
<file path=[Content_Types].xml><?xml version="1.0" encoding="utf-8"?>
<Types xmlns="http://schemas.openxmlformats.org/package/2006/content-types">
  <Default Extension="jpeg" ContentType="image/jpeg"/>
  <Default Extension="wav" ContentType="audio/x-wav"/>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6" r:id="rId3"/>
    <p:sldMasterId id="2147483690" r:id="rId4"/>
    <p:sldMasterId id="2147483702" r:id="rId5"/>
  </p:sldMasterIdLst>
  <p:notesMasterIdLst>
    <p:notesMasterId r:id="rId8"/>
  </p:notesMasterIdLst>
  <p:handoutMasterIdLst>
    <p:handoutMasterId r:id="rId54"/>
  </p:handoutMasterIdLst>
  <p:sldIdLst>
    <p:sldId id="770" r:id="rId6"/>
    <p:sldId id="724" r:id="rId7"/>
    <p:sldId id="340" r:id="rId9"/>
    <p:sldId id="519" r:id="rId10"/>
    <p:sldId id="419" r:id="rId11"/>
    <p:sldId id="522" r:id="rId12"/>
    <p:sldId id="422" r:id="rId13"/>
    <p:sldId id="421" r:id="rId14"/>
    <p:sldId id="430" r:id="rId15"/>
    <p:sldId id="427" r:id="rId16"/>
    <p:sldId id="431" r:id="rId17"/>
    <p:sldId id="521" r:id="rId18"/>
    <p:sldId id="520" r:id="rId19"/>
    <p:sldId id="513" r:id="rId20"/>
    <p:sldId id="514" r:id="rId21"/>
    <p:sldId id="515" r:id="rId22"/>
    <p:sldId id="516" r:id="rId23"/>
    <p:sldId id="517" r:id="rId24"/>
    <p:sldId id="518" r:id="rId25"/>
    <p:sldId id="525" r:id="rId26"/>
    <p:sldId id="526" r:id="rId27"/>
    <p:sldId id="524" r:id="rId28"/>
    <p:sldId id="528" r:id="rId29"/>
    <p:sldId id="532" r:id="rId30"/>
    <p:sldId id="529" r:id="rId31"/>
    <p:sldId id="530" r:id="rId32"/>
    <p:sldId id="531" r:id="rId33"/>
    <p:sldId id="628" r:id="rId34"/>
    <p:sldId id="629" r:id="rId35"/>
    <p:sldId id="631" r:id="rId36"/>
    <p:sldId id="423" r:id="rId37"/>
    <p:sldId id="527" r:id="rId38"/>
    <p:sldId id="523" r:id="rId39"/>
    <p:sldId id="425" r:id="rId40"/>
    <p:sldId id="625" r:id="rId41"/>
    <p:sldId id="429" r:id="rId42"/>
    <p:sldId id="634" r:id="rId43"/>
    <p:sldId id="635" r:id="rId44"/>
    <p:sldId id="428" r:id="rId45"/>
    <p:sldId id="626" r:id="rId46"/>
    <p:sldId id="632" r:id="rId47"/>
    <p:sldId id="633" r:id="rId48"/>
    <p:sldId id="627" r:id="rId49"/>
    <p:sldId id="636" r:id="rId50"/>
    <p:sldId id="639" r:id="rId51"/>
    <p:sldId id="637" r:id="rId52"/>
    <p:sldId id="638" r:id="rId53"/>
  </p:sldIdLst>
  <p:sldSz cx="9144000" cy="5143500" type="screen16x9"/>
  <p:notesSz cx="6858000" cy="9144000"/>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initials="M" lastIdx="0" clrIdx="0"/>
  <p:cmAuthor id="75" name="作者" initials="A" lastIdx="0" clrIdx="24"/>
  <p:cmAuthor id="2" name="vfy" initials="v" lastIdx="0" clrIdx="1"/>
  <p:cmAuthor id="0" name="PC" initials="P" lastIdx="5" clrIdx="0"/>
  <p:cmAuthor id="3" name="张达" initials="张" lastIdx="0" clrIdx="1"/>
  <p:cmAuthor id="4" name="dell" initials="d" lastIdx="0" clrIdx="2"/>
  <p:cmAuthor id="5" name="Administrator" initials="A" lastIdx="0" clrIdx="4"/>
  <p:cmAuthor id="6" name="lenovo" initials="l" lastIdx="0" clrIdx="0"/>
  <p:cmAuthor id="7" name="雨林木风" initials="雨" lastIdx="0" clrIdx="0"/>
  <p:cmAuthor id="8" name="未知用户3" initials="未" lastIdx="0" clrIdx="0"/>
  <p:cmAuthor id="9" name="未知用户5" initials="未" lastIdx="0" clrIdx="0"/>
  <p:cmAuthor id="10" name="未知用户4" initials="未" lastIdx="0" clrIdx="0"/>
  <p:cmAuthor id="11" name="Admin" initials="A" lastIdx="0" clrIdx="0"/>
  <p:cmAuthor id="13" name="CommUser" initials="C" lastIdx="0" clrIdx="0"/>
  <p:cmAuthor id="14" name="zq" initials="z" lastIdx="0" clrIdx="0"/>
  <p:cmAuthor id="15" name="viola_yang" initials="v" lastIdx="0" clrIdx="0"/>
  <p:cmAuthor id="16" name="志龙 姜" initials="志" lastIdx="0" clrIdx="0"/>
  <p:cmAuthor id="17" name="SHMILY" initials="S" lastIdx="0" clrIdx="0"/>
  <p:cmAuthor id="18" name="admin" initials="a" lastIdx="0" clrIdx="0"/>
  <p:cmAuthor id="19" name="Tracy Chen" initials="T" lastIdx="0" clrIdx="0"/>
  <p:cmAuthor id="20" name="dongwc0205" initials="d" lastIdx="0" clrIdx="15"/>
  <p:cmAuthor id="21" name="Hi_ Young" initials="H" lastIdx="0" clrIdx="0"/>
  <p:cmAuthor id="22" name="pangyt" initials="p" lastIdx="0" clrIdx="0"/>
  <p:cmAuthor id="23" name="easonyoun" initials="e" lastIdx="0" clrIdx="0"/>
  <p:cmAuthor id="24" name="zhouyangfan" initials="z" lastIdx="0" clrIdx="0"/>
  <p:cmAuthor id="25" name="tplife" initials="t" lastIdx="0" clrIdx="0"/>
  <p:cmAuthor id="26" name="??"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9F0FF"/>
    <a:srgbClr val="9BE7FF"/>
    <a:srgbClr val="FFFEA5"/>
    <a:srgbClr val="FFFE7D"/>
    <a:srgbClr val="135745"/>
    <a:srgbClr val="46014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60"/>
  </p:normalViewPr>
  <p:slideViewPr>
    <p:cSldViewPr snapToGrid="0">
      <p:cViewPr varScale="1">
        <p:scale>
          <a:sx n="165" d="100"/>
          <a:sy n="165" d="100"/>
        </p:scale>
        <p:origin x="568" y="184"/>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8" Type="http://schemas.openxmlformats.org/officeDocument/2006/relationships/notesMaster" Target="notesMasters/notesMaster1.xml"/><Relationship Id="rId7" Type="http://schemas.openxmlformats.org/officeDocument/2006/relationships/slide" Target="slides/slide2.xml"/><Relationship Id="rId6" Type="http://schemas.openxmlformats.org/officeDocument/2006/relationships/slide" Target="slides/slide1.xml"/><Relationship Id="rId58" Type="http://schemas.openxmlformats.org/officeDocument/2006/relationships/commentAuthors" Target="commentAuthors.xml"/><Relationship Id="rId57" Type="http://schemas.openxmlformats.org/officeDocument/2006/relationships/tableStyles" Target="tableStyles.xml"/><Relationship Id="rId56" Type="http://schemas.openxmlformats.org/officeDocument/2006/relationships/viewProps" Target="viewProps.xml"/><Relationship Id="rId55" Type="http://schemas.openxmlformats.org/officeDocument/2006/relationships/presProps" Target="presProps.xml"/><Relationship Id="rId54" Type="http://schemas.openxmlformats.org/officeDocument/2006/relationships/handoutMaster" Target="handoutMasters/handoutMaster1.xml"/><Relationship Id="rId53" Type="http://schemas.openxmlformats.org/officeDocument/2006/relationships/slide" Target="slides/slide47.xml"/><Relationship Id="rId52" Type="http://schemas.openxmlformats.org/officeDocument/2006/relationships/slide" Target="slides/slide46.xml"/><Relationship Id="rId51" Type="http://schemas.openxmlformats.org/officeDocument/2006/relationships/slide" Target="slides/slide45.xml"/><Relationship Id="rId50" Type="http://schemas.openxmlformats.org/officeDocument/2006/relationships/slide" Target="slides/slide44.xml"/><Relationship Id="rId5" Type="http://schemas.openxmlformats.org/officeDocument/2006/relationships/slideMaster" Target="slideMasters/slideMaster4.xml"/><Relationship Id="rId49" Type="http://schemas.openxmlformats.org/officeDocument/2006/relationships/slide" Target="slides/slide43.xml"/><Relationship Id="rId48" Type="http://schemas.openxmlformats.org/officeDocument/2006/relationships/slide" Target="slides/slide42.xml"/><Relationship Id="rId47" Type="http://schemas.openxmlformats.org/officeDocument/2006/relationships/slide" Target="slides/slide41.xml"/><Relationship Id="rId46" Type="http://schemas.openxmlformats.org/officeDocument/2006/relationships/slide" Target="slides/slide40.xml"/><Relationship Id="rId45" Type="http://schemas.openxmlformats.org/officeDocument/2006/relationships/slide" Target="slides/slide39.xml"/><Relationship Id="rId44" Type="http://schemas.openxmlformats.org/officeDocument/2006/relationships/slide" Target="slides/slide38.xml"/><Relationship Id="rId43" Type="http://schemas.openxmlformats.org/officeDocument/2006/relationships/slide" Target="slides/slide37.xml"/><Relationship Id="rId42" Type="http://schemas.openxmlformats.org/officeDocument/2006/relationships/slide" Target="slides/slide36.xml"/><Relationship Id="rId41" Type="http://schemas.openxmlformats.org/officeDocument/2006/relationships/slide" Target="slides/slide35.xml"/><Relationship Id="rId40" Type="http://schemas.openxmlformats.org/officeDocument/2006/relationships/slide" Target="slides/slide34.xml"/><Relationship Id="rId4" Type="http://schemas.openxmlformats.org/officeDocument/2006/relationships/slideMaster" Target="slideMasters/slideMaster3.xml"/><Relationship Id="rId39" Type="http://schemas.openxmlformats.org/officeDocument/2006/relationships/slide" Target="slides/slide33.xml"/><Relationship Id="rId38" Type="http://schemas.openxmlformats.org/officeDocument/2006/relationships/slide" Target="slides/slide32.xml"/><Relationship Id="rId37" Type="http://schemas.openxmlformats.org/officeDocument/2006/relationships/slide" Target="slides/slide31.xml"/><Relationship Id="rId36" Type="http://schemas.openxmlformats.org/officeDocument/2006/relationships/slide" Target="slides/slide30.xml"/><Relationship Id="rId35" Type="http://schemas.openxmlformats.org/officeDocument/2006/relationships/slide" Target="slides/slide29.xml"/><Relationship Id="rId34" Type="http://schemas.openxmlformats.org/officeDocument/2006/relationships/slide" Target="slides/slide28.xml"/><Relationship Id="rId33" Type="http://schemas.openxmlformats.org/officeDocument/2006/relationships/slide" Target="slides/slide27.xml"/><Relationship Id="rId32" Type="http://schemas.openxmlformats.org/officeDocument/2006/relationships/slide" Target="slides/slide26.xml"/><Relationship Id="rId31" Type="http://schemas.openxmlformats.org/officeDocument/2006/relationships/slide" Target="slides/slide25.xml"/><Relationship Id="rId30" Type="http://schemas.openxmlformats.org/officeDocument/2006/relationships/slide" Target="slides/slide24.xml"/><Relationship Id="rId3" Type="http://schemas.openxmlformats.org/officeDocument/2006/relationships/slideMaster" Target="slideMasters/slideMaster2.xml"/><Relationship Id="rId29" Type="http://schemas.openxmlformats.org/officeDocument/2006/relationships/slide" Target="slides/slide23.xml"/><Relationship Id="rId28" Type="http://schemas.openxmlformats.org/officeDocument/2006/relationships/slide" Target="slides/slide22.xml"/><Relationship Id="rId27" Type="http://schemas.openxmlformats.org/officeDocument/2006/relationships/slide" Target="slides/slide21.xml"/><Relationship Id="rId26" Type="http://schemas.openxmlformats.org/officeDocument/2006/relationships/slide" Target="slides/slide20.xml"/><Relationship Id="rId25" Type="http://schemas.openxmlformats.org/officeDocument/2006/relationships/slide" Target="slides/slide19.xml"/><Relationship Id="rId24" Type="http://schemas.openxmlformats.org/officeDocument/2006/relationships/slide" Target="slides/slide18.xml"/><Relationship Id="rId23" Type="http://schemas.openxmlformats.org/officeDocument/2006/relationships/slide" Target="slides/slide17.xml"/><Relationship Id="rId22" Type="http://schemas.openxmlformats.org/officeDocument/2006/relationships/slide" Target="slides/slide16.xml"/><Relationship Id="rId21" Type="http://schemas.openxmlformats.org/officeDocument/2006/relationships/slide" Target="slides/slide15.xml"/><Relationship Id="rId20" Type="http://schemas.openxmlformats.org/officeDocument/2006/relationships/slide" Target="slides/slide14.xml"/><Relationship Id="rId2" Type="http://schemas.openxmlformats.org/officeDocument/2006/relationships/theme" Target="theme/theme1.xml"/><Relationship Id="rId19" Type="http://schemas.openxmlformats.org/officeDocument/2006/relationships/slide" Target="slides/slide13.xml"/><Relationship Id="rId18" Type="http://schemas.openxmlformats.org/officeDocument/2006/relationships/slide" Target="slides/slide12.xml"/><Relationship Id="rId17" Type="http://schemas.openxmlformats.org/officeDocument/2006/relationships/slide" Target="slides/slide11.xml"/><Relationship Id="rId16" Type="http://schemas.openxmlformats.org/officeDocument/2006/relationships/slide" Target="slides/slide10.xml"/><Relationship Id="rId15" Type="http://schemas.openxmlformats.org/officeDocument/2006/relationships/slide" Target="slides/slide9.xml"/><Relationship Id="rId14" Type="http://schemas.openxmlformats.org/officeDocument/2006/relationships/slide" Target="slides/slide8.xml"/><Relationship Id="rId13" Type="http://schemas.openxmlformats.org/officeDocument/2006/relationships/slide" Target="slides/slide7.xml"/><Relationship Id="rId12" Type="http://schemas.openxmlformats.org/officeDocument/2006/relationships/slide" Target="slides/slide6.xml"/><Relationship Id="rId11" Type="http://schemas.openxmlformats.org/officeDocument/2006/relationships/slide" Target="slides/slide5.xml"/><Relationship Id="rId10" Type="http://schemas.openxmlformats.org/officeDocument/2006/relationships/slide" Target="slides/slide4.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6D4564-77D0-4A44-96BA-8C44AE0B45A4}"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941957-7EFC-4003-ADA7-BA44853D4BAC}"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5" Type="http://schemas.openxmlformats.org/officeDocument/2006/relationships/tags" Target="../tags/tag281.xml"/><Relationship Id="rId4" Type="http://schemas.openxmlformats.org/officeDocument/2006/relationships/tags" Target="../tags/tag280.xml"/><Relationship Id="rId3" Type="http://schemas.openxmlformats.org/officeDocument/2006/relationships/tags" Target="../tags/tag279.xml"/><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6" name="幻灯片图像占位符 1"/>
          <p:cNvSpPr>
            <a:spLocks noGrp="1" noRot="1" noChangeAspect="1" noTextEdit="1"/>
          </p:cNvSpPr>
          <p:nvPr>
            <p:ph type="sldImg"/>
          </p:nvPr>
        </p:nvSpPr>
        <p:spPr>
          <a:ln>
            <a:solidFill>
              <a:srgbClr val="000000">
                <a:alpha val="100000"/>
              </a:srgbClr>
            </a:solidFill>
            <a:miter lim="800000"/>
          </a:ln>
        </p:spPr>
      </p:sp>
      <p:sp>
        <p:nvSpPr>
          <p:cNvPr id="16387" name="备注占位符 2"/>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zh-CN" altLang="en-US" dirty="0"/>
          </a:p>
        </p:txBody>
      </p:sp>
      <p:sp>
        <p:nvSpPr>
          <p:cNvPr id="16388" name="灯片编号占位符 3"/>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r>
              <a:rPr lang="en-US" altLang="zh-CN" sz="1200" dirty="0">
                <a:latin typeface="Calibri" panose="020F0502020204030204" pitchFamily="34" charset="0"/>
                <a:ea typeface="等线" panose="02010600030101010101" charset="-122"/>
              </a:rPr>
              <a:t>1</a:t>
            </a:r>
            <a:endParaRPr lang="zh-CN" altLang="en-US" sz="1200" dirty="0">
              <a:latin typeface="Calibri" panose="020F0502020204030204" pitchFamily="34" charset="0"/>
              <a:ea typeface="等线" panose="02010600030101010101"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a:xfrm>
            <a:off x="381000" y="685800"/>
            <a:ext cx="6096000" cy="3429000"/>
          </a:xfrm>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6B286D78-31DF-493B-968A-39C1B2506957}"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7" Type="http://schemas.openxmlformats.org/officeDocument/2006/relationships/tags" Target="../tags/tag48.xml"/><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6" Type="http://schemas.openxmlformats.org/officeDocument/2006/relationships/tags" Target="../tags/tag53.xml"/><Relationship Id="rId5" Type="http://schemas.openxmlformats.org/officeDocument/2006/relationships/tags" Target="../tags/tag52.xml"/><Relationship Id="rId4" Type="http://schemas.openxmlformats.org/officeDocument/2006/relationships/tags" Target="../tags/tag51.xml"/><Relationship Id="rId3" Type="http://schemas.openxmlformats.org/officeDocument/2006/relationships/tags" Target="../tags/tag50.xml"/><Relationship Id="rId2" Type="http://schemas.openxmlformats.org/officeDocument/2006/relationships/tags" Target="../tags/tag49.xml"/><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6" Type="http://schemas.openxmlformats.org/officeDocument/2006/relationships/tags" Target="../tags/tag58.xml"/><Relationship Id="rId5" Type="http://schemas.openxmlformats.org/officeDocument/2006/relationships/tags" Target="../tags/tag57.xml"/><Relationship Id="rId4" Type="http://schemas.openxmlformats.org/officeDocument/2006/relationships/tags" Target="../tags/tag56.xml"/><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png"/><Relationship Id="rId7" Type="http://schemas.openxmlformats.org/officeDocument/2006/relationships/image" Target="../media/image7.png"/><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空白">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5"/>
            <a:ext cx="7772400" cy="1021556"/>
          </a:xfrm>
        </p:spPr>
        <p:txBody>
          <a:bodyPr anchor="t"/>
          <a:lstStyle>
            <a:lvl1pPr algn="l">
              <a:defRPr sz="30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0965" indent="0">
              <a:buNone/>
              <a:defRPr sz="1050"/>
            </a:lvl5pPr>
            <a:lvl6pPr marL="1713865" indent="0">
              <a:buNone/>
              <a:defRPr sz="1050"/>
            </a:lvl6pPr>
            <a:lvl7pPr marL="2056765" indent="0">
              <a:buNone/>
              <a:defRPr sz="1050"/>
            </a:lvl7pPr>
            <a:lvl8pPr marL="2399665" indent="0">
              <a:buNone/>
              <a:defRPr sz="1050"/>
            </a:lvl8pPr>
            <a:lvl9pPr marL="2742565" indent="0">
              <a:buNone/>
              <a:defRPr sz="1050"/>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bg1"/>
              </a:solidFill>
              <a:effectLst/>
              <a:uLnTx/>
              <a:uFillTx/>
              <a:latin typeface="+mn-lt"/>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bg1"/>
              </a:solidFill>
              <a:effectLst/>
              <a:uLnTx/>
              <a:uFillTx/>
              <a:latin typeface="+mn-lt"/>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a:fld>
            <a:endParaRPr lang="zh-CN" altLang="en-US">
              <a:latin typeface="Impact" panose="020B0806030902050204" pitchFamily="34" charset="0"/>
            </a:endParaRPr>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457200" y="971550"/>
            <a:ext cx="4038600" cy="37719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4648200" y="971550"/>
            <a:ext cx="4038600" cy="37719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bg1"/>
              </a:solidFill>
              <a:effectLst/>
              <a:uLnTx/>
              <a:uFillTx/>
              <a:latin typeface="+mn-lt"/>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bg1"/>
              </a:solidFill>
              <a:effectLst/>
              <a:uLnTx/>
              <a:uFillTx/>
              <a:latin typeface="+mn-lt"/>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eaLnBrk="1" hangingPunct="1"/>
            <a:fld id="{9A0DB2DC-4C9A-4742-B13C-FB6460FD3503}" type="slidenum">
              <a:rPr lang="zh-CN" altLang="en-US"/>
            </a:fld>
            <a:endParaRPr lang="zh-CN" altLang="en-US">
              <a:latin typeface="Impact" panose="020B0806030902050204" pitchFamily="34" charset="0"/>
            </a:endParaRPr>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0965" indent="0">
              <a:buNone/>
              <a:defRPr sz="1200" b="1"/>
            </a:lvl5pPr>
            <a:lvl6pPr marL="1713865" indent="0">
              <a:buNone/>
              <a:defRPr sz="1200" b="1"/>
            </a:lvl6pPr>
            <a:lvl7pPr marL="2056765" indent="0">
              <a:buNone/>
              <a:defRPr sz="1200" b="1"/>
            </a:lvl7pPr>
            <a:lvl8pPr marL="2399665" indent="0">
              <a:buNone/>
              <a:defRPr sz="1200" b="1"/>
            </a:lvl8pPr>
            <a:lvl9pPr marL="2742565" indent="0">
              <a:buNone/>
              <a:defRPr sz="12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4645025"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0965" indent="0">
              <a:buNone/>
              <a:defRPr sz="1200" b="1"/>
            </a:lvl5pPr>
            <a:lvl6pPr marL="1713865" indent="0">
              <a:buNone/>
              <a:defRPr sz="1200" b="1"/>
            </a:lvl6pPr>
            <a:lvl7pPr marL="2056765" indent="0">
              <a:buNone/>
              <a:defRPr sz="1200" b="1"/>
            </a:lvl7pPr>
            <a:lvl8pPr marL="2399665" indent="0">
              <a:buNone/>
              <a:defRPr sz="1200" b="1"/>
            </a:lvl8pPr>
            <a:lvl9pPr marL="2742565" indent="0">
              <a:buNone/>
              <a:defRPr sz="12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4645025"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bg1"/>
              </a:solidFill>
              <a:effectLst/>
              <a:uLnTx/>
              <a:uFillTx/>
              <a:latin typeface="+mn-lt"/>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bg1"/>
              </a:solidFill>
              <a:effectLst/>
              <a:uLnTx/>
              <a:uFillTx/>
              <a:latin typeface="+mn-lt"/>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lvl="0" eaLnBrk="1" hangingPunct="1"/>
            <a:fld id="{9A0DB2DC-4C9A-4742-B13C-FB6460FD3503}" type="slidenum">
              <a:rPr lang="zh-CN" altLang="en-US"/>
            </a:fld>
            <a:endParaRPr lang="zh-CN" altLang="en-US">
              <a:latin typeface="Impact" panose="020B0806030902050204" pitchFamily="34" charset="0"/>
            </a:endParaRPr>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bg1"/>
              </a:solidFill>
              <a:effectLst/>
              <a:uLnTx/>
              <a:uFillTx/>
              <a:latin typeface="+mn-lt"/>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bg1"/>
              </a:solidFill>
              <a:effectLst/>
              <a:uLnTx/>
              <a:uFillTx/>
              <a:latin typeface="+mn-lt"/>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lvl="0" eaLnBrk="1" hangingPunct="1"/>
            <a:fld id="{9A0DB2DC-4C9A-4742-B13C-FB6460FD3503}" type="slidenum">
              <a:rPr lang="zh-CN" altLang="en-US"/>
            </a:fld>
            <a:endParaRPr lang="zh-CN" altLang="en-US">
              <a:latin typeface="Impact" panose="020B0806030902050204" pitchFamily="34" charset="0"/>
            </a:endParaRPr>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bg1"/>
              </a:solidFill>
              <a:effectLst/>
              <a:uLnTx/>
              <a:uFillTx/>
              <a:latin typeface="+mn-lt"/>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bg1"/>
              </a:solidFill>
              <a:effectLst/>
              <a:uLnTx/>
              <a:uFillTx/>
              <a:latin typeface="+mn-lt"/>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lvl="0" eaLnBrk="1" hangingPunct="1"/>
            <a:fld id="{9A0DB2DC-4C9A-4742-B13C-FB6460FD3503}" type="slidenum">
              <a:rPr lang="zh-CN" altLang="en-US"/>
            </a:fld>
            <a:endParaRPr lang="zh-CN" altLang="en-US">
              <a:latin typeface="Impact" panose="020B0806030902050204" pitchFamily="34" charset="0"/>
            </a:endParaRPr>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4788"/>
            <a:ext cx="3008313" cy="871538"/>
          </a:xfrm>
        </p:spPr>
        <p:txBody>
          <a:bodyPr anchor="b"/>
          <a:lstStyle>
            <a:lvl1pPr algn="l">
              <a:defRPr sz="1500" b="1"/>
            </a:lvl1pPr>
          </a:lstStyle>
          <a:p>
            <a:r>
              <a:rPr lang="zh-CN" altLang="en-US"/>
              <a:t>单击此处编辑母版标题样式</a:t>
            </a:r>
            <a:endParaRPr lang="zh-CN" altLang="en-US"/>
          </a:p>
        </p:txBody>
      </p:sp>
      <p:sp>
        <p:nvSpPr>
          <p:cNvPr id="3" name="内容占位符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457200" y="1076325"/>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0965" indent="0">
              <a:buNone/>
              <a:defRPr sz="675"/>
            </a:lvl5pPr>
            <a:lvl6pPr marL="1713865" indent="0">
              <a:buNone/>
              <a:defRPr sz="675"/>
            </a:lvl6pPr>
            <a:lvl7pPr marL="2056765" indent="0">
              <a:buNone/>
              <a:defRPr sz="675"/>
            </a:lvl7pPr>
            <a:lvl8pPr marL="2399665" indent="0">
              <a:buNone/>
              <a:defRPr sz="675"/>
            </a:lvl8pPr>
            <a:lvl9pPr marL="2742565" indent="0">
              <a:buNone/>
              <a:defRPr sz="675"/>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bg1"/>
              </a:solidFill>
              <a:effectLst/>
              <a:uLnTx/>
              <a:uFillTx/>
              <a:latin typeface="+mn-lt"/>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bg1"/>
              </a:solidFill>
              <a:effectLst/>
              <a:uLnTx/>
              <a:uFillTx/>
              <a:latin typeface="+mn-lt"/>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eaLnBrk="1" hangingPunct="1"/>
            <a:fld id="{9A0DB2DC-4C9A-4742-B13C-FB6460FD3503}" type="slidenum">
              <a:rPr lang="zh-CN" altLang="en-US"/>
            </a:fld>
            <a:endParaRPr lang="zh-CN" altLang="en-US">
              <a:latin typeface="Impact" panose="020B0806030902050204" pitchFamily="34" charset="0"/>
            </a:endParaRPr>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15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1792288" y="459581"/>
            <a:ext cx="5486400" cy="3086100"/>
          </a:xfrm>
        </p:spPr>
        <p:txBody>
          <a:bodyPr vert="horz" wrap="square" lIns="91440" tIns="45720" rIns="91440" bIns="45720" numCol="1" anchor="t" anchorCtr="0" compatLnSpc="1"/>
          <a:lstStyle>
            <a:lvl1pPr marL="0" indent="0">
              <a:buNone/>
              <a:defRPr sz="2400"/>
            </a:lvl1pPr>
            <a:lvl2pPr marL="342900" indent="0">
              <a:buNone/>
              <a:defRPr sz="2100"/>
            </a:lvl2pPr>
            <a:lvl3pPr marL="685800" indent="0">
              <a:buNone/>
              <a:defRPr sz="1800"/>
            </a:lvl3pPr>
            <a:lvl4pPr marL="1028700" indent="0">
              <a:buNone/>
              <a:defRPr sz="1500"/>
            </a:lvl4pPr>
            <a:lvl5pPr marL="1370965" indent="0">
              <a:buNone/>
              <a:defRPr sz="1500"/>
            </a:lvl5pPr>
            <a:lvl6pPr marL="1713865" indent="0">
              <a:buNone/>
              <a:defRPr sz="1500"/>
            </a:lvl6pPr>
            <a:lvl7pPr marL="2056765" indent="0">
              <a:buNone/>
              <a:defRPr sz="1500"/>
            </a:lvl7pPr>
            <a:lvl8pPr marL="2399665" indent="0">
              <a:buNone/>
              <a:defRPr sz="1500"/>
            </a:lvl8pPr>
            <a:lvl9pPr marL="2742565" indent="0">
              <a:buNone/>
              <a:defRPr sz="1500"/>
            </a:lvl9pPr>
          </a:lstStyle>
          <a:p>
            <a:pPr marL="0" marR="0" lvl="0" indent="0" algn="l" defTabSz="914400" rtl="0" eaLnBrk="0" fontAlgn="base" latinLnBrk="0" hangingPunct="0">
              <a:lnSpc>
                <a:spcPct val="100000"/>
              </a:lnSpc>
              <a:spcBef>
                <a:spcPct val="20000"/>
              </a:spcBef>
              <a:spcAft>
                <a:spcPct val="0"/>
              </a:spcAft>
              <a:buClr>
                <a:schemeClr val="folHlink"/>
              </a:buClr>
              <a:buSzTx/>
              <a:buFont typeface="Wingdings" panose="05000000000000000000" pitchFamily="2" charset="2"/>
              <a:buNone/>
              <a:defRPr/>
            </a:pPr>
            <a:endParaRPr kumimoji="0" lang="zh-CN" altLang="en-US" sz="3200" b="0" i="0" u="none" strike="noStrike" kern="0" cap="none" spc="0" normalizeH="0" baseline="0" noProof="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1792288" y="4025504"/>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0965" indent="0">
              <a:buNone/>
              <a:defRPr sz="675"/>
            </a:lvl5pPr>
            <a:lvl6pPr marL="1713865" indent="0">
              <a:buNone/>
              <a:defRPr sz="675"/>
            </a:lvl6pPr>
            <a:lvl7pPr marL="2056765" indent="0">
              <a:buNone/>
              <a:defRPr sz="675"/>
            </a:lvl7pPr>
            <a:lvl8pPr marL="2399665" indent="0">
              <a:buNone/>
              <a:defRPr sz="675"/>
            </a:lvl8pPr>
            <a:lvl9pPr marL="2742565" indent="0">
              <a:buNone/>
              <a:defRPr sz="675"/>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bg1"/>
              </a:solidFill>
              <a:effectLst/>
              <a:uLnTx/>
              <a:uFillTx/>
              <a:latin typeface="+mn-lt"/>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bg1"/>
              </a:solidFill>
              <a:effectLst/>
              <a:uLnTx/>
              <a:uFillTx/>
              <a:latin typeface="+mn-lt"/>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eaLnBrk="1" hangingPunct="1"/>
            <a:fld id="{9A0DB2DC-4C9A-4742-B13C-FB6460FD3503}" type="slidenum">
              <a:rPr lang="zh-CN" altLang="en-US"/>
            </a:fld>
            <a:endParaRPr lang="zh-CN" altLang="en-US">
              <a:latin typeface="Impact" panose="020B0806030902050204" pitchFamily="34" charset="0"/>
            </a:endParaRPr>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bg1"/>
              </a:solidFill>
              <a:effectLst/>
              <a:uLnTx/>
              <a:uFillTx/>
              <a:latin typeface="+mn-lt"/>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bg1"/>
              </a:solidFill>
              <a:effectLst/>
              <a:uLnTx/>
              <a:uFillTx/>
              <a:latin typeface="+mn-lt"/>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a:fld>
            <a:endParaRPr lang="zh-CN" altLang="en-US">
              <a:latin typeface="Impact" panose="020B0806030902050204" pitchFamily="34" charset="0"/>
            </a:endParaRPr>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71450"/>
            <a:ext cx="2057400" cy="4572000"/>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457200" y="171450"/>
            <a:ext cx="6019800" cy="4572000"/>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bg1"/>
              </a:solidFill>
              <a:effectLst/>
              <a:uLnTx/>
              <a:uFillTx/>
              <a:latin typeface="+mn-lt"/>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bg1"/>
              </a:solidFill>
              <a:effectLst/>
              <a:uLnTx/>
              <a:uFillTx/>
              <a:latin typeface="+mn-lt"/>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a:fld>
            <a:endParaRPr lang="zh-CN" altLang="en-US">
              <a:latin typeface="Impact" panose="020B0806030902050204" pitchFamily="34" charset="0"/>
            </a:endParaRPr>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fourObj" preserve="1">
  <p:cSld name="标题和四项内容">
    <p:spTree>
      <p:nvGrpSpPr>
        <p:cNvPr id="1" name=""/>
        <p:cNvGrpSpPr/>
        <p:nvPr/>
      </p:nvGrpSpPr>
      <p:grpSpPr>
        <a:xfrm>
          <a:off x="0" y="0"/>
          <a:ext cx="0" cy="0"/>
          <a:chOff x="0" y="0"/>
          <a:chExt cx="0" cy="0"/>
        </a:xfrm>
      </p:grpSpPr>
      <p:sp>
        <p:nvSpPr>
          <p:cNvPr id="2" name="标题 1"/>
          <p:cNvSpPr>
            <a:spLocks noGrp="1"/>
          </p:cNvSpPr>
          <p:nvPr>
            <p:ph type="title" sz="quarter"/>
          </p:nvPr>
        </p:nvSpPr>
        <p:spPr>
          <a:xfrm>
            <a:off x="457200" y="171450"/>
            <a:ext cx="8229600" cy="651272"/>
          </a:xfrm>
        </p:spPr>
        <p:txBody>
          <a:bodyPr/>
          <a:lstStyle/>
          <a:p>
            <a:r>
              <a:rPr lang="zh-CN" altLang="en-US"/>
              <a:t>单击此处编辑母版标题样式</a:t>
            </a:r>
            <a:endParaRPr lang="zh-CN" altLang="en-US"/>
          </a:p>
        </p:txBody>
      </p:sp>
      <p:sp>
        <p:nvSpPr>
          <p:cNvPr id="3" name="内容占位符 2"/>
          <p:cNvSpPr>
            <a:spLocks noGrp="1"/>
          </p:cNvSpPr>
          <p:nvPr>
            <p:ph sz="quarter" idx="1"/>
          </p:nvPr>
        </p:nvSpPr>
        <p:spPr>
          <a:xfrm>
            <a:off x="457200" y="971550"/>
            <a:ext cx="4038600" cy="182880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quarter" idx="2"/>
          </p:nvPr>
        </p:nvSpPr>
        <p:spPr>
          <a:xfrm>
            <a:off x="4648200" y="971550"/>
            <a:ext cx="4038600" cy="182880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内容占位符 4"/>
          <p:cNvSpPr>
            <a:spLocks noGrp="1"/>
          </p:cNvSpPr>
          <p:nvPr>
            <p:ph sz="quarter" idx="3"/>
          </p:nvPr>
        </p:nvSpPr>
        <p:spPr>
          <a:xfrm>
            <a:off x="457200" y="2914650"/>
            <a:ext cx="4038600" cy="182880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内容占位符 5"/>
          <p:cNvSpPr>
            <a:spLocks noGrp="1"/>
          </p:cNvSpPr>
          <p:nvPr>
            <p:ph sz="quarter" idx="4"/>
          </p:nvPr>
        </p:nvSpPr>
        <p:spPr>
          <a:xfrm>
            <a:off x="4648200" y="2914650"/>
            <a:ext cx="4038600" cy="182880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bg1"/>
              </a:solidFill>
              <a:effectLst/>
              <a:uLnTx/>
              <a:uFillTx/>
              <a:latin typeface="+mn-lt"/>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bg1"/>
              </a:solidFill>
              <a:effectLst/>
              <a:uLnTx/>
              <a:uFillTx/>
              <a:latin typeface="+mn-lt"/>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lvl="0" eaLnBrk="1" hangingPunct="1"/>
            <a:fld id="{9A0DB2DC-4C9A-4742-B13C-FB6460FD3503}" type="slidenum">
              <a:rPr lang="zh-CN" altLang="en-US"/>
            </a:fld>
            <a:endParaRPr lang="zh-CN" altLang="en-US">
              <a:latin typeface="Impact" panose="020B0806030902050204" pitchFamily="34" charset="0"/>
            </a:endParaRP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sp>
        <p:nvSpPr>
          <p:cNvPr id="2" name="矩形 1"/>
          <p:cNvSpPr/>
          <p:nvPr userDrawn="1"/>
        </p:nvSpPr>
        <p:spPr>
          <a:xfrm>
            <a:off x="0" y="4191154"/>
            <a:ext cx="9144238" cy="952585"/>
          </a:xfrm>
          <a:prstGeom prst="rect">
            <a:avLst/>
          </a:prstGeom>
          <a:solidFill>
            <a:srgbClr val="DBEEF4">
              <a:alpha val="3372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chart" preserve="1">
  <p:cSld name="标题和图表">
    <p:spTree>
      <p:nvGrpSpPr>
        <p:cNvPr id="1" name=""/>
        <p:cNvGrpSpPr/>
        <p:nvPr/>
      </p:nvGrpSpPr>
      <p:grpSpPr>
        <a:xfrm>
          <a:off x="0" y="0"/>
          <a:ext cx="0" cy="0"/>
          <a:chOff x="0" y="0"/>
          <a:chExt cx="0" cy="0"/>
        </a:xfrm>
      </p:grpSpPr>
      <p:sp>
        <p:nvSpPr>
          <p:cNvPr id="2" name="标题 1"/>
          <p:cNvSpPr>
            <a:spLocks noGrp="1"/>
          </p:cNvSpPr>
          <p:nvPr>
            <p:ph type="title"/>
          </p:nvPr>
        </p:nvSpPr>
        <p:spPr>
          <a:xfrm>
            <a:off x="457200" y="171450"/>
            <a:ext cx="8229600" cy="651272"/>
          </a:xfrm>
        </p:spPr>
        <p:txBody>
          <a:bodyPr/>
          <a:lstStyle/>
          <a:p>
            <a:r>
              <a:rPr lang="zh-CN" altLang="en-US"/>
              <a:t>单击此处编辑母版标题样式</a:t>
            </a:r>
            <a:endParaRPr lang="zh-CN" altLang="en-US"/>
          </a:p>
        </p:txBody>
      </p:sp>
      <p:sp>
        <p:nvSpPr>
          <p:cNvPr id="3" name="图表占位符 2"/>
          <p:cNvSpPr>
            <a:spLocks noGrp="1"/>
          </p:cNvSpPr>
          <p:nvPr>
            <p:ph type="chart" idx="1"/>
          </p:nvPr>
        </p:nvSpPr>
        <p:spPr>
          <a:xfrm>
            <a:off x="457200" y="971550"/>
            <a:ext cx="8229600" cy="3771900"/>
          </a:xfrm>
        </p:spPr>
        <p:txBody>
          <a:bodyPr vert="horz" wrap="square" lIns="91440" tIns="45720" rIns="91440" bIns="45720" numCol="1" anchor="t" anchorCtr="0" compatLnSpc="1"/>
          <a:lstStyle/>
          <a:p>
            <a:pPr marL="342900" marR="0" lvl="0" indent="-342900" algn="l" defTabSz="914400" rtl="0" eaLnBrk="0" fontAlgn="base" latinLnBrk="0" hangingPunct="0">
              <a:lnSpc>
                <a:spcPct val="100000"/>
              </a:lnSpc>
              <a:spcBef>
                <a:spcPct val="20000"/>
              </a:spcBef>
              <a:spcAft>
                <a:spcPct val="0"/>
              </a:spcAft>
              <a:buClr>
                <a:schemeClr val="folHlink"/>
              </a:buClr>
              <a:buSzTx/>
              <a:buFont typeface="Wingdings" panose="05000000000000000000" pitchFamily="2" charset="2"/>
              <a:buChar char="v"/>
              <a:defRPr/>
            </a:pPr>
            <a:endParaRPr kumimoji="0" lang="zh-CN" altLang="en-US" sz="3200" b="0" i="0" u="none" strike="noStrike" kern="0" cap="none" spc="0" normalizeH="0" baseline="0" noProof="0">
              <a:ln>
                <a:noFill/>
              </a:ln>
              <a:solidFill>
                <a:schemeClr val="tx1"/>
              </a:solidFill>
              <a:effectLst/>
              <a:uLnTx/>
              <a:uFillTx/>
              <a:latin typeface="+mn-lt"/>
              <a:ea typeface="+mn-ea"/>
              <a:cs typeface="+mn-cs"/>
            </a:endParaRP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bg1"/>
              </a:solidFill>
              <a:effectLst/>
              <a:uLnTx/>
              <a:uFillTx/>
              <a:latin typeface="+mn-lt"/>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bg1"/>
              </a:solidFill>
              <a:effectLst/>
              <a:uLnTx/>
              <a:uFillTx/>
              <a:latin typeface="+mn-lt"/>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a:fld>
            <a:endParaRPr lang="zh-CN" altLang="en-US">
              <a:latin typeface="Impact" panose="020B0806030902050204" pitchFamily="34" charset="0"/>
            </a:endParaRPr>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171450"/>
            <a:ext cx="8229600" cy="457200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3" name="日期占位符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bg1"/>
              </a:solidFill>
              <a:effectLst/>
              <a:uLnTx/>
              <a:uFillTx/>
              <a:latin typeface="+mn-lt"/>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bg1"/>
              </a:solidFill>
              <a:effectLst/>
              <a:uLnTx/>
              <a:uFillTx/>
              <a:latin typeface="+mn-lt"/>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lvl="0" eaLnBrk="1" hangingPunct="1"/>
            <a:fld id="{9A0DB2DC-4C9A-4742-B13C-FB6460FD3503}" type="slidenum">
              <a:rPr lang="zh-CN" altLang="en-US"/>
            </a:fld>
            <a:endParaRPr lang="zh-CN" altLang="en-US">
              <a:latin typeface="Impact" panose="020B0806030902050204" pitchFamily="34" charset="0"/>
            </a:endParaRPr>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457200" y="171450"/>
            <a:ext cx="8229600" cy="651272"/>
          </a:xfrm>
        </p:spPr>
        <p:txBody>
          <a:bodyPr/>
          <a:lstStyle/>
          <a:p>
            <a:r>
              <a:rPr lang="zh-CN" altLang="en-US"/>
              <a:t>单击此处编辑母版标题样式</a:t>
            </a:r>
            <a:endParaRPr lang="zh-CN" altLang="en-US"/>
          </a:p>
        </p:txBody>
      </p:sp>
      <p:sp>
        <p:nvSpPr>
          <p:cNvPr id="3" name="表格占位符 2"/>
          <p:cNvSpPr>
            <a:spLocks noGrp="1"/>
          </p:cNvSpPr>
          <p:nvPr>
            <p:ph type="tbl" idx="1"/>
          </p:nvPr>
        </p:nvSpPr>
        <p:spPr>
          <a:xfrm>
            <a:off x="457200" y="971550"/>
            <a:ext cx="8229600" cy="3771900"/>
          </a:xfrm>
        </p:spPr>
        <p:txBody>
          <a:bodyPr vert="horz" wrap="square" lIns="91440" tIns="45720" rIns="91440" bIns="45720" numCol="1" anchor="t" anchorCtr="0" compatLnSpc="1"/>
          <a:lstStyle/>
          <a:p>
            <a:pPr marL="342900" marR="0" lvl="0" indent="-342900" algn="l" defTabSz="914400" rtl="0" eaLnBrk="0" fontAlgn="base" latinLnBrk="0" hangingPunct="0">
              <a:lnSpc>
                <a:spcPct val="100000"/>
              </a:lnSpc>
              <a:spcBef>
                <a:spcPct val="20000"/>
              </a:spcBef>
              <a:spcAft>
                <a:spcPct val="0"/>
              </a:spcAft>
              <a:buClr>
                <a:schemeClr val="folHlink"/>
              </a:buClr>
              <a:buSzTx/>
              <a:buFont typeface="Wingdings" panose="05000000000000000000" pitchFamily="2" charset="2"/>
              <a:buChar char="v"/>
              <a:defRPr/>
            </a:pPr>
            <a:endParaRPr kumimoji="0" lang="zh-CN" altLang="en-US" sz="3200" b="0" i="0" u="none" strike="noStrike" kern="0" cap="none" spc="0" normalizeH="0" baseline="0" noProof="0">
              <a:ln>
                <a:noFill/>
              </a:ln>
              <a:solidFill>
                <a:schemeClr val="tx1"/>
              </a:solidFill>
              <a:effectLst/>
              <a:uLnTx/>
              <a:uFillTx/>
              <a:latin typeface="+mn-lt"/>
              <a:ea typeface="+mn-ea"/>
              <a:cs typeface="+mn-cs"/>
            </a:endParaRP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bg1"/>
              </a:solidFill>
              <a:effectLst/>
              <a:uLnTx/>
              <a:uFillTx/>
              <a:latin typeface="+mn-lt"/>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bg1"/>
              </a:solidFill>
              <a:effectLst/>
              <a:uLnTx/>
              <a:uFillTx/>
              <a:latin typeface="+mn-lt"/>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a:fld>
            <a:endParaRPr lang="zh-CN" altLang="en-US">
              <a:latin typeface="Impact" panose="020B0806030902050204" pitchFamily="34" charset="0"/>
            </a:endParaRPr>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showMasterSp="0">
  <p:cSld name="1_标题幻灯片">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0965" indent="0" algn="ctr">
              <a:buNone/>
              <a:defRPr/>
            </a:lvl5pPr>
            <a:lvl6pPr marL="1713865" indent="0" algn="ctr">
              <a:buNone/>
              <a:defRPr/>
            </a:lvl6pPr>
            <a:lvl7pPr marL="2056765" indent="0" algn="ctr">
              <a:buNone/>
              <a:defRPr/>
            </a:lvl7pPr>
            <a:lvl8pPr marL="2399665" indent="0" algn="ctr">
              <a:buNone/>
              <a:defRPr/>
            </a:lvl8pPr>
            <a:lvl9pPr marL="2742565" indent="0" algn="ctr">
              <a:buNone/>
              <a:defRPr/>
            </a:lvl9pPr>
          </a:lstStyle>
          <a:p>
            <a:r>
              <a:rPr lang="zh-CN" altLang="en-US"/>
              <a:t>单击此处编辑母版副标题样式</a:t>
            </a:r>
            <a:endParaRPr lang="zh-CN" altLang="en-US"/>
          </a:p>
        </p:txBody>
      </p:sp>
      <p:sp>
        <p:nvSpPr>
          <p:cNvPr id="16" name="日期占位符 3"/>
          <p:cNvSpPr>
            <a:spLocks noGrp="1"/>
          </p:cNvSpPr>
          <p:nvPr>
            <p:ph type="dt" sz="half" idx="2"/>
          </p:nvPr>
        </p:nvSpPr>
        <p:spPr bwMode="auto">
          <a:xfrm>
            <a:off x="457200" y="4902994"/>
            <a:ext cx="2133600" cy="183356"/>
          </a:xfrm>
          <a:prstGeom prst="rect">
            <a:avLst/>
          </a:prstGeom>
          <a:ln>
            <a:miter lim="800000"/>
          </a:ln>
        </p:spPr>
        <p:txBody>
          <a:bodyPr vert="horz" wrap="square" lIns="91440" tIns="45720" rIns="91440" bIns="45720" numCol="1" anchor="t"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bg1"/>
              </a:solidFill>
              <a:effectLst/>
              <a:uLnTx/>
              <a:uFillTx/>
              <a:latin typeface="+mn-lt"/>
              <a:ea typeface="宋体" panose="02010600030101010101" pitchFamily="2" charset="-122"/>
              <a:cs typeface="+mn-cs"/>
            </a:endParaRPr>
          </a:p>
        </p:txBody>
      </p:sp>
      <p:sp>
        <p:nvSpPr>
          <p:cNvPr id="17" name="页脚占位符 4"/>
          <p:cNvSpPr>
            <a:spLocks noGrp="1"/>
          </p:cNvSpPr>
          <p:nvPr>
            <p:ph type="ftr" sz="quarter" idx="3"/>
          </p:nvPr>
        </p:nvSpPr>
        <p:spPr bwMode="auto">
          <a:xfrm>
            <a:off x="3124200" y="4902994"/>
            <a:ext cx="2895600" cy="183356"/>
          </a:xfrm>
          <a:prstGeom prst="rect">
            <a:avLst/>
          </a:prstGeom>
          <a:ln>
            <a:miter lim="800000"/>
          </a:ln>
        </p:spPr>
        <p:txBody>
          <a:bodyPr vert="horz" wrap="square" lIns="91440" tIns="45720" rIns="91440" bIns="45720" numCol="1" anchor="t"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bg1"/>
              </a:solidFill>
              <a:effectLst/>
              <a:uLnTx/>
              <a:uFillTx/>
              <a:latin typeface="+mn-lt"/>
              <a:ea typeface="宋体" panose="02010600030101010101" pitchFamily="2" charset="-122"/>
              <a:cs typeface="+mn-cs"/>
            </a:endParaRPr>
          </a:p>
        </p:txBody>
      </p:sp>
      <p:sp>
        <p:nvSpPr>
          <p:cNvPr id="18" name="灯片编号占位符 5"/>
          <p:cNvSpPr>
            <a:spLocks noGrp="1"/>
          </p:cNvSpPr>
          <p:nvPr>
            <p:ph type="sldNum" sz="quarter" idx="4"/>
          </p:nvPr>
        </p:nvSpPr>
        <p:spPr bwMode="auto">
          <a:xfrm>
            <a:off x="6553200" y="4902994"/>
            <a:ext cx="2133600" cy="183356"/>
          </a:xfrm>
          <a:prstGeom prst="rect">
            <a:avLst/>
          </a:prstGeom>
          <a:ln>
            <a:miter lim="800000"/>
          </a:ln>
        </p:spPr>
        <p:txBody>
          <a:bodyPr vert="horz" wrap="square" lIns="91440" tIns="45720" rIns="91440" bIns="45720" numCol="1" anchor="t" anchorCtr="0" compatLnSpc="1"/>
          <a:lstStyle/>
          <a:p>
            <a:pPr algn="r" eaLnBrk="1" hangingPunct="1"/>
            <a:fld id="{9A0DB2DC-4C9A-4742-B13C-FB6460FD3503}" type="slidenum">
              <a:rPr lang="en-US" altLang="zh-CN">
                <a:latin typeface="Arial" panose="020B0604020202020204" pitchFamily="34" charset="0"/>
              </a:rPr>
            </a:fld>
            <a:endParaRPr lang="en-US" altLang="zh-CN">
              <a:latin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9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1_仅标题">
    <p:bg>
      <p:bgPr>
        <a:solidFill>
          <a:schemeClr val="bg1"/>
        </a:solid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2_仅标题">
    <p:bg>
      <p:bgPr>
        <a:solidFill>
          <a:schemeClr val="bg1"/>
        </a:solid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3_仅标题">
    <p:bg>
      <p:bgPr>
        <a:solidFill>
          <a:schemeClr val="bg1"/>
        </a:solid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4_仅标题">
    <p:bg>
      <p:bgPr>
        <a:solidFill>
          <a:schemeClr val="bg1"/>
        </a:solid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5_仅标题">
    <p:bg>
      <p:bgPr>
        <a:solidFill>
          <a:schemeClr val="bg1"/>
        </a:solid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6_仅标题">
    <p:bg>
      <p:bgPr>
        <a:solidFill>
          <a:schemeClr val="bg1"/>
        </a:solid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空白">
    <p:spTree>
      <p:nvGrpSpPr>
        <p:cNvPr id="1" name=""/>
        <p:cNvGrpSpPr/>
        <p:nvPr/>
      </p:nvGrpSpPr>
      <p:grpSpPr>
        <a:xfrm>
          <a:off x="0" y="0"/>
          <a:ext cx="0" cy="0"/>
          <a:chOff x="0" y="0"/>
          <a:chExt cx="0" cy="0"/>
        </a:xfrm>
      </p:grpSpPr>
      <p:sp>
        <p:nvSpPr>
          <p:cNvPr id="2" name="矩形 1"/>
          <p:cNvSpPr/>
          <p:nvPr userDrawn="1"/>
        </p:nvSpPr>
        <p:spPr>
          <a:xfrm>
            <a:off x="0" y="3651194"/>
            <a:ext cx="9144238" cy="1492544"/>
          </a:xfrm>
          <a:prstGeom prst="rect">
            <a:avLst/>
          </a:prstGeom>
          <a:solidFill>
            <a:srgbClr val="DBEEF4">
              <a:alpha val="3372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spTree>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1_标题和内容">
    <p:bg>
      <p:bgPr>
        <a:solidFill>
          <a:schemeClr val="bg1"/>
        </a:solidFill>
        <a:effectLst/>
      </p:bgPr>
    </p:bg>
    <p:spTree>
      <p:nvGrpSpPr>
        <p:cNvPr id="1" name=""/>
        <p:cNvGrpSpPr/>
        <p:nvPr/>
      </p:nvGrpSpPr>
      <p:grpSpPr>
        <a:xfrm>
          <a:off x="0" y="0"/>
          <a:ext cx="0" cy="0"/>
          <a:chOff x="0" y="0"/>
          <a:chExt cx="0" cy="0"/>
        </a:xfrm>
      </p:grpSpPr>
      <p:grpSp>
        <p:nvGrpSpPr>
          <p:cNvPr id="10242" name="组合 3"/>
          <p:cNvGrpSpPr/>
          <p:nvPr userDrawn="1"/>
        </p:nvGrpSpPr>
        <p:grpSpPr>
          <a:xfrm>
            <a:off x="3519488" y="250031"/>
            <a:ext cx="2312353" cy="432197"/>
            <a:chOff x="406574" y="333450"/>
            <a:chExt cx="3084124" cy="576064"/>
          </a:xfrm>
        </p:grpSpPr>
        <p:sp>
          <p:nvSpPr>
            <p:cNvPr id="17" name="圆角矩形 16"/>
            <p:cNvSpPr/>
            <p:nvPr/>
          </p:nvSpPr>
          <p:spPr>
            <a:xfrm>
              <a:off x="406574" y="333450"/>
              <a:ext cx="2808312" cy="576064"/>
            </a:xfrm>
            <a:prstGeom prst="roundRect">
              <a:avLst>
                <a:gd name="adj" fmla="val 12985"/>
              </a:avLst>
            </a:prstGeom>
            <a:solidFill>
              <a:schemeClr val="bg1">
                <a:lumMod val="95000"/>
              </a:schemeClr>
            </a:solidFill>
            <a:ln w="25400">
              <a:gradFill flip="none" rotWithShape="1">
                <a:gsLst>
                  <a:gs pos="0">
                    <a:schemeClr val="bg1">
                      <a:lumMod val="75000"/>
                    </a:schemeClr>
                  </a:gs>
                  <a:gs pos="100000">
                    <a:schemeClr val="bg1"/>
                  </a:gs>
                </a:gsLst>
                <a:lin ang="2700000" scaled="1"/>
              </a:gradFill>
            </a:ln>
            <a:effectLst>
              <a:innerShdw blurRad="139700" dist="762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3000" b="1" i="0" u="none" strike="noStrike" kern="1200" cap="none" spc="0" normalizeH="0" baseline="0" noProof="0">
                <a:ln>
                  <a:noFill/>
                </a:ln>
                <a:solidFill>
                  <a:schemeClr val="accent1"/>
                </a:solidFill>
                <a:effectLst/>
                <a:uLnTx/>
                <a:uFillTx/>
                <a:latin typeface="+mn-lt"/>
                <a:ea typeface="+mn-ea"/>
                <a:cs typeface="+mn-cs"/>
              </a:endParaRPr>
            </a:p>
          </p:txBody>
        </p:sp>
        <p:sp>
          <p:nvSpPr>
            <p:cNvPr id="10250" name="TextBox 17"/>
            <p:cNvSpPr txBox="1"/>
            <p:nvPr userDrawn="1"/>
          </p:nvSpPr>
          <p:spPr>
            <a:xfrm>
              <a:off x="960048" y="442950"/>
              <a:ext cx="2530650" cy="429112"/>
            </a:xfrm>
            <a:prstGeom prst="rect">
              <a:avLst/>
            </a:prstGeom>
            <a:noFill/>
            <a:ln w="9525">
              <a:noFill/>
            </a:ln>
          </p:spPr>
          <p:txBody>
            <a:bodyPr wrap="none">
              <a:spAutoFit/>
            </a:bodyPr>
            <a:lstStyle/>
            <a:p>
              <a:pPr lvl="0" algn="ctr" eaLnBrk="1" hangingPunct="1">
                <a:buNone/>
              </a:pPr>
              <a:r>
                <a:rPr lang="zh-CN" altLang="en-US" sz="1500">
                  <a:solidFill>
                    <a:schemeClr val="accent1"/>
                  </a:solidFill>
                  <a:latin typeface="微软雅黑" panose="020B0503020204020204" pitchFamily="34" charset="-122"/>
                  <a:ea typeface="微软雅黑" panose="020B0503020204020204" pitchFamily="34" charset="-122"/>
                </a:rPr>
                <a:t>时尚微立体图表合集</a:t>
              </a:r>
              <a:endParaRPr lang="zh-CN" altLang="en-US" sz="1500">
                <a:solidFill>
                  <a:schemeClr val="accent1"/>
                </a:solidFill>
                <a:latin typeface="微软雅黑" panose="020B0503020204020204" pitchFamily="34" charset="-122"/>
                <a:ea typeface="微软雅黑" panose="020B0503020204020204" pitchFamily="34" charset="-122"/>
              </a:endParaRPr>
            </a:p>
          </p:txBody>
        </p:sp>
      </p:grpSp>
      <p:cxnSp>
        <p:nvCxnSpPr>
          <p:cNvPr id="19" name="直接连接符 18"/>
          <p:cNvCxnSpPr/>
          <p:nvPr/>
        </p:nvCxnSpPr>
        <p:spPr>
          <a:xfrm flipH="1">
            <a:off x="-95250" y="465535"/>
            <a:ext cx="35814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H="1">
            <a:off x="5629275" y="465535"/>
            <a:ext cx="35814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7_仅标题">
    <p:bg>
      <p:bgPr>
        <a:solidFill>
          <a:schemeClr val="bg1"/>
        </a:solid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8_仅标题">
    <p:bg>
      <p:bgPr>
        <a:solidFill>
          <a:schemeClr val="bg1"/>
        </a:solid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9_仅标题">
    <p:bg>
      <p:bgPr>
        <a:solidFill>
          <a:schemeClr val="bg1"/>
        </a:solid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10_仅标题">
    <p:bg>
      <p:bgPr>
        <a:solidFill>
          <a:schemeClr val="bg1"/>
        </a:solid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11_仅标题">
    <p:bg>
      <p:bgPr>
        <a:solidFill>
          <a:schemeClr val="bg1"/>
        </a:solid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12_仅标题">
    <p:bg>
      <p:bgPr>
        <a:solidFill>
          <a:schemeClr val="bg1"/>
        </a:solid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13_仅标题">
    <p:bg>
      <p:bgPr>
        <a:solidFill>
          <a:schemeClr val="bg1"/>
        </a:solid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14_仅标题">
    <p:bg>
      <p:bgPr>
        <a:solidFill>
          <a:schemeClr val="bg1"/>
        </a:solid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15_仅标题">
    <p:bg>
      <p:bgPr>
        <a:solidFill>
          <a:schemeClr val="bg1"/>
        </a:solid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空白">
    <p:spTree>
      <p:nvGrpSpPr>
        <p:cNvPr id="1" name=""/>
        <p:cNvGrpSpPr/>
        <p:nvPr/>
      </p:nvGrpSpPr>
      <p:grpSpPr>
        <a:xfrm>
          <a:off x="0" y="0"/>
          <a:ext cx="0" cy="0"/>
          <a:chOff x="0" y="0"/>
          <a:chExt cx="0" cy="0"/>
        </a:xfrm>
      </p:grpSpPr>
      <p:sp>
        <p:nvSpPr>
          <p:cNvPr id="2" name="矩形 1"/>
          <p:cNvSpPr/>
          <p:nvPr userDrawn="1"/>
        </p:nvSpPr>
        <p:spPr>
          <a:xfrm>
            <a:off x="0" y="3111830"/>
            <a:ext cx="9144238" cy="2031909"/>
          </a:xfrm>
          <a:prstGeom prst="rect">
            <a:avLst/>
          </a:prstGeom>
          <a:solidFill>
            <a:srgbClr val="DBEEF4">
              <a:alpha val="3372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spTree>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2_标题和内容">
    <p:bg>
      <p:bgPr>
        <a:solidFill>
          <a:schemeClr val="bg1"/>
        </a:solidFill>
        <a:effectLst/>
      </p:bgPr>
    </p:bg>
    <p:spTree>
      <p:nvGrpSpPr>
        <p:cNvPr id="1" name=""/>
        <p:cNvGrpSpPr/>
        <p:nvPr/>
      </p:nvGrpSpPr>
      <p:grpSpPr>
        <a:xfrm>
          <a:off x="0" y="0"/>
          <a:ext cx="0" cy="0"/>
          <a:chOff x="0" y="0"/>
          <a:chExt cx="0" cy="0"/>
        </a:xfrm>
      </p:grpSpPr>
      <p:grpSp>
        <p:nvGrpSpPr>
          <p:cNvPr id="20482" name="组合 3"/>
          <p:cNvGrpSpPr/>
          <p:nvPr userDrawn="1"/>
        </p:nvGrpSpPr>
        <p:grpSpPr>
          <a:xfrm>
            <a:off x="3519488" y="250031"/>
            <a:ext cx="2312353" cy="432197"/>
            <a:chOff x="406574" y="333450"/>
            <a:chExt cx="3084124" cy="576064"/>
          </a:xfrm>
        </p:grpSpPr>
        <p:sp>
          <p:nvSpPr>
            <p:cNvPr id="17" name="圆角矩形 16"/>
            <p:cNvSpPr/>
            <p:nvPr/>
          </p:nvSpPr>
          <p:spPr>
            <a:xfrm>
              <a:off x="406574" y="333450"/>
              <a:ext cx="2808312" cy="576064"/>
            </a:xfrm>
            <a:prstGeom prst="roundRect">
              <a:avLst>
                <a:gd name="adj" fmla="val 12985"/>
              </a:avLst>
            </a:prstGeom>
            <a:solidFill>
              <a:schemeClr val="bg1">
                <a:lumMod val="95000"/>
              </a:schemeClr>
            </a:solidFill>
            <a:ln w="25400">
              <a:gradFill flip="none" rotWithShape="1">
                <a:gsLst>
                  <a:gs pos="0">
                    <a:schemeClr val="bg1">
                      <a:lumMod val="75000"/>
                    </a:schemeClr>
                  </a:gs>
                  <a:gs pos="100000">
                    <a:schemeClr val="bg1"/>
                  </a:gs>
                </a:gsLst>
                <a:lin ang="2700000" scaled="1"/>
              </a:gradFill>
            </a:ln>
            <a:effectLst>
              <a:innerShdw blurRad="139700" dist="762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3000" b="1" i="0" u="none" strike="noStrike" kern="1200" cap="none" spc="0" normalizeH="0" baseline="0" noProof="0">
                <a:ln>
                  <a:noFill/>
                </a:ln>
                <a:solidFill>
                  <a:schemeClr val="accent1"/>
                </a:solidFill>
                <a:effectLst/>
                <a:uLnTx/>
                <a:uFillTx/>
                <a:latin typeface="+mn-lt"/>
                <a:ea typeface="+mn-ea"/>
                <a:cs typeface="+mn-cs"/>
              </a:endParaRPr>
            </a:p>
          </p:txBody>
        </p:sp>
        <p:sp>
          <p:nvSpPr>
            <p:cNvPr id="20490" name="TextBox 17"/>
            <p:cNvSpPr txBox="1"/>
            <p:nvPr userDrawn="1"/>
          </p:nvSpPr>
          <p:spPr>
            <a:xfrm>
              <a:off x="960048" y="442950"/>
              <a:ext cx="2530650" cy="429112"/>
            </a:xfrm>
            <a:prstGeom prst="rect">
              <a:avLst/>
            </a:prstGeom>
            <a:noFill/>
            <a:ln w="9525">
              <a:noFill/>
            </a:ln>
          </p:spPr>
          <p:txBody>
            <a:bodyPr wrap="none">
              <a:spAutoFit/>
            </a:bodyPr>
            <a:lstStyle/>
            <a:p>
              <a:pPr lvl="0" algn="ctr" eaLnBrk="1" hangingPunct="1">
                <a:buNone/>
              </a:pPr>
              <a:r>
                <a:rPr lang="zh-CN" altLang="en-US" sz="1500">
                  <a:solidFill>
                    <a:schemeClr val="accent1"/>
                  </a:solidFill>
                  <a:latin typeface="微软雅黑" panose="020B0503020204020204" pitchFamily="34" charset="-122"/>
                  <a:ea typeface="微软雅黑" panose="020B0503020204020204" pitchFamily="34" charset="-122"/>
                </a:rPr>
                <a:t>时尚微立体图表合集</a:t>
              </a:r>
              <a:endParaRPr lang="zh-CN" altLang="en-US" sz="1500">
                <a:solidFill>
                  <a:schemeClr val="accent1"/>
                </a:solidFill>
                <a:latin typeface="微软雅黑" panose="020B0503020204020204" pitchFamily="34" charset="-122"/>
                <a:ea typeface="微软雅黑" panose="020B0503020204020204" pitchFamily="34" charset="-122"/>
              </a:endParaRPr>
            </a:p>
          </p:txBody>
        </p:sp>
      </p:grpSp>
      <p:cxnSp>
        <p:nvCxnSpPr>
          <p:cNvPr id="19" name="直接连接符 18"/>
          <p:cNvCxnSpPr/>
          <p:nvPr/>
        </p:nvCxnSpPr>
        <p:spPr>
          <a:xfrm flipH="1">
            <a:off x="-95250" y="465535"/>
            <a:ext cx="35814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H="1">
            <a:off x="5629275" y="465535"/>
            <a:ext cx="35814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685800" y="1597820"/>
            <a:ext cx="7772400" cy="1102519"/>
          </a:xfrm>
        </p:spPr>
        <p:txBody>
          <a:bodyPr/>
          <a:lstStyle/>
          <a:p>
            <a:r>
              <a:rPr lang="zh-CN" altLang="en-US"/>
              <a:t>单击此处编辑母版标题样式</a:t>
            </a:r>
            <a:endParaRPr lang="zh-CN" altLang="en-US"/>
          </a:p>
        </p:txBody>
      </p:sp>
      <p:sp>
        <p:nvSpPr>
          <p:cNvPr id="3" name="副标题 2"/>
          <p:cNvSpPr>
            <a:spLocks noGrp="1"/>
          </p:cNvSpPr>
          <p:nvPr>
            <p:ph type="subTitle" idx="1"/>
            <p:custDataLst>
              <p:tags r:id="rId3"/>
            </p:custDataLst>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065" indent="0" algn="ctr">
              <a:buNone/>
              <a:defRPr>
                <a:solidFill>
                  <a:schemeClr val="tx1">
                    <a:tint val="75000"/>
                  </a:schemeClr>
                </a:solidFill>
              </a:defRPr>
            </a:lvl4pPr>
            <a:lvl5pPr marL="1370965" indent="0" algn="ctr">
              <a:buNone/>
              <a:defRPr>
                <a:solidFill>
                  <a:schemeClr val="tx1">
                    <a:tint val="75000"/>
                  </a:schemeClr>
                </a:solidFill>
              </a:defRPr>
            </a:lvl5pPr>
            <a:lvl6pPr marL="1713865" indent="0" algn="ctr">
              <a:buNone/>
              <a:defRPr>
                <a:solidFill>
                  <a:schemeClr val="tx1">
                    <a:tint val="75000"/>
                  </a:schemeClr>
                </a:solidFill>
              </a:defRPr>
            </a:lvl6pPr>
            <a:lvl7pPr marL="2056765" indent="0" algn="ctr">
              <a:buNone/>
              <a:defRPr>
                <a:solidFill>
                  <a:schemeClr val="tx1">
                    <a:tint val="75000"/>
                  </a:schemeClr>
                </a:solidFill>
              </a:defRPr>
            </a:lvl7pPr>
            <a:lvl8pPr marL="2399665" indent="0" algn="ctr">
              <a:buNone/>
              <a:defRPr>
                <a:solidFill>
                  <a:schemeClr val="tx1">
                    <a:tint val="75000"/>
                  </a:schemeClr>
                </a:solidFill>
              </a:defRPr>
            </a:lvl8pPr>
            <a:lvl9pPr marL="2742565"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custDataLst>
              <p:tags r:id="rId4"/>
            </p:custDataLst>
          </p:nvPr>
        </p:nvSpPr>
        <p:spPr/>
        <p:txBody>
          <a:bodyPr/>
          <a:lstStyle/>
          <a:p>
            <a:fld id="{1B3E24BF-67B8-48BD-9ABF-36DACBACC99B}"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B1464AD9-C849-45B6-BBCC-5E990A5EEF54}" type="slidenum">
              <a:rPr lang="zh-CN" altLang="en-US" smtClean="0"/>
            </a:fld>
            <a:endParaRPr lang="zh-CN" altLang="en-US"/>
          </a:p>
        </p:txBody>
      </p:sp>
    </p:spTree>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内容占位符 2"/>
          <p:cNvSpPr>
            <a:spLocks noGrp="1"/>
          </p:cNvSpPr>
          <p:nvPr>
            <p:ph idx="1"/>
            <p:custDataLst>
              <p:tags r:id="rId3"/>
            </p:custDataLst>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1B3E24BF-67B8-48BD-9ABF-36DACBACC99B}"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B1464AD9-C849-45B6-BBCC-5E990A5EEF54}" type="slidenum">
              <a:rPr lang="zh-CN" altLang="en-US" smtClean="0"/>
            </a:fld>
            <a:endParaRPr lang="zh-CN" altLang="en-US"/>
          </a:p>
        </p:txBody>
      </p:sp>
    </p:spTree>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722313" y="3305176"/>
            <a:ext cx="7772400" cy="1021556"/>
          </a:xfrm>
        </p:spPr>
        <p:txBody>
          <a:bodyPr anchor="t"/>
          <a:lstStyle>
            <a:lvl1pPr algn="l">
              <a:defRPr sz="3000" b="1" cap="all"/>
            </a:lvl1pPr>
          </a:lstStyle>
          <a:p>
            <a:r>
              <a:rPr lang="zh-CN" altLang="en-US"/>
              <a:t>单击此处编辑母版标题样式</a:t>
            </a:r>
            <a:endParaRPr lang="zh-CN" altLang="en-US"/>
          </a:p>
        </p:txBody>
      </p:sp>
      <p:sp>
        <p:nvSpPr>
          <p:cNvPr id="3" name="文本占位符 2"/>
          <p:cNvSpPr>
            <a:spLocks noGrp="1"/>
          </p:cNvSpPr>
          <p:nvPr>
            <p:ph type="body" idx="1"/>
            <p:custDataLst>
              <p:tags r:id="rId3"/>
            </p:custDataLst>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065" indent="0">
              <a:buNone/>
              <a:defRPr sz="1050">
                <a:solidFill>
                  <a:schemeClr val="tx1">
                    <a:tint val="75000"/>
                  </a:schemeClr>
                </a:solidFill>
              </a:defRPr>
            </a:lvl4pPr>
            <a:lvl5pPr marL="1370965" indent="0">
              <a:buNone/>
              <a:defRPr sz="1050">
                <a:solidFill>
                  <a:schemeClr val="tx1">
                    <a:tint val="75000"/>
                  </a:schemeClr>
                </a:solidFill>
              </a:defRPr>
            </a:lvl5pPr>
            <a:lvl6pPr marL="1713865" indent="0">
              <a:buNone/>
              <a:defRPr sz="1050">
                <a:solidFill>
                  <a:schemeClr val="tx1">
                    <a:tint val="75000"/>
                  </a:schemeClr>
                </a:solidFill>
              </a:defRPr>
            </a:lvl6pPr>
            <a:lvl7pPr marL="2056765" indent="0">
              <a:buNone/>
              <a:defRPr sz="1050">
                <a:solidFill>
                  <a:schemeClr val="tx1">
                    <a:tint val="75000"/>
                  </a:schemeClr>
                </a:solidFill>
              </a:defRPr>
            </a:lvl7pPr>
            <a:lvl8pPr marL="2399665" indent="0">
              <a:buNone/>
              <a:defRPr sz="1050">
                <a:solidFill>
                  <a:schemeClr val="tx1">
                    <a:tint val="75000"/>
                  </a:schemeClr>
                </a:solidFill>
              </a:defRPr>
            </a:lvl8pPr>
            <a:lvl9pPr marL="2742565" indent="0">
              <a:buNone/>
              <a:defRPr sz="105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custDataLst>
              <p:tags r:id="rId4"/>
            </p:custDataLst>
          </p:nvPr>
        </p:nvSpPr>
        <p:spPr/>
        <p:txBody>
          <a:bodyPr/>
          <a:lstStyle/>
          <a:p>
            <a:fld id="{1B3E24BF-67B8-48BD-9ABF-36DACBACC99B}"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B1464AD9-C849-45B6-BBCC-5E990A5EEF54}" type="slidenum">
              <a:rPr lang="zh-CN" altLang="en-US" smtClean="0"/>
            </a:fld>
            <a:endParaRPr lang="zh-CN" altLang="en-US"/>
          </a:p>
        </p:txBody>
      </p:sp>
    </p:spTree>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内容占位符 2"/>
          <p:cNvSpPr>
            <a:spLocks noGrp="1"/>
          </p:cNvSpPr>
          <p:nvPr>
            <p:ph sz="half" idx="1"/>
            <p:custDataLst>
              <p:tags r:id="rId3"/>
            </p:custDataLst>
          </p:nvPr>
        </p:nvSpPr>
        <p:spPr>
          <a:xfrm>
            <a:off x="609600" y="1200151"/>
            <a:ext cx="5411788"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custDataLst>
              <p:tags r:id="rId4"/>
            </p:custDataLst>
          </p:nvPr>
        </p:nvSpPr>
        <p:spPr>
          <a:xfrm>
            <a:off x="6173789" y="1200151"/>
            <a:ext cx="5411787"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custDataLst>
              <p:tags r:id="rId5"/>
            </p:custDataLst>
          </p:nvPr>
        </p:nvSpPr>
        <p:spPr/>
        <p:txBody>
          <a:bodyPr/>
          <a:lstStyle/>
          <a:p>
            <a:fld id="{1B3E24BF-67B8-48BD-9ABF-36DACBACC99B}"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B1464AD9-C849-45B6-BBCC-5E990A5EEF54}" type="slidenum">
              <a:rPr lang="zh-CN" altLang="en-US" smtClean="0"/>
            </a:fld>
            <a:endParaRPr lang="zh-CN" altLang="en-US"/>
          </a:p>
        </p:txBody>
      </p:sp>
    </p:spTree>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457200" y="205979"/>
            <a:ext cx="8229600" cy="857250"/>
          </a:xfrm>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custDataLst>
              <p:tags r:id="rId3"/>
            </p:custDataLst>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065" indent="0">
              <a:buNone/>
              <a:defRPr sz="1200" b="1"/>
            </a:lvl4pPr>
            <a:lvl5pPr marL="1370965" indent="0">
              <a:buNone/>
              <a:defRPr sz="1200" b="1"/>
            </a:lvl5pPr>
            <a:lvl6pPr marL="1713865" indent="0">
              <a:buNone/>
              <a:defRPr sz="1200" b="1"/>
            </a:lvl6pPr>
            <a:lvl7pPr marL="2056765" indent="0">
              <a:buNone/>
              <a:defRPr sz="1200" b="1"/>
            </a:lvl7pPr>
            <a:lvl8pPr marL="2399665" indent="0">
              <a:buNone/>
              <a:defRPr sz="1200" b="1"/>
            </a:lvl8pPr>
            <a:lvl9pPr marL="2742565" indent="0">
              <a:buNone/>
              <a:defRPr sz="1200" b="1"/>
            </a:lvl9pPr>
          </a:lstStyle>
          <a:p>
            <a:pPr lvl="0"/>
            <a:r>
              <a:rPr lang="zh-CN" altLang="en-US"/>
              <a:t>单击此处编辑母版文本样式</a:t>
            </a:r>
            <a:endParaRPr lang="zh-CN" altLang="en-US"/>
          </a:p>
        </p:txBody>
      </p:sp>
      <p:sp>
        <p:nvSpPr>
          <p:cNvPr id="4" name="内容占位符 3"/>
          <p:cNvSpPr>
            <a:spLocks noGrp="1"/>
          </p:cNvSpPr>
          <p:nvPr>
            <p:ph sz="half" idx="2"/>
            <p:custDataLst>
              <p:tags r:id="rId4"/>
            </p:custDataLst>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custDataLst>
              <p:tags r:id="rId5"/>
            </p:custDataLst>
          </p:nvPr>
        </p:nvSpPr>
        <p:spPr>
          <a:xfrm>
            <a:off x="4645025" y="1151335"/>
            <a:ext cx="4041776" cy="479822"/>
          </a:xfrm>
        </p:spPr>
        <p:txBody>
          <a:bodyPr anchor="b"/>
          <a:lstStyle>
            <a:lvl1pPr marL="0" indent="0">
              <a:buNone/>
              <a:defRPr sz="1800" b="1"/>
            </a:lvl1pPr>
            <a:lvl2pPr marL="342900" indent="0">
              <a:buNone/>
              <a:defRPr sz="1500" b="1"/>
            </a:lvl2pPr>
            <a:lvl3pPr marL="685800" indent="0">
              <a:buNone/>
              <a:defRPr sz="1350" b="1"/>
            </a:lvl3pPr>
            <a:lvl4pPr marL="1028065" indent="0">
              <a:buNone/>
              <a:defRPr sz="1200" b="1"/>
            </a:lvl4pPr>
            <a:lvl5pPr marL="1370965" indent="0">
              <a:buNone/>
              <a:defRPr sz="1200" b="1"/>
            </a:lvl5pPr>
            <a:lvl6pPr marL="1713865" indent="0">
              <a:buNone/>
              <a:defRPr sz="1200" b="1"/>
            </a:lvl6pPr>
            <a:lvl7pPr marL="2056765" indent="0">
              <a:buNone/>
              <a:defRPr sz="1200" b="1"/>
            </a:lvl7pPr>
            <a:lvl8pPr marL="2399665" indent="0">
              <a:buNone/>
              <a:defRPr sz="1200" b="1"/>
            </a:lvl8pPr>
            <a:lvl9pPr marL="2742565" indent="0">
              <a:buNone/>
              <a:defRPr sz="1200" b="1"/>
            </a:lvl9pPr>
          </a:lstStyle>
          <a:p>
            <a:pPr lvl="0"/>
            <a:r>
              <a:rPr lang="zh-CN" altLang="en-US"/>
              <a:t>单击此处编辑母版文本样式</a:t>
            </a:r>
            <a:endParaRPr lang="zh-CN" altLang="en-US"/>
          </a:p>
        </p:txBody>
      </p:sp>
      <p:sp>
        <p:nvSpPr>
          <p:cNvPr id="6" name="内容占位符 5"/>
          <p:cNvSpPr>
            <a:spLocks noGrp="1"/>
          </p:cNvSpPr>
          <p:nvPr>
            <p:ph sz="quarter" idx="4"/>
            <p:custDataLst>
              <p:tags r:id="rId6"/>
            </p:custDataLst>
          </p:nvPr>
        </p:nvSpPr>
        <p:spPr>
          <a:xfrm>
            <a:off x="4645025" y="1631156"/>
            <a:ext cx="4041776"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custDataLst>
              <p:tags r:id="rId7"/>
            </p:custDataLst>
          </p:nvPr>
        </p:nvSpPr>
        <p:spPr/>
        <p:txBody>
          <a:bodyPr/>
          <a:lstStyle/>
          <a:p>
            <a:fld id="{1B3E24BF-67B8-48BD-9ABF-36DACBACC99B}"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B1464AD9-C849-45B6-BBCC-5E990A5EEF54}" type="slidenum">
              <a:rPr lang="zh-CN" altLang="en-US" smtClean="0"/>
            </a:fld>
            <a:endParaRPr lang="zh-CN" altLang="en-US"/>
          </a:p>
        </p:txBody>
      </p:sp>
    </p:spTree>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1B3E24BF-67B8-48BD-9ABF-36DACBACC99B}"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B1464AD9-C849-45B6-BBCC-5E990A5EEF54}" type="slidenum">
              <a:rPr lang="zh-CN" altLang="en-US" smtClean="0"/>
            </a:fld>
            <a:endParaRPr lang="zh-CN" altLang="en-US"/>
          </a:p>
        </p:txBody>
      </p:sp>
    </p:spTree>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1B3E24BF-67B8-48BD-9ABF-36DACBACC99B}"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B1464AD9-C849-45B6-BBCC-5E990A5EEF54}" type="slidenum">
              <a:rPr lang="zh-CN" altLang="en-US" smtClean="0"/>
            </a:fld>
            <a:endParaRPr lang="zh-CN" altLang="en-US"/>
          </a:p>
        </p:txBody>
      </p:sp>
    </p:spTree>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457200" y="204788"/>
            <a:ext cx="3008313" cy="871538"/>
          </a:xfrm>
        </p:spPr>
        <p:txBody>
          <a:bodyPr anchor="b"/>
          <a:lstStyle>
            <a:lvl1pPr algn="l">
              <a:defRPr sz="1500" b="1"/>
            </a:lvl1pPr>
          </a:lstStyle>
          <a:p>
            <a:r>
              <a:rPr lang="zh-CN" altLang="en-US"/>
              <a:t>单击此处编辑母版标题样式</a:t>
            </a:r>
            <a:endParaRPr lang="zh-CN" altLang="en-US"/>
          </a:p>
        </p:txBody>
      </p:sp>
      <p:sp>
        <p:nvSpPr>
          <p:cNvPr id="3" name="内容占位符 2"/>
          <p:cNvSpPr>
            <a:spLocks noGrp="1"/>
          </p:cNvSpPr>
          <p:nvPr>
            <p:ph idx="1"/>
            <p:custDataLst>
              <p:tags r:id="rId3"/>
            </p:custDataLst>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custDataLst>
              <p:tags r:id="rId4"/>
            </p:custDataLst>
          </p:nvPr>
        </p:nvSpPr>
        <p:spPr>
          <a:xfrm>
            <a:off x="457200" y="1076326"/>
            <a:ext cx="3008313" cy="3518297"/>
          </a:xfrm>
        </p:spPr>
        <p:txBody>
          <a:bodyPr/>
          <a:lstStyle>
            <a:lvl1pPr marL="0" indent="0">
              <a:buNone/>
              <a:defRPr sz="1050"/>
            </a:lvl1pPr>
            <a:lvl2pPr marL="342900" indent="0">
              <a:buNone/>
              <a:defRPr sz="900"/>
            </a:lvl2pPr>
            <a:lvl3pPr marL="685800" indent="0">
              <a:buNone/>
              <a:defRPr sz="750"/>
            </a:lvl3pPr>
            <a:lvl4pPr marL="1028065" indent="0">
              <a:buNone/>
              <a:defRPr sz="675"/>
            </a:lvl4pPr>
            <a:lvl5pPr marL="1370965" indent="0">
              <a:buNone/>
              <a:defRPr sz="675"/>
            </a:lvl5pPr>
            <a:lvl6pPr marL="1713865" indent="0">
              <a:buNone/>
              <a:defRPr sz="675"/>
            </a:lvl6pPr>
            <a:lvl7pPr marL="2056765" indent="0">
              <a:buNone/>
              <a:defRPr sz="675"/>
            </a:lvl7pPr>
            <a:lvl8pPr marL="2399665" indent="0">
              <a:buNone/>
              <a:defRPr sz="675"/>
            </a:lvl8pPr>
            <a:lvl9pPr marL="2742565" indent="0">
              <a:buNone/>
              <a:defRPr sz="675"/>
            </a:lvl9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5"/>
            </p:custDataLst>
          </p:nvPr>
        </p:nvSpPr>
        <p:spPr/>
        <p:txBody>
          <a:bodyPr/>
          <a:lstStyle/>
          <a:p>
            <a:fld id="{1B3E24BF-67B8-48BD-9ABF-36DACBACC99B}"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B1464AD9-C849-45B6-BBCC-5E990A5EEF54}" type="slidenum">
              <a:rPr lang="zh-CN" altLang="en-US" smtClean="0"/>
            </a:fld>
            <a:endParaRPr lang="zh-CN" altLang="en-US"/>
          </a:p>
        </p:txBody>
      </p:sp>
    </p:spTree>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1792289" y="3600450"/>
            <a:ext cx="5486400" cy="425054"/>
          </a:xfrm>
        </p:spPr>
        <p:txBody>
          <a:bodyPr anchor="b"/>
          <a:lstStyle>
            <a:lvl1pPr algn="l">
              <a:defRPr sz="1500" b="1"/>
            </a:lvl1pPr>
          </a:lstStyle>
          <a:p>
            <a:r>
              <a:rPr lang="zh-CN" altLang="en-US"/>
              <a:t>单击此处编辑母版标题样式</a:t>
            </a:r>
            <a:endParaRPr lang="zh-CN" altLang="en-US"/>
          </a:p>
        </p:txBody>
      </p:sp>
      <p:sp>
        <p:nvSpPr>
          <p:cNvPr id="3" name="图片占位符 2"/>
          <p:cNvSpPr>
            <a:spLocks noGrp="1"/>
          </p:cNvSpPr>
          <p:nvPr>
            <p:ph type="pic" idx="1"/>
            <p:custDataLst>
              <p:tags r:id="rId3"/>
            </p:custDataLst>
          </p:nvPr>
        </p:nvSpPr>
        <p:spPr>
          <a:xfrm>
            <a:off x="1792289" y="459581"/>
            <a:ext cx="5486400" cy="3086100"/>
          </a:xfrm>
        </p:spPr>
        <p:txBody>
          <a:bodyPr/>
          <a:lstStyle>
            <a:lvl1pPr marL="0" indent="0">
              <a:buNone/>
              <a:defRPr sz="2400"/>
            </a:lvl1pPr>
            <a:lvl2pPr marL="342900" indent="0">
              <a:buNone/>
              <a:defRPr sz="2100"/>
            </a:lvl2pPr>
            <a:lvl3pPr marL="685800" indent="0">
              <a:buNone/>
              <a:defRPr sz="1800"/>
            </a:lvl3pPr>
            <a:lvl4pPr marL="1028065" indent="0">
              <a:buNone/>
              <a:defRPr sz="1500"/>
            </a:lvl4pPr>
            <a:lvl5pPr marL="1370965" indent="0">
              <a:buNone/>
              <a:defRPr sz="1500"/>
            </a:lvl5pPr>
            <a:lvl6pPr marL="1713865" indent="0">
              <a:buNone/>
              <a:defRPr sz="1500"/>
            </a:lvl6pPr>
            <a:lvl7pPr marL="2056765" indent="0">
              <a:buNone/>
              <a:defRPr sz="1500"/>
            </a:lvl7pPr>
            <a:lvl8pPr marL="2399665" indent="0">
              <a:buNone/>
              <a:defRPr sz="1500"/>
            </a:lvl8pPr>
            <a:lvl9pPr marL="2742565" indent="0">
              <a:buNone/>
              <a:defRPr sz="1500"/>
            </a:lvl9pPr>
          </a:lstStyle>
          <a:p>
            <a:endParaRPr lang="zh-CN" altLang="en-US"/>
          </a:p>
        </p:txBody>
      </p:sp>
      <p:sp>
        <p:nvSpPr>
          <p:cNvPr id="4" name="文本占位符 3"/>
          <p:cNvSpPr>
            <a:spLocks noGrp="1"/>
          </p:cNvSpPr>
          <p:nvPr>
            <p:ph type="body" sz="half" idx="2"/>
            <p:custDataLst>
              <p:tags r:id="rId4"/>
            </p:custDataLst>
          </p:nvPr>
        </p:nvSpPr>
        <p:spPr>
          <a:xfrm>
            <a:off x="1792289" y="4025504"/>
            <a:ext cx="5486400" cy="603647"/>
          </a:xfrm>
        </p:spPr>
        <p:txBody>
          <a:bodyPr/>
          <a:lstStyle>
            <a:lvl1pPr marL="0" indent="0">
              <a:buNone/>
              <a:defRPr sz="1050"/>
            </a:lvl1pPr>
            <a:lvl2pPr marL="342900" indent="0">
              <a:buNone/>
              <a:defRPr sz="900"/>
            </a:lvl2pPr>
            <a:lvl3pPr marL="685800" indent="0">
              <a:buNone/>
              <a:defRPr sz="750"/>
            </a:lvl3pPr>
            <a:lvl4pPr marL="1028065" indent="0">
              <a:buNone/>
              <a:defRPr sz="675"/>
            </a:lvl4pPr>
            <a:lvl5pPr marL="1370965" indent="0">
              <a:buNone/>
              <a:defRPr sz="675"/>
            </a:lvl5pPr>
            <a:lvl6pPr marL="1713865" indent="0">
              <a:buNone/>
              <a:defRPr sz="675"/>
            </a:lvl6pPr>
            <a:lvl7pPr marL="2056765" indent="0">
              <a:buNone/>
              <a:defRPr sz="675"/>
            </a:lvl7pPr>
            <a:lvl8pPr marL="2399665" indent="0">
              <a:buNone/>
              <a:defRPr sz="675"/>
            </a:lvl8pPr>
            <a:lvl9pPr marL="2742565" indent="0">
              <a:buNone/>
              <a:defRPr sz="675"/>
            </a:lvl9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5"/>
            </p:custDataLst>
          </p:nvPr>
        </p:nvSpPr>
        <p:spPr/>
        <p:txBody>
          <a:bodyPr/>
          <a:lstStyle/>
          <a:p>
            <a:fld id="{1B3E24BF-67B8-48BD-9ABF-36DACBACC99B}"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B1464AD9-C849-45B6-BBCC-5E990A5EEF54}" type="slidenum">
              <a:rPr lang="zh-CN" altLang="en-US" smtClean="0"/>
            </a:fld>
            <a:endParaRPr lang="zh-CN" alt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空白">
    <p:spTree>
      <p:nvGrpSpPr>
        <p:cNvPr id="1" name=""/>
        <p:cNvGrpSpPr/>
        <p:nvPr/>
      </p:nvGrpSpPr>
      <p:grpSpPr>
        <a:xfrm>
          <a:off x="0" y="0"/>
          <a:ext cx="0" cy="0"/>
          <a:chOff x="0" y="0"/>
          <a:chExt cx="0" cy="0"/>
        </a:xfrm>
      </p:grpSpPr>
      <p:sp>
        <p:nvSpPr>
          <p:cNvPr id="2" name="矩形 1"/>
          <p:cNvSpPr/>
          <p:nvPr userDrawn="1"/>
        </p:nvSpPr>
        <p:spPr>
          <a:xfrm>
            <a:off x="0" y="2571274"/>
            <a:ext cx="9144238" cy="2572465"/>
          </a:xfrm>
          <a:prstGeom prst="rect">
            <a:avLst/>
          </a:prstGeom>
          <a:solidFill>
            <a:srgbClr val="DBEEF4">
              <a:alpha val="3372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spTree>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custDataLst>
              <p:tags r:id="rId3"/>
            </p:custDataLst>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1B3E24BF-67B8-48BD-9ABF-36DACBACC99B}"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B1464AD9-C849-45B6-BBCC-5E990A5EEF54}" type="slidenum">
              <a:rPr lang="zh-CN" altLang="en-US" smtClean="0"/>
            </a:fld>
            <a:endParaRPr lang="zh-CN" altLang="en-US"/>
          </a:p>
        </p:txBody>
      </p:sp>
    </p:spTree>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8842375" y="205979"/>
            <a:ext cx="2743200" cy="4388644"/>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custDataLst>
              <p:tags r:id="rId3"/>
            </p:custDataLst>
          </p:nvPr>
        </p:nvSpPr>
        <p:spPr>
          <a:xfrm>
            <a:off x="609600" y="205979"/>
            <a:ext cx="8080375" cy="4388644"/>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1B3E24BF-67B8-48BD-9ABF-36DACBACC99B}"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B1464AD9-C849-45B6-BBCC-5E990A5EEF54}" type="slidenum">
              <a:rPr lang="zh-CN" altLang="en-US" smtClean="0"/>
            </a:fld>
            <a:endParaRPr lang="zh-CN" altLang="en-US"/>
          </a:p>
        </p:txBody>
      </p:sp>
    </p:spTree>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rgbClr val="8ECFC9"/>
        </a:solid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143000" y="2701529"/>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0965" indent="0" algn="ctr">
              <a:buNone/>
              <a:defRPr sz="1200"/>
            </a:lvl5pPr>
            <a:lvl6pPr marL="1713865" indent="0" algn="ctr">
              <a:buNone/>
              <a:defRPr sz="1200"/>
            </a:lvl6pPr>
            <a:lvl7pPr marL="2056765" indent="0" algn="ctr">
              <a:buNone/>
              <a:defRPr sz="1200"/>
            </a:lvl7pPr>
            <a:lvl8pPr marL="2399665" indent="0" algn="ctr">
              <a:buNone/>
              <a:defRPr sz="1200"/>
            </a:lvl8pPr>
            <a:lvl9pPr marL="2742565" indent="0" algn="ctr">
              <a:buNone/>
              <a:defRPr sz="1200"/>
            </a:lvl9pPr>
          </a:lstStyle>
          <a:p>
            <a:r>
              <a:rPr lang="zh-CN" altLang="en-US"/>
              <a:t>单击此处编辑母版副标题样式</a:t>
            </a:r>
            <a:endParaRPr lang="zh-CN" altLang="en-US"/>
          </a:p>
        </p:txBody>
      </p:sp>
      <p:sp>
        <p:nvSpPr>
          <p:cNvPr id="7" name="日期占位符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7BE63CE4-A815-48B0-B627-A9C0EA42211F}"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页脚占位符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灯片编号占位符 5"/>
          <p:cNvSpPr>
            <a:spLocks noGrp="1"/>
          </p:cNvSpPr>
          <p:nvPr>
            <p:ph type="sldNum" sz="quarter" idx="4"/>
          </p:nvPr>
        </p:nvSpPr>
        <p:spPr>
          <a:xfrm>
            <a:off x="6457950" y="4767263"/>
            <a:ext cx="2057400" cy="273844"/>
          </a:xfrm>
          <a:prstGeom prst="rect">
            <a:avLst/>
          </a:prstGeom>
        </p:spPr>
        <p:txBody>
          <a:bodyPr vert="horz" wrap="square" lIns="91440" tIns="45720" rIns="91440" bIns="45720" numCol="1" rtlCol="0" anchor="ctr" anchorCtr="0" compatLnSpc="1"/>
          <a:p>
            <a:pPr algn="r" eaLnBrk="1" hangingPunct="1">
              <a:buNone/>
            </a:pPr>
            <a:fld id="{9A0DB2DC-4C9A-4742-B13C-FB6460FD3503}" type="slidenum">
              <a:rPr lang="zh-CN" altLang="en-US" dirty="0">
                <a:solidFill>
                  <a:srgbClr val="898989"/>
                </a:solidFill>
                <a:latin typeface="等线" panose="02010600030101010101" charset="-122"/>
                <a:ea typeface="等线" panose="02010600030101010101" charset="-122"/>
              </a:rPr>
            </a:fld>
            <a:endParaRPr lang="zh-CN" altLang="en-US" dirty="0">
              <a:solidFill>
                <a:srgbClr val="898989"/>
              </a:solidFill>
              <a:latin typeface="等线" panose="02010600030101010101" charset="-122"/>
              <a:ea typeface="等线" panose="02010600030101010101" charset="-122"/>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rgbClr val="8ECFC9"/>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CDF80E26-B76E-4502-B185-AE977ABF66E1}"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页脚占位符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灯片编号占位符 5"/>
          <p:cNvSpPr>
            <a:spLocks noGrp="1"/>
          </p:cNvSpPr>
          <p:nvPr>
            <p:ph type="sldNum" sz="quarter" idx="4"/>
          </p:nvPr>
        </p:nvSpPr>
        <p:spPr>
          <a:xfrm>
            <a:off x="6457950" y="4767263"/>
            <a:ext cx="2057400" cy="273844"/>
          </a:xfrm>
          <a:prstGeom prst="rect">
            <a:avLst/>
          </a:prstGeom>
        </p:spPr>
        <p:txBody>
          <a:bodyPr vert="horz" wrap="square" lIns="91440" tIns="45720" rIns="91440" bIns="45720" numCol="1" rtlCol="0" anchor="ctr" anchorCtr="0" compatLnSpc="1"/>
          <a:p>
            <a:pPr algn="r" eaLnBrk="1" hangingPunct="1">
              <a:buNone/>
            </a:pPr>
            <a:fld id="{9A0DB2DC-4C9A-4742-B13C-FB6460FD3503}" type="slidenum">
              <a:rPr lang="zh-CN" altLang="en-US" dirty="0">
                <a:solidFill>
                  <a:srgbClr val="898989"/>
                </a:solidFill>
                <a:latin typeface="等线" panose="02010600030101010101" charset="-122"/>
                <a:ea typeface="等线" panose="02010600030101010101" charset="-122"/>
              </a:rPr>
            </a:fld>
            <a:endParaRPr lang="zh-CN" altLang="en-US" dirty="0">
              <a:solidFill>
                <a:srgbClr val="898989"/>
              </a:solidFill>
              <a:latin typeface="等线" panose="02010600030101010101" charset="-122"/>
              <a:ea typeface="等线" panose="02010600030101010101" charset="-122"/>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8ECFC9"/>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623888" y="3442097"/>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0965" indent="0">
              <a:buNone/>
              <a:defRPr sz="1200">
                <a:solidFill>
                  <a:schemeClr val="tx1">
                    <a:tint val="75000"/>
                  </a:schemeClr>
                </a:solidFill>
              </a:defRPr>
            </a:lvl5pPr>
            <a:lvl6pPr marL="1713865" indent="0">
              <a:buNone/>
              <a:defRPr sz="1200">
                <a:solidFill>
                  <a:schemeClr val="tx1">
                    <a:tint val="75000"/>
                  </a:schemeClr>
                </a:solidFill>
              </a:defRPr>
            </a:lvl6pPr>
            <a:lvl7pPr marL="2056765" indent="0">
              <a:buNone/>
              <a:defRPr sz="1200">
                <a:solidFill>
                  <a:schemeClr val="tx1">
                    <a:tint val="75000"/>
                  </a:schemeClr>
                </a:solidFill>
              </a:defRPr>
            </a:lvl7pPr>
            <a:lvl8pPr marL="2399665" indent="0">
              <a:buNone/>
              <a:defRPr sz="1200">
                <a:solidFill>
                  <a:schemeClr val="tx1">
                    <a:tint val="75000"/>
                  </a:schemeClr>
                </a:solidFill>
              </a:defRPr>
            </a:lvl8pPr>
            <a:lvl9pPr marL="2742565" indent="0">
              <a:buNone/>
              <a:defRPr sz="1200">
                <a:solidFill>
                  <a:schemeClr val="tx1">
                    <a:tint val="75000"/>
                  </a:schemeClr>
                </a:solidFill>
              </a:defRPr>
            </a:lvl9pPr>
          </a:lstStyle>
          <a:p>
            <a:pPr lvl="0"/>
            <a:r>
              <a:rPr lang="zh-CN" altLang="en-US"/>
              <a:t>编辑母版文本样式</a:t>
            </a:r>
            <a:endParaRPr lang="zh-CN" altLang="en-US"/>
          </a:p>
        </p:txBody>
      </p:sp>
      <p:sp>
        <p:nvSpPr>
          <p:cNvPr id="7" name="日期占位符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AFD2701D-EDA3-4C07-9CA9-E790A2D935CB}"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页脚占位符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灯片编号占位符 5"/>
          <p:cNvSpPr>
            <a:spLocks noGrp="1"/>
          </p:cNvSpPr>
          <p:nvPr>
            <p:ph type="sldNum" sz="quarter" idx="4"/>
          </p:nvPr>
        </p:nvSpPr>
        <p:spPr>
          <a:xfrm>
            <a:off x="6457950" y="4767263"/>
            <a:ext cx="2057400" cy="273844"/>
          </a:xfrm>
          <a:prstGeom prst="rect">
            <a:avLst/>
          </a:prstGeom>
        </p:spPr>
        <p:txBody>
          <a:bodyPr vert="horz" wrap="square" lIns="91440" tIns="45720" rIns="91440" bIns="45720" numCol="1" rtlCol="0" anchor="ctr" anchorCtr="0" compatLnSpc="1"/>
          <a:p>
            <a:pPr algn="r" eaLnBrk="1" hangingPunct="1">
              <a:buNone/>
            </a:pPr>
            <a:fld id="{9A0DB2DC-4C9A-4742-B13C-FB6460FD3503}" type="slidenum">
              <a:rPr lang="zh-CN" altLang="en-US" dirty="0">
                <a:solidFill>
                  <a:srgbClr val="898989"/>
                </a:solidFill>
                <a:latin typeface="等线" panose="02010600030101010101" charset="-122"/>
                <a:ea typeface="等线" panose="02010600030101010101" charset="-122"/>
              </a:rPr>
            </a:fld>
            <a:endParaRPr lang="zh-CN" altLang="en-US" dirty="0">
              <a:solidFill>
                <a:srgbClr val="898989"/>
              </a:solidFill>
              <a:latin typeface="等线" panose="02010600030101010101" charset="-122"/>
              <a:ea typeface="等线" panose="02010600030101010101" charset="-122"/>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8ECFC9"/>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628650" y="1369219"/>
            <a:ext cx="3886200" cy="3263504"/>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4629150" y="1369219"/>
            <a:ext cx="3886200" cy="3263504"/>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4"/>
          <p:cNvSpPr>
            <a:spLocks noGrp="1"/>
          </p:cNvSpPr>
          <p:nvPr>
            <p:ph type="dt" sz="half" idx="12"/>
          </p:nvPr>
        </p:nvSpPr>
        <p:spPr>
          <a:xfrm>
            <a:off x="628650" y="4767263"/>
            <a:ext cx="2057400" cy="273844"/>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A54C1C6D-635A-42EC-8043-5AFCBE6203D1}"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页脚占位符 5"/>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灯片编号占位符 6"/>
          <p:cNvSpPr>
            <a:spLocks noGrp="1"/>
          </p:cNvSpPr>
          <p:nvPr>
            <p:ph type="sldNum" sz="quarter" idx="4"/>
          </p:nvPr>
        </p:nvSpPr>
        <p:spPr>
          <a:xfrm>
            <a:off x="6457950" y="4767263"/>
            <a:ext cx="2057400" cy="273844"/>
          </a:xfrm>
          <a:prstGeom prst="rect">
            <a:avLst/>
          </a:prstGeom>
        </p:spPr>
        <p:txBody>
          <a:bodyPr vert="horz" wrap="square" lIns="91440" tIns="45720" rIns="91440" bIns="45720" numCol="1" rtlCol="0" anchor="ctr" anchorCtr="0" compatLnSpc="1"/>
          <a:p>
            <a:pPr algn="r" eaLnBrk="1" hangingPunct="1">
              <a:buNone/>
            </a:pPr>
            <a:fld id="{9A0DB2DC-4C9A-4742-B13C-FB6460FD3503}" type="slidenum">
              <a:rPr lang="zh-CN" altLang="en-US" dirty="0">
                <a:solidFill>
                  <a:srgbClr val="898989"/>
                </a:solidFill>
                <a:latin typeface="等线" panose="02010600030101010101" charset="-122"/>
                <a:ea typeface="等线" panose="02010600030101010101" charset="-122"/>
              </a:rPr>
            </a:fld>
            <a:endParaRPr lang="zh-CN" altLang="en-US" dirty="0">
              <a:solidFill>
                <a:srgbClr val="898989"/>
              </a:solidFill>
              <a:latin typeface="等线" panose="02010600030101010101" charset="-122"/>
              <a:ea typeface="等线" panose="02010600030101010101" charset="-122"/>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8ECFC9"/>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629841"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0965" indent="0">
              <a:buNone/>
              <a:defRPr sz="1200" b="1"/>
            </a:lvl5pPr>
            <a:lvl6pPr marL="1713865" indent="0">
              <a:buNone/>
              <a:defRPr sz="1200" b="1"/>
            </a:lvl6pPr>
            <a:lvl7pPr marL="2056765" indent="0">
              <a:buNone/>
              <a:defRPr sz="1200" b="1"/>
            </a:lvl7pPr>
            <a:lvl8pPr marL="2399665" indent="0">
              <a:buNone/>
              <a:defRPr sz="1200" b="1"/>
            </a:lvl8pPr>
            <a:lvl9pPr marL="2742565" indent="0">
              <a:buNone/>
              <a:defRPr sz="12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629841" y="1878806"/>
            <a:ext cx="3868340" cy="2763441"/>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0965" indent="0">
              <a:buNone/>
              <a:defRPr sz="1200" b="1"/>
            </a:lvl5pPr>
            <a:lvl6pPr marL="1713865" indent="0">
              <a:buNone/>
              <a:defRPr sz="1200" b="1"/>
            </a:lvl6pPr>
            <a:lvl7pPr marL="2056765" indent="0">
              <a:buNone/>
              <a:defRPr sz="1200" b="1"/>
            </a:lvl7pPr>
            <a:lvl8pPr marL="2399665" indent="0">
              <a:buNone/>
              <a:defRPr sz="1200" b="1"/>
            </a:lvl8pPr>
            <a:lvl9pPr marL="2742565" indent="0">
              <a:buNone/>
              <a:defRPr sz="12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4629150" y="1878806"/>
            <a:ext cx="3887391" cy="2763441"/>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2"/>
          </p:nvPr>
        </p:nvSpPr>
        <p:spPr>
          <a:xfrm>
            <a:off x="628650" y="4767263"/>
            <a:ext cx="2057400" cy="273844"/>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2E05736B-4E32-4F53-A42E-19690C3AB0F6}"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页脚占位符 7"/>
          <p:cNvSpPr>
            <a:spLocks noGrp="1"/>
          </p:cNvSpPr>
          <p:nvPr>
            <p:ph type="ftr" sz="quarter" idx="13"/>
          </p:nvPr>
        </p:nvSpPr>
        <p:spPr>
          <a:xfrm>
            <a:off x="3028950" y="4767263"/>
            <a:ext cx="3086100" cy="273844"/>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灯片编号占位符 8"/>
          <p:cNvSpPr>
            <a:spLocks noGrp="1"/>
          </p:cNvSpPr>
          <p:nvPr>
            <p:ph type="sldNum" sz="quarter" idx="14"/>
          </p:nvPr>
        </p:nvSpPr>
        <p:spPr>
          <a:xfrm>
            <a:off x="6457950" y="4767263"/>
            <a:ext cx="2057400" cy="273844"/>
          </a:xfrm>
          <a:prstGeom prst="rect">
            <a:avLst/>
          </a:prstGeom>
        </p:spPr>
        <p:txBody>
          <a:bodyPr vert="horz" wrap="square" lIns="91440" tIns="45720" rIns="91440" bIns="45720" numCol="1" rtlCol="0" anchor="ctr" anchorCtr="0" compatLnSpc="1"/>
          <a:p>
            <a:pPr algn="r" eaLnBrk="1" hangingPunct="1">
              <a:buNone/>
            </a:pPr>
            <a:fld id="{9A0DB2DC-4C9A-4742-B13C-FB6460FD3503}" type="slidenum">
              <a:rPr lang="zh-CN" altLang="en-US" dirty="0">
                <a:solidFill>
                  <a:srgbClr val="898989"/>
                </a:solidFill>
                <a:latin typeface="等线" panose="02010600030101010101" charset="-122"/>
                <a:ea typeface="等线" panose="02010600030101010101" charset="-122"/>
              </a:rPr>
            </a:fld>
            <a:endParaRPr lang="zh-CN" altLang="en-US" dirty="0">
              <a:solidFill>
                <a:srgbClr val="898989"/>
              </a:solidFill>
              <a:latin typeface="等线" panose="02010600030101010101" charset="-122"/>
              <a:ea typeface="等线" panose="02010600030101010101" charset="-122"/>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rgbClr val="8ECFC9"/>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7" name="日期占位符 2"/>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9A4A6617-17E8-4ACA-846C-BC54B89316F5}"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页脚占位符 3"/>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灯片编号占位符 4"/>
          <p:cNvSpPr>
            <a:spLocks noGrp="1"/>
          </p:cNvSpPr>
          <p:nvPr>
            <p:ph type="sldNum" sz="quarter" idx="4"/>
          </p:nvPr>
        </p:nvSpPr>
        <p:spPr>
          <a:xfrm>
            <a:off x="6457950" y="4767263"/>
            <a:ext cx="2057400" cy="273844"/>
          </a:xfrm>
          <a:prstGeom prst="rect">
            <a:avLst/>
          </a:prstGeom>
        </p:spPr>
        <p:txBody>
          <a:bodyPr vert="horz" wrap="square" lIns="91440" tIns="45720" rIns="91440" bIns="45720" numCol="1" rtlCol="0" anchor="ctr" anchorCtr="0" compatLnSpc="1"/>
          <a:p>
            <a:pPr algn="r" eaLnBrk="1" hangingPunct="1">
              <a:buNone/>
            </a:pPr>
            <a:fld id="{9A0DB2DC-4C9A-4742-B13C-FB6460FD3503}" type="slidenum">
              <a:rPr lang="zh-CN" altLang="en-US" dirty="0">
                <a:solidFill>
                  <a:srgbClr val="898989"/>
                </a:solidFill>
                <a:latin typeface="等线" panose="02010600030101010101" charset="-122"/>
                <a:ea typeface="等线" panose="02010600030101010101" charset="-122"/>
              </a:rPr>
            </a:fld>
            <a:endParaRPr lang="zh-CN" altLang="en-US" dirty="0">
              <a:solidFill>
                <a:srgbClr val="898989"/>
              </a:solidFill>
              <a:latin typeface="等线" panose="02010600030101010101" charset="-122"/>
              <a:ea typeface="等线" panose="02010600030101010101" charset="-122"/>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8ECFC9"/>
        </a:solidFill>
        <a:effectLst/>
      </p:bgPr>
    </p:bg>
    <p:spTree>
      <p:nvGrpSpPr>
        <p:cNvPr id="1" name=""/>
        <p:cNvGrpSpPr/>
        <p:nvPr/>
      </p:nvGrpSpPr>
      <p:grpSpPr>
        <a:xfrm>
          <a:off x="0" y="0"/>
          <a:ext cx="0" cy="0"/>
          <a:chOff x="0" y="0"/>
          <a:chExt cx="0" cy="0"/>
        </a:xfrm>
      </p:grpSpPr>
      <p:sp>
        <p:nvSpPr>
          <p:cNvPr id="7" name="日期占位符 1"/>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6C55350A-71BF-4607-9A2C-F0E59B27A7DB}"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页脚占位符 2"/>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灯片编号占位符 3"/>
          <p:cNvSpPr>
            <a:spLocks noGrp="1"/>
          </p:cNvSpPr>
          <p:nvPr>
            <p:ph type="sldNum" sz="quarter" idx="4"/>
          </p:nvPr>
        </p:nvSpPr>
        <p:spPr>
          <a:xfrm>
            <a:off x="6457950" y="4767263"/>
            <a:ext cx="2057400" cy="273844"/>
          </a:xfrm>
          <a:prstGeom prst="rect">
            <a:avLst/>
          </a:prstGeom>
        </p:spPr>
        <p:txBody>
          <a:bodyPr vert="horz" wrap="square" lIns="91440" tIns="45720" rIns="91440" bIns="45720" numCol="1" rtlCol="0" anchor="ctr" anchorCtr="0" compatLnSpc="1"/>
          <a:p>
            <a:pPr algn="r" eaLnBrk="1" hangingPunct="1">
              <a:buNone/>
            </a:pPr>
            <a:fld id="{9A0DB2DC-4C9A-4742-B13C-FB6460FD3503}" type="slidenum">
              <a:rPr lang="zh-CN" altLang="en-US" dirty="0">
                <a:solidFill>
                  <a:srgbClr val="898989"/>
                </a:solidFill>
                <a:latin typeface="等线" panose="02010600030101010101" charset="-122"/>
                <a:ea typeface="等线" panose="02010600030101010101" charset="-122"/>
              </a:rPr>
            </a:fld>
            <a:endParaRPr lang="zh-CN" altLang="en-US" dirty="0">
              <a:solidFill>
                <a:srgbClr val="898989"/>
              </a:solidFill>
              <a:latin typeface="等线" panose="02010600030101010101" charset="-122"/>
              <a:ea typeface="等线" panose="02010600030101010101" charset="-122"/>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内容与标题">
    <p:bg>
      <p:bgPr>
        <a:solidFill>
          <a:srgbClr val="8ECFC9"/>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0965" indent="0">
              <a:buNone/>
              <a:defRPr sz="750"/>
            </a:lvl5pPr>
            <a:lvl6pPr marL="1713865" indent="0">
              <a:buNone/>
              <a:defRPr sz="750"/>
            </a:lvl6pPr>
            <a:lvl7pPr marL="2056765" indent="0">
              <a:buNone/>
              <a:defRPr sz="750"/>
            </a:lvl7pPr>
            <a:lvl8pPr marL="2399665" indent="0">
              <a:buNone/>
              <a:defRPr sz="750"/>
            </a:lvl8pPr>
            <a:lvl9pPr marL="2742565" indent="0">
              <a:buNone/>
              <a:defRPr sz="750"/>
            </a:lvl9pPr>
          </a:lstStyle>
          <a:p>
            <a:pPr lvl="0"/>
            <a:r>
              <a:rPr lang="zh-CN" altLang="en-US"/>
              <a:t>编辑母版文本样式</a:t>
            </a:r>
            <a:endParaRPr lang="zh-CN" altLang="en-US"/>
          </a:p>
        </p:txBody>
      </p:sp>
      <p:sp>
        <p:nvSpPr>
          <p:cNvPr id="7" name="日期占位符 4"/>
          <p:cNvSpPr>
            <a:spLocks noGrp="1"/>
          </p:cNvSpPr>
          <p:nvPr>
            <p:ph type="dt" sz="half" idx="12"/>
          </p:nvPr>
        </p:nvSpPr>
        <p:spPr>
          <a:xfrm>
            <a:off x="628650" y="4767263"/>
            <a:ext cx="2057400" cy="273844"/>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049F0479-1AEC-4C21-A620-BF0B09FF022C}"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页脚占位符 5"/>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灯片编号占位符 6"/>
          <p:cNvSpPr>
            <a:spLocks noGrp="1"/>
          </p:cNvSpPr>
          <p:nvPr>
            <p:ph type="sldNum" sz="quarter" idx="4"/>
          </p:nvPr>
        </p:nvSpPr>
        <p:spPr>
          <a:xfrm>
            <a:off x="6457950" y="4767263"/>
            <a:ext cx="2057400" cy="273844"/>
          </a:xfrm>
          <a:prstGeom prst="rect">
            <a:avLst/>
          </a:prstGeom>
        </p:spPr>
        <p:txBody>
          <a:bodyPr vert="horz" wrap="square" lIns="91440" tIns="45720" rIns="91440" bIns="45720" numCol="1" rtlCol="0" anchor="ctr" anchorCtr="0" compatLnSpc="1"/>
          <a:p>
            <a:pPr algn="r" eaLnBrk="1" hangingPunct="1">
              <a:buNone/>
            </a:pPr>
            <a:fld id="{9A0DB2DC-4C9A-4742-B13C-FB6460FD3503}" type="slidenum">
              <a:rPr lang="zh-CN" altLang="en-US" dirty="0">
                <a:solidFill>
                  <a:srgbClr val="898989"/>
                </a:solidFill>
                <a:latin typeface="等线" panose="02010600030101010101" charset="-122"/>
                <a:ea typeface="等线" panose="02010600030101010101" charset="-122"/>
              </a:rPr>
            </a:fld>
            <a:endParaRPr lang="zh-CN" altLang="en-US" dirty="0">
              <a:solidFill>
                <a:srgbClr val="898989"/>
              </a:solidFill>
              <a:latin typeface="等线" panose="02010600030101010101" charset="-122"/>
              <a:ea typeface="等线" panose="02010600030101010101" charset="-122"/>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空白">
    <p:spTree>
      <p:nvGrpSpPr>
        <p:cNvPr id="1" name=""/>
        <p:cNvGrpSpPr/>
        <p:nvPr/>
      </p:nvGrpSpPr>
      <p:grpSpPr>
        <a:xfrm>
          <a:off x="0" y="0"/>
          <a:ext cx="0" cy="0"/>
          <a:chOff x="0" y="0"/>
          <a:chExt cx="0" cy="0"/>
        </a:xfrm>
      </p:grpSpPr>
      <p:sp>
        <p:nvSpPr>
          <p:cNvPr id="2" name="矩形 1"/>
          <p:cNvSpPr/>
          <p:nvPr userDrawn="1"/>
        </p:nvSpPr>
        <p:spPr>
          <a:xfrm>
            <a:off x="0" y="2031314"/>
            <a:ext cx="9144238" cy="3112425"/>
          </a:xfrm>
          <a:prstGeom prst="rect">
            <a:avLst/>
          </a:prstGeom>
          <a:solidFill>
            <a:srgbClr val="DBEEF4">
              <a:alpha val="3372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spTree>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图片与标题">
    <p:bg>
      <p:bgPr>
        <a:solidFill>
          <a:srgbClr val="8ECFC9"/>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3887391" y="740569"/>
            <a:ext cx="4629150" cy="3655219"/>
          </a:xfrm>
        </p:spPr>
        <p:txBody>
          <a:bodyPr vert="horz" wrap="square" lIns="91440" tIns="45720" rIns="91440" bIns="45720" numCol="1" rtlCol="0" anchor="t" anchorCtr="0" compatLnSpc="1">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0965" indent="0">
              <a:buNone/>
              <a:defRPr sz="1500"/>
            </a:lvl5pPr>
            <a:lvl6pPr marL="1713865" indent="0">
              <a:buNone/>
              <a:defRPr sz="1500"/>
            </a:lvl6pPr>
            <a:lvl7pPr marL="2056765" indent="0">
              <a:buNone/>
              <a:defRPr sz="1500"/>
            </a:lvl7pPr>
            <a:lvl8pPr marL="2399665" indent="0">
              <a:buNone/>
              <a:defRPr sz="1500"/>
            </a:lvl8pPr>
            <a:lvl9pPr marL="2742565" indent="0">
              <a:buNone/>
              <a:defRPr sz="15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zh-CN" altLang="en-US" sz="3200" b="0" i="0" u="none" strike="noStrike" kern="1200" cap="none" spc="0" normalizeH="0" baseline="0" noProof="0">
              <a:ln>
                <a:noFill/>
              </a:ln>
              <a:solidFill>
                <a:schemeClr val="tx1"/>
              </a:solidFill>
              <a:effectLst/>
              <a:uLnTx/>
              <a:uFillTx/>
              <a:latin typeface="+mn-lt"/>
              <a:ea typeface="+mn-ea"/>
              <a:cs typeface="等线" panose="02010600030101010101" charset="-122"/>
            </a:endParaRPr>
          </a:p>
        </p:txBody>
      </p:sp>
      <p:sp>
        <p:nvSpPr>
          <p:cNvPr id="4" name="文本占位符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0965" indent="0">
              <a:buNone/>
              <a:defRPr sz="750"/>
            </a:lvl5pPr>
            <a:lvl6pPr marL="1713865" indent="0">
              <a:buNone/>
              <a:defRPr sz="750"/>
            </a:lvl6pPr>
            <a:lvl7pPr marL="2056765" indent="0">
              <a:buNone/>
              <a:defRPr sz="750"/>
            </a:lvl7pPr>
            <a:lvl8pPr marL="2399665" indent="0">
              <a:buNone/>
              <a:defRPr sz="750"/>
            </a:lvl8pPr>
            <a:lvl9pPr marL="2742565" indent="0">
              <a:buNone/>
              <a:defRPr sz="750"/>
            </a:lvl9pPr>
          </a:lstStyle>
          <a:p>
            <a:pPr lvl="0"/>
            <a:r>
              <a:rPr lang="zh-CN" altLang="en-US"/>
              <a:t>编辑母版文本样式</a:t>
            </a:r>
            <a:endParaRPr lang="zh-CN" altLang="en-US"/>
          </a:p>
        </p:txBody>
      </p:sp>
      <p:sp>
        <p:nvSpPr>
          <p:cNvPr id="7" name="日期占位符 4"/>
          <p:cNvSpPr>
            <a:spLocks noGrp="1"/>
          </p:cNvSpPr>
          <p:nvPr>
            <p:ph type="dt" sz="half" idx="12"/>
          </p:nvPr>
        </p:nvSpPr>
        <p:spPr>
          <a:xfrm>
            <a:off x="628650" y="4767263"/>
            <a:ext cx="2057400" cy="273844"/>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A7155865-037A-49B0-8976-4FA94D7B8393}"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页脚占位符 5"/>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灯片编号占位符 6"/>
          <p:cNvSpPr>
            <a:spLocks noGrp="1"/>
          </p:cNvSpPr>
          <p:nvPr>
            <p:ph type="sldNum" sz="quarter" idx="4"/>
          </p:nvPr>
        </p:nvSpPr>
        <p:spPr>
          <a:xfrm>
            <a:off x="6457950" y="4767263"/>
            <a:ext cx="2057400" cy="273844"/>
          </a:xfrm>
          <a:prstGeom prst="rect">
            <a:avLst/>
          </a:prstGeom>
        </p:spPr>
        <p:txBody>
          <a:bodyPr vert="horz" wrap="square" lIns="91440" tIns="45720" rIns="91440" bIns="45720" numCol="1" rtlCol="0" anchor="ctr" anchorCtr="0" compatLnSpc="1"/>
          <a:p>
            <a:pPr algn="r" eaLnBrk="1" hangingPunct="1">
              <a:buNone/>
            </a:pPr>
            <a:fld id="{9A0DB2DC-4C9A-4742-B13C-FB6460FD3503}" type="slidenum">
              <a:rPr lang="zh-CN" altLang="en-US" dirty="0">
                <a:solidFill>
                  <a:srgbClr val="898989"/>
                </a:solidFill>
                <a:latin typeface="等线" panose="02010600030101010101" charset="-122"/>
                <a:ea typeface="等线" panose="02010600030101010101" charset="-122"/>
              </a:rPr>
            </a:fld>
            <a:endParaRPr lang="zh-CN" altLang="en-US" dirty="0">
              <a:solidFill>
                <a:srgbClr val="898989"/>
              </a:solidFill>
              <a:latin typeface="等线" panose="02010600030101010101" charset="-122"/>
              <a:ea typeface="等线" panose="02010600030101010101" charset="-122"/>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标题和竖排文字">
    <p:bg>
      <p:bgPr>
        <a:solidFill>
          <a:srgbClr val="8ECFC9"/>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4D0029B4-A30C-4EFB-A87B-7A8B6F187F64}"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页脚占位符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灯片编号占位符 5"/>
          <p:cNvSpPr>
            <a:spLocks noGrp="1"/>
          </p:cNvSpPr>
          <p:nvPr>
            <p:ph type="sldNum" sz="quarter" idx="4"/>
          </p:nvPr>
        </p:nvSpPr>
        <p:spPr>
          <a:xfrm>
            <a:off x="6457950" y="4767263"/>
            <a:ext cx="2057400" cy="273844"/>
          </a:xfrm>
          <a:prstGeom prst="rect">
            <a:avLst/>
          </a:prstGeom>
        </p:spPr>
        <p:txBody>
          <a:bodyPr vert="horz" wrap="square" lIns="91440" tIns="45720" rIns="91440" bIns="45720" numCol="1" rtlCol="0" anchor="ctr" anchorCtr="0" compatLnSpc="1"/>
          <a:p>
            <a:pPr algn="r" eaLnBrk="1" hangingPunct="1">
              <a:buNone/>
            </a:pPr>
            <a:fld id="{9A0DB2DC-4C9A-4742-B13C-FB6460FD3503}" type="slidenum">
              <a:rPr lang="zh-CN" altLang="en-US" dirty="0">
                <a:solidFill>
                  <a:srgbClr val="898989"/>
                </a:solidFill>
                <a:latin typeface="等线" panose="02010600030101010101" charset="-122"/>
                <a:ea typeface="等线" panose="02010600030101010101" charset="-122"/>
              </a:rPr>
            </a:fld>
            <a:endParaRPr lang="zh-CN" altLang="en-US" dirty="0">
              <a:solidFill>
                <a:srgbClr val="898989"/>
              </a:solidFill>
              <a:latin typeface="等线" panose="02010600030101010101" charset="-122"/>
              <a:ea typeface="等线" panose="02010600030101010101" charset="-122"/>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rgbClr val="8ECFC9"/>
        </a:solidFill>
        <a:effectLst/>
      </p:bgPr>
    </p:bg>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628650" y="273844"/>
            <a:ext cx="5800725" cy="4358879"/>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E1044B25-63FF-4B51-87B1-9DC6EE147781}"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页脚占位符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灯片编号占位符 5"/>
          <p:cNvSpPr>
            <a:spLocks noGrp="1"/>
          </p:cNvSpPr>
          <p:nvPr>
            <p:ph type="sldNum" sz="quarter" idx="4"/>
          </p:nvPr>
        </p:nvSpPr>
        <p:spPr>
          <a:xfrm>
            <a:off x="6457950" y="4767263"/>
            <a:ext cx="2057400" cy="273844"/>
          </a:xfrm>
          <a:prstGeom prst="rect">
            <a:avLst/>
          </a:prstGeom>
        </p:spPr>
        <p:txBody>
          <a:bodyPr vert="horz" wrap="square" lIns="91440" tIns="45720" rIns="91440" bIns="45720" numCol="1" rtlCol="0" anchor="ctr" anchorCtr="0" compatLnSpc="1"/>
          <a:p>
            <a:pPr algn="r" eaLnBrk="1" hangingPunct="1">
              <a:buNone/>
            </a:pPr>
            <a:fld id="{9A0DB2DC-4C9A-4742-B13C-FB6460FD3503}" type="slidenum">
              <a:rPr lang="zh-CN" altLang="en-US" dirty="0">
                <a:solidFill>
                  <a:srgbClr val="898989"/>
                </a:solidFill>
                <a:latin typeface="等线" panose="02010600030101010101" charset="-122"/>
                <a:ea typeface="等线" panose="02010600030101010101" charset="-122"/>
              </a:rPr>
            </a:fld>
            <a:endParaRPr lang="zh-CN" altLang="en-US" dirty="0">
              <a:solidFill>
                <a:srgbClr val="898989"/>
              </a:solidFill>
              <a:latin typeface="等线" panose="02010600030101010101" charset="-122"/>
              <a:ea typeface="等线" panose="02010600030101010101" charset="-122"/>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_两栏内容">
    <p:bg>
      <p:bgPr>
        <a:gradFill rotWithShape="1">
          <a:gsLst>
            <a:gs pos="0">
              <a:srgbClr val="DCDCDC"/>
            </a:gs>
            <a:gs pos="100000">
              <a:srgbClr val="F1F1F1"/>
            </a:gs>
          </a:gsLst>
          <a:lin ang="0" scaled="1"/>
          <a:tileRect/>
        </a:gra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200" b="0" i="0" u="none" strike="noStrike" kern="1200" cap="none" spc="0" normalizeH="0" baseline="0" noProof="0">
                <a:ln>
                  <a:noFill/>
                </a:ln>
                <a:solidFill>
                  <a:schemeClr val="tx1">
                    <a:tint val="75000"/>
                  </a:schemeClr>
                </a:solidFill>
                <a:effectLst/>
                <a:uLnTx/>
                <a:uFillTx/>
                <a:latin typeface="+mn-lt"/>
                <a:ea typeface="+mn-ea"/>
                <a:cs typeface="+mn-cs"/>
              </a:rPr>
              <a:t>2018/8/13</a:t>
            </a: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r>
              <a:rPr kumimoji="0" lang="en-US" altLang="zh-CN" sz="1200" b="0" i="0" u="none" strike="noStrike" kern="1200" cap="none" spc="0" normalizeH="0" baseline="0" noProof="0">
                <a:ln>
                  <a:noFill/>
                </a:ln>
                <a:solidFill>
                  <a:schemeClr val="tx1">
                    <a:tint val="75000"/>
                  </a:schemeClr>
                </a:solidFill>
                <a:effectLst/>
                <a:uLnTx/>
                <a:uFillTx/>
                <a:latin typeface="+mn-lt"/>
                <a:ea typeface="+mn-ea"/>
                <a:cs typeface="+mn-cs"/>
              </a:rPr>
              <a:t>‹#›</a:t>
            </a: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spd="slow" advClick="0" advTm="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空白">
    <p:spTree>
      <p:nvGrpSpPr>
        <p:cNvPr id="1" name=""/>
        <p:cNvGrpSpPr/>
        <p:nvPr/>
      </p:nvGrpSpPr>
      <p:grpSpPr>
        <a:xfrm>
          <a:off x="0" y="0"/>
          <a:ext cx="0" cy="0"/>
          <a:chOff x="0" y="0"/>
          <a:chExt cx="0" cy="0"/>
        </a:xfrm>
      </p:grpSpPr>
      <p:sp>
        <p:nvSpPr>
          <p:cNvPr id="2" name="矩形 1"/>
          <p:cNvSpPr/>
          <p:nvPr userDrawn="1"/>
        </p:nvSpPr>
        <p:spPr>
          <a:xfrm>
            <a:off x="0" y="0"/>
            <a:ext cx="9144238" cy="5143739"/>
          </a:xfrm>
          <a:prstGeom prst="rect">
            <a:avLst/>
          </a:prstGeom>
          <a:solidFill>
            <a:srgbClr val="DBEEF4">
              <a:alpha val="3372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showMasterPhAnim="0" showMasterSp="0">
  <p:cSld name="标题幻灯片">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132" name="Picture 11" descr="artplus_nature_naturalcity42_d"/>
          <p:cNvPicPr>
            <a:picLocks noChangeAspect="1"/>
          </p:cNvPicPr>
          <p:nvPr/>
        </p:nvPicPr>
        <p:blipFill>
          <a:blip r:embed="rId3"/>
          <a:stretch>
            <a:fillRect/>
          </a:stretch>
        </p:blipFill>
        <p:spPr>
          <a:xfrm>
            <a:off x="5626100" y="2146697"/>
            <a:ext cx="623888" cy="434578"/>
          </a:xfrm>
          <a:prstGeom prst="rect">
            <a:avLst/>
          </a:prstGeom>
          <a:noFill/>
          <a:ln w="9525">
            <a:noFill/>
          </a:ln>
        </p:spPr>
      </p:pic>
      <p:pic>
        <p:nvPicPr>
          <p:cNvPr id="131" name="Picture 8" descr="artplus_nature_naturalcity42_e"/>
          <p:cNvPicPr>
            <a:picLocks noChangeAspect="1"/>
          </p:cNvPicPr>
          <p:nvPr/>
        </p:nvPicPr>
        <p:blipFill>
          <a:blip r:embed="rId4"/>
          <a:stretch>
            <a:fillRect/>
          </a:stretch>
        </p:blipFill>
        <p:spPr>
          <a:xfrm>
            <a:off x="5943600" y="1495425"/>
            <a:ext cx="1546225" cy="1247775"/>
          </a:xfrm>
          <a:prstGeom prst="rect">
            <a:avLst/>
          </a:prstGeom>
          <a:noFill/>
          <a:ln w="9525">
            <a:noFill/>
          </a:ln>
        </p:spPr>
      </p:pic>
      <p:pic>
        <p:nvPicPr>
          <p:cNvPr id="130" name="Picture 9" descr="artplus_nature_naturalcity42_b"/>
          <p:cNvPicPr>
            <a:picLocks noChangeAspect="1"/>
          </p:cNvPicPr>
          <p:nvPr/>
        </p:nvPicPr>
        <p:blipFill>
          <a:blip r:embed="rId5"/>
          <a:stretch>
            <a:fillRect/>
          </a:stretch>
        </p:blipFill>
        <p:spPr>
          <a:xfrm>
            <a:off x="5195888" y="2322910"/>
            <a:ext cx="2971800" cy="428625"/>
          </a:xfrm>
          <a:prstGeom prst="rect">
            <a:avLst/>
          </a:prstGeom>
          <a:noFill/>
          <a:ln w="9525">
            <a:noFill/>
          </a:ln>
        </p:spPr>
      </p:pic>
      <p:pic>
        <p:nvPicPr>
          <p:cNvPr id="129" name="Picture 13" descr="artplus_nature_naturalcity42_f"/>
          <p:cNvPicPr>
            <a:picLocks noChangeAspect="1"/>
          </p:cNvPicPr>
          <p:nvPr/>
        </p:nvPicPr>
        <p:blipFill>
          <a:blip r:embed="rId6"/>
          <a:stretch>
            <a:fillRect/>
          </a:stretch>
        </p:blipFill>
        <p:spPr>
          <a:xfrm>
            <a:off x="4876800" y="3371850"/>
            <a:ext cx="4911725" cy="1412081"/>
          </a:xfrm>
          <a:prstGeom prst="rect">
            <a:avLst/>
          </a:prstGeom>
          <a:noFill/>
          <a:ln w="9525">
            <a:noFill/>
          </a:ln>
        </p:spPr>
      </p:pic>
      <p:pic>
        <p:nvPicPr>
          <p:cNvPr id="128" name="Picture 10" descr="artplus_nature_naturalcity42_c"/>
          <p:cNvPicPr>
            <a:picLocks noChangeAspect="1"/>
          </p:cNvPicPr>
          <p:nvPr/>
        </p:nvPicPr>
        <p:blipFill>
          <a:blip r:embed="rId7"/>
          <a:stretch>
            <a:fillRect/>
          </a:stretch>
        </p:blipFill>
        <p:spPr>
          <a:xfrm>
            <a:off x="9296400" y="2171700"/>
            <a:ext cx="1112838" cy="650081"/>
          </a:xfrm>
          <a:prstGeom prst="rect">
            <a:avLst/>
          </a:prstGeom>
          <a:noFill/>
          <a:ln w="9525">
            <a:noFill/>
          </a:ln>
        </p:spPr>
      </p:pic>
      <p:pic>
        <p:nvPicPr>
          <p:cNvPr id="127" name="Picture 12" descr="artplus_nature_naturalcity42_i"/>
          <p:cNvPicPr>
            <a:picLocks noChangeAspect="1"/>
          </p:cNvPicPr>
          <p:nvPr/>
        </p:nvPicPr>
        <p:blipFill>
          <a:blip r:embed="rId8"/>
          <a:stretch>
            <a:fillRect/>
          </a:stretch>
        </p:blipFill>
        <p:spPr>
          <a:xfrm>
            <a:off x="6956425" y="2514600"/>
            <a:ext cx="1654175" cy="658416"/>
          </a:xfrm>
          <a:prstGeom prst="rect">
            <a:avLst/>
          </a:prstGeom>
          <a:noFill/>
          <a:ln w="9525">
            <a:noFill/>
          </a:ln>
        </p:spPr>
      </p:pic>
      <p:pic>
        <p:nvPicPr>
          <p:cNvPr id="126" name="Picture 7" descr="artplus_nature_naturalcity42_a"/>
          <p:cNvPicPr>
            <a:picLocks noChangeAspect="1"/>
          </p:cNvPicPr>
          <p:nvPr/>
        </p:nvPicPr>
        <p:blipFill>
          <a:blip r:embed="rId9"/>
          <a:stretch>
            <a:fillRect/>
          </a:stretch>
        </p:blipFill>
        <p:spPr>
          <a:xfrm>
            <a:off x="4870450" y="2375297"/>
            <a:ext cx="4425950" cy="2241947"/>
          </a:xfrm>
          <a:prstGeom prst="rect">
            <a:avLst/>
          </a:prstGeom>
          <a:noFill/>
          <a:ln w="9525">
            <a:noFill/>
          </a:ln>
        </p:spPr>
      </p:pic>
      <p:grpSp>
        <p:nvGrpSpPr>
          <p:cNvPr id="17" name="Group 15"/>
          <p:cNvGrpSpPr/>
          <p:nvPr/>
        </p:nvGrpSpPr>
        <p:grpSpPr>
          <a:xfrm>
            <a:off x="0" y="228600"/>
            <a:ext cx="6838950" cy="2524125"/>
            <a:chOff x="664" y="1951"/>
            <a:chExt cx="4308" cy="2120"/>
          </a:xfrm>
        </p:grpSpPr>
        <p:sp>
          <p:nvSpPr>
            <p:cNvPr id="2061" name="Freeform 16"/>
            <p:cNvSpPr/>
            <p:nvPr/>
          </p:nvSpPr>
          <p:spPr>
            <a:xfrm>
              <a:off x="743" y="2045"/>
              <a:ext cx="1267" cy="1938"/>
            </a:xfrm>
            <a:custGeom>
              <a:avLst/>
              <a:gdLst/>
              <a:ahLst/>
              <a:cxnLst>
                <a:cxn ang="0">
                  <a:pos x="116" y="258"/>
                </a:cxn>
                <a:cxn ang="0">
                  <a:pos x="320" y="210"/>
                </a:cxn>
                <a:cxn ang="0">
                  <a:pos x="434" y="240"/>
                </a:cxn>
                <a:cxn ang="0">
                  <a:pos x="416" y="444"/>
                </a:cxn>
                <a:cxn ang="0">
                  <a:pos x="272" y="582"/>
                </a:cxn>
                <a:cxn ang="0">
                  <a:pos x="218" y="714"/>
                </a:cxn>
                <a:cxn ang="0">
                  <a:pos x="284" y="964"/>
                </a:cxn>
                <a:cxn ang="0">
                  <a:pos x="316" y="960"/>
                </a:cxn>
                <a:cxn ang="0">
                  <a:pos x="328" y="906"/>
                </a:cxn>
                <a:cxn ang="0">
                  <a:pos x="478" y="1154"/>
                </a:cxn>
                <a:cxn ang="0">
                  <a:pos x="650" y="1200"/>
                </a:cxn>
                <a:cxn ang="0">
                  <a:pos x="794" y="1350"/>
                </a:cxn>
                <a:cxn ang="0">
                  <a:pos x="854" y="1422"/>
                </a:cxn>
                <a:cxn ang="0">
                  <a:pos x="770" y="1608"/>
                </a:cxn>
                <a:cxn ang="0">
                  <a:pos x="916" y="1782"/>
                </a:cxn>
                <a:cxn ang="0">
                  <a:pos x="1034" y="2022"/>
                </a:cxn>
                <a:cxn ang="0">
                  <a:pos x="1094" y="2310"/>
                </a:cxn>
                <a:cxn ang="0">
                  <a:pos x="1194" y="2540"/>
                </a:cxn>
                <a:cxn ang="0">
                  <a:pos x="1280" y="2520"/>
                </a:cxn>
                <a:cxn ang="0">
                  <a:pos x="1244" y="2394"/>
                </a:cxn>
                <a:cxn ang="0">
                  <a:pos x="1288" y="2306"/>
                </a:cxn>
                <a:cxn ang="0">
                  <a:pos x="1368" y="2228"/>
                </a:cxn>
                <a:cxn ang="0">
                  <a:pos x="1448" y="2076"/>
                </a:cxn>
                <a:cxn ang="0">
                  <a:pos x="1568" y="1950"/>
                </a:cxn>
                <a:cxn ang="0">
                  <a:pos x="1622" y="1746"/>
                </a:cxn>
                <a:cxn ang="0">
                  <a:pos x="1552" y="1538"/>
                </a:cxn>
                <a:cxn ang="0">
                  <a:pos x="1376" y="1410"/>
                </a:cxn>
                <a:cxn ang="0">
                  <a:pos x="1104" y="1280"/>
                </a:cxn>
                <a:cxn ang="0">
                  <a:pos x="974" y="1260"/>
                </a:cxn>
                <a:cxn ang="0">
                  <a:pos x="904" y="1268"/>
                </a:cxn>
                <a:cxn ang="0">
                  <a:pos x="794" y="1308"/>
                </a:cxn>
                <a:cxn ang="0">
                  <a:pos x="758" y="1174"/>
                </a:cxn>
                <a:cxn ang="0">
                  <a:pos x="736" y="1062"/>
                </a:cxn>
                <a:cxn ang="0">
                  <a:pos x="632" y="1104"/>
                </a:cxn>
                <a:cxn ang="0">
                  <a:pos x="568" y="950"/>
                </a:cxn>
                <a:cxn ang="0">
                  <a:pos x="740" y="912"/>
                </a:cxn>
                <a:cxn ang="0">
                  <a:pos x="842" y="906"/>
                </a:cxn>
                <a:cxn ang="0">
                  <a:pos x="896" y="900"/>
                </a:cxn>
                <a:cxn ang="0">
                  <a:pos x="1058" y="750"/>
                </a:cxn>
                <a:cxn ang="0">
                  <a:pos x="1184" y="678"/>
                </a:cxn>
                <a:cxn ang="0">
                  <a:pos x="1278" y="636"/>
                </a:cxn>
                <a:cxn ang="0">
                  <a:pos x="1340" y="538"/>
                </a:cxn>
                <a:cxn ang="0">
                  <a:pos x="1288" y="512"/>
                </a:cxn>
                <a:cxn ang="0">
                  <a:pos x="1526" y="456"/>
                </a:cxn>
                <a:cxn ang="0">
                  <a:pos x="1406" y="342"/>
                </a:cxn>
                <a:cxn ang="0">
                  <a:pos x="1328" y="264"/>
                </a:cxn>
                <a:cxn ang="0">
                  <a:pos x="1222" y="364"/>
                </a:cxn>
                <a:cxn ang="0">
                  <a:pos x="1110" y="444"/>
                </a:cxn>
                <a:cxn ang="0">
                  <a:pos x="1022" y="304"/>
                </a:cxn>
                <a:cxn ang="0">
                  <a:pos x="1212" y="240"/>
                </a:cxn>
                <a:cxn ang="0">
                  <a:pos x="1266" y="198"/>
                </a:cxn>
                <a:cxn ang="0">
                  <a:pos x="1328" y="172"/>
                </a:cxn>
                <a:cxn ang="0">
                  <a:pos x="1286" y="144"/>
                </a:cxn>
                <a:cxn ang="0">
                  <a:pos x="1262" y="120"/>
                </a:cxn>
                <a:cxn ang="0">
                  <a:pos x="1202" y="102"/>
                </a:cxn>
                <a:cxn ang="0">
                  <a:pos x="1106" y="136"/>
                </a:cxn>
                <a:cxn ang="0">
                  <a:pos x="950" y="120"/>
                </a:cxn>
                <a:cxn ang="0">
                  <a:pos x="550" y="0"/>
                </a:cxn>
                <a:cxn ang="0">
                  <a:pos x="344" y="32"/>
                </a:cxn>
                <a:cxn ang="0">
                  <a:pos x="290" y="102"/>
                </a:cxn>
                <a:cxn ang="0">
                  <a:pos x="128" y="174"/>
                </a:cxn>
                <a:cxn ang="0">
                  <a:pos x="128" y="216"/>
                </a:cxn>
                <a:cxn ang="0">
                  <a:pos x="2" y="252"/>
                </a:cxn>
              </a:cxnLst>
              <a:rect l="l" t="t" r="r" b="b"/>
              <a:pathLst>
                <a:path w="1691" h="2586">
                  <a:moveTo>
                    <a:pt x="2" y="252"/>
                  </a:moveTo>
                  <a:lnTo>
                    <a:pt x="68" y="264"/>
                  </a:lnTo>
                  <a:lnTo>
                    <a:pt x="116" y="258"/>
                  </a:lnTo>
                  <a:lnTo>
                    <a:pt x="188" y="216"/>
                  </a:lnTo>
                  <a:lnTo>
                    <a:pt x="236" y="210"/>
                  </a:lnTo>
                  <a:lnTo>
                    <a:pt x="320" y="210"/>
                  </a:lnTo>
                  <a:lnTo>
                    <a:pt x="368" y="216"/>
                  </a:lnTo>
                  <a:lnTo>
                    <a:pt x="398" y="246"/>
                  </a:lnTo>
                  <a:lnTo>
                    <a:pt x="434" y="240"/>
                  </a:lnTo>
                  <a:lnTo>
                    <a:pt x="422" y="294"/>
                  </a:lnTo>
                  <a:lnTo>
                    <a:pt x="404" y="354"/>
                  </a:lnTo>
                  <a:lnTo>
                    <a:pt x="416" y="444"/>
                  </a:lnTo>
                  <a:lnTo>
                    <a:pt x="408" y="480"/>
                  </a:lnTo>
                  <a:lnTo>
                    <a:pt x="380" y="474"/>
                  </a:lnTo>
                  <a:lnTo>
                    <a:pt x="272" y="582"/>
                  </a:lnTo>
                  <a:lnTo>
                    <a:pt x="236" y="628"/>
                  </a:lnTo>
                  <a:lnTo>
                    <a:pt x="242" y="672"/>
                  </a:lnTo>
                  <a:lnTo>
                    <a:pt x="218" y="714"/>
                  </a:lnTo>
                  <a:lnTo>
                    <a:pt x="268" y="774"/>
                  </a:lnTo>
                  <a:lnTo>
                    <a:pt x="262" y="844"/>
                  </a:lnTo>
                  <a:lnTo>
                    <a:pt x="284" y="964"/>
                  </a:lnTo>
                  <a:lnTo>
                    <a:pt x="320" y="1010"/>
                  </a:lnTo>
                  <a:lnTo>
                    <a:pt x="324" y="970"/>
                  </a:lnTo>
                  <a:lnTo>
                    <a:pt x="316" y="960"/>
                  </a:lnTo>
                  <a:lnTo>
                    <a:pt x="302" y="834"/>
                  </a:lnTo>
                  <a:lnTo>
                    <a:pt x="326" y="830"/>
                  </a:lnTo>
                  <a:lnTo>
                    <a:pt x="328" y="906"/>
                  </a:lnTo>
                  <a:lnTo>
                    <a:pt x="380" y="996"/>
                  </a:lnTo>
                  <a:lnTo>
                    <a:pt x="368" y="1074"/>
                  </a:lnTo>
                  <a:lnTo>
                    <a:pt x="478" y="1154"/>
                  </a:lnTo>
                  <a:lnTo>
                    <a:pt x="564" y="1164"/>
                  </a:lnTo>
                  <a:lnTo>
                    <a:pt x="612" y="1208"/>
                  </a:lnTo>
                  <a:lnTo>
                    <a:pt x="650" y="1200"/>
                  </a:lnTo>
                  <a:lnTo>
                    <a:pt x="680" y="1224"/>
                  </a:lnTo>
                  <a:lnTo>
                    <a:pt x="698" y="1272"/>
                  </a:lnTo>
                  <a:lnTo>
                    <a:pt x="794" y="1350"/>
                  </a:lnTo>
                  <a:lnTo>
                    <a:pt x="842" y="1308"/>
                  </a:lnTo>
                  <a:lnTo>
                    <a:pt x="848" y="1350"/>
                  </a:lnTo>
                  <a:lnTo>
                    <a:pt x="854" y="1422"/>
                  </a:lnTo>
                  <a:lnTo>
                    <a:pt x="786" y="1490"/>
                  </a:lnTo>
                  <a:lnTo>
                    <a:pt x="788" y="1542"/>
                  </a:lnTo>
                  <a:lnTo>
                    <a:pt x="770" y="1608"/>
                  </a:lnTo>
                  <a:lnTo>
                    <a:pt x="802" y="1634"/>
                  </a:lnTo>
                  <a:lnTo>
                    <a:pt x="848" y="1668"/>
                  </a:lnTo>
                  <a:lnTo>
                    <a:pt x="916" y="1782"/>
                  </a:lnTo>
                  <a:lnTo>
                    <a:pt x="956" y="1800"/>
                  </a:lnTo>
                  <a:lnTo>
                    <a:pt x="1010" y="1848"/>
                  </a:lnTo>
                  <a:lnTo>
                    <a:pt x="1034" y="2022"/>
                  </a:lnTo>
                  <a:lnTo>
                    <a:pt x="1058" y="2178"/>
                  </a:lnTo>
                  <a:lnTo>
                    <a:pt x="1046" y="2244"/>
                  </a:lnTo>
                  <a:lnTo>
                    <a:pt x="1094" y="2310"/>
                  </a:lnTo>
                  <a:lnTo>
                    <a:pt x="1118" y="2364"/>
                  </a:lnTo>
                  <a:lnTo>
                    <a:pt x="1138" y="2458"/>
                  </a:lnTo>
                  <a:lnTo>
                    <a:pt x="1194" y="2540"/>
                  </a:lnTo>
                  <a:lnTo>
                    <a:pt x="1286" y="2586"/>
                  </a:lnTo>
                  <a:lnTo>
                    <a:pt x="1382" y="2574"/>
                  </a:lnTo>
                  <a:lnTo>
                    <a:pt x="1280" y="2520"/>
                  </a:lnTo>
                  <a:lnTo>
                    <a:pt x="1266" y="2472"/>
                  </a:lnTo>
                  <a:lnTo>
                    <a:pt x="1288" y="2428"/>
                  </a:lnTo>
                  <a:lnTo>
                    <a:pt x="1244" y="2394"/>
                  </a:lnTo>
                  <a:lnTo>
                    <a:pt x="1284" y="2334"/>
                  </a:lnTo>
                  <a:lnTo>
                    <a:pt x="1244" y="2300"/>
                  </a:lnTo>
                  <a:lnTo>
                    <a:pt x="1288" y="2306"/>
                  </a:lnTo>
                  <a:lnTo>
                    <a:pt x="1286" y="2244"/>
                  </a:lnTo>
                  <a:lnTo>
                    <a:pt x="1330" y="2268"/>
                  </a:lnTo>
                  <a:lnTo>
                    <a:pt x="1368" y="2228"/>
                  </a:lnTo>
                  <a:lnTo>
                    <a:pt x="1334" y="2160"/>
                  </a:lnTo>
                  <a:lnTo>
                    <a:pt x="1382" y="2184"/>
                  </a:lnTo>
                  <a:lnTo>
                    <a:pt x="1448" y="2076"/>
                  </a:lnTo>
                  <a:lnTo>
                    <a:pt x="1468" y="2052"/>
                  </a:lnTo>
                  <a:lnTo>
                    <a:pt x="1476" y="1982"/>
                  </a:lnTo>
                  <a:lnTo>
                    <a:pt x="1568" y="1950"/>
                  </a:lnTo>
                  <a:lnTo>
                    <a:pt x="1612" y="1880"/>
                  </a:lnTo>
                  <a:lnTo>
                    <a:pt x="1628" y="1830"/>
                  </a:lnTo>
                  <a:lnTo>
                    <a:pt x="1622" y="1746"/>
                  </a:lnTo>
                  <a:lnTo>
                    <a:pt x="1692" y="1644"/>
                  </a:lnTo>
                  <a:lnTo>
                    <a:pt x="1652" y="1578"/>
                  </a:lnTo>
                  <a:lnTo>
                    <a:pt x="1552" y="1538"/>
                  </a:lnTo>
                  <a:lnTo>
                    <a:pt x="1448" y="1500"/>
                  </a:lnTo>
                  <a:lnTo>
                    <a:pt x="1376" y="1494"/>
                  </a:lnTo>
                  <a:lnTo>
                    <a:pt x="1376" y="1410"/>
                  </a:lnTo>
                  <a:lnTo>
                    <a:pt x="1262" y="1356"/>
                  </a:lnTo>
                  <a:lnTo>
                    <a:pt x="1166" y="1272"/>
                  </a:lnTo>
                  <a:lnTo>
                    <a:pt x="1104" y="1280"/>
                  </a:lnTo>
                  <a:lnTo>
                    <a:pt x="1048" y="1276"/>
                  </a:lnTo>
                  <a:lnTo>
                    <a:pt x="1020" y="1244"/>
                  </a:lnTo>
                  <a:lnTo>
                    <a:pt x="974" y="1260"/>
                  </a:lnTo>
                  <a:lnTo>
                    <a:pt x="984" y="1238"/>
                  </a:lnTo>
                  <a:lnTo>
                    <a:pt x="934" y="1268"/>
                  </a:lnTo>
                  <a:lnTo>
                    <a:pt x="904" y="1268"/>
                  </a:lnTo>
                  <a:lnTo>
                    <a:pt x="872" y="1314"/>
                  </a:lnTo>
                  <a:lnTo>
                    <a:pt x="836" y="1272"/>
                  </a:lnTo>
                  <a:lnTo>
                    <a:pt x="794" y="1308"/>
                  </a:lnTo>
                  <a:lnTo>
                    <a:pt x="748" y="1278"/>
                  </a:lnTo>
                  <a:lnTo>
                    <a:pt x="758" y="1242"/>
                  </a:lnTo>
                  <a:lnTo>
                    <a:pt x="758" y="1174"/>
                  </a:lnTo>
                  <a:lnTo>
                    <a:pt x="698" y="1176"/>
                  </a:lnTo>
                  <a:lnTo>
                    <a:pt x="668" y="1140"/>
                  </a:lnTo>
                  <a:lnTo>
                    <a:pt x="736" y="1062"/>
                  </a:lnTo>
                  <a:lnTo>
                    <a:pt x="712" y="1050"/>
                  </a:lnTo>
                  <a:lnTo>
                    <a:pt x="658" y="1062"/>
                  </a:lnTo>
                  <a:lnTo>
                    <a:pt x="632" y="1104"/>
                  </a:lnTo>
                  <a:lnTo>
                    <a:pt x="596" y="1110"/>
                  </a:lnTo>
                  <a:lnTo>
                    <a:pt x="538" y="1066"/>
                  </a:lnTo>
                  <a:lnTo>
                    <a:pt x="568" y="950"/>
                  </a:lnTo>
                  <a:lnTo>
                    <a:pt x="632" y="894"/>
                  </a:lnTo>
                  <a:lnTo>
                    <a:pt x="686" y="894"/>
                  </a:lnTo>
                  <a:lnTo>
                    <a:pt x="740" y="912"/>
                  </a:lnTo>
                  <a:lnTo>
                    <a:pt x="736" y="900"/>
                  </a:lnTo>
                  <a:lnTo>
                    <a:pt x="766" y="868"/>
                  </a:lnTo>
                  <a:lnTo>
                    <a:pt x="842" y="906"/>
                  </a:lnTo>
                  <a:lnTo>
                    <a:pt x="848" y="966"/>
                  </a:lnTo>
                  <a:lnTo>
                    <a:pt x="884" y="984"/>
                  </a:lnTo>
                  <a:lnTo>
                    <a:pt x="896" y="900"/>
                  </a:lnTo>
                  <a:lnTo>
                    <a:pt x="878" y="858"/>
                  </a:lnTo>
                  <a:lnTo>
                    <a:pt x="998" y="806"/>
                  </a:lnTo>
                  <a:lnTo>
                    <a:pt x="1058" y="750"/>
                  </a:lnTo>
                  <a:lnTo>
                    <a:pt x="1100" y="696"/>
                  </a:lnTo>
                  <a:lnTo>
                    <a:pt x="1130" y="672"/>
                  </a:lnTo>
                  <a:lnTo>
                    <a:pt x="1184" y="678"/>
                  </a:lnTo>
                  <a:lnTo>
                    <a:pt x="1190" y="636"/>
                  </a:lnTo>
                  <a:lnTo>
                    <a:pt x="1280" y="588"/>
                  </a:lnTo>
                  <a:lnTo>
                    <a:pt x="1278" y="636"/>
                  </a:lnTo>
                  <a:lnTo>
                    <a:pt x="1360" y="602"/>
                  </a:lnTo>
                  <a:lnTo>
                    <a:pt x="1322" y="570"/>
                  </a:lnTo>
                  <a:lnTo>
                    <a:pt x="1340" y="538"/>
                  </a:lnTo>
                  <a:lnTo>
                    <a:pt x="1320" y="522"/>
                  </a:lnTo>
                  <a:lnTo>
                    <a:pt x="1286" y="546"/>
                  </a:lnTo>
                  <a:lnTo>
                    <a:pt x="1288" y="512"/>
                  </a:lnTo>
                  <a:lnTo>
                    <a:pt x="1400" y="504"/>
                  </a:lnTo>
                  <a:lnTo>
                    <a:pt x="1490" y="480"/>
                  </a:lnTo>
                  <a:lnTo>
                    <a:pt x="1526" y="456"/>
                  </a:lnTo>
                  <a:lnTo>
                    <a:pt x="1484" y="394"/>
                  </a:lnTo>
                  <a:cubicBezTo>
                    <a:pt x="1474" y="370"/>
                    <a:pt x="1479" y="319"/>
                    <a:pt x="1466" y="310"/>
                  </a:cubicBezTo>
                  <a:cubicBezTo>
                    <a:pt x="1456" y="300"/>
                    <a:pt x="1423" y="343"/>
                    <a:pt x="1406" y="342"/>
                  </a:cubicBezTo>
                  <a:lnTo>
                    <a:pt x="1376" y="312"/>
                  </a:lnTo>
                  <a:lnTo>
                    <a:pt x="1376" y="270"/>
                  </a:lnTo>
                  <a:lnTo>
                    <a:pt x="1328" y="264"/>
                  </a:lnTo>
                  <a:lnTo>
                    <a:pt x="1312" y="252"/>
                  </a:lnTo>
                  <a:lnTo>
                    <a:pt x="1256" y="314"/>
                  </a:lnTo>
                  <a:lnTo>
                    <a:pt x="1222" y="364"/>
                  </a:lnTo>
                  <a:lnTo>
                    <a:pt x="1172" y="402"/>
                  </a:lnTo>
                  <a:lnTo>
                    <a:pt x="1136" y="474"/>
                  </a:lnTo>
                  <a:lnTo>
                    <a:pt x="1110" y="444"/>
                  </a:lnTo>
                  <a:lnTo>
                    <a:pt x="1128" y="394"/>
                  </a:lnTo>
                  <a:lnTo>
                    <a:pt x="1038" y="334"/>
                  </a:lnTo>
                  <a:lnTo>
                    <a:pt x="1022" y="304"/>
                  </a:lnTo>
                  <a:lnTo>
                    <a:pt x="1122" y="226"/>
                  </a:lnTo>
                  <a:lnTo>
                    <a:pt x="1184" y="222"/>
                  </a:lnTo>
                  <a:lnTo>
                    <a:pt x="1212" y="240"/>
                  </a:lnTo>
                  <a:lnTo>
                    <a:pt x="1248" y="220"/>
                  </a:lnTo>
                  <a:lnTo>
                    <a:pt x="1300" y="220"/>
                  </a:lnTo>
                  <a:lnTo>
                    <a:pt x="1266" y="198"/>
                  </a:lnTo>
                  <a:lnTo>
                    <a:pt x="1208" y="196"/>
                  </a:lnTo>
                  <a:lnTo>
                    <a:pt x="1250" y="174"/>
                  </a:lnTo>
                  <a:lnTo>
                    <a:pt x="1328" y="172"/>
                  </a:lnTo>
                  <a:lnTo>
                    <a:pt x="1364" y="132"/>
                  </a:lnTo>
                  <a:cubicBezTo>
                    <a:pt x="1346" y="124"/>
                    <a:pt x="1343" y="119"/>
                    <a:pt x="1324" y="122"/>
                  </a:cubicBezTo>
                  <a:cubicBezTo>
                    <a:pt x="1310" y="124"/>
                    <a:pt x="1294" y="132"/>
                    <a:pt x="1286" y="144"/>
                  </a:cubicBezTo>
                  <a:cubicBezTo>
                    <a:pt x="1282" y="149"/>
                    <a:pt x="1274" y="148"/>
                    <a:pt x="1268" y="150"/>
                  </a:cubicBezTo>
                  <a:cubicBezTo>
                    <a:pt x="1266" y="144"/>
                    <a:pt x="1259" y="138"/>
                    <a:pt x="1262" y="132"/>
                  </a:cubicBezTo>
                  <a:cubicBezTo>
                    <a:pt x="1269" y="118"/>
                    <a:pt x="1303" y="134"/>
                    <a:pt x="1262" y="120"/>
                  </a:cubicBezTo>
                  <a:cubicBezTo>
                    <a:pt x="1221" y="134"/>
                    <a:pt x="1252" y="105"/>
                    <a:pt x="1262" y="90"/>
                  </a:cubicBezTo>
                  <a:cubicBezTo>
                    <a:pt x="1260" y="84"/>
                    <a:pt x="1262" y="75"/>
                    <a:pt x="1256" y="72"/>
                  </a:cubicBezTo>
                  <a:cubicBezTo>
                    <a:pt x="1238" y="63"/>
                    <a:pt x="1202" y="102"/>
                    <a:pt x="1202" y="102"/>
                  </a:cubicBezTo>
                  <a:cubicBezTo>
                    <a:pt x="1198" y="108"/>
                    <a:pt x="1186" y="140"/>
                    <a:pt x="1180" y="144"/>
                  </a:cubicBezTo>
                  <a:cubicBezTo>
                    <a:pt x="1169" y="151"/>
                    <a:pt x="1148" y="122"/>
                    <a:pt x="1148" y="122"/>
                  </a:cubicBezTo>
                  <a:cubicBezTo>
                    <a:pt x="1138" y="123"/>
                    <a:pt x="1121" y="137"/>
                    <a:pt x="1106" y="136"/>
                  </a:cubicBezTo>
                  <a:cubicBezTo>
                    <a:pt x="1091" y="135"/>
                    <a:pt x="1074" y="117"/>
                    <a:pt x="1056" y="116"/>
                  </a:cubicBezTo>
                  <a:cubicBezTo>
                    <a:pt x="1038" y="115"/>
                    <a:pt x="1016" y="131"/>
                    <a:pt x="998" y="132"/>
                  </a:cubicBezTo>
                  <a:cubicBezTo>
                    <a:pt x="997" y="132"/>
                    <a:pt x="956" y="125"/>
                    <a:pt x="950" y="120"/>
                  </a:cubicBezTo>
                  <a:cubicBezTo>
                    <a:pt x="918" y="94"/>
                    <a:pt x="960" y="108"/>
                    <a:pt x="920" y="90"/>
                  </a:cubicBezTo>
                  <a:cubicBezTo>
                    <a:pt x="852" y="60"/>
                    <a:pt x="806" y="58"/>
                    <a:pt x="730" y="54"/>
                  </a:cubicBezTo>
                  <a:cubicBezTo>
                    <a:pt x="656" y="39"/>
                    <a:pt x="625" y="15"/>
                    <a:pt x="550" y="0"/>
                  </a:cubicBezTo>
                  <a:cubicBezTo>
                    <a:pt x="510" y="2"/>
                    <a:pt x="486" y="5"/>
                    <a:pt x="446" y="8"/>
                  </a:cubicBezTo>
                  <a:cubicBezTo>
                    <a:pt x="424" y="9"/>
                    <a:pt x="423" y="14"/>
                    <a:pt x="406" y="18"/>
                  </a:cubicBezTo>
                  <a:cubicBezTo>
                    <a:pt x="389" y="22"/>
                    <a:pt x="353" y="24"/>
                    <a:pt x="344" y="32"/>
                  </a:cubicBezTo>
                  <a:cubicBezTo>
                    <a:pt x="346" y="38"/>
                    <a:pt x="354" y="60"/>
                    <a:pt x="350" y="64"/>
                  </a:cubicBezTo>
                  <a:cubicBezTo>
                    <a:pt x="274" y="50"/>
                    <a:pt x="250" y="81"/>
                    <a:pt x="236" y="82"/>
                  </a:cubicBezTo>
                  <a:cubicBezTo>
                    <a:pt x="278" y="110"/>
                    <a:pt x="270" y="72"/>
                    <a:pt x="290" y="102"/>
                  </a:cubicBezTo>
                  <a:cubicBezTo>
                    <a:pt x="234" y="121"/>
                    <a:pt x="178" y="104"/>
                    <a:pt x="128" y="138"/>
                  </a:cubicBezTo>
                  <a:cubicBezTo>
                    <a:pt x="126" y="144"/>
                    <a:pt x="122" y="150"/>
                    <a:pt x="122" y="156"/>
                  </a:cubicBezTo>
                  <a:cubicBezTo>
                    <a:pt x="122" y="162"/>
                    <a:pt x="132" y="170"/>
                    <a:pt x="128" y="174"/>
                  </a:cubicBezTo>
                  <a:cubicBezTo>
                    <a:pt x="126" y="182"/>
                    <a:pt x="109" y="197"/>
                    <a:pt x="112" y="202"/>
                  </a:cubicBezTo>
                  <a:cubicBezTo>
                    <a:pt x="124" y="206"/>
                    <a:pt x="137" y="195"/>
                    <a:pt x="146" y="204"/>
                  </a:cubicBezTo>
                  <a:cubicBezTo>
                    <a:pt x="151" y="209"/>
                    <a:pt x="135" y="213"/>
                    <a:pt x="128" y="216"/>
                  </a:cubicBezTo>
                  <a:cubicBezTo>
                    <a:pt x="116" y="221"/>
                    <a:pt x="104" y="226"/>
                    <a:pt x="92" y="228"/>
                  </a:cubicBezTo>
                  <a:cubicBezTo>
                    <a:pt x="48" y="237"/>
                    <a:pt x="72" y="233"/>
                    <a:pt x="20" y="240"/>
                  </a:cubicBezTo>
                  <a:cubicBezTo>
                    <a:pt x="0" y="247"/>
                    <a:pt x="2" y="240"/>
                    <a:pt x="2" y="252"/>
                  </a:cubicBezTo>
                  <a:close/>
                </a:path>
              </a:pathLst>
            </a:custGeom>
            <a:solidFill>
              <a:srgbClr val="FEFEFE">
                <a:alpha val="30196"/>
              </a:srgbClr>
            </a:solidFill>
            <a:ln w="12700">
              <a:noFill/>
            </a:ln>
          </p:spPr>
          <p:txBody>
            <a:bodyPr/>
            <a:lstStyle/>
            <a:p>
              <a:endParaRPr lang="zh-CN" altLang="en-US" sz="3000"/>
            </a:p>
          </p:txBody>
        </p:sp>
        <p:sp>
          <p:nvSpPr>
            <p:cNvPr id="2062" name="Freeform 17"/>
            <p:cNvSpPr/>
            <p:nvPr/>
          </p:nvSpPr>
          <p:spPr>
            <a:xfrm>
              <a:off x="703" y="2230"/>
              <a:ext cx="34" cy="28"/>
            </a:xfrm>
            <a:custGeom>
              <a:avLst/>
              <a:gdLst/>
              <a:ahLst/>
              <a:cxnLst>
                <a:cxn ang="0">
                  <a:pos x="16" y="4"/>
                </a:cxn>
                <a:cxn ang="0">
                  <a:pos x="0" y="22"/>
                </a:cxn>
                <a:cxn ang="0">
                  <a:pos x="22" y="38"/>
                </a:cxn>
                <a:cxn ang="0">
                  <a:pos x="46" y="26"/>
                </a:cxn>
                <a:cxn ang="0">
                  <a:pos x="30" y="0"/>
                </a:cxn>
                <a:cxn ang="0">
                  <a:pos x="16" y="4"/>
                </a:cxn>
              </a:cxnLst>
              <a:rect l="l" t="t" r="r" b="b"/>
              <a:pathLst>
                <a:path w="46" h="38">
                  <a:moveTo>
                    <a:pt x="16" y="4"/>
                  </a:moveTo>
                  <a:lnTo>
                    <a:pt x="0" y="22"/>
                  </a:lnTo>
                  <a:lnTo>
                    <a:pt x="22" y="38"/>
                  </a:lnTo>
                  <a:lnTo>
                    <a:pt x="46" y="26"/>
                  </a:lnTo>
                  <a:lnTo>
                    <a:pt x="30" y="0"/>
                  </a:lnTo>
                  <a:lnTo>
                    <a:pt x="16" y="4"/>
                  </a:lnTo>
                  <a:close/>
                </a:path>
              </a:pathLst>
            </a:custGeom>
            <a:solidFill>
              <a:srgbClr val="FEFEFE">
                <a:alpha val="30196"/>
              </a:srgbClr>
            </a:solidFill>
            <a:ln w="12700">
              <a:noFill/>
            </a:ln>
          </p:spPr>
          <p:txBody>
            <a:bodyPr/>
            <a:lstStyle/>
            <a:p>
              <a:endParaRPr lang="zh-CN" altLang="en-US" sz="3000"/>
            </a:p>
          </p:txBody>
        </p:sp>
        <p:sp>
          <p:nvSpPr>
            <p:cNvPr id="2063" name="Freeform 18"/>
            <p:cNvSpPr/>
            <p:nvPr/>
          </p:nvSpPr>
          <p:spPr>
            <a:xfrm>
              <a:off x="1010" y="2353"/>
              <a:ext cx="39" cy="32"/>
            </a:xfrm>
            <a:custGeom>
              <a:avLst/>
              <a:gdLst/>
              <a:ahLst/>
              <a:cxnLst>
                <a:cxn ang="0">
                  <a:pos x="12" y="0"/>
                </a:cxn>
                <a:cxn ang="0">
                  <a:pos x="26" y="44"/>
                </a:cxn>
                <a:cxn ang="0">
                  <a:pos x="42" y="42"/>
                </a:cxn>
                <a:cxn ang="0">
                  <a:pos x="38" y="16"/>
                </a:cxn>
                <a:cxn ang="0">
                  <a:pos x="26" y="2"/>
                </a:cxn>
                <a:cxn ang="0">
                  <a:pos x="12" y="0"/>
                </a:cxn>
              </a:cxnLst>
              <a:rect l="l" t="t" r="r" b="b"/>
              <a:pathLst>
                <a:path w="52" h="44">
                  <a:moveTo>
                    <a:pt x="12" y="0"/>
                  </a:moveTo>
                  <a:cubicBezTo>
                    <a:pt x="16" y="14"/>
                    <a:pt x="18" y="32"/>
                    <a:pt x="26" y="44"/>
                  </a:cubicBezTo>
                  <a:cubicBezTo>
                    <a:pt x="31" y="43"/>
                    <a:pt x="37" y="44"/>
                    <a:pt x="42" y="42"/>
                  </a:cubicBezTo>
                  <a:cubicBezTo>
                    <a:pt x="52" y="38"/>
                    <a:pt x="48" y="19"/>
                    <a:pt x="38" y="16"/>
                  </a:cubicBezTo>
                  <a:cubicBezTo>
                    <a:pt x="33" y="9"/>
                    <a:pt x="34" y="5"/>
                    <a:pt x="26" y="2"/>
                  </a:cubicBezTo>
                  <a:cubicBezTo>
                    <a:pt x="4" y="4"/>
                    <a:pt x="0" y="8"/>
                    <a:pt x="12" y="0"/>
                  </a:cubicBezTo>
                  <a:close/>
                </a:path>
              </a:pathLst>
            </a:custGeom>
            <a:solidFill>
              <a:srgbClr val="FEFEFE">
                <a:alpha val="30196"/>
              </a:srgbClr>
            </a:solidFill>
            <a:ln w="12700">
              <a:noFill/>
            </a:ln>
          </p:spPr>
          <p:txBody>
            <a:bodyPr/>
            <a:lstStyle/>
            <a:p>
              <a:endParaRPr lang="zh-CN" altLang="en-US" sz="3000"/>
            </a:p>
          </p:txBody>
        </p:sp>
        <p:sp>
          <p:nvSpPr>
            <p:cNvPr id="2064" name="Freeform 19"/>
            <p:cNvSpPr/>
            <p:nvPr/>
          </p:nvSpPr>
          <p:spPr>
            <a:xfrm>
              <a:off x="1792" y="2409"/>
              <a:ext cx="98" cy="74"/>
            </a:xfrm>
            <a:custGeom>
              <a:avLst/>
              <a:gdLst/>
              <a:ahLst/>
              <a:cxnLst>
                <a:cxn ang="0">
                  <a:pos x="97" y="0"/>
                </a:cxn>
                <a:cxn ang="0">
                  <a:pos x="79" y="8"/>
                </a:cxn>
                <a:cxn ang="0">
                  <a:pos x="53" y="24"/>
                </a:cxn>
                <a:cxn ang="0">
                  <a:pos x="39" y="40"/>
                </a:cxn>
                <a:cxn ang="0">
                  <a:pos x="21" y="52"/>
                </a:cxn>
                <a:cxn ang="0">
                  <a:pos x="63" y="82"/>
                </a:cxn>
                <a:cxn ang="0">
                  <a:pos x="79" y="94"/>
                </a:cxn>
                <a:cxn ang="0">
                  <a:pos x="85" y="92"/>
                </a:cxn>
                <a:cxn ang="0">
                  <a:pos x="89" y="86"/>
                </a:cxn>
                <a:cxn ang="0">
                  <a:pos x="97" y="98"/>
                </a:cxn>
                <a:cxn ang="0">
                  <a:pos x="123" y="86"/>
                </a:cxn>
                <a:cxn ang="0">
                  <a:pos x="129" y="74"/>
                </a:cxn>
                <a:cxn ang="0">
                  <a:pos x="101" y="40"/>
                </a:cxn>
                <a:cxn ang="0">
                  <a:pos x="115" y="24"/>
                </a:cxn>
                <a:cxn ang="0">
                  <a:pos x="111" y="4"/>
                </a:cxn>
                <a:cxn ang="0">
                  <a:pos x="97" y="0"/>
                </a:cxn>
              </a:cxnLst>
              <a:rect l="l" t="t" r="r" b="b"/>
              <a:pathLst>
                <a:path w="131" h="98">
                  <a:moveTo>
                    <a:pt x="97" y="0"/>
                  </a:moveTo>
                  <a:cubicBezTo>
                    <a:pt x="83" y="5"/>
                    <a:pt x="89" y="2"/>
                    <a:pt x="79" y="8"/>
                  </a:cubicBezTo>
                  <a:cubicBezTo>
                    <a:pt x="76" y="18"/>
                    <a:pt x="62" y="18"/>
                    <a:pt x="53" y="24"/>
                  </a:cubicBezTo>
                  <a:cubicBezTo>
                    <a:pt x="49" y="29"/>
                    <a:pt x="44" y="36"/>
                    <a:pt x="39" y="40"/>
                  </a:cubicBezTo>
                  <a:cubicBezTo>
                    <a:pt x="34" y="45"/>
                    <a:pt x="21" y="52"/>
                    <a:pt x="21" y="52"/>
                  </a:cubicBezTo>
                  <a:cubicBezTo>
                    <a:pt x="0" y="84"/>
                    <a:pt x="41" y="75"/>
                    <a:pt x="63" y="82"/>
                  </a:cubicBezTo>
                  <a:cubicBezTo>
                    <a:pt x="68" y="89"/>
                    <a:pt x="71" y="91"/>
                    <a:pt x="79" y="94"/>
                  </a:cubicBezTo>
                  <a:cubicBezTo>
                    <a:pt x="81" y="93"/>
                    <a:pt x="83" y="93"/>
                    <a:pt x="85" y="92"/>
                  </a:cubicBezTo>
                  <a:cubicBezTo>
                    <a:pt x="87" y="90"/>
                    <a:pt x="87" y="85"/>
                    <a:pt x="89" y="86"/>
                  </a:cubicBezTo>
                  <a:cubicBezTo>
                    <a:pt x="93" y="88"/>
                    <a:pt x="97" y="98"/>
                    <a:pt x="97" y="98"/>
                  </a:cubicBezTo>
                  <a:cubicBezTo>
                    <a:pt x="112" y="95"/>
                    <a:pt x="111" y="90"/>
                    <a:pt x="123" y="86"/>
                  </a:cubicBezTo>
                  <a:cubicBezTo>
                    <a:pt x="124" y="82"/>
                    <a:pt x="128" y="78"/>
                    <a:pt x="129" y="74"/>
                  </a:cubicBezTo>
                  <a:cubicBezTo>
                    <a:pt x="131" y="61"/>
                    <a:pt x="108" y="47"/>
                    <a:pt x="101" y="40"/>
                  </a:cubicBezTo>
                  <a:cubicBezTo>
                    <a:pt x="103" y="33"/>
                    <a:pt x="115" y="24"/>
                    <a:pt x="115" y="24"/>
                  </a:cubicBezTo>
                  <a:cubicBezTo>
                    <a:pt x="121" y="15"/>
                    <a:pt x="124" y="8"/>
                    <a:pt x="111" y="4"/>
                  </a:cubicBezTo>
                  <a:cubicBezTo>
                    <a:pt x="101" y="7"/>
                    <a:pt x="97" y="13"/>
                    <a:pt x="97" y="0"/>
                  </a:cubicBezTo>
                  <a:close/>
                </a:path>
              </a:pathLst>
            </a:custGeom>
            <a:solidFill>
              <a:srgbClr val="FEFEFE">
                <a:alpha val="30196"/>
              </a:srgbClr>
            </a:solidFill>
            <a:ln w="12700">
              <a:noFill/>
            </a:ln>
          </p:spPr>
          <p:txBody>
            <a:bodyPr/>
            <a:lstStyle/>
            <a:p>
              <a:endParaRPr lang="zh-CN" altLang="en-US" sz="3000"/>
            </a:p>
          </p:txBody>
        </p:sp>
        <p:sp>
          <p:nvSpPr>
            <p:cNvPr id="2065" name="Freeform 20"/>
            <p:cNvSpPr/>
            <p:nvPr/>
          </p:nvSpPr>
          <p:spPr>
            <a:xfrm>
              <a:off x="1318" y="2793"/>
              <a:ext cx="158" cy="84"/>
            </a:xfrm>
            <a:custGeom>
              <a:avLst/>
              <a:gdLst/>
              <a:ahLst/>
              <a:cxnLst>
                <a:cxn ang="0">
                  <a:pos x="47" y="12"/>
                </a:cxn>
                <a:cxn ang="0">
                  <a:pos x="17" y="12"/>
                </a:cxn>
                <a:cxn ang="0">
                  <a:pos x="5" y="16"/>
                </a:cxn>
                <a:cxn ang="0">
                  <a:pos x="25" y="52"/>
                </a:cxn>
                <a:cxn ang="0">
                  <a:pos x="51" y="44"/>
                </a:cxn>
                <a:cxn ang="0">
                  <a:pos x="93" y="54"/>
                </a:cxn>
                <a:cxn ang="0">
                  <a:pos x="111" y="60"/>
                </a:cxn>
                <a:cxn ang="0">
                  <a:pos x="133" y="88"/>
                </a:cxn>
                <a:cxn ang="0">
                  <a:pos x="141" y="112"/>
                </a:cxn>
                <a:cxn ang="0">
                  <a:pos x="157" y="100"/>
                </a:cxn>
                <a:cxn ang="0">
                  <a:pos x="169" y="96"/>
                </a:cxn>
                <a:cxn ang="0">
                  <a:pos x="187" y="102"/>
                </a:cxn>
                <a:cxn ang="0">
                  <a:pos x="195" y="80"/>
                </a:cxn>
                <a:cxn ang="0">
                  <a:pos x="153" y="54"/>
                </a:cxn>
                <a:cxn ang="0">
                  <a:pos x="105" y="20"/>
                </a:cxn>
                <a:cxn ang="0">
                  <a:pos x="53" y="26"/>
                </a:cxn>
                <a:cxn ang="0">
                  <a:pos x="47" y="12"/>
                </a:cxn>
              </a:cxnLst>
              <a:rect l="l" t="t" r="r" b="b"/>
              <a:pathLst>
                <a:path w="211" h="112">
                  <a:moveTo>
                    <a:pt x="47" y="12"/>
                  </a:moveTo>
                  <a:cubicBezTo>
                    <a:pt x="39" y="0"/>
                    <a:pt x="28" y="7"/>
                    <a:pt x="17" y="12"/>
                  </a:cubicBezTo>
                  <a:cubicBezTo>
                    <a:pt x="13" y="14"/>
                    <a:pt x="5" y="16"/>
                    <a:pt x="5" y="16"/>
                  </a:cubicBezTo>
                  <a:cubicBezTo>
                    <a:pt x="0" y="31"/>
                    <a:pt x="10" y="48"/>
                    <a:pt x="25" y="52"/>
                  </a:cubicBezTo>
                  <a:cubicBezTo>
                    <a:pt x="37" y="50"/>
                    <a:pt x="41" y="47"/>
                    <a:pt x="51" y="44"/>
                  </a:cubicBezTo>
                  <a:cubicBezTo>
                    <a:pt x="65" y="53"/>
                    <a:pt x="76" y="53"/>
                    <a:pt x="93" y="54"/>
                  </a:cubicBezTo>
                  <a:cubicBezTo>
                    <a:pt x="99" y="56"/>
                    <a:pt x="111" y="60"/>
                    <a:pt x="111" y="60"/>
                  </a:cubicBezTo>
                  <a:cubicBezTo>
                    <a:pt x="120" y="69"/>
                    <a:pt x="129" y="75"/>
                    <a:pt x="133" y="88"/>
                  </a:cubicBezTo>
                  <a:cubicBezTo>
                    <a:pt x="125" y="100"/>
                    <a:pt x="126" y="107"/>
                    <a:pt x="141" y="112"/>
                  </a:cubicBezTo>
                  <a:cubicBezTo>
                    <a:pt x="145" y="106"/>
                    <a:pt x="150" y="103"/>
                    <a:pt x="157" y="100"/>
                  </a:cubicBezTo>
                  <a:cubicBezTo>
                    <a:pt x="161" y="98"/>
                    <a:pt x="169" y="96"/>
                    <a:pt x="169" y="96"/>
                  </a:cubicBezTo>
                  <a:cubicBezTo>
                    <a:pt x="175" y="98"/>
                    <a:pt x="187" y="102"/>
                    <a:pt x="187" y="102"/>
                  </a:cubicBezTo>
                  <a:cubicBezTo>
                    <a:pt x="203" y="100"/>
                    <a:pt x="212" y="94"/>
                    <a:pt x="195" y="80"/>
                  </a:cubicBezTo>
                  <a:cubicBezTo>
                    <a:pt x="183" y="70"/>
                    <a:pt x="165" y="66"/>
                    <a:pt x="153" y="54"/>
                  </a:cubicBezTo>
                  <a:cubicBezTo>
                    <a:pt x="141" y="42"/>
                    <a:pt x="122" y="26"/>
                    <a:pt x="105" y="20"/>
                  </a:cubicBezTo>
                  <a:cubicBezTo>
                    <a:pt x="85" y="21"/>
                    <a:pt x="71" y="20"/>
                    <a:pt x="53" y="26"/>
                  </a:cubicBezTo>
                  <a:cubicBezTo>
                    <a:pt x="47" y="24"/>
                    <a:pt x="33" y="12"/>
                    <a:pt x="47" y="12"/>
                  </a:cubicBezTo>
                  <a:close/>
                </a:path>
              </a:pathLst>
            </a:custGeom>
            <a:solidFill>
              <a:srgbClr val="FEFEFE">
                <a:alpha val="30196"/>
              </a:srgbClr>
            </a:solidFill>
            <a:ln w="12700">
              <a:noFill/>
            </a:ln>
          </p:spPr>
          <p:txBody>
            <a:bodyPr/>
            <a:lstStyle/>
            <a:p>
              <a:endParaRPr lang="zh-CN" altLang="en-US" sz="3000"/>
            </a:p>
          </p:txBody>
        </p:sp>
        <p:sp>
          <p:nvSpPr>
            <p:cNvPr id="2066" name="Freeform 21"/>
            <p:cNvSpPr/>
            <p:nvPr/>
          </p:nvSpPr>
          <p:spPr>
            <a:xfrm>
              <a:off x="1448" y="2857"/>
              <a:ext cx="99" cy="41"/>
            </a:xfrm>
            <a:custGeom>
              <a:avLst/>
              <a:gdLst/>
              <a:ahLst/>
              <a:cxnLst>
                <a:cxn ang="0">
                  <a:pos x="57" y="0"/>
                </a:cxn>
                <a:cxn ang="0">
                  <a:pos x="43" y="6"/>
                </a:cxn>
                <a:cxn ang="0">
                  <a:pos x="31" y="30"/>
                </a:cxn>
                <a:cxn ang="0">
                  <a:pos x="15" y="34"/>
                </a:cxn>
                <a:cxn ang="0">
                  <a:pos x="3" y="42"/>
                </a:cxn>
                <a:cxn ang="0">
                  <a:pos x="13" y="54"/>
                </a:cxn>
                <a:cxn ang="0">
                  <a:pos x="133" y="34"/>
                </a:cxn>
                <a:cxn ang="0">
                  <a:pos x="123" y="16"/>
                </a:cxn>
                <a:cxn ang="0">
                  <a:pos x="105" y="8"/>
                </a:cxn>
                <a:cxn ang="0">
                  <a:pos x="101" y="24"/>
                </a:cxn>
                <a:cxn ang="0">
                  <a:pos x="89" y="18"/>
                </a:cxn>
                <a:cxn ang="0">
                  <a:pos x="67" y="14"/>
                </a:cxn>
                <a:cxn ang="0">
                  <a:pos x="57" y="0"/>
                </a:cxn>
              </a:cxnLst>
              <a:rect l="l" t="t" r="r" b="b"/>
              <a:pathLst>
                <a:path w="133" h="54">
                  <a:moveTo>
                    <a:pt x="57" y="0"/>
                  </a:moveTo>
                  <a:cubicBezTo>
                    <a:pt x="53" y="3"/>
                    <a:pt x="46" y="2"/>
                    <a:pt x="43" y="6"/>
                  </a:cubicBezTo>
                  <a:cubicBezTo>
                    <a:pt x="36" y="14"/>
                    <a:pt x="43" y="26"/>
                    <a:pt x="31" y="30"/>
                  </a:cubicBezTo>
                  <a:cubicBezTo>
                    <a:pt x="26" y="32"/>
                    <a:pt x="20" y="31"/>
                    <a:pt x="15" y="34"/>
                  </a:cubicBezTo>
                  <a:cubicBezTo>
                    <a:pt x="11" y="36"/>
                    <a:pt x="3" y="42"/>
                    <a:pt x="3" y="42"/>
                  </a:cubicBezTo>
                  <a:cubicBezTo>
                    <a:pt x="0" y="51"/>
                    <a:pt x="5" y="51"/>
                    <a:pt x="13" y="54"/>
                  </a:cubicBezTo>
                  <a:cubicBezTo>
                    <a:pt x="51" y="51"/>
                    <a:pt x="97" y="46"/>
                    <a:pt x="133" y="34"/>
                  </a:cubicBezTo>
                  <a:cubicBezTo>
                    <a:pt x="129" y="28"/>
                    <a:pt x="128" y="21"/>
                    <a:pt x="123" y="16"/>
                  </a:cubicBezTo>
                  <a:cubicBezTo>
                    <a:pt x="118" y="11"/>
                    <a:pt x="105" y="8"/>
                    <a:pt x="105" y="8"/>
                  </a:cubicBezTo>
                  <a:cubicBezTo>
                    <a:pt x="84" y="13"/>
                    <a:pt x="106" y="19"/>
                    <a:pt x="101" y="24"/>
                  </a:cubicBezTo>
                  <a:cubicBezTo>
                    <a:pt x="99" y="26"/>
                    <a:pt x="89" y="18"/>
                    <a:pt x="89" y="18"/>
                  </a:cubicBezTo>
                  <a:cubicBezTo>
                    <a:pt x="83" y="15"/>
                    <a:pt x="73" y="15"/>
                    <a:pt x="67" y="14"/>
                  </a:cubicBezTo>
                  <a:cubicBezTo>
                    <a:pt x="58" y="8"/>
                    <a:pt x="62" y="12"/>
                    <a:pt x="57" y="0"/>
                  </a:cubicBezTo>
                  <a:close/>
                </a:path>
              </a:pathLst>
            </a:custGeom>
            <a:solidFill>
              <a:srgbClr val="FEFEFE">
                <a:alpha val="30196"/>
              </a:srgbClr>
            </a:solidFill>
            <a:ln w="12700">
              <a:noFill/>
            </a:ln>
          </p:spPr>
          <p:txBody>
            <a:bodyPr/>
            <a:lstStyle/>
            <a:p>
              <a:endParaRPr lang="zh-CN" altLang="en-US" sz="3000"/>
            </a:p>
          </p:txBody>
        </p:sp>
        <p:sp>
          <p:nvSpPr>
            <p:cNvPr id="2067" name="Freeform 22"/>
            <p:cNvSpPr/>
            <p:nvPr/>
          </p:nvSpPr>
          <p:spPr>
            <a:xfrm>
              <a:off x="1553" y="2883"/>
              <a:ext cx="38" cy="18"/>
            </a:xfrm>
            <a:custGeom>
              <a:avLst/>
              <a:gdLst/>
              <a:ahLst/>
              <a:cxnLst>
                <a:cxn ang="0">
                  <a:pos x="13" y="0"/>
                </a:cxn>
                <a:cxn ang="0">
                  <a:pos x="7" y="18"/>
                </a:cxn>
                <a:cxn ang="0">
                  <a:pos x="27" y="24"/>
                </a:cxn>
                <a:cxn ang="0">
                  <a:pos x="33" y="4"/>
                </a:cxn>
                <a:cxn ang="0">
                  <a:pos x="13" y="0"/>
                </a:cxn>
              </a:cxnLst>
              <a:rect l="l" t="t"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30196"/>
              </a:srgbClr>
            </a:solidFill>
            <a:ln w="12700">
              <a:noFill/>
            </a:ln>
          </p:spPr>
          <p:txBody>
            <a:bodyPr/>
            <a:lstStyle/>
            <a:p>
              <a:endParaRPr lang="zh-CN" altLang="en-US" sz="3000"/>
            </a:p>
          </p:txBody>
        </p:sp>
        <p:sp>
          <p:nvSpPr>
            <p:cNvPr id="2068" name="Freeform 23"/>
            <p:cNvSpPr/>
            <p:nvPr/>
          </p:nvSpPr>
          <p:spPr>
            <a:xfrm>
              <a:off x="1609" y="2886"/>
              <a:ext cx="12" cy="25"/>
            </a:xfrm>
            <a:custGeom>
              <a:avLst/>
              <a:gdLst/>
              <a:ahLst/>
              <a:cxnLst>
                <a:cxn ang="0">
                  <a:pos x="14" y="0"/>
                </a:cxn>
                <a:cxn ang="0">
                  <a:pos x="0" y="14"/>
                </a:cxn>
                <a:cxn ang="0">
                  <a:pos x="16" y="34"/>
                </a:cxn>
                <a:cxn ang="0">
                  <a:pos x="12" y="18"/>
                </a:cxn>
                <a:cxn ang="0">
                  <a:pos x="16" y="6"/>
                </a:cxn>
                <a:cxn ang="0">
                  <a:pos x="14" y="0"/>
                </a:cxn>
              </a:cxnLst>
              <a:rect l="l" t="t" r="r" b="b"/>
              <a:pathLst>
                <a:path w="16" h="34">
                  <a:moveTo>
                    <a:pt x="14" y="0"/>
                  </a:moveTo>
                  <a:cubicBezTo>
                    <a:pt x="5" y="3"/>
                    <a:pt x="2" y="4"/>
                    <a:pt x="0" y="14"/>
                  </a:cubicBezTo>
                  <a:cubicBezTo>
                    <a:pt x="3" y="26"/>
                    <a:pt x="4" y="30"/>
                    <a:pt x="16" y="34"/>
                  </a:cubicBezTo>
                  <a:cubicBezTo>
                    <a:pt x="15" y="29"/>
                    <a:pt x="11" y="23"/>
                    <a:pt x="12" y="18"/>
                  </a:cubicBezTo>
                  <a:cubicBezTo>
                    <a:pt x="12" y="14"/>
                    <a:pt x="16" y="6"/>
                    <a:pt x="16" y="6"/>
                  </a:cubicBezTo>
                  <a:cubicBezTo>
                    <a:pt x="9" y="1"/>
                    <a:pt x="8" y="3"/>
                    <a:pt x="14" y="0"/>
                  </a:cubicBezTo>
                  <a:close/>
                </a:path>
              </a:pathLst>
            </a:custGeom>
            <a:solidFill>
              <a:srgbClr val="FEFEFE">
                <a:alpha val="30196"/>
              </a:srgbClr>
            </a:solidFill>
            <a:ln w="12700">
              <a:noFill/>
            </a:ln>
          </p:spPr>
          <p:txBody>
            <a:bodyPr/>
            <a:lstStyle/>
            <a:p>
              <a:endParaRPr lang="zh-CN" altLang="en-US" sz="3000"/>
            </a:p>
          </p:txBody>
        </p:sp>
        <p:sp>
          <p:nvSpPr>
            <p:cNvPr id="2069" name="Freeform 24"/>
            <p:cNvSpPr/>
            <p:nvPr/>
          </p:nvSpPr>
          <p:spPr>
            <a:xfrm>
              <a:off x="1426" y="2040"/>
              <a:ext cx="180" cy="88"/>
            </a:xfrm>
            <a:custGeom>
              <a:avLst/>
              <a:gdLst/>
              <a:ahLst/>
              <a:cxnLst>
                <a:cxn ang="0">
                  <a:pos x="64" y="1"/>
                </a:cxn>
                <a:cxn ang="0">
                  <a:pos x="24" y="31"/>
                </a:cxn>
                <a:cxn ang="0">
                  <a:pos x="6" y="37"/>
                </a:cxn>
                <a:cxn ang="0">
                  <a:pos x="0" y="39"/>
                </a:cxn>
                <a:cxn ang="0">
                  <a:pos x="26" y="59"/>
                </a:cxn>
                <a:cxn ang="0">
                  <a:pos x="38" y="63"/>
                </a:cxn>
                <a:cxn ang="0">
                  <a:pos x="68" y="47"/>
                </a:cxn>
                <a:cxn ang="0">
                  <a:pos x="80" y="43"/>
                </a:cxn>
                <a:cxn ang="0">
                  <a:pos x="82" y="55"/>
                </a:cxn>
                <a:cxn ang="0">
                  <a:pos x="64" y="61"/>
                </a:cxn>
                <a:cxn ang="0">
                  <a:pos x="72" y="73"/>
                </a:cxn>
                <a:cxn ang="0">
                  <a:pos x="40" y="87"/>
                </a:cxn>
                <a:cxn ang="0">
                  <a:pos x="70" y="109"/>
                </a:cxn>
                <a:cxn ang="0">
                  <a:pos x="82" y="113"/>
                </a:cxn>
                <a:cxn ang="0">
                  <a:pos x="118" y="103"/>
                </a:cxn>
                <a:cxn ang="0">
                  <a:pos x="150" y="105"/>
                </a:cxn>
                <a:cxn ang="0">
                  <a:pos x="168" y="117"/>
                </a:cxn>
                <a:cxn ang="0">
                  <a:pos x="204" y="109"/>
                </a:cxn>
                <a:cxn ang="0">
                  <a:pos x="224" y="103"/>
                </a:cxn>
                <a:cxn ang="0">
                  <a:pos x="222" y="77"/>
                </a:cxn>
                <a:cxn ang="0">
                  <a:pos x="234" y="69"/>
                </a:cxn>
                <a:cxn ang="0">
                  <a:pos x="238" y="47"/>
                </a:cxn>
                <a:cxn ang="0">
                  <a:pos x="210" y="57"/>
                </a:cxn>
                <a:cxn ang="0">
                  <a:pos x="200" y="43"/>
                </a:cxn>
                <a:cxn ang="0">
                  <a:pos x="172" y="45"/>
                </a:cxn>
                <a:cxn ang="0">
                  <a:pos x="134" y="9"/>
                </a:cxn>
                <a:cxn ang="0">
                  <a:pos x="94" y="11"/>
                </a:cxn>
                <a:cxn ang="0">
                  <a:pos x="82" y="1"/>
                </a:cxn>
                <a:cxn ang="0">
                  <a:pos x="64" y="1"/>
                </a:cxn>
              </a:cxnLst>
              <a:rect l="l" t="t" r="r" b="b"/>
              <a:pathLst>
                <a:path w="240" h="117">
                  <a:moveTo>
                    <a:pt x="64" y="1"/>
                  </a:moveTo>
                  <a:cubicBezTo>
                    <a:pt x="57" y="21"/>
                    <a:pt x="44" y="24"/>
                    <a:pt x="24" y="31"/>
                  </a:cubicBezTo>
                  <a:cubicBezTo>
                    <a:pt x="18" y="33"/>
                    <a:pt x="12" y="35"/>
                    <a:pt x="6" y="37"/>
                  </a:cubicBezTo>
                  <a:cubicBezTo>
                    <a:pt x="4" y="38"/>
                    <a:pt x="0" y="39"/>
                    <a:pt x="0" y="39"/>
                  </a:cubicBezTo>
                  <a:cubicBezTo>
                    <a:pt x="3" y="55"/>
                    <a:pt x="12" y="54"/>
                    <a:pt x="26" y="59"/>
                  </a:cubicBezTo>
                  <a:cubicBezTo>
                    <a:pt x="30" y="60"/>
                    <a:pt x="38" y="63"/>
                    <a:pt x="38" y="63"/>
                  </a:cubicBezTo>
                  <a:cubicBezTo>
                    <a:pt x="50" y="59"/>
                    <a:pt x="57" y="54"/>
                    <a:pt x="68" y="47"/>
                  </a:cubicBezTo>
                  <a:cubicBezTo>
                    <a:pt x="72" y="45"/>
                    <a:pt x="80" y="43"/>
                    <a:pt x="80" y="43"/>
                  </a:cubicBezTo>
                  <a:cubicBezTo>
                    <a:pt x="82" y="46"/>
                    <a:pt x="88" y="51"/>
                    <a:pt x="82" y="55"/>
                  </a:cubicBezTo>
                  <a:cubicBezTo>
                    <a:pt x="77" y="59"/>
                    <a:pt x="64" y="61"/>
                    <a:pt x="64" y="61"/>
                  </a:cubicBezTo>
                  <a:cubicBezTo>
                    <a:pt x="58" y="70"/>
                    <a:pt x="63" y="70"/>
                    <a:pt x="72" y="73"/>
                  </a:cubicBezTo>
                  <a:cubicBezTo>
                    <a:pt x="77" y="88"/>
                    <a:pt x="50" y="86"/>
                    <a:pt x="40" y="87"/>
                  </a:cubicBezTo>
                  <a:cubicBezTo>
                    <a:pt x="47" y="94"/>
                    <a:pt x="60" y="106"/>
                    <a:pt x="70" y="109"/>
                  </a:cubicBezTo>
                  <a:cubicBezTo>
                    <a:pt x="74" y="110"/>
                    <a:pt x="82" y="113"/>
                    <a:pt x="82" y="113"/>
                  </a:cubicBezTo>
                  <a:cubicBezTo>
                    <a:pt x="99" y="111"/>
                    <a:pt x="104" y="108"/>
                    <a:pt x="118" y="103"/>
                  </a:cubicBezTo>
                  <a:cubicBezTo>
                    <a:pt x="129" y="104"/>
                    <a:pt x="140" y="103"/>
                    <a:pt x="150" y="105"/>
                  </a:cubicBezTo>
                  <a:cubicBezTo>
                    <a:pt x="157" y="107"/>
                    <a:pt x="168" y="117"/>
                    <a:pt x="168" y="117"/>
                  </a:cubicBezTo>
                  <a:cubicBezTo>
                    <a:pt x="193" y="115"/>
                    <a:pt x="188" y="116"/>
                    <a:pt x="204" y="109"/>
                  </a:cubicBezTo>
                  <a:cubicBezTo>
                    <a:pt x="210" y="106"/>
                    <a:pt x="224" y="103"/>
                    <a:pt x="224" y="103"/>
                  </a:cubicBezTo>
                  <a:cubicBezTo>
                    <a:pt x="223" y="98"/>
                    <a:pt x="217" y="82"/>
                    <a:pt x="222" y="77"/>
                  </a:cubicBezTo>
                  <a:cubicBezTo>
                    <a:pt x="225" y="73"/>
                    <a:pt x="234" y="69"/>
                    <a:pt x="234" y="69"/>
                  </a:cubicBezTo>
                  <a:cubicBezTo>
                    <a:pt x="237" y="59"/>
                    <a:pt x="240" y="59"/>
                    <a:pt x="238" y="47"/>
                  </a:cubicBezTo>
                  <a:cubicBezTo>
                    <a:pt x="228" y="49"/>
                    <a:pt x="219" y="51"/>
                    <a:pt x="210" y="57"/>
                  </a:cubicBezTo>
                  <a:cubicBezTo>
                    <a:pt x="201" y="71"/>
                    <a:pt x="201" y="50"/>
                    <a:pt x="200" y="43"/>
                  </a:cubicBezTo>
                  <a:cubicBezTo>
                    <a:pt x="189" y="45"/>
                    <a:pt x="182" y="48"/>
                    <a:pt x="172" y="45"/>
                  </a:cubicBezTo>
                  <a:cubicBezTo>
                    <a:pt x="161" y="34"/>
                    <a:pt x="148" y="14"/>
                    <a:pt x="134" y="9"/>
                  </a:cubicBezTo>
                  <a:cubicBezTo>
                    <a:pt x="119" y="11"/>
                    <a:pt x="108" y="13"/>
                    <a:pt x="94" y="11"/>
                  </a:cubicBezTo>
                  <a:cubicBezTo>
                    <a:pt x="92" y="9"/>
                    <a:pt x="85" y="2"/>
                    <a:pt x="82" y="1"/>
                  </a:cubicBezTo>
                  <a:cubicBezTo>
                    <a:pt x="74" y="0"/>
                    <a:pt x="72" y="9"/>
                    <a:pt x="64" y="1"/>
                  </a:cubicBezTo>
                  <a:close/>
                </a:path>
              </a:pathLst>
            </a:custGeom>
            <a:solidFill>
              <a:srgbClr val="FEFEFE">
                <a:alpha val="30196"/>
              </a:srgbClr>
            </a:solidFill>
            <a:ln w="12700">
              <a:noFill/>
            </a:ln>
          </p:spPr>
          <p:txBody>
            <a:bodyPr/>
            <a:lstStyle/>
            <a:p>
              <a:endParaRPr lang="zh-CN" altLang="en-US" sz="3000"/>
            </a:p>
          </p:txBody>
        </p:sp>
        <p:sp>
          <p:nvSpPr>
            <p:cNvPr id="2070" name="Freeform 25"/>
            <p:cNvSpPr/>
            <p:nvPr/>
          </p:nvSpPr>
          <p:spPr>
            <a:xfrm>
              <a:off x="1506" y="1999"/>
              <a:ext cx="146" cy="60"/>
            </a:xfrm>
            <a:custGeom>
              <a:avLst/>
              <a:gdLst/>
              <a:ahLst/>
              <a:cxnLst>
                <a:cxn ang="0">
                  <a:pos x="97" y="10"/>
                </a:cxn>
                <a:cxn ang="0">
                  <a:pos x="13" y="24"/>
                </a:cxn>
                <a:cxn ang="0">
                  <a:pos x="9" y="34"/>
                </a:cxn>
                <a:cxn ang="0">
                  <a:pos x="57" y="52"/>
                </a:cxn>
                <a:cxn ang="0">
                  <a:pos x="135" y="74"/>
                </a:cxn>
                <a:cxn ang="0">
                  <a:pos x="175" y="68"/>
                </a:cxn>
                <a:cxn ang="0">
                  <a:pos x="187" y="64"/>
                </a:cxn>
                <a:cxn ang="0">
                  <a:pos x="175" y="44"/>
                </a:cxn>
                <a:cxn ang="0">
                  <a:pos x="163" y="36"/>
                </a:cxn>
                <a:cxn ang="0">
                  <a:pos x="129" y="26"/>
                </a:cxn>
                <a:cxn ang="0">
                  <a:pos x="97" y="10"/>
                </a:cxn>
              </a:cxnLst>
              <a:rect l="l" t="t" r="r" b="b"/>
              <a:pathLst>
                <a:path w="194" h="80">
                  <a:moveTo>
                    <a:pt x="97" y="10"/>
                  </a:moveTo>
                  <a:cubicBezTo>
                    <a:pt x="70" y="19"/>
                    <a:pt x="42" y="22"/>
                    <a:pt x="13" y="24"/>
                  </a:cubicBezTo>
                  <a:cubicBezTo>
                    <a:pt x="9" y="25"/>
                    <a:pt x="0" y="26"/>
                    <a:pt x="9" y="34"/>
                  </a:cubicBezTo>
                  <a:cubicBezTo>
                    <a:pt x="21" y="44"/>
                    <a:pt x="43" y="43"/>
                    <a:pt x="57" y="52"/>
                  </a:cubicBezTo>
                  <a:cubicBezTo>
                    <a:pt x="75" y="80"/>
                    <a:pt x="104" y="73"/>
                    <a:pt x="135" y="74"/>
                  </a:cubicBezTo>
                  <a:cubicBezTo>
                    <a:pt x="153" y="73"/>
                    <a:pt x="159" y="73"/>
                    <a:pt x="175" y="68"/>
                  </a:cubicBezTo>
                  <a:cubicBezTo>
                    <a:pt x="179" y="67"/>
                    <a:pt x="187" y="64"/>
                    <a:pt x="187" y="64"/>
                  </a:cubicBezTo>
                  <a:cubicBezTo>
                    <a:pt x="194" y="53"/>
                    <a:pt x="184" y="49"/>
                    <a:pt x="175" y="44"/>
                  </a:cubicBezTo>
                  <a:cubicBezTo>
                    <a:pt x="171" y="42"/>
                    <a:pt x="163" y="36"/>
                    <a:pt x="163" y="36"/>
                  </a:cubicBezTo>
                  <a:cubicBezTo>
                    <a:pt x="140" y="41"/>
                    <a:pt x="147" y="38"/>
                    <a:pt x="129" y="26"/>
                  </a:cubicBezTo>
                  <a:cubicBezTo>
                    <a:pt x="123" y="17"/>
                    <a:pt x="107" y="0"/>
                    <a:pt x="97" y="10"/>
                  </a:cubicBezTo>
                  <a:close/>
                </a:path>
              </a:pathLst>
            </a:custGeom>
            <a:solidFill>
              <a:srgbClr val="FEFEFE">
                <a:alpha val="30196"/>
              </a:srgbClr>
            </a:solidFill>
            <a:ln w="12700">
              <a:noFill/>
            </a:ln>
          </p:spPr>
          <p:txBody>
            <a:bodyPr/>
            <a:lstStyle/>
            <a:p>
              <a:endParaRPr lang="zh-CN" altLang="en-US" sz="3000"/>
            </a:p>
          </p:txBody>
        </p:sp>
        <p:sp>
          <p:nvSpPr>
            <p:cNvPr id="2071" name="Freeform 26"/>
            <p:cNvSpPr/>
            <p:nvPr/>
          </p:nvSpPr>
          <p:spPr>
            <a:xfrm>
              <a:off x="1711" y="2069"/>
              <a:ext cx="233" cy="190"/>
            </a:xfrm>
            <a:custGeom>
              <a:avLst/>
              <a:gdLst/>
              <a:ahLst/>
              <a:cxnLst>
                <a:cxn ang="0">
                  <a:pos x="67" y="9"/>
                </a:cxn>
                <a:cxn ang="0">
                  <a:pos x="51" y="23"/>
                </a:cxn>
                <a:cxn ang="0">
                  <a:pos x="21" y="39"/>
                </a:cxn>
                <a:cxn ang="0">
                  <a:pos x="53" y="77"/>
                </a:cxn>
                <a:cxn ang="0">
                  <a:pos x="79" y="85"/>
                </a:cxn>
                <a:cxn ang="0">
                  <a:pos x="103" y="99"/>
                </a:cxn>
                <a:cxn ang="0">
                  <a:pos x="127" y="85"/>
                </a:cxn>
                <a:cxn ang="0">
                  <a:pos x="143" y="101"/>
                </a:cxn>
                <a:cxn ang="0">
                  <a:pos x="149" y="127"/>
                </a:cxn>
                <a:cxn ang="0">
                  <a:pos x="115" y="151"/>
                </a:cxn>
                <a:cxn ang="0">
                  <a:pos x="89" y="173"/>
                </a:cxn>
                <a:cxn ang="0">
                  <a:pos x="69" y="169"/>
                </a:cxn>
                <a:cxn ang="0">
                  <a:pos x="57" y="165"/>
                </a:cxn>
                <a:cxn ang="0">
                  <a:pos x="43" y="187"/>
                </a:cxn>
                <a:cxn ang="0">
                  <a:pos x="39" y="199"/>
                </a:cxn>
                <a:cxn ang="0">
                  <a:pos x="73" y="205"/>
                </a:cxn>
                <a:cxn ang="0">
                  <a:pos x="95" y="203"/>
                </a:cxn>
                <a:cxn ang="0">
                  <a:pos x="115" y="231"/>
                </a:cxn>
                <a:cxn ang="0">
                  <a:pos x="127" y="235"/>
                </a:cxn>
                <a:cxn ang="0">
                  <a:pos x="139" y="239"/>
                </a:cxn>
                <a:cxn ang="0">
                  <a:pos x="155" y="251"/>
                </a:cxn>
                <a:cxn ang="0">
                  <a:pos x="181" y="237"/>
                </a:cxn>
                <a:cxn ang="0">
                  <a:pos x="203" y="235"/>
                </a:cxn>
                <a:cxn ang="0">
                  <a:pos x="229" y="213"/>
                </a:cxn>
                <a:cxn ang="0">
                  <a:pos x="225" y="185"/>
                </a:cxn>
                <a:cxn ang="0">
                  <a:pos x="217" y="173"/>
                </a:cxn>
                <a:cxn ang="0">
                  <a:pos x="233" y="167"/>
                </a:cxn>
                <a:cxn ang="0">
                  <a:pos x="245" y="183"/>
                </a:cxn>
                <a:cxn ang="0">
                  <a:pos x="247" y="197"/>
                </a:cxn>
                <a:cxn ang="0">
                  <a:pos x="261" y="193"/>
                </a:cxn>
                <a:cxn ang="0">
                  <a:pos x="303" y="169"/>
                </a:cxn>
                <a:cxn ang="0">
                  <a:pos x="293" y="147"/>
                </a:cxn>
                <a:cxn ang="0">
                  <a:pos x="259" y="123"/>
                </a:cxn>
                <a:cxn ang="0">
                  <a:pos x="265" y="107"/>
                </a:cxn>
                <a:cxn ang="0">
                  <a:pos x="277" y="103"/>
                </a:cxn>
                <a:cxn ang="0">
                  <a:pos x="253" y="63"/>
                </a:cxn>
                <a:cxn ang="0">
                  <a:pos x="233" y="59"/>
                </a:cxn>
                <a:cxn ang="0">
                  <a:pos x="221" y="55"/>
                </a:cxn>
                <a:cxn ang="0">
                  <a:pos x="201" y="33"/>
                </a:cxn>
                <a:cxn ang="0">
                  <a:pos x="155" y="45"/>
                </a:cxn>
                <a:cxn ang="0">
                  <a:pos x="167" y="25"/>
                </a:cxn>
                <a:cxn ang="0">
                  <a:pos x="139" y="17"/>
                </a:cxn>
                <a:cxn ang="0">
                  <a:pos x="119" y="19"/>
                </a:cxn>
                <a:cxn ang="0">
                  <a:pos x="67" y="9"/>
                </a:cxn>
              </a:cxnLst>
              <a:rect l="l" t="t" r="r" b="b"/>
              <a:pathLst>
                <a:path w="310" h="254">
                  <a:moveTo>
                    <a:pt x="67" y="9"/>
                  </a:moveTo>
                  <a:cubicBezTo>
                    <a:pt x="63" y="15"/>
                    <a:pt x="51" y="23"/>
                    <a:pt x="51" y="23"/>
                  </a:cubicBezTo>
                  <a:cubicBezTo>
                    <a:pt x="43" y="34"/>
                    <a:pt x="33" y="35"/>
                    <a:pt x="21" y="39"/>
                  </a:cubicBezTo>
                  <a:cubicBezTo>
                    <a:pt x="0" y="71"/>
                    <a:pt x="30" y="74"/>
                    <a:pt x="53" y="77"/>
                  </a:cubicBezTo>
                  <a:cubicBezTo>
                    <a:pt x="61" y="89"/>
                    <a:pt x="63" y="87"/>
                    <a:pt x="79" y="85"/>
                  </a:cubicBezTo>
                  <a:cubicBezTo>
                    <a:pt x="88" y="88"/>
                    <a:pt x="93" y="96"/>
                    <a:pt x="103" y="99"/>
                  </a:cubicBezTo>
                  <a:cubicBezTo>
                    <a:pt x="117" y="96"/>
                    <a:pt x="116" y="89"/>
                    <a:pt x="127" y="85"/>
                  </a:cubicBezTo>
                  <a:cubicBezTo>
                    <a:pt x="134" y="90"/>
                    <a:pt x="138" y="94"/>
                    <a:pt x="143" y="101"/>
                  </a:cubicBezTo>
                  <a:cubicBezTo>
                    <a:pt x="140" y="116"/>
                    <a:pt x="134" y="117"/>
                    <a:pt x="149" y="127"/>
                  </a:cubicBezTo>
                  <a:cubicBezTo>
                    <a:pt x="161" y="144"/>
                    <a:pt x="126" y="147"/>
                    <a:pt x="115" y="151"/>
                  </a:cubicBezTo>
                  <a:cubicBezTo>
                    <a:pt x="109" y="160"/>
                    <a:pt x="100" y="169"/>
                    <a:pt x="89" y="173"/>
                  </a:cubicBezTo>
                  <a:cubicBezTo>
                    <a:pt x="81" y="172"/>
                    <a:pt x="76" y="171"/>
                    <a:pt x="69" y="169"/>
                  </a:cubicBezTo>
                  <a:cubicBezTo>
                    <a:pt x="65" y="168"/>
                    <a:pt x="57" y="165"/>
                    <a:pt x="57" y="165"/>
                  </a:cubicBezTo>
                  <a:cubicBezTo>
                    <a:pt x="46" y="169"/>
                    <a:pt x="46" y="177"/>
                    <a:pt x="43" y="187"/>
                  </a:cubicBezTo>
                  <a:cubicBezTo>
                    <a:pt x="42" y="191"/>
                    <a:pt x="39" y="199"/>
                    <a:pt x="39" y="199"/>
                  </a:cubicBezTo>
                  <a:cubicBezTo>
                    <a:pt x="50" y="203"/>
                    <a:pt x="61" y="204"/>
                    <a:pt x="73" y="205"/>
                  </a:cubicBezTo>
                  <a:cubicBezTo>
                    <a:pt x="82" y="203"/>
                    <a:pt x="86" y="201"/>
                    <a:pt x="95" y="203"/>
                  </a:cubicBezTo>
                  <a:cubicBezTo>
                    <a:pt x="107" y="211"/>
                    <a:pt x="111" y="218"/>
                    <a:pt x="115" y="231"/>
                  </a:cubicBezTo>
                  <a:cubicBezTo>
                    <a:pt x="116" y="235"/>
                    <a:pt x="123" y="234"/>
                    <a:pt x="127" y="235"/>
                  </a:cubicBezTo>
                  <a:cubicBezTo>
                    <a:pt x="131" y="236"/>
                    <a:pt x="139" y="239"/>
                    <a:pt x="139" y="239"/>
                  </a:cubicBezTo>
                  <a:cubicBezTo>
                    <a:pt x="144" y="246"/>
                    <a:pt x="147" y="248"/>
                    <a:pt x="155" y="251"/>
                  </a:cubicBezTo>
                  <a:cubicBezTo>
                    <a:pt x="169" y="250"/>
                    <a:pt x="187" y="254"/>
                    <a:pt x="181" y="237"/>
                  </a:cubicBezTo>
                  <a:cubicBezTo>
                    <a:pt x="184" y="220"/>
                    <a:pt x="192" y="228"/>
                    <a:pt x="203" y="235"/>
                  </a:cubicBezTo>
                  <a:cubicBezTo>
                    <a:pt x="224" y="233"/>
                    <a:pt x="224" y="232"/>
                    <a:pt x="229" y="213"/>
                  </a:cubicBezTo>
                  <a:cubicBezTo>
                    <a:pt x="229" y="211"/>
                    <a:pt x="229" y="192"/>
                    <a:pt x="225" y="185"/>
                  </a:cubicBezTo>
                  <a:cubicBezTo>
                    <a:pt x="223" y="181"/>
                    <a:pt x="217" y="173"/>
                    <a:pt x="217" y="173"/>
                  </a:cubicBezTo>
                  <a:cubicBezTo>
                    <a:pt x="220" y="163"/>
                    <a:pt x="224" y="165"/>
                    <a:pt x="233" y="167"/>
                  </a:cubicBezTo>
                  <a:cubicBezTo>
                    <a:pt x="240" y="172"/>
                    <a:pt x="242" y="175"/>
                    <a:pt x="245" y="183"/>
                  </a:cubicBezTo>
                  <a:cubicBezTo>
                    <a:pt x="246" y="188"/>
                    <a:pt x="244" y="193"/>
                    <a:pt x="247" y="197"/>
                  </a:cubicBezTo>
                  <a:cubicBezTo>
                    <a:pt x="250" y="201"/>
                    <a:pt x="256" y="194"/>
                    <a:pt x="261" y="193"/>
                  </a:cubicBezTo>
                  <a:cubicBezTo>
                    <a:pt x="276" y="188"/>
                    <a:pt x="290" y="178"/>
                    <a:pt x="303" y="169"/>
                  </a:cubicBezTo>
                  <a:cubicBezTo>
                    <a:pt x="310" y="158"/>
                    <a:pt x="302" y="153"/>
                    <a:pt x="293" y="147"/>
                  </a:cubicBezTo>
                  <a:cubicBezTo>
                    <a:pt x="281" y="129"/>
                    <a:pt x="283" y="126"/>
                    <a:pt x="259" y="123"/>
                  </a:cubicBezTo>
                  <a:cubicBezTo>
                    <a:pt x="256" y="115"/>
                    <a:pt x="257" y="111"/>
                    <a:pt x="265" y="107"/>
                  </a:cubicBezTo>
                  <a:cubicBezTo>
                    <a:pt x="269" y="105"/>
                    <a:pt x="277" y="103"/>
                    <a:pt x="277" y="103"/>
                  </a:cubicBezTo>
                  <a:cubicBezTo>
                    <a:pt x="287" y="88"/>
                    <a:pt x="269" y="66"/>
                    <a:pt x="253" y="63"/>
                  </a:cubicBezTo>
                  <a:cubicBezTo>
                    <a:pt x="239" y="60"/>
                    <a:pt x="244" y="62"/>
                    <a:pt x="233" y="59"/>
                  </a:cubicBezTo>
                  <a:cubicBezTo>
                    <a:pt x="229" y="58"/>
                    <a:pt x="221" y="55"/>
                    <a:pt x="221" y="55"/>
                  </a:cubicBezTo>
                  <a:cubicBezTo>
                    <a:pt x="200" y="60"/>
                    <a:pt x="217" y="38"/>
                    <a:pt x="201" y="33"/>
                  </a:cubicBezTo>
                  <a:cubicBezTo>
                    <a:pt x="185" y="35"/>
                    <a:pt x="169" y="36"/>
                    <a:pt x="155" y="45"/>
                  </a:cubicBezTo>
                  <a:cubicBezTo>
                    <a:pt x="145" y="30"/>
                    <a:pt x="152" y="30"/>
                    <a:pt x="167" y="25"/>
                  </a:cubicBezTo>
                  <a:cubicBezTo>
                    <a:pt x="163" y="10"/>
                    <a:pt x="155" y="15"/>
                    <a:pt x="139" y="17"/>
                  </a:cubicBezTo>
                  <a:cubicBezTo>
                    <a:pt x="131" y="20"/>
                    <a:pt x="127" y="22"/>
                    <a:pt x="119" y="19"/>
                  </a:cubicBezTo>
                  <a:cubicBezTo>
                    <a:pt x="106" y="0"/>
                    <a:pt x="74" y="29"/>
                    <a:pt x="67" y="9"/>
                  </a:cubicBezTo>
                  <a:close/>
                </a:path>
              </a:pathLst>
            </a:custGeom>
            <a:solidFill>
              <a:srgbClr val="FEFEFE">
                <a:alpha val="30196"/>
              </a:srgbClr>
            </a:solidFill>
            <a:ln w="12700">
              <a:noFill/>
            </a:ln>
          </p:spPr>
          <p:txBody>
            <a:bodyPr/>
            <a:lstStyle/>
            <a:p>
              <a:endParaRPr lang="zh-CN" altLang="en-US" sz="3000"/>
            </a:p>
          </p:txBody>
        </p:sp>
        <p:sp>
          <p:nvSpPr>
            <p:cNvPr id="2072" name="Freeform 27"/>
            <p:cNvSpPr/>
            <p:nvPr/>
          </p:nvSpPr>
          <p:spPr>
            <a:xfrm>
              <a:off x="1709" y="1987"/>
              <a:ext cx="44" cy="37"/>
            </a:xfrm>
            <a:custGeom>
              <a:avLst/>
              <a:gdLst/>
              <a:ahLst/>
              <a:cxnLst>
                <a:cxn ang="0">
                  <a:pos x="26" y="0"/>
                </a:cxn>
                <a:cxn ang="0">
                  <a:pos x="0" y="10"/>
                </a:cxn>
                <a:cxn ang="0">
                  <a:pos x="30" y="40"/>
                </a:cxn>
                <a:cxn ang="0">
                  <a:pos x="48" y="50"/>
                </a:cxn>
                <a:cxn ang="0">
                  <a:pos x="58" y="28"/>
                </a:cxn>
                <a:cxn ang="0">
                  <a:pos x="44" y="8"/>
                </a:cxn>
                <a:cxn ang="0">
                  <a:pos x="26" y="0"/>
                </a:cxn>
              </a:cxnLst>
              <a:rect l="l" t="t" r="r" b="b"/>
              <a:pathLst>
                <a:path w="59" h="50">
                  <a:moveTo>
                    <a:pt x="26" y="0"/>
                  </a:moveTo>
                  <a:cubicBezTo>
                    <a:pt x="13" y="2"/>
                    <a:pt x="7" y="0"/>
                    <a:pt x="0" y="10"/>
                  </a:cubicBezTo>
                  <a:cubicBezTo>
                    <a:pt x="4" y="22"/>
                    <a:pt x="18" y="36"/>
                    <a:pt x="30" y="40"/>
                  </a:cubicBezTo>
                  <a:cubicBezTo>
                    <a:pt x="37" y="42"/>
                    <a:pt x="48" y="50"/>
                    <a:pt x="48" y="50"/>
                  </a:cubicBezTo>
                  <a:cubicBezTo>
                    <a:pt x="57" y="44"/>
                    <a:pt x="55" y="37"/>
                    <a:pt x="58" y="28"/>
                  </a:cubicBezTo>
                  <a:cubicBezTo>
                    <a:pt x="55" y="11"/>
                    <a:pt x="59" y="18"/>
                    <a:pt x="44" y="8"/>
                  </a:cubicBezTo>
                  <a:cubicBezTo>
                    <a:pt x="42" y="6"/>
                    <a:pt x="26" y="5"/>
                    <a:pt x="26" y="0"/>
                  </a:cubicBezTo>
                  <a:close/>
                </a:path>
              </a:pathLst>
            </a:custGeom>
            <a:solidFill>
              <a:srgbClr val="FEFEFE">
                <a:alpha val="30196"/>
              </a:srgbClr>
            </a:solidFill>
            <a:ln w="12700">
              <a:noFill/>
            </a:ln>
          </p:spPr>
          <p:txBody>
            <a:bodyPr/>
            <a:lstStyle/>
            <a:p>
              <a:endParaRPr lang="zh-CN" altLang="en-US" sz="3000"/>
            </a:p>
          </p:txBody>
        </p:sp>
        <p:sp>
          <p:nvSpPr>
            <p:cNvPr id="2073" name="Freeform 28"/>
            <p:cNvSpPr/>
            <p:nvPr/>
          </p:nvSpPr>
          <p:spPr>
            <a:xfrm>
              <a:off x="1625" y="2057"/>
              <a:ext cx="65" cy="42"/>
            </a:xfrm>
            <a:custGeom>
              <a:avLst/>
              <a:gdLst/>
              <a:ahLst/>
              <a:cxnLst>
                <a:cxn ang="0">
                  <a:pos x="44" y="7"/>
                </a:cxn>
                <a:cxn ang="0">
                  <a:pos x="24" y="25"/>
                </a:cxn>
                <a:cxn ang="0">
                  <a:pos x="4" y="27"/>
                </a:cxn>
                <a:cxn ang="0">
                  <a:pos x="16" y="57"/>
                </a:cxn>
                <a:cxn ang="0">
                  <a:pos x="74" y="35"/>
                </a:cxn>
                <a:cxn ang="0">
                  <a:pos x="86" y="17"/>
                </a:cxn>
                <a:cxn ang="0">
                  <a:pos x="56" y="7"/>
                </a:cxn>
                <a:cxn ang="0">
                  <a:pos x="44" y="7"/>
                </a:cxn>
              </a:cxnLst>
              <a:rect l="l" t="t" r="r" b="b"/>
              <a:pathLst>
                <a:path w="86" h="57">
                  <a:moveTo>
                    <a:pt x="44" y="7"/>
                  </a:moveTo>
                  <a:cubicBezTo>
                    <a:pt x="39" y="14"/>
                    <a:pt x="31" y="20"/>
                    <a:pt x="24" y="25"/>
                  </a:cubicBezTo>
                  <a:cubicBezTo>
                    <a:pt x="16" y="19"/>
                    <a:pt x="12" y="22"/>
                    <a:pt x="4" y="27"/>
                  </a:cubicBezTo>
                  <a:cubicBezTo>
                    <a:pt x="0" y="38"/>
                    <a:pt x="4" y="53"/>
                    <a:pt x="16" y="57"/>
                  </a:cubicBezTo>
                  <a:cubicBezTo>
                    <a:pt x="33" y="51"/>
                    <a:pt x="60" y="45"/>
                    <a:pt x="74" y="35"/>
                  </a:cubicBezTo>
                  <a:cubicBezTo>
                    <a:pt x="78" y="29"/>
                    <a:pt x="86" y="17"/>
                    <a:pt x="86" y="17"/>
                  </a:cubicBezTo>
                  <a:cubicBezTo>
                    <a:pt x="80" y="0"/>
                    <a:pt x="74" y="5"/>
                    <a:pt x="56" y="7"/>
                  </a:cubicBezTo>
                  <a:cubicBezTo>
                    <a:pt x="43" y="11"/>
                    <a:pt x="44" y="15"/>
                    <a:pt x="44" y="7"/>
                  </a:cubicBezTo>
                  <a:close/>
                </a:path>
              </a:pathLst>
            </a:custGeom>
            <a:solidFill>
              <a:srgbClr val="FEFEFE">
                <a:alpha val="30196"/>
              </a:srgbClr>
            </a:solidFill>
            <a:ln w="12700">
              <a:noFill/>
            </a:ln>
          </p:spPr>
          <p:txBody>
            <a:bodyPr/>
            <a:lstStyle/>
            <a:p>
              <a:endParaRPr lang="zh-CN" altLang="en-US" sz="3000"/>
            </a:p>
          </p:txBody>
        </p:sp>
        <p:sp>
          <p:nvSpPr>
            <p:cNvPr id="2074" name="Freeform 29"/>
            <p:cNvSpPr/>
            <p:nvPr/>
          </p:nvSpPr>
          <p:spPr>
            <a:xfrm>
              <a:off x="1693" y="2065"/>
              <a:ext cx="54" cy="25"/>
            </a:xfrm>
            <a:custGeom>
              <a:avLst/>
              <a:gdLst/>
              <a:ahLst/>
              <a:cxnLst>
                <a:cxn ang="0">
                  <a:pos x="40" y="0"/>
                </a:cxn>
                <a:cxn ang="0">
                  <a:pos x="10" y="16"/>
                </a:cxn>
                <a:cxn ang="0">
                  <a:pos x="24" y="34"/>
                </a:cxn>
                <a:cxn ang="0">
                  <a:pos x="52" y="28"/>
                </a:cxn>
                <a:cxn ang="0">
                  <a:pos x="64" y="20"/>
                </a:cxn>
                <a:cxn ang="0">
                  <a:pos x="40" y="0"/>
                </a:cxn>
              </a:cxnLst>
              <a:rect l="l" t="t" r="r" b="b"/>
              <a:pathLst>
                <a:path w="73" h="34">
                  <a:moveTo>
                    <a:pt x="40" y="0"/>
                  </a:moveTo>
                  <a:cubicBezTo>
                    <a:pt x="30" y="6"/>
                    <a:pt x="20" y="10"/>
                    <a:pt x="10" y="16"/>
                  </a:cubicBezTo>
                  <a:cubicBezTo>
                    <a:pt x="0" y="31"/>
                    <a:pt x="13" y="30"/>
                    <a:pt x="24" y="34"/>
                  </a:cubicBezTo>
                  <a:cubicBezTo>
                    <a:pt x="44" y="31"/>
                    <a:pt x="35" y="34"/>
                    <a:pt x="52" y="28"/>
                  </a:cubicBezTo>
                  <a:cubicBezTo>
                    <a:pt x="57" y="26"/>
                    <a:pt x="64" y="20"/>
                    <a:pt x="64" y="20"/>
                  </a:cubicBezTo>
                  <a:cubicBezTo>
                    <a:pt x="73" y="7"/>
                    <a:pt x="48" y="8"/>
                    <a:pt x="40" y="0"/>
                  </a:cubicBezTo>
                  <a:close/>
                </a:path>
              </a:pathLst>
            </a:custGeom>
            <a:solidFill>
              <a:srgbClr val="FEFEFE">
                <a:alpha val="30196"/>
              </a:srgbClr>
            </a:solidFill>
            <a:ln w="12700">
              <a:noFill/>
            </a:ln>
          </p:spPr>
          <p:txBody>
            <a:bodyPr/>
            <a:lstStyle/>
            <a:p>
              <a:endParaRPr lang="zh-CN" altLang="en-US" sz="3000"/>
            </a:p>
          </p:txBody>
        </p:sp>
        <p:sp>
          <p:nvSpPr>
            <p:cNvPr id="2075" name="Freeform 30"/>
            <p:cNvSpPr/>
            <p:nvPr/>
          </p:nvSpPr>
          <p:spPr>
            <a:xfrm>
              <a:off x="1664" y="2029"/>
              <a:ext cx="64" cy="34"/>
            </a:xfrm>
            <a:custGeom>
              <a:avLst/>
              <a:gdLst/>
              <a:ahLst/>
              <a:cxnLst>
                <a:cxn ang="0">
                  <a:pos x="58" y="10"/>
                </a:cxn>
                <a:cxn ang="0">
                  <a:pos x="28" y="4"/>
                </a:cxn>
                <a:cxn ang="0">
                  <a:pos x="0" y="18"/>
                </a:cxn>
                <a:cxn ang="0">
                  <a:pos x="40" y="32"/>
                </a:cxn>
                <a:cxn ang="0">
                  <a:pos x="64" y="40"/>
                </a:cxn>
                <a:cxn ang="0">
                  <a:pos x="84" y="18"/>
                </a:cxn>
                <a:cxn ang="0">
                  <a:pos x="82" y="6"/>
                </a:cxn>
                <a:cxn ang="0">
                  <a:pos x="64" y="0"/>
                </a:cxn>
                <a:cxn ang="0">
                  <a:pos x="58" y="10"/>
                </a:cxn>
              </a:cxnLst>
              <a:rect l="l" t="t" r="r" b="b"/>
              <a:pathLst>
                <a:path w="85" h="45">
                  <a:moveTo>
                    <a:pt x="58" y="10"/>
                  </a:moveTo>
                  <a:cubicBezTo>
                    <a:pt x="39" y="16"/>
                    <a:pt x="45" y="10"/>
                    <a:pt x="28" y="4"/>
                  </a:cubicBezTo>
                  <a:cubicBezTo>
                    <a:pt x="7" y="6"/>
                    <a:pt x="5" y="2"/>
                    <a:pt x="0" y="18"/>
                  </a:cubicBezTo>
                  <a:cubicBezTo>
                    <a:pt x="5" y="34"/>
                    <a:pt x="26" y="31"/>
                    <a:pt x="40" y="32"/>
                  </a:cubicBezTo>
                  <a:cubicBezTo>
                    <a:pt x="50" y="42"/>
                    <a:pt x="49" y="45"/>
                    <a:pt x="64" y="40"/>
                  </a:cubicBezTo>
                  <a:cubicBezTo>
                    <a:pt x="69" y="32"/>
                    <a:pt x="77" y="25"/>
                    <a:pt x="84" y="18"/>
                  </a:cubicBezTo>
                  <a:cubicBezTo>
                    <a:pt x="83" y="14"/>
                    <a:pt x="85" y="9"/>
                    <a:pt x="82" y="6"/>
                  </a:cubicBezTo>
                  <a:cubicBezTo>
                    <a:pt x="78" y="1"/>
                    <a:pt x="64" y="0"/>
                    <a:pt x="64" y="0"/>
                  </a:cubicBezTo>
                  <a:cubicBezTo>
                    <a:pt x="56" y="3"/>
                    <a:pt x="47" y="21"/>
                    <a:pt x="58" y="10"/>
                  </a:cubicBezTo>
                  <a:close/>
                </a:path>
              </a:pathLst>
            </a:custGeom>
            <a:solidFill>
              <a:srgbClr val="FEFEFE">
                <a:alpha val="30196"/>
              </a:srgbClr>
            </a:solidFill>
            <a:ln w="12700">
              <a:noFill/>
            </a:ln>
          </p:spPr>
          <p:txBody>
            <a:bodyPr/>
            <a:lstStyle/>
            <a:p>
              <a:endParaRPr lang="zh-CN" altLang="en-US" sz="3000"/>
            </a:p>
          </p:txBody>
        </p:sp>
        <p:sp>
          <p:nvSpPr>
            <p:cNvPr id="2076" name="Freeform 31"/>
            <p:cNvSpPr/>
            <p:nvPr/>
          </p:nvSpPr>
          <p:spPr>
            <a:xfrm>
              <a:off x="1637" y="1997"/>
              <a:ext cx="44" cy="24"/>
            </a:xfrm>
            <a:custGeom>
              <a:avLst/>
              <a:gdLst/>
              <a:ahLst/>
              <a:cxnLst>
                <a:cxn ang="0">
                  <a:pos x="16" y="4"/>
                </a:cxn>
                <a:cxn ang="0">
                  <a:pos x="0" y="18"/>
                </a:cxn>
                <a:cxn ang="0">
                  <a:pos x="20" y="28"/>
                </a:cxn>
                <a:cxn ang="0">
                  <a:pos x="28" y="20"/>
                </a:cxn>
                <a:cxn ang="0">
                  <a:pos x="52" y="12"/>
                </a:cxn>
                <a:cxn ang="0">
                  <a:pos x="44" y="0"/>
                </a:cxn>
                <a:cxn ang="0">
                  <a:pos x="16" y="4"/>
                </a:cxn>
              </a:cxnLst>
              <a:rect l="l" t="t" r="r" b="b"/>
              <a:pathLst>
                <a:path w="57" h="31">
                  <a:moveTo>
                    <a:pt x="16" y="4"/>
                  </a:moveTo>
                  <a:cubicBezTo>
                    <a:pt x="2" y="13"/>
                    <a:pt x="7" y="8"/>
                    <a:pt x="0" y="18"/>
                  </a:cubicBezTo>
                  <a:cubicBezTo>
                    <a:pt x="5" y="26"/>
                    <a:pt x="11" y="25"/>
                    <a:pt x="20" y="28"/>
                  </a:cubicBezTo>
                  <a:cubicBezTo>
                    <a:pt x="36" y="23"/>
                    <a:pt x="17" y="31"/>
                    <a:pt x="28" y="20"/>
                  </a:cubicBezTo>
                  <a:cubicBezTo>
                    <a:pt x="33" y="15"/>
                    <a:pt x="46" y="13"/>
                    <a:pt x="52" y="12"/>
                  </a:cubicBezTo>
                  <a:cubicBezTo>
                    <a:pt x="58" y="3"/>
                    <a:pt x="53" y="3"/>
                    <a:pt x="44" y="0"/>
                  </a:cubicBezTo>
                  <a:cubicBezTo>
                    <a:pt x="38" y="1"/>
                    <a:pt x="20" y="8"/>
                    <a:pt x="16" y="4"/>
                  </a:cubicBezTo>
                  <a:close/>
                </a:path>
              </a:pathLst>
            </a:custGeom>
            <a:solidFill>
              <a:srgbClr val="FEFEFE">
                <a:alpha val="30196"/>
              </a:srgbClr>
            </a:solidFill>
            <a:ln w="12700">
              <a:noFill/>
            </a:ln>
          </p:spPr>
          <p:txBody>
            <a:bodyPr/>
            <a:lstStyle/>
            <a:p>
              <a:endParaRPr lang="zh-CN" altLang="en-US" sz="3000"/>
            </a:p>
          </p:txBody>
        </p:sp>
        <p:sp>
          <p:nvSpPr>
            <p:cNvPr id="2077" name="Freeform 32"/>
            <p:cNvSpPr/>
            <p:nvPr/>
          </p:nvSpPr>
          <p:spPr>
            <a:xfrm>
              <a:off x="1751" y="2000"/>
              <a:ext cx="114" cy="77"/>
            </a:xfrm>
            <a:custGeom>
              <a:avLst/>
              <a:gdLst/>
              <a:ahLst/>
              <a:cxnLst>
                <a:cxn ang="0">
                  <a:pos x="38" y="0"/>
                </a:cxn>
                <a:cxn ang="0">
                  <a:pos x="14" y="6"/>
                </a:cxn>
                <a:cxn ang="0">
                  <a:pos x="4" y="38"/>
                </a:cxn>
                <a:cxn ang="0">
                  <a:pos x="12" y="56"/>
                </a:cxn>
                <a:cxn ang="0">
                  <a:pos x="0" y="72"/>
                </a:cxn>
                <a:cxn ang="0">
                  <a:pos x="56" y="86"/>
                </a:cxn>
                <a:cxn ang="0">
                  <a:pos x="82" y="92"/>
                </a:cxn>
                <a:cxn ang="0">
                  <a:pos x="152" y="86"/>
                </a:cxn>
                <a:cxn ang="0">
                  <a:pos x="76" y="70"/>
                </a:cxn>
                <a:cxn ang="0">
                  <a:pos x="54" y="62"/>
                </a:cxn>
                <a:cxn ang="0">
                  <a:pos x="44" y="52"/>
                </a:cxn>
                <a:cxn ang="0">
                  <a:pos x="50" y="34"/>
                </a:cxn>
                <a:cxn ang="0">
                  <a:pos x="38" y="0"/>
                </a:cxn>
              </a:cxnLst>
              <a:rect l="l" t="t" r="r" b="b"/>
              <a:pathLst>
                <a:path w="152" h="102">
                  <a:moveTo>
                    <a:pt x="38" y="0"/>
                  </a:moveTo>
                  <a:cubicBezTo>
                    <a:pt x="22" y="5"/>
                    <a:pt x="30" y="3"/>
                    <a:pt x="14" y="6"/>
                  </a:cubicBezTo>
                  <a:cubicBezTo>
                    <a:pt x="18" y="22"/>
                    <a:pt x="22" y="32"/>
                    <a:pt x="4" y="38"/>
                  </a:cubicBezTo>
                  <a:cubicBezTo>
                    <a:pt x="1" y="47"/>
                    <a:pt x="7" y="49"/>
                    <a:pt x="12" y="56"/>
                  </a:cubicBezTo>
                  <a:cubicBezTo>
                    <a:pt x="10" y="65"/>
                    <a:pt x="9" y="69"/>
                    <a:pt x="0" y="72"/>
                  </a:cubicBezTo>
                  <a:cubicBezTo>
                    <a:pt x="5" y="88"/>
                    <a:pt x="45" y="85"/>
                    <a:pt x="56" y="86"/>
                  </a:cubicBezTo>
                  <a:cubicBezTo>
                    <a:pt x="72" y="97"/>
                    <a:pt x="63" y="95"/>
                    <a:pt x="82" y="92"/>
                  </a:cubicBezTo>
                  <a:cubicBezTo>
                    <a:pt x="86" y="92"/>
                    <a:pt x="147" y="102"/>
                    <a:pt x="152" y="86"/>
                  </a:cubicBezTo>
                  <a:cubicBezTo>
                    <a:pt x="123" y="66"/>
                    <a:pt x="128" y="72"/>
                    <a:pt x="76" y="70"/>
                  </a:cubicBezTo>
                  <a:cubicBezTo>
                    <a:pt x="62" y="56"/>
                    <a:pt x="81" y="73"/>
                    <a:pt x="54" y="62"/>
                  </a:cubicBezTo>
                  <a:cubicBezTo>
                    <a:pt x="50" y="60"/>
                    <a:pt x="48" y="55"/>
                    <a:pt x="44" y="52"/>
                  </a:cubicBezTo>
                  <a:cubicBezTo>
                    <a:pt x="41" y="43"/>
                    <a:pt x="42" y="39"/>
                    <a:pt x="50" y="34"/>
                  </a:cubicBezTo>
                  <a:cubicBezTo>
                    <a:pt x="52" y="27"/>
                    <a:pt x="42" y="9"/>
                    <a:pt x="38" y="0"/>
                  </a:cubicBezTo>
                  <a:close/>
                </a:path>
              </a:pathLst>
            </a:custGeom>
            <a:solidFill>
              <a:srgbClr val="FEFEFE">
                <a:alpha val="30196"/>
              </a:srgbClr>
            </a:solidFill>
            <a:ln w="12700">
              <a:noFill/>
            </a:ln>
          </p:spPr>
          <p:txBody>
            <a:bodyPr/>
            <a:lstStyle/>
            <a:p>
              <a:endParaRPr lang="zh-CN" altLang="en-US" sz="3000"/>
            </a:p>
          </p:txBody>
        </p:sp>
        <p:sp>
          <p:nvSpPr>
            <p:cNvPr id="2078" name="Freeform 33"/>
            <p:cNvSpPr/>
            <p:nvPr/>
          </p:nvSpPr>
          <p:spPr>
            <a:xfrm>
              <a:off x="664" y="2245"/>
              <a:ext cx="25" cy="15"/>
            </a:xfrm>
            <a:custGeom>
              <a:avLst/>
              <a:gdLst/>
              <a:ahLst/>
              <a:cxnLst>
                <a:cxn ang="0">
                  <a:pos x="34" y="0"/>
                </a:cxn>
                <a:cxn ang="0">
                  <a:pos x="24" y="20"/>
                </a:cxn>
                <a:cxn ang="0">
                  <a:pos x="4" y="18"/>
                </a:cxn>
                <a:cxn ang="0">
                  <a:pos x="4" y="6"/>
                </a:cxn>
                <a:cxn ang="0">
                  <a:pos x="34" y="0"/>
                </a:cxn>
              </a:cxnLst>
              <a:rect l="l" t="t" r="r" b="b"/>
              <a:pathLst>
                <a:path w="34" h="20">
                  <a:moveTo>
                    <a:pt x="34" y="0"/>
                  </a:moveTo>
                  <a:cubicBezTo>
                    <a:pt x="32" y="10"/>
                    <a:pt x="34" y="17"/>
                    <a:pt x="24" y="20"/>
                  </a:cubicBezTo>
                  <a:cubicBezTo>
                    <a:pt x="17" y="19"/>
                    <a:pt x="10" y="20"/>
                    <a:pt x="4" y="18"/>
                  </a:cubicBezTo>
                  <a:cubicBezTo>
                    <a:pt x="0" y="17"/>
                    <a:pt x="2" y="7"/>
                    <a:pt x="4" y="6"/>
                  </a:cubicBezTo>
                  <a:cubicBezTo>
                    <a:pt x="12" y="0"/>
                    <a:pt x="24" y="0"/>
                    <a:pt x="34" y="0"/>
                  </a:cubicBezTo>
                  <a:close/>
                </a:path>
              </a:pathLst>
            </a:custGeom>
            <a:solidFill>
              <a:srgbClr val="FEFEFE">
                <a:alpha val="30196"/>
              </a:srgbClr>
            </a:solidFill>
            <a:ln w="12700">
              <a:noFill/>
            </a:ln>
          </p:spPr>
          <p:txBody>
            <a:bodyPr/>
            <a:lstStyle/>
            <a:p>
              <a:endParaRPr lang="zh-CN" altLang="en-US" sz="3000"/>
            </a:p>
          </p:txBody>
        </p:sp>
        <p:sp>
          <p:nvSpPr>
            <p:cNvPr id="2079" name="Freeform 34"/>
            <p:cNvSpPr/>
            <p:nvPr/>
          </p:nvSpPr>
          <p:spPr>
            <a:xfrm>
              <a:off x="1421" y="2756"/>
              <a:ext cx="16" cy="12"/>
            </a:xfrm>
            <a:custGeom>
              <a:avLst/>
              <a:gdLst/>
              <a:ahLst/>
              <a:cxnLst>
                <a:cxn ang="0">
                  <a:pos x="3" y="0"/>
                </a:cxn>
                <a:cxn ang="0">
                  <a:pos x="13" y="16"/>
                </a:cxn>
                <a:cxn ang="0">
                  <a:pos x="3" y="0"/>
                </a:cxn>
              </a:cxnLst>
              <a:rect l="l" t="t" r="r" b="b"/>
              <a:pathLst>
                <a:path w="21" h="16">
                  <a:moveTo>
                    <a:pt x="3" y="0"/>
                  </a:moveTo>
                  <a:cubicBezTo>
                    <a:pt x="0" y="9"/>
                    <a:pt x="6" y="11"/>
                    <a:pt x="13" y="16"/>
                  </a:cubicBezTo>
                  <a:cubicBezTo>
                    <a:pt x="21" y="4"/>
                    <a:pt x="16" y="2"/>
                    <a:pt x="3" y="0"/>
                  </a:cubicBezTo>
                  <a:close/>
                </a:path>
              </a:pathLst>
            </a:custGeom>
            <a:solidFill>
              <a:srgbClr val="FEFEFE">
                <a:alpha val="30196"/>
              </a:srgbClr>
            </a:solidFill>
            <a:ln w="12700">
              <a:noFill/>
            </a:ln>
          </p:spPr>
          <p:txBody>
            <a:bodyPr/>
            <a:lstStyle/>
            <a:p>
              <a:endParaRPr lang="zh-CN" altLang="en-US" sz="3000"/>
            </a:p>
          </p:txBody>
        </p:sp>
        <p:sp>
          <p:nvSpPr>
            <p:cNvPr id="2080" name="Freeform 35"/>
            <p:cNvSpPr/>
            <p:nvPr/>
          </p:nvSpPr>
          <p:spPr>
            <a:xfrm>
              <a:off x="1424" y="2781"/>
              <a:ext cx="16" cy="12"/>
            </a:xfrm>
            <a:custGeom>
              <a:avLst/>
              <a:gdLst/>
              <a:ahLst/>
              <a:cxnLst>
                <a:cxn ang="0">
                  <a:pos x="3" y="0"/>
                </a:cxn>
                <a:cxn ang="0">
                  <a:pos x="13" y="16"/>
                </a:cxn>
                <a:cxn ang="0">
                  <a:pos x="3" y="0"/>
                </a:cxn>
              </a:cxnLst>
              <a:rect l="l" t="t" r="r" b="b"/>
              <a:pathLst>
                <a:path w="21" h="16">
                  <a:moveTo>
                    <a:pt x="3" y="0"/>
                  </a:moveTo>
                  <a:cubicBezTo>
                    <a:pt x="0" y="9"/>
                    <a:pt x="6" y="11"/>
                    <a:pt x="13" y="16"/>
                  </a:cubicBezTo>
                  <a:cubicBezTo>
                    <a:pt x="21" y="4"/>
                    <a:pt x="16" y="2"/>
                    <a:pt x="3" y="0"/>
                  </a:cubicBezTo>
                  <a:close/>
                </a:path>
              </a:pathLst>
            </a:custGeom>
            <a:solidFill>
              <a:srgbClr val="FEFEFE">
                <a:alpha val="30196"/>
              </a:srgbClr>
            </a:solidFill>
            <a:ln w="12700">
              <a:noFill/>
            </a:ln>
          </p:spPr>
          <p:txBody>
            <a:bodyPr/>
            <a:lstStyle/>
            <a:p>
              <a:endParaRPr lang="zh-CN" altLang="en-US" sz="3000"/>
            </a:p>
          </p:txBody>
        </p:sp>
        <p:sp>
          <p:nvSpPr>
            <p:cNvPr id="2081" name="Freeform 36"/>
            <p:cNvSpPr/>
            <p:nvPr/>
          </p:nvSpPr>
          <p:spPr>
            <a:xfrm>
              <a:off x="1628" y="2913"/>
              <a:ext cx="15" cy="12"/>
            </a:xfrm>
            <a:custGeom>
              <a:avLst/>
              <a:gdLst/>
              <a:ahLst/>
              <a:cxnLst>
                <a:cxn ang="0">
                  <a:pos x="3" y="0"/>
                </a:cxn>
                <a:cxn ang="0">
                  <a:pos x="13" y="16"/>
                </a:cxn>
                <a:cxn ang="0">
                  <a:pos x="3" y="0"/>
                </a:cxn>
              </a:cxnLst>
              <a:rect l="l" t="t" r="r" b="b"/>
              <a:pathLst>
                <a:path w="21" h="16">
                  <a:moveTo>
                    <a:pt x="3" y="0"/>
                  </a:moveTo>
                  <a:cubicBezTo>
                    <a:pt x="0" y="9"/>
                    <a:pt x="6" y="11"/>
                    <a:pt x="13" y="16"/>
                  </a:cubicBezTo>
                  <a:cubicBezTo>
                    <a:pt x="21" y="4"/>
                    <a:pt x="16" y="2"/>
                    <a:pt x="3" y="0"/>
                  </a:cubicBezTo>
                  <a:close/>
                </a:path>
              </a:pathLst>
            </a:custGeom>
            <a:solidFill>
              <a:srgbClr val="FEFEFE">
                <a:alpha val="30196"/>
              </a:srgbClr>
            </a:solidFill>
            <a:ln w="12700">
              <a:noFill/>
            </a:ln>
          </p:spPr>
          <p:txBody>
            <a:bodyPr/>
            <a:lstStyle/>
            <a:p>
              <a:endParaRPr lang="zh-CN" altLang="en-US" sz="3000"/>
            </a:p>
          </p:txBody>
        </p:sp>
        <p:sp>
          <p:nvSpPr>
            <p:cNvPr id="2082" name="Freeform 37"/>
            <p:cNvSpPr/>
            <p:nvPr/>
          </p:nvSpPr>
          <p:spPr>
            <a:xfrm>
              <a:off x="1752" y="2429"/>
              <a:ext cx="38" cy="18"/>
            </a:xfrm>
            <a:custGeom>
              <a:avLst/>
              <a:gdLst/>
              <a:ahLst/>
              <a:cxnLst>
                <a:cxn ang="0">
                  <a:pos x="13" y="0"/>
                </a:cxn>
                <a:cxn ang="0">
                  <a:pos x="7" y="18"/>
                </a:cxn>
                <a:cxn ang="0">
                  <a:pos x="27" y="24"/>
                </a:cxn>
                <a:cxn ang="0">
                  <a:pos x="33" y="4"/>
                </a:cxn>
                <a:cxn ang="0">
                  <a:pos x="13" y="0"/>
                </a:cxn>
              </a:cxnLst>
              <a:rect l="l" t="t"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30196"/>
              </a:srgbClr>
            </a:solidFill>
            <a:ln w="12700">
              <a:noFill/>
            </a:ln>
          </p:spPr>
          <p:txBody>
            <a:bodyPr/>
            <a:lstStyle/>
            <a:p>
              <a:endParaRPr lang="zh-CN" altLang="en-US" sz="3000"/>
            </a:p>
          </p:txBody>
        </p:sp>
        <p:sp>
          <p:nvSpPr>
            <p:cNvPr id="2083" name="Freeform 38"/>
            <p:cNvSpPr/>
            <p:nvPr/>
          </p:nvSpPr>
          <p:spPr>
            <a:xfrm>
              <a:off x="1652" y="2224"/>
              <a:ext cx="38" cy="18"/>
            </a:xfrm>
            <a:custGeom>
              <a:avLst/>
              <a:gdLst/>
              <a:ahLst/>
              <a:cxnLst>
                <a:cxn ang="0">
                  <a:pos x="13" y="0"/>
                </a:cxn>
                <a:cxn ang="0">
                  <a:pos x="7" y="18"/>
                </a:cxn>
                <a:cxn ang="0">
                  <a:pos x="27" y="24"/>
                </a:cxn>
                <a:cxn ang="0">
                  <a:pos x="33" y="4"/>
                </a:cxn>
                <a:cxn ang="0">
                  <a:pos x="13" y="0"/>
                </a:cxn>
              </a:cxnLst>
              <a:rect l="l" t="t"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30196"/>
              </a:srgbClr>
            </a:solidFill>
            <a:ln w="12700">
              <a:noFill/>
            </a:ln>
          </p:spPr>
          <p:txBody>
            <a:bodyPr/>
            <a:lstStyle/>
            <a:p>
              <a:endParaRPr lang="zh-CN" altLang="en-US" sz="3000"/>
            </a:p>
          </p:txBody>
        </p:sp>
        <p:sp>
          <p:nvSpPr>
            <p:cNvPr id="2084" name="Freeform 39"/>
            <p:cNvSpPr/>
            <p:nvPr/>
          </p:nvSpPr>
          <p:spPr>
            <a:xfrm>
              <a:off x="1717" y="2045"/>
              <a:ext cx="39" cy="18"/>
            </a:xfrm>
            <a:custGeom>
              <a:avLst/>
              <a:gdLst/>
              <a:ahLst/>
              <a:cxnLst>
                <a:cxn ang="0">
                  <a:pos x="13" y="0"/>
                </a:cxn>
                <a:cxn ang="0">
                  <a:pos x="7" y="18"/>
                </a:cxn>
                <a:cxn ang="0">
                  <a:pos x="27" y="24"/>
                </a:cxn>
                <a:cxn ang="0">
                  <a:pos x="33" y="4"/>
                </a:cxn>
                <a:cxn ang="0">
                  <a:pos x="13" y="0"/>
                </a:cxn>
              </a:cxnLst>
              <a:rect l="l" t="t"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30196"/>
              </a:srgbClr>
            </a:solidFill>
            <a:ln w="12700">
              <a:noFill/>
            </a:ln>
          </p:spPr>
          <p:txBody>
            <a:bodyPr/>
            <a:lstStyle/>
            <a:p>
              <a:endParaRPr lang="zh-CN" altLang="en-US" sz="3000"/>
            </a:p>
          </p:txBody>
        </p:sp>
        <p:sp>
          <p:nvSpPr>
            <p:cNvPr id="2085" name="Freeform 40"/>
            <p:cNvSpPr/>
            <p:nvPr/>
          </p:nvSpPr>
          <p:spPr>
            <a:xfrm>
              <a:off x="1780" y="2153"/>
              <a:ext cx="38" cy="18"/>
            </a:xfrm>
            <a:custGeom>
              <a:avLst/>
              <a:gdLst/>
              <a:ahLst/>
              <a:cxnLst>
                <a:cxn ang="0">
                  <a:pos x="13" y="0"/>
                </a:cxn>
                <a:cxn ang="0">
                  <a:pos x="7" y="18"/>
                </a:cxn>
                <a:cxn ang="0">
                  <a:pos x="27" y="24"/>
                </a:cxn>
                <a:cxn ang="0">
                  <a:pos x="33" y="4"/>
                </a:cxn>
                <a:cxn ang="0">
                  <a:pos x="13" y="0"/>
                </a:cxn>
              </a:cxnLst>
              <a:rect l="l" t="t"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30196"/>
              </a:srgbClr>
            </a:solidFill>
            <a:ln w="12700">
              <a:noFill/>
            </a:ln>
          </p:spPr>
          <p:txBody>
            <a:bodyPr/>
            <a:lstStyle/>
            <a:p>
              <a:endParaRPr lang="zh-CN" altLang="en-US" sz="3000"/>
            </a:p>
          </p:txBody>
        </p:sp>
        <p:sp>
          <p:nvSpPr>
            <p:cNvPr id="2086" name="Freeform 41"/>
            <p:cNvSpPr/>
            <p:nvPr/>
          </p:nvSpPr>
          <p:spPr>
            <a:xfrm>
              <a:off x="1796" y="1951"/>
              <a:ext cx="696" cy="346"/>
            </a:xfrm>
            <a:custGeom>
              <a:avLst/>
              <a:gdLst/>
              <a:ahLst/>
              <a:cxnLst>
                <a:cxn ang="0">
                  <a:pos x="28" y="56"/>
                </a:cxn>
                <a:cxn ang="0">
                  <a:pos x="6" y="92"/>
                </a:cxn>
                <a:cxn ang="0">
                  <a:pos x="36" y="100"/>
                </a:cxn>
                <a:cxn ang="0">
                  <a:pos x="16" y="116"/>
                </a:cxn>
                <a:cxn ang="0">
                  <a:pos x="104" y="136"/>
                </a:cxn>
                <a:cxn ang="0">
                  <a:pos x="142" y="130"/>
                </a:cxn>
                <a:cxn ang="0">
                  <a:pos x="250" y="78"/>
                </a:cxn>
                <a:cxn ang="0">
                  <a:pos x="300" y="66"/>
                </a:cxn>
                <a:cxn ang="0">
                  <a:pos x="324" y="80"/>
                </a:cxn>
                <a:cxn ang="0">
                  <a:pos x="272" y="88"/>
                </a:cxn>
                <a:cxn ang="0">
                  <a:pos x="242" y="112"/>
                </a:cxn>
                <a:cxn ang="0">
                  <a:pos x="254" y="120"/>
                </a:cxn>
                <a:cxn ang="0">
                  <a:pos x="260" y="158"/>
                </a:cxn>
                <a:cxn ang="0">
                  <a:pos x="350" y="192"/>
                </a:cxn>
                <a:cxn ang="0">
                  <a:pos x="336" y="210"/>
                </a:cxn>
                <a:cxn ang="0">
                  <a:pos x="368" y="246"/>
                </a:cxn>
                <a:cxn ang="0">
                  <a:pos x="348" y="266"/>
                </a:cxn>
                <a:cxn ang="0">
                  <a:pos x="324" y="294"/>
                </a:cxn>
                <a:cxn ang="0">
                  <a:pos x="294" y="324"/>
                </a:cxn>
                <a:cxn ang="0">
                  <a:pos x="292" y="420"/>
                </a:cxn>
                <a:cxn ang="0">
                  <a:pos x="332" y="446"/>
                </a:cxn>
                <a:cxn ang="0">
                  <a:pos x="388" y="448"/>
                </a:cxn>
                <a:cxn ang="0">
                  <a:pos x="412" y="422"/>
                </a:cxn>
                <a:cxn ang="0">
                  <a:pos x="506" y="356"/>
                </a:cxn>
                <a:cxn ang="0">
                  <a:pos x="572" y="334"/>
                </a:cxn>
                <a:cxn ang="0">
                  <a:pos x="646" y="308"/>
                </a:cxn>
                <a:cxn ang="0">
                  <a:pos x="720" y="290"/>
                </a:cxn>
                <a:cxn ang="0">
                  <a:pos x="762" y="260"/>
                </a:cxn>
                <a:cxn ang="0">
                  <a:pos x="800" y="200"/>
                </a:cxn>
                <a:cxn ang="0">
                  <a:pos x="802" y="154"/>
                </a:cxn>
                <a:cxn ang="0">
                  <a:pos x="802" y="124"/>
                </a:cxn>
                <a:cxn ang="0">
                  <a:pos x="832" y="90"/>
                </a:cxn>
                <a:cxn ang="0">
                  <a:pos x="876" y="94"/>
                </a:cxn>
                <a:cxn ang="0">
                  <a:pos x="922" y="52"/>
                </a:cxn>
                <a:cxn ang="0">
                  <a:pos x="888" y="56"/>
                </a:cxn>
                <a:cxn ang="0">
                  <a:pos x="848" y="46"/>
                </a:cxn>
                <a:cxn ang="0">
                  <a:pos x="794" y="22"/>
                </a:cxn>
                <a:cxn ang="0">
                  <a:pos x="642" y="26"/>
                </a:cxn>
                <a:cxn ang="0">
                  <a:pos x="584" y="38"/>
                </a:cxn>
                <a:cxn ang="0">
                  <a:pos x="556" y="38"/>
                </a:cxn>
                <a:cxn ang="0">
                  <a:pos x="516" y="54"/>
                </a:cxn>
                <a:cxn ang="0">
                  <a:pos x="478" y="30"/>
                </a:cxn>
                <a:cxn ang="0">
                  <a:pos x="432" y="40"/>
                </a:cxn>
                <a:cxn ang="0">
                  <a:pos x="366" y="52"/>
                </a:cxn>
                <a:cxn ang="0">
                  <a:pos x="410" y="38"/>
                </a:cxn>
                <a:cxn ang="0">
                  <a:pos x="352" y="8"/>
                </a:cxn>
                <a:cxn ang="0">
                  <a:pos x="334" y="2"/>
                </a:cxn>
                <a:cxn ang="0">
                  <a:pos x="314" y="8"/>
                </a:cxn>
                <a:cxn ang="0">
                  <a:pos x="240" y="16"/>
                </a:cxn>
                <a:cxn ang="0">
                  <a:pos x="160" y="28"/>
                </a:cxn>
                <a:cxn ang="0">
                  <a:pos x="108" y="26"/>
                </a:cxn>
                <a:cxn ang="0">
                  <a:pos x="114" y="68"/>
                </a:cxn>
                <a:cxn ang="0">
                  <a:pos x="104" y="52"/>
                </a:cxn>
                <a:cxn ang="0">
                  <a:pos x="60" y="42"/>
                </a:cxn>
              </a:cxnLst>
              <a:rect l="l" t="t" r="r" b="b"/>
              <a:pathLst>
                <a:path w="929" h="462">
                  <a:moveTo>
                    <a:pt x="60" y="42"/>
                  </a:moveTo>
                  <a:cubicBezTo>
                    <a:pt x="40" y="45"/>
                    <a:pt x="42" y="46"/>
                    <a:pt x="28" y="56"/>
                  </a:cubicBezTo>
                  <a:cubicBezTo>
                    <a:pt x="26" y="74"/>
                    <a:pt x="27" y="75"/>
                    <a:pt x="10" y="78"/>
                  </a:cubicBezTo>
                  <a:cubicBezTo>
                    <a:pt x="4" y="82"/>
                    <a:pt x="0" y="82"/>
                    <a:pt x="6" y="92"/>
                  </a:cubicBezTo>
                  <a:cubicBezTo>
                    <a:pt x="10" y="98"/>
                    <a:pt x="21" y="96"/>
                    <a:pt x="28" y="98"/>
                  </a:cubicBezTo>
                  <a:cubicBezTo>
                    <a:pt x="31" y="99"/>
                    <a:pt x="36" y="100"/>
                    <a:pt x="36" y="100"/>
                  </a:cubicBezTo>
                  <a:cubicBezTo>
                    <a:pt x="47" y="99"/>
                    <a:pt x="69" y="97"/>
                    <a:pt x="50" y="110"/>
                  </a:cubicBezTo>
                  <a:cubicBezTo>
                    <a:pt x="37" y="108"/>
                    <a:pt x="24" y="104"/>
                    <a:pt x="16" y="116"/>
                  </a:cubicBezTo>
                  <a:cubicBezTo>
                    <a:pt x="24" y="141"/>
                    <a:pt x="68" y="125"/>
                    <a:pt x="94" y="126"/>
                  </a:cubicBezTo>
                  <a:cubicBezTo>
                    <a:pt x="98" y="129"/>
                    <a:pt x="100" y="134"/>
                    <a:pt x="104" y="136"/>
                  </a:cubicBezTo>
                  <a:cubicBezTo>
                    <a:pt x="108" y="138"/>
                    <a:pt x="116" y="140"/>
                    <a:pt x="116" y="140"/>
                  </a:cubicBezTo>
                  <a:cubicBezTo>
                    <a:pt x="129" y="138"/>
                    <a:pt x="133" y="139"/>
                    <a:pt x="142" y="130"/>
                  </a:cubicBezTo>
                  <a:cubicBezTo>
                    <a:pt x="151" y="104"/>
                    <a:pt x="179" y="110"/>
                    <a:pt x="202" y="102"/>
                  </a:cubicBezTo>
                  <a:cubicBezTo>
                    <a:pt x="219" y="96"/>
                    <a:pt x="233" y="84"/>
                    <a:pt x="250" y="78"/>
                  </a:cubicBezTo>
                  <a:cubicBezTo>
                    <a:pt x="260" y="75"/>
                    <a:pt x="269" y="74"/>
                    <a:pt x="280" y="72"/>
                  </a:cubicBezTo>
                  <a:cubicBezTo>
                    <a:pt x="287" y="71"/>
                    <a:pt x="300" y="66"/>
                    <a:pt x="300" y="66"/>
                  </a:cubicBezTo>
                  <a:cubicBezTo>
                    <a:pt x="311" y="49"/>
                    <a:pt x="336" y="54"/>
                    <a:pt x="354" y="60"/>
                  </a:cubicBezTo>
                  <a:cubicBezTo>
                    <a:pt x="367" y="79"/>
                    <a:pt x="335" y="79"/>
                    <a:pt x="324" y="80"/>
                  </a:cubicBezTo>
                  <a:cubicBezTo>
                    <a:pt x="312" y="83"/>
                    <a:pt x="306" y="93"/>
                    <a:pt x="292" y="96"/>
                  </a:cubicBezTo>
                  <a:cubicBezTo>
                    <a:pt x="284" y="94"/>
                    <a:pt x="279" y="90"/>
                    <a:pt x="272" y="88"/>
                  </a:cubicBezTo>
                  <a:cubicBezTo>
                    <a:pt x="253" y="91"/>
                    <a:pt x="232" y="96"/>
                    <a:pt x="214" y="102"/>
                  </a:cubicBezTo>
                  <a:cubicBezTo>
                    <a:pt x="223" y="108"/>
                    <a:pt x="231" y="109"/>
                    <a:pt x="242" y="112"/>
                  </a:cubicBezTo>
                  <a:cubicBezTo>
                    <a:pt x="245" y="113"/>
                    <a:pt x="250" y="114"/>
                    <a:pt x="250" y="114"/>
                  </a:cubicBezTo>
                  <a:cubicBezTo>
                    <a:pt x="251" y="116"/>
                    <a:pt x="255" y="118"/>
                    <a:pt x="254" y="120"/>
                  </a:cubicBezTo>
                  <a:cubicBezTo>
                    <a:pt x="252" y="124"/>
                    <a:pt x="242" y="128"/>
                    <a:pt x="242" y="128"/>
                  </a:cubicBezTo>
                  <a:cubicBezTo>
                    <a:pt x="233" y="141"/>
                    <a:pt x="247" y="154"/>
                    <a:pt x="260" y="158"/>
                  </a:cubicBezTo>
                  <a:cubicBezTo>
                    <a:pt x="282" y="155"/>
                    <a:pt x="295" y="151"/>
                    <a:pt x="318" y="150"/>
                  </a:cubicBezTo>
                  <a:cubicBezTo>
                    <a:pt x="334" y="155"/>
                    <a:pt x="345" y="176"/>
                    <a:pt x="350" y="192"/>
                  </a:cubicBezTo>
                  <a:cubicBezTo>
                    <a:pt x="349" y="195"/>
                    <a:pt x="350" y="199"/>
                    <a:pt x="348" y="202"/>
                  </a:cubicBezTo>
                  <a:cubicBezTo>
                    <a:pt x="345" y="206"/>
                    <a:pt x="336" y="210"/>
                    <a:pt x="336" y="210"/>
                  </a:cubicBezTo>
                  <a:cubicBezTo>
                    <a:pt x="327" y="224"/>
                    <a:pt x="332" y="235"/>
                    <a:pt x="348" y="240"/>
                  </a:cubicBezTo>
                  <a:cubicBezTo>
                    <a:pt x="358" y="237"/>
                    <a:pt x="362" y="237"/>
                    <a:pt x="368" y="246"/>
                  </a:cubicBezTo>
                  <a:cubicBezTo>
                    <a:pt x="360" y="252"/>
                    <a:pt x="346" y="246"/>
                    <a:pt x="338" y="252"/>
                  </a:cubicBezTo>
                  <a:cubicBezTo>
                    <a:pt x="326" y="260"/>
                    <a:pt x="346" y="265"/>
                    <a:pt x="348" y="266"/>
                  </a:cubicBezTo>
                  <a:cubicBezTo>
                    <a:pt x="352" y="278"/>
                    <a:pt x="347" y="279"/>
                    <a:pt x="336" y="286"/>
                  </a:cubicBezTo>
                  <a:cubicBezTo>
                    <a:pt x="332" y="289"/>
                    <a:pt x="324" y="294"/>
                    <a:pt x="324" y="294"/>
                  </a:cubicBezTo>
                  <a:cubicBezTo>
                    <a:pt x="315" y="308"/>
                    <a:pt x="320" y="303"/>
                    <a:pt x="310" y="310"/>
                  </a:cubicBezTo>
                  <a:cubicBezTo>
                    <a:pt x="306" y="316"/>
                    <a:pt x="294" y="324"/>
                    <a:pt x="294" y="324"/>
                  </a:cubicBezTo>
                  <a:cubicBezTo>
                    <a:pt x="285" y="338"/>
                    <a:pt x="288" y="331"/>
                    <a:pt x="284" y="342"/>
                  </a:cubicBezTo>
                  <a:cubicBezTo>
                    <a:pt x="285" y="374"/>
                    <a:pt x="283" y="393"/>
                    <a:pt x="292" y="420"/>
                  </a:cubicBezTo>
                  <a:cubicBezTo>
                    <a:pt x="295" y="429"/>
                    <a:pt x="307" y="435"/>
                    <a:pt x="314" y="440"/>
                  </a:cubicBezTo>
                  <a:cubicBezTo>
                    <a:pt x="319" y="444"/>
                    <a:pt x="332" y="446"/>
                    <a:pt x="332" y="446"/>
                  </a:cubicBezTo>
                  <a:cubicBezTo>
                    <a:pt x="340" y="457"/>
                    <a:pt x="345" y="459"/>
                    <a:pt x="358" y="462"/>
                  </a:cubicBezTo>
                  <a:cubicBezTo>
                    <a:pt x="376" y="459"/>
                    <a:pt x="375" y="457"/>
                    <a:pt x="388" y="448"/>
                  </a:cubicBezTo>
                  <a:cubicBezTo>
                    <a:pt x="390" y="441"/>
                    <a:pt x="394" y="435"/>
                    <a:pt x="400" y="430"/>
                  </a:cubicBezTo>
                  <a:cubicBezTo>
                    <a:pt x="404" y="427"/>
                    <a:pt x="412" y="422"/>
                    <a:pt x="412" y="422"/>
                  </a:cubicBezTo>
                  <a:cubicBezTo>
                    <a:pt x="417" y="415"/>
                    <a:pt x="451" y="367"/>
                    <a:pt x="458" y="364"/>
                  </a:cubicBezTo>
                  <a:cubicBezTo>
                    <a:pt x="475" y="356"/>
                    <a:pt x="486" y="357"/>
                    <a:pt x="506" y="356"/>
                  </a:cubicBezTo>
                  <a:cubicBezTo>
                    <a:pt x="525" y="350"/>
                    <a:pt x="533" y="342"/>
                    <a:pt x="554" y="340"/>
                  </a:cubicBezTo>
                  <a:cubicBezTo>
                    <a:pt x="560" y="338"/>
                    <a:pt x="566" y="336"/>
                    <a:pt x="572" y="334"/>
                  </a:cubicBezTo>
                  <a:cubicBezTo>
                    <a:pt x="576" y="333"/>
                    <a:pt x="584" y="330"/>
                    <a:pt x="584" y="330"/>
                  </a:cubicBezTo>
                  <a:cubicBezTo>
                    <a:pt x="603" y="311"/>
                    <a:pt x="618" y="310"/>
                    <a:pt x="646" y="308"/>
                  </a:cubicBezTo>
                  <a:cubicBezTo>
                    <a:pt x="665" y="304"/>
                    <a:pt x="684" y="303"/>
                    <a:pt x="704" y="302"/>
                  </a:cubicBezTo>
                  <a:cubicBezTo>
                    <a:pt x="712" y="299"/>
                    <a:pt x="712" y="293"/>
                    <a:pt x="720" y="290"/>
                  </a:cubicBezTo>
                  <a:cubicBezTo>
                    <a:pt x="732" y="285"/>
                    <a:pt x="743" y="285"/>
                    <a:pt x="754" y="278"/>
                  </a:cubicBezTo>
                  <a:cubicBezTo>
                    <a:pt x="756" y="271"/>
                    <a:pt x="760" y="267"/>
                    <a:pt x="762" y="260"/>
                  </a:cubicBezTo>
                  <a:cubicBezTo>
                    <a:pt x="763" y="247"/>
                    <a:pt x="762" y="233"/>
                    <a:pt x="764" y="220"/>
                  </a:cubicBezTo>
                  <a:cubicBezTo>
                    <a:pt x="764" y="219"/>
                    <a:pt x="794" y="204"/>
                    <a:pt x="800" y="200"/>
                  </a:cubicBezTo>
                  <a:cubicBezTo>
                    <a:pt x="807" y="189"/>
                    <a:pt x="808" y="186"/>
                    <a:pt x="820" y="182"/>
                  </a:cubicBezTo>
                  <a:cubicBezTo>
                    <a:pt x="825" y="166"/>
                    <a:pt x="814" y="162"/>
                    <a:pt x="802" y="154"/>
                  </a:cubicBezTo>
                  <a:cubicBezTo>
                    <a:pt x="797" y="151"/>
                    <a:pt x="790" y="142"/>
                    <a:pt x="790" y="142"/>
                  </a:cubicBezTo>
                  <a:cubicBezTo>
                    <a:pt x="786" y="131"/>
                    <a:pt x="792" y="127"/>
                    <a:pt x="802" y="124"/>
                  </a:cubicBezTo>
                  <a:cubicBezTo>
                    <a:pt x="810" y="116"/>
                    <a:pt x="813" y="98"/>
                    <a:pt x="820" y="94"/>
                  </a:cubicBezTo>
                  <a:cubicBezTo>
                    <a:pt x="824" y="92"/>
                    <a:pt x="832" y="90"/>
                    <a:pt x="832" y="90"/>
                  </a:cubicBezTo>
                  <a:cubicBezTo>
                    <a:pt x="844" y="92"/>
                    <a:pt x="848" y="92"/>
                    <a:pt x="856" y="100"/>
                  </a:cubicBezTo>
                  <a:cubicBezTo>
                    <a:pt x="863" y="98"/>
                    <a:pt x="876" y="94"/>
                    <a:pt x="876" y="94"/>
                  </a:cubicBezTo>
                  <a:cubicBezTo>
                    <a:pt x="889" y="81"/>
                    <a:pt x="906" y="77"/>
                    <a:pt x="924" y="74"/>
                  </a:cubicBezTo>
                  <a:cubicBezTo>
                    <a:pt x="929" y="67"/>
                    <a:pt x="929" y="58"/>
                    <a:pt x="922" y="52"/>
                  </a:cubicBezTo>
                  <a:cubicBezTo>
                    <a:pt x="918" y="49"/>
                    <a:pt x="910" y="44"/>
                    <a:pt x="910" y="44"/>
                  </a:cubicBezTo>
                  <a:cubicBezTo>
                    <a:pt x="894" y="47"/>
                    <a:pt x="899" y="49"/>
                    <a:pt x="888" y="56"/>
                  </a:cubicBezTo>
                  <a:cubicBezTo>
                    <a:pt x="884" y="58"/>
                    <a:pt x="876" y="60"/>
                    <a:pt x="876" y="60"/>
                  </a:cubicBezTo>
                  <a:cubicBezTo>
                    <a:pt x="853" y="59"/>
                    <a:pt x="810" y="59"/>
                    <a:pt x="848" y="46"/>
                  </a:cubicBezTo>
                  <a:cubicBezTo>
                    <a:pt x="844" y="33"/>
                    <a:pt x="831" y="37"/>
                    <a:pt x="818" y="36"/>
                  </a:cubicBezTo>
                  <a:cubicBezTo>
                    <a:pt x="809" y="33"/>
                    <a:pt x="802" y="27"/>
                    <a:pt x="794" y="22"/>
                  </a:cubicBezTo>
                  <a:cubicBezTo>
                    <a:pt x="790" y="20"/>
                    <a:pt x="782" y="18"/>
                    <a:pt x="782" y="18"/>
                  </a:cubicBezTo>
                  <a:cubicBezTo>
                    <a:pt x="727" y="19"/>
                    <a:pt x="688" y="11"/>
                    <a:pt x="642" y="26"/>
                  </a:cubicBezTo>
                  <a:cubicBezTo>
                    <a:pt x="635" y="16"/>
                    <a:pt x="632" y="18"/>
                    <a:pt x="620" y="20"/>
                  </a:cubicBezTo>
                  <a:cubicBezTo>
                    <a:pt x="611" y="34"/>
                    <a:pt x="600" y="36"/>
                    <a:pt x="584" y="38"/>
                  </a:cubicBezTo>
                  <a:cubicBezTo>
                    <a:pt x="575" y="44"/>
                    <a:pt x="581" y="46"/>
                    <a:pt x="578" y="56"/>
                  </a:cubicBezTo>
                  <a:cubicBezTo>
                    <a:pt x="572" y="47"/>
                    <a:pt x="566" y="41"/>
                    <a:pt x="556" y="38"/>
                  </a:cubicBezTo>
                  <a:cubicBezTo>
                    <a:pt x="553" y="38"/>
                    <a:pt x="539" y="39"/>
                    <a:pt x="534" y="42"/>
                  </a:cubicBezTo>
                  <a:cubicBezTo>
                    <a:pt x="528" y="46"/>
                    <a:pt x="516" y="54"/>
                    <a:pt x="516" y="54"/>
                  </a:cubicBezTo>
                  <a:cubicBezTo>
                    <a:pt x="507" y="52"/>
                    <a:pt x="503" y="51"/>
                    <a:pt x="500" y="42"/>
                  </a:cubicBezTo>
                  <a:cubicBezTo>
                    <a:pt x="505" y="28"/>
                    <a:pt x="488" y="31"/>
                    <a:pt x="478" y="30"/>
                  </a:cubicBezTo>
                  <a:cubicBezTo>
                    <a:pt x="469" y="33"/>
                    <a:pt x="473" y="37"/>
                    <a:pt x="464" y="40"/>
                  </a:cubicBezTo>
                  <a:cubicBezTo>
                    <a:pt x="447" y="34"/>
                    <a:pt x="451" y="27"/>
                    <a:pt x="432" y="40"/>
                  </a:cubicBezTo>
                  <a:cubicBezTo>
                    <a:pt x="427" y="54"/>
                    <a:pt x="427" y="52"/>
                    <a:pt x="410" y="50"/>
                  </a:cubicBezTo>
                  <a:cubicBezTo>
                    <a:pt x="391" y="52"/>
                    <a:pt x="385" y="54"/>
                    <a:pt x="366" y="52"/>
                  </a:cubicBezTo>
                  <a:cubicBezTo>
                    <a:pt x="357" y="49"/>
                    <a:pt x="356" y="46"/>
                    <a:pt x="364" y="40"/>
                  </a:cubicBezTo>
                  <a:cubicBezTo>
                    <a:pt x="380" y="42"/>
                    <a:pt x="395" y="43"/>
                    <a:pt x="410" y="38"/>
                  </a:cubicBezTo>
                  <a:cubicBezTo>
                    <a:pt x="426" y="15"/>
                    <a:pt x="386" y="21"/>
                    <a:pt x="370" y="20"/>
                  </a:cubicBezTo>
                  <a:cubicBezTo>
                    <a:pt x="364" y="16"/>
                    <a:pt x="358" y="12"/>
                    <a:pt x="352" y="8"/>
                  </a:cubicBezTo>
                  <a:cubicBezTo>
                    <a:pt x="348" y="5"/>
                    <a:pt x="340" y="0"/>
                    <a:pt x="340" y="0"/>
                  </a:cubicBezTo>
                  <a:cubicBezTo>
                    <a:pt x="338" y="1"/>
                    <a:pt x="336" y="1"/>
                    <a:pt x="334" y="2"/>
                  </a:cubicBezTo>
                  <a:cubicBezTo>
                    <a:pt x="331" y="3"/>
                    <a:pt x="329" y="3"/>
                    <a:pt x="326" y="4"/>
                  </a:cubicBezTo>
                  <a:cubicBezTo>
                    <a:pt x="322" y="5"/>
                    <a:pt x="314" y="8"/>
                    <a:pt x="314" y="8"/>
                  </a:cubicBezTo>
                  <a:cubicBezTo>
                    <a:pt x="305" y="22"/>
                    <a:pt x="288" y="6"/>
                    <a:pt x="276" y="2"/>
                  </a:cubicBezTo>
                  <a:cubicBezTo>
                    <a:pt x="270" y="3"/>
                    <a:pt x="241" y="16"/>
                    <a:pt x="240" y="16"/>
                  </a:cubicBezTo>
                  <a:cubicBezTo>
                    <a:pt x="226" y="17"/>
                    <a:pt x="212" y="17"/>
                    <a:pt x="198" y="18"/>
                  </a:cubicBezTo>
                  <a:cubicBezTo>
                    <a:pt x="183" y="19"/>
                    <a:pt x="172" y="20"/>
                    <a:pt x="160" y="28"/>
                  </a:cubicBezTo>
                  <a:cubicBezTo>
                    <a:pt x="146" y="26"/>
                    <a:pt x="141" y="27"/>
                    <a:pt x="130" y="20"/>
                  </a:cubicBezTo>
                  <a:cubicBezTo>
                    <a:pt x="123" y="22"/>
                    <a:pt x="115" y="24"/>
                    <a:pt x="108" y="26"/>
                  </a:cubicBezTo>
                  <a:cubicBezTo>
                    <a:pt x="102" y="35"/>
                    <a:pt x="113" y="41"/>
                    <a:pt x="122" y="44"/>
                  </a:cubicBezTo>
                  <a:cubicBezTo>
                    <a:pt x="125" y="52"/>
                    <a:pt x="114" y="68"/>
                    <a:pt x="114" y="68"/>
                  </a:cubicBezTo>
                  <a:cubicBezTo>
                    <a:pt x="112" y="79"/>
                    <a:pt x="111" y="82"/>
                    <a:pt x="100" y="78"/>
                  </a:cubicBezTo>
                  <a:cubicBezTo>
                    <a:pt x="93" y="67"/>
                    <a:pt x="100" y="63"/>
                    <a:pt x="104" y="52"/>
                  </a:cubicBezTo>
                  <a:cubicBezTo>
                    <a:pt x="96" y="44"/>
                    <a:pt x="91" y="36"/>
                    <a:pt x="80" y="32"/>
                  </a:cubicBezTo>
                  <a:cubicBezTo>
                    <a:pt x="73" y="34"/>
                    <a:pt x="67" y="39"/>
                    <a:pt x="60" y="42"/>
                  </a:cubicBezTo>
                  <a:close/>
                </a:path>
              </a:pathLst>
            </a:custGeom>
            <a:solidFill>
              <a:srgbClr val="FEFEFE">
                <a:alpha val="30196"/>
              </a:srgbClr>
            </a:solidFill>
            <a:ln w="12700">
              <a:noFill/>
            </a:ln>
          </p:spPr>
          <p:txBody>
            <a:bodyPr/>
            <a:lstStyle/>
            <a:p>
              <a:endParaRPr lang="zh-CN" altLang="en-US" sz="3000"/>
            </a:p>
          </p:txBody>
        </p:sp>
        <p:sp>
          <p:nvSpPr>
            <p:cNvPr id="2087" name="Freeform 42"/>
            <p:cNvSpPr/>
            <p:nvPr/>
          </p:nvSpPr>
          <p:spPr>
            <a:xfrm>
              <a:off x="2009" y="2135"/>
              <a:ext cx="39" cy="24"/>
            </a:xfrm>
            <a:custGeom>
              <a:avLst/>
              <a:gdLst/>
              <a:ahLst/>
              <a:cxnLst>
                <a:cxn ang="0">
                  <a:pos x="34" y="0"/>
                </a:cxn>
                <a:cxn ang="0">
                  <a:pos x="8" y="20"/>
                </a:cxn>
                <a:cxn ang="0">
                  <a:pos x="24" y="32"/>
                </a:cxn>
                <a:cxn ang="0">
                  <a:pos x="42" y="30"/>
                </a:cxn>
                <a:cxn ang="0">
                  <a:pos x="34" y="0"/>
                </a:cxn>
              </a:cxnLst>
              <a:rect l="l" t="t" r="r" b="b"/>
              <a:pathLst>
                <a:path w="52" h="32">
                  <a:moveTo>
                    <a:pt x="34" y="0"/>
                  </a:moveTo>
                  <a:cubicBezTo>
                    <a:pt x="30" y="12"/>
                    <a:pt x="19" y="16"/>
                    <a:pt x="8" y="20"/>
                  </a:cubicBezTo>
                  <a:cubicBezTo>
                    <a:pt x="0" y="32"/>
                    <a:pt x="14" y="31"/>
                    <a:pt x="24" y="32"/>
                  </a:cubicBezTo>
                  <a:cubicBezTo>
                    <a:pt x="30" y="31"/>
                    <a:pt x="36" y="32"/>
                    <a:pt x="42" y="30"/>
                  </a:cubicBezTo>
                  <a:cubicBezTo>
                    <a:pt x="52" y="26"/>
                    <a:pt x="34" y="3"/>
                    <a:pt x="34" y="0"/>
                  </a:cubicBezTo>
                  <a:close/>
                </a:path>
              </a:pathLst>
            </a:custGeom>
            <a:solidFill>
              <a:srgbClr val="FEFEFE">
                <a:alpha val="30196"/>
              </a:srgbClr>
            </a:solidFill>
            <a:ln w="12700">
              <a:noFill/>
            </a:ln>
          </p:spPr>
          <p:txBody>
            <a:bodyPr/>
            <a:lstStyle/>
            <a:p>
              <a:endParaRPr lang="zh-CN" altLang="en-US" sz="3000"/>
            </a:p>
          </p:txBody>
        </p:sp>
        <p:sp>
          <p:nvSpPr>
            <p:cNvPr id="2088" name="Freeform 43"/>
            <p:cNvSpPr/>
            <p:nvPr/>
          </p:nvSpPr>
          <p:spPr>
            <a:xfrm>
              <a:off x="2292" y="2201"/>
              <a:ext cx="128" cy="54"/>
            </a:xfrm>
            <a:custGeom>
              <a:avLst/>
              <a:gdLst/>
              <a:ahLst/>
              <a:cxnLst>
                <a:cxn ang="0">
                  <a:pos x="102" y="8"/>
                </a:cxn>
                <a:cxn ang="0">
                  <a:pos x="66" y="4"/>
                </a:cxn>
                <a:cxn ang="0">
                  <a:pos x="54" y="0"/>
                </a:cxn>
                <a:cxn ang="0">
                  <a:pos x="0" y="28"/>
                </a:cxn>
                <a:cxn ang="0">
                  <a:pos x="28" y="40"/>
                </a:cxn>
                <a:cxn ang="0">
                  <a:pos x="42" y="60"/>
                </a:cxn>
                <a:cxn ang="0">
                  <a:pos x="66" y="68"/>
                </a:cxn>
                <a:cxn ang="0">
                  <a:pos x="78" y="72"/>
                </a:cxn>
                <a:cxn ang="0">
                  <a:pos x="130" y="60"/>
                </a:cxn>
                <a:cxn ang="0">
                  <a:pos x="172" y="44"/>
                </a:cxn>
                <a:cxn ang="0">
                  <a:pos x="148" y="18"/>
                </a:cxn>
                <a:cxn ang="0">
                  <a:pos x="136" y="4"/>
                </a:cxn>
                <a:cxn ang="0">
                  <a:pos x="102" y="8"/>
                </a:cxn>
              </a:cxnLst>
              <a:rect l="l" t="t" r="r" b="b"/>
              <a:pathLst>
                <a:path w="172" h="72">
                  <a:moveTo>
                    <a:pt x="102" y="8"/>
                  </a:moveTo>
                  <a:cubicBezTo>
                    <a:pt x="89" y="12"/>
                    <a:pt x="78" y="8"/>
                    <a:pt x="66" y="4"/>
                  </a:cubicBezTo>
                  <a:cubicBezTo>
                    <a:pt x="62" y="3"/>
                    <a:pt x="54" y="0"/>
                    <a:pt x="54" y="0"/>
                  </a:cubicBezTo>
                  <a:cubicBezTo>
                    <a:pt x="38" y="5"/>
                    <a:pt x="12" y="16"/>
                    <a:pt x="0" y="28"/>
                  </a:cubicBezTo>
                  <a:cubicBezTo>
                    <a:pt x="4" y="39"/>
                    <a:pt x="18" y="39"/>
                    <a:pt x="28" y="40"/>
                  </a:cubicBezTo>
                  <a:cubicBezTo>
                    <a:pt x="39" y="44"/>
                    <a:pt x="41" y="60"/>
                    <a:pt x="42" y="60"/>
                  </a:cubicBezTo>
                  <a:cubicBezTo>
                    <a:pt x="50" y="63"/>
                    <a:pt x="58" y="65"/>
                    <a:pt x="66" y="68"/>
                  </a:cubicBezTo>
                  <a:cubicBezTo>
                    <a:pt x="70" y="69"/>
                    <a:pt x="78" y="72"/>
                    <a:pt x="78" y="72"/>
                  </a:cubicBezTo>
                  <a:cubicBezTo>
                    <a:pt x="92" y="71"/>
                    <a:pt x="117" y="69"/>
                    <a:pt x="130" y="60"/>
                  </a:cubicBezTo>
                  <a:cubicBezTo>
                    <a:pt x="148" y="48"/>
                    <a:pt x="150" y="46"/>
                    <a:pt x="172" y="44"/>
                  </a:cubicBezTo>
                  <a:cubicBezTo>
                    <a:pt x="169" y="29"/>
                    <a:pt x="162" y="23"/>
                    <a:pt x="148" y="18"/>
                  </a:cubicBezTo>
                  <a:cubicBezTo>
                    <a:pt x="145" y="10"/>
                    <a:pt x="144" y="7"/>
                    <a:pt x="136" y="4"/>
                  </a:cubicBezTo>
                  <a:cubicBezTo>
                    <a:pt x="134" y="4"/>
                    <a:pt x="105" y="11"/>
                    <a:pt x="102" y="8"/>
                  </a:cubicBezTo>
                  <a:close/>
                </a:path>
              </a:pathLst>
            </a:custGeom>
            <a:solidFill>
              <a:srgbClr val="FEFEFE">
                <a:alpha val="30196"/>
              </a:srgbClr>
            </a:solidFill>
            <a:ln w="12700">
              <a:noFill/>
            </a:ln>
          </p:spPr>
          <p:txBody>
            <a:bodyPr/>
            <a:lstStyle/>
            <a:p>
              <a:endParaRPr lang="zh-CN" altLang="en-US" sz="3000"/>
            </a:p>
          </p:txBody>
        </p:sp>
        <p:sp>
          <p:nvSpPr>
            <p:cNvPr id="2089" name="Freeform 44"/>
            <p:cNvSpPr/>
            <p:nvPr/>
          </p:nvSpPr>
          <p:spPr>
            <a:xfrm>
              <a:off x="2393" y="2038"/>
              <a:ext cx="39" cy="24"/>
            </a:xfrm>
            <a:custGeom>
              <a:avLst/>
              <a:gdLst/>
              <a:ahLst/>
              <a:cxnLst>
                <a:cxn ang="0">
                  <a:pos x="34" y="0"/>
                </a:cxn>
                <a:cxn ang="0">
                  <a:pos x="8" y="20"/>
                </a:cxn>
                <a:cxn ang="0">
                  <a:pos x="24" y="32"/>
                </a:cxn>
                <a:cxn ang="0">
                  <a:pos x="42" y="30"/>
                </a:cxn>
                <a:cxn ang="0">
                  <a:pos x="34" y="0"/>
                </a:cxn>
              </a:cxnLst>
              <a:rect l="l" t="t" r="r" b="b"/>
              <a:pathLst>
                <a:path w="52" h="32">
                  <a:moveTo>
                    <a:pt x="34" y="0"/>
                  </a:moveTo>
                  <a:cubicBezTo>
                    <a:pt x="30" y="12"/>
                    <a:pt x="19" y="16"/>
                    <a:pt x="8" y="20"/>
                  </a:cubicBezTo>
                  <a:cubicBezTo>
                    <a:pt x="0" y="32"/>
                    <a:pt x="14" y="31"/>
                    <a:pt x="24" y="32"/>
                  </a:cubicBezTo>
                  <a:cubicBezTo>
                    <a:pt x="30" y="31"/>
                    <a:pt x="36" y="32"/>
                    <a:pt x="42" y="30"/>
                  </a:cubicBezTo>
                  <a:cubicBezTo>
                    <a:pt x="52" y="26"/>
                    <a:pt x="34" y="3"/>
                    <a:pt x="34" y="0"/>
                  </a:cubicBezTo>
                  <a:close/>
                </a:path>
              </a:pathLst>
            </a:custGeom>
            <a:solidFill>
              <a:srgbClr val="FEFEFE">
                <a:alpha val="30196"/>
              </a:srgbClr>
            </a:solidFill>
            <a:ln w="12700">
              <a:noFill/>
            </a:ln>
          </p:spPr>
          <p:txBody>
            <a:bodyPr/>
            <a:lstStyle/>
            <a:p>
              <a:endParaRPr lang="zh-CN" altLang="en-US" sz="3000"/>
            </a:p>
          </p:txBody>
        </p:sp>
        <p:sp>
          <p:nvSpPr>
            <p:cNvPr id="2090" name="Freeform 45"/>
            <p:cNvSpPr/>
            <p:nvPr/>
          </p:nvSpPr>
          <p:spPr>
            <a:xfrm>
              <a:off x="2662" y="2006"/>
              <a:ext cx="155" cy="63"/>
            </a:xfrm>
            <a:custGeom>
              <a:avLst/>
              <a:gdLst/>
              <a:ahLst/>
              <a:cxnLst>
                <a:cxn ang="0">
                  <a:pos x="191" y="7"/>
                </a:cxn>
                <a:cxn ang="0">
                  <a:pos x="103" y="9"/>
                </a:cxn>
                <a:cxn ang="0">
                  <a:pos x="109" y="25"/>
                </a:cxn>
                <a:cxn ang="0">
                  <a:pos x="107" y="33"/>
                </a:cxn>
                <a:cxn ang="0">
                  <a:pos x="89" y="27"/>
                </a:cxn>
                <a:cxn ang="0">
                  <a:pos x="77" y="19"/>
                </a:cxn>
                <a:cxn ang="0">
                  <a:pos x="23" y="27"/>
                </a:cxn>
                <a:cxn ang="0">
                  <a:pos x="31" y="49"/>
                </a:cxn>
                <a:cxn ang="0">
                  <a:pos x="55" y="53"/>
                </a:cxn>
                <a:cxn ang="0">
                  <a:pos x="75" y="73"/>
                </a:cxn>
                <a:cxn ang="0">
                  <a:pos x="89" y="85"/>
                </a:cxn>
                <a:cxn ang="0">
                  <a:pos x="109" y="67"/>
                </a:cxn>
                <a:cxn ang="0">
                  <a:pos x="121" y="59"/>
                </a:cxn>
                <a:cxn ang="0">
                  <a:pos x="127" y="47"/>
                </a:cxn>
                <a:cxn ang="0">
                  <a:pos x="167" y="35"/>
                </a:cxn>
                <a:cxn ang="0">
                  <a:pos x="187" y="31"/>
                </a:cxn>
                <a:cxn ang="0">
                  <a:pos x="199" y="27"/>
                </a:cxn>
                <a:cxn ang="0">
                  <a:pos x="191" y="7"/>
                </a:cxn>
              </a:cxnLst>
              <a:rect l="l" t="t" r="r" b="b"/>
              <a:pathLst>
                <a:path w="206" h="85">
                  <a:moveTo>
                    <a:pt x="191" y="7"/>
                  </a:moveTo>
                  <a:cubicBezTo>
                    <a:pt x="165" y="6"/>
                    <a:pt x="130" y="0"/>
                    <a:pt x="103" y="9"/>
                  </a:cubicBezTo>
                  <a:cubicBezTo>
                    <a:pt x="100" y="18"/>
                    <a:pt x="101" y="20"/>
                    <a:pt x="109" y="25"/>
                  </a:cubicBezTo>
                  <a:cubicBezTo>
                    <a:pt x="111" y="28"/>
                    <a:pt x="118" y="34"/>
                    <a:pt x="107" y="33"/>
                  </a:cubicBezTo>
                  <a:cubicBezTo>
                    <a:pt x="101" y="32"/>
                    <a:pt x="89" y="27"/>
                    <a:pt x="89" y="27"/>
                  </a:cubicBezTo>
                  <a:cubicBezTo>
                    <a:pt x="86" y="24"/>
                    <a:pt x="82" y="18"/>
                    <a:pt x="77" y="19"/>
                  </a:cubicBezTo>
                  <a:cubicBezTo>
                    <a:pt x="52" y="22"/>
                    <a:pt x="57" y="25"/>
                    <a:pt x="23" y="27"/>
                  </a:cubicBezTo>
                  <a:cubicBezTo>
                    <a:pt x="0" y="31"/>
                    <a:pt x="18" y="45"/>
                    <a:pt x="31" y="49"/>
                  </a:cubicBezTo>
                  <a:cubicBezTo>
                    <a:pt x="43" y="53"/>
                    <a:pt x="35" y="51"/>
                    <a:pt x="55" y="53"/>
                  </a:cubicBezTo>
                  <a:cubicBezTo>
                    <a:pt x="63" y="59"/>
                    <a:pt x="66" y="67"/>
                    <a:pt x="75" y="73"/>
                  </a:cubicBezTo>
                  <a:cubicBezTo>
                    <a:pt x="78" y="81"/>
                    <a:pt x="81" y="82"/>
                    <a:pt x="89" y="85"/>
                  </a:cubicBezTo>
                  <a:cubicBezTo>
                    <a:pt x="104" y="81"/>
                    <a:pt x="99" y="75"/>
                    <a:pt x="109" y="67"/>
                  </a:cubicBezTo>
                  <a:cubicBezTo>
                    <a:pt x="113" y="64"/>
                    <a:pt x="121" y="59"/>
                    <a:pt x="121" y="59"/>
                  </a:cubicBezTo>
                  <a:cubicBezTo>
                    <a:pt x="123" y="55"/>
                    <a:pt x="124" y="50"/>
                    <a:pt x="127" y="47"/>
                  </a:cubicBezTo>
                  <a:cubicBezTo>
                    <a:pt x="132" y="41"/>
                    <a:pt x="158" y="37"/>
                    <a:pt x="167" y="35"/>
                  </a:cubicBezTo>
                  <a:cubicBezTo>
                    <a:pt x="174" y="34"/>
                    <a:pt x="181" y="33"/>
                    <a:pt x="187" y="31"/>
                  </a:cubicBezTo>
                  <a:cubicBezTo>
                    <a:pt x="191" y="30"/>
                    <a:pt x="199" y="27"/>
                    <a:pt x="199" y="27"/>
                  </a:cubicBezTo>
                  <a:cubicBezTo>
                    <a:pt x="206" y="16"/>
                    <a:pt x="199" y="15"/>
                    <a:pt x="191" y="7"/>
                  </a:cubicBezTo>
                  <a:close/>
                </a:path>
              </a:pathLst>
            </a:custGeom>
            <a:solidFill>
              <a:srgbClr val="FEFEFE">
                <a:alpha val="30196"/>
              </a:srgbClr>
            </a:solidFill>
            <a:ln w="12700">
              <a:noFill/>
            </a:ln>
          </p:spPr>
          <p:txBody>
            <a:bodyPr/>
            <a:lstStyle/>
            <a:p>
              <a:endParaRPr lang="zh-CN" altLang="en-US" sz="3000"/>
            </a:p>
          </p:txBody>
        </p:sp>
        <p:sp>
          <p:nvSpPr>
            <p:cNvPr id="2091" name="Freeform 46"/>
            <p:cNvSpPr/>
            <p:nvPr/>
          </p:nvSpPr>
          <p:spPr>
            <a:xfrm>
              <a:off x="2759" y="2039"/>
              <a:ext cx="48" cy="21"/>
            </a:xfrm>
            <a:custGeom>
              <a:avLst/>
              <a:gdLst/>
              <a:ahLst/>
              <a:cxnLst>
                <a:cxn ang="0">
                  <a:pos x="36" y="6"/>
                </a:cxn>
                <a:cxn ang="0">
                  <a:pos x="8" y="4"/>
                </a:cxn>
                <a:cxn ang="0">
                  <a:pos x="24" y="28"/>
                </a:cxn>
                <a:cxn ang="0">
                  <a:pos x="54" y="14"/>
                </a:cxn>
                <a:cxn ang="0">
                  <a:pos x="36" y="6"/>
                </a:cxn>
              </a:cxnLst>
              <a:rect l="l" t="t" r="r" b="b"/>
              <a:pathLst>
                <a:path w="64" h="28">
                  <a:moveTo>
                    <a:pt x="36" y="6"/>
                  </a:moveTo>
                  <a:cubicBezTo>
                    <a:pt x="32" y="18"/>
                    <a:pt x="19" y="0"/>
                    <a:pt x="8" y="4"/>
                  </a:cubicBezTo>
                  <a:cubicBezTo>
                    <a:pt x="0" y="16"/>
                    <a:pt x="14" y="27"/>
                    <a:pt x="24" y="28"/>
                  </a:cubicBezTo>
                  <a:cubicBezTo>
                    <a:pt x="30" y="27"/>
                    <a:pt x="48" y="16"/>
                    <a:pt x="54" y="14"/>
                  </a:cubicBezTo>
                  <a:cubicBezTo>
                    <a:pt x="64" y="10"/>
                    <a:pt x="36" y="9"/>
                    <a:pt x="36" y="6"/>
                  </a:cubicBezTo>
                  <a:close/>
                </a:path>
              </a:pathLst>
            </a:custGeom>
            <a:solidFill>
              <a:srgbClr val="FEFEFE">
                <a:alpha val="30196"/>
              </a:srgbClr>
            </a:solidFill>
            <a:ln w="12700">
              <a:noFill/>
            </a:ln>
          </p:spPr>
          <p:txBody>
            <a:bodyPr/>
            <a:lstStyle/>
            <a:p>
              <a:endParaRPr lang="zh-CN" altLang="en-US" sz="3000"/>
            </a:p>
          </p:txBody>
        </p:sp>
        <p:sp>
          <p:nvSpPr>
            <p:cNvPr id="2092" name="Freeform 47"/>
            <p:cNvSpPr/>
            <p:nvPr/>
          </p:nvSpPr>
          <p:spPr>
            <a:xfrm>
              <a:off x="2467" y="2311"/>
              <a:ext cx="109" cy="132"/>
            </a:xfrm>
            <a:custGeom>
              <a:avLst/>
              <a:gdLst/>
              <a:ahLst/>
              <a:cxnLst>
                <a:cxn ang="0">
                  <a:pos x="24" y="19"/>
                </a:cxn>
                <a:cxn ang="0">
                  <a:pos x="0" y="25"/>
                </a:cxn>
                <a:cxn ang="0">
                  <a:pos x="14" y="43"/>
                </a:cxn>
                <a:cxn ang="0">
                  <a:pos x="34" y="87"/>
                </a:cxn>
                <a:cxn ang="0">
                  <a:pos x="52" y="91"/>
                </a:cxn>
                <a:cxn ang="0">
                  <a:pos x="50" y="107"/>
                </a:cxn>
                <a:cxn ang="0">
                  <a:pos x="28" y="113"/>
                </a:cxn>
                <a:cxn ang="0">
                  <a:pos x="16" y="131"/>
                </a:cxn>
                <a:cxn ang="0">
                  <a:pos x="18" y="137"/>
                </a:cxn>
                <a:cxn ang="0">
                  <a:pos x="30" y="141"/>
                </a:cxn>
                <a:cxn ang="0">
                  <a:pos x="18" y="169"/>
                </a:cxn>
                <a:cxn ang="0">
                  <a:pos x="20" y="175"/>
                </a:cxn>
                <a:cxn ang="0">
                  <a:pos x="34" y="171"/>
                </a:cxn>
                <a:cxn ang="0">
                  <a:pos x="58" y="169"/>
                </a:cxn>
                <a:cxn ang="0">
                  <a:pos x="92" y="171"/>
                </a:cxn>
                <a:cxn ang="0">
                  <a:pos x="110" y="169"/>
                </a:cxn>
                <a:cxn ang="0">
                  <a:pos x="122" y="165"/>
                </a:cxn>
                <a:cxn ang="0">
                  <a:pos x="128" y="141"/>
                </a:cxn>
                <a:cxn ang="0">
                  <a:pos x="146" y="133"/>
                </a:cxn>
                <a:cxn ang="0">
                  <a:pos x="110" y="109"/>
                </a:cxn>
                <a:cxn ang="0">
                  <a:pos x="88" y="83"/>
                </a:cxn>
                <a:cxn ang="0">
                  <a:pos x="82" y="69"/>
                </a:cxn>
                <a:cxn ang="0">
                  <a:pos x="64" y="61"/>
                </a:cxn>
                <a:cxn ang="0">
                  <a:pos x="86" y="45"/>
                </a:cxn>
                <a:cxn ang="0">
                  <a:pos x="64" y="31"/>
                </a:cxn>
                <a:cxn ang="0">
                  <a:pos x="70" y="13"/>
                </a:cxn>
                <a:cxn ang="0">
                  <a:pos x="46" y="1"/>
                </a:cxn>
                <a:cxn ang="0">
                  <a:pos x="30" y="9"/>
                </a:cxn>
                <a:cxn ang="0">
                  <a:pos x="24" y="19"/>
                </a:cxn>
              </a:cxnLst>
              <a:rect l="l" t="t" r="r" b="b"/>
              <a:pathLst>
                <a:path w="146" h="176">
                  <a:moveTo>
                    <a:pt x="24" y="19"/>
                  </a:moveTo>
                  <a:cubicBezTo>
                    <a:pt x="13" y="23"/>
                    <a:pt x="7" y="15"/>
                    <a:pt x="0" y="25"/>
                  </a:cubicBezTo>
                  <a:cubicBezTo>
                    <a:pt x="2" y="32"/>
                    <a:pt x="14" y="43"/>
                    <a:pt x="14" y="43"/>
                  </a:cubicBezTo>
                  <a:cubicBezTo>
                    <a:pt x="19" y="58"/>
                    <a:pt x="20" y="78"/>
                    <a:pt x="34" y="87"/>
                  </a:cubicBezTo>
                  <a:cubicBezTo>
                    <a:pt x="42" y="84"/>
                    <a:pt x="45" y="86"/>
                    <a:pt x="52" y="91"/>
                  </a:cubicBezTo>
                  <a:cubicBezTo>
                    <a:pt x="57" y="105"/>
                    <a:pt x="60" y="101"/>
                    <a:pt x="50" y="107"/>
                  </a:cubicBezTo>
                  <a:cubicBezTo>
                    <a:pt x="38" y="105"/>
                    <a:pt x="32" y="101"/>
                    <a:pt x="28" y="113"/>
                  </a:cubicBezTo>
                  <a:cubicBezTo>
                    <a:pt x="32" y="129"/>
                    <a:pt x="33" y="128"/>
                    <a:pt x="16" y="131"/>
                  </a:cubicBezTo>
                  <a:cubicBezTo>
                    <a:pt x="17" y="133"/>
                    <a:pt x="16" y="136"/>
                    <a:pt x="18" y="137"/>
                  </a:cubicBezTo>
                  <a:cubicBezTo>
                    <a:pt x="21" y="139"/>
                    <a:pt x="30" y="141"/>
                    <a:pt x="30" y="141"/>
                  </a:cubicBezTo>
                  <a:cubicBezTo>
                    <a:pt x="28" y="152"/>
                    <a:pt x="21" y="159"/>
                    <a:pt x="18" y="169"/>
                  </a:cubicBezTo>
                  <a:cubicBezTo>
                    <a:pt x="19" y="171"/>
                    <a:pt x="18" y="174"/>
                    <a:pt x="20" y="175"/>
                  </a:cubicBezTo>
                  <a:cubicBezTo>
                    <a:pt x="22" y="176"/>
                    <a:pt x="32" y="171"/>
                    <a:pt x="34" y="171"/>
                  </a:cubicBezTo>
                  <a:cubicBezTo>
                    <a:pt x="42" y="170"/>
                    <a:pt x="50" y="170"/>
                    <a:pt x="58" y="169"/>
                  </a:cubicBezTo>
                  <a:cubicBezTo>
                    <a:pt x="70" y="167"/>
                    <a:pt x="80" y="167"/>
                    <a:pt x="92" y="171"/>
                  </a:cubicBezTo>
                  <a:cubicBezTo>
                    <a:pt x="98" y="170"/>
                    <a:pt x="104" y="170"/>
                    <a:pt x="110" y="169"/>
                  </a:cubicBezTo>
                  <a:cubicBezTo>
                    <a:pt x="114" y="168"/>
                    <a:pt x="122" y="165"/>
                    <a:pt x="122" y="165"/>
                  </a:cubicBezTo>
                  <a:cubicBezTo>
                    <a:pt x="124" y="158"/>
                    <a:pt x="123" y="147"/>
                    <a:pt x="128" y="141"/>
                  </a:cubicBezTo>
                  <a:cubicBezTo>
                    <a:pt x="132" y="136"/>
                    <a:pt x="146" y="133"/>
                    <a:pt x="146" y="133"/>
                  </a:cubicBezTo>
                  <a:cubicBezTo>
                    <a:pt x="142" y="105"/>
                    <a:pt x="143" y="111"/>
                    <a:pt x="110" y="109"/>
                  </a:cubicBezTo>
                  <a:cubicBezTo>
                    <a:pt x="102" y="97"/>
                    <a:pt x="103" y="88"/>
                    <a:pt x="88" y="83"/>
                  </a:cubicBezTo>
                  <a:cubicBezTo>
                    <a:pt x="85" y="79"/>
                    <a:pt x="86" y="72"/>
                    <a:pt x="82" y="69"/>
                  </a:cubicBezTo>
                  <a:cubicBezTo>
                    <a:pt x="77" y="65"/>
                    <a:pt x="69" y="65"/>
                    <a:pt x="64" y="61"/>
                  </a:cubicBezTo>
                  <a:cubicBezTo>
                    <a:pt x="52" y="43"/>
                    <a:pt x="67" y="47"/>
                    <a:pt x="86" y="45"/>
                  </a:cubicBezTo>
                  <a:cubicBezTo>
                    <a:pt x="93" y="25"/>
                    <a:pt x="83" y="29"/>
                    <a:pt x="64" y="31"/>
                  </a:cubicBezTo>
                  <a:cubicBezTo>
                    <a:pt x="62" y="25"/>
                    <a:pt x="70" y="13"/>
                    <a:pt x="70" y="13"/>
                  </a:cubicBezTo>
                  <a:cubicBezTo>
                    <a:pt x="64" y="4"/>
                    <a:pt x="56" y="3"/>
                    <a:pt x="46" y="1"/>
                  </a:cubicBezTo>
                  <a:cubicBezTo>
                    <a:pt x="35" y="3"/>
                    <a:pt x="34" y="0"/>
                    <a:pt x="30" y="9"/>
                  </a:cubicBezTo>
                  <a:cubicBezTo>
                    <a:pt x="25" y="21"/>
                    <a:pt x="29" y="24"/>
                    <a:pt x="24" y="19"/>
                  </a:cubicBezTo>
                  <a:close/>
                </a:path>
              </a:pathLst>
            </a:custGeom>
            <a:solidFill>
              <a:srgbClr val="FEFEFE">
                <a:alpha val="30196"/>
              </a:srgbClr>
            </a:solidFill>
            <a:ln w="12700">
              <a:noFill/>
            </a:ln>
          </p:spPr>
          <p:txBody>
            <a:bodyPr/>
            <a:lstStyle/>
            <a:p>
              <a:endParaRPr lang="zh-CN" altLang="en-US" sz="3000"/>
            </a:p>
          </p:txBody>
        </p:sp>
        <p:sp>
          <p:nvSpPr>
            <p:cNvPr id="2093" name="Freeform 48"/>
            <p:cNvSpPr/>
            <p:nvPr/>
          </p:nvSpPr>
          <p:spPr>
            <a:xfrm>
              <a:off x="2413" y="2359"/>
              <a:ext cx="69" cy="68"/>
            </a:xfrm>
            <a:custGeom>
              <a:avLst/>
              <a:gdLst/>
              <a:ahLst/>
              <a:cxnLst>
                <a:cxn ang="0">
                  <a:pos x="58" y="6"/>
                </a:cxn>
                <a:cxn ang="0">
                  <a:pos x="82" y="8"/>
                </a:cxn>
                <a:cxn ang="0">
                  <a:pos x="92" y="26"/>
                </a:cxn>
                <a:cxn ang="0">
                  <a:pos x="78" y="48"/>
                </a:cxn>
                <a:cxn ang="0">
                  <a:pos x="46" y="76"/>
                </a:cxn>
                <a:cxn ang="0">
                  <a:pos x="18" y="92"/>
                </a:cxn>
                <a:cxn ang="0">
                  <a:pos x="8" y="72"/>
                </a:cxn>
                <a:cxn ang="0">
                  <a:pos x="20" y="64"/>
                </a:cxn>
                <a:cxn ang="0">
                  <a:pos x="14" y="46"/>
                </a:cxn>
                <a:cxn ang="0">
                  <a:pos x="40" y="28"/>
                </a:cxn>
                <a:cxn ang="0">
                  <a:pos x="58" y="6"/>
                </a:cxn>
              </a:cxnLst>
              <a:rect l="l" t="t" r="r" b="b"/>
              <a:pathLst>
                <a:path w="92" h="92">
                  <a:moveTo>
                    <a:pt x="58" y="6"/>
                  </a:moveTo>
                  <a:cubicBezTo>
                    <a:pt x="67" y="0"/>
                    <a:pt x="73" y="2"/>
                    <a:pt x="82" y="8"/>
                  </a:cubicBezTo>
                  <a:cubicBezTo>
                    <a:pt x="91" y="22"/>
                    <a:pt x="88" y="15"/>
                    <a:pt x="92" y="26"/>
                  </a:cubicBezTo>
                  <a:cubicBezTo>
                    <a:pt x="89" y="36"/>
                    <a:pt x="82" y="37"/>
                    <a:pt x="78" y="48"/>
                  </a:cubicBezTo>
                  <a:cubicBezTo>
                    <a:pt x="85" y="69"/>
                    <a:pt x="60" y="71"/>
                    <a:pt x="46" y="76"/>
                  </a:cubicBezTo>
                  <a:cubicBezTo>
                    <a:pt x="40" y="86"/>
                    <a:pt x="28" y="86"/>
                    <a:pt x="18" y="92"/>
                  </a:cubicBezTo>
                  <a:cubicBezTo>
                    <a:pt x="9" y="90"/>
                    <a:pt x="0" y="84"/>
                    <a:pt x="8" y="72"/>
                  </a:cubicBezTo>
                  <a:cubicBezTo>
                    <a:pt x="11" y="68"/>
                    <a:pt x="20" y="64"/>
                    <a:pt x="20" y="64"/>
                  </a:cubicBezTo>
                  <a:cubicBezTo>
                    <a:pt x="23" y="55"/>
                    <a:pt x="21" y="53"/>
                    <a:pt x="14" y="46"/>
                  </a:cubicBezTo>
                  <a:cubicBezTo>
                    <a:pt x="18" y="30"/>
                    <a:pt x="28" y="36"/>
                    <a:pt x="40" y="28"/>
                  </a:cubicBezTo>
                  <a:cubicBezTo>
                    <a:pt x="56" y="17"/>
                    <a:pt x="50" y="24"/>
                    <a:pt x="58" y="6"/>
                  </a:cubicBezTo>
                  <a:close/>
                </a:path>
              </a:pathLst>
            </a:custGeom>
            <a:solidFill>
              <a:srgbClr val="FEFEFE">
                <a:alpha val="30196"/>
              </a:srgbClr>
            </a:solidFill>
            <a:ln w="12700">
              <a:noFill/>
            </a:ln>
          </p:spPr>
          <p:txBody>
            <a:bodyPr/>
            <a:lstStyle/>
            <a:p>
              <a:endParaRPr lang="zh-CN" altLang="en-US" sz="3000"/>
            </a:p>
          </p:txBody>
        </p:sp>
        <p:sp>
          <p:nvSpPr>
            <p:cNvPr id="2094" name="Freeform 49"/>
            <p:cNvSpPr/>
            <p:nvPr/>
          </p:nvSpPr>
          <p:spPr>
            <a:xfrm>
              <a:off x="4099" y="3502"/>
              <a:ext cx="474" cy="495"/>
            </a:xfrm>
            <a:custGeom>
              <a:avLst/>
              <a:gdLst/>
              <a:ahLst/>
              <a:cxnLst>
                <a:cxn ang="0">
                  <a:pos x="212" y="11"/>
                </a:cxn>
                <a:cxn ang="0">
                  <a:pos x="176" y="19"/>
                </a:cxn>
                <a:cxn ang="0">
                  <a:pos x="144" y="51"/>
                </a:cxn>
                <a:cxn ang="0">
                  <a:pos x="104" y="59"/>
                </a:cxn>
                <a:cxn ang="0">
                  <a:pos x="84" y="75"/>
                </a:cxn>
                <a:cxn ang="0">
                  <a:pos x="68" y="115"/>
                </a:cxn>
                <a:cxn ang="0">
                  <a:pos x="36" y="167"/>
                </a:cxn>
                <a:cxn ang="0">
                  <a:pos x="0" y="179"/>
                </a:cxn>
                <a:cxn ang="0">
                  <a:pos x="72" y="323"/>
                </a:cxn>
                <a:cxn ang="0">
                  <a:pos x="120" y="427"/>
                </a:cxn>
                <a:cxn ang="0">
                  <a:pos x="144" y="443"/>
                </a:cxn>
                <a:cxn ang="0">
                  <a:pos x="168" y="451"/>
                </a:cxn>
                <a:cxn ang="0">
                  <a:pos x="228" y="431"/>
                </a:cxn>
                <a:cxn ang="0">
                  <a:pos x="252" y="423"/>
                </a:cxn>
                <a:cxn ang="0">
                  <a:pos x="300" y="451"/>
                </a:cxn>
                <a:cxn ang="0">
                  <a:pos x="324" y="527"/>
                </a:cxn>
                <a:cxn ang="0">
                  <a:pos x="336" y="523"/>
                </a:cxn>
                <a:cxn ang="0">
                  <a:pos x="344" y="511"/>
                </a:cxn>
                <a:cxn ang="0">
                  <a:pos x="368" y="547"/>
                </a:cxn>
                <a:cxn ang="0">
                  <a:pos x="404" y="571"/>
                </a:cxn>
                <a:cxn ang="0">
                  <a:pos x="436" y="603"/>
                </a:cxn>
                <a:cxn ang="0">
                  <a:pos x="444" y="615"/>
                </a:cxn>
                <a:cxn ang="0">
                  <a:pos x="456" y="623"/>
                </a:cxn>
                <a:cxn ang="0">
                  <a:pos x="484" y="655"/>
                </a:cxn>
                <a:cxn ang="0">
                  <a:pos x="492" y="631"/>
                </a:cxn>
                <a:cxn ang="0">
                  <a:pos x="540" y="659"/>
                </a:cxn>
                <a:cxn ang="0">
                  <a:pos x="588" y="655"/>
                </a:cxn>
                <a:cxn ang="0">
                  <a:pos x="616" y="531"/>
                </a:cxn>
                <a:cxn ang="0">
                  <a:pos x="632" y="463"/>
                </a:cxn>
                <a:cxn ang="0">
                  <a:pos x="620" y="367"/>
                </a:cxn>
                <a:cxn ang="0">
                  <a:pos x="536" y="271"/>
                </a:cxn>
                <a:cxn ang="0">
                  <a:pos x="528" y="235"/>
                </a:cxn>
                <a:cxn ang="0">
                  <a:pos x="460" y="179"/>
                </a:cxn>
                <a:cxn ang="0">
                  <a:pos x="472" y="155"/>
                </a:cxn>
                <a:cxn ang="0">
                  <a:pos x="456" y="131"/>
                </a:cxn>
                <a:cxn ang="0">
                  <a:pos x="416" y="79"/>
                </a:cxn>
                <a:cxn ang="0">
                  <a:pos x="392" y="31"/>
                </a:cxn>
                <a:cxn ang="0">
                  <a:pos x="388" y="19"/>
                </a:cxn>
                <a:cxn ang="0">
                  <a:pos x="364" y="151"/>
                </a:cxn>
                <a:cxn ang="0">
                  <a:pos x="324" y="115"/>
                </a:cxn>
                <a:cxn ang="0">
                  <a:pos x="292" y="111"/>
                </a:cxn>
                <a:cxn ang="0">
                  <a:pos x="272" y="87"/>
                </a:cxn>
                <a:cxn ang="0">
                  <a:pos x="264" y="63"/>
                </a:cxn>
                <a:cxn ang="0">
                  <a:pos x="276" y="55"/>
                </a:cxn>
                <a:cxn ang="0">
                  <a:pos x="240" y="19"/>
                </a:cxn>
                <a:cxn ang="0">
                  <a:pos x="216" y="11"/>
                </a:cxn>
                <a:cxn ang="0">
                  <a:pos x="204" y="7"/>
                </a:cxn>
                <a:cxn ang="0">
                  <a:pos x="212" y="11"/>
                </a:cxn>
              </a:cxnLst>
              <a:rect l="l" t="t" r="r" b="b"/>
              <a:pathLst>
                <a:path w="633" h="660">
                  <a:moveTo>
                    <a:pt x="212" y="11"/>
                  </a:moveTo>
                  <a:cubicBezTo>
                    <a:pt x="195" y="0"/>
                    <a:pt x="187" y="2"/>
                    <a:pt x="176" y="19"/>
                  </a:cubicBezTo>
                  <a:cubicBezTo>
                    <a:pt x="171" y="61"/>
                    <a:pt x="181" y="88"/>
                    <a:pt x="144" y="51"/>
                  </a:cubicBezTo>
                  <a:cubicBezTo>
                    <a:pt x="131" y="53"/>
                    <a:pt x="115" y="51"/>
                    <a:pt x="104" y="59"/>
                  </a:cubicBezTo>
                  <a:cubicBezTo>
                    <a:pt x="78" y="80"/>
                    <a:pt x="114" y="65"/>
                    <a:pt x="84" y="75"/>
                  </a:cubicBezTo>
                  <a:cubicBezTo>
                    <a:pt x="78" y="94"/>
                    <a:pt x="92" y="107"/>
                    <a:pt x="68" y="115"/>
                  </a:cubicBezTo>
                  <a:cubicBezTo>
                    <a:pt x="55" y="135"/>
                    <a:pt x="59" y="159"/>
                    <a:pt x="36" y="167"/>
                  </a:cubicBezTo>
                  <a:cubicBezTo>
                    <a:pt x="16" y="163"/>
                    <a:pt x="7" y="158"/>
                    <a:pt x="0" y="179"/>
                  </a:cubicBezTo>
                  <a:cubicBezTo>
                    <a:pt x="9" y="232"/>
                    <a:pt x="43" y="279"/>
                    <a:pt x="72" y="323"/>
                  </a:cubicBezTo>
                  <a:cubicBezTo>
                    <a:pt x="82" y="371"/>
                    <a:pt x="85" y="392"/>
                    <a:pt x="120" y="427"/>
                  </a:cubicBezTo>
                  <a:cubicBezTo>
                    <a:pt x="127" y="434"/>
                    <a:pt x="136" y="438"/>
                    <a:pt x="144" y="443"/>
                  </a:cubicBezTo>
                  <a:cubicBezTo>
                    <a:pt x="151" y="448"/>
                    <a:pt x="168" y="451"/>
                    <a:pt x="168" y="451"/>
                  </a:cubicBezTo>
                  <a:cubicBezTo>
                    <a:pt x="188" y="444"/>
                    <a:pt x="208" y="438"/>
                    <a:pt x="228" y="431"/>
                  </a:cubicBezTo>
                  <a:cubicBezTo>
                    <a:pt x="236" y="428"/>
                    <a:pt x="252" y="423"/>
                    <a:pt x="252" y="423"/>
                  </a:cubicBezTo>
                  <a:cubicBezTo>
                    <a:pt x="271" y="429"/>
                    <a:pt x="281" y="445"/>
                    <a:pt x="300" y="451"/>
                  </a:cubicBezTo>
                  <a:cubicBezTo>
                    <a:pt x="320" y="471"/>
                    <a:pt x="315" y="500"/>
                    <a:pt x="324" y="527"/>
                  </a:cubicBezTo>
                  <a:cubicBezTo>
                    <a:pt x="328" y="526"/>
                    <a:pt x="333" y="526"/>
                    <a:pt x="336" y="523"/>
                  </a:cubicBezTo>
                  <a:cubicBezTo>
                    <a:pt x="340" y="520"/>
                    <a:pt x="339" y="511"/>
                    <a:pt x="344" y="511"/>
                  </a:cubicBezTo>
                  <a:cubicBezTo>
                    <a:pt x="358" y="511"/>
                    <a:pt x="362" y="541"/>
                    <a:pt x="368" y="547"/>
                  </a:cubicBezTo>
                  <a:cubicBezTo>
                    <a:pt x="378" y="557"/>
                    <a:pt x="392" y="563"/>
                    <a:pt x="404" y="571"/>
                  </a:cubicBezTo>
                  <a:cubicBezTo>
                    <a:pt x="418" y="580"/>
                    <a:pt x="422" y="594"/>
                    <a:pt x="436" y="603"/>
                  </a:cubicBezTo>
                  <a:cubicBezTo>
                    <a:pt x="439" y="607"/>
                    <a:pt x="441" y="612"/>
                    <a:pt x="444" y="615"/>
                  </a:cubicBezTo>
                  <a:cubicBezTo>
                    <a:pt x="447" y="618"/>
                    <a:pt x="453" y="619"/>
                    <a:pt x="456" y="623"/>
                  </a:cubicBezTo>
                  <a:cubicBezTo>
                    <a:pt x="489" y="660"/>
                    <a:pt x="457" y="637"/>
                    <a:pt x="484" y="655"/>
                  </a:cubicBezTo>
                  <a:cubicBezTo>
                    <a:pt x="487" y="647"/>
                    <a:pt x="485" y="626"/>
                    <a:pt x="492" y="631"/>
                  </a:cubicBezTo>
                  <a:cubicBezTo>
                    <a:pt x="509" y="642"/>
                    <a:pt x="522" y="653"/>
                    <a:pt x="540" y="659"/>
                  </a:cubicBezTo>
                  <a:cubicBezTo>
                    <a:pt x="557" y="642"/>
                    <a:pt x="567" y="648"/>
                    <a:pt x="588" y="655"/>
                  </a:cubicBezTo>
                  <a:cubicBezTo>
                    <a:pt x="611" y="621"/>
                    <a:pt x="573" y="560"/>
                    <a:pt x="616" y="531"/>
                  </a:cubicBezTo>
                  <a:cubicBezTo>
                    <a:pt x="632" y="507"/>
                    <a:pt x="629" y="496"/>
                    <a:pt x="632" y="463"/>
                  </a:cubicBezTo>
                  <a:cubicBezTo>
                    <a:pt x="630" y="440"/>
                    <a:pt x="633" y="390"/>
                    <a:pt x="620" y="367"/>
                  </a:cubicBezTo>
                  <a:cubicBezTo>
                    <a:pt x="600" y="332"/>
                    <a:pt x="565" y="300"/>
                    <a:pt x="536" y="271"/>
                  </a:cubicBezTo>
                  <a:cubicBezTo>
                    <a:pt x="532" y="259"/>
                    <a:pt x="532" y="247"/>
                    <a:pt x="528" y="235"/>
                  </a:cubicBezTo>
                  <a:cubicBezTo>
                    <a:pt x="525" y="225"/>
                    <a:pt x="474" y="188"/>
                    <a:pt x="460" y="179"/>
                  </a:cubicBezTo>
                  <a:cubicBezTo>
                    <a:pt x="463" y="171"/>
                    <a:pt x="471" y="164"/>
                    <a:pt x="472" y="155"/>
                  </a:cubicBezTo>
                  <a:cubicBezTo>
                    <a:pt x="474" y="144"/>
                    <a:pt x="461" y="137"/>
                    <a:pt x="456" y="131"/>
                  </a:cubicBezTo>
                  <a:cubicBezTo>
                    <a:pt x="435" y="106"/>
                    <a:pt x="451" y="88"/>
                    <a:pt x="416" y="79"/>
                  </a:cubicBezTo>
                  <a:cubicBezTo>
                    <a:pt x="395" y="48"/>
                    <a:pt x="403" y="64"/>
                    <a:pt x="392" y="31"/>
                  </a:cubicBezTo>
                  <a:cubicBezTo>
                    <a:pt x="391" y="27"/>
                    <a:pt x="388" y="19"/>
                    <a:pt x="388" y="19"/>
                  </a:cubicBezTo>
                  <a:cubicBezTo>
                    <a:pt x="362" y="58"/>
                    <a:pt x="379" y="107"/>
                    <a:pt x="364" y="151"/>
                  </a:cubicBezTo>
                  <a:cubicBezTo>
                    <a:pt x="344" y="144"/>
                    <a:pt x="344" y="120"/>
                    <a:pt x="324" y="115"/>
                  </a:cubicBezTo>
                  <a:cubicBezTo>
                    <a:pt x="314" y="112"/>
                    <a:pt x="303" y="112"/>
                    <a:pt x="292" y="111"/>
                  </a:cubicBezTo>
                  <a:cubicBezTo>
                    <a:pt x="284" y="103"/>
                    <a:pt x="276" y="97"/>
                    <a:pt x="272" y="87"/>
                  </a:cubicBezTo>
                  <a:cubicBezTo>
                    <a:pt x="269" y="79"/>
                    <a:pt x="264" y="63"/>
                    <a:pt x="264" y="63"/>
                  </a:cubicBezTo>
                  <a:cubicBezTo>
                    <a:pt x="268" y="60"/>
                    <a:pt x="273" y="58"/>
                    <a:pt x="276" y="55"/>
                  </a:cubicBezTo>
                  <a:cubicBezTo>
                    <a:pt x="300" y="31"/>
                    <a:pt x="256" y="24"/>
                    <a:pt x="240" y="19"/>
                  </a:cubicBezTo>
                  <a:cubicBezTo>
                    <a:pt x="232" y="16"/>
                    <a:pt x="224" y="14"/>
                    <a:pt x="216" y="11"/>
                  </a:cubicBezTo>
                  <a:cubicBezTo>
                    <a:pt x="212" y="10"/>
                    <a:pt x="200" y="5"/>
                    <a:pt x="204" y="7"/>
                  </a:cubicBezTo>
                  <a:cubicBezTo>
                    <a:pt x="207" y="8"/>
                    <a:pt x="209" y="10"/>
                    <a:pt x="212" y="11"/>
                  </a:cubicBezTo>
                  <a:close/>
                </a:path>
              </a:pathLst>
            </a:custGeom>
            <a:solidFill>
              <a:srgbClr val="FEFEFE">
                <a:alpha val="30196"/>
              </a:srgbClr>
            </a:solidFill>
            <a:ln w="12700">
              <a:noFill/>
            </a:ln>
          </p:spPr>
          <p:txBody>
            <a:bodyPr/>
            <a:lstStyle/>
            <a:p>
              <a:endParaRPr lang="zh-CN" altLang="en-US" sz="3000"/>
            </a:p>
          </p:txBody>
        </p:sp>
        <p:sp>
          <p:nvSpPr>
            <p:cNvPr id="2095" name="Freeform 50"/>
            <p:cNvSpPr/>
            <p:nvPr/>
          </p:nvSpPr>
          <p:spPr>
            <a:xfrm>
              <a:off x="4246" y="3241"/>
              <a:ext cx="319" cy="210"/>
            </a:xfrm>
            <a:custGeom>
              <a:avLst/>
              <a:gdLst/>
              <a:ahLst/>
              <a:cxnLst>
                <a:cxn ang="0">
                  <a:pos x="84" y="60"/>
                </a:cxn>
                <a:cxn ang="0">
                  <a:pos x="68" y="36"/>
                </a:cxn>
                <a:cxn ang="0">
                  <a:pos x="64" y="16"/>
                </a:cxn>
                <a:cxn ang="0">
                  <a:pos x="52" y="12"/>
                </a:cxn>
                <a:cxn ang="0">
                  <a:pos x="16" y="16"/>
                </a:cxn>
                <a:cxn ang="0">
                  <a:pos x="44" y="40"/>
                </a:cxn>
                <a:cxn ang="0">
                  <a:pos x="48" y="52"/>
                </a:cxn>
                <a:cxn ang="0">
                  <a:pos x="24" y="68"/>
                </a:cxn>
                <a:cxn ang="0">
                  <a:pos x="88" y="92"/>
                </a:cxn>
                <a:cxn ang="0">
                  <a:pos x="124" y="112"/>
                </a:cxn>
                <a:cxn ang="0">
                  <a:pos x="128" y="124"/>
                </a:cxn>
                <a:cxn ang="0">
                  <a:pos x="140" y="132"/>
                </a:cxn>
                <a:cxn ang="0">
                  <a:pos x="148" y="156"/>
                </a:cxn>
                <a:cxn ang="0">
                  <a:pos x="132" y="196"/>
                </a:cxn>
                <a:cxn ang="0">
                  <a:pos x="180" y="188"/>
                </a:cxn>
                <a:cxn ang="0">
                  <a:pos x="192" y="216"/>
                </a:cxn>
                <a:cxn ang="0">
                  <a:pos x="216" y="224"/>
                </a:cxn>
                <a:cxn ang="0">
                  <a:pos x="228" y="228"/>
                </a:cxn>
                <a:cxn ang="0">
                  <a:pos x="252" y="224"/>
                </a:cxn>
                <a:cxn ang="0">
                  <a:pos x="276" y="196"/>
                </a:cxn>
                <a:cxn ang="0">
                  <a:pos x="336" y="252"/>
                </a:cxn>
                <a:cxn ang="0">
                  <a:pos x="364" y="280"/>
                </a:cxn>
                <a:cxn ang="0">
                  <a:pos x="360" y="224"/>
                </a:cxn>
                <a:cxn ang="0">
                  <a:pos x="336" y="200"/>
                </a:cxn>
                <a:cxn ang="0">
                  <a:pos x="372" y="168"/>
                </a:cxn>
                <a:cxn ang="0">
                  <a:pos x="408" y="156"/>
                </a:cxn>
                <a:cxn ang="0">
                  <a:pos x="420" y="152"/>
                </a:cxn>
                <a:cxn ang="0">
                  <a:pos x="424" y="140"/>
                </a:cxn>
                <a:cxn ang="0">
                  <a:pos x="356" y="148"/>
                </a:cxn>
                <a:cxn ang="0">
                  <a:pos x="304" y="140"/>
                </a:cxn>
                <a:cxn ang="0">
                  <a:pos x="300" y="128"/>
                </a:cxn>
                <a:cxn ang="0">
                  <a:pos x="292" y="116"/>
                </a:cxn>
                <a:cxn ang="0">
                  <a:pos x="220" y="80"/>
                </a:cxn>
                <a:cxn ang="0">
                  <a:pos x="160" y="60"/>
                </a:cxn>
                <a:cxn ang="0">
                  <a:pos x="136" y="52"/>
                </a:cxn>
                <a:cxn ang="0">
                  <a:pos x="80" y="52"/>
                </a:cxn>
                <a:cxn ang="0">
                  <a:pos x="68" y="32"/>
                </a:cxn>
                <a:cxn ang="0">
                  <a:pos x="68" y="0"/>
                </a:cxn>
              </a:cxnLst>
              <a:rect l="l" t="t" r="r" b="b"/>
              <a:pathLst>
                <a:path w="426" h="280">
                  <a:moveTo>
                    <a:pt x="84" y="60"/>
                  </a:moveTo>
                  <a:cubicBezTo>
                    <a:pt x="79" y="52"/>
                    <a:pt x="70" y="45"/>
                    <a:pt x="68" y="36"/>
                  </a:cubicBezTo>
                  <a:cubicBezTo>
                    <a:pt x="67" y="29"/>
                    <a:pt x="68" y="22"/>
                    <a:pt x="64" y="16"/>
                  </a:cubicBezTo>
                  <a:cubicBezTo>
                    <a:pt x="62" y="12"/>
                    <a:pt x="56" y="13"/>
                    <a:pt x="52" y="12"/>
                  </a:cubicBezTo>
                  <a:cubicBezTo>
                    <a:pt x="40" y="13"/>
                    <a:pt x="27" y="11"/>
                    <a:pt x="16" y="16"/>
                  </a:cubicBezTo>
                  <a:cubicBezTo>
                    <a:pt x="0" y="24"/>
                    <a:pt x="43" y="40"/>
                    <a:pt x="44" y="40"/>
                  </a:cubicBezTo>
                  <a:cubicBezTo>
                    <a:pt x="45" y="44"/>
                    <a:pt x="50" y="49"/>
                    <a:pt x="48" y="52"/>
                  </a:cubicBezTo>
                  <a:cubicBezTo>
                    <a:pt x="42" y="60"/>
                    <a:pt x="24" y="68"/>
                    <a:pt x="24" y="68"/>
                  </a:cubicBezTo>
                  <a:cubicBezTo>
                    <a:pt x="38" y="88"/>
                    <a:pt x="65" y="89"/>
                    <a:pt x="88" y="92"/>
                  </a:cubicBezTo>
                  <a:cubicBezTo>
                    <a:pt x="101" y="96"/>
                    <a:pt x="124" y="112"/>
                    <a:pt x="124" y="112"/>
                  </a:cubicBezTo>
                  <a:cubicBezTo>
                    <a:pt x="125" y="116"/>
                    <a:pt x="125" y="121"/>
                    <a:pt x="128" y="124"/>
                  </a:cubicBezTo>
                  <a:cubicBezTo>
                    <a:pt x="131" y="128"/>
                    <a:pt x="137" y="128"/>
                    <a:pt x="140" y="132"/>
                  </a:cubicBezTo>
                  <a:cubicBezTo>
                    <a:pt x="144" y="139"/>
                    <a:pt x="148" y="156"/>
                    <a:pt x="148" y="156"/>
                  </a:cubicBezTo>
                  <a:cubicBezTo>
                    <a:pt x="144" y="171"/>
                    <a:pt x="137" y="181"/>
                    <a:pt x="132" y="196"/>
                  </a:cubicBezTo>
                  <a:cubicBezTo>
                    <a:pt x="151" y="209"/>
                    <a:pt x="167" y="207"/>
                    <a:pt x="180" y="188"/>
                  </a:cubicBezTo>
                  <a:cubicBezTo>
                    <a:pt x="182" y="196"/>
                    <a:pt x="184" y="211"/>
                    <a:pt x="192" y="216"/>
                  </a:cubicBezTo>
                  <a:cubicBezTo>
                    <a:pt x="199" y="220"/>
                    <a:pt x="208" y="221"/>
                    <a:pt x="216" y="224"/>
                  </a:cubicBezTo>
                  <a:cubicBezTo>
                    <a:pt x="220" y="225"/>
                    <a:pt x="228" y="228"/>
                    <a:pt x="228" y="228"/>
                  </a:cubicBezTo>
                  <a:cubicBezTo>
                    <a:pt x="236" y="227"/>
                    <a:pt x="245" y="228"/>
                    <a:pt x="252" y="224"/>
                  </a:cubicBezTo>
                  <a:cubicBezTo>
                    <a:pt x="269" y="216"/>
                    <a:pt x="252" y="204"/>
                    <a:pt x="276" y="196"/>
                  </a:cubicBezTo>
                  <a:cubicBezTo>
                    <a:pt x="296" y="209"/>
                    <a:pt x="322" y="231"/>
                    <a:pt x="336" y="252"/>
                  </a:cubicBezTo>
                  <a:cubicBezTo>
                    <a:pt x="354" y="280"/>
                    <a:pt x="343" y="273"/>
                    <a:pt x="364" y="280"/>
                  </a:cubicBezTo>
                  <a:cubicBezTo>
                    <a:pt x="376" y="262"/>
                    <a:pt x="375" y="241"/>
                    <a:pt x="360" y="224"/>
                  </a:cubicBezTo>
                  <a:cubicBezTo>
                    <a:pt x="352" y="216"/>
                    <a:pt x="336" y="200"/>
                    <a:pt x="336" y="200"/>
                  </a:cubicBezTo>
                  <a:cubicBezTo>
                    <a:pt x="323" y="162"/>
                    <a:pt x="322" y="174"/>
                    <a:pt x="372" y="168"/>
                  </a:cubicBezTo>
                  <a:cubicBezTo>
                    <a:pt x="384" y="164"/>
                    <a:pt x="396" y="160"/>
                    <a:pt x="408" y="156"/>
                  </a:cubicBezTo>
                  <a:cubicBezTo>
                    <a:pt x="412" y="155"/>
                    <a:pt x="420" y="152"/>
                    <a:pt x="420" y="152"/>
                  </a:cubicBezTo>
                  <a:cubicBezTo>
                    <a:pt x="421" y="148"/>
                    <a:pt x="426" y="144"/>
                    <a:pt x="424" y="140"/>
                  </a:cubicBezTo>
                  <a:cubicBezTo>
                    <a:pt x="420" y="131"/>
                    <a:pt x="365" y="146"/>
                    <a:pt x="356" y="148"/>
                  </a:cubicBezTo>
                  <a:cubicBezTo>
                    <a:pt x="339" y="146"/>
                    <a:pt x="316" y="152"/>
                    <a:pt x="304" y="140"/>
                  </a:cubicBezTo>
                  <a:cubicBezTo>
                    <a:pt x="301" y="137"/>
                    <a:pt x="302" y="132"/>
                    <a:pt x="300" y="128"/>
                  </a:cubicBezTo>
                  <a:cubicBezTo>
                    <a:pt x="298" y="124"/>
                    <a:pt x="296" y="119"/>
                    <a:pt x="292" y="116"/>
                  </a:cubicBezTo>
                  <a:cubicBezTo>
                    <a:pt x="272" y="98"/>
                    <a:pt x="244" y="91"/>
                    <a:pt x="220" y="80"/>
                  </a:cubicBezTo>
                  <a:cubicBezTo>
                    <a:pt x="201" y="72"/>
                    <a:pt x="180" y="67"/>
                    <a:pt x="160" y="60"/>
                  </a:cubicBezTo>
                  <a:cubicBezTo>
                    <a:pt x="152" y="57"/>
                    <a:pt x="136" y="52"/>
                    <a:pt x="136" y="52"/>
                  </a:cubicBezTo>
                  <a:cubicBezTo>
                    <a:pt x="113" y="55"/>
                    <a:pt x="98" y="64"/>
                    <a:pt x="80" y="52"/>
                  </a:cubicBezTo>
                  <a:cubicBezTo>
                    <a:pt x="70" y="38"/>
                    <a:pt x="74" y="44"/>
                    <a:pt x="68" y="32"/>
                  </a:cubicBezTo>
                  <a:lnTo>
                    <a:pt x="68" y="0"/>
                  </a:lnTo>
                </a:path>
              </a:pathLst>
            </a:custGeom>
            <a:solidFill>
              <a:srgbClr val="FEFEFE">
                <a:alpha val="30196"/>
              </a:srgbClr>
            </a:solidFill>
            <a:ln w="12700">
              <a:noFill/>
            </a:ln>
          </p:spPr>
          <p:txBody>
            <a:bodyPr/>
            <a:lstStyle/>
            <a:p>
              <a:endParaRPr lang="zh-CN" altLang="en-US" sz="3000"/>
            </a:p>
          </p:txBody>
        </p:sp>
        <p:sp>
          <p:nvSpPr>
            <p:cNvPr id="2096" name="Freeform 51"/>
            <p:cNvSpPr/>
            <p:nvPr/>
          </p:nvSpPr>
          <p:spPr>
            <a:xfrm>
              <a:off x="4255" y="3243"/>
              <a:ext cx="311" cy="211"/>
            </a:xfrm>
            <a:custGeom>
              <a:avLst/>
              <a:gdLst/>
              <a:ahLst/>
              <a:cxnLst>
                <a:cxn ang="0">
                  <a:pos x="0" y="1"/>
                </a:cxn>
                <a:cxn ang="0">
                  <a:pos x="20" y="37"/>
                </a:cxn>
                <a:cxn ang="0">
                  <a:pos x="28" y="49"/>
                </a:cxn>
                <a:cxn ang="0">
                  <a:pos x="84" y="89"/>
                </a:cxn>
                <a:cxn ang="0">
                  <a:pos x="120" y="113"/>
                </a:cxn>
                <a:cxn ang="0">
                  <a:pos x="132" y="121"/>
                </a:cxn>
                <a:cxn ang="0">
                  <a:pos x="136" y="169"/>
                </a:cxn>
                <a:cxn ang="0">
                  <a:pos x="116" y="201"/>
                </a:cxn>
                <a:cxn ang="0">
                  <a:pos x="136" y="197"/>
                </a:cxn>
                <a:cxn ang="0">
                  <a:pos x="148" y="189"/>
                </a:cxn>
                <a:cxn ang="0">
                  <a:pos x="160" y="201"/>
                </a:cxn>
                <a:cxn ang="0">
                  <a:pos x="184" y="217"/>
                </a:cxn>
                <a:cxn ang="0">
                  <a:pos x="208" y="233"/>
                </a:cxn>
                <a:cxn ang="0">
                  <a:pos x="240" y="221"/>
                </a:cxn>
                <a:cxn ang="0">
                  <a:pos x="248" y="197"/>
                </a:cxn>
                <a:cxn ang="0">
                  <a:pos x="268" y="201"/>
                </a:cxn>
                <a:cxn ang="0">
                  <a:pos x="292" y="209"/>
                </a:cxn>
                <a:cxn ang="0">
                  <a:pos x="340" y="281"/>
                </a:cxn>
                <a:cxn ang="0">
                  <a:pos x="356" y="277"/>
                </a:cxn>
                <a:cxn ang="0">
                  <a:pos x="352" y="253"/>
                </a:cxn>
                <a:cxn ang="0">
                  <a:pos x="316" y="197"/>
                </a:cxn>
                <a:cxn ang="0">
                  <a:pos x="360" y="173"/>
                </a:cxn>
                <a:cxn ang="0">
                  <a:pos x="408" y="145"/>
                </a:cxn>
                <a:cxn ang="0">
                  <a:pos x="409" y="120"/>
                </a:cxn>
                <a:cxn ang="0">
                  <a:pos x="367" y="138"/>
                </a:cxn>
                <a:cxn ang="0">
                  <a:pos x="308" y="137"/>
                </a:cxn>
                <a:cxn ang="0">
                  <a:pos x="264" y="97"/>
                </a:cxn>
                <a:cxn ang="0">
                  <a:pos x="180" y="61"/>
                </a:cxn>
                <a:cxn ang="0">
                  <a:pos x="132" y="33"/>
                </a:cxn>
                <a:cxn ang="0">
                  <a:pos x="92" y="41"/>
                </a:cxn>
                <a:cxn ang="0">
                  <a:pos x="76" y="57"/>
                </a:cxn>
                <a:cxn ang="0">
                  <a:pos x="56" y="17"/>
                </a:cxn>
                <a:cxn ang="0">
                  <a:pos x="0" y="1"/>
                </a:cxn>
              </a:cxnLst>
              <a:rect l="l" t="t" r="r" b="b"/>
              <a:pathLst>
                <a:path w="416" h="282">
                  <a:moveTo>
                    <a:pt x="0" y="1"/>
                  </a:moveTo>
                  <a:cubicBezTo>
                    <a:pt x="7" y="22"/>
                    <a:pt x="2" y="9"/>
                    <a:pt x="20" y="37"/>
                  </a:cubicBezTo>
                  <a:cubicBezTo>
                    <a:pt x="23" y="41"/>
                    <a:pt x="28" y="49"/>
                    <a:pt x="28" y="49"/>
                  </a:cubicBezTo>
                  <a:cubicBezTo>
                    <a:pt x="5" y="84"/>
                    <a:pt x="65" y="78"/>
                    <a:pt x="84" y="89"/>
                  </a:cubicBezTo>
                  <a:cubicBezTo>
                    <a:pt x="97" y="96"/>
                    <a:pt x="108" y="105"/>
                    <a:pt x="120" y="113"/>
                  </a:cubicBezTo>
                  <a:cubicBezTo>
                    <a:pt x="124" y="116"/>
                    <a:pt x="132" y="121"/>
                    <a:pt x="132" y="121"/>
                  </a:cubicBezTo>
                  <a:cubicBezTo>
                    <a:pt x="138" y="138"/>
                    <a:pt x="132" y="151"/>
                    <a:pt x="136" y="169"/>
                  </a:cubicBezTo>
                  <a:cubicBezTo>
                    <a:pt x="107" y="188"/>
                    <a:pt x="110" y="176"/>
                    <a:pt x="116" y="201"/>
                  </a:cubicBezTo>
                  <a:cubicBezTo>
                    <a:pt x="123" y="200"/>
                    <a:pt x="130" y="199"/>
                    <a:pt x="136" y="197"/>
                  </a:cubicBezTo>
                  <a:cubicBezTo>
                    <a:pt x="141" y="195"/>
                    <a:pt x="143" y="188"/>
                    <a:pt x="148" y="189"/>
                  </a:cubicBezTo>
                  <a:cubicBezTo>
                    <a:pt x="154" y="190"/>
                    <a:pt x="156" y="198"/>
                    <a:pt x="160" y="201"/>
                  </a:cubicBezTo>
                  <a:cubicBezTo>
                    <a:pt x="168" y="207"/>
                    <a:pt x="176" y="212"/>
                    <a:pt x="184" y="217"/>
                  </a:cubicBezTo>
                  <a:cubicBezTo>
                    <a:pt x="192" y="222"/>
                    <a:pt x="208" y="233"/>
                    <a:pt x="208" y="233"/>
                  </a:cubicBezTo>
                  <a:cubicBezTo>
                    <a:pt x="216" y="231"/>
                    <a:pt x="234" y="230"/>
                    <a:pt x="240" y="221"/>
                  </a:cubicBezTo>
                  <a:cubicBezTo>
                    <a:pt x="244" y="214"/>
                    <a:pt x="248" y="197"/>
                    <a:pt x="248" y="197"/>
                  </a:cubicBezTo>
                  <a:cubicBezTo>
                    <a:pt x="255" y="198"/>
                    <a:pt x="261" y="199"/>
                    <a:pt x="268" y="201"/>
                  </a:cubicBezTo>
                  <a:cubicBezTo>
                    <a:pt x="276" y="203"/>
                    <a:pt x="292" y="209"/>
                    <a:pt x="292" y="209"/>
                  </a:cubicBezTo>
                  <a:cubicBezTo>
                    <a:pt x="298" y="242"/>
                    <a:pt x="306" y="270"/>
                    <a:pt x="340" y="281"/>
                  </a:cubicBezTo>
                  <a:cubicBezTo>
                    <a:pt x="345" y="280"/>
                    <a:pt x="354" y="282"/>
                    <a:pt x="356" y="277"/>
                  </a:cubicBezTo>
                  <a:cubicBezTo>
                    <a:pt x="359" y="270"/>
                    <a:pt x="355" y="260"/>
                    <a:pt x="352" y="253"/>
                  </a:cubicBezTo>
                  <a:cubicBezTo>
                    <a:pt x="346" y="238"/>
                    <a:pt x="329" y="206"/>
                    <a:pt x="316" y="197"/>
                  </a:cubicBezTo>
                  <a:cubicBezTo>
                    <a:pt x="307" y="170"/>
                    <a:pt x="339" y="175"/>
                    <a:pt x="360" y="173"/>
                  </a:cubicBezTo>
                  <a:cubicBezTo>
                    <a:pt x="383" y="165"/>
                    <a:pt x="391" y="162"/>
                    <a:pt x="408" y="145"/>
                  </a:cubicBezTo>
                  <a:cubicBezTo>
                    <a:pt x="412" y="140"/>
                    <a:pt x="416" y="121"/>
                    <a:pt x="409" y="120"/>
                  </a:cubicBezTo>
                  <a:cubicBezTo>
                    <a:pt x="402" y="119"/>
                    <a:pt x="384" y="135"/>
                    <a:pt x="367" y="138"/>
                  </a:cubicBezTo>
                  <a:cubicBezTo>
                    <a:pt x="350" y="141"/>
                    <a:pt x="325" y="144"/>
                    <a:pt x="308" y="137"/>
                  </a:cubicBezTo>
                  <a:cubicBezTo>
                    <a:pt x="286" y="130"/>
                    <a:pt x="284" y="111"/>
                    <a:pt x="264" y="97"/>
                  </a:cubicBezTo>
                  <a:cubicBezTo>
                    <a:pt x="238" y="80"/>
                    <a:pt x="203" y="76"/>
                    <a:pt x="180" y="61"/>
                  </a:cubicBezTo>
                  <a:cubicBezTo>
                    <a:pt x="163" y="50"/>
                    <a:pt x="150" y="39"/>
                    <a:pt x="132" y="33"/>
                  </a:cubicBezTo>
                  <a:cubicBezTo>
                    <a:pt x="119" y="35"/>
                    <a:pt x="102" y="31"/>
                    <a:pt x="92" y="41"/>
                  </a:cubicBezTo>
                  <a:cubicBezTo>
                    <a:pt x="71" y="62"/>
                    <a:pt x="108" y="46"/>
                    <a:pt x="76" y="57"/>
                  </a:cubicBezTo>
                  <a:cubicBezTo>
                    <a:pt x="52" y="49"/>
                    <a:pt x="67" y="38"/>
                    <a:pt x="56" y="17"/>
                  </a:cubicBezTo>
                  <a:cubicBezTo>
                    <a:pt x="48" y="0"/>
                    <a:pt x="16" y="1"/>
                    <a:pt x="0" y="1"/>
                  </a:cubicBezTo>
                  <a:close/>
                </a:path>
              </a:pathLst>
            </a:custGeom>
            <a:solidFill>
              <a:srgbClr val="FEFEFE">
                <a:alpha val="30196"/>
              </a:srgbClr>
            </a:solidFill>
            <a:ln w="12700">
              <a:noFill/>
            </a:ln>
          </p:spPr>
          <p:txBody>
            <a:bodyPr/>
            <a:lstStyle/>
            <a:p>
              <a:endParaRPr lang="zh-CN" altLang="en-US" sz="3000"/>
            </a:p>
          </p:txBody>
        </p:sp>
        <p:sp>
          <p:nvSpPr>
            <p:cNvPr id="2097" name="Freeform 52"/>
            <p:cNvSpPr/>
            <p:nvPr/>
          </p:nvSpPr>
          <p:spPr>
            <a:xfrm>
              <a:off x="4485" y="4013"/>
              <a:ext cx="45" cy="58"/>
            </a:xfrm>
            <a:custGeom>
              <a:avLst/>
              <a:gdLst/>
              <a:ahLst/>
              <a:cxnLst>
                <a:cxn ang="0">
                  <a:pos x="32" y="18"/>
                </a:cxn>
                <a:cxn ang="0">
                  <a:pos x="0" y="18"/>
                </a:cxn>
                <a:cxn ang="0">
                  <a:pos x="20" y="42"/>
                </a:cxn>
                <a:cxn ang="0">
                  <a:pos x="28" y="66"/>
                </a:cxn>
                <a:cxn ang="0">
                  <a:pos x="32" y="78"/>
                </a:cxn>
                <a:cxn ang="0">
                  <a:pos x="60" y="50"/>
                </a:cxn>
                <a:cxn ang="0">
                  <a:pos x="32" y="18"/>
                </a:cxn>
              </a:cxnLst>
              <a:rect l="l" t="t" r="r" b="b"/>
              <a:pathLst>
                <a:path w="60" h="78">
                  <a:moveTo>
                    <a:pt x="32" y="18"/>
                  </a:moveTo>
                  <a:cubicBezTo>
                    <a:pt x="16" y="7"/>
                    <a:pt x="12" y="0"/>
                    <a:pt x="0" y="18"/>
                  </a:cubicBezTo>
                  <a:cubicBezTo>
                    <a:pt x="6" y="27"/>
                    <a:pt x="15" y="33"/>
                    <a:pt x="20" y="42"/>
                  </a:cubicBezTo>
                  <a:cubicBezTo>
                    <a:pt x="24" y="49"/>
                    <a:pt x="25" y="58"/>
                    <a:pt x="28" y="66"/>
                  </a:cubicBezTo>
                  <a:cubicBezTo>
                    <a:pt x="29" y="70"/>
                    <a:pt x="32" y="78"/>
                    <a:pt x="32" y="78"/>
                  </a:cubicBezTo>
                  <a:cubicBezTo>
                    <a:pt x="52" y="73"/>
                    <a:pt x="54" y="69"/>
                    <a:pt x="60" y="50"/>
                  </a:cubicBezTo>
                  <a:cubicBezTo>
                    <a:pt x="54" y="32"/>
                    <a:pt x="50" y="27"/>
                    <a:pt x="32" y="18"/>
                  </a:cubicBezTo>
                  <a:close/>
                </a:path>
              </a:pathLst>
            </a:custGeom>
            <a:solidFill>
              <a:srgbClr val="FEFEFE">
                <a:alpha val="30196"/>
              </a:srgbClr>
            </a:solidFill>
            <a:ln w="12700">
              <a:noFill/>
            </a:ln>
          </p:spPr>
          <p:txBody>
            <a:bodyPr/>
            <a:lstStyle/>
            <a:p>
              <a:endParaRPr lang="zh-CN" altLang="en-US" sz="3000"/>
            </a:p>
          </p:txBody>
        </p:sp>
        <p:sp>
          <p:nvSpPr>
            <p:cNvPr id="2098" name="Freeform 53"/>
            <p:cNvSpPr/>
            <p:nvPr/>
          </p:nvSpPr>
          <p:spPr>
            <a:xfrm>
              <a:off x="4621" y="3923"/>
              <a:ext cx="164" cy="85"/>
            </a:xfrm>
            <a:custGeom>
              <a:avLst/>
              <a:gdLst/>
              <a:ahLst/>
              <a:cxnLst>
                <a:cxn ang="0">
                  <a:pos x="47" y="73"/>
                </a:cxn>
                <a:cxn ang="0">
                  <a:pos x="39" y="61"/>
                </a:cxn>
                <a:cxn ang="0">
                  <a:pos x="15" y="69"/>
                </a:cxn>
                <a:cxn ang="0">
                  <a:pos x="39" y="113"/>
                </a:cxn>
                <a:cxn ang="0">
                  <a:pos x="123" y="89"/>
                </a:cxn>
                <a:cxn ang="0">
                  <a:pos x="147" y="73"/>
                </a:cxn>
                <a:cxn ang="0">
                  <a:pos x="171" y="65"/>
                </a:cxn>
                <a:cxn ang="0">
                  <a:pos x="219" y="19"/>
                </a:cxn>
                <a:cxn ang="0">
                  <a:pos x="210" y="0"/>
                </a:cxn>
                <a:cxn ang="0">
                  <a:pos x="179" y="17"/>
                </a:cxn>
                <a:cxn ang="0">
                  <a:pos x="107" y="41"/>
                </a:cxn>
                <a:cxn ang="0">
                  <a:pos x="83" y="45"/>
                </a:cxn>
                <a:cxn ang="0">
                  <a:pos x="59" y="53"/>
                </a:cxn>
                <a:cxn ang="0">
                  <a:pos x="47" y="73"/>
                </a:cxn>
              </a:cxnLst>
              <a:rect l="l" t="t" r="r" b="b"/>
              <a:pathLst>
                <a:path w="219" h="113">
                  <a:moveTo>
                    <a:pt x="47" y="73"/>
                  </a:moveTo>
                  <a:cubicBezTo>
                    <a:pt x="44" y="69"/>
                    <a:pt x="44" y="62"/>
                    <a:pt x="39" y="61"/>
                  </a:cubicBezTo>
                  <a:cubicBezTo>
                    <a:pt x="31" y="60"/>
                    <a:pt x="15" y="69"/>
                    <a:pt x="15" y="69"/>
                  </a:cubicBezTo>
                  <a:cubicBezTo>
                    <a:pt x="0" y="91"/>
                    <a:pt x="20" y="101"/>
                    <a:pt x="39" y="113"/>
                  </a:cubicBezTo>
                  <a:cubicBezTo>
                    <a:pt x="67" y="107"/>
                    <a:pt x="96" y="98"/>
                    <a:pt x="123" y="89"/>
                  </a:cubicBezTo>
                  <a:cubicBezTo>
                    <a:pt x="132" y="86"/>
                    <a:pt x="139" y="78"/>
                    <a:pt x="147" y="73"/>
                  </a:cubicBezTo>
                  <a:cubicBezTo>
                    <a:pt x="154" y="68"/>
                    <a:pt x="171" y="65"/>
                    <a:pt x="171" y="65"/>
                  </a:cubicBezTo>
                  <a:cubicBezTo>
                    <a:pt x="186" y="50"/>
                    <a:pt x="207" y="36"/>
                    <a:pt x="219" y="19"/>
                  </a:cubicBezTo>
                  <a:cubicBezTo>
                    <a:pt x="215" y="16"/>
                    <a:pt x="215" y="0"/>
                    <a:pt x="210" y="0"/>
                  </a:cubicBezTo>
                  <a:cubicBezTo>
                    <a:pt x="205" y="0"/>
                    <a:pt x="183" y="15"/>
                    <a:pt x="179" y="17"/>
                  </a:cubicBezTo>
                  <a:cubicBezTo>
                    <a:pt x="159" y="26"/>
                    <a:pt x="129" y="37"/>
                    <a:pt x="107" y="41"/>
                  </a:cubicBezTo>
                  <a:cubicBezTo>
                    <a:pt x="99" y="42"/>
                    <a:pt x="91" y="43"/>
                    <a:pt x="83" y="45"/>
                  </a:cubicBezTo>
                  <a:cubicBezTo>
                    <a:pt x="75" y="47"/>
                    <a:pt x="59" y="53"/>
                    <a:pt x="59" y="53"/>
                  </a:cubicBezTo>
                  <a:cubicBezTo>
                    <a:pt x="49" y="67"/>
                    <a:pt x="53" y="61"/>
                    <a:pt x="47" y="73"/>
                  </a:cubicBezTo>
                  <a:close/>
                </a:path>
              </a:pathLst>
            </a:custGeom>
            <a:solidFill>
              <a:srgbClr val="FEFEFE">
                <a:alpha val="30196"/>
              </a:srgbClr>
            </a:solidFill>
            <a:ln w="12700">
              <a:noFill/>
            </a:ln>
          </p:spPr>
          <p:txBody>
            <a:bodyPr/>
            <a:lstStyle/>
            <a:p>
              <a:endParaRPr lang="zh-CN" altLang="en-US" sz="3000"/>
            </a:p>
          </p:txBody>
        </p:sp>
        <p:sp>
          <p:nvSpPr>
            <p:cNvPr id="2099" name="Freeform 54"/>
            <p:cNvSpPr/>
            <p:nvPr/>
          </p:nvSpPr>
          <p:spPr>
            <a:xfrm>
              <a:off x="4791" y="3873"/>
              <a:ext cx="104" cy="92"/>
            </a:xfrm>
            <a:custGeom>
              <a:avLst/>
              <a:gdLst/>
              <a:ahLst/>
              <a:cxnLst>
                <a:cxn ang="0">
                  <a:pos x="12" y="60"/>
                </a:cxn>
                <a:cxn ang="0">
                  <a:pos x="8" y="84"/>
                </a:cxn>
                <a:cxn ang="0">
                  <a:pos x="0" y="108"/>
                </a:cxn>
                <a:cxn ang="0">
                  <a:pos x="36" y="116"/>
                </a:cxn>
                <a:cxn ang="0">
                  <a:pos x="52" y="96"/>
                </a:cxn>
                <a:cxn ang="0">
                  <a:pos x="124" y="68"/>
                </a:cxn>
                <a:cxn ang="0">
                  <a:pos x="136" y="44"/>
                </a:cxn>
                <a:cxn ang="0">
                  <a:pos x="112" y="28"/>
                </a:cxn>
                <a:cxn ang="0">
                  <a:pos x="100" y="20"/>
                </a:cxn>
                <a:cxn ang="0">
                  <a:pos x="64" y="12"/>
                </a:cxn>
                <a:cxn ang="0">
                  <a:pos x="52" y="36"/>
                </a:cxn>
                <a:cxn ang="0">
                  <a:pos x="12" y="60"/>
                </a:cxn>
              </a:cxnLst>
              <a:rect l="l" t="t" r="r" b="b"/>
              <a:pathLst>
                <a:path w="139" h="122">
                  <a:moveTo>
                    <a:pt x="12" y="60"/>
                  </a:moveTo>
                  <a:cubicBezTo>
                    <a:pt x="11" y="68"/>
                    <a:pt x="10" y="76"/>
                    <a:pt x="8" y="84"/>
                  </a:cubicBezTo>
                  <a:cubicBezTo>
                    <a:pt x="6" y="92"/>
                    <a:pt x="0" y="108"/>
                    <a:pt x="0" y="108"/>
                  </a:cubicBezTo>
                  <a:cubicBezTo>
                    <a:pt x="14" y="118"/>
                    <a:pt x="19" y="122"/>
                    <a:pt x="36" y="116"/>
                  </a:cubicBezTo>
                  <a:cubicBezTo>
                    <a:pt x="46" y="86"/>
                    <a:pt x="31" y="122"/>
                    <a:pt x="52" y="96"/>
                  </a:cubicBezTo>
                  <a:cubicBezTo>
                    <a:pt x="83" y="57"/>
                    <a:pt x="30" y="74"/>
                    <a:pt x="124" y="68"/>
                  </a:cubicBezTo>
                  <a:cubicBezTo>
                    <a:pt x="125" y="67"/>
                    <a:pt x="139" y="48"/>
                    <a:pt x="136" y="44"/>
                  </a:cubicBezTo>
                  <a:cubicBezTo>
                    <a:pt x="130" y="36"/>
                    <a:pt x="120" y="33"/>
                    <a:pt x="112" y="28"/>
                  </a:cubicBezTo>
                  <a:cubicBezTo>
                    <a:pt x="108" y="25"/>
                    <a:pt x="100" y="20"/>
                    <a:pt x="100" y="20"/>
                  </a:cubicBezTo>
                  <a:cubicBezTo>
                    <a:pt x="89" y="4"/>
                    <a:pt x="92" y="0"/>
                    <a:pt x="64" y="12"/>
                  </a:cubicBezTo>
                  <a:cubicBezTo>
                    <a:pt x="57" y="15"/>
                    <a:pt x="55" y="30"/>
                    <a:pt x="52" y="36"/>
                  </a:cubicBezTo>
                  <a:cubicBezTo>
                    <a:pt x="46" y="49"/>
                    <a:pt x="26" y="60"/>
                    <a:pt x="12" y="60"/>
                  </a:cubicBezTo>
                  <a:close/>
                </a:path>
              </a:pathLst>
            </a:custGeom>
            <a:solidFill>
              <a:srgbClr val="FEFEFE">
                <a:alpha val="30196"/>
              </a:srgbClr>
            </a:solidFill>
            <a:ln w="12700">
              <a:noFill/>
            </a:ln>
          </p:spPr>
          <p:txBody>
            <a:bodyPr/>
            <a:lstStyle/>
            <a:p>
              <a:endParaRPr lang="zh-CN" altLang="en-US" sz="3000"/>
            </a:p>
          </p:txBody>
        </p:sp>
        <p:sp>
          <p:nvSpPr>
            <p:cNvPr id="2100" name="Freeform 55"/>
            <p:cNvSpPr/>
            <p:nvPr/>
          </p:nvSpPr>
          <p:spPr>
            <a:xfrm>
              <a:off x="4846" y="3832"/>
              <a:ext cx="37" cy="26"/>
            </a:xfrm>
            <a:custGeom>
              <a:avLst/>
              <a:gdLst/>
              <a:ahLst/>
              <a:cxnLst>
                <a:cxn ang="0">
                  <a:pos x="29" y="0"/>
                </a:cxn>
                <a:cxn ang="0">
                  <a:pos x="8" y="11"/>
                </a:cxn>
                <a:cxn ang="0">
                  <a:pos x="24" y="35"/>
                </a:cxn>
                <a:cxn ang="0">
                  <a:pos x="39" y="26"/>
                </a:cxn>
                <a:cxn ang="0">
                  <a:pos x="29" y="0"/>
                </a:cxn>
              </a:cxnLst>
              <a:rect l="l" t="t" r="r" b="b"/>
              <a:pathLst>
                <a:path w="49" h="35">
                  <a:moveTo>
                    <a:pt x="29" y="0"/>
                  </a:moveTo>
                  <a:cubicBezTo>
                    <a:pt x="25" y="12"/>
                    <a:pt x="19" y="7"/>
                    <a:pt x="8" y="11"/>
                  </a:cubicBezTo>
                  <a:cubicBezTo>
                    <a:pt x="0" y="23"/>
                    <a:pt x="14" y="34"/>
                    <a:pt x="24" y="35"/>
                  </a:cubicBezTo>
                  <a:cubicBezTo>
                    <a:pt x="30" y="34"/>
                    <a:pt x="33" y="28"/>
                    <a:pt x="39" y="26"/>
                  </a:cubicBezTo>
                  <a:cubicBezTo>
                    <a:pt x="49" y="22"/>
                    <a:pt x="29" y="3"/>
                    <a:pt x="29" y="0"/>
                  </a:cubicBezTo>
                  <a:close/>
                </a:path>
              </a:pathLst>
            </a:custGeom>
            <a:solidFill>
              <a:srgbClr val="FEFEFE">
                <a:alpha val="30196"/>
              </a:srgbClr>
            </a:solidFill>
            <a:ln w="12700">
              <a:noFill/>
            </a:ln>
          </p:spPr>
          <p:txBody>
            <a:bodyPr/>
            <a:lstStyle/>
            <a:p>
              <a:endParaRPr lang="zh-CN" altLang="en-US" sz="3000"/>
            </a:p>
          </p:txBody>
        </p:sp>
        <p:sp>
          <p:nvSpPr>
            <p:cNvPr id="2101" name="Freeform 56"/>
            <p:cNvSpPr/>
            <p:nvPr/>
          </p:nvSpPr>
          <p:spPr>
            <a:xfrm>
              <a:off x="3123" y="3346"/>
              <a:ext cx="123" cy="201"/>
            </a:xfrm>
            <a:custGeom>
              <a:avLst/>
              <a:gdLst/>
              <a:ahLst/>
              <a:cxnLst>
                <a:cxn ang="0">
                  <a:pos x="128" y="0"/>
                </a:cxn>
                <a:cxn ang="0">
                  <a:pos x="104" y="28"/>
                </a:cxn>
                <a:cxn ang="0">
                  <a:pos x="88" y="64"/>
                </a:cxn>
                <a:cxn ang="0">
                  <a:pos x="36" y="84"/>
                </a:cxn>
                <a:cxn ang="0">
                  <a:pos x="28" y="96"/>
                </a:cxn>
                <a:cxn ang="0">
                  <a:pos x="16" y="100"/>
                </a:cxn>
                <a:cxn ang="0">
                  <a:pos x="20" y="132"/>
                </a:cxn>
                <a:cxn ang="0">
                  <a:pos x="28" y="156"/>
                </a:cxn>
                <a:cxn ang="0">
                  <a:pos x="0" y="200"/>
                </a:cxn>
                <a:cxn ang="0">
                  <a:pos x="28" y="260"/>
                </a:cxn>
                <a:cxn ang="0">
                  <a:pos x="52" y="268"/>
                </a:cxn>
                <a:cxn ang="0">
                  <a:pos x="88" y="216"/>
                </a:cxn>
                <a:cxn ang="0">
                  <a:pos x="104" y="192"/>
                </a:cxn>
                <a:cxn ang="0">
                  <a:pos x="128" y="116"/>
                </a:cxn>
                <a:cxn ang="0">
                  <a:pos x="140" y="76"/>
                </a:cxn>
                <a:cxn ang="0">
                  <a:pos x="164" y="72"/>
                </a:cxn>
                <a:cxn ang="0">
                  <a:pos x="128" y="0"/>
                </a:cxn>
              </a:cxnLst>
              <a:rect l="l" t="t" r="r" b="b"/>
              <a:pathLst>
                <a:path w="164" h="268">
                  <a:moveTo>
                    <a:pt x="128" y="0"/>
                  </a:moveTo>
                  <a:cubicBezTo>
                    <a:pt x="123" y="16"/>
                    <a:pt x="120" y="23"/>
                    <a:pt x="104" y="28"/>
                  </a:cubicBezTo>
                  <a:cubicBezTo>
                    <a:pt x="102" y="35"/>
                    <a:pt x="97" y="57"/>
                    <a:pt x="88" y="64"/>
                  </a:cubicBezTo>
                  <a:cubicBezTo>
                    <a:pt x="75" y="75"/>
                    <a:pt x="51" y="74"/>
                    <a:pt x="36" y="84"/>
                  </a:cubicBezTo>
                  <a:cubicBezTo>
                    <a:pt x="33" y="88"/>
                    <a:pt x="32" y="93"/>
                    <a:pt x="28" y="96"/>
                  </a:cubicBezTo>
                  <a:cubicBezTo>
                    <a:pt x="25" y="99"/>
                    <a:pt x="17" y="96"/>
                    <a:pt x="16" y="100"/>
                  </a:cubicBezTo>
                  <a:cubicBezTo>
                    <a:pt x="14" y="110"/>
                    <a:pt x="18" y="121"/>
                    <a:pt x="20" y="132"/>
                  </a:cubicBezTo>
                  <a:cubicBezTo>
                    <a:pt x="22" y="140"/>
                    <a:pt x="28" y="156"/>
                    <a:pt x="28" y="156"/>
                  </a:cubicBezTo>
                  <a:cubicBezTo>
                    <a:pt x="13" y="166"/>
                    <a:pt x="6" y="183"/>
                    <a:pt x="0" y="200"/>
                  </a:cubicBezTo>
                  <a:cubicBezTo>
                    <a:pt x="3" y="210"/>
                    <a:pt x="19" y="254"/>
                    <a:pt x="28" y="260"/>
                  </a:cubicBezTo>
                  <a:cubicBezTo>
                    <a:pt x="35" y="264"/>
                    <a:pt x="52" y="268"/>
                    <a:pt x="52" y="268"/>
                  </a:cubicBezTo>
                  <a:cubicBezTo>
                    <a:pt x="85" y="261"/>
                    <a:pt x="79" y="244"/>
                    <a:pt x="88" y="216"/>
                  </a:cubicBezTo>
                  <a:cubicBezTo>
                    <a:pt x="91" y="207"/>
                    <a:pt x="99" y="200"/>
                    <a:pt x="104" y="192"/>
                  </a:cubicBezTo>
                  <a:cubicBezTo>
                    <a:pt x="116" y="174"/>
                    <a:pt x="121" y="136"/>
                    <a:pt x="128" y="116"/>
                  </a:cubicBezTo>
                  <a:cubicBezTo>
                    <a:pt x="131" y="108"/>
                    <a:pt x="134" y="79"/>
                    <a:pt x="140" y="76"/>
                  </a:cubicBezTo>
                  <a:cubicBezTo>
                    <a:pt x="147" y="72"/>
                    <a:pt x="156" y="73"/>
                    <a:pt x="164" y="72"/>
                  </a:cubicBezTo>
                  <a:cubicBezTo>
                    <a:pt x="158" y="19"/>
                    <a:pt x="161" y="33"/>
                    <a:pt x="128" y="0"/>
                  </a:cubicBezTo>
                  <a:close/>
                </a:path>
              </a:pathLst>
            </a:custGeom>
            <a:solidFill>
              <a:srgbClr val="FEFEFE">
                <a:alpha val="30196"/>
              </a:srgbClr>
            </a:solidFill>
            <a:ln w="12700">
              <a:noFill/>
            </a:ln>
          </p:spPr>
          <p:txBody>
            <a:bodyPr/>
            <a:lstStyle/>
            <a:p>
              <a:endParaRPr lang="zh-CN" altLang="en-US" sz="3000"/>
            </a:p>
          </p:txBody>
        </p:sp>
        <p:sp>
          <p:nvSpPr>
            <p:cNvPr id="2102" name="Freeform 57"/>
            <p:cNvSpPr/>
            <p:nvPr/>
          </p:nvSpPr>
          <p:spPr>
            <a:xfrm>
              <a:off x="3655" y="3034"/>
              <a:ext cx="49" cy="61"/>
            </a:xfrm>
            <a:custGeom>
              <a:avLst/>
              <a:gdLst/>
              <a:ahLst/>
              <a:cxnLst>
                <a:cxn ang="0">
                  <a:pos x="29" y="0"/>
                </a:cxn>
                <a:cxn ang="0">
                  <a:pos x="25" y="60"/>
                </a:cxn>
                <a:cxn ang="0">
                  <a:pos x="29" y="76"/>
                </a:cxn>
                <a:cxn ang="0">
                  <a:pos x="41" y="80"/>
                </a:cxn>
                <a:cxn ang="0">
                  <a:pos x="57" y="76"/>
                </a:cxn>
                <a:cxn ang="0">
                  <a:pos x="29" y="0"/>
                </a:cxn>
              </a:cxnLst>
              <a:rect l="l" t="t" r="r" b="b"/>
              <a:pathLst>
                <a:path w="66" h="81">
                  <a:moveTo>
                    <a:pt x="29" y="0"/>
                  </a:moveTo>
                  <a:cubicBezTo>
                    <a:pt x="0" y="10"/>
                    <a:pt x="20" y="38"/>
                    <a:pt x="25" y="60"/>
                  </a:cubicBezTo>
                  <a:cubicBezTo>
                    <a:pt x="26" y="65"/>
                    <a:pt x="26" y="72"/>
                    <a:pt x="29" y="76"/>
                  </a:cubicBezTo>
                  <a:cubicBezTo>
                    <a:pt x="32" y="79"/>
                    <a:pt x="37" y="79"/>
                    <a:pt x="41" y="80"/>
                  </a:cubicBezTo>
                  <a:cubicBezTo>
                    <a:pt x="46" y="79"/>
                    <a:pt x="55" y="81"/>
                    <a:pt x="57" y="76"/>
                  </a:cubicBezTo>
                  <a:cubicBezTo>
                    <a:pt x="66" y="53"/>
                    <a:pt x="45" y="16"/>
                    <a:pt x="29" y="0"/>
                  </a:cubicBezTo>
                  <a:close/>
                </a:path>
              </a:pathLst>
            </a:custGeom>
            <a:solidFill>
              <a:srgbClr val="FEFEFE">
                <a:alpha val="30196"/>
              </a:srgbClr>
            </a:solidFill>
            <a:ln w="12700">
              <a:noFill/>
            </a:ln>
          </p:spPr>
          <p:txBody>
            <a:bodyPr/>
            <a:lstStyle/>
            <a:p>
              <a:endParaRPr lang="zh-CN" altLang="en-US" sz="3000"/>
            </a:p>
          </p:txBody>
        </p:sp>
        <p:sp>
          <p:nvSpPr>
            <p:cNvPr id="2103" name="Freeform 58"/>
            <p:cNvSpPr/>
            <p:nvPr/>
          </p:nvSpPr>
          <p:spPr>
            <a:xfrm>
              <a:off x="3988" y="3100"/>
              <a:ext cx="111" cy="183"/>
            </a:xfrm>
            <a:custGeom>
              <a:avLst/>
              <a:gdLst/>
              <a:ahLst/>
              <a:cxnLst>
                <a:cxn ang="0">
                  <a:pos x="96" y="0"/>
                </a:cxn>
                <a:cxn ang="0">
                  <a:pos x="60" y="84"/>
                </a:cxn>
                <a:cxn ang="0">
                  <a:pos x="36" y="92"/>
                </a:cxn>
                <a:cxn ang="0">
                  <a:pos x="12" y="108"/>
                </a:cxn>
                <a:cxn ang="0">
                  <a:pos x="40" y="188"/>
                </a:cxn>
                <a:cxn ang="0">
                  <a:pos x="52" y="224"/>
                </a:cxn>
                <a:cxn ang="0">
                  <a:pos x="60" y="236"/>
                </a:cxn>
                <a:cxn ang="0">
                  <a:pos x="84" y="244"/>
                </a:cxn>
                <a:cxn ang="0">
                  <a:pos x="96" y="196"/>
                </a:cxn>
                <a:cxn ang="0">
                  <a:pos x="124" y="168"/>
                </a:cxn>
                <a:cxn ang="0">
                  <a:pos x="112" y="68"/>
                </a:cxn>
                <a:cxn ang="0">
                  <a:pos x="140" y="48"/>
                </a:cxn>
                <a:cxn ang="0">
                  <a:pos x="112" y="20"/>
                </a:cxn>
                <a:cxn ang="0">
                  <a:pos x="96" y="0"/>
                </a:cxn>
              </a:cxnLst>
              <a:rect l="l" t="t" r="r" b="b"/>
              <a:pathLst>
                <a:path w="148" h="244">
                  <a:moveTo>
                    <a:pt x="96" y="0"/>
                  </a:moveTo>
                  <a:cubicBezTo>
                    <a:pt x="86" y="29"/>
                    <a:pt x="70" y="55"/>
                    <a:pt x="60" y="84"/>
                  </a:cubicBezTo>
                  <a:cubicBezTo>
                    <a:pt x="57" y="92"/>
                    <a:pt x="43" y="87"/>
                    <a:pt x="36" y="92"/>
                  </a:cubicBezTo>
                  <a:cubicBezTo>
                    <a:pt x="28" y="97"/>
                    <a:pt x="12" y="108"/>
                    <a:pt x="12" y="108"/>
                  </a:cubicBezTo>
                  <a:cubicBezTo>
                    <a:pt x="0" y="144"/>
                    <a:pt x="30" y="158"/>
                    <a:pt x="40" y="188"/>
                  </a:cubicBezTo>
                  <a:cubicBezTo>
                    <a:pt x="44" y="200"/>
                    <a:pt x="45" y="213"/>
                    <a:pt x="52" y="224"/>
                  </a:cubicBezTo>
                  <a:cubicBezTo>
                    <a:pt x="55" y="228"/>
                    <a:pt x="56" y="233"/>
                    <a:pt x="60" y="236"/>
                  </a:cubicBezTo>
                  <a:cubicBezTo>
                    <a:pt x="67" y="240"/>
                    <a:pt x="84" y="244"/>
                    <a:pt x="84" y="244"/>
                  </a:cubicBezTo>
                  <a:cubicBezTo>
                    <a:pt x="111" y="235"/>
                    <a:pt x="103" y="218"/>
                    <a:pt x="96" y="196"/>
                  </a:cubicBezTo>
                  <a:cubicBezTo>
                    <a:pt x="100" y="183"/>
                    <a:pt x="124" y="168"/>
                    <a:pt x="124" y="168"/>
                  </a:cubicBezTo>
                  <a:cubicBezTo>
                    <a:pt x="148" y="132"/>
                    <a:pt x="123" y="101"/>
                    <a:pt x="112" y="68"/>
                  </a:cubicBezTo>
                  <a:cubicBezTo>
                    <a:pt x="140" y="59"/>
                    <a:pt x="133" y="68"/>
                    <a:pt x="140" y="48"/>
                  </a:cubicBezTo>
                  <a:cubicBezTo>
                    <a:pt x="136" y="35"/>
                    <a:pt x="112" y="20"/>
                    <a:pt x="112" y="20"/>
                  </a:cubicBezTo>
                  <a:cubicBezTo>
                    <a:pt x="102" y="5"/>
                    <a:pt x="107" y="11"/>
                    <a:pt x="96" y="0"/>
                  </a:cubicBezTo>
                  <a:close/>
                </a:path>
              </a:pathLst>
            </a:custGeom>
            <a:solidFill>
              <a:srgbClr val="FEFEFE">
                <a:alpha val="30196"/>
              </a:srgbClr>
            </a:solidFill>
            <a:ln w="12700">
              <a:noFill/>
            </a:ln>
          </p:spPr>
          <p:txBody>
            <a:bodyPr/>
            <a:lstStyle/>
            <a:p>
              <a:endParaRPr lang="zh-CN" altLang="en-US" sz="3000"/>
            </a:p>
          </p:txBody>
        </p:sp>
        <p:sp>
          <p:nvSpPr>
            <p:cNvPr id="2104" name="Freeform 59"/>
            <p:cNvSpPr/>
            <p:nvPr/>
          </p:nvSpPr>
          <p:spPr>
            <a:xfrm>
              <a:off x="3894" y="3043"/>
              <a:ext cx="72" cy="137"/>
            </a:xfrm>
            <a:custGeom>
              <a:avLst/>
              <a:gdLst/>
              <a:ahLst/>
              <a:cxnLst>
                <a:cxn ang="0">
                  <a:pos x="48" y="2"/>
                </a:cxn>
                <a:cxn ang="0">
                  <a:pos x="51" y="35"/>
                </a:cxn>
                <a:cxn ang="0">
                  <a:pos x="60" y="62"/>
                </a:cxn>
                <a:cxn ang="0">
                  <a:pos x="62" y="92"/>
                </a:cxn>
                <a:cxn ang="0">
                  <a:pos x="68" y="105"/>
                </a:cxn>
                <a:cxn ang="0">
                  <a:pos x="71" y="126"/>
                </a:cxn>
                <a:cxn ang="0">
                  <a:pos x="57" y="93"/>
                </a:cxn>
                <a:cxn ang="0">
                  <a:pos x="35" y="78"/>
                </a:cxn>
                <a:cxn ang="0">
                  <a:pos x="5" y="83"/>
                </a:cxn>
                <a:cxn ang="0">
                  <a:pos x="8" y="102"/>
                </a:cxn>
                <a:cxn ang="0">
                  <a:pos x="41" y="114"/>
                </a:cxn>
                <a:cxn ang="0">
                  <a:pos x="57" y="135"/>
                </a:cxn>
                <a:cxn ang="0">
                  <a:pos x="71" y="135"/>
                </a:cxn>
                <a:cxn ang="0">
                  <a:pos x="78" y="150"/>
                </a:cxn>
                <a:cxn ang="0">
                  <a:pos x="96" y="179"/>
                </a:cxn>
                <a:cxn ang="0">
                  <a:pos x="81" y="126"/>
                </a:cxn>
                <a:cxn ang="0">
                  <a:pos x="80" y="93"/>
                </a:cxn>
                <a:cxn ang="0">
                  <a:pos x="71" y="63"/>
                </a:cxn>
                <a:cxn ang="0">
                  <a:pos x="63" y="41"/>
                </a:cxn>
                <a:cxn ang="0">
                  <a:pos x="57" y="20"/>
                </a:cxn>
                <a:cxn ang="0">
                  <a:pos x="48" y="2"/>
                </a:cxn>
              </a:cxnLst>
              <a:rect l="l" t="t" r="r" b="b"/>
              <a:pathLst>
                <a:path w="96" h="183">
                  <a:moveTo>
                    <a:pt x="48" y="2"/>
                  </a:moveTo>
                  <a:cubicBezTo>
                    <a:pt x="47" y="4"/>
                    <a:pt x="49" y="25"/>
                    <a:pt x="51" y="35"/>
                  </a:cubicBezTo>
                  <a:cubicBezTo>
                    <a:pt x="53" y="45"/>
                    <a:pt x="58" y="53"/>
                    <a:pt x="60" y="62"/>
                  </a:cubicBezTo>
                  <a:cubicBezTo>
                    <a:pt x="62" y="71"/>
                    <a:pt x="61" y="85"/>
                    <a:pt x="62" y="92"/>
                  </a:cubicBezTo>
                  <a:cubicBezTo>
                    <a:pt x="63" y="99"/>
                    <a:pt x="67" y="99"/>
                    <a:pt x="68" y="105"/>
                  </a:cubicBezTo>
                  <a:cubicBezTo>
                    <a:pt x="69" y="111"/>
                    <a:pt x="73" y="128"/>
                    <a:pt x="71" y="126"/>
                  </a:cubicBezTo>
                  <a:cubicBezTo>
                    <a:pt x="69" y="124"/>
                    <a:pt x="63" y="101"/>
                    <a:pt x="57" y="93"/>
                  </a:cubicBezTo>
                  <a:cubicBezTo>
                    <a:pt x="51" y="85"/>
                    <a:pt x="44" y="80"/>
                    <a:pt x="35" y="78"/>
                  </a:cubicBezTo>
                  <a:cubicBezTo>
                    <a:pt x="26" y="76"/>
                    <a:pt x="10" y="79"/>
                    <a:pt x="5" y="83"/>
                  </a:cubicBezTo>
                  <a:cubicBezTo>
                    <a:pt x="0" y="87"/>
                    <a:pt x="2" y="97"/>
                    <a:pt x="8" y="102"/>
                  </a:cubicBezTo>
                  <a:cubicBezTo>
                    <a:pt x="14" y="107"/>
                    <a:pt x="33" y="109"/>
                    <a:pt x="41" y="114"/>
                  </a:cubicBezTo>
                  <a:cubicBezTo>
                    <a:pt x="49" y="119"/>
                    <a:pt x="52" y="132"/>
                    <a:pt x="57" y="135"/>
                  </a:cubicBezTo>
                  <a:cubicBezTo>
                    <a:pt x="62" y="138"/>
                    <a:pt x="68" y="133"/>
                    <a:pt x="71" y="135"/>
                  </a:cubicBezTo>
                  <a:cubicBezTo>
                    <a:pt x="74" y="137"/>
                    <a:pt x="74" y="143"/>
                    <a:pt x="78" y="150"/>
                  </a:cubicBezTo>
                  <a:cubicBezTo>
                    <a:pt x="82" y="157"/>
                    <a:pt x="96" y="183"/>
                    <a:pt x="96" y="179"/>
                  </a:cubicBezTo>
                  <a:cubicBezTo>
                    <a:pt x="96" y="175"/>
                    <a:pt x="84" y="140"/>
                    <a:pt x="81" y="126"/>
                  </a:cubicBezTo>
                  <a:cubicBezTo>
                    <a:pt x="78" y="112"/>
                    <a:pt x="82" y="104"/>
                    <a:pt x="80" y="93"/>
                  </a:cubicBezTo>
                  <a:cubicBezTo>
                    <a:pt x="78" y="82"/>
                    <a:pt x="74" y="72"/>
                    <a:pt x="71" y="63"/>
                  </a:cubicBezTo>
                  <a:cubicBezTo>
                    <a:pt x="68" y="54"/>
                    <a:pt x="65" y="48"/>
                    <a:pt x="63" y="41"/>
                  </a:cubicBezTo>
                  <a:cubicBezTo>
                    <a:pt x="61" y="34"/>
                    <a:pt x="59" y="26"/>
                    <a:pt x="57" y="20"/>
                  </a:cubicBezTo>
                  <a:cubicBezTo>
                    <a:pt x="55" y="14"/>
                    <a:pt x="49" y="0"/>
                    <a:pt x="48" y="2"/>
                  </a:cubicBezTo>
                  <a:close/>
                </a:path>
              </a:pathLst>
            </a:custGeom>
            <a:solidFill>
              <a:srgbClr val="FEFEFE">
                <a:alpha val="30196"/>
              </a:srgbClr>
            </a:solidFill>
            <a:ln w="12700">
              <a:noFill/>
            </a:ln>
          </p:spPr>
          <p:txBody>
            <a:bodyPr/>
            <a:lstStyle/>
            <a:p>
              <a:endParaRPr lang="zh-CN" altLang="en-US" sz="3000"/>
            </a:p>
          </p:txBody>
        </p:sp>
        <p:sp>
          <p:nvSpPr>
            <p:cNvPr id="2105" name="Freeform 60"/>
            <p:cNvSpPr/>
            <p:nvPr/>
          </p:nvSpPr>
          <p:spPr>
            <a:xfrm>
              <a:off x="3943" y="3153"/>
              <a:ext cx="40" cy="131"/>
            </a:xfrm>
            <a:custGeom>
              <a:avLst/>
              <a:gdLst/>
              <a:ahLst/>
              <a:cxnLst>
                <a:cxn ang="0">
                  <a:pos x="6" y="0"/>
                </a:cxn>
                <a:cxn ang="0">
                  <a:pos x="0" y="25"/>
                </a:cxn>
                <a:cxn ang="0">
                  <a:pos x="9" y="54"/>
                </a:cxn>
                <a:cxn ang="0">
                  <a:pos x="18" y="94"/>
                </a:cxn>
                <a:cxn ang="0">
                  <a:pos x="34" y="129"/>
                </a:cxn>
                <a:cxn ang="0">
                  <a:pos x="54" y="175"/>
                </a:cxn>
                <a:cxn ang="0">
                  <a:pos x="40" y="115"/>
                </a:cxn>
                <a:cxn ang="0">
                  <a:pos x="34" y="93"/>
                </a:cxn>
                <a:cxn ang="0">
                  <a:pos x="28" y="61"/>
                </a:cxn>
                <a:cxn ang="0">
                  <a:pos x="25" y="46"/>
                </a:cxn>
                <a:cxn ang="0">
                  <a:pos x="16" y="37"/>
                </a:cxn>
                <a:cxn ang="0">
                  <a:pos x="6" y="0"/>
                </a:cxn>
              </a:cxnLst>
              <a:rect l="l" t="t" r="r" b="b"/>
              <a:pathLst>
                <a:path w="54" h="175">
                  <a:moveTo>
                    <a:pt x="6" y="0"/>
                  </a:moveTo>
                  <a:lnTo>
                    <a:pt x="0" y="25"/>
                  </a:lnTo>
                  <a:cubicBezTo>
                    <a:pt x="3" y="48"/>
                    <a:pt x="3" y="40"/>
                    <a:pt x="9" y="54"/>
                  </a:cubicBezTo>
                  <a:cubicBezTo>
                    <a:pt x="10" y="66"/>
                    <a:pt x="12" y="83"/>
                    <a:pt x="18" y="94"/>
                  </a:cubicBezTo>
                  <a:cubicBezTo>
                    <a:pt x="21" y="109"/>
                    <a:pt x="25" y="117"/>
                    <a:pt x="34" y="129"/>
                  </a:cubicBezTo>
                  <a:cubicBezTo>
                    <a:pt x="35" y="143"/>
                    <a:pt x="35" y="171"/>
                    <a:pt x="54" y="175"/>
                  </a:cubicBezTo>
                  <a:cubicBezTo>
                    <a:pt x="52" y="133"/>
                    <a:pt x="53" y="141"/>
                    <a:pt x="40" y="115"/>
                  </a:cubicBezTo>
                  <a:cubicBezTo>
                    <a:pt x="39" y="108"/>
                    <a:pt x="37" y="100"/>
                    <a:pt x="34" y="93"/>
                  </a:cubicBezTo>
                  <a:cubicBezTo>
                    <a:pt x="33" y="82"/>
                    <a:pt x="30" y="72"/>
                    <a:pt x="28" y="61"/>
                  </a:cubicBezTo>
                  <a:cubicBezTo>
                    <a:pt x="28" y="58"/>
                    <a:pt x="28" y="50"/>
                    <a:pt x="25" y="46"/>
                  </a:cubicBezTo>
                  <a:cubicBezTo>
                    <a:pt x="22" y="43"/>
                    <a:pt x="16" y="37"/>
                    <a:pt x="16" y="37"/>
                  </a:cubicBezTo>
                  <a:cubicBezTo>
                    <a:pt x="14" y="25"/>
                    <a:pt x="13" y="9"/>
                    <a:pt x="6" y="0"/>
                  </a:cubicBezTo>
                  <a:close/>
                </a:path>
              </a:pathLst>
            </a:custGeom>
            <a:solidFill>
              <a:srgbClr val="FEFEFE">
                <a:alpha val="30196"/>
              </a:srgbClr>
            </a:solidFill>
            <a:ln w="12700">
              <a:noFill/>
            </a:ln>
          </p:spPr>
          <p:txBody>
            <a:bodyPr/>
            <a:lstStyle/>
            <a:p>
              <a:endParaRPr lang="zh-CN" altLang="en-US" sz="3000"/>
            </a:p>
          </p:txBody>
        </p:sp>
        <p:sp>
          <p:nvSpPr>
            <p:cNvPr id="2106" name="Freeform 61"/>
            <p:cNvSpPr/>
            <p:nvPr/>
          </p:nvSpPr>
          <p:spPr>
            <a:xfrm>
              <a:off x="3988" y="3290"/>
              <a:ext cx="65" cy="54"/>
            </a:xfrm>
            <a:custGeom>
              <a:avLst/>
              <a:gdLst/>
              <a:ahLst/>
              <a:cxnLst>
                <a:cxn ang="0">
                  <a:pos x="2" y="0"/>
                </a:cxn>
                <a:cxn ang="0">
                  <a:pos x="8" y="34"/>
                </a:cxn>
                <a:cxn ang="0">
                  <a:pos x="23" y="43"/>
                </a:cxn>
                <a:cxn ang="0">
                  <a:pos x="48" y="49"/>
                </a:cxn>
                <a:cxn ang="0">
                  <a:pos x="62" y="57"/>
                </a:cxn>
                <a:cxn ang="0">
                  <a:pos x="74" y="66"/>
                </a:cxn>
                <a:cxn ang="0">
                  <a:pos x="86" y="69"/>
                </a:cxn>
                <a:cxn ang="0">
                  <a:pos x="72" y="39"/>
                </a:cxn>
                <a:cxn ang="0">
                  <a:pos x="63" y="22"/>
                </a:cxn>
                <a:cxn ang="0">
                  <a:pos x="36" y="24"/>
                </a:cxn>
                <a:cxn ang="0">
                  <a:pos x="24" y="19"/>
                </a:cxn>
                <a:cxn ang="0">
                  <a:pos x="6" y="0"/>
                </a:cxn>
                <a:cxn ang="0">
                  <a:pos x="2" y="0"/>
                </a:cxn>
              </a:cxnLst>
              <a:rect l="l" t="t" r="r" b="b"/>
              <a:pathLst>
                <a:path w="86" h="73">
                  <a:moveTo>
                    <a:pt x="2" y="0"/>
                  </a:moveTo>
                  <a:cubicBezTo>
                    <a:pt x="3" y="17"/>
                    <a:pt x="0" y="23"/>
                    <a:pt x="8" y="34"/>
                  </a:cubicBezTo>
                  <a:cubicBezTo>
                    <a:pt x="10" y="43"/>
                    <a:pt x="14" y="42"/>
                    <a:pt x="23" y="43"/>
                  </a:cubicBezTo>
                  <a:cubicBezTo>
                    <a:pt x="30" y="47"/>
                    <a:pt x="40" y="48"/>
                    <a:pt x="48" y="49"/>
                  </a:cubicBezTo>
                  <a:cubicBezTo>
                    <a:pt x="53" y="51"/>
                    <a:pt x="57" y="54"/>
                    <a:pt x="62" y="57"/>
                  </a:cubicBezTo>
                  <a:cubicBezTo>
                    <a:pt x="66" y="62"/>
                    <a:pt x="68" y="64"/>
                    <a:pt x="74" y="66"/>
                  </a:cubicBezTo>
                  <a:cubicBezTo>
                    <a:pt x="78" y="72"/>
                    <a:pt x="79" y="73"/>
                    <a:pt x="86" y="69"/>
                  </a:cubicBezTo>
                  <a:cubicBezTo>
                    <a:pt x="83" y="53"/>
                    <a:pt x="80" y="52"/>
                    <a:pt x="72" y="39"/>
                  </a:cubicBezTo>
                  <a:cubicBezTo>
                    <a:pt x="68" y="34"/>
                    <a:pt x="63" y="22"/>
                    <a:pt x="63" y="22"/>
                  </a:cubicBezTo>
                  <a:cubicBezTo>
                    <a:pt x="52" y="26"/>
                    <a:pt x="48" y="26"/>
                    <a:pt x="36" y="24"/>
                  </a:cubicBezTo>
                  <a:cubicBezTo>
                    <a:pt x="24" y="15"/>
                    <a:pt x="43" y="29"/>
                    <a:pt x="24" y="19"/>
                  </a:cubicBezTo>
                  <a:cubicBezTo>
                    <a:pt x="15" y="15"/>
                    <a:pt x="16" y="2"/>
                    <a:pt x="6" y="0"/>
                  </a:cubicBezTo>
                  <a:cubicBezTo>
                    <a:pt x="1" y="4"/>
                    <a:pt x="2" y="5"/>
                    <a:pt x="2" y="0"/>
                  </a:cubicBezTo>
                  <a:close/>
                </a:path>
              </a:pathLst>
            </a:custGeom>
            <a:solidFill>
              <a:srgbClr val="FEFEFE">
                <a:alpha val="30196"/>
              </a:srgbClr>
            </a:solidFill>
            <a:ln w="12700">
              <a:noFill/>
            </a:ln>
          </p:spPr>
          <p:txBody>
            <a:bodyPr/>
            <a:lstStyle/>
            <a:p>
              <a:endParaRPr lang="zh-CN" altLang="en-US" sz="3000"/>
            </a:p>
          </p:txBody>
        </p:sp>
        <p:sp>
          <p:nvSpPr>
            <p:cNvPr id="2107" name="Freeform 62"/>
            <p:cNvSpPr/>
            <p:nvPr/>
          </p:nvSpPr>
          <p:spPr>
            <a:xfrm>
              <a:off x="4092" y="3195"/>
              <a:ext cx="83" cy="117"/>
            </a:xfrm>
            <a:custGeom>
              <a:avLst/>
              <a:gdLst/>
              <a:ahLst/>
              <a:cxnLst>
                <a:cxn ang="0">
                  <a:pos x="98" y="0"/>
                </a:cxn>
                <a:cxn ang="0">
                  <a:pos x="75" y="10"/>
                </a:cxn>
                <a:cxn ang="0">
                  <a:pos x="23" y="15"/>
                </a:cxn>
                <a:cxn ang="0">
                  <a:pos x="14" y="33"/>
                </a:cxn>
                <a:cxn ang="0">
                  <a:pos x="11" y="61"/>
                </a:cxn>
                <a:cxn ang="0">
                  <a:pos x="14" y="75"/>
                </a:cxn>
                <a:cxn ang="0">
                  <a:pos x="3" y="88"/>
                </a:cxn>
                <a:cxn ang="0">
                  <a:pos x="14" y="109"/>
                </a:cxn>
                <a:cxn ang="0">
                  <a:pos x="23" y="124"/>
                </a:cxn>
                <a:cxn ang="0">
                  <a:pos x="15" y="144"/>
                </a:cxn>
                <a:cxn ang="0">
                  <a:pos x="24" y="156"/>
                </a:cxn>
                <a:cxn ang="0">
                  <a:pos x="42" y="144"/>
                </a:cxn>
                <a:cxn ang="0">
                  <a:pos x="50" y="93"/>
                </a:cxn>
                <a:cxn ang="0">
                  <a:pos x="56" y="126"/>
                </a:cxn>
                <a:cxn ang="0">
                  <a:pos x="65" y="145"/>
                </a:cxn>
                <a:cxn ang="0">
                  <a:pos x="62" y="112"/>
                </a:cxn>
                <a:cxn ang="0">
                  <a:pos x="72" y="73"/>
                </a:cxn>
                <a:cxn ang="0">
                  <a:pos x="69" y="51"/>
                </a:cxn>
                <a:cxn ang="0">
                  <a:pos x="54" y="60"/>
                </a:cxn>
                <a:cxn ang="0">
                  <a:pos x="35" y="54"/>
                </a:cxn>
                <a:cxn ang="0">
                  <a:pos x="41" y="36"/>
                </a:cxn>
                <a:cxn ang="0">
                  <a:pos x="62" y="34"/>
                </a:cxn>
                <a:cxn ang="0">
                  <a:pos x="78" y="39"/>
                </a:cxn>
                <a:cxn ang="0">
                  <a:pos x="98" y="30"/>
                </a:cxn>
                <a:cxn ang="0">
                  <a:pos x="111" y="13"/>
                </a:cxn>
                <a:cxn ang="0">
                  <a:pos x="98" y="0"/>
                </a:cxn>
              </a:cxnLst>
              <a:rect l="l" t="t" r="r" b="b"/>
              <a:pathLst>
                <a:path w="110" h="156">
                  <a:moveTo>
                    <a:pt x="98" y="0"/>
                  </a:moveTo>
                  <a:cubicBezTo>
                    <a:pt x="75" y="2"/>
                    <a:pt x="87" y="8"/>
                    <a:pt x="75" y="10"/>
                  </a:cubicBezTo>
                  <a:cubicBezTo>
                    <a:pt x="72" y="10"/>
                    <a:pt x="25" y="3"/>
                    <a:pt x="23" y="15"/>
                  </a:cubicBezTo>
                  <a:cubicBezTo>
                    <a:pt x="25" y="26"/>
                    <a:pt x="23" y="27"/>
                    <a:pt x="14" y="33"/>
                  </a:cubicBezTo>
                  <a:cubicBezTo>
                    <a:pt x="15" y="43"/>
                    <a:pt x="20" y="54"/>
                    <a:pt x="11" y="61"/>
                  </a:cubicBezTo>
                  <a:cubicBezTo>
                    <a:pt x="8" y="68"/>
                    <a:pt x="10" y="69"/>
                    <a:pt x="14" y="75"/>
                  </a:cubicBezTo>
                  <a:cubicBezTo>
                    <a:pt x="16" y="84"/>
                    <a:pt x="12" y="86"/>
                    <a:pt x="3" y="88"/>
                  </a:cubicBezTo>
                  <a:cubicBezTo>
                    <a:pt x="1" y="99"/>
                    <a:pt x="0" y="106"/>
                    <a:pt x="14" y="109"/>
                  </a:cubicBezTo>
                  <a:cubicBezTo>
                    <a:pt x="21" y="112"/>
                    <a:pt x="20" y="118"/>
                    <a:pt x="23" y="124"/>
                  </a:cubicBezTo>
                  <a:cubicBezTo>
                    <a:pt x="25" y="133"/>
                    <a:pt x="23" y="139"/>
                    <a:pt x="15" y="144"/>
                  </a:cubicBezTo>
                  <a:cubicBezTo>
                    <a:pt x="17" y="150"/>
                    <a:pt x="18" y="153"/>
                    <a:pt x="24" y="156"/>
                  </a:cubicBezTo>
                  <a:cubicBezTo>
                    <a:pt x="31" y="154"/>
                    <a:pt x="36" y="148"/>
                    <a:pt x="42" y="144"/>
                  </a:cubicBezTo>
                  <a:cubicBezTo>
                    <a:pt x="41" y="128"/>
                    <a:pt x="33" y="103"/>
                    <a:pt x="50" y="93"/>
                  </a:cubicBezTo>
                  <a:cubicBezTo>
                    <a:pt x="52" y="105"/>
                    <a:pt x="46" y="116"/>
                    <a:pt x="56" y="126"/>
                  </a:cubicBezTo>
                  <a:cubicBezTo>
                    <a:pt x="57" y="134"/>
                    <a:pt x="58" y="141"/>
                    <a:pt x="65" y="145"/>
                  </a:cubicBezTo>
                  <a:cubicBezTo>
                    <a:pt x="70" y="134"/>
                    <a:pt x="64" y="123"/>
                    <a:pt x="62" y="112"/>
                  </a:cubicBezTo>
                  <a:cubicBezTo>
                    <a:pt x="65" y="97"/>
                    <a:pt x="55" y="81"/>
                    <a:pt x="72" y="73"/>
                  </a:cubicBezTo>
                  <a:cubicBezTo>
                    <a:pt x="79" y="64"/>
                    <a:pt x="75" y="59"/>
                    <a:pt x="69" y="51"/>
                  </a:cubicBezTo>
                  <a:cubicBezTo>
                    <a:pt x="61" y="52"/>
                    <a:pt x="61" y="56"/>
                    <a:pt x="54" y="60"/>
                  </a:cubicBezTo>
                  <a:cubicBezTo>
                    <a:pt x="37" y="57"/>
                    <a:pt x="43" y="60"/>
                    <a:pt x="35" y="54"/>
                  </a:cubicBezTo>
                  <a:cubicBezTo>
                    <a:pt x="31" y="45"/>
                    <a:pt x="28" y="39"/>
                    <a:pt x="41" y="36"/>
                  </a:cubicBezTo>
                  <a:cubicBezTo>
                    <a:pt x="49" y="32"/>
                    <a:pt x="53" y="33"/>
                    <a:pt x="62" y="34"/>
                  </a:cubicBezTo>
                  <a:cubicBezTo>
                    <a:pt x="67" y="36"/>
                    <a:pt x="73" y="36"/>
                    <a:pt x="78" y="39"/>
                  </a:cubicBezTo>
                  <a:cubicBezTo>
                    <a:pt x="85" y="36"/>
                    <a:pt x="90" y="31"/>
                    <a:pt x="98" y="30"/>
                  </a:cubicBezTo>
                  <a:cubicBezTo>
                    <a:pt x="104" y="26"/>
                    <a:pt x="107" y="19"/>
                    <a:pt x="111" y="13"/>
                  </a:cubicBezTo>
                  <a:cubicBezTo>
                    <a:pt x="107" y="8"/>
                    <a:pt x="102" y="4"/>
                    <a:pt x="98" y="0"/>
                  </a:cubicBezTo>
                  <a:close/>
                </a:path>
              </a:pathLst>
            </a:custGeom>
            <a:solidFill>
              <a:srgbClr val="FEFEFE">
                <a:alpha val="30196"/>
              </a:srgbClr>
            </a:solidFill>
            <a:ln w="12700">
              <a:noFill/>
            </a:ln>
          </p:spPr>
          <p:txBody>
            <a:bodyPr/>
            <a:lstStyle/>
            <a:p>
              <a:endParaRPr lang="zh-CN" altLang="en-US" sz="3000"/>
            </a:p>
          </p:txBody>
        </p:sp>
        <p:sp>
          <p:nvSpPr>
            <p:cNvPr id="2108" name="Freeform 63"/>
            <p:cNvSpPr/>
            <p:nvPr/>
          </p:nvSpPr>
          <p:spPr>
            <a:xfrm>
              <a:off x="4064" y="2777"/>
              <a:ext cx="22" cy="71"/>
            </a:xfrm>
            <a:custGeom>
              <a:avLst/>
              <a:gdLst/>
              <a:ahLst/>
              <a:cxnLst>
                <a:cxn ang="0">
                  <a:pos x="12" y="0"/>
                </a:cxn>
                <a:cxn ang="0">
                  <a:pos x="0" y="16"/>
                </a:cxn>
                <a:cxn ang="0">
                  <a:pos x="6" y="37"/>
                </a:cxn>
                <a:cxn ang="0">
                  <a:pos x="1" y="61"/>
                </a:cxn>
                <a:cxn ang="0">
                  <a:pos x="16" y="94"/>
                </a:cxn>
                <a:cxn ang="0">
                  <a:pos x="30" y="82"/>
                </a:cxn>
                <a:cxn ang="0">
                  <a:pos x="22" y="61"/>
                </a:cxn>
                <a:cxn ang="0">
                  <a:pos x="12" y="0"/>
                </a:cxn>
              </a:cxnLst>
              <a:rect l="l" t="t" r="r" b="b"/>
              <a:pathLst>
                <a:path w="30" h="94">
                  <a:moveTo>
                    <a:pt x="12" y="0"/>
                  </a:moveTo>
                  <a:cubicBezTo>
                    <a:pt x="9" y="6"/>
                    <a:pt x="4" y="11"/>
                    <a:pt x="0" y="16"/>
                  </a:cubicBezTo>
                  <a:cubicBezTo>
                    <a:pt x="1" y="23"/>
                    <a:pt x="3" y="30"/>
                    <a:pt x="6" y="37"/>
                  </a:cubicBezTo>
                  <a:cubicBezTo>
                    <a:pt x="3" y="45"/>
                    <a:pt x="4" y="53"/>
                    <a:pt x="1" y="61"/>
                  </a:cubicBezTo>
                  <a:cubicBezTo>
                    <a:pt x="3" y="81"/>
                    <a:pt x="2" y="83"/>
                    <a:pt x="16" y="94"/>
                  </a:cubicBezTo>
                  <a:cubicBezTo>
                    <a:pt x="24" y="92"/>
                    <a:pt x="27" y="90"/>
                    <a:pt x="30" y="82"/>
                  </a:cubicBezTo>
                  <a:cubicBezTo>
                    <a:pt x="28" y="73"/>
                    <a:pt x="26" y="69"/>
                    <a:pt x="22" y="61"/>
                  </a:cubicBezTo>
                  <a:cubicBezTo>
                    <a:pt x="19" y="40"/>
                    <a:pt x="18" y="20"/>
                    <a:pt x="12" y="0"/>
                  </a:cubicBezTo>
                  <a:close/>
                </a:path>
              </a:pathLst>
            </a:custGeom>
            <a:solidFill>
              <a:srgbClr val="FEFEFE">
                <a:alpha val="30196"/>
              </a:srgbClr>
            </a:solidFill>
            <a:ln w="12700">
              <a:noFill/>
            </a:ln>
          </p:spPr>
          <p:txBody>
            <a:bodyPr/>
            <a:lstStyle/>
            <a:p>
              <a:endParaRPr lang="zh-CN" altLang="en-US" sz="3000"/>
            </a:p>
          </p:txBody>
        </p:sp>
        <p:sp>
          <p:nvSpPr>
            <p:cNvPr id="2109" name="Freeform 64"/>
            <p:cNvSpPr/>
            <p:nvPr/>
          </p:nvSpPr>
          <p:spPr>
            <a:xfrm>
              <a:off x="4078" y="2896"/>
              <a:ext cx="61" cy="118"/>
            </a:xfrm>
            <a:custGeom>
              <a:avLst/>
              <a:gdLst/>
              <a:ahLst/>
              <a:cxnLst>
                <a:cxn ang="0">
                  <a:pos x="12" y="2"/>
                </a:cxn>
                <a:cxn ang="0">
                  <a:pos x="0" y="20"/>
                </a:cxn>
                <a:cxn ang="0">
                  <a:pos x="8" y="49"/>
                </a:cxn>
                <a:cxn ang="0">
                  <a:pos x="6" y="107"/>
                </a:cxn>
                <a:cxn ang="0">
                  <a:pos x="17" y="103"/>
                </a:cxn>
                <a:cxn ang="0">
                  <a:pos x="20" y="115"/>
                </a:cxn>
                <a:cxn ang="0">
                  <a:pos x="29" y="122"/>
                </a:cxn>
                <a:cxn ang="0">
                  <a:pos x="38" y="140"/>
                </a:cxn>
                <a:cxn ang="0">
                  <a:pos x="48" y="128"/>
                </a:cxn>
                <a:cxn ang="0">
                  <a:pos x="65" y="134"/>
                </a:cxn>
                <a:cxn ang="0">
                  <a:pos x="63" y="109"/>
                </a:cxn>
                <a:cxn ang="0">
                  <a:pos x="48" y="104"/>
                </a:cxn>
                <a:cxn ang="0">
                  <a:pos x="39" y="91"/>
                </a:cxn>
                <a:cxn ang="0">
                  <a:pos x="33" y="73"/>
                </a:cxn>
                <a:cxn ang="0">
                  <a:pos x="41" y="53"/>
                </a:cxn>
                <a:cxn ang="0">
                  <a:pos x="35" y="35"/>
                </a:cxn>
                <a:cxn ang="0">
                  <a:pos x="42" y="20"/>
                </a:cxn>
                <a:cxn ang="0">
                  <a:pos x="29" y="4"/>
                </a:cxn>
                <a:cxn ang="0">
                  <a:pos x="18" y="7"/>
                </a:cxn>
                <a:cxn ang="0">
                  <a:pos x="12" y="2"/>
                </a:cxn>
              </a:cxnLst>
              <a:rect l="l" t="t" r="r" b="b"/>
              <a:pathLst>
                <a:path w="81" h="158">
                  <a:moveTo>
                    <a:pt x="12" y="2"/>
                  </a:moveTo>
                  <a:cubicBezTo>
                    <a:pt x="8" y="8"/>
                    <a:pt x="3" y="13"/>
                    <a:pt x="0" y="20"/>
                  </a:cubicBezTo>
                  <a:cubicBezTo>
                    <a:pt x="5" y="31"/>
                    <a:pt x="6" y="35"/>
                    <a:pt x="8" y="49"/>
                  </a:cubicBezTo>
                  <a:cubicBezTo>
                    <a:pt x="7" y="69"/>
                    <a:pt x="4" y="87"/>
                    <a:pt x="6" y="107"/>
                  </a:cubicBezTo>
                  <a:cubicBezTo>
                    <a:pt x="8" y="106"/>
                    <a:pt x="14" y="101"/>
                    <a:pt x="17" y="103"/>
                  </a:cubicBezTo>
                  <a:cubicBezTo>
                    <a:pt x="20" y="105"/>
                    <a:pt x="17" y="112"/>
                    <a:pt x="20" y="115"/>
                  </a:cubicBezTo>
                  <a:cubicBezTo>
                    <a:pt x="22" y="118"/>
                    <a:pt x="29" y="122"/>
                    <a:pt x="29" y="122"/>
                  </a:cubicBezTo>
                  <a:cubicBezTo>
                    <a:pt x="29" y="133"/>
                    <a:pt x="27" y="158"/>
                    <a:pt x="38" y="140"/>
                  </a:cubicBezTo>
                  <a:cubicBezTo>
                    <a:pt x="39" y="133"/>
                    <a:pt x="41" y="131"/>
                    <a:pt x="48" y="128"/>
                  </a:cubicBezTo>
                  <a:cubicBezTo>
                    <a:pt x="55" y="130"/>
                    <a:pt x="59" y="133"/>
                    <a:pt x="65" y="134"/>
                  </a:cubicBezTo>
                  <a:cubicBezTo>
                    <a:pt x="81" y="131"/>
                    <a:pt x="76" y="112"/>
                    <a:pt x="63" y="109"/>
                  </a:cubicBezTo>
                  <a:cubicBezTo>
                    <a:pt x="58" y="107"/>
                    <a:pt x="53" y="106"/>
                    <a:pt x="48" y="104"/>
                  </a:cubicBezTo>
                  <a:cubicBezTo>
                    <a:pt x="45" y="100"/>
                    <a:pt x="42" y="95"/>
                    <a:pt x="39" y="91"/>
                  </a:cubicBezTo>
                  <a:cubicBezTo>
                    <a:pt x="38" y="85"/>
                    <a:pt x="36" y="79"/>
                    <a:pt x="33" y="73"/>
                  </a:cubicBezTo>
                  <a:cubicBezTo>
                    <a:pt x="31" y="64"/>
                    <a:pt x="33" y="58"/>
                    <a:pt x="41" y="53"/>
                  </a:cubicBezTo>
                  <a:cubicBezTo>
                    <a:pt x="48" y="44"/>
                    <a:pt x="47" y="38"/>
                    <a:pt x="35" y="35"/>
                  </a:cubicBezTo>
                  <a:cubicBezTo>
                    <a:pt x="36" y="28"/>
                    <a:pt x="39" y="26"/>
                    <a:pt x="42" y="20"/>
                  </a:cubicBezTo>
                  <a:cubicBezTo>
                    <a:pt x="41" y="13"/>
                    <a:pt x="35" y="8"/>
                    <a:pt x="29" y="4"/>
                  </a:cubicBezTo>
                  <a:cubicBezTo>
                    <a:pt x="25" y="9"/>
                    <a:pt x="23" y="13"/>
                    <a:pt x="18" y="7"/>
                  </a:cubicBezTo>
                  <a:cubicBezTo>
                    <a:pt x="17" y="0"/>
                    <a:pt x="19" y="2"/>
                    <a:pt x="12" y="2"/>
                  </a:cubicBezTo>
                  <a:close/>
                </a:path>
              </a:pathLst>
            </a:custGeom>
            <a:solidFill>
              <a:srgbClr val="FEFEFE">
                <a:alpha val="30196"/>
              </a:srgbClr>
            </a:solidFill>
            <a:ln w="12700">
              <a:noFill/>
            </a:ln>
          </p:spPr>
          <p:txBody>
            <a:bodyPr/>
            <a:lstStyle/>
            <a:p>
              <a:endParaRPr lang="zh-CN" altLang="en-US" sz="3000"/>
            </a:p>
          </p:txBody>
        </p:sp>
        <p:sp>
          <p:nvSpPr>
            <p:cNvPr id="2110" name="Freeform 65"/>
            <p:cNvSpPr/>
            <p:nvPr/>
          </p:nvSpPr>
          <p:spPr>
            <a:xfrm>
              <a:off x="4121" y="3052"/>
              <a:ext cx="64" cy="79"/>
            </a:xfrm>
            <a:custGeom>
              <a:avLst/>
              <a:gdLst/>
              <a:ahLst/>
              <a:cxnLst>
                <a:cxn ang="0">
                  <a:pos x="52" y="0"/>
                </a:cxn>
                <a:cxn ang="0">
                  <a:pos x="44" y="18"/>
                </a:cxn>
                <a:cxn ang="0">
                  <a:pos x="32" y="30"/>
                </a:cxn>
                <a:cxn ang="0">
                  <a:pos x="16" y="35"/>
                </a:cxn>
                <a:cxn ang="0">
                  <a:pos x="8" y="48"/>
                </a:cxn>
                <a:cxn ang="0">
                  <a:pos x="4" y="74"/>
                </a:cxn>
                <a:cxn ang="0">
                  <a:pos x="13" y="71"/>
                </a:cxn>
                <a:cxn ang="0">
                  <a:pos x="25" y="62"/>
                </a:cxn>
                <a:cxn ang="0">
                  <a:pos x="34" y="69"/>
                </a:cxn>
                <a:cxn ang="0">
                  <a:pos x="58" y="99"/>
                </a:cxn>
                <a:cxn ang="0">
                  <a:pos x="71" y="72"/>
                </a:cxn>
                <a:cxn ang="0">
                  <a:pos x="85" y="68"/>
                </a:cxn>
                <a:cxn ang="0">
                  <a:pos x="74" y="39"/>
                </a:cxn>
                <a:cxn ang="0">
                  <a:pos x="52" y="0"/>
                </a:cxn>
              </a:cxnLst>
              <a:rect l="l" t="t" r="r" b="b"/>
              <a:pathLst>
                <a:path w="85" h="105">
                  <a:moveTo>
                    <a:pt x="52" y="0"/>
                  </a:moveTo>
                  <a:cubicBezTo>
                    <a:pt x="50" y="6"/>
                    <a:pt x="47" y="12"/>
                    <a:pt x="44" y="18"/>
                  </a:cubicBezTo>
                  <a:cubicBezTo>
                    <a:pt x="43" y="28"/>
                    <a:pt x="42" y="28"/>
                    <a:pt x="32" y="30"/>
                  </a:cubicBezTo>
                  <a:cubicBezTo>
                    <a:pt x="27" y="33"/>
                    <a:pt x="21" y="33"/>
                    <a:pt x="16" y="35"/>
                  </a:cubicBezTo>
                  <a:cubicBezTo>
                    <a:pt x="13" y="39"/>
                    <a:pt x="11" y="44"/>
                    <a:pt x="8" y="48"/>
                  </a:cubicBezTo>
                  <a:cubicBezTo>
                    <a:pt x="4" y="66"/>
                    <a:pt x="0" y="42"/>
                    <a:pt x="4" y="74"/>
                  </a:cubicBezTo>
                  <a:cubicBezTo>
                    <a:pt x="7" y="73"/>
                    <a:pt x="10" y="73"/>
                    <a:pt x="13" y="71"/>
                  </a:cubicBezTo>
                  <a:cubicBezTo>
                    <a:pt x="19" y="67"/>
                    <a:pt x="17" y="64"/>
                    <a:pt x="25" y="62"/>
                  </a:cubicBezTo>
                  <a:cubicBezTo>
                    <a:pt x="32" y="59"/>
                    <a:pt x="31" y="64"/>
                    <a:pt x="34" y="69"/>
                  </a:cubicBezTo>
                  <a:cubicBezTo>
                    <a:pt x="37" y="82"/>
                    <a:pt x="44" y="96"/>
                    <a:pt x="58" y="99"/>
                  </a:cubicBezTo>
                  <a:cubicBezTo>
                    <a:pt x="70" y="105"/>
                    <a:pt x="60" y="78"/>
                    <a:pt x="71" y="72"/>
                  </a:cubicBezTo>
                  <a:cubicBezTo>
                    <a:pt x="78" y="74"/>
                    <a:pt x="80" y="74"/>
                    <a:pt x="85" y="68"/>
                  </a:cubicBezTo>
                  <a:cubicBezTo>
                    <a:pt x="82" y="56"/>
                    <a:pt x="80" y="49"/>
                    <a:pt x="74" y="39"/>
                  </a:cubicBezTo>
                  <a:cubicBezTo>
                    <a:pt x="73" y="6"/>
                    <a:pt x="80" y="6"/>
                    <a:pt x="52" y="0"/>
                  </a:cubicBezTo>
                  <a:close/>
                </a:path>
              </a:pathLst>
            </a:custGeom>
            <a:solidFill>
              <a:srgbClr val="FEFEFE">
                <a:alpha val="30196"/>
              </a:srgbClr>
            </a:solidFill>
            <a:ln w="12700">
              <a:noFill/>
            </a:ln>
          </p:spPr>
          <p:txBody>
            <a:bodyPr/>
            <a:lstStyle/>
            <a:p>
              <a:endParaRPr lang="zh-CN" altLang="en-US" sz="3000"/>
            </a:p>
          </p:txBody>
        </p:sp>
        <p:sp>
          <p:nvSpPr>
            <p:cNvPr id="2111" name="Freeform 66"/>
            <p:cNvSpPr/>
            <p:nvPr/>
          </p:nvSpPr>
          <p:spPr>
            <a:xfrm>
              <a:off x="4197" y="3193"/>
              <a:ext cx="29" cy="49"/>
            </a:xfrm>
            <a:custGeom>
              <a:avLst/>
              <a:gdLst/>
              <a:ahLst/>
              <a:cxnLst>
                <a:cxn ang="0">
                  <a:pos x="6" y="27"/>
                </a:cxn>
                <a:cxn ang="0">
                  <a:pos x="26" y="66"/>
                </a:cxn>
                <a:cxn ang="0">
                  <a:pos x="30" y="52"/>
                </a:cxn>
                <a:cxn ang="0">
                  <a:pos x="38" y="40"/>
                </a:cxn>
                <a:cxn ang="0">
                  <a:pos x="30" y="25"/>
                </a:cxn>
                <a:cxn ang="0">
                  <a:pos x="20" y="13"/>
                </a:cxn>
                <a:cxn ang="0">
                  <a:pos x="11" y="1"/>
                </a:cxn>
                <a:cxn ang="0">
                  <a:pos x="2" y="12"/>
                </a:cxn>
                <a:cxn ang="0">
                  <a:pos x="6" y="27"/>
                </a:cxn>
              </a:cxnLst>
              <a:rect l="l" t="t" r="r" b="b"/>
              <a:pathLst>
                <a:path w="38" h="66">
                  <a:moveTo>
                    <a:pt x="6" y="27"/>
                  </a:moveTo>
                  <a:cubicBezTo>
                    <a:pt x="8" y="52"/>
                    <a:pt x="5" y="58"/>
                    <a:pt x="26" y="66"/>
                  </a:cubicBezTo>
                  <a:cubicBezTo>
                    <a:pt x="36" y="63"/>
                    <a:pt x="33" y="61"/>
                    <a:pt x="30" y="52"/>
                  </a:cubicBezTo>
                  <a:cubicBezTo>
                    <a:pt x="28" y="41"/>
                    <a:pt x="34" y="49"/>
                    <a:pt x="38" y="40"/>
                  </a:cubicBezTo>
                  <a:cubicBezTo>
                    <a:pt x="34" y="35"/>
                    <a:pt x="33" y="30"/>
                    <a:pt x="30" y="25"/>
                  </a:cubicBezTo>
                  <a:cubicBezTo>
                    <a:pt x="29" y="14"/>
                    <a:pt x="30" y="0"/>
                    <a:pt x="20" y="13"/>
                  </a:cubicBezTo>
                  <a:cubicBezTo>
                    <a:pt x="14" y="9"/>
                    <a:pt x="12" y="8"/>
                    <a:pt x="11" y="1"/>
                  </a:cubicBezTo>
                  <a:cubicBezTo>
                    <a:pt x="5" y="4"/>
                    <a:pt x="3" y="5"/>
                    <a:pt x="2" y="12"/>
                  </a:cubicBezTo>
                  <a:cubicBezTo>
                    <a:pt x="3" y="25"/>
                    <a:pt x="0" y="21"/>
                    <a:pt x="6" y="27"/>
                  </a:cubicBezTo>
                  <a:close/>
                </a:path>
              </a:pathLst>
            </a:custGeom>
            <a:solidFill>
              <a:srgbClr val="FEFEFE">
                <a:alpha val="30196"/>
              </a:srgbClr>
            </a:solidFill>
            <a:ln w="12700">
              <a:noFill/>
            </a:ln>
          </p:spPr>
          <p:txBody>
            <a:bodyPr/>
            <a:lstStyle/>
            <a:p>
              <a:endParaRPr lang="zh-CN" altLang="en-US" sz="3000"/>
            </a:p>
          </p:txBody>
        </p:sp>
        <p:sp>
          <p:nvSpPr>
            <p:cNvPr id="2112" name="Freeform 67"/>
            <p:cNvSpPr/>
            <p:nvPr/>
          </p:nvSpPr>
          <p:spPr>
            <a:xfrm>
              <a:off x="4181" y="3275"/>
              <a:ext cx="18" cy="17"/>
            </a:xfrm>
            <a:custGeom>
              <a:avLst/>
              <a:gdLst/>
              <a:ahLst/>
              <a:cxnLst>
                <a:cxn ang="0">
                  <a:pos x="0" y="0"/>
                </a:cxn>
                <a:cxn ang="0">
                  <a:pos x="6" y="23"/>
                </a:cxn>
                <a:cxn ang="0">
                  <a:pos x="24" y="11"/>
                </a:cxn>
                <a:cxn ang="0">
                  <a:pos x="0" y="0"/>
                </a:cxn>
              </a:cxnLst>
              <a:rect l="l" t="t" r="r" b="b"/>
              <a:pathLst>
                <a:path w="24" h="23">
                  <a:moveTo>
                    <a:pt x="0" y="0"/>
                  </a:moveTo>
                  <a:cubicBezTo>
                    <a:pt x="1" y="8"/>
                    <a:pt x="3" y="16"/>
                    <a:pt x="6" y="23"/>
                  </a:cubicBezTo>
                  <a:cubicBezTo>
                    <a:pt x="19" y="20"/>
                    <a:pt x="19" y="22"/>
                    <a:pt x="24" y="11"/>
                  </a:cubicBezTo>
                  <a:cubicBezTo>
                    <a:pt x="20" y="0"/>
                    <a:pt x="4" y="8"/>
                    <a:pt x="0" y="0"/>
                  </a:cubicBezTo>
                  <a:close/>
                </a:path>
              </a:pathLst>
            </a:custGeom>
            <a:solidFill>
              <a:srgbClr val="FEFEFE">
                <a:alpha val="30196"/>
              </a:srgbClr>
            </a:solidFill>
            <a:ln w="12700">
              <a:noFill/>
            </a:ln>
          </p:spPr>
          <p:txBody>
            <a:bodyPr/>
            <a:lstStyle/>
            <a:p>
              <a:endParaRPr lang="zh-CN" altLang="en-US" sz="3000"/>
            </a:p>
          </p:txBody>
        </p:sp>
        <p:sp>
          <p:nvSpPr>
            <p:cNvPr id="2113" name="Freeform 68"/>
            <p:cNvSpPr/>
            <p:nvPr/>
          </p:nvSpPr>
          <p:spPr>
            <a:xfrm>
              <a:off x="4208" y="3265"/>
              <a:ext cx="45" cy="37"/>
            </a:xfrm>
            <a:custGeom>
              <a:avLst/>
              <a:gdLst/>
              <a:ahLst/>
              <a:cxnLst>
                <a:cxn ang="0">
                  <a:pos x="9" y="0"/>
                </a:cxn>
                <a:cxn ang="0">
                  <a:pos x="0" y="18"/>
                </a:cxn>
                <a:cxn ang="0">
                  <a:pos x="28" y="33"/>
                </a:cxn>
                <a:cxn ang="0">
                  <a:pos x="42" y="46"/>
                </a:cxn>
                <a:cxn ang="0">
                  <a:pos x="60" y="42"/>
                </a:cxn>
                <a:cxn ang="0">
                  <a:pos x="49" y="24"/>
                </a:cxn>
                <a:cxn ang="0">
                  <a:pos x="28" y="3"/>
                </a:cxn>
                <a:cxn ang="0">
                  <a:pos x="19" y="16"/>
                </a:cxn>
                <a:cxn ang="0">
                  <a:pos x="9" y="0"/>
                </a:cxn>
              </a:cxnLst>
              <a:rect l="l" t="t" r="r" b="b"/>
              <a:pathLst>
                <a:path w="60" h="49">
                  <a:moveTo>
                    <a:pt x="9" y="0"/>
                  </a:moveTo>
                  <a:cubicBezTo>
                    <a:pt x="8" y="7"/>
                    <a:pt x="0" y="18"/>
                    <a:pt x="0" y="18"/>
                  </a:cubicBezTo>
                  <a:cubicBezTo>
                    <a:pt x="2" y="36"/>
                    <a:pt x="9" y="31"/>
                    <a:pt x="28" y="33"/>
                  </a:cubicBezTo>
                  <a:cubicBezTo>
                    <a:pt x="33" y="40"/>
                    <a:pt x="33" y="44"/>
                    <a:pt x="42" y="46"/>
                  </a:cubicBezTo>
                  <a:cubicBezTo>
                    <a:pt x="49" y="49"/>
                    <a:pt x="56" y="49"/>
                    <a:pt x="60" y="42"/>
                  </a:cubicBezTo>
                  <a:cubicBezTo>
                    <a:pt x="58" y="32"/>
                    <a:pt x="59" y="26"/>
                    <a:pt x="49" y="24"/>
                  </a:cubicBezTo>
                  <a:cubicBezTo>
                    <a:pt x="47" y="12"/>
                    <a:pt x="41" y="5"/>
                    <a:pt x="28" y="3"/>
                  </a:cubicBezTo>
                  <a:cubicBezTo>
                    <a:pt x="23" y="10"/>
                    <a:pt x="30" y="23"/>
                    <a:pt x="19" y="16"/>
                  </a:cubicBezTo>
                  <a:cubicBezTo>
                    <a:pt x="17" y="6"/>
                    <a:pt x="20" y="0"/>
                    <a:pt x="9" y="0"/>
                  </a:cubicBezTo>
                  <a:close/>
                </a:path>
              </a:pathLst>
            </a:custGeom>
            <a:solidFill>
              <a:srgbClr val="FEFEFE">
                <a:alpha val="30196"/>
              </a:srgbClr>
            </a:solidFill>
            <a:ln w="12700">
              <a:noFill/>
            </a:ln>
          </p:spPr>
          <p:txBody>
            <a:bodyPr/>
            <a:lstStyle/>
            <a:p>
              <a:endParaRPr lang="zh-CN" altLang="en-US" sz="3000"/>
            </a:p>
          </p:txBody>
        </p:sp>
        <p:sp>
          <p:nvSpPr>
            <p:cNvPr id="2114" name="Freeform 69"/>
            <p:cNvSpPr/>
            <p:nvPr/>
          </p:nvSpPr>
          <p:spPr>
            <a:xfrm>
              <a:off x="4277" y="3335"/>
              <a:ext cx="24" cy="33"/>
            </a:xfrm>
            <a:custGeom>
              <a:avLst/>
              <a:gdLst/>
              <a:ahLst/>
              <a:cxnLst>
                <a:cxn ang="0">
                  <a:pos x="28" y="0"/>
                </a:cxn>
                <a:cxn ang="0">
                  <a:pos x="10" y="11"/>
                </a:cxn>
                <a:cxn ang="0">
                  <a:pos x="12" y="32"/>
                </a:cxn>
                <a:cxn ang="0">
                  <a:pos x="24" y="36"/>
                </a:cxn>
                <a:cxn ang="0">
                  <a:pos x="28" y="0"/>
                </a:cxn>
              </a:cxnLst>
              <a:rect l="l" t="t" r="r" b="b"/>
              <a:pathLst>
                <a:path w="32" h="44">
                  <a:moveTo>
                    <a:pt x="28" y="0"/>
                  </a:moveTo>
                  <a:cubicBezTo>
                    <a:pt x="32" y="10"/>
                    <a:pt x="18" y="9"/>
                    <a:pt x="10" y="11"/>
                  </a:cubicBezTo>
                  <a:cubicBezTo>
                    <a:pt x="0" y="18"/>
                    <a:pt x="7" y="24"/>
                    <a:pt x="12" y="32"/>
                  </a:cubicBezTo>
                  <a:cubicBezTo>
                    <a:pt x="14" y="44"/>
                    <a:pt x="15" y="41"/>
                    <a:pt x="24" y="36"/>
                  </a:cubicBezTo>
                  <a:cubicBezTo>
                    <a:pt x="32" y="25"/>
                    <a:pt x="29" y="14"/>
                    <a:pt x="28" y="0"/>
                  </a:cubicBezTo>
                  <a:close/>
                </a:path>
              </a:pathLst>
            </a:custGeom>
            <a:solidFill>
              <a:srgbClr val="FEFEFE">
                <a:alpha val="30196"/>
              </a:srgbClr>
            </a:solidFill>
            <a:ln w="12700">
              <a:noFill/>
            </a:ln>
          </p:spPr>
          <p:txBody>
            <a:bodyPr/>
            <a:lstStyle/>
            <a:p>
              <a:endParaRPr lang="zh-CN" altLang="en-US" sz="3000"/>
            </a:p>
          </p:txBody>
        </p:sp>
        <p:sp>
          <p:nvSpPr>
            <p:cNvPr id="2115" name="Freeform 70"/>
            <p:cNvSpPr/>
            <p:nvPr/>
          </p:nvSpPr>
          <p:spPr>
            <a:xfrm>
              <a:off x="4544" y="3293"/>
              <a:ext cx="46" cy="47"/>
            </a:xfrm>
            <a:custGeom>
              <a:avLst/>
              <a:gdLst/>
              <a:ahLst/>
              <a:cxnLst>
                <a:cxn ang="0">
                  <a:pos x="7" y="0"/>
                </a:cxn>
                <a:cxn ang="0">
                  <a:pos x="0" y="14"/>
                </a:cxn>
                <a:cxn ang="0">
                  <a:pos x="24" y="35"/>
                </a:cxn>
                <a:cxn ang="0">
                  <a:pos x="36" y="54"/>
                </a:cxn>
                <a:cxn ang="0">
                  <a:pos x="46" y="63"/>
                </a:cxn>
                <a:cxn ang="0">
                  <a:pos x="61" y="56"/>
                </a:cxn>
                <a:cxn ang="0">
                  <a:pos x="33" y="17"/>
                </a:cxn>
                <a:cxn ang="0">
                  <a:pos x="7" y="0"/>
                </a:cxn>
              </a:cxnLst>
              <a:rect l="l" t="t" r="r" b="b"/>
              <a:pathLst>
                <a:path w="61" h="62">
                  <a:moveTo>
                    <a:pt x="7" y="0"/>
                  </a:moveTo>
                  <a:cubicBezTo>
                    <a:pt x="6" y="6"/>
                    <a:pt x="3" y="9"/>
                    <a:pt x="0" y="14"/>
                  </a:cubicBezTo>
                  <a:cubicBezTo>
                    <a:pt x="7" y="23"/>
                    <a:pt x="13" y="31"/>
                    <a:pt x="24" y="35"/>
                  </a:cubicBezTo>
                  <a:cubicBezTo>
                    <a:pt x="27" y="42"/>
                    <a:pt x="31" y="48"/>
                    <a:pt x="36" y="54"/>
                  </a:cubicBezTo>
                  <a:cubicBezTo>
                    <a:pt x="37" y="61"/>
                    <a:pt x="40" y="59"/>
                    <a:pt x="46" y="63"/>
                  </a:cubicBezTo>
                  <a:cubicBezTo>
                    <a:pt x="54" y="62"/>
                    <a:pt x="56" y="62"/>
                    <a:pt x="61" y="56"/>
                  </a:cubicBezTo>
                  <a:cubicBezTo>
                    <a:pt x="59" y="46"/>
                    <a:pt x="42" y="23"/>
                    <a:pt x="33" y="17"/>
                  </a:cubicBezTo>
                  <a:cubicBezTo>
                    <a:pt x="23" y="10"/>
                    <a:pt x="14" y="9"/>
                    <a:pt x="7" y="0"/>
                  </a:cubicBezTo>
                  <a:close/>
                </a:path>
              </a:pathLst>
            </a:custGeom>
            <a:solidFill>
              <a:srgbClr val="FEFEFE">
                <a:alpha val="30196"/>
              </a:srgbClr>
            </a:solidFill>
            <a:ln w="12700">
              <a:noFill/>
            </a:ln>
          </p:spPr>
          <p:txBody>
            <a:bodyPr/>
            <a:lstStyle/>
            <a:p>
              <a:endParaRPr lang="zh-CN" altLang="en-US" sz="3000"/>
            </a:p>
          </p:txBody>
        </p:sp>
        <p:sp>
          <p:nvSpPr>
            <p:cNvPr id="2116" name="Freeform 71"/>
            <p:cNvSpPr/>
            <p:nvPr/>
          </p:nvSpPr>
          <p:spPr>
            <a:xfrm>
              <a:off x="4147" y="3352"/>
              <a:ext cx="46" cy="50"/>
            </a:xfrm>
            <a:custGeom>
              <a:avLst/>
              <a:gdLst/>
              <a:ahLst/>
              <a:cxnLst>
                <a:cxn ang="0">
                  <a:pos x="28" y="7"/>
                </a:cxn>
                <a:cxn ang="0">
                  <a:pos x="30" y="34"/>
                </a:cxn>
                <a:cxn ang="0">
                  <a:pos x="16" y="43"/>
                </a:cxn>
                <a:cxn ang="0">
                  <a:pos x="22" y="67"/>
                </a:cxn>
                <a:cxn ang="0">
                  <a:pos x="48" y="58"/>
                </a:cxn>
                <a:cxn ang="0">
                  <a:pos x="60" y="47"/>
                </a:cxn>
                <a:cxn ang="0">
                  <a:pos x="51" y="28"/>
                </a:cxn>
                <a:cxn ang="0">
                  <a:pos x="57" y="14"/>
                </a:cxn>
                <a:cxn ang="0">
                  <a:pos x="55" y="2"/>
                </a:cxn>
                <a:cxn ang="0">
                  <a:pos x="46" y="4"/>
                </a:cxn>
                <a:cxn ang="0">
                  <a:pos x="51" y="5"/>
                </a:cxn>
                <a:cxn ang="0">
                  <a:pos x="49" y="16"/>
                </a:cxn>
                <a:cxn ang="0">
                  <a:pos x="43" y="23"/>
                </a:cxn>
                <a:cxn ang="0">
                  <a:pos x="28" y="7"/>
                </a:cxn>
              </a:cxnLst>
              <a:rect l="l" t="t" r="r" b="b"/>
              <a:pathLst>
                <a:path w="61" h="67">
                  <a:moveTo>
                    <a:pt x="28" y="7"/>
                  </a:moveTo>
                  <a:cubicBezTo>
                    <a:pt x="17" y="15"/>
                    <a:pt x="24" y="25"/>
                    <a:pt x="30" y="34"/>
                  </a:cubicBezTo>
                  <a:cubicBezTo>
                    <a:pt x="27" y="44"/>
                    <a:pt x="26" y="44"/>
                    <a:pt x="16" y="43"/>
                  </a:cubicBezTo>
                  <a:cubicBezTo>
                    <a:pt x="0" y="46"/>
                    <a:pt x="13" y="63"/>
                    <a:pt x="22" y="67"/>
                  </a:cubicBezTo>
                  <a:cubicBezTo>
                    <a:pt x="31" y="65"/>
                    <a:pt x="39" y="60"/>
                    <a:pt x="48" y="58"/>
                  </a:cubicBezTo>
                  <a:cubicBezTo>
                    <a:pt x="51" y="52"/>
                    <a:pt x="54" y="50"/>
                    <a:pt x="60" y="47"/>
                  </a:cubicBezTo>
                  <a:cubicBezTo>
                    <a:pt x="61" y="40"/>
                    <a:pt x="51" y="28"/>
                    <a:pt x="51" y="28"/>
                  </a:cubicBezTo>
                  <a:cubicBezTo>
                    <a:pt x="52" y="22"/>
                    <a:pt x="55" y="19"/>
                    <a:pt x="57" y="14"/>
                  </a:cubicBezTo>
                  <a:cubicBezTo>
                    <a:pt x="56" y="10"/>
                    <a:pt x="58" y="5"/>
                    <a:pt x="55" y="2"/>
                  </a:cubicBezTo>
                  <a:cubicBezTo>
                    <a:pt x="53" y="0"/>
                    <a:pt x="48" y="2"/>
                    <a:pt x="46" y="4"/>
                  </a:cubicBezTo>
                  <a:cubicBezTo>
                    <a:pt x="45" y="5"/>
                    <a:pt x="49" y="5"/>
                    <a:pt x="51" y="5"/>
                  </a:cubicBezTo>
                  <a:cubicBezTo>
                    <a:pt x="57" y="10"/>
                    <a:pt x="52" y="9"/>
                    <a:pt x="49" y="16"/>
                  </a:cubicBezTo>
                  <a:cubicBezTo>
                    <a:pt x="58" y="23"/>
                    <a:pt x="50" y="22"/>
                    <a:pt x="43" y="23"/>
                  </a:cubicBezTo>
                  <a:cubicBezTo>
                    <a:pt x="34" y="22"/>
                    <a:pt x="31" y="16"/>
                    <a:pt x="28" y="7"/>
                  </a:cubicBezTo>
                  <a:close/>
                </a:path>
              </a:pathLst>
            </a:custGeom>
            <a:solidFill>
              <a:srgbClr val="FEFEFE">
                <a:alpha val="30196"/>
              </a:srgbClr>
            </a:solidFill>
            <a:ln w="12700">
              <a:noFill/>
            </a:ln>
          </p:spPr>
          <p:txBody>
            <a:bodyPr/>
            <a:lstStyle/>
            <a:p>
              <a:endParaRPr lang="zh-CN" altLang="en-US" sz="3000"/>
            </a:p>
          </p:txBody>
        </p:sp>
        <p:sp>
          <p:nvSpPr>
            <p:cNvPr id="2117" name="Freeform 72"/>
            <p:cNvSpPr/>
            <p:nvPr/>
          </p:nvSpPr>
          <p:spPr>
            <a:xfrm>
              <a:off x="4098" y="3371"/>
              <a:ext cx="32" cy="27"/>
            </a:xfrm>
            <a:custGeom>
              <a:avLst/>
              <a:gdLst/>
              <a:ahLst/>
              <a:cxnLst>
                <a:cxn ang="0">
                  <a:pos x="21" y="3"/>
                </a:cxn>
                <a:cxn ang="0">
                  <a:pos x="6" y="6"/>
                </a:cxn>
                <a:cxn ang="0">
                  <a:pos x="33" y="36"/>
                </a:cxn>
                <a:cxn ang="0">
                  <a:pos x="42" y="30"/>
                </a:cxn>
                <a:cxn ang="0">
                  <a:pos x="21" y="3"/>
                </a:cxn>
              </a:cxnLst>
              <a:rect l="l" t="t" r="r" b="b"/>
              <a:pathLst>
                <a:path w="43" h="36">
                  <a:moveTo>
                    <a:pt x="21" y="3"/>
                  </a:moveTo>
                  <a:cubicBezTo>
                    <a:pt x="14" y="0"/>
                    <a:pt x="12" y="2"/>
                    <a:pt x="6" y="6"/>
                  </a:cubicBezTo>
                  <a:cubicBezTo>
                    <a:pt x="0" y="17"/>
                    <a:pt x="23" y="32"/>
                    <a:pt x="33" y="36"/>
                  </a:cubicBezTo>
                  <a:cubicBezTo>
                    <a:pt x="36" y="35"/>
                    <a:pt x="42" y="34"/>
                    <a:pt x="42" y="30"/>
                  </a:cubicBezTo>
                  <a:cubicBezTo>
                    <a:pt x="43" y="24"/>
                    <a:pt x="27" y="3"/>
                    <a:pt x="21" y="3"/>
                  </a:cubicBezTo>
                  <a:close/>
                </a:path>
              </a:pathLst>
            </a:custGeom>
            <a:solidFill>
              <a:srgbClr val="FEFEFE">
                <a:alpha val="30196"/>
              </a:srgbClr>
            </a:solidFill>
            <a:ln w="12700">
              <a:noFill/>
            </a:ln>
          </p:spPr>
          <p:txBody>
            <a:bodyPr/>
            <a:lstStyle/>
            <a:p>
              <a:endParaRPr lang="zh-CN" altLang="en-US" sz="3000"/>
            </a:p>
          </p:txBody>
        </p:sp>
        <p:sp>
          <p:nvSpPr>
            <p:cNvPr id="2118" name="Freeform 73"/>
            <p:cNvSpPr/>
            <p:nvPr/>
          </p:nvSpPr>
          <p:spPr>
            <a:xfrm>
              <a:off x="4077" y="3342"/>
              <a:ext cx="24" cy="31"/>
            </a:xfrm>
            <a:custGeom>
              <a:avLst/>
              <a:gdLst/>
              <a:ahLst/>
              <a:cxnLst>
                <a:cxn ang="0">
                  <a:pos x="21" y="0"/>
                </a:cxn>
                <a:cxn ang="0">
                  <a:pos x="0" y="26"/>
                </a:cxn>
                <a:cxn ang="0">
                  <a:pos x="16" y="24"/>
                </a:cxn>
                <a:cxn ang="0">
                  <a:pos x="19" y="29"/>
                </a:cxn>
                <a:cxn ang="0">
                  <a:pos x="16" y="35"/>
                </a:cxn>
                <a:cxn ang="0">
                  <a:pos x="30" y="21"/>
                </a:cxn>
                <a:cxn ang="0">
                  <a:pos x="24" y="9"/>
                </a:cxn>
                <a:cxn ang="0">
                  <a:pos x="21" y="0"/>
                </a:cxn>
              </a:cxnLst>
              <a:rect l="l" t="t" r="r" b="b"/>
              <a:pathLst>
                <a:path w="32" h="41">
                  <a:moveTo>
                    <a:pt x="21" y="0"/>
                  </a:moveTo>
                  <a:cubicBezTo>
                    <a:pt x="15" y="10"/>
                    <a:pt x="6" y="16"/>
                    <a:pt x="0" y="26"/>
                  </a:cubicBezTo>
                  <a:cubicBezTo>
                    <a:pt x="7" y="27"/>
                    <a:pt x="10" y="27"/>
                    <a:pt x="16" y="24"/>
                  </a:cubicBezTo>
                  <a:cubicBezTo>
                    <a:pt x="17" y="26"/>
                    <a:pt x="19" y="27"/>
                    <a:pt x="19" y="29"/>
                  </a:cubicBezTo>
                  <a:cubicBezTo>
                    <a:pt x="19" y="31"/>
                    <a:pt x="15" y="33"/>
                    <a:pt x="16" y="35"/>
                  </a:cubicBezTo>
                  <a:cubicBezTo>
                    <a:pt x="19" y="41"/>
                    <a:pt x="29" y="23"/>
                    <a:pt x="30" y="21"/>
                  </a:cubicBezTo>
                  <a:cubicBezTo>
                    <a:pt x="32" y="9"/>
                    <a:pt x="26" y="19"/>
                    <a:pt x="24" y="9"/>
                  </a:cubicBezTo>
                  <a:cubicBezTo>
                    <a:pt x="25" y="1"/>
                    <a:pt x="27" y="4"/>
                    <a:pt x="21" y="0"/>
                  </a:cubicBezTo>
                  <a:close/>
                </a:path>
              </a:pathLst>
            </a:custGeom>
            <a:solidFill>
              <a:srgbClr val="FEFEFE">
                <a:alpha val="30196"/>
              </a:srgbClr>
            </a:solidFill>
            <a:ln w="12700">
              <a:noFill/>
            </a:ln>
          </p:spPr>
          <p:txBody>
            <a:bodyPr/>
            <a:lstStyle/>
            <a:p>
              <a:endParaRPr lang="zh-CN" altLang="en-US" sz="3000"/>
            </a:p>
          </p:txBody>
        </p:sp>
        <p:sp>
          <p:nvSpPr>
            <p:cNvPr id="2119" name="Freeform 74"/>
            <p:cNvSpPr/>
            <p:nvPr/>
          </p:nvSpPr>
          <p:spPr>
            <a:xfrm>
              <a:off x="4111" y="3353"/>
              <a:ext cx="34" cy="24"/>
            </a:xfrm>
            <a:custGeom>
              <a:avLst/>
              <a:gdLst/>
              <a:ahLst/>
              <a:cxnLst>
                <a:cxn ang="0">
                  <a:pos x="21" y="0"/>
                </a:cxn>
                <a:cxn ang="0">
                  <a:pos x="0" y="7"/>
                </a:cxn>
                <a:cxn ang="0">
                  <a:pos x="27" y="31"/>
                </a:cxn>
                <a:cxn ang="0">
                  <a:pos x="45" y="24"/>
                </a:cxn>
                <a:cxn ang="0">
                  <a:pos x="22" y="10"/>
                </a:cxn>
                <a:cxn ang="0">
                  <a:pos x="21" y="0"/>
                </a:cxn>
              </a:cxnLst>
              <a:rect l="l" t="t" r="r" b="b"/>
              <a:pathLst>
                <a:path w="45" h="32">
                  <a:moveTo>
                    <a:pt x="21" y="0"/>
                  </a:moveTo>
                  <a:cubicBezTo>
                    <a:pt x="10" y="1"/>
                    <a:pt x="8" y="1"/>
                    <a:pt x="0" y="7"/>
                  </a:cubicBezTo>
                  <a:cubicBezTo>
                    <a:pt x="3" y="20"/>
                    <a:pt x="15" y="29"/>
                    <a:pt x="27" y="31"/>
                  </a:cubicBezTo>
                  <a:cubicBezTo>
                    <a:pt x="36" y="30"/>
                    <a:pt x="41" y="32"/>
                    <a:pt x="45" y="24"/>
                  </a:cubicBezTo>
                  <a:cubicBezTo>
                    <a:pt x="32" y="16"/>
                    <a:pt x="30" y="23"/>
                    <a:pt x="22" y="10"/>
                  </a:cubicBezTo>
                  <a:cubicBezTo>
                    <a:pt x="21" y="2"/>
                    <a:pt x="21" y="5"/>
                    <a:pt x="21" y="0"/>
                  </a:cubicBezTo>
                  <a:close/>
                </a:path>
              </a:pathLst>
            </a:custGeom>
            <a:solidFill>
              <a:srgbClr val="FEFEFE">
                <a:alpha val="30196"/>
              </a:srgbClr>
            </a:solidFill>
            <a:ln w="12700">
              <a:noFill/>
            </a:ln>
          </p:spPr>
          <p:txBody>
            <a:bodyPr/>
            <a:lstStyle/>
            <a:p>
              <a:endParaRPr lang="zh-CN" altLang="en-US" sz="3000"/>
            </a:p>
          </p:txBody>
        </p:sp>
        <p:sp>
          <p:nvSpPr>
            <p:cNvPr id="2120" name="Freeform 75"/>
            <p:cNvSpPr/>
            <p:nvPr/>
          </p:nvSpPr>
          <p:spPr>
            <a:xfrm>
              <a:off x="4062" y="3021"/>
              <a:ext cx="27" cy="55"/>
            </a:xfrm>
            <a:custGeom>
              <a:avLst/>
              <a:gdLst/>
              <a:ahLst/>
              <a:cxnLst>
                <a:cxn ang="0">
                  <a:pos x="30" y="0"/>
                </a:cxn>
                <a:cxn ang="0">
                  <a:pos x="21" y="15"/>
                </a:cxn>
                <a:cxn ang="0">
                  <a:pos x="9" y="36"/>
                </a:cxn>
                <a:cxn ang="0">
                  <a:pos x="0" y="59"/>
                </a:cxn>
                <a:cxn ang="0">
                  <a:pos x="8" y="74"/>
                </a:cxn>
                <a:cxn ang="0">
                  <a:pos x="20" y="59"/>
                </a:cxn>
                <a:cxn ang="0">
                  <a:pos x="35" y="32"/>
                </a:cxn>
                <a:cxn ang="0">
                  <a:pos x="30" y="0"/>
                </a:cxn>
              </a:cxnLst>
              <a:rect l="l" t="t" r="r" b="b"/>
              <a:pathLst>
                <a:path w="35" h="74">
                  <a:moveTo>
                    <a:pt x="30" y="0"/>
                  </a:moveTo>
                  <a:cubicBezTo>
                    <a:pt x="33" y="8"/>
                    <a:pt x="29" y="14"/>
                    <a:pt x="21" y="15"/>
                  </a:cubicBezTo>
                  <a:cubicBezTo>
                    <a:pt x="19" y="27"/>
                    <a:pt x="24" y="33"/>
                    <a:pt x="9" y="36"/>
                  </a:cubicBezTo>
                  <a:cubicBezTo>
                    <a:pt x="13" y="50"/>
                    <a:pt x="12" y="52"/>
                    <a:pt x="0" y="59"/>
                  </a:cubicBezTo>
                  <a:cubicBezTo>
                    <a:pt x="3" y="64"/>
                    <a:pt x="5" y="69"/>
                    <a:pt x="8" y="74"/>
                  </a:cubicBezTo>
                  <a:cubicBezTo>
                    <a:pt x="15" y="71"/>
                    <a:pt x="16" y="65"/>
                    <a:pt x="20" y="59"/>
                  </a:cubicBezTo>
                  <a:cubicBezTo>
                    <a:pt x="22" y="47"/>
                    <a:pt x="28" y="41"/>
                    <a:pt x="35" y="32"/>
                  </a:cubicBezTo>
                  <a:cubicBezTo>
                    <a:pt x="34" y="26"/>
                    <a:pt x="30" y="8"/>
                    <a:pt x="30" y="0"/>
                  </a:cubicBezTo>
                  <a:close/>
                </a:path>
              </a:pathLst>
            </a:custGeom>
            <a:solidFill>
              <a:srgbClr val="FEFEFE">
                <a:alpha val="30196"/>
              </a:srgbClr>
            </a:solidFill>
            <a:ln w="12700">
              <a:noFill/>
            </a:ln>
          </p:spPr>
          <p:txBody>
            <a:bodyPr/>
            <a:lstStyle/>
            <a:p>
              <a:endParaRPr lang="zh-CN" altLang="en-US" sz="3000"/>
            </a:p>
          </p:txBody>
        </p:sp>
        <p:sp>
          <p:nvSpPr>
            <p:cNvPr id="2121" name="Freeform 76"/>
            <p:cNvSpPr/>
            <p:nvPr/>
          </p:nvSpPr>
          <p:spPr>
            <a:xfrm>
              <a:off x="4113" y="3012"/>
              <a:ext cx="19" cy="55"/>
            </a:xfrm>
            <a:custGeom>
              <a:avLst/>
              <a:gdLst/>
              <a:ahLst/>
              <a:cxnLst>
                <a:cxn ang="0">
                  <a:pos x="13" y="7"/>
                </a:cxn>
                <a:cxn ang="0">
                  <a:pos x="4" y="8"/>
                </a:cxn>
                <a:cxn ang="0">
                  <a:pos x="0" y="22"/>
                </a:cxn>
                <a:cxn ang="0">
                  <a:pos x="15" y="41"/>
                </a:cxn>
                <a:cxn ang="0">
                  <a:pos x="25" y="56"/>
                </a:cxn>
                <a:cxn ang="0">
                  <a:pos x="16" y="20"/>
                </a:cxn>
                <a:cxn ang="0">
                  <a:pos x="13" y="7"/>
                </a:cxn>
              </a:cxnLst>
              <a:rect l="l" t="t" r="r" b="b"/>
              <a:pathLst>
                <a:path w="25" h="73">
                  <a:moveTo>
                    <a:pt x="13" y="7"/>
                  </a:moveTo>
                  <a:cubicBezTo>
                    <a:pt x="9" y="0"/>
                    <a:pt x="7" y="2"/>
                    <a:pt x="4" y="8"/>
                  </a:cubicBezTo>
                  <a:cubicBezTo>
                    <a:pt x="3" y="13"/>
                    <a:pt x="1" y="17"/>
                    <a:pt x="0" y="22"/>
                  </a:cubicBezTo>
                  <a:cubicBezTo>
                    <a:pt x="1" y="35"/>
                    <a:pt x="6" y="33"/>
                    <a:pt x="15" y="41"/>
                  </a:cubicBezTo>
                  <a:cubicBezTo>
                    <a:pt x="16" y="52"/>
                    <a:pt x="15" y="73"/>
                    <a:pt x="25" y="56"/>
                  </a:cubicBezTo>
                  <a:cubicBezTo>
                    <a:pt x="24" y="33"/>
                    <a:pt x="23" y="36"/>
                    <a:pt x="16" y="20"/>
                  </a:cubicBezTo>
                  <a:cubicBezTo>
                    <a:pt x="15" y="11"/>
                    <a:pt x="16" y="15"/>
                    <a:pt x="13" y="7"/>
                  </a:cubicBezTo>
                  <a:close/>
                </a:path>
              </a:pathLst>
            </a:custGeom>
            <a:solidFill>
              <a:srgbClr val="FEFEFE">
                <a:alpha val="30196"/>
              </a:srgbClr>
            </a:solidFill>
            <a:ln w="12700">
              <a:noFill/>
            </a:ln>
          </p:spPr>
          <p:txBody>
            <a:bodyPr/>
            <a:lstStyle/>
            <a:p>
              <a:endParaRPr lang="zh-CN" altLang="en-US" sz="3000"/>
            </a:p>
          </p:txBody>
        </p:sp>
        <p:sp>
          <p:nvSpPr>
            <p:cNvPr id="2122" name="Freeform 77"/>
            <p:cNvSpPr/>
            <p:nvPr/>
          </p:nvSpPr>
          <p:spPr>
            <a:xfrm>
              <a:off x="4135" y="2995"/>
              <a:ext cx="10" cy="25"/>
            </a:xfrm>
            <a:custGeom>
              <a:avLst/>
              <a:gdLst/>
              <a:ahLst/>
              <a:cxnLst>
                <a:cxn ang="0">
                  <a:pos x="11" y="0"/>
                </a:cxn>
                <a:cxn ang="0">
                  <a:pos x="1" y="10"/>
                </a:cxn>
                <a:cxn ang="0">
                  <a:pos x="11" y="25"/>
                </a:cxn>
                <a:cxn ang="0">
                  <a:pos x="11" y="0"/>
                </a:cxn>
              </a:cxnLst>
              <a:rect l="l" t="t" r="r" b="b"/>
              <a:pathLst>
                <a:path w="14" h="33">
                  <a:moveTo>
                    <a:pt x="11" y="0"/>
                  </a:moveTo>
                  <a:cubicBezTo>
                    <a:pt x="7" y="3"/>
                    <a:pt x="5" y="7"/>
                    <a:pt x="1" y="10"/>
                  </a:cubicBezTo>
                  <a:cubicBezTo>
                    <a:pt x="2" y="18"/>
                    <a:pt x="0" y="33"/>
                    <a:pt x="11" y="25"/>
                  </a:cubicBezTo>
                  <a:cubicBezTo>
                    <a:pt x="14" y="15"/>
                    <a:pt x="5" y="4"/>
                    <a:pt x="11" y="0"/>
                  </a:cubicBezTo>
                  <a:close/>
                </a:path>
              </a:pathLst>
            </a:custGeom>
            <a:solidFill>
              <a:srgbClr val="FEFEFE">
                <a:alpha val="30196"/>
              </a:srgbClr>
            </a:solidFill>
            <a:ln w="12700">
              <a:noFill/>
            </a:ln>
          </p:spPr>
          <p:txBody>
            <a:bodyPr/>
            <a:lstStyle/>
            <a:p>
              <a:endParaRPr lang="zh-CN" altLang="en-US" sz="3000"/>
            </a:p>
          </p:txBody>
        </p:sp>
        <p:sp>
          <p:nvSpPr>
            <p:cNvPr id="2123" name="Freeform 78"/>
            <p:cNvSpPr/>
            <p:nvPr/>
          </p:nvSpPr>
          <p:spPr>
            <a:xfrm>
              <a:off x="4145" y="3007"/>
              <a:ext cx="21" cy="48"/>
            </a:xfrm>
            <a:custGeom>
              <a:avLst/>
              <a:gdLst/>
              <a:ahLst/>
              <a:cxnLst>
                <a:cxn ang="0">
                  <a:pos x="5" y="0"/>
                </a:cxn>
                <a:cxn ang="0">
                  <a:pos x="11" y="14"/>
                </a:cxn>
                <a:cxn ang="0">
                  <a:pos x="20" y="21"/>
                </a:cxn>
                <a:cxn ang="0">
                  <a:pos x="8" y="39"/>
                </a:cxn>
                <a:cxn ang="0">
                  <a:pos x="0" y="56"/>
                </a:cxn>
                <a:cxn ang="0">
                  <a:pos x="11" y="57"/>
                </a:cxn>
                <a:cxn ang="0">
                  <a:pos x="26" y="26"/>
                </a:cxn>
                <a:cxn ang="0">
                  <a:pos x="5" y="0"/>
                </a:cxn>
              </a:cxnLst>
              <a:rect l="l" t="t" r="r" b="b"/>
              <a:pathLst>
                <a:path w="28" h="64">
                  <a:moveTo>
                    <a:pt x="5" y="0"/>
                  </a:moveTo>
                  <a:cubicBezTo>
                    <a:pt x="6" y="5"/>
                    <a:pt x="7" y="10"/>
                    <a:pt x="11" y="14"/>
                  </a:cubicBezTo>
                  <a:cubicBezTo>
                    <a:pt x="14" y="17"/>
                    <a:pt x="20" y="21"/>
                    <a:pt x="20" y="21"/>
                  </a:cubicBezTo>
                  <a:cubicBezTo>
                    <a:pt x="9" y="27"/>
                    <a:pt x="0" y="23"/>
                    <a:pt x="8" y="39"/>
                  </a:cubicBezTo>
                  <a:cubicBezTo>
                    <a:pt x="6" y="47"/>
                    <a:pt x="4" y="50"/>
                    <a:pt x="0" y="56"/>
                  </a:cubicBezTo>
                  <a:cubicBezTo>
                    <a:pt x="4" y="62"/>
                    <a:pt x="7" y="64"/>
                    <a:pt x="11" y="57"/>
                  </a:cubicBezTo>
                  <a:cubicBezTo>
                    <a:pt x="13" y="43"/>
                    <a:pt x="10" y="29"/>
                    <a:pt x="26" y="26"/>
                  </a:cubicBezTo>
                  <a:cubicBezTo>
                    <a:pt x="28" y="15"/>
                    <a:pt x="14" y="4"/>
                    <a:pt x="5" y="0"/>
                  </a:cubicBezTo>
                  <a:close/>
                </a:path>
              </a:pathLst>
            </a:custGeom>
            <a:solidFill>
              <a:srgbClr val="FEFEFE">
                <a:alpha val="30196"/>
              </a:srgbClr>
            </a:solidFill>
            <a:ln w="12700">
              <a:noFill/>
            </a:ln>
          </p:spPr>
          <p:txBody>
            <a:bodyPr/>
            <a:lstStyle/>
            <a:p>
              <a:endParaRPr lang="zh-CN" altLang="en-US" sz="3000"/>
            </a:p>
          </p:txBody>
        </p:sp>
        <p:sp>
          <p:nvSpPr>
            <p:cNvPr id="2124" name="Freeform 79"/>
            <p:cNvSpPr/>
            <p:nvPr/>
          </p:nvSpPr>
          <p:spPr>
            <a:xfrm>
              <a:off x="3876" y="3076"/>
              <a:ext cx="12" cy="27"/>
            </a:xfrm>
            <a:custGeom>
              <a:avLst/>
              <a:gdLst/>
              <a:ahLst/>
              <a:cxnLst>
                <a:cxn ang="0">
                  <a:pos x="14" y="3"/>
                </a:cxn>
                <a:cxn ang="0">
                  <a:pos x="0" y="7"/>
                </a:cxn>
                <a:cxn ang="0">
                  <a:pos x="8" y="22"/>
                </a:cxn>
                <a:cxn ang="0">
                  <a:pos x="14" y="3"/>
                </a:cxn>
              </a:cxnLst>
              <a:rect l="l" t="t" r="r" b="b"/>
              <a:pathLst>
                <a:path w="16" h="36">
                  <a:moveTo>
                    <a:pt x="14" y="3"/>
                  </a:moveTo>
                  <a:cubicBezTo>
                    <a:pt x="7" y="0"/>
                    <a:pt x="4" y="1"/>
                    <a:pt x="0" y="7"/>
                  </a:cubicBezTo>
                  <a:cubicBezTo>
                    <a:pt x="3" y="14"/>
                    <a:pt x="2" y="17"/>
                    <a:pt x="8" y="22"/>
                  </a:cubicBezTo>
                  <a:cubicBezTo>
                    <a:pt x="16" y="36"/>
                    <a:pt x="11" y="7"/>
                    <a:pt x="14" y="3"/>
                  </a:cubicBezTo>
                  <a:close/>
                </a:path>
              </a:pathLst>
            </a:custGeom>
            <a:solidFill>
              <a:srgbClr val="FEFEFE">
                <a:alpha val="30196"/>
              </a:srgbClr>
            </a:solidFill>
            <a:ln w="12700">
              <a:noFill/>
            </a:ln>
          </p:spPr>
          <p:txBody>
            <a:bodyPr/>
            <a:lstStyle/>
            <a:p>
              <a:endParaRPr lang="zh-CN" altLang="en-US" sz="3000"/>
            </a:p>
          </p:txBody>
        </p:sp>
        <p:sp>
          <p:nvSpPr>
            <p:cNvPr id="2125" name="Freeform 80"/>
            <p:cNvSpPr/>
            <p:nvPr/>
          </p:nvSpPr>
          <p:spPr>
            <a:xfrm>
              <a:off x="3866" y="3053"/>
              <a:ext cx="10" cy="15"/>
            </a:xfrm>
            <a:custGeom>
              <a:avLst/>
              <a:gdLst/>
              <a:ahLst/>
              <a:cxnLst>
                <a:cxn ang="0">
                  <a:pos x="10" y="5"/>
                </a:cxn>
                <a:cxn ang="0">
                  <a:pos x="1" y="11"/>
                </a:cxn>
                <a:cxn ang="0">
                  <a:pos x="9" y="20"/>
                </a:cxn>
                <a:cxn ang="0">
                  <a:pos x="10" y="5"/>
                </a:cxn>
              </a:cxnLst>
              <a:rect l="l" t="t"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196"/>
              </a:srgbClr>
            </a:solidFill>
            <a:ln w="12700">
              <a:noFill/>
            </a:ln>
          </p:spPr>
          <p:txBody>
            <a:bodyPr/>
            <a:lstStyle/>
            <a:p>
              <a:endParaRPr lang="zh-CN" altLang="en-US" sz="3000"/>
            </a:p>
          </p:txBody>
        </p:sp>
        <p:sp>
          <p:nvSpPr>
            <p:cNvPr id="2126" name="Freeform 81"/>
            <p:cNvSpPr/>
            <p:nvPr/>
          </p:nvSpPr>
          <p:spPr>
            <a:xfrm>
              <a:off x="3862" y="3035"/>
              <a:ext cx="12" cy="14"/>
            </a:xfrm>
            <a:custGeom>
              <a:avLst/>
              <a:gdLst/>
              <a:ahLst/>
              <a:cxnLst>
                <a:cxn ang="0">
                  <a:pos x="10" y="5"/>
                </a:cxn>
                <a:cxn ang="0">
                  <a:pos x="0" y="10"/>
                </a:cxn>
                <a:cxn ang="0">
                  <a:pos x="12" y="19"/>
                </a:cxn>
                <a:cxn ang="0">
                  <a:pos x="10" y="5"/>
                </a:cxn>
              </a:cxnLst>
              <a:rect l="l" t="t" r="r" b="b"/>
              <a:pathLst>
                <a:path w="16" h="19">
                  <a:moveTo>
                    <a:pt x="10" y="5"/>
                  </a:moveTo>
                  <a:cubicBezTo>
                    <a:pt x="4" y="0"/>
                    <a:pt x="1" y="3"/>
                    <a:pt x="0" y="10"/>
                  </a:cubicBezTo>
                  <a:cubicBezTo>
                    <a:pt x="4" y="15"/>
                    <a:pt x="7" y="16"/>
                    <a:pt x="12" y="19"/>
                  </a:cubicBezTo>
                  <a:cubicBezTo>
                    <a:pt x="16" y="12"/>
                    <a:pt x="14" y="12"/>
                    <a:pt x="10" y="5"/>
                  </a:cubicBezTo>
                  <a:close/>
                </a:path>
              </a:pathLst>
            </a:custGeom>
            <a:solidFill>
              <a:srgbClr val="FEFEFE">
                <a:alpha val="30196"/>
              </a:srgbClr>
            </a:solidFill>
            <a:ln w="12700">
              <a:noFill/>
            </a:ln>
          </p:spPr>
          <p:txBody>
            <a:bodyPr/>
            <a:lstStyle/>
            <a:p>
              <a:endParaRPr lang="zh-CN" altLang="en-US" sz="3000"/>
            </a:p>
          </p:txBody>
        </p:sp>
        <p:sp>
          <p:nvSpPr>
            <p:cNvPr id="2127" name="Freeform 82"/>
            <p:cNvSpPr/>
            <p:nvPr/>
          </p:nvSpPr>
          <p:spPr>
            <a:xfrm>
              <a:off x="3850" y="2995"/>
              <a:ext cx="11" cy="19"/>
            </a:xfrm>
            <a:custGeom>
              <a:avLst/>
              <a:gdLst/>
              <a:ahLst/>
              <a:cxnLst>
                <a:cxn ang="0">
                  <a:pos x="6" y="0"/>
                </a:cxn>
                <a:cxn ang="0">
                  <a:pos x="0" y="13"/>
                </a:cxn>
                <a:cxn ang="0">
                  <a:pos x="12" y="24"/>
                </a:cxn>
                <a:cxn ang="0">
                  <a:pos x="6" y="0"/>
                </a:cxn>
              </a:cxnLst>
              <a:rect l="l" t="t" r="r" b="b"/>
              <a:pathLst>
                <a:path w="14" h="25">
                  <a:moveTo>
                    <a:pt x="6" y="0"/>
                  </a:moveTo>
                  <a:cubicBezTo>
                    <a:pt x="4" y="5"/>
                    <a:pt x="3" y="9"/>
                    <a:pt x="0" y="13"/>
                  </a:cubicBezTo>
                  <a:cubicBezTo>
                    <a:pt x="1" y="24"/>
                    <a:pt x="1" y="25"/>
                    <a:pt x="12" y="24"/>
                  </a:cubicBezTo>
                  <a:cubicBezTo>
                    <a:pt x="14" y="12"/>
                    <a:pt x="8" y="10"/>
                    <a:pt x="6" y="0"/>
                  </a:cubicBezTo>
                  <a:close/>
                </a:path>
              </a:pathLst>
            </a:custGeom>
            <a:solidFill>
              <a:srgbClr val="FEFEFE">
                <a:alpha val="30196"/>
              </a:srgbClr>
            </a:solidFill>
            <a:ln w="12700">
              <a:noFill/>
            </a:ln>
          </p:spPr>
          <p:txBody>
            <a:bodyPr/>
            <a:lstStyle/>
            <a:p>
              <a:endParaRPr lang="zh-CN" altLang="en-US" sz="3000"/>
            </a:p>
          </p:txBody>
        </p:sp>
        <p:sp>
          <p:nvSpPr>
            <p:cNvPr id="2128" name="Freeform 83"/>
            <p:cNvSpPr/>
            <p:nvPr/>
          </p:nvSpPr>
          <p:spPr>
            <a:xfrm>
              <a:off x="3852" y="3020"/>
              <a:ext cx="16" cy="13"/>
            </a:xfrm>
            <a:custGeom>
              <a:avLst/>
              <a:gdLst/>
              <a:ahLst/>
              <a:cxnLst>
                <a:cxn ang="0">
                  <a:pos x="13" y="0"/>
                </a:cxn>
                <a:cxn ang="0">
                  <a:pos x="19" y="18"/>
                </a:cxn>
                <a:cxn ang="0">
                  <a:pos x="14" y="6"/>
                </a:cxn>
                <a:cxn ang="0">
                  <a:pos x="13" y="0"/>
                </a:cxn>
              </a:cxnLst>
              <a:rect l="l" t="t" r="r" b="b"/>
              <a:pathLst>
                <a:path w="22" h="18">
                  <a:moveTo>
                    <a:pt x="13" y="0"/>
                  </a:moveTo>
                  <a:cubicBezTo>
                    <a:pt x="0" y="8"/>
                    <a:pt x="9" y="12"/>
                    <a:pt x="19" y="18"/>
                  </a:cubicBezTo>
                  <a:cubicBezTo>
                    <a:pt x="20" y="11"/>
                    <a:pt x="22" y="8"/>
                    <a:pt x="14" y="6"/>
                  </a:cubicBezTo>
                  <a:cubicBezTo>
                    <a:pt x="9" y="3"/>
                    <a:pt x="9" y="5"/>
                    <a:pt x="13" y="0"/>
                  </a:cubicBezTo>
                  <a:close/>
                </a:path>
              </a:pathLst>
            </a:custGeom>
            <a:solidFill>
              <a:srgbClr val="FEFEFE">
                <a:alpha val="30196"/>
              </a:srgbClr>
            </a:solidFill>
            <a:ln w="12700">
              <a:noFill/>
            </a:ln>
          </p:spPr>
          <p:txBody>
            <a:bodyPr/>
            <a:lstStyle/>
            <a:p>
              <a:endParaRPr lang="zh-CN" altLang="en-US" sz="3000"/>
            </a:p>
          </p:txBody>
        </p:sp>
        <p:sp>
          <p:nvSpPr>
            <p:cNvPr id="2129" name="Freeform 84"/>
            <p:cNvSpPr/>
            <p:nvPr/>
          </p:nvSpPr>
          <p:spPr>
            <a:xfrm>
              <a:off x="4688" y="3643"/>
              <a:ext cx="45" cy="60"/>
            </a:xfrm>
            <a:custGeom>
              <a:avLst/>
              <a:gdLst/>
              <a:ahLst/>
              <a:cxnLst>
                <a:cxn ang="0">
                  <a:pos x="10" y="7"/>
                </a:cxn>
                <a:cxn ang="0">
                  <a:pos x="3" y="18"/>
                </a:cxn>
                <a:cxn ang="0">
                  <a:pos x="15" y="39"/>
                </a:cxn>
                <a:cxn ang="0">
                  <a:pos x="27" y="54"/>
                </a:cxn>
                <a:cxn ang="0">
                  <a:pos x="40" y="63"/>
                </a:cxn>
                <a:cxn ang="0">
                  <a:pos x="51" y="81"/>
                </a:cxn>
                <a:cxn ang="0">
                  <a:pos x="52" y="57"/>
                </a:cxn>
                <a:cxn ang="0">
                  <a:pos x="43" y="37"/>
                </a:cxn>
                <a:cxn ang="0">
                  <a:pos x="25" y="18"/>
                </a:cxn>
                <a:cxn ang="0">
                  <a:pos x="10" y="7"/>
                </a:cxn>
              </a:cxnLst>
              <a:rect l="l" t="t" r="r" b="b"/>
              <a:pathLst>
                <a:path w="60" h="81">
                  <a:moveTo>
                    <a:pt x="10" y="7"/>
                  </a:moveTo>
                  <a:cubicBezTo>
                    <a:pt x="0" y="0"/>
                    <a:pt x="0" y="9"/>
                    <a:pt x="3" y="18"/>
                  </a:cubicBezTo>
                  <a:cubicBezTo>
                    <a:pt x="5" y="25"/>
                    <a:pt x="12" y="32"/>
                    <a:pt x="15" y="39"/>
                  </a:cubicBezTo>
                  <a:cubicBezTo>
                    <a:pt x="16" y="51"/>
                    <a:pt x="17" y="51"/>
                    <a:pt x="27" y="54"/>
                  </a:cubicBezTo>
                  <a:cubicBezTo>
                    <a:pt x="31" y="57"/>
                    <a:pt x="36" y="60"/>
                    <a:pt x="40" y="63"/>
                  </a:cubicBezTo>
                  <a:cubicBezTo>
                    <a:pt x="43" y="70"/>
                    <a:pt x="45" y="77"/>
                    <a:pt x="51" y="81"/>
                  </a:cubicBezTo>
                  <a:cubicBezTo>
                    <a:pt x="60" y="75"/>
                    <a:pt x="56" y="66"/>
                    <a:pt x="52" y="57"/>
                  </a:cubicBezTo>
                  <a:cubicBezTo>
                    <a:pt x="51" y="49"/>
                    <a:pt x="50" y="41"/>
                    <a:pt x="43" y="37"/>
                  </a:cubicBezTo>
                  <a:cubicBezTo>
                    <a:pt x="37" y="30"/>
                    <a:pt x="33" y="23"/>
                    <a:pt x="25" y="18"/>
                  </a:cubicBezTo>
                  <a:cubicBezTo>
                    <a:pt x="20" y="12"/>
                    <a:pt x="17" y="9"/>
                    <a:pt x="10" y="7"/>
                  </a:cubicBezTo>
                  <a:close/>
                </a:path>
              </a:pathLst>
            </a:custGeom>
            <a:solidFill>
              <a:srgbClr val="FEFEFE">
                <a:alpha val="30196"/>
              </a:srgbClr>
            </a:solidFill>
            <a:ln w="12700">
              <a:noFill/>
            </a:ln>
          </p:spPr>
          <p:txBody>
            <a:bodyPr/>
            <a:lstStyle/>
            <a:p>
              <a:endParaRPr lang="zh-CN" altLang="en-US" sz="3000"/>
            </a:p>
          </p:txBody>
        </p:sp>
        <p:sp>
          <p:nvSpPr>
            <p:cNvPr id="2130" name="Freeform 85"/>
            <p:cNvSpPr/>
            <p:nvPr/>
          </p:nvSpPr>
          <p:spPr>
            <a:xfrm>
              <a:off x="4919" y="3594"/>
              <a:ext cx="53" cy="46"/>
            </a:xfrm>
            <a:custGeom>
              <a:avLst/>
              <a:gdLst/>
              <a:ahLst/>
              <a:cxnLst>
                <a:cxn ang="0">
                  <a:pos x="28" y="23"/>
                </a:cxn>
                <a:cxn ang="0">
                  <a:pos x="13" y="32"/>
                </a:cxn>
                <a:cxn ang="0">
                  <a:pos x="1" y="44"/>
                </a:cxn>
                <a:cxn ang="0">
                  <a:pos x="13" y="59"/>
                </a:cxn>
                <a:cxn ang="0">
                  <a:pos x="28" y="44"/>
                </a:cxn>
                <a:cxn ang="0">
                  <a:pos x="40" y="23"/>
                </a:cxn>
                <a:cxn ang="0">
                  <a:pos x="55" y="0"/>
                </a:cxn>
                <a:cxn ang="0">
                  <a:pos x="71" y="11"/>
                </a:cxn>
                <a:cxn ang="0">
                  <a:pos x="35" y="23"/>
                </a:cxn>
                <a:cxn ang="0">
                  <a:pos x="28" y="23"/>
                </a:cxn>
              </a:cxnLst>
              <a:rect l="l" t="t" r="r" b="b"/>
              <a:pathLst>
                <a:path w="71" h="61">
                  <a:moveTo>
                    <a:pt x="28" y="23"/>
                  </a:moveTo>
                  <a:cubicBezTo>
                    <a:pt x="25" y="33"/>
                    <a:pt x="25" y="33"/>
                    <a:pt x="13" y="32"/>
                  </a:cubicBezTo>
                  <a:cubicBezTo>
                    <a:pt x="2" y="33"/>
                    <a:pt x="3" y="34"/>
                    <a:pt x="1" y="44"/>
                  </a:cubicBezTo>
                  <a:cubicBezTo>
                    <a:pt x="2" y="60"/>
                    <a:pt x="0" y="61"/>
                    <a:pt x="13" y="59"/>
                  </a:cubicBezTo>
                  <a:cubicBezTo>
                    <a:pt x="19" y="54"/>
                    <a:pt x="21" y="48"/>
                    <a:pt x="28" y="44"/>
                  </a:cubicBezTo>
                  <a:cubicBezTo>
                    <a:pt x="30" y="33"/>
                    <a:pt x="28" y="25"/>
                    <a:pt x="40" y="23"/>
                  </a:cubicBezTo>
                  <a:cubicBezTo>
                    <a:pt x="42" y="12"/>
                    <a:pt x="44" y="4"/>
                    <a:pt x="55" y="0"/>
                  </a:cubicBezTo>
                  <a:cubicBezTo>
                    <a:pt x="65" y="2"/>
                    <a:pt x="69" y="1"/>
                    <a:pt x="71" y="11"/>
                  </a:cubicBezTo>
                  <a:cubicBezTo>
                    <a:pt x="63" y="22"/>
                    <a:pt x="48" y="21"/>
                    <a:pt x="35" y="23"/>
                  </a:cubicBezTo>
                  <a:cubicBezTo>
                    <a:pt x="30" y="27"/>
                    <a:pt x="32" y="27"/>
                    <a:pt x="28" y="23"/>
                  </a:cubicBezTo>
                  <a:close/>
                </a:path>
              </a:pathLst>
            </a:custGeom>
            <a:solidFill>
              <a:srgbClr val="FEFEFE">
                <a:alpha val="30196"/>
              </a:srgbClr>
            </a:solidFill>
            <a:ln w="12700">
              <a:noFill/>
            </a:ln>
          </p:spPr>
          <p:txBody>
            <a:bodyPr/>
            <a:lstStyle/>
            <a:p>
              <a:endParaRPr lang="zh-CN" altLang="en-US" sz="3000"/>
            </a:p>
          </p:txBody>
        </p:sp>
        <p:sp>
          <p:nvSpPr>
            <p:cNvPr id="2131" name="Freeform 86"/>
            <p:cNvSpPr/>
            <p:nvPr/>
          </p:nvSpPr>
          <p:spPr>
            <a:xfrm>
              <a:off x="4759" y="3569"/>
              <a:ext cx="17" cy="23"/>
            </a:xfrm>
            <a:custGeom>
              <a:avLst/>
              <a:gdLst/>
              <a:ahLst/>
              <a:cxnLst>
                <a:cxn ang="0">
                  <a:pos x="9" y="0"/>
                </a:cxn>
                <a:cxn ang="0">
                  <a:pos x="0" y="14"/>
                </a:cxn>
                <a:cxn ang="0">
                  <a:pos x="12" y="30"/>
                </a:cxn>
                <a:cxn ang="0">
                  <a:pos x="9" y="0"/>
                </a:cxn>
              </a:cxnLst>
              <a:rect l="l" t="t" r="r" b="b"/>
              <a:pathLst>
                <a:path w="23" h="30">
                  <a:moveTo>
                    <a:pt x="9" y="0"/>
                  </a:moveTo>
                  <a:cubicBezTo>
                    <a:pt x="8" y="7"/>
                    <a:pt x="3" y="8"/>
                    <a:pt x="0" y="14"/>
                  </a:cubicBezTo>
                  <a:cubicBezTo>
                    <a:pt x="3" y="21"/>
                    <a:pt x="8" y="24"/>
                    <a:pt x="12" y="30"/>
                  </a:cubicBezTo>
                  <a:cubicBezTo>
                    <a:pt x="23" y="15"/>
                    <a:pt x="4" y="9"/>
                    <a:pt x="9" y="0"/>
                  </a:cubicBezTo>
                  <a:close/>
                </a:path>
              </a:pathLst>
            </a:custGeom>
            <a:solidFill>
              <a:srgbClr val="FEFEFE">
                <a:alpha val="30196"/>
              </a:srgbClr>
            </a:solidFill>
            <a:ln w="12700">
              <a:noFill/>
            </a:ln>
          </p:spPr>
          <p:txBody>
            <a:bodyPr/>
            <a:lstStyle/>
            <a:p>
              <a:endParaRPr lang="zh-CN" altLang="en-US" sz="3000"/>
            </a:p>
          </p:txBody>
        </p:sp>
        <p:sp>
          <p:nvSpPr>
            <p:cNvPr id="2132" name="Freeform 87"/>
            <p:cNvSpPr/>
            <p:nvPr/>
          </p:nvSpPr>
          <p:spPr>
            <a:xfrm>
              <a:off x="4751" y="3547"/>
              <a:ext cx="20" cy="17"/>
            </a:xfrm>
            <a:custGeom>
              <a:avLst/>
              <a:gdLst/>
              <a:ahLst/>
              <a:cxnLst>
                <a:cxn ang="0">
                  <a:pos x="19" y="0"/>
                </a:cxn>
                <a:cxn ang="0">
                  <a:pos x="0" y="14"/>
                </a:cxn>
                <a:cxn ang="0">
                  <a:pos x="21" y="20"/>
                </a:cxn>
                <a:cxn ang="0">
                  <a:pos x="19" y="0"/>
                </a:cxn>
              </a:cxnLst>
              <a:rect l="l" t="t" r="r" b="b"/>
              <a:pathLst>
                <a:path w="26" h="23">
                  <a:moveTo>
                    <a:pt x="19" y="0"/>
                  </a:moveTo>
                  <a:cubicBezTo>
                    <a:pt x="17" y="12"/>
                    <a:pt x="10" y="11"/>
                    <a:pt x="0" y="14"/>
                  </a:cubicBezTo>
                  <a:cubicBezTo>
                    <a:pt x="5" y="23"/>
                    <a:pt x="11" y="22"/>
                    <a:pt x="21" y="20"/>
                  </a:cubicBezTo>
                  <a:cubicBezTo>
                    <a:pt x="26" y="12"/>
                    <a:pt x="23" y="7"/>
                    <a:pt x="19" y="0"/>
                  </a:cubicBezTo>
                  <a:close/>
                </a:path>
              </a:pathLst>
            </a:custGeom>
            <a:solidFill>
              <a:srgbClr val="FEFEFE">
                <a:alpha val="30196"/>
              </a:srgbClr>
            </a:solidFill>
            <a:ln w="12700">
              <a:noFill/>
            </a:ln>
          </p:spPr>
          <p:txBody>
            <a:bodyPr/>
            <a:lstStyle/>
            <a:p>
              <a:endParaRPr lang="zh-CN" altLang="en-US" sz="3000"/>
            </a:p>
          </p:txBody>
        </p:sp>
        <p:sp>
          <p:nvSpPr>
            <p:cNvPr id="2133" name="Freeform 88"/>
            <p:cNvSpPr/>
            <p:nvPr/>
          </p:nvSpPr>
          <p:spPr>
            <a:xfrm>
              <a:off x="4598" y="3353"/>
              <a:ext cx="24" cy="33"/>
            </a:xfrm>
            <a:custGeom>
              <a:avLst/>
              <a:gdLst/>
              <a:ahLst/>
              <a:cxnLst>
                <a:cxn ang="0">
                  <a:pos x="28" y="0"/>
                </a:cxn>
                <a:cxn ang="0">
                  <a:pos x="10" y="11"/>
                </a:cxn>
                <a:cxn ang="0">
                  <a:pos x="12" y="32"/>
                </a:cxn>
                <a:cxn ang="0">
                  <a:pos x="24" y="36"/>
                </a:cxn>
                <a:cxn ang="0">
                  <a:pos x="28" y="0"/>
                </a:cxn>
              </a:cxnLst>
              <a:rect l="l" t="t" r="r" b="b"/>
              <a:pathLst>
                <a:path w="32" h="44">
                  <a:moveTo>
                    <a:pt x="28" y="0"/>
                  </a:moveTo>
                  <a:cubicBezTo>
                    <a:pt x="32" y="10"/>
                    <a:pt x="18" y="9"/>
                    <a:pt x="10" y="11"/>
                  </a:cubicBezTo>
                  <a:cubicBezTo>
                    <a:pt x="0" y="18"/>
                    <a:pt x="7" y="24"/>
                    <a:pt x="12" y="32"/>
                  </a:cubicBezTo>
                  <a:cubicBezTo>
                    <a:pt x="14" y="44"/>
                    <a:pt x="15" y="41"/>
                    <a:pt x="24" y="36"/>
                  </a:cubicBezTo>
                  <a:cubicBezTo>
                    <a:pt x="32" y="25"/>
                    <a:pt x="29" y="14"/>
                    <a:pt x="28" y="0"/>
                  </a:cubicBezTo>
                  <a:close/>
                </a:path>
              </a:pathLst>
            </a:custGeom>
            <a:solidFill>
              <a:srgbClr val="FEFEFE">
                <a:alpha val="30196"/>
              </a:srgbClr>
            </a:solidFill>
            <a:ln w="12700">
              <a:noFill/>
            </a:ln>
          </p:spPr>
          <p:txBody>
            <a:bodyPr/>
            <a:lstStyle/>
            <a:p>
              <a:endParaRPr lang="zh-CN" altLang="en-US" sz="3000"/>
            </a:p>
          </p:txBody>
        </p:sp>
        <p:sp>
          <p:nvSpPr>
            <p:cNvPr id="2134" name="Freeform 89"/>
            <p:cNvSpPr/>
            <p:nvPr/>
          </p:nvSpPr>
          <p:spPr>
            <a:xfrm>
              <a:off x="4632" y="3396"/>
              <a:ext cx="26" cy="33"/>
            </a:xfrm>
            <a:custGeom>
              <a:avLst/>
              <a:gdLst/>
              <a:ahLst/>
              <a:cxnLst>
                <a:cxn ang="0">
                  <a:pos x="30" y="0"/>
                </a:cxn>
                <a:cxn ang="0">
                  <a:pos x="10" y="9"/>
                </a:cxn>
                <a:cxn ang="0">
                  <a:pos x="14" y="32"/>
                </a:cxn>
                <a:cxn ang="0">
                  <a:pos x="26" y="36"/>
                </a:cxn>
                <a:cxn ang="0">
                  <a:pos x="30" y="0"/>
                </a:cxn>
              </a:cxnLst>
              <a:rect l="l" t="t" r="r" b="b"/>
              <a:pathLst>
                <a:path w="34" h="44">
                  <a:moveTo>
                    <a:pt x="30" y="0"/>
                  </a:moveTo>
                  <a:cubicBezTo>
                    <a:pt x="34" y="10"/>
                    <a:pt x="18" y="7"/>
                    <a:pt x="10" y="9"/>
                  </a:cubicBezTo>
                  <a:cubicBezTo>
                    <a:pt x="0" y="16"/>
                    <a:pt x="9" y="24"/>
                    <a:pt x="14" y="32"/>
                  </a:cubicBezTo>
                  <a:cubicBezTo>
                    <a:pt x="16" y="44"/>
                    <a:pt x="17" y="41"/>
                    <a:pt x="26" y="36"/>
                  </a:cubicBezTo>
                  <a:cubicBezTo>
                    <a:pt x="34" y="25"/>
                    <a:pt x="31" y="14"/>
                    <a:pt x="30" y="0"/>
                  </a:cubicBezTo>
                  <a:close/>
                </a:path>
              </a:pathLst>
            </a:custGeom>
            <a:solidFill>
              <a:srgbClr val="FEFEFE">
                <a:alpha val="30196"/>
              </a:srgbClr>
            </a:solidFill>
            <a:ln w="12700">
              <a:noFill/>
            </a:ln>
          </p:spPr>
          <p:txBody>
            <a:bodyPr/>
            <a:lstStyle/>
            <a:p>
              <a:endParaRPr lang="zh-CN" altLang="en-US" sz="3000"/>
            </a:p>
          </p:txBody>
        </p:sp>
        <p:sp>
          <p:nvSpPr>
            <p:cNvPr id="2135" name="Freeform 90"/>
            <p:cNvSpPr/>
            <p:nvPr/>
          </p:nvSpPr>
          <p:spPr>
            <a:xfrm>
              <a:off x="4659" y="3459"/>
              <a:ext cx="28" cy="28"/>
            </a:xfrm>
            <a:custGeom>
              <a:avLst/>
              <a:gdLst/>
              <a:ahLst/>
              <a:cxnLst>
                <a:cxn ang="0">
                  <a:pos x="34" y="2"/>
                </a:cxn>
                <a:cxn ang="0">
                  <a:pos x="10" y="2"/>
                </a:cxn>
                <a:cxn ang="0">
                  <a:pos x="14" y="25"/>
                </a:cxn>
                <a:cxn ang="0">
                  <a:pos x="26" y="29"/>
                </a:cxn>
                <a:cxn ang="0">
                  <a:pos x="34" y="2"/>
                </a:cxn>
              </a:cxnLst>
              <a:rect l="l" t="t" r="r" b="b"/>
              <a:pathLst>
                <a:path w="38" h="37">
                  <a:moveTo>
                    <a:pt x="34" y="2"/>
                  </a:moveTo>
                  <a:cubicBezTo>
                    <a:pt x="38" y="12"/>
                    <a:pt x="18" y="0"/>
                    <a:pt x="10" y="2"/>
                  </a:cubicBezTo>
                  <a:cubicBezTo>
                    <a:pt x="0" y="9"/>
                    <a:pt x="9" y="17"/>
                    <a:pt x="14" y="25"/>
                  </a:cubicBezTo>
                  <a:cubicBezTo>
                    <a:pt x="16" y="37"/>
                    <a:pt x="17" y="34"/>
                    <a:pt x="26" y="29"/>
                  </a:cubicBezTo>
                  <a:cubicBezTo>
                    <a:pt x="34" y="18"/>
                    <a:pt x="35" y="16"/>
                    <a:pt x="34" y="2"/>
                  </a:cubicBezTo>
                  <a:close/>
                </a:path>
              </a:pathLst>
            </a:custGeom>
            <a:solidFill>
              <a:srgbClr val="FEFEFE">
                <a:alpha val="30196"/>
              </a:srgbClr>
            </a:solidFill>
            <a:ln w="12700">
              <a:noFill/>
            </a:ln>
          </p:spPr>
          <p:txBody>
            <a:bodyPr/>
            <a:lstStyle/>
            <a:p>
              <a:endParaRPr lang="zh-CN" altLang="en-US" sz="3000"/>
            </a:p>
          </p:txBody>
        </p:sp>
        <p:sp>
          <p:nvSpPr>
            <p:cNvPr id="2136" name="Freeform 91"/>
            <p:cNvSpPr/>
            <p:nvPr/>
          </p:nvSpPr>
          <p:spPr>
            <a:xfrm>
              <a:off x="4693" y="3449"/>
              <a:ext cx="28" cy="26"/>
            </a:xfrm>
            <a:custGeom>
              <a:avLst/>
              <a:gdLst/>
              <a:ahLst/>
              <a:cxnLst>
                <a:cxn ang="0">
                  <a:pos x="34" y="2"/>
                </a:cxn>
                <a:cxn ang="0">
                  <a:pos x="10" y="2"/>
                </a:cxn>
                <a:cxn ang="0">
                  <a:pos x="16" y="22"/>
                </a:cxn>
                <a:cxn ang="0">
                  <a:pos x="27" y="22"/>
                </a:cxn>
                <a:cxn ang="0">
                  <a:pos x="34" y="2"/>
                </a:cxn>
              </a:cxnLst>
              <a:rect l="l" t="t" r="r" b="b"/>
              <a:pathLst>
                <a:path w="38" h="34">
                  <a:moveTo>
                    <a:pt x="34" y="2"/>
                  </a:moveTo>
                  <a:cubicBezTo>
                    <a:pt x="38" y="12"/>
                    <a:pt x="18" y="0"/>
                    <a:pt x="10" y="2"/>
                  </a:cubicBezTo>
                  <a:cubicBezTo>
                    <a:pt x="0" y="9"/>
                    <a:pt x="11" y="14"/>
                    <a:pt x="16" y="22"/>
                  </a:cubicBezTo>
                  <a:cubicBezTo>
                    <a:pt x="18" y="34"/>
                    <a:pt x="18" y="27"/>
                    <a:pt x="27" y="22"/>
                  </a:cubicBezTo>
                  <a:cubicBezTo>
                    <a:pt x="35" y="11"/>
                    <a:pt x="35" y="16"/>
                    <a:pt x="34" y="2"/>
                  </a:cubicBezTo>
                  <a:close/>
                </a:path>
              </a:pathLst>
            </a:custGeom>
            <a:solidFill>
              <a:srgbClr val="FEFEFE">
                <a:alpha val="30196"/>
              </a:srgbClr>
            </a:solidFill>
            <a:ln w="12700">
              <a:noFill/>
            </a:ln>
          </p:spPr>
          <p:txBody>
            <a:bodyPr/>
            <a:lstStyle/>
            <a:p>
              <a:endParaRPr lang="zh-CN" altLang="en-US" sz="3000"/>
            </a:p>
          </p:txBody>
        </p:sp>
        <p:sp>
          <p:nvSpPr>
            <p:cNvPr id="2137" name="Freeform 92"/>
            <p:cNvSpPr/>
            <p:nvPr/>
          </p:nvSpPr>
          <p:spPr>
            <a:xfrm>
              <a:off x="4683" y="3413"/>
              <a:ext cx="26" cy="20"/>
            </a:xfrm>
            <a:custGeom>
              <a:avLst/>
              <a:gdLst/>
              <a:ahLst/>
              <a:cxnLst>
                <a:cxn ang="0">
                  <a:pos x="31" y="1"/>
                </a:cxn>
                <a:cxn ang="0">
                  <a:pos x="10" y="2"/>
                </a:cxn>
                <a:cxn ang="0">
                  <a:pos x="13" y="15"/>
                </a:cxn>
                <a:cxn ang="0">
                  <a:pos x="25" y="19"/>
                </a:cxn>
                <a:cxn ang="0">
                  <a:pos x="31" y="1"/>
                </a:cxn>
              </a:cxnLst>
              <a:rect l="l" t="t" r="r" b="b"/>
              <a:pathLst>
                <a:path w="35" h="27">
                  <a:moveTo>
                    <a:pt x="31" y="1"/>
                  </a:moveTo>
                  <a:cubicBezTo>
                    <a:pt x="35" y="11"/>
                    <a:pt x="18" y="0"/>
                    <a:pt x="10" y="2"/>
                  </a:cubicBezTo>
                  <a:cubicBezTo>
                    <a:pt x="0" y="9"/>
                    <a:pt x="8" y="7"/>
                    <a:pt x="13" y="15"/>
                  </a:cubicBezTo>
                  <a:cubicBezTo>
                    <a:pt x="15" y="27"/>
                    <a:pt x="16" y="24"/>
                    <a:pt x="25" y="19"/>
                  </a:cubicBezTo>
                  <a:cubicBezTo>
                    <a:pt x="33" y="8"/>
                    <a:pt x="32" y="15"/>
                    <a:pt x="31" y="1"/>
                  </a:cubicBezTo>
                  <a:close/>
                </a:path>
              </a:pathLst>
            </a:custGeom>
            <a:solidFill>
              <a:srgbClr val="FEFEFE">
                <a:alpha val="30196"/>
              </a:srgbClr>
            </a:solidFill>
            <a:ln w="12700">
              <a:noFill/>
            </a:ln>
          </p:spPr>
          <p:txBody>
            <a:bodyPr/>
            <a:lstStyle/>
            <a:p>
              <a:endParaRPr lang="zh-CN" altLang="en-US" sz="3000"/>
            </a:p>
          </p:txBody>
        </p:sp>
        <p:sp>
          <p:nvSpPr>
            <p:cNvPr id="2138" name="Freeform 93"/>
            <p:cNvSpPr/>
            <p:nvPr/>
          </p:nvSpPr>
          <p:spPr>
            <a:xfrm>
              <a:off x="4657" y="3388"/>
              <a:ext cx="26" cy="35"/>
            </a:xfrm>
            <a:custGeom>
              <a:avLst/>
              <a:gdLst/>
              <a:ahLst/>
              <a:cxnLst>
                <a:cxn ang="0">
                  <a:pos x="28" y="16"/>
                </a:cxn>
                <a:cxn ang="0">
                  <a:pos x="19" y="2"/>
                </a:cxn>
                <a:cxn ang="0">
                  <a:pos x="10" y="25"/>
                </a:cxn>
                <a:cxn ang="0">
                  <a:pos x="19" y="35"/>
                </a:cxn>
                <a:cxn ang="0">
                  <a:pos x="27" y="29"/>
                </a:cxn>
                <a:cxn ang="0">
                  <a:pos x="28" y="16"/>
                </a:cxn>
              </a:cxnLst>
              <a:rect l="l" t="t" r="r" b="b"/>
              <a:pathLst>
                <a:path w="35" h="47">
                  <a:moveTo>
                    <a:pt x="28" y="16"/>
                  </a:moveTo>
                  <a:cubicBezTo>
                    <a:pt x="27" y="13"/>
                    <a:pt x="22" y="0"/>
                    <a:pt x="19" y="2"/>
                  </a:cubicBezTo>
                  <a:cubicBezTo>
                    <a:pt x="16" y="4"/>
                    <a:pt x="10" y="20"/>
                    <a:pt x="10" y="25"/>
                  </a:cubicBezTo>
                  <a:cubicBezTo>
                    <a:pt x="0" y="32"/>
                    <a:pt x="14" y="27"/>
                    <a:pt x="19" y="35"/>
                  </a:cubicBezTo>
                  <a:cubicBezTo>
                    <a:pt x="21" y="47"/>
                    <a:pt x="18" y="34"/>
                    <a:pt x="27" y="29"/>
                  </a:cubicBezTo>
                  <a:cubicBezTo>
                    <a:pt x="35" y="18"/>
                    <a:pt x="29" y="30"/>
                    <a:pt x="28" y="16"/>
                  </a:cubicBezTo>
                  <a:close/>
                </a:path>
              </a:pathLst>
            </a:custGeom>
            <a:solidFill>
              <a:srgbClr val="FEFEFE">
                <a:alpha val="30196"/>
              </a:srgbClr>
            </a:solidFill>
            <a:ln w="12700">
              <a:noFill/>
            </a:ln>
          </p:spPr>
          <p:txBody>
            <a:bodyPr/>
            <a:lstStyle/>
            <a:p>
              <a:endParaRPr lang="zh-CN" altLang="en-US" sz="3000"/>
            </a:p>
          </p:txBody>
        </p:sp>
        <p:sp>
          <p:nvSpPr>
            <p:cNvPr id="2139" name="Freeform 94"/>
            <p:cNvSpPr/>
            <p:nvPr/>
          </p:nvSpPr>
          <p:spPr>
            <a:xfrm>
              <a:off x="4625" y="3372"/>
              <a:ext cx="24" cy="26"/>
            </a:xfrm>
            <a:custGeom>
              <a:avLst/>
              <a:gdLst/>
              <a:ahLst/>
              <a:cxnLst>
                <a:cxn ang="0">
                  <a:pos x="22" y="10"/>
                </a:cxn>
                <a:cxn ang="0">
                  <a:pos x="10" y="2"/>
                </a:cxn>
                <a:cxn ang="0">
                  <a:pos x="12" y="23"/>
                </a:cxn>
                <a:cxn ang="0">
                  <a:pos x="24" y="27"/>
                </a:cxn>
                <a:cxn ang="0">
                  <a:pos x="22" y="10"/>
                </a:cxn>
              </a:cxnLst>
              <a:rect l="l" t="t" r="r" b="b"/>
              <a:pathLst>
                <a:path w="32" h="35">
                  <a:moveTo>
                    <a:pt x="22" y="10"/>
                  </a:moveTo>
                  <a:cubicBezTo>
                    <a:pt x="26" y="20"/>
                    <a:pt x="18" y="0"/>
                    <a:pt x="10" y="2"/>
                  </a:cubicBezTo>
                  <a:cubicBezTo>
                    <a:pt x="0" y="9"/>
                    <a:pt x="7" y="15"/>
                    <a:pt x="12" y="23"/>
                  </a:cubicBezTo>
                  <a:cubicBezTo>
                    <a:pt x="14" y="35"/>
                    <a:pt x="15" y="32"/>
                    <a:pt x="24" y="27"/>
                  </a:cubicBezTo>
                  <a:cubicBezTo>
                    <a:pt x="32" y="16"/>
                    <a:pt x="23" y="24"/>
                    <a:pt x="22" y="10"/>
                  </a:cubicBezTo>
                  <a:close/>
                </a:path>
              </a:pathLst>
            </a:custGeom>
            <a:solidFill>
              <a:srgbClr val="FEFEFE">
                <a:alpha val="30196"/>
              </a:srgbClr>
            </a:solidFill>
            <a:ln w="12700">
              <a:noFill/>
            </a:ln>
          </p:spPr>
          <p:txBody>
            <a:bodyPr/>
            <a:lstStyle/>
            <a:p>
              <a:endParaRPr lang="zh-CN" altLang="en-US" sz="3000"/>
            </a:p>
          </p:txBody>
        </p:sp>
        <p:sp>
          <p:nvSpPr>
            <p:cNvPr id="2140" name="Freeform 95"/>
            <p:cNvSpPr/>
            <p:nvPr/>
          </p:nvSpPr>
          <p:spPr>
            <a:xfrm>
              <a:off x="4665" y="3425"/>
              <a:ext cx="24" cy="26"/>
            </a:xfrm>
            <a:custGeom>
              <a:avLst/>
              <a:gdLst/>
              <a:ahLst/>
              <a:cxnLst>
                <a:cxn ang="0">
                  <a:pos x="22" y="10"/>
                </a:cxn>
                <a:cxn ang="0">
                  <a:pos x="10" y="2"/>
                </a:cxn>
                <a:cxn ang="0">
                  <a:pos x="12" y="23"/>
                </a:cxn>
                <a:cxn ang="0">
                  <a:pos x="24" y="27"/>
                </a:cxn>
                <a:cxn ang="0">
                  <a:pos x="22" y="10"/>
                </a:cxn>
              </a:cxnLst>
              <a:rect l="l" t="t" r="r" b="b"/>
              <a:pathLst>
                <a:path w="32" h="35">
                  <a:moveTo>
                    <a:pt x="22" y="10"/>
                  </a:moveTo>
                  <a:cubicBezTo>
                    <a:pt x="26" y="20"/>
                    <a:pt x="18" y="0"/>
                    <a:pt x="10" y="2"/>
                  </a:cubicBezTo>
                  <a:cubicBezTo>
                    <a:pt x="0" y="9"/>
                    <a:pt x="7" y="15"/>
                    <a:pt x="12" y="23"/>
                  </a:cubicBezTo>
                  <a:cubicBezTo>
                    <a:pt x="14" y="35"/>
                    <a:pt x="15" y="32"/>
                    <a:pt x="24" y="27"/>
                  </a:cubicBezTo>
                  <a:cubicBezTo>
                    <a:pt x="32" y="16"/>
                    <a:pt x="23" y="24"/>
                    <a:pt x="22" y="10"/>
                  </a:cubicBezTo>
                  <a:close/>
                </a:path>
              </a:pathLst>
            </a:custGeom>
            <a:solidFill>
              <a:srgbClr val="FEFEFE">
                <a:alpha val="30196"/>
              </a:srgbClr>
            </a:solidFill>
            <a:ln w="12700">
              <a:noFill/>
            </a:ln>
          </p:spPr>
          <p:txBody>
            <a:bodyPr/>
            <a:lstStyle/>
            <a:p>
              <a:endParaRPr lang="zh-CN" altLang="en-US" sz="3000"/>
            </a:p>
          </p:txBody>
        </p:sp>
        <p:sp>
          <p:nvSpPr>
            <p:cNvPr id="2141" name="Freeform 96"/>
            <p:cNvSpPr/>
            <p:nvPr/>
          </p:nvSpPr>
          <p:spPr>
            <a:xfrm>
              <a:off x="3055" y="2051"/>
              <a:ext cx="141" cy="108"/>
            </a:xfrm>
            <a:custGeom>
              <a:avLst/>
              <a:gdLst/>
              <a:ahLst/>
              <a:cxnLst>
                <a:cxn ang="0">
                  <a:pos x="171" y="4"/>
                </a:cxn>
                <a:cxn ang="0">
                  <a:pos x="185" y="4"/>
                </a:cxn>
                <a:cxn ang="0">
                  <a:pos x="189" y="16"/>
                </a:cxn>
                <a:cxn ang="0">
                  <a:pos x="187" y="24"/>
                </a:cxn>
                <a:cxn ang="0">
                  <a:pos x="131" y="44"/>
                </a:cxn>
                <a:cxn ang="0">
                  <a:pos x="109" y="58"/>
                </a:cxn>
                <a:cxn ang="0">
                  <a:pos x="97" y="62"/>
                </a:cxn>
                <a:cxn ang="0">
                  <a:pos x="71" y="82"/>
                </a:cxn>
                <a:cxn ang="0">
                  <a:pos x="75" y="92"/>
                </a:cxn>
                <a:cxn ang="0">
                  <a:pos x="83" y="116"/>
                </a:cxn>
                <a:cxn ang="0">
                  <a:pos x="107" y="126"/>
                </a:cxn>
                <a:cxn ang="0">
                  <a:pos x="93" y="140"/>
                </a:cxn>
                <a:cxn ang="0">
                  <a:pos x="83" y="130"/>
                </a:cxn>
                <a:cxn ang="0">
                  <a:pos x="71" y="134"/>
                </a:cxn>
                <a:cxn ang="0">
                  <a:pos x="21" y="122"/>
                </a:cxn>
                <a:cxn ang="0">
                  <a:pos x="19" y="106"/>
                </a:cxn>
                <a:cxn ang="0">
                  <a:pos x="47" y="90"/>
                </a:cxn>
                <a:cxn ang="0">
                  <a:pos x="51" y="76"/>
                </a:cxn>
                <a:cxn ang="0">
                  <a:pos x="47" y="64"/>
                </a:cxn>
                <a:cxn ang="0">
                  <a:pos x="73" y="46"/>
                </a:cxn>
                <a:cxn ang="0">
                  <a:pos x="97" y="36"/>
                </a:cxn>
                <a:cxn ang="0">
                  <a:pos x="113" y="24"/>
                </a:cxn>
                <a:cxn ang="0">
                  <a:pos x="171" y="4"/>
                </a:cxn>
              </a:cxnLst>
              <a:rect l="l" t="t" r="r" b="b"/>
              <a:pathLst>
                <a:path w="189" h="144">
                  <a:moveTo>
                    <a:pt x="171" y="4"/>
                  </a:moveTo>
                  <a:cubicBezTo>
                    <a:pt x="174" y="3"/>
                    <a:pt x="182" y="0"/>
                    <a:pt x="185" y="4"/>
                  </a:cubicBezTo>
                  <a:cubicBezTo>
                    <a:pt x="187" y="7"/>
                    <a:pt x="189" y="16"/>
                    <a:pt x="189" y="16"/>
                  </a:cubicBezTo>
                  <a:cubicBezTo>
                    <a:pt x="188" y="19"/>
                    <a:pt x="189" y="22"/>
                    <a:pt x="187" y="24"/>
                  </a:cubicBezTo>
                  <a:cubicBezTo>
                    <a:pt x="175" y="34"/>
                    <a:pt x="146" y="34"/>
                    <a:pt x="131" y="44"/>
                  </a:cubicBezTo>
                  <a:cubicBezTo>
                    <a:pt x="125" y="53"/>
                    <a:pt x="120" y="54"/>
                    <a:pt x="109" y="58"/>
                  </a:cubicBezTo>
                  <a:cubicBezTo>
                    <a:pt x="105" y="59"/>
                    <a:pt x="97" y="62"/>
                    <a:pt x="97" y="62"/>
                  </a:cubicBezTo>
                  <a:cubicBezTo>
                    <a:pt x="88" y="76"/>
                    <a:pt x="83" y="74"/>
                    <a:pt x="71" y="82"/>
                  </a:cubicBezTo>
                  <a:cubicBezTo>
                    <a:pt x="66" y="98"/>
                    <a:pt x="70" y="78"/>
                    <a:pt x="75" y="92"/>
                  </a:cubicBezTo>
                  <a:cubicBezTo>
                    <a:pt x="81" y="108"/>
                    <a:pt x="71" y="108"/>
                    <a:pt x="83" y="116"/>
                  </a:cubicBezTo>
                  <a:cubicBezTo>
                    <a:pt x="90" y="121"/>
                    <a:pt x="107" y="126"/>
                    <a:pt x="107" y="126"/>
                  </a:cubicBezTo>
                  <a:cubicBezTo>
                    <a:pt x="105" y="139"/>
                    <a:pt x="106" y="144"/>
                    <a:pt x="93" y="140"/>
                  </a:cubicBezTo>
                  <a:cubicBezTo>
                    <a:pt x="91" y="137"/>
                    <a:pt x="87" y="130"/>
                    <a:pt x="83" y="130"/>
                  </a:cubicBezTo>
                  <a:cubicBezTo>
                    <a:pt x="79" y="130"/>
                    <a:pt x="71" y="134"/>
                    <a:pt x="71" y="134"/>
                  </a:cubicBezTo>
                  <a:cubicBezTo>
                    <a:pt x="52" y="129"/>
                    <a:pt x="42" y="124"/>
                    <a:pt x="21" y="122"/>
                  </a:cubicBezTo>
                  <a:cubicBezTo>
                    <a:pt x="14" y="115"/>
                    <a:pt x="0" y="102"/>
                    <a:pt x="19" y="106"/>
                  </a:cubicBezTo>
                  <a:cubicBezTo>
                    <a:pt x="29" y="91"/>
                    <a:pt x="26" y="93"/>
                    <a:pt x="47" y="90"/>
                  </a:cubicBezTo>
                  <a:cubicBezTo>
                    <a:pt x="55" y="84"/>
                    <a:pt x="54" y="88"/>
                    <a:pt x="51" y="76"/>
                  </a:cubicBezTo>
                  <a:cubicBezTo>
                    <a:pt x="50" y="72"/>
                    <a:pt x="47" y="64"/>
                    <a:pt x="47" y="64"/>
                  </a:cubicBezTo>
                  <a:cubicBezTo>
                    <a:pt x="50" y="41"/>
                    <a:pt x="50" y="43"/>
                    <a:pt x="73" y="46"/>
                  </a:cubicBezTo>
                  <a:cubicBezTo>
                    <a:pt x="82" y="45"/>
                    <a:pt x="97" y="36"/>
                    <a:pt x="97" y="36"/>
                  </a:cubicBezTo>
                  <a:cubicBezTo>
                    <a:pt x="102" y="29"/>
                    <a:pt x="105" y="27"/>
                    <a:pt x="113" y="24"/>
                  </a:cubicBezTo>
                  <a:cubicBezTo>
                    <a:pt x="134" y="27"/>
                    <a:pt x="161" y="25"/>
                    <a:pt x="171" y="4"/>
                  </a:cubicBezTo>
                  <a:close/>
                </a:path>
              </a:pathLst>
            </a:custGeom>
            <a:solidFill>
              <a:srgbClr val="FEFEFE">
                <a:alpha val="30196"/>
              </a:srgbClr>
            </a:solidFill>
            <a:ln w="12700">
              <a:noFill/>
            </a:ln>
          </p:spPr>
          <p:txBody>
            <a:bodyPr/>
            <a:lstStyle/>
            <a:p>
              <a:endParaRPr lang="zh-CN" altLang="en-US" sz="3000"/>
            </a:p>
          </p:txBody>
        </p:sp>
        <p:sp>
          <p:nvSpPr>
            <p:cNvPr id="2142" name="Freeform 97"/>
            <p:cNvSpPr/>
            <p:nvPr/>
          </p:nvSpPr>
          <p:spPr>
            <a:xfrm>
              <a:off x="3139" y="2155"/>
              <a:ext cx="40" cy="12"/>
            </a:xfrm>
            <a:custGeom>
              <a:avLst/>
              <a:gdLst/>
              <a:ahLst/>
              <a:cxnLst>
                <a:cxn ang="0">
                  <a:pos x="24" y="0"/>
                </a:cxn>
                <a:cxn ang="0">
                  <a:pos x="12" y="2"/>
                </a:cxn>
                <a:cxn ang="0">
                  <a:pos x="32" y="16"/>
                </a:cxn>
                <a:cxn ang="0">
                  <a:pos x="44" y="14"/>
                </a:cxn>
                <a:cxn ang="0">
                  <a:pos x="24" y="0"/>
                </a:cxn>
              </a:cxnLst>
              <a:rect l="l" t="t" r="r" b="b"/>
              <a:pathLst>
                <a:path w="52" h="17">
                  <a:moveTo>
                    <a:pt x="24" y="0"/>
                  </a:moveTo>
                  <a:cubicBezTo>
                    <a:pt x="20" y="1"/>
                    <a:pt x="16" y="0"/>
                    <a:pt x="12" y="2"/>
                  </a:cubicBezTo>
                  <a:cubicBezTo>
                    <a:pt x="0" y="9"/>
                    <a:pt x="30" y="15"/>
                    <a:pt x="32" y="16"/>
                  </a:cubicBezTo>
                  <a:cubicBezTo>
                    <a:pt x="36" y="15"/>
                    <a:pt x="41" y="17"/>
                    <a:pt x="44" y="14"/>
                  </a:cubicBezTo>
                  <a:cubicBezTo>
                    <a:pt x="53" y="3"/>
                    <a:pt x="30" y="0"/>
                    <a:pt x="24" y="0"/>
                  </a:cubicBezTo>
                  <a:close/>
                </a:path>
              </a:pathLst>
            </a:custGeom>
            <a:solidFill>
              <a:srgbClr val="FEFEFE">
                <a:alpha val="30196"/>
              </a:srgbClr>
            </a:solidFill>
            <a:ln w="12700">
              <a:noFill/>
            </a:ln>
          </p:spPr>
          <p:txBody>
            <a:bodyPr/>
            <a:lstStyle/>
            <a:p>
              <a:endParaRPr lang="zh-CN" altLang="en-US" sz="3000"/>
            </a:p>
          </p:txBody>
        </p:sp>
        <p:sp>
          <p:nvSpPr>
            <p:cNvPr id="2143" name="Freeform 98"/>
            <p:cNvSpPr/>
            <p:nvPr/>
          </p:nvSpPr>
          <p:spPr>
            <a:xfrm>
              <a:off x="3344" y="1999"/>
              <a:ext cx="42" cy="28"/>
            </a:xfrm>
            <a:custGeom>
              <a:avLst/>
              <a:gdLst/>
              <a:ahLst/>
              <a:cxnLst>
                <a:cxn ang="0">
                  <a:pos x="57" y="4"/>
                </a:cxn>
                <a:cxn ang="0">
                  <a:pos x="25" y="24"/>
                </a:cxn>
                <a:cxn ang="0">
                  <a:pos x="11" y="34"/>
                </a:cxn>
                <a:cxn ang="0">
                  <a:pos x="9" y="4"/>
                </a:cxn>
                <a:cxn ang="0">
                  <a:pos x="21" y="0"/>
                </a:cxn>
                <a:cxn ang="0">
                  <a:pos x="57" y="4"/>
                </a:cxn>
              </a:cxnLst>
              <a:rect l="l" t="t" r="r" b="b"/>
              <a:pathLst>
                <a:path w="57" h="37">
                  <a:moveTo>
                    <a:pt x="57" y="4"/>
                  </a:moveTo>
                  <a:cubicBezTo>
                    <a:pt x="53" y="16"/>
                    <a:pt x="35" y="17"/>
                    <a:pt x="25" y="24"/>
                  </a:cubicBezTo>
                  <a:cubicBezTo>
                    <a:pt x="22" y="34"/>
                    <a:pt x="22" y="37"/>
                    <a:pt x="11" y="34"/>
                  </a:cubicBezTo>
                  <a:cubicBezTo>
                    <a:pt x="6" y="27"/>
                    <a:pt x="0" y="10"/>
                    <a:pt x="9" y="4"/>
                  </a:cubicBezTo>
                  <a:cubicBezTo>
                    <a:pt x="12" y="2"/>
                    <a:pt x="21" y="0"/>
                    <a:pt x="21" y="0"/>
                  </a:cubicBezTo>
                  <a:cubicBezTo>
                    <a:pt x="33" y="2"/>
                    <a:pt x="45" y="4"/>
                    <a:pt x="57" y="4"/>
                  </a:cubicBezTo>
                  <a:close/>
                </a:path>
              </a:pathLst>
            </a:custGeom>
            <a:solidFill>
              <a:srgbClr val="FEFEFE">
                <a:alpha val="30196"/>
              </a:srgbClr>
            </a:solidFill>
            <a:ln w="12700">
              <a:noFill/>
            </a:ln>
          </p:spPr>
          <p:txBody>
            <a:bodyPr/>
            <a:lstStyle/>
            <a:p>
              <a:endParaRPr lang="zh-CN" altLang="en-US" sz="3000"/>
            </a:p>
          </p:txBody>
        </p:sp>
        <p:sp>
          <p:nvSpPr>
            <p:cNvPr id="2144" name="Freeform 99"/>
            <p:cNvSpPr/>
            <p:nvPr/>
          </p:nvSpPr>
          <p:spPr>
            <a:xfrm>
              <a:off x="3374" y="2012"/>
              <a:ext cx="50" cy="20"/>
            </a:xfrm>
            <a:custGeom>
              <a:avLst/>
              <a:gdLst/>
              <a:ahLst/>
              <a:cxnLst>
                <a:cxn ang="0">
                  <a:pos x="29" y="0"/>
                </a:cxn>
                <a:cxn ang="0">
                  <a:pos x="11" y="6"/>
                </a:cxn>
                <a:cxn ang="0">
                  <a:pos x="57" y="26"/>
                </a:cxn>
                <a:cxn ang="0">
                  <a:pos x="63" y="24"/>
                </a:cxn>
                <a:cxn ang="0">
                  <a:pos x="29" y="0"/>
                </a:cxn>
              </a:cxnLst>
              <a:rect l="l" t="t" r="r" b="b"/>
              <a:pathLst>
                <a:path w="68" h="26">
                  <a:moveTo>
                    <a:pt x="29" y="0"/>
                  </a:moveTo>
                  <a:cubicBezTo>
                    <a:pt x="23" y="2"/>
                    <a:pt x="11" y="6"/>
                    <a:pt x="11" y="6"/>
                  </a:cubicBezTo>
                  <a:cubicBezTo>
                    <a:pt x="0" y="23"/>
                    <a:pt x="47" y="24"/>
                    <a:pt x="57" y="26"/>
                  </a:cubicBezTo>
                  <a:cubicBezTo>
                    <a:pt x="59" y="25"/>
                    <a:pt x="62" y="26"/>
                    <a:pt x="63" y="24"/>
                  </a:cubicBezTo>
                  <a:cubicBezTo>
                    <a:pt x="68" y="3"/>
                    <a:pt x="42" y="3"/>
                    <a:pt x="29" y="0"/>
                  </a:cubicBezTo>
                  <a:close/>
                </a:path>
              </a:pathLst>
            </a:custGeom>
            <a:solidFill>
              <a:srgbClr val="FEFEFE">
                <a:alpha val="30196"/>
              </a:srgbClr>
            </a:solidFill>
            <a:ln w="12700">
              <a:noFill/>
            </a:ln>
          </p:spPr>
          <p:txBody>
            <a:bodyPr/>
            <a:lstStyle/>
            <a:p>
              <a:endParaRPr lang="zh-CN" altLang="en-US" sz="3000"/>
            </a:p>
          </p:txBody>
        </p:sp>
        <p:sp>
          <p:nvSpPr>
            <p:cNvPr id="2145" name="Freeform 100"/>
            <p:cNvSpPr/>
            <p:nvPr/>
          </p:nvSpPr>
          <p:spPr>
            <a:xfrm>
              <a:off x="3428" y="2015"/>
              <a:ext cx="50" cy="32"/>
            </a:xfrm>
            <a:custGeom>
              <a:avLst/>
              <a:gdLst/>
              <a:ahLst/>
              <a:cxnLst>
                <a:cxn ang="0">
                  <a:pos x="50" y="9"/>
                </a:cxn>
                <a:cxn ang="0">
                  <a:pos x="26" y="9"/>
                </a:cxn>
                <a:cxn ang="0">
                  <a:pos x="10" y="9"/>
                </a:cxn>
                <a:cxn ang="0">
                  <a:pos x="8" y="35"/>
                </a:cxn>
                <a:cxn ang="0">
                  <a:pos x="32" y="43"/>
                </a:cxn>
                <a:cxn ang="0">
                  <a:pos x="62" y="27"/>
                </a:cxn>
                <a:cxn ang="0">
                  <a:pos x="50" y="9"/>
                </a:cxn>
              </a:cxnLst>
              <a:rect l="l" t="t" r="r" b="b"/>
              <a:pathLst>
                <a:path w="66" h="43">
                  <a:moveTo>
                    <a:pt x="50" y="9"/>
                  </a:moveTo>
                  <a:cubicBezTo>
                    <a:pt x="40" y="16"/>
                    <a:pt x="36" y="16"/>
                    <a:pt x="26" y="9"/>
                  </a:cubicBezTo>
                  <a:cubicBezTo>
                    <a:pt x="20" y="0"/>
                    <a:pt x="18" y="4"/>
                    <a:pt x="10" y="9"/>
                  </a:cubicBezTo>
                  <a:cubicBezTo>
                    <a:pt x="4" y="17"/>
                    <a:pt x="0" y="21"/>
                    <a:pt x="8" y="35"/>
                  </a:cubicBezTo>
                  <a:cubicBezTo>
                    <a:pt x="12" y="42"/>
                    <a:pt x="32" y="43"/>
                    <a:pt x="32" y="43"/>
                  </a:cubicBezTo>
                  <a:cubicBezTo>
                    <a:pt x="41" y="40"/>
                    <a:pt x="54" y="33"/>
                    <a:pt x="62" y="27"/>
                  </a:cubicBezTo>
                  <a:cubicBezTo>
                    <a:pt x="66" y="15"/>
                    <a:pt x="61" y="15"/>
                    <a:pt x="50" y="9"/>
                  </a:cubicBezTo>
                  <a:close/>
                </a:path>
              </a:pathLst>
            </a:custGeom>
            <a:solidFill>
              <a:srgbClr val="FEFEFE">
                <a:alpha val="30196"/>
              </a:srgbClr>
            </a:solidFill>
            <a:ln w="12700">
              <a:noFill/>
            </a:ln>
          </p:spPr>
          <p:txBody>
            <a:bodyPr/>
            <a:lstStyle/>
            <a:p>
              <a:endParaRPr lang="zh-CN" altLang="en-US" sz="3000"/>
            </a:p>
          </p:txBody>
        </p:sp>
        <p:sp>
          <p:nvSpPr>
            <p:cNvPr id="2146" name="Freeform 101"/>
            <p:cNvSpPr/>
            <p:nvPr/>
          </p:nvSpPr>
          <p:spPr>
            <a:xfrm>
              <a:off x="3777" y="2042"/>
              <a:ext cx="88" cy="31"/>
            </a:xfrm>
            <a:custGeom>
              <a:avLst/>
              <a:gdLst/>
              <a:ahLst/>
              <a:cxnLst>
                <a:cxn ang="0">
                  <a:pos x="14" y="0"/>
                </a:cxn>
                <a:cxn ang="0">
                  <a:pos x="8" y="16"/>
                </a:cxn>
                <a:cxn ang="0">
                  <a:pos x="50" y="30"/>
                </a:cxn>
                <a:cxn ang="0">
                  <a:pos x="76" y="36"/>
                </a:cxn>
                <a:cxn ang="0">
                  <a:pos x="112" y="22"/>
                </a:cxn>
                <a:cxn ang="0">
                  <a:pos x="78" y="4"/>
                </a:cxn>
                <a:cxn ang="0">
                  <a:pos x="14" y="0"/>
                </a:cxn>
              </a:cxnLst>
              <a:rect l="l" t="t" r="r" b="b"/>
              <a:pathLst>
                <a:path w="117" h="41">
                  <a:moveTo>
                    <a:pt x="14" y="0"/>
                  </a:moveTo>
                  <a:cubicBezTo>
                    <a:pt x="8" y="4"/>
                    <a:pt x="0" y="9"/>
                    <a:pt x="8" y="16"/>
                  </a:cubicBezTo>
                  <a:cubicBezTo>
                    <a:pt x="21" y="27"/>
                    <a:pt x="34" y="28"/>
                    <a:pt x="50" y="30"/>
                  </a:cubicBezTo>
                  <a:cubicBezTo>
                    <a:pt x="66" y="41"/>
                    <a:pt x="57" y="39"/>
                    <a:pt x="76" y="36"/>
                  </a:cubicBezTo>
                  <a:cubicBezTo>
                    <a:pt x="88" y="32"/>
                    <a:pt x="101" y="29"/>
                    <a:pt x="112" y="22"/>
                  </a:cubicBezTo>
                  <a:cubicBezTo>
                    <a:pt x="117" y="6"/>
                    <a:pt x="87" y="5"/>
                    <a:pt x="78" y="4"/>
                  </a:cubicBezTo>
                  <a:cubicBezTo>
                    <a:pt x="17" y="6"/>
                    <a:pt x="34" y="20"/>
                    <a:pt x="14" y="0"/>
                  </a:cubicBezTo>
                  <a:close/>
                </a:path>
              </a:pathLst>
            </a:custGeom>
            <a:solidFill>
              <a:srgbClr val="FEFEFE">
                <a:alpha val="30196"/>
              </a:srgbClr>
            </a:solidFill>
            <a:ln w="12700">
              <a:noFill/>
            </a:ln>
          </p:spPr>
          <p:txBody>
            <a:bodyPr/>
            <a:lstStyle/>
            <a:p>
              <a:endParaRPr lang="zh-CN" altLang="en-US" sz="3000"/>
            </a:p>
          </p:txBody>
        </p:sp>
        <p:sp>
          <p:nvSpPr>
            <p:cNvPr id="2147" name="Freeform 102"/>
            <p:cNvSpPr/>
            <p:nvPr/>
          </p:nvSpPr>
          <p:spPr>
            <a:xfrm>
              <a:off x="3867" y="2041"/>
              <a:ext cx="46" cy="24"/>
            </a:xfrm>
            <a:custGeom>
              <a:avLst/>
              <a:gdLst/>
              <a:ahLst/>
              <a:cxnLst>
                <a:cxn ang="0">
                  <a:pos x="32" y="4"/>
                </a:cxn>
                <a:cxn ang="0">
                  <a:pos x="62" y="10"/>
                </a:cxn>
                <a:cxn ang="0">
                  <a:pos x="30" y="32"/>
                </a:cxn>
                <a:cxn ang="0">
                  <a:pos x="6" y="22"/>
                </a:cxn>
                <a:cxn ang="0">
                  <a:pos x="32" y="4"/>
                </a:cxn>
              </a:cxnLst>
              <a:rect l="l" t="t" r="r" b="b"/>
              <a:pathLst>
                <a:path w="62" h="32">
                  <a:moveTo>
                    <a:pt x="32" y="4"/>
                  </a:moveTo>
                  <a:cubicBezTo>
                    <a:pt x="44" y="0"/>
                    <a:pt x="53" y="1"/>
                    <a:pt x="62" y="10"/>
                  </a:cubicBezTo>
                  <a:cubicBezTo>
                    <a:pt x="59" y="23"/>
                    <a:pt x="42" y="28"/>
                    <a:pt x="30" y="32"/>
                  </a:cubicBezTo>
                  <a:cubicBezTo>
                    <a:pt x="15" y="22"/>
                    <a:pt x="23" y="25"/>
                    <a:pt x="6" y="22"/>
                  </a:cubicBezTo>
                  <a:cubicBezTo>
                    <a:pt x="0" y="4"/>
                    <a:pt x="14" y="8"/>
                    <a:pt x="32" y="4"/>
                  </a:cubicBezTo>
                  <a:close/>
                </a:path>
              </a:pathLst>
            </a:custGeom>
            <a:solidFill>
              <a:srgbClr val="FEFEFE">
                <a:alpha val="30196"/>
              </a:srgbClr>
            </a:solidFill>
            <a:ln w="12700">
              <a:noFill/>
            </a:ln>
          </p:spPr>
          <p:txBody>
            <a:bodyPr/>
            <a:lstStyle/>
            <a:p>
              <a:endParaRPr lang="zh-CN" altLang="en-US" sz="3000"/>
            </a:p>
          </p:txBody>
        </p:sp>
        <p:sp>
          <p:nvSpPr>
            <p:cNvPr id="2148" name="Freeform 103"/>
            <p:cNvSpPr/>
            <p:nvPr/>
          </p:nvSpPr>
          <p:spPr>
            <a:xfrm>
              <a:off x="3846" y="2070"/>
              <a:ext cx="37" cy="17"/>
            </a:xfrm>
            <a:custGeom>
              <a:avLst/>
              <a:gdLst/>
              <a:ahLst/>
              <a:cxnLst>
                <a:cxn ang="0">
                  <a:pos x="20" y="1"/>
                </a:cxn>
                <a:cxn ang="0">
                  <a:pos x="6" y="5"/>
                </a:cxn>
                <a:cxn ang="0">
                  <a:pos x="38" y="23"/>
                </a:cxn>
                <a:cxn ang="0">
                  <a:pos x="20" y="1"/>
                </a:cxn>
              </a:cxnLst>
              <a:rect l="l" t="t" r="r" b="b"/>
              <a:pathLst>
                <a:path w="49" h="23">
                  <a:moveTo>
                    <a:pt x="20" y="1"/>
                  </a:moveTo>
                  <a:cubicBezTo>
                    <a:pt x="15" y="2"/>
                    <a:pt x="8" y="0"/>
                    <a:pt x="6" y="5"/>
                  </a:cubicBezTo>
                  <a:cubicBezTo>
                    <a:pt x="0" y="19"/>
                    <a:pt x="32" y="21"/>
                    <a:pt x="38" y="23"/>
                  </a:cubicBezTo>
                  <a:cubicBezTo>
                    <a:pt x="49" y="6"/>
                    <a:pt x="35" y="3"/>
                    <a:pt x="20" y="1"/>
                  </a:cubicBezTo>
                  <a:close/>
                </a:path>
              </a:pathLst>
            </a:custGeom>
            <a:solidFill>
              <a:srgbClr val="FEFEFE">
                <a:alpha val="30196"/>
              </a:srgbClr>
            </a:solidFill>
            <a:ln w="12700">
              <a:noFill/>
            </a:ln>
          </p:spPr>
          <p:txBody>
            <a:bodyPr/>
            <a:lstStyle/>
            <a:p>
              <a:endParaRPr lang="zh-CN" altLang="en-US" sz="3000"/>
            </a:p>
          </p:txBody>
        </p:sp>
        <p:sp>
          <p:nvSpPr>
            <p:cNvPr id="2149" name="Freeform 104"/>
            <p:cNvSpPr/>
            <p:nvPr/>
          </p:nvSpPr>
          <p:spPr>
            <a:xfrm>
              <a:off x="4098" y="2294"/>
              <a:ext cx="76" cy="114"/>
            </a:xfrm>
            <a:custGeom>
              <a:avLst/>
              <a:gdLst/>
              <a:ahLst/>
              <a:cxnLst>
                <a:cxn ang="0">
                  <a:pos x="6" y="0"/>
                </a:cxn>
                <a:cxn ang="0">
                  <a:pos x="0" y="18"/>
                </a:cxn>
                <a:cxn ang="0">
                  <a:pos x="14" y="42"/>
                </a:cxn>
                <a:cxn ang="0">
                  <a:pos x="32" y="72"/>
                </a:cxn>
                <a:cxn ang="0">
                  <a:pos x="36" y="104"/>
                </a:cxn>
                <a:cxn ang="0">
                  <a:pos x="80" y="152"/>
                </a:cxn>
                <a:cxn ang="0">
                  <a:pos x="86" y="124"/>
                </a:cxn>
                <a:cxn ang="0">
                  <a:pos x="74" y="102"/>
                </a:cxn>
                <a:cxn ang="0">
                  <a:pos x="62" y="92"/>
                </a:cxn>
                <a:cxn ang="0">
                  <a:pos x="52" y="74"/>
                </a:cxn>
                <a:cxn ang="0">
                  <a:pos x="42" y="44"/>
                </a:cxn>
                <a:cxn ang="0">
                  <a:pos x="4" y="12"/>
                </a:cxn>
                <a:cxn ang="0">
                  <a:pos x="6" y="0"/>
                </a:cxn>
              </a:cxnLst>
              <a:rect l="l" t="t" r="r" b="b"/>
              <a:pathLst>
                <a:path w="102" h="152">
                  <a:moveTo>
                    <a:pt x="6" y="0"/>
                  </a:moveTo>
                  <a:cubicBezTo>
                    <a:pt x="4" y="6"/>
                    <a:pt x="0" y="18"/>
                    <a:pt x="0" y="18"/>
                  </a:cubicBezTo>
                  <a:cubicBezTo>
                    <a:pt x="3" y="26"/>
                    <a:pt x="9" y="35"/>
                    <a:pt x="14" y="42"/>
                  </a:cubicBezTo>
                  <a:cubicBezTo>
                    <a:pt x="17" y="58"/>
                    <a:pt x="16" y="69"/>
                    <a:pt x="32" y="72"/>
                  </a:cubicBezTo>
                  <a:cubicBezTo>
                    <a:pt x="44" y="80"/>
                    <a:pt x="40" y="91"/>
                    <a:pt x="36" y="104"/>
                  </a:cubicBezTo>
                  <a:cubicBezTo>
                    <a:pt x="57" y="118"/>
                    <a:pt x="60" y="139"/>
                    <a:pt x="80" y="152"/>
                  </a:cubicBezTo>
                  <a:cubicBezTo>
                    <a:pt x="95" y="148"/>
                    <a:pt x="102" y="135"/>
                    <a:pt x="86" y="124"/>
                  </a:cubicBezTo>
                  <a:cubicBezTo>
                    <a:pt x="72" y="129"/>
                    <a:pt x="78" y="110"/>
                    <a:pt x="74" y="102"/>
                  </a:cubicBezTo>
                  <a:cubicBezTo>
                    <a:pt x="72" y="98"/>
                    <a:pt x="65" y="94"/>
                    <a:pt x="62" y="92"/>
                  </a:cubicBezTo>
                  <a:cubicBezTo>
                    <a:pt x="59" y="82"/>
                    <a:pt x="65" y="65"/>
                    <a:pt x="52" y="74"/>
                  </a:cubicBezTo>
                  <a:cubicBezTo>
                    <a:pt x="46" y="65"/>
                    <a:pt x="47" y="54"/>
                    <a:pt x="42" y="44"/>
                  </a:cubicBezTo>
                  <a:cubicBezTo>
                    <a:pt x="36" y="32"/>
                    <a:pt x="16" y="18"/>
                    <a:pt x="4" y="12"/>
                  </a:cubicBezTo>
                  <a:lnTo>
                    <a:pt x="6" y="0"/>
                  </a:lnTo>
                  <a:close/>
                </a:path>
              </a:pathLst>
            </a:custGeom>
            <a:solidFill>
              <a:srgbClr val="FEFEFE">
                <a:alpha val="30196"/>
              </a:srgbClr>
            </a:solidFill>
            <a:ln w="12700">
              <a:noFill/>
            </a:ln>
          </p:spPr>
          <p:txBody>
            <a:bodyPr/>
            <a:lstStyle/>
            <a:p>
              <a:endParaRPr lang="zh-CN" altLang="en-US" sz="3000"/>
            </a:p>
          </p:txBody>
        </p:sp>
        <p:sp>
          <p:nvSpPr>
            <p:cNvPr id="2150" name="Freeform 105"/>
            <p:cNvSpPr/>
            <p:nvPr/>
          </p:nvSpPr>
          <p:spPr>
            <a:xfrm>
              <a:off x="4159" y="2412"/>
              <a:ext cx="55" cy="78"/>
            </a:xfrm>
            <a:custGeom>
              <a:avLst/>
              <a:gdLst/>
              <a:ahLst/>
              <a:cxnLst>
                <a:cxn ang="0">
                  <a:pos x="64" y="22"/>
                </a:cxn>
                <a:cxn ang="0">
                  <a:pos x="74" y="40"/>
                </a:cxn>
                <a:cxn ang="0">
                  <a:pos x="30" y="84"/>
                </a:cxn>
                <a:cxn ang="0">
                  <a:pos x="32" y="100"/>
                </a:cxn>
                <a:cxn ang="0">
                  <a:pos x="20" y="94"/>
                </a:cxn>
                <a:cxn ang="0">
                  <a:pos x="6" y="84"/>
                </a:cxn>
                <a:cxn ang="0">
                  <a:pos x="0" y="82"/>
                </a:cxn>
                <a:cxn ang="0">
                  <a:pos x="10" y="58"/>
                </a:cxn>
                <a:cxn ang="0">
                  <a:pos x="12" y="52"/>
                </a:cxn>
                <a:cxn ang="0">
                  <a:pos x="2" y="24"/>
                </a:cxn>
                <a:cxn ang="0">
                  <a:pos x="4" y="14"/>
                </a:cxn>
                <a:cxn ang="0">
                  <a:pos x="26" y="22"/>
                </a:cxn>
                <a:cxn ang="0">
                  <a:pos x="36" y="36"/>
                </a:cxn>
                <a:cxn ang="0">
                  <a:pos x="64" y="22"/>
                </a:cxn>
              </a:cxnLst>
              <a:rect l="l" t="t" r="r" b="b"/>
              <a:pathLst>
                <a:path w="74" h="103">
                  <a:moveTo>
                    <a:pt x="64" y="22"/>
                  </a:moveTo>
                  <a:cubicBezTo>
                    <a:pt x="73" y="36"/>
                    <a:pt x="70" y="29"/>
                    <a:pt x="74" y="40"/>
                  </a:cubicBezTo>
                  <a:cubicBezTo>
                    <a:pt x="70" y="77"/>
                    <a:pt x="68" y="81"/>
                    <a:pt x="30" y="84"/>
                  </a:cubicBezTo>
                  <a:cubicBezTo>
                    <a:pt x="33" y="88"/>
                    <a:pt x="39" y="95"/>
                    <a:pt x="32" y="100"/>
                  </a:cubicBezTo>
                  <a:cubicBezTo>
                    <a:pt x="28" y="103"/>
                    <a:pt x="24" y="95"/>
                    <a:pt x="20" y="94"/>
                  </a:cubicBezTo>
                  <a:cubicBezTo>
                    <a:pt x="17" y="84"/>
                    <a:pt x="20" y="89"/>
                    <a:pt x="6" y="84"/>
                  </a:cubicBezTo>
                  <a:cubicBezTo>
                    <a:pt x="4" y="83"/>
                    <a:pt x="0" y="82"/>
                    <a:pt x="0" y="82"/>
                  </a:cubicBezTo>
                  <a:cubicBezTo>
                    <a:pt x="3" y="73"/>
                    <a:pt x="7" y="67"/>
                    <a:pt x="10" y="58"/>
                  </a:cubicBezTo>
                  <a:cubicBezTo>
                    <a:pt x="11" y="56"/>
                    <a:pt x="12" y="52"/>
                    <a:pt x="12" y="52"/>
                  </a:cubicBezTo>
                  <a:cubicBezTo>
                    <a:pt x="10" y="42"/>
                    <a:pt x="8" y="33"/>
                    <a:pt x="2" y="24"/>
                  </a:cubicBezTo>
                  <a:cubicBezTo>
                    <a:pt x="3" y="21"/>
                    <a:pt x="2" y="17"/>
                    <a:pt x="4" y="14"/>
                  </a:cubicBezTo>
                  <a:cubicBezTo>
                    <a:pt x="11" y="0"/>
                    <a:pt x="18" y="19"/>
                    <a:pt x="26" y="22"/>
                  </a:cubicBezTo>
                  <a:cubicBezTo>
                    <a:pt x="31" y="36"/>
                    <a:pt x="26" y="33"/>
                    <a:pt x="36" y="36"/>
                  </a:cubicBezTo>
                  <a:cubicBezTo>
                    <a:pt x="45" y="30"/>
                    <a:pt x="55" y="28"/>
                    <a:pt x="64" y="22"/>
                  </a:cubicBezTo>
                  <a:close/>
                </a:path>
              </a:pathLst>
            </a:custGeom>
            <a:solidFill>
              <a:srgbClr val="FEFEFE">
                <a:alpha val="30196"/>
              </a:srgbClr>
            </a:solidFill>
            <a:ln w="12700">
              <a:noFill/>
            </a:ln>
          </p:spPr>
          <p:txBody>
            <a:bodyPr/>
            <a:lstStyle/>
            <a:p>
              <a:endParaRPr lang="zh-CN" altLang="en-US" sz="3000"/>
            </a:p>
          </p:txBody>
        </p:sp>
        <p:sp>
          <p:nvSpPr>
            <p:cNvPr id="2151" name="Freeform 106"/>
            <p:cNvSpPr/>
            <p:nvPr/>
          </p:nvSpPr>
          <p:spPr>
            <a:xfrm>
              <a:off x="4123" y="2492"/>
              <a:ext cx="109" cy="189"/>
            </a:xfrm>
            <a:custGeom>
              <a:avLst/>
              <a:gdLst/>
              <a:ahLst/>
              <a:cxnLst>
                <a:cxn ang="0">
                  <a:pos x="82" y="100"/>
                </a:cxn>
                <a:cxn ang="0">
                  <a:pos x="66" y="106"/>
                </a:cxn>
                <a:cxn ang="0">
                  <a:pos x="64" y="132"/>
                </a:cxn>
                <a:cxn ang="0">
                  <a:pos x="22" y="146"/>
                </a:cxn>
                <a:cxn ang="0">
                  <a:pos x="8" y="168"/>
                </a:cxn>
                <a:cxn ang="0">
                  <a:pos x="20" y="182"/>
                </a:cxn>
                <a:cxn ang="0">
                  <a:pos x="8" y="198"/>
                </a:cxn>
                <a:cxn ang="0">
                  <a:pos x="24" y="252"/>
                </a:cxn>
                <a:cxn ang="0">
                  <a:pos x="28" y="214"/>
                </a:cxn>
                <a:cxn ang="0">
                  <a:pos x="22" y="192"/>
                </a:cxn>
                <a:cxn ang="0">
                  <a:pos x="42" y="176"/>
                </a:cxn>
                <a:cxn ang="0">
                  <a:pos x="52" y="158"/>
                </a:cxn>
                <a:cxn ang="0">
                  <a:pos x="66" y="174"/>
                </a:cxn>
                <a:cxn ang="0">
                  <a:pos x="44" y="190"/>
                </a:cxn>
                <a:cxn ang="0">
                  <a:pos x="56" y="200"/>
                </a:cxn>
                <a:cxn ang="0">
                  <a:pos x="68" y="178"/>
                </a:cxn>
                <a:cxn ang="0">
                  <a:pos x="84" y="184"/>
                </a:cxn>
                <a:cxn ang="0">
                  <a:pos x="104" y="148"/>
                </a:cxn>
                <a:cxn ang="0">
                  <a:pos x="114" y="156"/>
                </a:cxn>
                <a:cxn ang="0">
                  <a:pos x="136" y="148"/>
                </a:cxn>
                <a:cxn ang="0">
                  <a:pos x="146" y="130"/>
                </a:cxn>
                <a:cxn ang="0">
                  <a:pos x="142" y="110"/>
                </a:cxn>
                <a:cxn ang="0">
                  <a:pos x="134" y="98"/>
                </a:cxn>
                <a:cxn ang="0">
                  <a:pos x="122" y="40"/>
                </a:cxn>
                <a:cxn ang="0">
                  <a:pos x="94" y="0"/>
                </a:cxn>
                <a:cxn ang="0">
                  <a:pos x="78" y="12"/>
                </a:cxn>
                <a:cxn ang="0">
                  <a:pos x="96" y="34"/>
                </a:cxn>
                <a:cxn ang="0">
                  <a:pos x="96" y="64"/>
                </a:cxn>
                <a:cxn ang="0">
                  <a:pos x="82" y="100"/>
                </a:cxn>
              </a:cxnLst>
              <a:rect l="l" t="t" r="r" b="b"/>
              <a:pathLst>
                <a:path w="146" h="251">
                  <a:moveTo>
                    <a:pt x="82" y="100"/>
                  </a:moveTo>
                  <a:cubicBezTo>
                    <a:pt x="70" y="88"/>
                    <a:pt x="69" y="92"/>
                    <a:pt x="66" y="106"/>
                  </a:cubicBezTo>
                  <a:cubicBezTo>
                    <a:pt x="65" y="115"/>
                    <a:pt x="68" y="124"/>
                    <a:pt x="64" y="132"/>
                  </a:cubicBezTo>
                  <a:cubicBezTo>
                    <a:pt x="63" y="133"/>
                    <a:pt x="28" y="142"/>
                    <a:pt x="22" y="146"/>
                  </a:cubicBezTo>
                  <a:cubicBezTo>
                    <a:pt x="18" y="157"/>
                    <a:pt x="18" y="162"/>
                    <a:pt x="8" y="168"/>
                  </a:cubicBezTo>
                  <a:cubicBezTo>
                    <a:pt x="0" y="180"/>
                    <a:pt x="7" y="180"/>
                    <a:pt x="20" y="182"/>
                  </a:cubicBezTo>
                  <a:cubicBezTo>
                    <a:pt x="17" y="190"/>
                    <a:pt x="15" y="193"/>
                    <a:pt x="8" y="198"/>
                  </a:cubicBezTo>
                  <a:cubicBezTo>
                    <a:pt x="10" y="214"/>
                    <a:pt x="9" y="242"/>
                    <a:pt x="24" y="252"/>
                  </a:cubicBezTo>
                  <a:cubicBezTo>
                    <a:pt x="42" y="246"/>
                    <a:pt x="31" y="227"/>
                    <a:pt x="28" y="214"/>
                  </a:cubicBezTo>
                  <a:cubicBezTo>
                    <a:pt x="26" y="207"/>
                    <a:pt x="22" y="192"/>
                    <a:pt x="22" y="192"/>
                  </a:cubicBezTo>
                  <a:cubicBezTo>
                    <a:pt x="25" y="180"/>
                    <a:pt x="33" y="182"/>
                    <a:pt x="42" y="176"/>
                  </a:cubicBezTo>
                  <a:cubicBezTo>
                    <a:pt x="44" y="169"/>
                    <a:pt x="52" y="158"/>
                    <a:pt x="52" y="158"/>
                  </a:cubicBezTo>
                  <a:cubicBezTo>
                    <a:pt x="58" y="164"/>
                    <a:pt x="63" y="166"/>
                    <a:pt x="66" y="174"/>
                  </a:cubicBezTo>
                  <a:cubicBezTo>
                    <a:pt x="59" y="178"/>
                    <a:pt x="51" y="188"/>
                    <a:pt x="44" y="190"/>
                  </a:cubicBezTo>
                  <a:cubicBezTo>
                    <a:pt x="36" y="202"/>
                    <a:pt x="46" y="202"/>
                    <a:pt x="56" y="200"/>
                  </a:cubicBezTo>
                  <a:cubicBezTo>
                    <a:pt x="60" y="189"/>
                    <a:pt x="59" y="184"/>
                    <a:pt x="68" y="178"/>
                  </a:cubicBezTo>
                  <a:cubicBezTo>
                    <a:pt x="77" y="181"/>
                    <a:pt x="75" y="187"/>
                    <a:pt x="84" y="184"/>
                  </a:cubicBezTo>
                  <a:cubicBezTo>
                    <a:pt x="92" y="171"/>
                    <a:pt x="91" y="157"/>
                    <a:pt x="104" y="148"/>
                  </a:cubicBezTo>
                  <a:cubicBezTo>
                    <a:pt x="108" y="149"/>
                    <a:pt x="110" y="155"/>
                    <a:pt x="114" y="156"/>
                  </a:cubicBezTo>
                  <a:cubicBezTo>
                    <a:pt x="120" y="158"/>
                    <a:pt x="131" y="151"/>
                    <a:pt x="136" y="148"/>
                  </a:cubicBezTo>
                  <a:cubicBezTo>
                    <a:pt x="145" y="134"/>
                    <a:pt x="142" y="141"/>
                    <a:pt x="146" y="130"/>
                  </a:cubicBezTo>
                  <a:cubicBezTo>
                    <a:pt x="146" y="127"/>
                    <a:pt x="145" y="115"/>
                    <a:pt x="142" y="110"/>
                  </a:cubicBezTo>
                  <a:cubicBezTo>
                    <a:pt x="140" y="106"/>
                    <a:pt x="134" y="98"/>
                    <a:pt x="134" y="98"/>
                  </a:cubicBezTo>
                  <a:cubicBezTo>
                    <a:pt x="131" y="78"/>
                    <a:pt x="142" y="53"/>
                    <a:pt x="122" y="40"/>
                  </a:cubicBezTo>
                  <a:cubicBezTo>
                    <a:pt x="112" y="26"/>
                    <a:pt x="109" y="10"/>
                    <a:pt x="94" y="0"/>
                  </a:cubicBezTo>
                  <a:cubicBezTo>
                    <a:pt x="87" y="4"/>
                    <a:pt x="86" y="9"/>
                    <a:pt x="78" y="12"/>
                  </a:cubicBezTo>
                  <a:cubicBezTo>
                    <a:pt x="67" y="29"/>
                    <a:pt x="80" y="31"/>
                    <a:pt x="96" y="34"/>
                  </a:cubicBezTo>
                  <a:cubicBezTo>
                    <a:pt x="103" y="44"/>
                    <a:pt x="100" y="53"/>
                    <a:pt x="96" y="64"/>
                  </a:cubicBezTo>
                  <a:cubicBezTo>
                    <a:pt x="96" y="68"/>
                    <a:pt x="95" y="106"/>
                    <a:pt x="82" y="100"/>
                  </a:cubicBezTo>
                  <a:close/>
                </a:path>
              </a:pathLst>
            </a:custGeom>
            <a:solidFill>
              <a:srgbClr val="FEFEFE">
                <a:alpha val="30196"/>
              </a:srgbClr>
            </a:solidFill>
            <a:ln w="12700">
              <a:noFill/>
            </a:ln>
          </p:spPr>
          <p:txBody>
            <a:bodyPr/>
            <a:lstStyle/>
            <a:p>
              <a:endParaRPr lang="zh-CN" altLang="en-US" sz="3000"/>
            </a:p>
          </p:txBody>
        </p:sp>
        <p:sp>
          <p:nvSpPr>
            <p:cNvPr id="2152" name="Freeform 107"/>
            <p:cNvSpPr/>
            <p:nvPr/>
          </p:nvSpPr>
          <p:spPr>
            <a:xfrm>
              <a:off x="3062" y="1988"/>
              <a:ext cx="52" cy="30"/>
            </a:xfrm>
            <a:custGeom>
              <a:avLst/>
              <a:gdLst/>
              <a:ahLst/>
              <a:cxnLst>
                <a:cxn ang="0">
                  <a:pos x="59" y="0"/>
                </a:cxn>
                <a:cxn ang="0">
                  <a:pos x="65" y="20"/>
                </a:cxn>
                <a:cxn ang="0">
                  <a:pos x="41" y="24"/>
                </a:cxn>
                <a:cxn ang="0">
                  <a:pos x="31" y="40"/>
                </a:cxn>
                <a:cxn ang="0">
                  <a:pos x="7" y="38"/>
                </a:cxn>
                <a:cxn ang="0">
                  <a:pos x="1" y="36"/>
                </a:cxn>
                <a:cxn ang="0">
                  <a:pos x="33" y="20"/>
                </a:cxn>
                <a:cxn ang="0">
                  <a:pos x="59" y="0"/>
                </a:cxn>
              </a:cxnLst>
              <a:rect l="l" t="t" r="r" b="b"/>
              <a:pathLst>
                <a:path w="70" h="40">
                  <a:moveTo>
                    <a:pt x="59" y="0"/>
                  </a:moveTo>
                  <a:cubicBezTo>
                    <a:pt x="68" y="3"/>
                    <a:pt x="70" y="10"/>
                    <a:pt x="65" y="20"/>
                  </a:cubicBezTo>
                  <a:cubicBezTo>
                    <a:pt x="61" y="27"/>
                    <a:pt x="49" y="23"/>
                    <a:pt x="41" y="24"/>
                  </a:cubicBezTo>
                  <a:cubicBezTo>
                    <a:pt x="36" y="38"/>
                    <a:pt x="41" y="34"/>
                    <a:pt x="31" y="40"/>
                  </a:cubicBezTo>
                  <a:cubicBezTo>
                    <a:pt x="23" y="39"/>
                    <a:pt x="15" y="39"/>
                    <a:pt x="7" y="38"/>
                  </a:cubicBezTo>
                  <a:cubicBezTo>
                    <a:pt x="5" y="38"/>
                    <a:pt x="0" y="38"/>
                    <a:pt x="1" y="36"/>
                  </a:cubicBezTo>
                  <a:cubicBezTo>
                    <a:pt x="7" y="26"/>
                    <a:pt x="23" y="23"/>
                    <a:pt x="33" y="20"/>
                  </a:cubicBezTo>
                  <a:cubicBezTo>
                    <a:pt x="39" y="11"/>
                    <a:pt x="51" y="8"/>
                    <a:pt x="59" y="0"/>
                  </a:cubicBezTo>
                  <a:close/>
                </a:path>
              </a:pathLst>
            </a:custGeom>
            <a:solidFill>
              <a:srgbClr val="FEFEFE">
                <a:alpha val="30196"/>
              </a:srgbClr>
            </a:solidFill>
            <a:ln w="12700">
              <a:noFill/>
            </a:ln>
          </p:spPr>
          <p:txBody>
            <a:bodyPr/>
            <a:lstStyle/>
            <a:p>
              <a:endParaRPr lang="zh-CN" altLang="en-US" sz="3000"/>
            </a:p>
          </p:txBody>
        </p:sp>
        <p:sp>
          <p:nvSpPr>
            <p:cNvPr id="2153" name="Freeform 108"/>
            <p:cNvSpPr/>
            <p:nvPr/>
          </p:nvSpPr>
          <p:spPr>
            <a:xfrm>
              <a:off x="2955" y="1997"/>
              <a:ext cx="19" cy="22"/>
            </a:xfrm>
            <a:custGeom>
              <a:avLst/>
              <a:gdLst/>
              <a:ahLst/>
              <a:cxnLst>
                <a:cxn ang="0">
                  <a:pos x="18" y="0"/>
                </a:cxn>
                <a:cxn ang="0">
                  <a:pos x="0" y="18"/>
                </a:cxn>
                <a:cxn ang="0">
                  <a:pos x="18" y="26"/>
                </a:cxn>
                <a:cxn ang="0">
                  <a:pos x="18" y="0"/>
                </a:cxn>
              </a:cxnLst>
              <a:rect l="l" t="t" r="r" b="b"/>
              <a:pathLst>
                <a:path w="26" h="28">
                  <a:moveTo>
                    <a:pt x="18" y="0"/>
                  </a:moveTo>
                  <a:cubicBezTo>
                    <a:pt x="9" y="6"/>
                    <a:pt x="4" y="7"/>
                    <a:pt x="0" y="18"/>
                  </a:cubicBezTo>
                  <a:cubicBezTo>
                    <a:pt x="7" y="25"/>
                    <a:pt x="9" y="29"/>
                    <a:pt x="18" y="26"/>
                  </a:cubicBezTo>
                  <a:cubicBezTo>
                    <a:pt x="22" y="14"/>
                    <a:pt x="26" y="12"/>
                    <a:pt x="18" y="0"/>
                  </a:cubicBezTo>
                  <a:close/>
                </a:path>
              </a:pathLst>
            </a:custGeom>
            <a:solidFill>
              <a:srgbClr val="FEFEFE">
                <a:alpha val="30196"/>
              </a:srgbClr>
            </a:solidFill>
            <a:ln w="12700">
              <a:noFill/>
            </a:ln>
          </p:spPr>
          <p:txBody>
            <a:bodyPr/>
            <a:lstStyle/>
            <a:p>
              <a:endParaRPr lang="zh-CN" altLang="en-US" sz="3000"/>
            </a:p>
          </p:txBody>
        </p:sp>
        <p:sp>
          <p:nvSpPr>
            <p:cNvPr id="2154" name="Freeform 109"/>
            <p:cNvSpPr/>
            <p:nvPr/>
          </p:nvSpPr>
          <p:spPr>
            <a:xfrm>
              <a:off x="2979" y="1996"/>
              <a:ext cx="37" cy="27"/>
            </a:xfrm>
            <a:custGeom>
              <a:avLst/>
              <a:gdLst/>
              <a:ahLst/>
              <a:cxnLst>
                <a:cxn ang="0">
                  <a:pos x="14" y="6"/>
                </a:cxn>
                <a:cxn ang="0">
                  <a:pos x="0" y="18"/>
                </a:cxn>
                <a:cxn ang="0">
                  <a:pos x="6" y="32"/>
                </a:cxn>
                <a:cxn ang="0">
                  <a:pos x="18" y="36"/>
                </a:cxn>
                <a:cxn ang="0">
                  <a:pos x="40" y="26"/>
                </a:cxn>
                <a:cxn ang="0">
                  <a:pos x="14" y="6"/>
                </a:cxn>
              </a:cxnLst>
              <a:rect l="l" t="t" r="r" b="b"/>
              <a:pathLst>
                <a:path w="49" h="36">
                  <a:moveTo>
                    <a:pt x="14" y="6"/>
                  </a:moveTo>
                  <a:cubicBezTo>
                    <a:pt x="11" y="14"/>
                    <a:pt x="7" y="13"/>
                    <a:pt x="0" y="18"/>
                  </a:cubicBezTo>
                  <a:cubicBezTo>
                    <a:pt x="1" y="22"/>
                    <a:pt x="2" y="29"/>
                    <a:pt x="6" y="32"/>
                  </a:cubicBezTo>
                  <a:cubicBezTo>
                    <a:pt x="10" y="34"/>
                    <a:pt x="18" y="36"/>
                    <a:pt x="18" y="36"/>
                  </a:cubicBezTo>
                  <a:cubicBezTo>
                    <a:pt x="24" y="27"/>
                    <a:pt x="30" y="28"/>
                    <a:pt x="40" y="26"/>
                  </a:cubicBezTo>
                  <a:cubicBezTo>
                    <a:pt x="49" y="0"/>
                    <a:pt x="26" y="18"/>
                    <a:pt x="14" y="6"/>
                  </a:cubicBezTo>
                  <a:close/>
                </a:path>
              </a:pathLst>
            </a:custGeom>
            <a:solidFill>
              <a:srgbClr val="FEFEFE">
                <a:alpha val="30196"/>
              </a:srgbClr>
            </a:solidFill>
            <a:ln w="12700">
              <a:noFill/>
            </a:ln>
          </p:spPr>
          <p:txBody>
            <a:bodyPr/>
            <a:lstStyle/>
            <a:p>
              <a:endParaRPr lang="zh-CN" altLang="en-US" sz="3000"/>
            </a:p>
          </p:txBody>
        </p:sp>
        <p:sp>
          <p:nvSpPr>
            <p:cNvPr id="2155" name="Freeform 110"/>
            <p:cNvSpPr/>
            <p:nvPr/>
          </p:nvSpPr>
          <p:spPr>
            <a:xfrm>
              <a:off x="3040" y="1987"/>
              <a:ext cx="20" cy="16"/>
            </a:xfrm>
            <a:custGeom>
              <a:avLst/>
              <a:gdLst/>
              <a:ahLst/>
              <a:cxnLst>
                <a:cxn ang="0">
                  <a:pos x="11" y="0"/>
                </a:cxn>
                <a:cxn ang="0">
                  <a:pos x="3" y="12"/>
                </a:cxn>
                <a:cxn ang="0">
                  <a:pos x="19" y="22"/>
                </a:cxn>
                <a:cxn ang="0">
                  <a:pos x="11" y="0"/>
                </a:cxn>
              </a:cxnLst>
              <a:rect l="l" t="t" r="r" b="b"/>
              <a:pathLst>
                <a:path w="27" h="22">
                  <a:moveTo>
                    <a:pt x="11" y="0"/>
                  </a:moveTo>
                  <a:cubicBezTo>
                    <a:pt x="8" y="4"/>
                    <a:pt x="0" y="8"/>
                    <a:pt x="3" y="12"/>
                  </a:cubicBezTo>
                  <a:cubicBezTo>
                    <a:pt x="6" y="17"/>
                    <a:pt x="19" y="22"/>
                    <a:pt x="19" y="22"/>
                  </a:cubicBezTo>
                  <a:cubicBezTo>
                    <a:pt x="27" y="10"/>
                    <a:pt x="15" y="11"/>
                    <a:pt x="11" y="0"/>
                  </a:cubicBezTo>
                  <a:close/>
                </a:path>
              </a:pathLst>
            </a:custGeom>
            <a:solidFill>
              <a:srgbClr val="FEFEFE">
                <a:alpha val="30196"/>
              </a:srgbClr>
            </a:solidFill>
            <a:ln w="12700">
              <a:noFill/>
            </a:ln>
          </p:spPr>
          <p:txBody>
            <a:bodyPr/>
            <a:lstStyle/>
            <a:p>
              <a:endParaRPr lang="zh-CN" altLang="en-US" sz="3000"/>
            </a:p>
          </p:txBody>
        </p:sp>
        <p:sp>
          <p:nvSpPr>
            <p:cNvPr id="2156" name="Freeform 111"/>
            <p:cNvSpPr/>
            <p:nvPr/>
          </p:nvSpPr>
          <p:spPr>
            <a:xfrm>
              <a:off x="3022" y="2005"/>
              <a:ext cx="15" cy="13"/>
            </a:xfrm>
            <a:custGeom>
              <a:avLst/>
              <a:gdLst/>
              <a:ahLst/>
              <a:cxnLst>
                <a:cxn ang="0">
                  <a:pos x="11" y="0"/>
                </a:cxn>
                <a:cxn ang="0">
                  <a:pos x="9" y="18"/>
                </a:cxn>
                <a:cxn ang="0">
                  <a:pos x="11" y="0"/>
                </a:cxn>
              </a:cxnLst>
              <a:rect l="l" t="t" r="r" b="b"/>
              <a:pathLst>
                <a:path w="20" h="18">
                  <a:moveTo>
                    <a:pt x="11" y="0"/>
                  </a:moveTo>
                  <a:cubicBezTo>
                    <a:pt x="1" y="14"/>
                    <a:pt x="0" y="9"/>
                    <a:pt x="9" y="18"/>
                  </a:cubicBezTo>
                  <a:cubicBezTo>
                    <a:pt x="20" y="14"/>
                    <a:pt x="16" y="18"/>
                    <a:pt x="11" y="0"/>
                  </a:cubicBezTo>
                  <a:close/>
                </a:path>
              </a:pathLst>
            </a:custGeom>
            <a:solidFill>
              <a:srgbClr val="FEFEFE">
                <a:alpha val="30196"/>
              </a:srgbClr>
            </a:solidFill>
            <a:ln w="12700">
              <a:noFill/>
            </a:ln>
          </p:spPr>
          <p:txBody>
            <a:bodyPr/>
            <a:lstStyle/>
            <a:p>
              <a:endParaRPr lang="zh-CN" altLang="en-US" sz="3000"/>
            </a:p>
          </p:txBody>
        </p:sp>
        <p:sp>
          <p:nvSpPr>
            <p:cNvPr id="2157" name="Freeform 112"/>
            <p:cNvSpPr/>
            <p:nvPr/>
          </p:nvSpPr>
          <p:spPr>
            <a:xfrm>
              <a:off x="4162" y="2021"/>
              <a:ext cx="18" cy="33"/>
            </a:xfrm>
            <a:custGeom>
              <a:avLst/>
              <a:gdLst/>
              <a:ahLst/>
              <a:cxnLst>
                <a:cxn ang="0">
                  <a:pos x="24" y="0"/>
                </a:cxn>
                <a:cxn ang="0">
                  <a:pos x="8" y="16"/>
                </a:cxn>
                <a:cxn ang="0">
                  <a:pos x="0" y="34"/>
                </a:cxn>
                <a:cxn ang="0">
                  <a:pos x="16" y="40"/>
                </a:cxn>
                <a:cxn ang="0">
                  <a:pos x="24" y="0"/>
                </a:cxn>
              </a:cxnLst>
              <a:rect l="l" t="t" r="r" b="b"/>
              <a:pathLst>
                <a:path w="24" h="44">
                  <a:moveTo>
                    <a:pt x="24" y="0"/>
                  </a:moveTo>
                  <a:cubicBezTo>
                    <a:pt x="19" y="7"/>
                    <a:pt x="15" y="11"/>
                    <a:pt x="8" y="16"/>
                  </a:cubicBezTo>
                  <a:cubicBezTo>
                    <a:pt x="4" y="21"/>
                    <a:pt x="0" y="34"/>
                    <a:pt x="0" y="34"/>
                  </a:cubicBezTo>
                  <a:cubicBezTo>
                    <a:pt x="3" y="44"/>
                    <a:pt x="7" y="42"/>
                    <a:pt x="16" y="40"/>
                  </a:cubicBezTo>
                  <a:cubicBezTo>
                    <a:pt x="20" y="27"/>
                    <a:pt x="24" y="14"/>
                    <a:pt x="24" y="0"/>
                  </a:cubicBezTo>
                  <a:close/>
                </a:path>
              </a:pathLst>
            </a:custGeom>
            <a:solidFill>
              <a:srgbClr val="FEFEFE">
                <a:alpha val="30196"/>
              </a:srgbClr>
            </a:solidFill>
            <a:ln w="12700">
              <a:noFill/>
            </a:ln>
          </p:spPr>
          <p:txBody>
            <a:bodyPr/>
            <a:lstStyle/>
            <a:p>
              <a:endParaRPr lang="zh-CN" altLang="en-US" sz="3000"/>
            </a:p>
          </p:txBody>
        </p:sp>
        <p:sp>
          <p:nvSpPr>
            <p:cNvPr id="2158" name="Freeform 113"/>
            <p:cNvSpPr/>
            <p:nvPr/>
          </p:nvSpPr>
          <p:spPr>
            <a:xfrm>
              <a:off x="3278" y="3473"/>
              <a:ext cx="31" cy="18"/>
            </a:xfrm>
            <a:custGeom>
              <a:avLst/>
              <a:gdLst/>
              <a:ahLst/>
              <a:cxnLst>
                <a:cxn ang="0">
                  <a:pos x="30" y="0"/>
                </a:cxn>
                <a:cxn ang="0">
                  <a:pos x="26" y="24"/>
                </a:cxn>
                <a:cxn ang="0">
                  <a:pos x="30" y="0"/>
                </a:cxn>
              </a:cxnLst>
              <a:rect l="l" t="t" r="r" b="b"/>
              <a:pathLst>
                <a:path w="41" h="24">
                  <a:moveTo>
                    <a:pt x="30" y="0"/>
                  </a:moveTo>
                  <a:cubicBezTo>
                    <a:pt x="4" y="4"/>
                    <a:pt x="0" y="17"/>
                    <a:pt x="26" y="24"/>
                  </a:cubicBezTo>
                  <a:cubicBezTo>
                    <a:pt x="41" y="19"/>
                    <a:pt x="38" y="10"/>
                    <a:pt x="30" y="0"/>
                  </a:cubicBezTo>
                  <a:close/>
                </a:path>
              </a:pathLst>
            </a:custGeom>
            <a:solidFill>
              <a:srgbClr val="FEFEFE">
                <a:alpha val="30196"/>
              </a:srgbClr>
            </a:solidFill>
            <a:ln w="12700">
              <a:noFill/>
            </a:ln>
          </p:spPr>
          <p:txBody>
            <a:bodyPr/>
            <a:lstStyle/>
            <a:p>
              <a:endParaRPr lang="zh-CN" altLang="en-US" sz="3000"/>
            </a:p>
          </p:txBody>
        </p:sp>
        <p:sp>
          <p:nvSpPr>
            <p:cNvPr id="2159" name="Freeform 114"/>
            <p:cNvSpPr/>
            <p:nvPr/>
          </p:nvSpPr>
          <p:spPr>
            <a:xfrm>
              <a:off x="3318" y="3466"/>
              <a:ext cx="10" cy="15"/>
            </a:xfrm>
            <a:custGeom>
              <a:avLst/>
              <a:gdLst/>
              <a:ahLst/>
              <a:cxnLst>
                <a:cxn ang="0">
                  <a:pos x="10" y="5"/>
                </a:cxn>
                <a:cxn ang="0">
                  <a:pos x="1" y="11"/>
                </a:cxn>
                <a:cxn ang="0">
                  <a:pos x="9" y="20"/>
                </a:cxn>
                <a:cxn ang="0">
                  <a:pos x="10" y="5"/>
                </a:cxn>
              </a:cxnLst>
              <a:rect l="l" t="t"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196"/>
              </a:srgbClr>
            </a:solidFill>
            <a:ln w="12700">
              <a:noFill/>
            </a:ln>
          </p:spPr>
          <p:txBody>
            <a:bodyPr/>
            <a:lstStyle/>
            <a:p>
              <a:endParaRPr lang="zh-CN" altLang="en-US" sz="3000"/>
            </a:p>
          </p:txBody>
        </p:sp>
        <p:sp>
          <p:nvSpPr>
            <p:cNvPr id="2160" name="Freeform 115"/>
            <p:cNvSpPr/>
            <p:nvPr/>
          </p:nvSpPr>
          <p:spPr>
            <a:xfrm>
              <a:off x="3251" y="3312"/>
              <a:ext cx="9" cy="15"/>
            </a:xfrm>
            <a:custGeom>
              <a:avLst/>
              <a:gdLst/>
              <a:ahLst/>
              <a:cxnLst>
                <a:cxn ang="0">
                  <a:pos x="10" y="5"/>
                </a:cxn>
                <a:cxn ang="0">
                  <a:pos x="1" y="11"/>
                </a:cxn>
                <a:cxn ang="0">
                  <a:pos x="9" y="20"/>
                </a:cxn>
                <a:cxn ang="0">
                  <a:pos x="10" y="5"/>
                </a:cxn>
              </a:cxnLst>
              <a:rect l="l" t="t"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196"/>
              </a:srgbClr>
            </a:solidFill>
            <a:ln w="12700">
              <a:noFill/>
            </a:ln>
          </p:spPr>
          <p:txBody>
            <a:bodyPr/>
            <a:lstStyle/>
            <a:p>
              <a:endParaRPr lang="zh-CN" altLang="en-US" sz="3000"/>
            </a:p>
          </p:txBody>
        </p:sp>
        <p:sp>
          <p:nvSpPr>
            <p:cNvPr id="2161" name="Freeform 116"/>
            <p:cNvSpPr/>
            <p:nvPr/>
          </p:nvSpPr>
          <p:spPr>
            <a:xfrm>
              <a:off x="3311" y="3239"/>
              <a:ext cx="11" cy="19"/>
            </a:xfrm>
            <a:custGeom>
              <a:avLst/>
              <a:gdLst/>
              <a:ahLst/>
              <a:cxnLst>
                <a:cxn ang="0">
                  <a:pos x="6" y="0"/>
                </a:cxn>
                <a:cxn ang="0">
                  <a:pos x="0" y="13"/>
                </a:cxn>
                <a:cxn ang="0">
                  <a:pos x="12" y="24"/>
                </a:cxn>
                <a:cxn ang="0">
                  <a:pos x="6" y="0"/>
                </a:cxn>
              </a:cxnLst>
              <a:rect l="l" t="t" r="r" b="b"/>
              <a:pathLst>
                <a:path w="14" h="25">
                  <a:moveTo>
                    <a:pt x="6" y="0"/>
                  </a:moveTo>
                  <a:cubicBezTo>
                    <a:pt x="4" y="5"/>
                    <a:pt x="3" y="9"/>
                    <a:pt x="0" y="13"/>
                  </a:cubicBezTo>
                  <a:cubicBezTo>
                    <a:pt x="1" y="24"/>
                    <a:pt x="1" y="25"/>
                    <a:pt x="12" y="24"/>
                  </a:cubicBezTo>
                  <a:cubicBezTo>
                    <a:pt x="14" y="12"/>
                    <a:pt x="8" y="10"/>
                    <a:pt x="6" y="0"/>
                  </a:cubicBezTo>
                  <a:close/>
                </a:path>
              </a:pathLst>
            </a:custGeom>
            <a:solidFill>
              <a:srgbClr val="FEFEFE">
                <a:alpha val="30196"/>
              </a:srgbClr>
            </a:solidFill>
            <a:ln w="12700">
              <a:noFill/>
            </a:ln>
          </p:spPr>
          <p:txBody>
            <a:bodyPr/>
            <a:lstStyle/>
            <a:p>
              <a:endParaRPr lang="zh-CN" altLang="en-US" sz="3000"/>
            </a:p>
          </p:txBody>
        </p:sp>
        <p:sp>
          <p:nvSpPr>
            <p:cNvPr id="2162" name="Freeform 117"/>
            <p:cNvSpPr/>
            <p:nvPr/>
          </p:nvSpPr>
          <p:spPr>
            <a:xfrm>
              <a:off x="3287" y="3238"/>
              <a:ext cx="11" cy="19"/>
            </a:xfrm>
            <a:custGeom>
              <a:avLst/>
              <a:gdLst/>
              <a:ahLst/>
              <a:cxnLst>
                <a:cxn ang="0">
                  <a:pos x="6" y="0"/>
                </a:cxn>
                <a:cxn ang="0">
                  <a:pos x="0" y="13"/>
                </a:cxn>
                <a:cxn ang="0">
                  <a:pos x="12" y="24"/>
                </a:cxn>
                <a:cxn ang="0">
                  <a:pos x="6" y="0"/>
                </a:cxn>
              </a:cxnLst>
              <a:rect l="l" t="t" r="r" b="b"/>
              <a:pathLst>
                <a:path w="14" h="25">
                  <a:moveTo>
                    <a:pt x="6" y="0"/>
                  </a:moveTo>
                  <a:cubicBezTo>
                    <a:pt x="4" y="5"/>
                    <a:pt x="3" y="9"/>
                    <a:pt x="0" y="13"/>
                  </a:cubicBezTo>
                  <a:cubicBezTo>
                    <a:pt x="1" y="24"/>
                    <a:pt x="1" y="25"/>
                    <a:pt x="12" y="24"/>
                  </a:cubicBezTo>
                  <a:cubicBezTo>
                    <a:pt x="14" y="12"/>
                    <a:pt x="8" y="10"/>
                    <a:pt x="6" y="0"/>
                  </a:cubicBezTo>
                  <a:close/>
                </a:path>
              </a:pathLst>
            </a:custGeom>
            <a:solidFill>
              <a:srgbClr val="FEFEFE">
                <a:alpha val="30196"/>
              </a:srgbClr>
            </a:solidFill>
            <a:ln w="12700">
              <a:noFill/>
            </a:ln>
          </p:spPr>
          <p:txBody>
            <a:bodyPr/>
            <a:lstStyle/>
            <a:p>
              <a:endParaRPr lang="zh-CN" altLang="en-US" sz="3000"/>
            </a:p>
          </p:txBody>
        </p:sp>
        <p:sp>
          <p:nvSpPr>
            <p:cNvPr id="2163" name="Freeform 118"/>
            <p:cNvSpPr/>
            <p:nvPr/>
          </p:nvSpPr>
          <p:spPr>
            <a:xfrm>
              <a:off x="3276" y="3260"/>
              <a:ext cx="10" cy="15"/>
            </a:xfrm>
            <a:custGeom>
              <a:avLst/>
              <a:gdLst/>
              <a:ahLst/>
              <a:cxnLst>
                <a:cxn ang="0">
                  <a:pos x="10" y="5"/>
                </a:cxn>
                <a:cxn ang="0">
                  <a:pos x="1" y="11"/>
                </a:cxn>
                <a:cxn ang="0">
                  <a:pos x="9" y="20"/>
                </a:cxn>
                <a:cxn ang="0">
                  <a:pos x="10" y="5"/>
                </a:cxn>
              </a:cxnLst>
              <a:rect l="l" t="t"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196"/>
              </a:srgbClr>
            </a:solidFill>
            <a:ln w="12700">
              <a:noFill/>
            </a:ln>
          </p:spPr>
          <p:txBody>
            <a:bodyPr/>
            <a:lstStyle/>
            <a:p>
              <a:endParaRPr lang="zh-CN" altLang="en-US" sz="3000"/>
            </a:p>
          </p:txBody>
        </p:sp>
        <p:sp>
          <p:nvSpPr>
            <p:cNvPr id="2164" name="Freeform 119"/>
            <p:cNvSpPr/>
            <p:nvPr/>
          </p:nvSpPr>
          <p:spPr>
            <a:xfrm>
              <a:off x="3251" y="3294"/>
              <a:ext cx="9" cy="15"/>
            </a:xfrm>
            <a:custGeom>
              <a:avLst/>
              <a:gdLst/>
              <a:ahLst/>
              <a:cxnLst>
                <a:cxn ang="0">
                  <a:pos x="10" y="5"/>
                </a:cxn>
                <a:cxn ang="0">
                  <a:pos x="1" y="11"/>
                </a:cxn>
                <a:cxn ang="0">
                  <a:pos x="9" y="20"/>
                </a:cxn>
                <a:cxn ang="0">
                  <a:pos x="10" y="5"/>
                </a:cxn>
              </a:cxnLst>
              <a:rect l="l" t="t"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196"/>
              </a:srgbClr>
            </a:solidFill>
            <a:ln w="12700">
              <a:noFill/>
            </a:ln>
          </p:spPr>
          <p:txBody>
            <a:bodyPr/>
            <a:lstStyle/>
            <a:p>
              <a:endParaRPr lang="zh-CN" altLang="en-US" sz="3000"/>
            </a:p>
          </p:txBody>
        </p:sp>
        <p:sp>
          <p:nvSpPr>
            <p:cNvPr id="2165" name="Freeform 120"/>
            <p:cNvSpPr/>
            <p:nvPr/>
          </p:nvSpPr>
          <p:spPr>
            <a:xfrm>
              <a:off x="3270" y="3281"/>
              <a:ext cx="10" cy="15"/>
            </a:xfrm>
            <a:custGeom>
              <a:avLst/>
              <a:gdLst/>
              <a:ahLst/>
              <a:cxnLst>
                <a:cxn ang="0">
                  <a:pos x="10" y="5"/>
                </a:cxn>
                <a:cxn ang="0">
                  <a:pos x="1" y="11"/>
                </a:cxn>
                <a:cxn ang="0">
                  <a:pos x="9" y="20"/>
                </a:cxn>
                <a:cxn ang="0">
                  <a:pos x="10" y="5"/>
                </a:cxn>
              </a:cxnLst>
              <a:rect l="l" t="t"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196"/>
              </a:srgbClr>
            </a:solidFill>
            <a:ln w="12700">
              <a:noFill/>
            </a:ln>
          </p:spPr>
          <p:txBody>
            <a:bodyPr/>
            <a:lstStyle/>
            <a:p>
              <a:endParaRPr lang="zh-CN" altLang="en-US" sz="3000"/>
            </a:p>
          </p:txBody>
        </p:sp>
        <p:sp>
          <p:nvSpPr>
            <p:cNvPr id="2166" name="Freeform 121"/>
            <p:cNvSpPr/>
            <p:nvPr/>
          </p:nvSpPr>
          <p:spPr>
            <a:xfrm>
              <a:off x="2537" y="2293"/>
              <a:ext cx="10" cy="15"/>
            </a:xfrm>
            <a:custGeom>
              <a:avLst/>
              <a:gdLst/>
              <a:ahLst/>
              <a:cxnLst>
                <a:cxn ang="0">
                  <a:pos x="10" y="5"/>
                </a:cxn>
                <a:cxn ang="0">
                  <a:pos x="1" y="11"/>
                </a:cxn>
                <a:cxn ang="0">
                  <a:pos x="9" y="20"/>
                </a:cxn>
                <a:cxn ang="0">
                  <a:pos x="10" y="5"/>
                </a:cxn>
              </a:cxnLst>
              <a:rect l="l" t="t"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196"/>
              </a:srgbClr>
            </a:solidFill>
            <a:ln w="12700">
              <a:noFill/>
            </a:ln>
          </p:spPr>
          <p:txBody>
            <a:bodyPr/>
            <a:lstStyle/>
            <a:p>
              <a:endParaRPr lang="zh-CN" altLang="en-US" sz="3000"/>
            </a:p>
          </p:txBody>
        </p:sp>
        <p:sp>
          <p:nvSpPr>
            <p:cNvPr id="2167" name="Freeform 122"/>
            <p:cNvSpPr/>
            <p:nvPr/>
          </p:nvSpPr>
          <p:spPr>
            <a:xfrm>
              <a:off x="2476" y="2259"/>
              <a:ext cx="10" cy="15"/>
            </a:xfrm>
            <a:custGeom>
              <a:avLst/>
              <a:gdLst/>
              <a:ahLst/>
              <a:cxnLst>
                <a:cxn ang="0">
                  <a:pos x="10" y="5"/>
                </a:cxn>
                <a:cxn ang="0">
                  <a:pos x="1" y="11"/>
                </a:cxn>
                <a:cxn ang="0">
                  <a:pos x="9" y="20"/>
                </a:cxn>
                <a:cxn ang="0">
                  <a:pos x="10" y="5"/>
                </a:cxn>
              </a:cxnLst>
              <a:rect l="l" t="t"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196"/>
              </a:srgbClr>
            </a:solidFill>
            <a:ln w="12700">
              <a:noFill/>
            </a:ln>
          </p:spPr>
          <p:txBody>
            <a:bodyPr/>
            <a:lstStyle/>
            <a:p>
              <a:endParaRPr lang="zh-CN" altLang="en-US" sz="3000"/>
            </a:p>
          </p:txBody>
        </p:sp>
        <p:sp>
          <p:nvSpPr>
            <p:cNvPr id="2168" name="Freeform 123"/>
            <p:cNvSpPr/>
            <p:nvPr/>
          </p:nvSpPr>
          <p:spPr>
            <a:xfrm>
              <a:off x="2238" y="2042"/>
              <a:ext cx="2060" cy="1644"/>
            </a:xfrm>
            <a:custGeom>
              <a:avLst/>
              <a:gdLst/>
              <a:ahLst/>
              <a:cxnLst>
                <a:cxn ang="0">
                  <a:pos x="452" y="653"/>
                </a:cxn>
                <a:cxn ang="0">
                  <a:pos x="333" y="595"/>
                </a:cxn>
                <a:cxn ang="0">
                  <a:pos x="158" y="645"/>
                </a:cxn>
                <a:cxn ang="0">
                  <a:pos x="46" y="759"/>
                </a:cxn>
                <a:cxn ang="0">
                  <a:pos x="12" y="941"/>
                </a:cxn>
                <a:cxn ang="0">
                  <a:pos x="146" y="1059"/>
                </a:cxn>
                <a:cxn ang="0">
                  <a:pos x="308" y="1041"/>
                </a:cxn>
                <a:cxn ang="0">
                  <a:pos x="396" y="1138"/>
                </a:cxn>
                <a:cxn ang="0">
                  <a:pos x="452" y="1447"/>
                </a:cxn>
                <a:cxn ang="0">
                  <a:pos x="497" y="1628"/>
                </a:cxn>
                <a:cxn ang="0">
                  <a:pos x="704" y="1574"/>
                </a:cxn>
                <a:cxn ang="0">
                  <a:pos x="817" y="1380"/>
                </a:cxn>
                <a:cxn ang="0">
                  <a:pos x="885" y="1153"/>
                </a:cxn>
                <a:cxn ang="0">
                  <a:pos x="998" y="999"/>
                </a:cxn>
                <a:cxn ang="0">
                  <a:pos x="796" y="856"/>
                </a:cxn>
                <a:cxn ang="0">
                  <a:pos x="817" y="819"/>
                </a:cxn>
                <a:cxn ang="0">
                  <a:pos x="1003" y="916"/>
                </a:cxn>
                <a:cxn ang="0">
                  <a:pos x="1098" y="792"/>
                </a:cxn>
                <a:cxn ang="0">
                  <a:pos x="1046" y="763"/>
                </a:cxn>
                <a:cxn ang="0">
                  <a:pos x="929" y="716"/>
                </a:cxn>
                <a:cxn ang="0">
                  <a:pos x="1141" y="761"/>
                </a:cxn>
                <a:cxn ang="0">
                  <a:pos x="1296" y="852"/>
                </a:cxn>
                <a:cxn ang="0">
                  <a:pos x="1373" y="1033"/>
                </a:cxn>
                <a:cxn ang="0">
                  <a:pos x="1608" y="847"/>
                </a:cxn>
                <a:cxn ang="0">
                  <a:pos x="1704" y="1030"/>
                </a:cxn>
                <a:cxn ang="0">
                  <a:pos x="1707" y="874"/>
                </a:cxn>
                <a:cxn ang="0">
                  <a:pos x="1759" y="800"/>
                </a:cxn>
                <a:cxn ang="0">
                  <a:pos x="1783" y="544"/>
                </a:cxn>
                <a:cxn ang="0">
                  <a:pos x="1824" y="528"/>
                </a:cxn>
                <a:cxn ang="0">
                  <a:pos x="1844" y="427"/>
                </a:cxn>
                <a:cxn ang="0">
                  <a:pos x="1805" y="226"/>
                </a:cxn>
                <a:cxn ang="0">
                  <a:pos x="1899" y="108"/>
                </a:cxn>
                <a:cxn ang="0">
                  <a:pos x="1947" y="209"/>
                </a:cxn>
                <a:cxn ang="0">
                  <a:pos x="1943" y="123"/>
                </a:cxn>
                <a:cxn ang="0">
                  <a:pos x="1975" y="51"/>
                </a:cxn>
                <a:cxn ang="0">
                  <a:pos x="2038" y="0"/>
                </a:cxn>
                <a:cxn ang="0">
                  <a:pos x="1820" y="63"/>
                </a:cxn>
                <a:cxn ang="0">
                  <a:pos x="1583" y="83"/>
                </a:cxn>
                <a:cxn ang="0">
                  <a:pos x="1349" y="30"/>
                </a:cxn>
                <a:cxn ang="0">
                  <a:pos x="1132" y="65"/>
                </a:cxn>
                <a:cxn ang="0">
                  <a:pos x="1040" y="170"/>
                </a:cxn>
                <a:cxn ang="0">
                  <a:pos x="926" y="137"/>
                </a:cxn>
                <a:cxn ang="0">
                  <a:pos x="758" y="183"/>
                </a:cxn>
                <a:cxn ang="0">
                  <a:pos x="667" y="140"/>
                </a:cxn>
                <a:cxn ang="0">
                  <a:pos x="364" y="248"/>
                </a:cxn>
                <a:cxn ang="0">
                  <a:pos x="535" y="213"/>
                </a:cxn>
                <a:cxn ang="0">
                  <a:pos x="638" y="276"/>
                </a:cxn>
                <a:cxn ang="0">
                  <a:pos x="443" y="357"/>
                </a:cxn>
                <a:cxn ang="0">
                  <a:pos x="275" y="416"/>
                </a:cxn>
                <a:cxn ang="0">
                  <a:pos x="167" y="537"/>
                </a:cxn>
                <a:cxn ang="0">
                  <a:pos x="283" y="552"/>
                </a:cxn>
                <a:cxn ang="0">
                  <a:pos x="381" y="573"/>
                </a:cxn>
                <a:cxn ang="0">
                  <a:pos x="493" y="590"/>
                </a:cxn>
                <a:cxn ang="0">
                  <a:pos x="487" y="512"/>
                </a:cxn>
                <a:cxn ang="0">
                  <a:pos x="592" y="548"/>
                </a:cxn>
                <a:cxn ang="0">
                  <a:pos x="686" y="470"/>
                </a:cxn>
                <a:cxn ang="0">
                  <a:pos x="772" y="480"/>
                </a:cxn>
                <a:cxn ang="0">
                  <a:pos x="639" y="598"/>
                </a:cxn>
              </a:cxnLst>
              <a:rect l="l" t="t" r="r" b="b"/>
              <a:pathLst>
                <a:path w="2060" h="1644">
                  <a:moveTo>
                    <a:pt x="697" y="677"/>
                  </a:moveTo>
                  <a:cubicBezTo>
                    <a:pt x="659" y="675"/>
                    <a:pt x="652" y="669"/>
                    <a:pt x="618" y="667"/>
                  </a:cubicBezTo>
                  <a:cubicBezTo>
                    <a:pt x="607" y="666"/>
                    <a:pt x="594" y="661"/>
                    <a:pt x="582" y="658"/>
                  </a:cubicBezTo>
                  <a:cubicBezTo>
                    <a:pt x="577" y="655"/>
                    <a:pt x="568" y="650"/>
                    <a:pt x="568" y="650"/>
                  </a:cubicBezTo>
                  <a:cubicBezTo>
                    <a:pt x="551" y="652"/>
                    <a:pt x="557" y="655"/>
                    <a:pt x="546" y="658"/>
                  </a:cubicBezTo>
                  <a:cubicBezTo>
                    <a:pt x="540" y="667"/>
                    <a:pt x="542" y="669"/>
                    <a:pt x="546" y="677"/>
                  </a:cubicBezTo>
                  <a:cubicBezTo>
                    <a:pt x="548" y="680"/>
                    <a:pt x="550" y="686"/>
                    <a:pt x="550" y="686"/>
                  </a:cubicBezTo>
                  <a:cubicBezTo>
                    <a:pt x="526" y="694"/>
                    <a:pt x="506" y="678"/>
                    <a:pt x="488" y="670"/>
                  </a:cubicBezTo>
                  <a:cubicBezTo>
                    <a:pt x="481" y="653"/>
                    <a:pt x="472" y="655"/>
                    <a:pt x="452" y="653"/>
                  </a:cubicBezTo>
                  <a:cubicBezTo>
                    <a:pt x="446" y="648"/>
                    <a:pt x="444" y="648"/>
                    <a:pt x="437" y="650"/>
                  </a:cubicBezTo>
                  <a:cubicBezTo>
                    <a:pt x="427" y="647"/>
                    <a:pt x="433" y="648"/>
                    <a:pt x="423" y="642"/>
                  </a:cubicBezTo>
                  <a:cubicBezTo>
                    <a:pt x="421" y="641"/>
                    <a:pt x="418" y="639"/>
                    <a:pt x="418" y="639"/>
                  </a:cubicBezTo>
                  <a:cubicBezTo>
                    <a:pt x="416" y="638"/>
                    <a:pt x="413" y="633"/>
                    <a:pt x="413" y="630"/>
                  </a:cubicBezTo>
                  <a:cubicBezTo>
                    <a:pt x="415" y="625"/>
                    <a:pt x="418" y="616"/>
                    <a:pt x="418" y="616"/>
                  </a:cubicBezTo>
                  <a:cubicBezTo>
                    <a:pt x="416" y="592"/>
                    <a:pt x="421" y="588"/>
                    <a:pt x="398" y="591"/>
                  </a:cubicBezTo>
                  <a:cubicBezTo>
                    <a:pt x="390" y="598"/>
                    <a:pt x="390" y="595"/>
                    <a:pt x="381" y="592"/>
                  </a:cubicBezTo>
                  <a:cubicBezTo>
                    <a:pt x="370" y="592"/>
                    <a:pt x="361" y="595"/>
                    <a:pt x="348" y="597"/>
                  </a:cubicBezTo>
                  <a:cubicBezTo>
                    <a:pt x="344" y="595"/>
                    <a:pt x="337" y="597"/>
                    <a:pt x="333" y="595"/>
                  </a:cubicBezTo>
                  <a:cubicBezTo>
                    <a:pt x="331" y="594"/>
                    <a:pt x="330" y="592"/>
                    <a:pt x="328" y="592"/>
                  </a:cubicBezTo>
                  <a:cubicBezTo>
                    <a:pt x="314" y="591"/>
                    <a:pt x="296" y="597"/>
                    <a:pt x="283" y="602"/>
                  </a:cubicBezTo>
                  <a:cubicBezTo>
                    <a:pt x="276" y="603"/>
                    <a:pt x="268" y="606"/>
                    <a:pt x="260" y="608"/>
                  </a:cubicBezTo>
                  <a:cubicBezTo>
                    <a:pt x="255" y="609"/>
                    <a:pt x="246" y="613"/>
                    <a:pt x="246" y="613"/>
                  </a:cubicBezTo>
                  <a:cubicBezTo>
                    <a:pt x="228" y="611"/>
                    <a:pt x="209" y="609"/>
                    <a:pt x="189" y="611"/>
                  </a:cubicBezTo>
                  <a:cubicBezTo>
                    <a:pt x="184" y="613"/>
                    <a:pt x="180" y="614"/>
                    <a:pt x="175" y="617"/>
                  </a:cubicBezTo>
                  <a:cubicBezTo>
                    <a:pt x="173" y="619"/>
                    <a:pt x="173" y="620"/>
                    <a:pt x="173" y="622"/>
                  </a:cubicBezTo>
                  <a:cubicBezTo>
                    <a:pt x="172" y="623"/>
                    <a:pt x="169" y="623"/>
                    <a:pt x="169" y="625"/>
                  </a:cubicBezTo>
                  <a:cubicBezTo>
                    <a:pt x="163" y="634"/>
                    <a:pt x="167" y="641"/>
                    <a:pt x="158" y="645"/>
                  </a:cubicBezTo>
                  <a:cubicBezTo>
                    <a:pt x="153" y="648"/>
                    <a:pt x="149" y="652"/>
                    <a:pt x="144" y="655"/>
                  </a:cubicBezTo>
                  <a:cubicBezTo>
                    <a:pt x="141" y="656"/>
                    <a:pt x="135" y="659"/>
                    <a:pt x="135" y="659"/>
                  </a:cubicBezTo>
                  <a:cubicBezTo>
                    <a:pt x="133" y="664"/>
                    <a:pt x="130" y="666"/>
                    <a:pt x="130" y="669"/>
                  </a:cubicBezTo>
                  <a:cubicBezTo>
                    <a:pt x="128" y="677"/>
                    <a:pt x="132" y="691"/>
                    <a:pt x="124" y="698"/>
                  </a:cubicBezTo>
                  <a:cubicBezTo>
                    <a:pt x="118" y="703"/>
                    <a:pt x="108" y="709"/>
                    <a:pt x="101" y="711"/>
                  </a:cubicBezTo>
                  <a:cubicBezTo>
                    <a:pt x="101" y="711"/>
                    <a:pt x="90" y="716"/>
                    <a:pt x="87" y="716"/>
                  </a:cubicBezTo>
                  <a:cubicBezTo>
                    <a:pt x="85" y="717"/>
                    <a:pt x="82" y="717"/>
                    <a:pt x="82" y="717"/>
                  </a:cubicBezTo>
                  <a:cubicBezTo>
                    <a:pt x="76" y="725"/>
                    <a:pt x="68" y="733"/>
                    <a:pt x="60" y="738"/>
                  </a:cubicBezTo>
                  <a:cubicBezTo>
                    <a:pt x="56" y="745"/>
                    <a:pt x="53" y="755"/>
                    <a:pt x="46" y="759"/>
                  </a:cubicBezTo>
                  <a:cubicBezTo>
                    <a:pt x="43" y="764"/>
                    <a:pt x="37" y="767"/>
                    <a:pt x="31" y="773"/>
                  </a:cubicBezTo>
                  <a:cubicBezTo>
                    <a:pt x="26" y="780"/>
                    <a:pt x="25" y="789"/>
                    <a:pt x="23" y="797"/>
                  </a:cubicBezTo>
                  <a:cubicBezTo>
                    <a:pt x="20" y="803"/>
                    <a:pt x="19" y="809"/>
                    <a:pt x="17" y="816"/>
                  </a:cubicBezTo>
                  <a:cubicBezTo>
                    <a:pt x="15" y="817"/>
                    <a:pt x="14" y="824"/>
                    <a:pt x="14" y="824"/>
                  </a:cubicBezTo>
                  <a:cubicBezTo>
                    <a:pt x="15" y="831"/>
                    <a:pt x="26" y="842"/>
                    <a:pt x="26" y="842"/>
                  </a:cubicBezTo>
                  <a:cubicBezTo>
                    <a:pt x="26" y="847"/>
                    <a:pt x="17" y="855"/>
                    <a:pt x="17" y="855"/>
                  </a:cubicBezTo>
                  <a:cubicBezTo>
                    <a:pt x="14" y="863"/>
                    <a:pt x="17" y="867"/>
                    <a:pt x="25" y="870"/>
                  </a:cubicBezTo>
                  <a:cubicBezTo>
                    <a:pt x="28" y="884"/>
                    <a:pt x="17" y="902"/>
                    <a:pt x="6" y="909"/>
                  </a:cubicBezTo>
                  <a:cubicBezTo>
                    <a:pt x="0" y="927"/>
                    <a:pt x="5" y="927"/>
                    <a:pt x="12" y="941"/>
                  </a:cubicBezTo>
                  <a:cubicBezTo>
                    <a:pt x="23" y="963"/>
                    <a:pt x="29" y="969"/>
                    <a:pt x="53" y="977"/>
                  </a:cubicBezTo>
                  <a:cubicBezTo>
                    <a:pt x="60" y="986"/>
                    <a:pt x="56" y="983"/>
                    <a:pt x="63" y="989"/>
                  </a:cubicBezTo>
                  <a:cubicBezTo>
                    <a:pt x="62" y="994"/>
                    <a:pt x="59" y="997"/>
                    <a:pt x="59" y="1002"/>
                  </a:cubicBezTo>
                  <a:cubicBezTo>
                    <a:pt x="57" y="1009"/>
                    <a:pt x="70" y="1020"/>
                    <a:pt x="74" y="1027"/>
                  </a:cubicBezTo>
                  <a:cubicBezTo>
                    <a:pt x="77" y="1031"/>
                    <a:pt x="91" y="1036"/>
                    <a:pt x="91" y="1036"/>
                  </a:cubicBezTo>
                  <a:cubicBezTo>
                    <a:pt x="94" y="1036"/>
                    <a:pt x="96" y="1036"/>
                    <a:pt x="98" y="1034"/>
                  </a:cubicBezTo>
                  <a:cubicBezTo>
                    <a:pt x="99" y="1034"/>
                    <a:pt x="98" y="1031"/>
                    <a:pt x="99" y="1030"/>
                  </a:cubicBezTo>
                  <a:cubicBezTo>
                    <a:pt x="101" y="1030"/>
                    <a:pt x="107" y="1038"/>
                    <a:pt x="108" y="1038"/>
                  </a:cubicBezTo>
                  <a:cubicBezTo>
                    <a:pt x="119" y="1047"/>
                    <a:pt x="133" y="1055"/>
                    <a:pt x="146" y="1059"/>
                  </a:cubicBezTo>
                  <a:cubicBezTo>
                    <a:pt x="149" y="1067"/>
                    <a:pt x="152" y="1066"/>
                    <a:pt x="159" y="1064"/>
                  </a:cubicBezTo>
                  <a:cubicBezTo>
                    <a:pt x="163" y="1061"/>
                    <a:pt x="166" y="1059"/>
                    <a:pt x="169" y="1058"/>
                  </a:cubicBezTo>
                  <a:cubicBezTo>
                    <a:pt x="172" y="1056"/>
                    <a:pt x="178" y="1055"/>
                    <a:pt x="178" y="1055"/>
                  </a:cubicBezTo>
                  <a:cubicBezTo>
                    <a:pt x="192" y="1059"/>
                    <a:pt x="209" y="1061"/>
                    <a:pt x="224" y="1063"/>
                  </a:cubicBezTo>
                  <a:cubicBezTo>
                    <a:pt x="231" y="1067"/>
                    <a:pt x="229" y="1070"/>
                    <a:pt x="238" y="1069"/>
                  </a:cubicBezTo>
                  <a:cubicBezTo>
                    <a:pt x="238" y="1063"/>
                    <a:pt x="238" y="1056"/>
                    <a:pt x="238" y="1050"/>
                  </a:cubicBezTo>
                  <a:cubicBezTo>
                    <a:pt x="241" y="1041"/>
                    <a:pt x="257" y="1059"/>
                    <a:pt x="260" y="1061"/>
                  </a:cubicBezTo>
                  <a:cubicBezTo>
                    <a:pt x="266" y="1050"/>
                    <a:pt x="279" y="1052"/>
                    <a:pt x="291" y="1050"/>
                  </a:cubicBezTo>
                  <a:cubicBezTo>
                    <a:pt x="297" y="1049"/>
                    <a:pt x="302" y="1044"/>
                    <a:pt x="308" y="1041"/>
                  </a:cubicBezTo>
                  <a:cubicBezTo>
                    <a:pt x="319" y="1042"/>
                    <a:pt x="330" y="1045"/>
                    <a:pt x="341" y="1049"/>
                  </a:cubicBezTo>
                  <a:cubicBezTo>
                    <a:pt x="342" y="1050"/>
                    <a:pt x="344" y="1055"/>
                    <a:pt x="344" y="1058"/>
                  </a:cubicBezTo>
                  <a:cubicBezTo>
                    <a:pt x="344" y="1061"/>
                    <a:pt x="342" y="1067"/>
                    <a:pt x="342" y="1067"/>
                  </a:cubicBezTo>
                  <a:cubicBezTo>
                    <a:pt x="347" y="1070"/>
                    <a:pt x="355" y="1072"/>
                    <a:pt x="361" y="1075"/>
                  </a:cubicBezTo>
                  <a:cubicBezTo>
                    <a:pt x="362" y="1075"/>
                    <a:pt x="365" y="1077"/>
                    <a:pt x="365" y="1077"/>
                  </a:cubicBezTo>
                  <a:cubicBezTo>
                    <a:pt x="375" y="1074"/>
                    <a:pt x="384" y="1074"/>
                    <a:pt x="393" y="1080"/>
                  </a:cubicBezTo>
                  <a:cubicBezTo>
                    <a:pt x="396" y="1083"/>
                    <a:pt x="398" y="1088"/>
                    <a:pt x="401" y="1092"/>
                  </a:cubicBezTo>
                  <a:cubicBezTo>
                    <a:pt x="404" y="1095"/>
                    <a:pt x="407" y="1102"/>
                    <a:pt x="407" y="1102"/>
                  </a:cubicBezTo>
                  <a:cubicBezTo>
                    <a:pt x="404" y="1114"/>
                    <a:pt x="399" y="1127"/>
                    <a:pt x="396" y="1138"/>
                  </a:cubicBezTo>
                  <a:cubicBezTo>
                    <a:pt x="393" y="1147"/>
                    <a:pt x="395" y="1141"/>
                    <a:pt x="389" y="1152"/>
                  </a:cubicBezTo>
                  <a:cubicBezTo>
                    <a:pt x="387" y="1153"/>
                    <a:pt x="385" y="1156"/>
                    <a:pt x="385" y="1156"/>
                  </a:cubicBezTo>
                  <a:cubicBezTo>
                    <a:pt x="389" y="1185"/>
                    <a:pt x="396" y="1180"/>
                    <a:pt x="410" y="1197"/>
                  </a:cubicBezTo>
                  <a:cubicBezTo>
                    <a:pt x="427" y="1219"/>
                    <a:pt x="440" y="1239"/>
                    <a:pt x="447" y="1266"/>
                  </a:cubicBezTo>
                  <a:cubicBezTo>
                    <a:pt x="446" y="1280"/>
                    <a:pt x="452" y="1314"/>
                    <a:pt x="435" y="1325"/>
                  </a:cubicBezTo>
                  <a:cubicBezTo>
                    <a:pt x="427" y="1347"/>
                    <a:pt x="433" y="1325"/>
                    <a:pt x="430" y="1367"/>
                  </a:cubicBezTo>
                  <a:cubicBezTo>
                    <a:pt x="429" y="1377"/>
                    <a:pt x="421" y="1381"/>
                    <a:pt x="418" y="1391"/>
                  </a:cubicBezTo>
                  <a:cubicBezTo>
                    <a:pt x="421" y="1413"/>
                    <a:pt x="430" y="1422"/>
                    <a:pt x="446" y="1438"/>
                  </a:cubicBezTo>
                  <a:cubicBezTo>
                    <a:pt x="449" y="1441"/>
                    <a:pt x="450" y="1442"/>
                    <a:pt x="452" y="1447"/>
                  </a:cubicBezTo>
                  <a:cubicBezTo>
                    <a:pt x="454" y="1450"/>
                    <a:pt x="455" y="1456"/>
                    <a:pt x="455" y="1456"/>
                  </a:cubicBezTo>
                  <a:cubicBezTo>
                    <a:pt x="457" y="1475"/>
                    <a:pt x="458" y="1488"/>
                    <a:pt x="460" y="1505"/>
                  </a:cubicBezTo>
                  <a:cubicBezTo>
                    <a:pt x="461" y="1514"/>
                    <a:pt x="461" y="1511"/>
                    <a:pt x="464" y="1522"/>
                  </a:cubicBezTo>
                  <a:cubicBezTo>
                    <a:pt x="466" y="1524"/>
                    <a:pt x="466" y="1527"/>
                    <a:pt x="466" y="1527"/>
                  </a:cubicBezTo>
                  <a:cubicBezTo>
                    <a:pt x="468" y="1542"/>
                    <a:pt x="469" y="1552"/>
                    <a:pt x="481" y="1561"/>
                  </a:cubicBezTo>
                  <a:cubicBezTo>
                    <a:pt x="485" y="1566"/>
                    <a:pt x="488" y="1569"/>
                    <a:pt x="494" y="1572"/>
                  </a:cubicBezTo>
                  <a:cubicBezTo>
                    <a:pt x="497" y="1585"/>
                    <a:pt x="503" y="1597"/>
                    <a:pt x="506" y="1610"/>
                  </a:cubicBezTo>
                  <a:cubicBezTo>
                    <a:pt x="506" y="1614"/>
                    <a:pt x="508" y="1619"/>
                    <a:pt x="505" y="1622"/>
                  </a:cubicBezTo>
                  <a:cubicBezTo>
                    <a:pt x="503" y="1625"/>
                    <a:pt x="497" y="1628"/>
                    <a:pt x="497" y="1628"/>
                  </a:cubicBezTo>
                  <a:cubicBezTo>
                    <a:pt x="488" y="1642"/>
                    <a:pt x="509" y="1644"/>
                    <a:pt x="517" y="1644"/>
                  </a:cubicBezTo>
                  <a:cubicBezTo>
                    <a:pt x="539" y="1639"/>
                    <a:pt x="557" y="1635"/>
                    <a:pt x="579" y="1633"/>
                  </a:cubicBezTo>
                  <a:cubicBezTo>
                    <a:pt x="598" y="1630"/>
                    <a:pt x="613" y="1627"/>
                    <a:pt x="632" y="1624"/>
                  </a:cubicBezTo>
                  <a:cubicBezTo>
                    <a:pt x="635" y="1624"/>
                    <a:pt x="638" y="1622"/>
                    <a:pt x="641" y="1621"/>
                  </a:cubicBezTo>
                  <a:cubicBezTo>
                    <a:pt x="642" y="1621"/>
                    <a:pt x="644" y="1619"/>
                    <a:pt x="646" y="1617"/>
                  </a:cubicBezTo>
                  <a:cubicBezTo>
                    <a:pt x="649" y="1617"/>
                    <a:pt x="655" y="1616"/>
                    <a:pt x="655" y="1616"/>
                  </a:cubicBezTo>
                  <a:cubicBezTo>
                    <a:pt x="659" y="1610"/>
                    <a:pt x="664" y="1603"/>
                    <a:pt x="670" y="1600"/>
                  </a:cubicBezTo>
                  <a:cubicBezTo>
                    <a:pt x="675" y="1594"/>
                    <a:pt x="678" y="1591"/>
                    <a:pt x="683" y="1588"/>
                  </a:cubicBezTo>
                  <a:cubicBezTo>
                    <a:pt x="687" y="1581"/>
                    <a:pt x="697" y="1577"/>
                    <a:pt x="704" y="1574"/>
                  </a:cubicBezTo>
                  <a:cubicBezTo>
                    <a:pt x="715" y="1563"/>
                    <a:pt x="726" y="1550"/>
                    <a:pt x="731" y="1535"/>
                  </a:cubicBezTo>
                  <a:cubicBezTo>
                    <a:pt x="731" y="1531"/>
                    <a:pt x="729" y="1528"/>
                    <a:pt x="729" y="1525"/>
                  </a:cubicBezTo>
                  <a:cubicBezTo>
                    <a:pt x="729" y="1494"/>
                    <a:pt x="737" y="1505"/>
                    <a:pt x="754" y="1494"/>
                  </a:cubicBezTo>
                  <a:cubicBezTo>
                    <a:pt x="759" y="1488"/>
                    <a:pt x="762" y="1483"/>
                    <a:pt x="765" y="1475"/>
                  </a:cubicBezTo>
                  <a:cubicBezTo>
                    <a:pt x="763" y="1458"/>
                    <a:pt x="765" y="1439"/>
                    <a:pt x="755" y="1424"/>
                  </a:cubicBezTo>
                  <a:cubicBezTo>
                    <a:pt x="759" y="1413"/>
                    <a:pt x="771" y="1419"/>
                    <a:pt x="779" y="1422"/>
                  </a:cubicBezTo>
                  <a:cubicBezTo>
                    <a:pt x="782" y="1427"/>
                    <a:pt x="782" y="1435"/>
                    <a:pt x="785" y="1427"/>
                  </a:cubicBezTo>
                  <a:cubicBezTo>
                    <a:pt x="786" y="1416"/>
                    <a:pt x="786" y="1405"/>
                    <a:pt x="786" y="1396"/>
                  </a:cubicBezTo>
                  <a:cubicBezTo>
                    <a:pt x="788" y="1386"/>
                    <a:pt x="810" y="1385"/>
                    <a:pt x="817" y="1380"/>
                  </a:cubicBezTo>
                  <a:cubicBezTo>
                    <a:pt x="820" y="1374"/>
                    <a:pt x="831" y="1367"/>
                    <a:pt x="837" y="1363"/>
                  </a:cubicBezTo>
                  <a:cubicBezTo>
                    <a:pt x="841" y="1361"/>
                    <a:pt x="847" y="1356"/>
                    <a:pt x="847" y="1356"/>
                  </a:cubicBezTo>
                  <a:cubicBezTo>
                    <a:pt x="855" y="1345"/>
                    <a:pt x="845" y="1333"/>
                    <a:pt x="844" y="1320"/>
                  </a:cubicBezTo>
                  <a:cubicBezTo>
                    <a:pt x="845" y="1310"/>
                    <a:pt x="847" y="1308"/>
                    <a:pt x="850" y="1299"/>
                  </a:cubicBezTo>
                  <a:cubicBezTo>
                    <a:pt x="847" y="1288"/>
                    <a:pt x="842" y="1288"/>
                    <a:pt x="834" y="1280"/>
                  </a:cubicBezTo>
                  <a:cubicBezTo>
                    <a:pt x="833" y="1275"/>
                    <a:pt x="830" y="1266"/>
                    <a:pt x="830" y="1266"/>
                  </a:cubicBezTo>
                  <a:cubicBezTo>
                    <a:pt x="831" y="1250"/>
                    <a:pt x="831" y="1236"/>
                    <a:pt x="831" y="1220"/>
                  </a:cubicBezTo>
                  <a:cubicBezTo>
                    <a:pt x="833" y="1192"/>
                    <a:pt x="861" y="1183"/>
                    <a:pt x="876" y="1166"/>
                  </a:cubicBezTo>
                  <a:cubicBezTo>
                    <a:pt x="879" y="1160"/>
                    <a:pt x="884" y="1160"/>
                    <a:pt x="885" y="1153"/>
                  </a:cubicBezTo>
                  <a:cubicBezTo>
                    <a:pt x="890" y="1144"/>
                    <a:pt x="889" y="1142"/>
                    <a:pt x="895" y="1136"/>
                  </a:cubicBezTo>
                  <a:cubicBezTo>
                    <a:pt x="898" y="1127"/>
                    <a:pt x="906" y="1114"/>
                    <a:pt x="915" y="1111"/>
                  </a:cubicBezTo>
                  <a:cubicBezTo>
                    <a:pt x="920" y="1105"/>
                    <a:pt x="924" y="1099"/>
                    <a:pt x="930" y="1094"/>
                  </a:cubicBezTo>
                  <a:cubicBezTo>
                    <a:pt x="935" y="1089"/>
                    <a:pt x="938" y="1089"/>
                    <a:pt x="943" y="1084"/>
                  </a:cubicBezTo>
                  <a:cubicBezTo>
                    <a:pt x="947" y="1080"/>
                    <a:pt x="949" y="1078"/>
                    <a:pt x="955" y="1077"/>
                  </a:cubicBezTo>
                  <a:cubicBezTo>
                    <a:pt x="961" y="1066"/>
                    <a:pt x="958" y="1069"/>
                    <a:pt x="966" y="1064"/>
                  </a:cubicBezTo>
                  <a:cubicBezTo>
                    <a:pt x="972" y="1055"/>
                    <a:pt x="978" y="1045"/>
                    <a:pt x="983" y="1036"/>
                  </a:cubicBezTo>
                  <a:cubicBezTo>
                    <a:pt x="988" y="1030"/>
                    <a:pt x="989" y="1019"/>
                    <a:pt x="991" y="1013"/>
                  </a:cubicBezTo>
                  <a:cubicBezTo>
                    <a:pt x="994" y="1003"/>
                    <a:pt x="992" y="1009"/>
                    <a:pt x="998" y="999"/>
                  </a:cubicBezTo>
                  <a:cubicBezTo>
                    <a:pt x="1003" y="992"/>
                    <a:pt x="1003" y="984"/>
                    <a:pt x="1005" y="977"/>
                  </a:cubicBezTo>
                  <a:cubicBezTo>
                    <a:pt x="1003" y="966"/>
                    <a:pt x="1000" y="970"/>
                    <a:pt x="989" y="974"/>
                  </a:cubicBezTo>
                  <a:cubicBezTo>
                    <a:pt x="971" y="986"/>
                    <a:pt x="941" y="983"/>
                    <a:pt x="921" y="983"/>
                  </a:cubicBezTo>
                  <a:cubicBezTo>
                    <a:pt x="892" y="981"/>
                    <a:pt x="895" y="977"/>
                    <a:pt x="878" y="961"/>
                  </a:cubicBezTo>
                  <a:cubicBezTo>
                    <a:pt x="875" y="949"/>
                    <a:pt x="867" y="944"/>
                    <a:pt x="858" y="936"/>
                  </a:cubicBezTo>
                  <a:cubicBezTo>
                    <a:pt x="853" y="933"/>
                    <a:pt x="844" y="930"/>
                    <a:pt x="844" y="930"/>
                  </a:cubicBezTo>
                  <a:cubicBezTo>
                    <a:pt x="837" y="909"/>
                    <a:pt x="828" y="891"/>
                    <a:pt x="817" y="872"/>
                  </a:cubicBezTo>
                  <a:cubicBezTo>
                    <a:pt x="811" y="866"/>
                    <a:pt x="816" y="869"/>
                    <a:pt x="805" y="863"/>
                  </a:cubicBezTo>
                  <a:cubicBezTo>
                    <a:pt x="802" y="859"/>
                    <a:pt x="796" y="856"/>
                    <a:pt x="796" y="856"/>
                  </a:cubicBezTo>
                  <a:cubicBezTo>
                    <a:pt x="786" y="842"/>
                    <a:pt x="794" y="825"/>
                    <a:pt x="785" y="813"/>
                  </a:cubicBezTo>
                  <a:cubicBezTo>
                    <a:pt x="774" y="794"/>
                    <a:pt x="759" y="772"/>
                    <a:pt x="745" y="758"/>
                  </a:cubicBezTo>
                  <a:cubicBezTo>
                    <a:pt x="742" y="744"/>
                    <a:pt x="737" y="736"/>
                    <a:pt x="729" y="723"/>
                  </a:cubicBezTo>
                  <a:cubicBezTo>
                    <a:pt x="726" y="720"/>
                    <a:pt x="723" y="709"/>
                    <a:pt x="723" y="709"/>
                  </a:cubicBezTo>
                  <a:cubicBezTo>
                    <a:pt x="740" y="705"/>
                    <a:pt x="757" y="733"/>
                    <a:pt x="766" y="744"/>
                  </a:cubicBezTo>
                  <a:cubicBezTo>
                    <a:pt x="771" y="758"/>
                    <a:pt x="771" y="759"/>
                    <a:pt x="786" y="764"/>
                  </a:cubicBezTo>
                  <a:cubicBezTo>
                    <a:pt x="793" y="766"/>
                    <a:pt x="800" y="773"/>
                    <a:pt x="800" y="773"/>
                  </a:cubicBezTo>
                  <a:cubicBezTo>
                    <a:pt x="803" y="780"/>
                    <a:pt x="808" y="784"/>
                    <a:pt x="813" y="791"/>
                  </a:cubicBezTo>
                  <a:cubicBezTo>
                    <a:pt x="813" y="803"/>
                    <a:pt x="814" y="809"/>
                    <a:pt x="817" y="819"/>
                  </a:cubicBezTo>
                  <a:cubicBezTo>
                    <a:pt x="819" y="842"/>
                    <a:pt x="820" y="841"/>
                    <a:pt x="839" y="847"/>
                  </a:cubicBezTo>
                  <a:cubicBezTo>
                    <a:pt x="844" y="852"/>
                    <a:pt x="847" y="856"/>
                    <a:pt x="851" y="861"/>
                  </a:cubicBezTo>
                  <a:cubicBezTo>
                    <a:pt x="851" y="863"/>
                    <a:pt x="853" y="864"/>
                    <a:pt x="853" y="866"/>
                  </a:cubicBezTo>
                  <a:cubicBezTo>
                    <a:pt x="853" y="869"/>
                    <a:pt x="853" y="874"/>
                    <a:pt x="855" y="877"/>
                  </a:cubicBezTo>
                  <a:cubicBezTo>
                    <a:pt x="856" y="884"/>
                    <a:pt x="870" y="889"/>
                    <a:pt x="875" y="894"/>
                  </a:cubicBezTo>
                  <a:cubicBezTo>
                    <a:pt x="887" y="927"/>
                    <a:pt x="870" y="945"/>
                    <a:pt x="910" y="955"/>
                  </a:cubicBezTo>
                  <a:cubicBezTo>
                    <a:pt x="921" y="953"/>
                    <a:pt x="926" y="955"/>
                    <a:pt x="933" y="949"/>
                  </a:cubicBezTo>
                  <a:cubicBezTo>
                    <a:pt x="938" y="942"/>
                    <a:pt x="944" y="941"/>
                    <a:pt x="951" y="936"/>
                  </a:cubicBezTo>
                  <a:cubicBezTo>
                    <a:pt x="972" y="924"/>
                    <a:pt x="978" y="920"/>
                    <a:pt x="1003" y="916"/>
                  </a:cubicBezTo>
                  <a:cubicBezTo>
                    <a:pt x="1009" y="914"/>
                    <a:pt x="1017" y="911"/>
                    <a:pt x="1025" y="909"/>
                  </a:cubicBezTo>
                  <a:cubicBezTo>
                    <a:pt x="1031" y="906"/>
                    <a:pt x="1036" y="899"/>
                    <a:pt x="1042" y="897"/>
                  </a:cubicBezTo>
                  <a:cubicBezTo>
                    <a:pt x="1051" y="894"/>
                    <a:pt x="1060" y="894"/>
                    <a:pt x="1068" y="888"/>
                  </a:cubicBezTo>
                  <a:cubicBezTo>
                    <a:pt x="1073" y="881"/>
                    <a:pt x="1079" y="877"/>
                    <a:pt x="1084" y="869"/>
                  </a:cubicBezTo>
                  <a:cubicBezTo>
                    <a:pt x="1087" y="861"/>
                    <a:pt x="1088" y="850"/>
                    <a:pt x="1098" y="844"/>
                  </a:cubicBezTo>
                  <a:cubicBezTo>
                    <a:pt x="1104" y="836"/>
                    <a:pt x="1105" y="825"/>
                    <a:pt x="1108" y="816"/>
                  </a:cubicBezTo>
                  <a:cubicBezTo>
                    <a:pt x="1110" y="811"/>
                    <a:pt x="1115" y="808"/>
                    <a:pt x="1116" y="803"/>
                  </a:cubicBezTo>
                  <a:cubicBezTo>
                    <a:pt x="1110" y="800"/>
                    <a:pt x="1110" y="805"/>
                    <a:pt x="1102" y="808"/>
                  </a:cubicBezTo>
                  <a:cubicBezTo>
                    <a:pt x="1099" y="802"/>
                    <a:pt x="1104" y="795"/>
                    <a:pt x="1098" y="792"/>
                  </a:cubicBezTo>
                  <a:cubicBezTo>
                    <a:pt x="1094" y="789"/>
                    <a:pt x="1084" y="788"/>
                    <a:pt x="1084" y="788"/>
                  </a:cubicBezTo>
                  <a:cubicBezTo>
                    <a:pt x="1077" y="780"/>
                    <a:pt x="1076" y="783"/>
                    <a:pt x="1067" y="786"/>
                  </a:cubicBezTo>
                  <a:cubicBezTo>
                    <a:pt x="1064" y="788"/>
                    <a:pt x="1057" y="789"/>
                    <a:pt x="1057" y="789"/>
                  </a:cubicBezTo>
                  <a:cubicBezTo>
                    <a:pt x="1054" y="789"/>
                    <a:pt x="1051" y="789"/>
                    <a:pt x="1048" y="788"/>
                  </a:cubicBezTo>
                  <a:cubicBezTo>
                    <a:pt x="1046" y="786"/>
                    <a:pt x="1045" y="778"/>
                    <a:pt x="1045" y="778"/>
                  </a:cubicBezTo>
                  <a:cubicBezTo>
                    <a:pt x="1046" y="778"/>
                    <a:pt x="1048" y="777"/>
                    <a:pt x="1050" y="775"/>
                  </a:cubicBezTo>
                  <a:cubicBezTo>
                    <a:pt x="1060" y="772"/>
                    <a:pt x="1067" y="778"/>
                    <a:pt x="1060" y="763"/>
                  </a:cubicBezTo>
                  <a:cubicBezTo>
                    <a:pt x="1059" y="763"/>
                    <a:pt x="1057" y="761"/>
                    <a:pt x="1056" y="761"/>
                  </a:cubicBezTo>
                  <a:cubicBezTo>
                    <a:pt x="1053" y="761"/>
                    <a:pt x="1048" y="761"/>
                    <a:pt x="1046" y="763"/>
                  </a:cubicBezTo>
                  <a:cubicBezTo>
                    <a:pt x="1046" y="764"/>
                    <a:pt x="1045" y="766"/>
                    <a:pt x="1043" y="767"/>
                  </a:cubicBezTo>
                  <a:cubicBezTo>
                    <a:pt x="1036" y="775"/>
                    <a:pt x="1025" y="777"/>
                    <a:pt x="1016" y="780"/>
                  </a:cubicBezTo>
                  <a:cubicBezTo>
                    <a:pt x="1011" y="780"/>
                    <a:pt x="1006" y="778"/>
                    <a:pt x="1003" y="777"/>
                  </a:cubicBezTo>
                  <a:cubicBezTo>
                    <a:pt x="1002" y="777"/>
                    <a:pt x="997" y="775"/>
                    <a:pt x="997" y="775"/>
                  </a:cubicBezTo>
                  <a:cubicBezTo>
                    <a:pt x="988" y="763"/>
                    <a:pt x="986" y="761"/>
                    <a:pt x="971" y="758"/>
                  </a:cubicBezTo>
                  <a:cubicBezTo>
                    <a:pt x="971" y="753"/>
                    <a:pt x="974" y="747"/>
                    <a:pt x="971" y="742"/>
                  </a:cubicBezTo>
                  <a:cubicBezTo>
                    <a:pt x="969" y="739"/>
                    <a:pt x="960" y="736"/>
                    <a:pt x="957" y="734"/>
                  </a:cubicBezTo>
                  <a:cubicBezTo>
                    <a:pt x="954" y="733"/>
                    <a:pt x="947" y="731"/>
                    <a:pt x="947" y="731"/>
                  </a:cubicBezTo>
                  <a:cubicBezTo>
                    <a:pt x="941" y="725"/>
                    <a:pt x="935" y="722"/>
                    <a:pt x="929" y="716"/>
                  </a:cubicBezTo>
                  <a:cubicBezTo>
                    <a:pt x="930" y="706"/>
                    <a:pt x="932" y="700"/>
                    <a:pt x="941" y="697"/>
                  </a:cubicBezTo>
                  <a:cubicBezTo>
                    <a:pt x="955" y="698"/>
                    <a:pt x="968" y="702"/>
                    <a:pt x="980" y="705"/>
                  </a:cubicBezTo>
                  <a:cubicBezTo>
                    <a:pt x="986" y="711"/>
                    <a:pt x="988" y="716"/>
                    <a:pt x="995" y="720"/>
                  </a:cubicBezTo>
                  <a:cubicBezTo>
                    <a:pt x="1005" y="734"/>
                    <a:pt x="1012" y="736"/>
                    <a:pt x="1025" y="744"/>
                  </a:cubicBezTo>
                  <a:cubicBezTo>
                    <a:pt x="1033" y="742"/>
                    <a:pt x="1045" y="747"/>
                    <a:pt x="1051" y="741"/>
                  </a:cubicBezTo>
                  <a:cubicBezTo>
                    <a:pt x="1060" y="733"/>
                    <a:pt x="1048" y="738"/>
                    <a:pt x="1059" y="734"/>
                  </a:cubicBezTo>
                  <a:cubicBezTo>
                    <a:pt x="1064" y="738"/>
                    <a:pt x="1068" y="739"/>
                    <a:pt x="1073" y="742"/>
                  </a:cubicBezTo>
                  <a:cubicBezTo>
                    <a:pt x="1079" y="752"/>
                    <a:pt x="1093" y="750"/>
                    <a:pt x="1104" y="753"/>
                  </a:cubicBezTo>
                  <a:cubicBezTo>
                    <a:pt x="1121" y="764"/>
                    <a:pt x="1110" y="759"/>
                    <a:pt x="1141" y="761"/>
                  </a:cubicBezTo>
                  <a:cubicBezTo>
                    <a:pt x="1152" y="763"/>
                    <a:pt x="1156" y="766"/>
                    <a:pt x="1163" y="775"/>
                  </a:cubicBezTo>
                  <a:cubicBezTo>
                    <a:pt x="1159" y="788"/>
                    <a:pt x="1167" y="781"/>
                    <a:pt x="1173" y="777"/>
                  </a:cubicBezTo>
                  <a:cubicBezTo>
                    <a:pt x="1175" y="770"/>
                    <a:pt x="1178" y="770"/>
                    <a:pt x="1181" y="764"/>
                  </a:cubicBezTo>
                  <a:cubicBezTo>
                    <a:pt x="1190" y="767"/>
                    <a:pt x="1189" y="772"/>
                    <a:pt x="1187" y="783"/>
                  </a:cubicBezTo>
                  <a:cubicBezTo>
                    <a:pt x="1195" y="789"/>
                    <a:pt x="1206" y="786"/>
                    <a:pt x="1215" y="789"/>
                  </a:cubicBezTo>
                  <a:cubicBezTo>
                    <a:pt x="1221" y="791"/>
                    <a:pt x="1226" y="797"/>
                    <a:pt x="1234" y="800"/>
                  </a:cubicBezTo>
                  <a:cubicBezTo>
                    <a:pt x="1245" y="803"/>
                    <a:pt x="1255" y="808"/>
                    <a:pt x="1265" y="816"/>
                  </a:cubicBezTo>
                  <a:cubicBezTo>
                    <a:pt x="1268" y="827"/>
                    <a:pt x="1272" y="831"/>
                    <a:pt x="1282" y="834"/>
                  </a:cubicBezTo>
                  <a:cubicBezTo>
                    <a:pt x="1286" y="842"/>
                    <a:pt x="1288" y="847"/>
                    <a:pt x="1296" y="852"/>
                  </a:cubicBezTo>
                  <a:cubicBezTo>
                    <a:pt x="1308" y="849"/>
                    <a:pt x="1302" y="850"/>
                    <a:pt x="1314" y="847"/>
                  </a:cubicBezTo>
                  <a:cubicBezTo>
                    <a:pt x="1316" y="845"/>
                    <a:pt x="1319" y="845"/>
                    <a:pt x="1319" y="845"/>
                  </a:cubicBezTo>
                  <a:cubicBezTo>
                    <a:pt x="1328" y="852"/>
                    <a:pt x="1322" y="842"/>
                    <a:pt x="1319" y="839"/>
                  </a:cubicBezTo>
                  <a:cubicBezTo>
                    <a:pt x="1316" y="844"/>
                    <a:pt x="1311" y="847"/>
                    <a:pt x="1310" y="853"/>
                  </a:cubicBezTo>
                  <a:cubicBezTo>
                    <a:pt x="1310" y="856"/>
                    <a:pt x="1307" y="863"/>
                    <a:pt x="1307" y="863"/>
                  </a:cubicBezTo>
                  <a:cubicBezTo>
                    <a:pt x="1308" y="869"/>
                    <a:pt x="1310" y="880"/>
                    <a:pt x="1319" y="880"/>
                  </a:cubicBezTo>
                  <a:lnTo>
                    <a:pt x="1320" y="916"/>
                  </a:lnTo>
                  <a:lnTo>
                    <a:pt x="1348" y="1005"/>
                  </a:lnTo>
                  <a:lnTo>
                    <a:pt x="1373" y="1033"/>
                  </a:lnTo>
                  <a:lnTo>
                    <a:pt x="1416" y="994"/>
                  </a:lnTo>
                  <a:lnTo>
                    <a:pt x="1413" y="967"/>
                  </a:lnTo>
                  <a:lnTo>
                    <a:pt x="1424" y="959"/>
                  </a:lnTo>
                  <a:lnTo>
                    <a:pt x="1423" y="925"/>
                  </a:lnTo>
                  <a:lnTo>
                    <a:pt x="1452" y="916"/>
                  </a:lnTo>
                  <a:lnTo>
                    <a:pt x="1520" y="855"/>
                  </a:lnTo>
                  <a:lnTo>
                    <a:pt x="1533" y="839"/>
                  </a:lnTo>
                  <a:lnTo>
                    <a:pt x="1588" y="824"/>
                  </a:lnTo>
                  <a:lnTo>
                    <a:pt x="1608" y="847"/>
                  </a:lnTo>
                  <a:lnTo>
                    <a:pt x="1602" y="858"/>
                  </a:lnTo>
                  <a:lnTo>
                    <a:pt x="1619" y="875"/>
                  </a:lnTo>
                  <a:lnTo>
                    <a:pt x="1624" y="899"/>
                  </a:lnTo>
                  <a:lnTo>
                    <a:pt x="1641" y="906"/>
                  </a:lnTo>
                  <a:lnTo>
                    <a:pt x="1677" y="892"/>
                  </a:lnTo>
                  <a:lnTo>
                    <a:pt x="1675" y="975"/>
                  </a:lnTo>
                  <a:lnTo>
                    <a:pt x="1684" y="956"/>
                  </a:lnTo>
                  <a:lnTo>
                    <a:pt x="1707" y="1000"/>
                  </a:lnTo>
                  <a:lnTo>
                    <a:pt x="1704" y="1030"/>
                  </a:lnTo>
                  <a:lnTo>
                    <a:pt x="1718" y="1013"/>
                  </a:lnTo>
                  <a:lnTo>
                    <a:pt x="1721" y="997"/>
                  </a:lnTo>
                  <a:lnTo>
                    <a:pt x="1738" y="972"/>
                  </a:lnTo>
                  <a:lnTo>
                    <a:pt x="1728" y="958"/>
                  </a:lnTo>
                  <a:lnTo>
                    <a:pt x="1737" y="942"/>
                  </a:lnTo>
                  <a:lnTo>
                    <a:pt x="1725" y="913"/>
                  </a:lnTo>
                  <a:lnTo>
                    <a:pt x="1732" y="889"/>
                  </a:lnTo>
                  <a:lnTo>
                    <a:pt x="1715" y="895"/>
                  </a:lnTo>
                  <a:lnTo>
                    <a:pt x="1707" y="874"/>
                  </a:lnTo>
                  <a:lnTo>
                    <a:pt x="1701" y="844"/>
                  </a:lnTo>
                  <a:lnTo>
                    <a:pt x="1714" y="816"/>
                  </a:lnTo>
                  <a:lnTo>
                    <a:pt x="1728" y="834"/>
                  </a:lnTo>
                  <a:lnTo>
                    <a:pt x="1721" y="880"/>
                  </a:lnTo>
                  <a:lnTo>
                    <a:pt x="1738" y="849"/>
                  </a:lnTo>
                  <a:lnTo>
                    <a:pt x="1732" y="824"/>
                  </a:lnTo>
                  <a:lnTo>
                    <a:pt x="1752" y="808"/>
                  </a:lnTo>
                  <a:lnTo>
                    <a:pt x="1752" y="797"/>
                  </a:lnTo>
                  <a:lnTo>
                    <a:pt x="1759" y="800"/>
                  </a:lnTo>
                  <a:lnTo>
                    <a:pt x="1796" y="756"/>
                  </a:lnTo>
                  <a:lnTo>
                    <a:pt x="1805" y="684"/>
                  </a:lnTo>
                  <a:lnTo>
                    <a:pt x="1810" y="655"/>
                  </a:lnTo>
                  <a:lnTo>
                    <a:pt x="1794" y="664"/>
                  </a:lnTo>
                  <a:lnTo>
                    <a:pt x="1788" y="655"/>
                  </a:lnTo>
                  <a:lnTo>
                    <a:pt x="1800" y="638"/>
                  </a:lnTo>
                  <a:lnTo>
                    <a:pt x="1776" y="592"/>
                  </a:lnTo>
                  <a:lnTo>
                    <a:pt x="1763" y="580"/>
                  </a:lnTo>
                  <a:lnTo>
                    <a:pt x="1783" y="544"/>
                  </a:lnTo>
                  <a:lnTo>
                    <a:pt x="1762" y="539"/>
                  </a:lnTo>
                  <a:lnTo>
                    <a:pt x="1743" y="531"/>
                  </a:lnTo>
                  <a:lnTo>
                    <a:pt x="1751" y="503"/>
                  </a:lnTo>
                  <a:lnTo>
                    <a:pt x="1763" y="487"/>
                  </a:lnTo>
                  <a:lnTo>
                    <a:pt x="1766" y="519"/>
                  </a:lnTo>
                  <a:lnTo>
                    <a:pt x="1788" y="498"/>
                  </a:lnTo>
                  <a:lnTo>
                    <a:pt x="1805" y="497"/>
                  </a:lnTo>
                  <a:lnTo>
                    <a:pt x="1797" y="519"/>
                  </a:lnTo>
                  <a:lnTo>
                    <a:pt x="1824" y="528"/>
                  </a:lnTo>
                  <a:lnTo>
                    <a:pt x="1816" y="545"/>
                  </a:lnTo>
                  <a:lnTo>
                    <a:pt x="1830" y="559"/>
                  </a:lnTo>
                  <a:lnTo>
                    <a:pt x="1830" y="588"/>
                  </a:lnTo>
                  <a:lnTo>
                    <a:pt x="1861" y="559"/>
                  </a:lnTo>
                  <a:lnTo>
                    <a:pt x="1850" y="531"/>
                  </a:lnTo>
                  <a:lnTo>
                    <a:pt x="1821" y="489"/>
                  </a:lnTo>
                  <a:lnTo>
                    <a:pt x="1830" y="473"/>
                  </a:lnTo>
                  <a:lnTo>
                    <a:pt x="1824" y="448"/>
                  </a:lnTo>
                  <a:lnTo>
                    <a:pt x="1844" y="427"/>
                  </a:lnTo>
                  <a:lnTo>
                    <a:pt x="1868" y="416"/>
                  </a:lnTo>
                  <a:lnTo>
                    <a:pt x="1867" y="367"/>
                  </a:lnTo>
                  <a:lnTo>
                    <a:pt x="1865" y="333"/>
                  </a:lnTo>
                  <a:lnTo>
                    <a:pt x="1858" y="302"/>
                  </a:lnTo>
                  <a:lnTo>
                    <a:pt x="1830" y="248"/>
                  </a:lnTo>
                  <a:lnTo>
                    <a:pt x="1825" y="275"/>
                  </a:lnTo>
                  <a:lnTo>
                    <a:pt x="1807" y="258"/>
                  </a:lnTo>
                  <a:lnTo>
                    <a:pt x="1790" y="266"/>
                  </a:lnTo>
                  <a:lnTo>
                    <a:pt x="1805" y="226"/>
                  </a:lnTo>
                  <a:lnTo>
                    <a:pt x="1821" y="192"/>
                  </a:lnTo>
                  <a:lnTo>
                    <a:pt x="1850" y="176"/>
                  </a:lnTo>
                  <a:lnTo>
                    <a:pt x="1853" y="161"/>
                  </a:lnTo>
                  <a:lnTo>
                    <a:pt x="1873" y="155"/>
                  </a:lnTo>
                  <a:lnTo>
                    <a:pt x="1873" y="170"/>
                  </a:lnTo>
                  <a:lnTo>
                    <a:pt x="1896" y="145"/>
                  </a:lnTo>
                  <a:lnTo>
                    <a:pt x="1882" y="139"/>
                  </a:lnTo>
                  <a:lnTo>
                    <a:pt x="1882" y="120"/>
                  </a:lnTo>
                  <a:lnTo>
                    <a:pt x="1899" y="108"/>
                  </a:lnTo>
                  <a:lnTo>
                    <a:pt x="1906" y="122"/>
                  </a:lnTo>
                  <a:lnTo>
                    <a:pt x="1929" y="100"/>
                  </a:lnTo>
                  <a:lnTo>
                    <a:pt x="1926" y="120"/>
                  </a:lnTo>
                  <a:lnTo>
                    <a:pt x="1927" y="136"/>
                  </a:lnTo>
                  <a:lnTo>
                    <a:pt x="1926" y="158"/>
                  </a:lnTo>
                  <a:lnTo>
                    <a:pt x="1918" y="175"/>
                  </a:lnTo>
                  <a:lnTo>
                    <a:pt x="1932" y="197"/>
                  </a:lnTo>
                  <a:lnTo>
                    <a:pt x="1938" y="212"/>
                  </a:lnTo>
                  <a:lnTo>
                    <a:pt x="1947" y="209"/>
                  </a:lnTo>
                  <a:lnTo>
                    <a:pt x="1992" y="256"/>
                  </a:lnTo>
                  <a:lnTo>
                    <a:pt x="2002" y="233"/>
                  </a:lnTo>
                  <a:lnTo>
                    <a:pt x="2014" y="216"/>
                  </a:lnTo>
                  <a:lnTo>
                    <a:pt x="1994" y="205"/>
                  </a:lnTo>
                  <a:lnTo>
                    <a:pt x="1999" y="184"/>
                  </a:lnTo>
                  <a:lnTo>
                    <a:pt x="1999" y="172"/>
                  </a:lnTo>
                  <a:lnTo>
                    <a:pt x="1978" y="150"/>
                  </a:lnTo>
                  <a:lnTo>
                    <a:pt x="1960" y="147"/>
                  </a:lnTo>
                  <a:lnTo>
                    <a:pt x="1943" y="123"/>
                  </a:lnTo>
                  <a:lnTo>
                    <a:pt x="1966" y="119"/>
                  </a:lnTo>
                  <a:lnTo>
                    <a:pt x="1977" y="100"/>
                  </a:lnTo>
                  <a:lnTo>
                    <a:pt x="1991" y="106"/>
                  </a:lnTo>
                  <a:lnTo>
                    <a:pt x="2005" y="98"/>
                  </a:lnTo>
                  <a:lnTo>
                    <a:pt x="1990" y="80"/>
                  </a:lnTo>
                  <a:lnTo>
                    <a:pt x="2002" y="69"/>
                  </a:lnTo>
                  <a:lnTo>
                    <a:pt x="2021" y="68"/>
                  </a:lnTo>
                  <a:lnTo>
                    <a:pt x="2000" y="53"/>
                  </a:lnTo>
                  <a:lnTo>
                    <a:pt x="1975" y="51"/>
                  </a:lnTo>
                  <a:lnTo>
                    <a:pt x="1990" y="32"/>
                  </a:lnTo>
                  <a:lnTo>
                    <a:pt x="1989" y="11"/>
                  </a:lnTo>
                  <a:lnTo>
                    <a:pt x="2005" y="27"/>
                  </a:lnTo>
                  <a:lnTo>
                    <a:pt x="2015" y="18"/>
                  </a:lnTo>
                  <a:lnTo>
                    <a:pt x="2024" y="21"/>
                  </a:lnTo>
                  <a:lnTo>
                    <a:pt x="2038" y="36"/>
                  </a:lnTo>
                  <a:lnTo>
                    <a:pt x="2060" y="33"/>
                  </a:lnTo>
                  <a:lnTo>
                    <a:pt x="2042" y="15"/>
                  </a:lnTo>
                  <a:lnTo>
                    <a:pt x="2038" y="0"/>
                  </a:lnTo>
                  <a:lnTo>
                    <a:pt x="2006" y="5"/>
                  </a:lnTo>
                  <a:lnTo>
                    <a:pt x="1994" y="0"/>
                  </a:lnTo>
                  <a:lnTo>
                    <a:pt x="1955" y="11"/>
                  </a:lnTo>
                  <a:lnTo>
                    <a:pt x="1913" y="18"/>
                  </a:lnTo>
                  <a:lnTo>
                    <a:pt x="1886" y="30"/>
                  </a:lnTo>
                  <a:lnTo>
                    <a:pt x="1885" y="47"/>
                  </a:lnTo>
                  <a:lnTo>
                    <a:pt x="1864" y="50"/>
                  </a:lnTo>
                  <a:cubicBezTo>
                    <a:pt x="1858" y="55"/>
                    <a:pt x="1854" y="75"/>
                    <a:pt x="1847" y="77"/>
                  </a:cubicBezTo>
                  <a:cubicBezTo>
                    <a:pt x="1839" y="82"/>
                    <a:pt x="1830" y="65"/>
                    <a:pt x="1820" y="63"/>
                  </a:cubicBezTo>
                  <a:lnTo>
                    <a:pt x="1786" y="66"/>
                  </a:lnTo>
                  <a:lnTo>
                    <a:pt x="1732" y="56"/>
                  </a:lnTo>
                  <a:lnTo>
                    <a:pt x="1709" y="62"/>
                  </a:lnTo>
                  <a:lnTo>
                    <a:pt x="1678" y="56"/>
                  </a:lnTo>
                  <a:lnTo>
                    <a:pt x="1666" y="47"/>
                  </a:lnTo>
                  <a:lnTo>
                    <a:pt x="1643" y="50"/>
                  </a:lnTo>
                  <a:cubicBezTo>
                    <a:pt x="1635" y="52"/>
                    <a:pt x="1626" y="57"/>
                    <a:pt x="1618" y="60"/>
                  </a:cubicBezTo>
                  <a:cubicBezTo>
                    <a:pt x="1610" y="63"/>
                    <a:pt x="1603" y="67"/>
                    <a:pt x="1597" y="71"/>
                  </a:cubicBezTo>
                  <a:cubicBezTo>
                    <a:pt x="1591" y="75"/>
                    <a:pt x="1587" y="84"/>
                    <a:pt x="1583" y="83"/>
                  </a:cubicBezTo>
                  <a:cubicBezTo>
                    <a:pt x="1571" y="90"/>
                    <a:pt x="1576" y="67"/>
                    <a:pt x="1571" y="65"/>
                  </a:cubicBezTo>
                  <a:lnTo>
                    <a:pt x="1553" y="69"/>
                  </a:lnTo>
                  <a:cubicBezTo>
                    <a:pt x="1544" y="66"/>
                    <a:pt x="1531" y="50"/>
                    <a:pt x="1517" y="47"/>
                  </a:cubicBezTo>
                  <a:cubicBezTo>
                    <a:pt x="1503" y="46"/>
                    <a:pt x="1479" y="45"/>
                    <a:pt x="1468" y="48"/>
                  </a:cubicBezTo>
                  <a:cubicBezTo>
                    <a:pt x="1457" y="51"/>
                    <a:pt x="1461" y="63"/>
                    <a:pt x="1451" y="63"/>
                  </a:cubicBezTo>
                  <a:cubicBezTo>
                    <a:pt x="1439" y="66"/>
                    <a:pt x="1419" y="48"/>
                    <a:pt x="1408" y="47"/>
                  </a:cubicBezTo>
                  <a:cubicBezTo>
                    <a:pt x="1397" y="46"/>
                    <a:pt x="1390" y="59"/>
                    <a:pt x="1382" y="59"/>
                  </a:cubicBezTo>
                  <a:cubicBezTo>
                    <a:pt x="1374" y="59"/>
                    <a:pt x="1362" y="52"/>
                    <a:pt x="1357" y="47"/>
                  </a:cubicBezTo>
                  <a:cubicBezTo>
                    <a:pt x="1352" y="42"/>
                    <a:pt x="1356" y="36"/>
                    <a:pt x="1349" y="30"/>
                  </a:cubicBezTo>
                  <a:cubicBezTo>
                    <a:pt x="1333" y="26"/>
                    <a:pt x="1330" y="13"/>
                    <a:pt x="1318" y="11"/>
                  </a:cubicBezTo>
                  <a:cubicBezTo>
                    <a:pt x="1306" y="9"/>
                    <a:pt x="1287" y="20"/>
                    <a:pt x="1277" y="20"/>
                  </a:cubicBezTo>
                  <a:cubicBezTo>
                    <a:pt x="1267" y="20"/>
                    <a:pt x="1268" y="10"/>
                    <a:pt x="1259" y="9"/>
                  </a:cubicBezTo>
                  <a:lnTo>
                    <a:pt x="1222" y="14"/>
                  </a:lnTo>
                  <a:lnTo>
                    <a:pt x="1210" y="32"/>
                  </a:lnTo>
                  <a:cubicBezTo>
                    <a:pt x="1203" y="35"/>
                    <a:pt x="1187" y="28"/>
                    <a:pt x="1178" y="29"/>
                  </a:cubicBezTo>
                  <a:cubicBezTo>
                    <a:pt x="1169" y="30"/>
                    <a:pt x="1164" y="36"/>
                    <a:pt x="1154" y="39"/>
                  </a:cubicBezTo>
                  <a:cubicBezTo>
                    <a:pt x="1144" y="42"/>
                    <a:pt x="1124" y="44"/>
                    <a:pt x="1120" y="48"/>
                  </a:cubicBezTo>
                  <a:cubicBezTo>
                    <a:pt x="1109" y="57"/>
                    <a:pt x="1132" y="61"/>
                    <a:pt x="1132" y="65"/>
                  </a:cubicBezTo>
                  <a:cubicBezTo>
                    <a:pt x="1132" y="69"/>
                    <a:pt x="1126" y="70"/>
                    <a:pt x="1118" y="72"/>
                  </a:cubicBezTo>
                  <a:cubicBezTo>
                    <a:pt x="1110" y="74"/>
                    <a:pt x="1084" y="72"/>
                    <a:pt x="1085" y="77"/>
                  </a:cubicBezTo>
                  <a:cubicBezTo>
                    <a:pt x="1085" y="86"/>
                    <a:pt x="1126" y="103"/>
                    <a:pt x="1127" y="105"/>
                  </a:cubicBezTo>
                  <a:lnTo>
                    <a:pt x="1090" y="90"/>
                  </a:lnTo>
                  <a:lnTo>
                    <a:pt x="1072" y="95"/>
                  </a:lnTo>
                  <a:cubicBezTo>
                    <a:pt x="1063" y="93"/>
                    <a:pt x="1039" y="65"/>
                    <a:pt x="1033" y="80"/>
                  </a:cubicBezTo>
                  <a:cubicBezTo>
                    <a:pt x="1027" y="95"/>
                    <a:pt x="1077" y="132"/>
                    <a:pt x="1084" y="147"/>
                  </a:cubicBezTo>
                  <a:lnTo>
                    <a:pt x="1075" y="171"/>
                  </a:lnTo>
                  <a:lnTo>
                    <a:pt x="1040" y="170"/>
                  </a:lnTo>
                  <a:cubicBezTo>
                    <a:pt x="1040" y="170"/>
                    <a:pt x="1061" y="164"/>
                    <a:pt x="1060" y="155"/>
                  </a:cubicBezTo>
                  <a:cubicBezTo>
                    <a:pt x="1059" y="146"/>
                    <a:pt x="1043" y="127"/>
                    <a:pt x="1031" y="113"/>
                  </a:cubicBezTo>
                  <a:cubicBezTo>
                    <a:pt x="1025" y="101"/>
                    <a:pt x="1030" y="84"/>
                    <a:pt x="1024" y="81"/>
                  </a:cubicBezTo>
                  <a:cubicBezTo>
                    <a:pt x="1018" y="78"/>
                    <a:pt x="997" y="65"/>
                    <a:pt x="989" y="71"/>
                  </a:cubicBezTo>
                  <a:cubicBezTo>
                    <a:pt x="968" y="74"/>
                    <a:pt x="970" y="107"/>
                    <a:pt x="974" y="116"/>
                  </a:cubicBezTo>
                  <a:cubicBezTo>
                    <a:pt x="978" y="125"/>
                    <a:pt x="1009" y="122"/>
                    <a:pt x="1012" y="125"/>
                  </a:cubicBezTo>
                  <a:cubicBezTo>
                    <a:pt x="1028" y="153"/>
                    <a:pt x="1005" y="143"/>
                    <a:pt x="989" y="134"/>
                  </a:cubicBezTo>
                  <a:cubicBezTo>
                    <a:pt x="973" y="125"/>
                    <a:pt x="968" y="128"/>
                    <a:pt x="958" y="128"/>
                  </a:cubicBezTo>
                  <a:cubicBezTo>
                    <a:pt x="948" y="128"/>
                    <a:pt x="931" y="133"/>
                    <a:pt x="926" y="137"/>
                  </a:cubicBezTo>
                  <a:cubicBezTo>
                    <a:pt x="921" y="141"/>
                    <a:pt x="939" y="157"/>
                    <a:pt x="926" y="152"/>
                  </a:cubicBezTo>
                  <a:cubicBezTo>
                    <a:pt x="913" y="147"/>
                    <a:pt x="899" y="149"/>
                    <a:pt x="886" y="147"/>
                  </a:cubicBezTo>
                  <a:cubicBezTo>
                    <a:pt x="873" y="145"/>
                    <a:pt x="863" y="136"/>
                    <a:pt x="847" y="140"/>
                  </a:cubicBezTo>
                  <a:cubicBezTo>
                    <a:pt x="825" y="147"/>
                    <a:pt x="794" y="185"/>
                    <a:pt x="787" y="171"/>
                  </a:cubicBezTo>
                  <a:cubicBezTo>
                    <a:pt x="780" y="157"/>
                    <a:pt x="800" y="155"/>
                    <a:pt x="800" y="150"/>
                  </a:cubicBezTo>
                  <a:cubicBezTo>
                    <a:pt x="800" y="145"/>
                    <a:pt x="796" y="138"/>
                    <a:pt x="790" y="138"/>
                  </a:cubicBezTo>
                  <a:cubicBezTo>
                    <a:pt x="784" y="138"/>
                    <a:pt x="764" y="144"/>
                    <a:pt x="763" y="152"/>
                  </a:cubicBezTo>
                  <a:cubicBezTo>
                    <a:pt x="761" y="163"/>
                    <a:pt x="783" y="181"/>
                    <a:pt x="782" y="186"/>
                  </a:cubicBezTo>
                  <a:cubicBezTo>
                    <a:pt x="781" y="191"/>
                    <a:pt x="765" y="180"/>
                    <a:pt x="758" y="183"/>
                  </a:cubicBezTo>
                  <a:cubicBezTo>
                    <a:pt x="751" y="186"/>
                    <a:pt x="746" y="207"/>
                    <a:pt x="742" y="203"/>
                  </a:cubicBezTo>
                  <a:lnTo>
                    <a:pt x="728" y="189"/>
                  </a:lnTo>
                  <a:lnTo>
                    <a:pt x="746" y="170"/>
                  </a:lnTo>
                  <a:lnTo>
                    <a:pt x="733" y="158"/>
                  </a:lnTo>
                  <a:cubicBezTo>
                    <a:pt x="727" y="155"/>
                    <a:pt x="718" y="150"/>
                    <a:pt x="712" y="149"/>
                  </a:cubicBezTo>
                  <a:cubicBezTo>
                    <a:pt x="706" y="148"/>
                    <a:pt x="701" y="154"/>
                    <a:pt x="698" y="152"/>
                  </a:cubicBezTo>
                  <a:cubicBezTo>
                    <a:pt x="695" y="150"/>
                    <a:pt x="698" y="139"/>
                    <a:pt x="695" y="138"/>
                  </a:cubicBezTo>
                  <a:cubicBezTo>
                    <a:pt x="692" y="137"/>
                    <a:pt x="685" y="146"/>
                    <a:pt x="680" y="146"/>
                  </a:cubicBezTo>
                  <a:cubicBezTo>
                    <a:pt x="675" y="146"/>
                    <a:pt x="677" y="142"/>
                    <a:pt x="667" y="140"/>
                  </a:cubicBezTo>
                  <a:cubicBezTo>
                    <a:pt x="657" y="138"/>
                    <a:pt x="632" y="139"/>
                    <a:pt x="622" y="135"/>
                  </a:cubicBezTo>
                  <a:cubicBezTo>
                    <a:pt x="612" y="131"/>
                    <a:pt x="632" y="117"/>
                    <a:pt x="608" y="113"/>
                  </a:cubicBezTo>
                  <a:cubicBezTo>
                    <a:pt x="584" y="109"/>
                    <a:pt x="590" y="119"/>
                    <a:pt x="583" y="119"/>
                  </a:cubicBezTo>
                  <a:lnTo>
                    <a:pt x="568" y="114"/>
                  </a:lnTo>
                  <a:cubicBezTo>
                    <a:pt x="555" y="116"/>
                    <a:pt x="521" y="125"/>
                    <a:pt x="505" y="131"/>
                  </a:cubicBezTo>
                  <a:cubicBezTo>
                    <a:pt x="482" y="140"/>
                    <a:pt x="485" y="140"/>
                    <a:pt x="472" y="152"/>
                  </a:cubicBezTo>
                  <a:cubicBezTo>
                    <a:pt x="459" y="164"/>
                    <a:pt x="443" y="192"/>
                    <a:pt x="428" y="204"/>
                  </a:cubicBezTo>
                  <a:cubicBezTo>
                    <a:pt x="410" y="223"/>
                    <a:pt x="393" y="217"/>
                    <a:pt x="382" y="224"/>
                  </a:cubicBezTo>
                  <a:lnTo>
                    <a:pt x="364" y="248"/>
                  </a:lnTo>
                  <a:lnTo>
                    <a:pt x="368" y="290"/>
                  </a:lnTo>
                  <a:lnTo>
                    <a:pt x="389" y="306"/>
                  </a:lnTo>
                  <a:lnTo>
                    <a:pt x="436" y="290"/>
                  </a:lnTo>
                  <a:cubicBezTo>
                    <a:pt x="447" y="296"/>
                    <a:pt x="448" y="335"/>
                    <a:pt x="457" y="341"/>
                  </a:cubicBezTo>
                  <a:cubicBezTo>
                    <a:pt x="468" y="348"/>
                    <a:pt x="486" y="330"/>
                    <a:pt x="491" y="324"/>
                  </a:cubicBezTo>
                  <a:lnTo>
                    <a:pt x="496" y="300"/>
                  </a:lnTo>
                  <a:lnTo>
                    <a:pt x="514" y="281"/>
                  </a:lnTo>
                  <a:cubicBezTo>
                    <a:pt x="515" y="270"/>
                    <a:pt x="499" y="245"/>
                    <a:pt x="502" y="234"/>
                  </a:cubicBezTo>
                  <a:cubicBezTo>
                    <a:pt x="505" y="225"/>
                    <a:pt x="526" y="220"/>
                    <a:pt x="535" y="213"/>
                  </a:cubicBezTo>
                  <a:cubicBezTo>
                    <a:pt x="544" y="206"/>
                    <a:pt x="546" y="192"/>
                    <a:pt x="554" y="191"/>
                  </a:cubicBezTo>
                  <a:cubicBezTo>
                    <a:pt x="567" y="190"/>
                    <a:pt x="580" y="200"/>
                    <a:pt x="581" y="204"/>
                  </a:cubicBezTo>
                  <a:cubicBezTo>
                    <a:pt x="581" y="208"/>
                    <a:pt x="560" y="200"/>
                    <a:pt x="557" y="215"/>
                  </a:cubicBezTo>
                  <a:cubicBezTo>
                    <a:pt x="554" y="230"/>
                    <a:pt x="535" y="233"/>
                    <a:pt x="533" y="242"/>
                  </a:cubicBezTo>
                  <a:lnTo>
                    <a:pt x="548" y="267"/>
                  </a:lnTo>
                  <a:lnTo>
                    <a:pt x="571" y="276"/>
                  </a:lnTo>
                  <a:lnTo>
                    <a:pt x="598" y="264"/>
                  </a:lnTo>
                  <a:lnTo>
                    <a:pt x="625" y="261"/>
                  </a:lnTo>
                  <a:cubicBezTo>
                    <a:pt x="632" y="263"/>
                    <a:pt x="645" y="271"/>
                    <a:pt x="638" y="276"/>
                  </a:cubicBezTo>
                  <a:cubicBezTo>
                    <a:pt x="631" y="281"/>
                    <a:pt x="593" y="287"/>
                    <a:pt x="584" y="293"/>
                  </a:cubicBezTo>
                  <a:cubicBezTo>
                    <a:pt x="575" y="299"/>
                    <a:pt x="587" y="309"/>
                    <a:pt x="581" y="311"/>
                  </a:cubicBezTo>
                  <a:cubicBezTo>
                    <a:pt x="567" y="319"/>
                    <a:pt x="556" y="301"/>
                    <a:pt x="550" y="303"/>
                  </a:cubicBezTo>
                  <a:lnTo>
                    <a:pt x="547" y="323"/>
                  </a:lnTo>
                  <a:lnTo>
                    <a:pt x="536" y="350"/>
                  </a:lnTo>
                  <a:lnTo>
                    <a:pt x="512" y="351"/>
                  </a:lnTo>
                  <a:lnTo>
                    <a:pt x="476" y="360"/>
                  </a:lnTo>
                  <a:lnTo>
                    <a:pt x="457" y="351"/>
                  </a:lnTo>
                  <a:lnTo>
                    <a:pt x="443" y="357"/>
                  </a:lnTo>
                  <a:lnTo>
                    <a:pt x="419" y="342"/>
                  </a:lnTo>
                  <a:cubicBezTo>
                    <a:pt x="417" y="335"/>
                    <a:pt x="433" y="329"/>
                    <a:pt x="428" y="317"/>
                  </a:cubicBezTo>
                  <a:cubicBezTo>
                    <a:pt x="423" y="305"/>
                    <a:pt x="396" y="313"/>
                    <a:pt x="392" y="321"/>
                  </a:cubicBezTo>
                  <a:lnTo>
                    <a:pt x="397" y="362"/>
                  </a:lnTo>
                  <a:lnTo>
                    <a:pt x="373" y="362"/>
                  </a:lnTo>
                  <a:cubicBezTo>
                    <a:pt x="365" y="366"/>
                    <a:pt x="355" y="380"/>
                    <a:pt x="347" y="386"/>
                  </a:cubicBezTo>
                  <a:cubicBezTo>
                    <a:pt x="339" y="392"/>
                    <a:pt x="332" y="379"/>
                    <a:pt x="322" y="399"/>
                  </a:cubicBezTo>
                  <a:cubicBezTo>
                    <a:pt x="312" y="419"/>
                    <a:pt x="301" y="411"/>
                    <a:pt x="293" y="414"/>
                  </a:cubicBezTo>
                  <a:cubicBezTo>
                    <a:pt x="285" y="417"/>
                    <a:pt x="280" y="414"/>
                    <a:pt x="275" y="416"/>
                  </a:cubicBezTo>
                  <a:cubicBezTo>
                    <a:pt x="270" y="418"/>
                    <a:pt x="267" y="426"/>
                    <a:pt x="260" y="426"/>
                  </a:cubicBezTo>
                  <a:cubicBezTo>
                    <a:pt x="253" y="426"/>
                    <a:pt x="238" y="417"/>
                    <a:pt x="232" y="419"/>
                  </a:cubicBezTo>
                  <a:cubicBezTo>
                    <a:pt x="226" y="421"/>
                    <a:pt x="221" y="432"/>
                    <a:pt x="226" y="437"/>
                  </a:cubicBezTo>
                  <a:lnTo>
                    <a:pt x="263" y="449"/>
                  </a:lnTo>
                  <a:lnTo>
                    <a:pt x="272" y="474"/>
                  </a:lnTo>
                  <a:lnTo>
                    <a:pt x="262" y="503"/>
                  </a:lnTo>
                  <a:cubicBezTo>
                    <a:pt x="251" y="507"/>
                    <a:pt x="223" y="499"/>
                    <a:pt x="206" y="498"/>
                  </a:cubicBezTo>
                  <a:cubicBezTo>
                    <a:pt x="189" y="497"/>
                    <a:pt x="164" y="492"/>
                    <a:pt x="158" y="498"/>
                  </a:cubicBezTo>
                  <a:cubicBezTo>
                    <a:pt x="152" y="504"/>
                    <a:pt x="167" y="527"/>
                    <a:pt x="167" y="537"/>
                  </a:cubicBezTo>
                  <a:cubicBezTo>
                    <a:pt x="167" y="547"/>
                    <a:pt x="159" y="551"/>
                    <a:pt x="157" y="557"/>
                  </a:cubicBezTo>
                  <a:cubicBezTo>
                    <a:pt x="155" y="563"/>
                    <a:pt x="161" y="569"/>
                    <a:pt x="157" y="576"/>
                  </a:cubicBezTo>
                  <a:cubicBezTo>
                    <a:pt x="153" y="583"/>
                    <a:pt x="127" y="594"/>
                    <a:pt x="130" y="597"/>
                  </a:cubicBezTo>
                  <a:cubicBezTo>
                    <a:pt x="139" y="606"/>
                    <a:pt x="160" y="592"/>
                    <a:pt x="176" y="592"/>
                  </a:cubicBezTo>
                  <a:lnTo>
                    <a:pt x="226" y="598"/>
                  </a:lnTo>
                  <a:lnTo>
                    <a:pt x="260" y="588"/>
                  </a:lnTo>
                  <a:lnTo>
                    <a:pt x="274" y="576"/>
                  </a:lnTo>
                  <a:cubicBezTo>
                    <a:pt x="282" y="573"/>
                    <a:pt x="306" y="573"/>
                    <a:pt x="307" y="569"/>
                  </a:cubicBezTo>
                  <a:cubicBezTo>
                    <a:pt x="321" y="557"/>
                    <a:pt x="283" y="559"/>
                    <a:pt x="283" y="552"/>
                  </a:cubicBezTo>
                  <a:cubicBezTo>
                    <a:pt x="283" y="545"/>
                    <a:pt x="300" y="533"/>
                    <a:pt x="307" y="528"/>
                  </a:cubicBezTo>
                  <a:lnTo>
                    <a:pt x="325" y="522"/>
                  </a:lnTo>
                  <a:lnTo>
                    <a:pt x="320" y="503"/>
                  </a:lnTo>
                  <a:cubicBezTo>
                    <a:pt x="323" y="499"/>
                    <a:pt x="336" y="495"/>
                    <a:pt x="342" y="495"/>
                  </a:cubicBezTo>
                  <a:cubicBezTo>
                    <a:pt x="348" y="495"/>
                    <a:pt x="350" y="506"/>
                    <a:pt x="358" y="505"/>
                  </a:cubicBezTo>
                  <a:cubicBezTo>
                    <a:pt x="366" y="504"/>
                    <a:pt x="384" y="490"/>
                    <a:pt x="393" y="491"/>
                  </a:cubicBezTo>
                  <a:lnTo>
                    <a:pt x="415" y="510"/>
                  </a:lnTo>
                  <a:cubicBezTo>
                    <a:pt x="416" y="517"/>
                    <a:pt x="407" y="520"/>
                    <a:pt x="401" y="530"/>
                  </a:cubicBezTo>
                  <a:lnTo>
                    <a:pt x="381" y="573"/>
                  </a:lnTo>
                  <a:lnTo>
                    <a:pt x="406" y="576"/>
                  </a:lnTo>
                  <a:lnTo>
                    <a:pt x="412" y="561"/>
                  </a:lnTo>
                  <a:lnTo>
                    <a:pt x="404" y="543"/>
                  </a:lnTo>
                  <a:cubicBezTo>
                    <a:pt x="406" y="539"/>
                    <a:pt x="417" y="541"/>
                    <a:pt x="423" y="538"/>
                  </a:cubicBezTo>
                  <a:cubicBezTo>
                    <a:pt x="430" y="537"/>
                    <a:pt x="435" y="526"/>
                    <a:pt x="441" y="527"/>
                  </a:cubicBezTo>
                  <a:cubicBezTo>
                    <a:pt x="447" y="528"/>
                    <a:pt x="453" y="542"/>
                    <a:pt x="460" y="547"/>
                  </a:cubicBezTo>
                  <a:lnTo>
                    <a:pt x="483" y="559"/>
                  </a:lnTo>
                  <a:lnTo>
                    <a:pt x="490" y="573"/>
                  </a:lnTo>
                  <a:lnTo>
                    <a:pt x="493" y="590"/>
                  </a:lnTo>
                  <a:lnTo>
                    <a:pt x="508" y="579"/>
                  </a:lnTo>
                  <a:cubicBezTo>
                    <a:pt x="508" y="579"/>
                    <a:pt x="507" y="566"/>
                    <a:pt x="509" y="564"/>
                  </a:cubicBezTo>
                  <a:cubicBezTo>
                    <a:pt x="513" y="561"/>
                    <a:pt x="512" y="581"/>
                    <a:pt x="521" y="569"/>
                  </a:cubicBezTo>
                  <a:cubicBezTo>
                    <a:pt x="530" y="557"/>
                    <a:pt x="525" y="556"/>
                    <a:pt x="515" y="549"/>
                  </a:cubicBezTo>
                  <a:lnTo>
                    <a:pt x="468" y="523"/>
                  </a:lnTo>
                  <a:lnTo>
                    <a:pt x="441" y="508"/>
                  </a:lnTo>
                  <a:lnTo>
                    <a:pt x="455" y="480"/>
                  </a:lnTo>
                  <a:lnTo>
                    <a:pt x="464" y="498"/>
                  </a:lnTo>
                  <a:lnTo>
                    <a:pt x="487" y="512"/>
                  </a:lnTo>
                  <a:lnTo>
                    <a:pt x="517" y="527"/>
                  </a:lnTo>
                  <a:cubicBezTo>
                    <a:pt x="526" y="535"/>
                    <a:pt x="529" y="546"/>
                    <a:pt x="539" y="559"/>
                  </a:cubicBezTo>
                  <a:cubicBezTo>
                    <a:pt x="549" y="572"/>
                    <a:pt x="570" y="602"/>
                    <a:pt x="579" y="608"/>
                  </a:cubicBezTo>
                  <a:cubicBezTo>
                    <a:pt x="588" y="614"/>
                    <a:pt x="588" y="598"/>
                    <a:pt x="592" y="597"/>
                  </a:cubicBezTo>
                  <a:cubicBezTo>
                    <a:pt x="596" y="594"/>
                    <a:pt x="604" y="602"/>
                    <a:pt x="604" y="599"/>
                  </a:cubicBezTo>
                  <a:cubicBezTo>
                    <a:pt x="604" y="596"/>
                    <a:pt x="596" y="583"/>
                    <a:pt x="593" y="578"/>
                  </a:cubicBezTo>
                  <a:cubicBezTo>
                    <a:pt x="589" y="574"/>
                    <a:pt x="590" y="568"/>
                    <a:pt x="587" y="567"/>
                  </a:cubicBezTo>
                  <a:cubicBezTo>
                    <a:pt x="585" y="563"/>
                    <a:pt x="583" y="558"/>
                    <a:pt x="584" y="555"/>
                  </a:cubicBezTo>
                  <a:cubicBezTo>
                    <a:pt x="585" y="552"/>
                    <a:pt x="589" y="550"/>
                    <a:pt x="592" y="548"/>
                  </a:cubicBezTo>
                  <a:lnTo>
                    <a:pt x="601" y="542"/>
                  </a:lnTo>
                  <a:cubicBezTo>
                    <a:pt x="607" y="541"/>
                    <a:pt x="621" y="541"/>
                    <a:pt x="627" y="541"/>
                  </a:cubicBezTo>
                  <a:cubicBezTo>
                    <a:pt x="633" y="541"/>
                    <a:pt x="636" y="541"/>
                    <a:pt x="640" y="539"/>
                  </a:cubicBezTo>
                  <a:cubicBezTo>
                    <a:pt x="644" y="537"/>
                    <a:pt x="648" y="532"/>
                    <a:pt x="650" y="528"/>
                  </a:cubicBezTo>
                  <a:lnTo>
                    <a:pt x="653" y="513"/>
                  </a:lnTo>
                  <a:lnTo>
                    <a:pt x="639" y="505"/>
                  </a:lnTo>
                  <a:cubicBezTo>
                    <a:pt x="639" y="503"/>
                    <a:pt x="650" y="505"/>
                    <a:pt x="655" y="501"/>
                  </a:cubicBezTo>
                  <a:cubicBezTo>
                    <a:pt x="660" y="497"/>
                    <a:pt x="665" y="488"/>
                    <a:pt x="670" y="483"/>
                  </a:cubicBezTo>
                  <a:cubicBezTo>
                    <a:pt x="675" y="478"/>
                    <a:pt x="681" y="471"/>
                    <a:pt x="686" y="470"/>
                  </a:cubicBezTo>
                  <a:lnTo>
                    <a:pt x="703" y="476"/>
                  </a:lnTo>
                  <a:lnTo>
                    <a:pt x="718" y="494"/>
                  </a:lnTo>
                  <a:cubicBezTo>
                    <a:pt x="723" y="498"/>
                    <a:pt x="727" y="503"/>
                    <a:pt x="731" y="501"/>
                  </a:cubicBezTo>
                  <a:cubicBezTo>
                    <a:pt x="735" y="499"/>
                    <a:pt x="742" y="488"/>
                    <a:pt x="742" y="482"/>
                  </a:cubicBezTo>
                  <a:lnTo>
                    <a:pt x="728" y="466"/>
                  </a:lnTo>
                  <a:cubicBezTo>
                    <a:pt x="730" y="462"/>
                    <a:pt x="746" y="463"/>
                    <a:pt x="755" y="459"/>
                  </a:cubicBezTo>
                  <a:cubicBezTo>
                    <a:pt x="764" y="455"/>
                    <a:pt x="777" y="444"/>
                    <a:pt x="782" y="444"/>
                  </a:cubicBezTo>
                  <a:cubicBezTo>
                    <a:pt x="787" y="444"/>
                    <a:pt x="786" y="452"/>
                    <a:pt x="784" y="458"/>
                  </a:cubicBezTo>
                  <a:cubicBezTo>
                    <a:pt x="782" y="464"/>
                    <a:pt x="765" y="469"/>
                    <a:pt x="772" y="480"/>
                  </a:cubicBezTo>
                  <a:cubicBezTo>
                    <a:pt x="779" y="491"/>
                    <a:pt x="820" y="516"/>
                    <a:pt x="824" y="525"/>
                  </a:cubicBezTo>
                  <a:cubicBezTo>
                    <a:pt x="828" y="534"/>
                    <a:pt x="808" y="535"/>
                    <a:pt x="796" y="537"/>
                  </a:cubicBezTo>
                  <a:cubicBezTo>
                    <a:pt x="784" y="539"/>
                    <a:pt x="763" y="541"/>
                    <a:pt x="751" y="539"/>
                  </a:cubicBezTo>
                  <a:cubicBezTo>
                    <a:pt x="739" y="537"/>
                    <a:pt x="739" y="524"/>
                    <a:pt x="722" y="524"/>
                  </a:cubicBezTo>
                  <a:cubicBezTo>
                    <a:pt x="705" y="524"/>
                    <a:pt x="707" y="533"/>
                    <a:pt x="697" y="537"/>
                  </a:cubicBezTo>
                  <a:lnTo>
                    <a:pt x="667" y="538"/>
                  </a:lnTo>
                  <a:lnTo>
                    <a:pt x="623" y="560"/>
                  </a:lnTo>
                  <a:lnTo>
                    <a:pt x="634" y="576"/>
                  </a:lnTo>
                  <a:lnTo>
                    <a:pt x="639" y="598"/>
                  </a:lnTo>
                  <a:lnTo>
                    <a:pt x="669" y="617"/>
                  </a:lnTo>
                  <a:lnTo>
                    <a:pt x="700" y="602"/>
                  </a:lnTo>
                  <a:lnTo>
                    <a:pt x="718" y="611"/>
                  </a:lnTo>
                  <a:lnTo>
                    <a:pt x="752" y="608"/>
                  </a:lnTo>
                  <a:lnTo>
                    <a:pt x="757" y="644"/>
                  </a:lnTo>
                  <a:lnTo>
                    <a:pt x="697" y="677"/>
                  </a:lnTo>
                  <a:close/>
                </a:path>
              </a:pathLst>
            </a:custGeom>
            <a:solidFill>
              <a:srgbClr val="FEFEFE">
                <a:alpha val="30196"/>
              </a:srgbClr>
            </a:solidFill>
            <a:ln w="12700">
              <a:noFill/>
            </a:ln>
          </p:spPr>
          <p:txBody>
            <a:bodyPr/>
            <a:lstStyle/>
            <a:p>
              <a:endParaRPr lang="zh-CN" altLang="en-US" sz="3000"/>
            </a:p>
          </p:txBody>
        </p:sp>
      </p:grpSp>
      <p:sp>
        <p:nvSpPr>
          <p:cNvPr id="16" name="Rectangle 127"/>
          <p:cNvSpPr>
            <a:spLocks noChangeArrowheads="1"/>
          </p:cNvSpPr>
          <p:nvPr/>
        </p:nvSpPr>
        <p:spPr bwMode="gray">
          <a:xfrm>
            <a:off x="152400" y="0"/>
            <a:ext cx="9144000" cy="1371600"/>
          </a:xfrm>
          <a:prstGeom prst="rect">
            <a:avLst/>
          </a:prstGeom>
          <a:gradFill rotWithShape="1">
            <a:gsLst>
              <a:gs pos="0">
                <a:schemeClr val="accent1"/>
              </a:gs>
              <a:gs pos="100000">
                <a:schemeClr val="accent1">
                  <a:gamma/>
                  <a:tint val="0"/>
                  <a:invGamma/>
                  <a:alpha val="0"/>
                </a:schemeClr>
              </a:gs>
            </a:gsLst>
            <a:lin ang="5400000" scaled="1"/>
          </a:gradFill>
          <a:ln w="9525">
            <a:noFill/>
            <a:miter lim="800000"/>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3000" b="1" i="0" u="none" strike="noStrike" kern="1200" cap="none" spc="0" normalizeH="0" baseline="0" noProof="0">
              <a:ln>
                <a:noFill/>
              </a:ln>
              <a:solidFill>
                <a:schemeClr val="bg1"/>
              </a:solidFill>
              <a:effectLst/>
              <a:uLnTx/>
              <a:uFillTx/>
              <a:latin typeface="Impact" panose="020B0806030902050204" pitchFamily="34" charset="0"/>
              <a:ea typeface="宋体" panose="02010600030101010101" pitchFamily="2" charset="-122"/>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26"/>
                                        </p:tgtEl>
                                        <p:attrNameLst>
                                          <p:attrName>style.visibility</p:attrName>
                                        </p:attrNameLst>
                                      </p:cBhvr>
                                      <p:to>
                                        <p:strVal val="visible"/>
                                      </p:to>
                                    </p:set>
                                    <p:animEffect transition="in" filter="fade">
                                      <p:cBhvr>
                                        <p:cTn id="10" dur="2000"/>
                                        <p:tgtEl>
                                          <p:spTgt spid="126"/>
                                        </p:tgtEl>
                                      </p:cBhvr>
                                    </p:animEffect>
                                  </p:childTnLst>
                                </p:cTn>
                              </p:par>
                            </p:childTnLst>
                          </p:cTn>
                        </p:par>
                        <p:par>
                          <p:cTn id="11" fill="hold">
                            <p:stCondLst>
                              <p:cond delay="2000"/>
                            </p:stCondLst>
                            <p:childTnLst>
                              <p:par>
                                <p:cTn id="12" presetID="10" presetClass="entr" presetSubtype="0" fill="hold" nodeType="afterEffect">
                                  <p:stCondLst>
                                    <p:cond delay="0"/>
                                  </p:stCondLst>
                                  <p:childTnLst>
                                    <p:set>
                                      <p:cBhvr>
                                        <p:cTn id="13" dur="1" fill="hold">
                                          <p:stCondLst>
                                            <p:cond delay="0"/>
                                          </p:stCondLst>
                                        </p:cTn>
                                        <p:tgtEl>
                                          <p:spTgt spid="130"/>
                                        </p:tgtEl>
                                        <p:attrNameLst>
                                          <p:attrName>style.visibility</p:attrName>
                                        </p:attrNameLst>
                                      </p:cBhvr>
                                      <p:to>
                                        <p:strVal val="visible"/>
                                      </p:to>
                                    </p:set>
                                    <p:animEffect transition="in" filter="fade">
                                      <p:cBhvr>
                                        <p:cTn id="14" dur="1000"/>
                                        <p:tgtEl>
                                          <p:spTgt spid="130"/>
                                        </p:tgtEl>
                                      </p:cBhvr>
                                    </p:animEffect>
                                  </p:childTnLst>
                                </p:cTn>
                              </p:par>
                            </p:childTnLst>
                          </p:cTn>
                        </p:par>
                        <p:par>
                          <p:cTn id="15" fill="hold">
                            <p:stCondLst>
                              <p:cond delay="3000"/>
                            </p:stCondLst>
                            <p:childTnLst>
                              <p:par>
                                <p:cTn id="16" presetID="22" presetClass="entr" presetSubtype="4" fill="hold" nodeType="afterEffect">
                                  <p:stCondLst>
                                    <p:cond delay="0"/>
                                  </p:stCondLst>
                                  <p:childTnLst>
                                    <p:set>
                                      <p:cBhvr>
                                        <p:cTn id="17" dur="1" fill="hold">
                                          <p:stCondLst>
                                            <p:cond delay="0"/>
                                          </p:stCondLst>
                                        </p:cTn>
                                        <p:tgtEl>
                                          <p:spTgt spid="132"/>
                                        </p:tgtEl>
                                        <p:attrNameLst>
                                          <p:attrName>style.visibility</p:attrName>
                                        </p:attrNameLst>
                                      </p:cBhvr>
                                      <p:to>
                                        <p:strVal val="visible"/>
                                      </p:to>
                                    </p:set>
                                    <p:animEffect transition="in" filter="wipe(down)">
                                      <p:cBhvr>
                                        <p:cTn id="18" dur="500"/>
                                        <p:tgtEl>
                                          <p:spTgt spid="132"/>
                                        </p:tgtEl>
                                      </p:cBhvr>
                                    </p:animEffect>
                                  </p:childTnLst>
                                </p:cTn>
                              </p:par>
                            </p:childTnLst>
                          </p:cTn>
                        </p:par>
                        <p:par>
                          <p:cTn id="19" fill="hold">
                            <p:stCondLst>
                              <p:cond delay="3500"/>
                            </p:stCondLst>
                            <p:childTnLst>
                              <p:par>
                                <p:cTn id="20" presetID="22" presetClass="entr" presetSubtype="4" fill="hold" nodeType="afterEffect">
                                  <p:stCondLst>
                                    <p:cond delay="0"/>
                                  </p:stCondLst>
                                  <p:childTnLst>
                                    <p:set>
                                      <p:cBhvr>
                                        <p:cTn id="21" dur="1" fill="hold">
                                          <p:stCondLst>
                                            <p:cond delay="0"/>
                                          </p:stCondLst>
                                        </p:cTn>
                                        <p:tgtEl>
                                          <p:spTgt spid="131"/>
                                        </p:tgtEl>
                                        <p:attrNameLst>
                                          <p:attrName>style.visibility</p:attrName>
                                        </p:attrNameLst>
                                      </p:cBhvr>
                                      <p:to>
                                        <p:strVal val="visible"/>
                                      </p:to>
                                    </p:set>
                                    <p:animEffect transition="in" filter="wipe(down)">
                                      <p:cBhvr>
                                        <p:cTn id="22" dur="500"/>
                                        <p:tgtEl>
                                          <p:spTgt spid="131"/>
                                        </p:tgtEl>
                                      </p:cBhvr>
                                    </p:animEffect>
                                  </p:childTnLst>
                                </p:cTn>
                              </p:par>
                            </p:childTnLst>
                          </p:cTn>
                        </p:par>
                        <p:par>
                          <p:cTn id="23" fill="hold">
                            <p:stCondLst>
                              <p:cond delay="4000"/>
                            </p:stCondLst>
                            <p:childTnLst>
                              <p:par>
                                <p:cTn id="24" presetID="35" presetClass="path" presetSubtype="0" accel="50000" decel="50000" fill="hold" nodeType="afterEffect">
                                  <p:stCondLst>
                                    <p:cond delay="0"/>
                                  </p:stCondLst>
                                  <p:childTnLst>
                                    <p:animMotion origin="layout" path="M -5.55556E-07 2.37743E-06 L -0.21076 0.04787" pathEditMode="relative" rAng="0" ptsTypes="AA">
                                      <p:cBhvr>
                                        <p:cTn id="25" dur="2000" fill="hold"/>
                                        <p:tgtEl>
                                          <p:spTgt spid="128"/>
                                        </p:tgtEl>
                                        <p:attrNameLst>
                                          <p:attrName>ppt_x</p:attrName>
                                          <p:attrName>ppt_y</p:attrName>
                                        </p:attrNameLst>
                                      </p:cBhvr>
                                      <p:rCtr x="-10500" y="2400"/>
                                    </p:animMotion>
                                  </p:childTnLst>
                                </p:cTn>
                              </p:par>
                              <p:par>
                                <p:cTn id="26" presetID="10" presetClass="entr" presetSubtype="0" fill="hold" nodeType="withEffect">
                                  <p:stCondLst>
                                    <p:cond delay="0"/>
                                  </p:stCondLst>
                                  <p:childTnLst>
                                    <p:set>
                                      <p:cBhvr>
                                        <p:cTn id="27" dur="1" fill="hold">
                                          <p:stCondLst>
                                            <p:cond delay="0"/>
                                          </p:stCondLst>
                                        </p:cTn>
                                        <p:tgtEl>
                                          <p:spTgt spid="128"/>
                                        </p:tgtEl>
                                        <p:attrNameLst>
                                          <p:attrName>style.visibility</p:attrName>
                                        </p:attrNameLst>
                                      </p:cBhvr>
                                      <p:to>
                                        <p:strVal val="visible"/>
                                      </p:to>
                                    </p:set>
                                    <p:animEffect transition="in" filter="fade">
                                      <p:cBhvr>
                                        <p:cTn id="28" dur="1000"/>
                                        <p:tgtEl>
                                          <p:spTgt spid="128"/>
                                        </p:tgtEl>
                                      </p:cBhvr>
                                    </p:animEffect>
                                  </p:childTnLst>
                                </p:cTn>
                              </p:par>
                            </p:childTnLst>
                          </p:cTn>
                        </p:par>
                        <p:par>
                          <p:cTn id="29" fill="hold">
                            <p:stCondLst>
                              <p:cond delay="6000"/>
                            </p:stCondLst>
                            <p:childTnLst>
                              <p:par>
                                <p:cTn id="30" presetID="22" presetClass="entr" presetSubtype="4" fill="hold" nodeType="afterEffect">
                                  <p:stCondLst>
                                    <p:cond delay="0"/>
                                  </p:stCondLst>
                                  <p:childTnLst>
                                    <p:set>
                                      <p:cBhvr>
                                        <p:cTn id="31" dur="1" fill="hold">
                                          <p:stCondLst>
                                            <p:cond delay="0"/>
                                          </p:stCondLst>
                                        </p:cTn>
                                        <p:tgtEl>
                                          <p:spTgt spid="127"/>
                                        </p:tgtEl>
                                        <p:attrNameLst>
                                          <p:attrName>style.visibility</p:attrName>
                                        </p:attrNameLst>
                                      </p:cBhvr>
                                      <p:to>
                                        <p:strVal val="visible"/>
                                      </p:to>
                                    </p:set>
                                    <p:animEffect transition="in" filter="wipe(down)">
                                      <p:cBhvr>
                                        <p:cTn id="32" dur="500"/>
                                        <p:tgtEl>
                                          <p:spTgt spid="127"/>
                                        </p:tgtEl>
                                      </p:cBhvr>
                                    </p:animEffect>
                                  </p:childTnLst>
                                </p:cTn>
                              </p:par>
                            </p:childTnLst>
                          </p:cTn>
                        </p:par>
                        <p:par>
                          <p:cTn id="33" fill="hold">
                            <p:stCondLst>
                              <p:cond delay="6500"/>
                            </p:stCondLst>
                            <p:childTnLst>
                              <p:par>
                                <p:cTn id="34" presetID="22" presetClass="entr" presetSubtype="4" fill="hold" nodeType="afterEffect">
                                  <p:stCondLst>
                                    <p:cond delay="0"/>
                                  </p:stCondLst>
                                  <p:childTnLst>
                                    <p:set>
                                      <p:cBhvr>
                                        <p:cTn id="35" dur="1" fill="hold">
                                          <p:stCondLst>
                                            <p:cond delay="0"/>
                                          </p:stCondLst>
                                        </p:cTn>
                                        <p:tgtEl>
                                          <p:spTgt spid="129"/>
                                        </p:tgtEl>
                                        <p:attrNameLst>
                                          <p:attrName>style.visibility</p:attrName>
                                        </p:attrNameLst>
                                      </p:cBhvr>
                                      <p:to>
                                        <p:strVal val="visible"/>
                                      </p:to>
                                    </p:set>
                                    <p:animEffect transition="in" filter="wipe(down)">
                                      <p:cBhvr>
                                        <p:cTn id="36" dur="1000"/>
                                        <p:tgtEl>
                                          <p:spTgt spid="129"/>
                                        </p:tgtEl>
                                      </p:cBhvr>
                                    </p:animEffect>
                                  </p:childTnLst>
                                </p:cTn>
                              </p:par>
                              <p:par>
                                <p:cTn id="37" presetID="10" presetClass="entr" presetSubtype="0" fill="hold" nodeType="withEffect">
                                  <p:stCondLst>
                                    <p:cond delay="80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bg1"/>
              </a:solidFill>
              <a:effectLst/>
              <a:uLnTx/>
              <a:uFillTx/>
              <a:latin typeface="+mn-lt"/>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bg1"/>
              </a:solidFill>
              <a:effectLst/>
              <a:uLnTx/>
              <a:uFillTx/>
              <a:latin typeface="+mn-lt"/>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a:fld>
            <a:endParaRPr lang="zh-CN" altLang="en-US">
              <a:latin typeface="Impact" panose="020B0806030902050204" pitchFamily="34" charset="0"/>
            </a:endParaRPr>
          </a:p>
        </p:txBody>
      </p:sp>
    </p:spTree>
  </p:cSld>
  <p:clrMapOvr>
    <a:masterClrMapping/>
  </p:clrMapOvr>
  <p:transition/>
</p:sldLayout>
</file>

<file path=ppt/slideMasters/_rels/slideMaster1.xml.rels><?xml version="1.0" encoding="UTF-8" standalone="yes"?>
<Relationships xmlns="http://schemas.openxmlformats.org/package/2006/relationships"><Relationship Id="rId9" Type="http://schemas.openxmlformats.org/officeDocument/2006/relationships/theme" Target="../theme/theme1.xml"/><Relationship Id="rId8" Type="http://schemas.openxmlformats.org/officeDocument/2006/relationships/image" Target="../media/image1.png"/><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6.xml"/><Relationship Id="rId8" Type="http://schemas.openxmlformats.org/officeDocument/2006/relationships/slideLayout" Target="../slideLayouts/slideLayout15.xml"/><Relationship Id="rId7" Type="http://schemas.openxmlformats.org/officeDocument/2006/relationships/slideLayout" Target="../slideLayouts/slideLayout14.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3" Type="http://schemas.openxmlformats.org/officeDocument/2006/relationships/theme" Target="../theme/theme2.xml"/><Relationship Id="rId42" Type="http://schemas.openxmlformats.org/officeDocument/2006/relationships/image" Target="../media/image1.png"/><Relationship Id="rId41" Type="http://schemas.openxmlformats.org/officeDocument/2006/relationships/image" Target="../media/image17.png"/><Relationship Id="rId40" Type="http://schemas.openxmlformats.org/officeDocument/2006/relationships/image" Target="../media/image16.png"/><Relationship Id="rId4" Type="http://schemas.openxmlformats.org/officeDocument/2006/relationships/slideLayout" Target="../slideLayouts/slideLayout11.xml"/><Relationship Id="rId39" Type="http://schemas.openxmlformats.org/officeDocument/2006/relationships/image" Target="../media/image15.png"/><Relationship Id="rId38" Type="http://schemas.openxmlformats.org/officeDocument/2006/relationships/image" Target="../media/image14.png"/><Relationship Id="rId37" Type="http://schemas.openxmlformats.org/officeDocument/2006/relationships/image" Target="../media/image13.png"/><Relationship Id="rId36" Type="http://schemas.openxmlformats.org/officeDocument/2006/relationships/image" Target="../media/image12.png"/><Relationship Id="rId35" Type="http://schemas.openxmlformats.org/officeDocument/2006/relationships/image" Target="../media/image11.png"/><Relationship Id="rId34" Type="http://schemas.openxmlformats.org/officeDocument/2006/relationships/image" Target="../media/image10.jpeg"/><Relationship Id="rId33" Type="http://schemas.openxmlformats.org/officeDocument/2006/relationships/slideLayout" Target="../slideLayouts/slideLayout40.xml"/><Relationship Id="rId32" Type="http://schemas.openxmlformats.org/officeDocument/2006/relationships/slideLayout" Target="../slideLayouts/slideLayout39.xml"/><Relationship Id="rId31" Type="http://schemas.openxmlformats.org/officeDocument/2006/relationships/slideLayout" Target="../slideLayouts/slideLayout38.xml"/><Relationship Id="rId30" Type="http://schemas.openxmlformats.org/officeDocument/2006/relationships/slideLayout" Target="../slideLayouts/slideLayout37.xml"/><Relationship Id="rId3" Type="http://schemas.openxmlformats.org/officeDocument/2006/relationships/slideLayout" Target="../slideLayouts/slideLayout10.xml"/><Relationship Id="rId29" Type="http://schemas.openxmlformats.org/officeDocument/2006/relationships/slideLayout" Target="../slideLayouts/slideLayout36.xml"/><Relationship Id="rId28" Type="http://schemas.openxmlformats.org/officeDocument/2006/relationships/slideLayout" Target="../slideLayouts/slideLayout35.xml"/><Relationship Id="rId27" Type="http://schemas.openxmlformats.org/officeDocument/2006/relationships/slideLayout" Target="../slideLayouts/slideLayout34.xml"/><Relationship Id="rId26" Type="http://schemas.openxmlformats.org/officeDocument/2006/relationships/slideLayout" Target="../slideLayouts/slideLayout33.xml"/><Relationship Id="rId25" Type="http://schemas.openxmlformats.org/officeDocument/2006/relationships/slideLayout" Target="../slideLayouts/slideLayout32.xml"/><Relationship Id="rId24" Type="http://schemas.openxmlformats.org/officeDocument/2006/relationships/slideLayout" Target="../slideLayouts/slideLayout31.xml"/><Relationship Id="rId23" Type="http://schemas.openxmlformats.org/officeDocument/2006/relationships/slideLayout" Target="../slideLayouts/slideLayout30.xml"/><Relationship Id="rId22" Type="http://schemas.openxmlformats.org/officeDocument/2006/relationships/slideLayout" Target="../slideLayouts/slideLayout29.xml"/><Relationship Id="rId21" Type="http://schemas.openxmlformats.org/officeDocument/2006/relationships/slideLayout" Target="../slideLayouts/slideLayout28.xml"/><Relationship Id="rId20" Type="http://schemas.openxmlformats.org/officeDocument/2006/relationships/slideLayout" Target="../slideLayouts/slideLayout27.xml"/><Relationship Id="rId2" Type="http://schemas.openxmlformats.org/officeDocument/2006/relationships/slideLayout" Target="../slideLayouts/slideLayout9.xml"/><Relationship Id="rId19" Type="http://schemas.openxmlformats.org/officeDocument/2006/relationships/slideLayout" Target="../slideLayouts/slideLayout26.xml"/><Relationship Id="rId18" Type="http://schemas.openxmlformats.org/officeDocument/2006/relationships/slideLayout" Target="../slideLayouts/slideLayout25.xml"/><Relationship Id="rId17" Type="http://schemas.openxmlformats.org/officeDocument/2006/relationships/slideLayout" Target="../slideLayouts/slideLayout24.xml"/><Relationship Id="rId16" Type="http://schemas.openxmlformats.org/officeDocument/2006/relationships/slideLayout" Target="../slideLayouts/slideLayout23.xml"/><Relationship Id="rId15" Type="http://schemas.openxmlformats.org/officeDocument/2006/relationships/slideLayout" Target="../slideLayouts/slideLayout22.xml"/><Relationship Id="rId14" Type="http://schemas.openxmlformats.org/officeDocument/2006/relationships/slideLayout" Target="../slideLayouts/slideLayout21.xml"/><Relationship Id="rId13" Type="http://schemas.openxmlformats.org/officeDocument/2006/relationships/slideLayout" Target="../slideLayouts/slideLayout20.xml"/><Relationship Id="rId12" Type="http://schemas.openxmlformats.org/officeDocument/2006/relationships/slideLayout" Target="../slideLayouts/slideLayout19.xml"/><Relationship Id="rId11" Type="http://schemas.openxmlformats.org/officeDocument/2006/relationships/slideLayout" Target="../slideLayouts/slideLayout18.xml"/><Relationship Id="rId10" Type="http://schemas.openxmlformats.org/officeDocument/2006/relationships/slideLayout" Target="../slideLayouts/slideLayout17.xml"/><Relationship Id="rId1"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49.xml"/><Relationship Id="rId8" Type="http://schemas.openxmlformats.org/officeDocument/2006/relationships/slideLayout" Target="../slideLayouts/slideLayout48.xml"/><Relationship Id="rId7" Type="http://schemas.openxmlformats.org/officeDocument/2006/relationships/slideLayout" Target="../slideLayouts/slideLayout47.xml"/><Relationship Id="rId6" Type="http://schemas.openxmlformats.org/officeDocument/2006/relationships/slideLayout" Target="../slideLayouts/slideLayout46.xml"/><Relationship Id="rId5" Type="http://schemas.openxmlformats.org/officeDocument/2006/relationships/slideLayout" Target="../slideLayouts/slideLayout45.xml"/><Relationship Id="rId4" Type="http://schemas.openxmlformats.org/officeDocument/2006/relationships/slideLayout" Target="../slideLayouts/slideLayout44.xml"/><Relationship Id="rId3" Type="http://schemas.openxmlformats.org/officeDocument/2006/relationships/slideLayout" Target="../slideLayouts/slideLayout43.xml"/><Relationship Id="rId2" Type="http://schemas.openxmlformats.org/officeDocument/2006/relationships/slideLayout" Target="../slideLayouts/slideLayout42.xml"/><Relationship Id="rId19" Type="http://schemas.openxmlformats.org/officeDocument/2006/relationships/theme" Target="../theme/theme3.xml"/><Relationship Id="rId18" Type="http://schemas.openxmlformats.org/officeDocument/2006/relationships/image" Target="../media/image1.png"/><Relationship Id="rId17" Type="http://schemas.openxmlformats.org/officeDocument/2006/relationships/tags" Target="../tags/tag63.xml"/><Relationship Id="rId16" Type="http://schemas.openxmlformats.org/officeDocument/2006/relationships/tags" Target="../tags/tag62.xml"/><Relationship Id="rId15" Type="http://schemas.openxmlformats.org/officeDocument/2006/relationships/tags" Target="../tags/tag61.xml"/><Relationship Id="rId14" Type="http://schemas.openxmlformats.org/officeDocument/2006/relationships/tags" Target="../tags/tag60.xml"/><Relationship Id="rId13" Type="http://schemas.openxmlformats.org/officeDocument/2006/relationships/tags" Target="../tags/tag59.xml"/><Relationship Id="rId12" Type="http://schemas.openxmlformats.org/officeDocument/2006/relationships/image" Target="../media/image18.png"/><Relationship Id="rId11" Type="http://schemas.openxmlformats.org/officeDocument/2006/relationships/slideLayout" Target="../slideLayouts/slideLayout51.xml"/><Relationship Id="rId10" Type="http://schemas.openxmlformats.org/officeDocument/2006/relationships/slideLayout" Target="../slideLayouts/slideLayout50.xml"/><Relationship Id="rId1"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60.xml"/><Relationship Id="rId8" Type="http://schemas.openxmlformats.org/officeDocument/2006/relationships/slideLayout" Target="../slideLayouts/slideLayout59.xml"/><Relationship Id="rId7" Type="http://schemas.openxmlformats.org/officeDocument/2006/relationships/slideLayout" Target="../slideLayouts/slideLayout58.xml"/><Relationship Id="rId6" Type="http://schemas.openxmlformats.org/officeDocument/2006/relationships/slideLayout" Target="../slideLayouts/slideLayout57.xml"/><Relationship Id="rId5" Type="http://schemas.openxmlformats.org/officeDocument/2006/relationships/slideLayout" Target="../slideLayouts/slideLayout56.xml"/><Relationship Id="rId4" Type="http://schemas.openxmlformats.org/officeDocument/2006/relationships/slideLayout" Target="../slideLayouts/slideLayout55.xml"/><Relationship Id="rId3" Type="http://schemas.openxmlformats.org/officeDocument/2006/relationships/slideLayout" Target="../slideLayouts/slideLayout54.xml"/><Relationship Id="rId2" Type="http://schemas.openxmlformats.org/officeDocument/2006/relationships/slideLayout" Target="../slideLayouts/slideLayout53.xml"/><Relationship Id="rId14" Type="http://schemas.openxmlformats.org/officeDocument/2006/relationships/theme" Target="../theme/theme4.xml"/><Relationship Id="rId13" Type="http://schemas.openxmlformats.org/officeDocument/2006/relationships/image" Target="../media/image1.png"/><Relationship Id="rId12" Type="http://schemas.openxmlformats.org/officeDocument/2006/relationships/slideLayout" Target="../slideLayouts/slideLayout63.xml"/><Relationship Id="rId11" Type="http://schemas.openxmlformats.org/officeDocument/2006/relationships/slideLayout" Target="../slideLayouts/slideLayout62.xml"/><Relationship Id="rId10" Type="http://schemas.openxmlformats.org/officeDocument/2006/relationships/slideLayout" Target="../slideLayouts/slideLayout61.xml"/><Relationship Id="rId1"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图片 11" descr="水印"/>
          <p:cNvPicPr>
            <a:picLocks noChangeAspect="1"/>
          </p:cNvPicPr>
          <p:nvPr userDrawn="1"/>
        </p:nvPicPr>
        <p:blipFill>
          <a:blip r:embed="rId8"/>
          <a:stretch>
            <a:fillRect/>
          </a:stretch>
        </p:blipFill>
        <p:spPr>
          <a:xfrm>
            <a:off x="5389721" y="47625"/>
            <a:ext cx="3676650" cy="1190149"/>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iming>
    <p:tnLst>
      <p:par>
        <p:cTn id="1" dur="indefinite" restart="never" nodeType="tmRoot"/>
      </p:par>
    </p:tnLst>
  </p:timing>
  <p:txStyles>
    <p:titleStyle>
      <a:lvl1pPr algn="ctr" defTabSz="913765" rtl="0" eaLnBrk="1" latinLnBrk="0" hangingPunct="1">
        <a:spcBef>
          <a:spcPct val="0"/>
        </a:spcBef>
        <a:buNone/>
        <a:defRPr sz="4425" kern="1200">
          <a:solidFill>
            <a:schemeClr val="tx1"/>
          </a:solidFill>
          <a:latin typeface="+mj-lt"/>
          <a:ea typeface="+mj-ea"/>
          <a:cs typeface="+mj-cs"/>
        </a:defRPr>
      </a:lvl1pPr>
    </p:titleStyle>
    <p:bodyStyle>
      <a:lvl1pPr marL="342900" indent="-342900" algn="l" defTabSz="913765" rtl="0" eaLnBrk="1" latinLnBrk="0" hangingPunct="1">
        <a:spcBef>
          <a:spcPct val="15000"/>
        </a:spcBef>
        <a:buFont typeface="Arial" panose="020B0604020202020204" pitchFamily="34" charset="0"/>
        <a:buChar char="•"/>
        <a:defRPr sz="3225" kern="1200">
          <a:solidFill>
            <a:schemeClr val="tx1"/>
          </a:solidFill>
          <a:latin typeface="+mn-lt"/>
          <a:ea typeface="+mn-ea"/>
          <a:cs typeface="+mn-cs"/>
        </a:defRPr>
      </a:lvl1pPr>
      <a:lvl2pPr marL="742950" indent="-285750" algn="l" defTabSz="913765" rtl="0" eaLnBrk="1" latinLnBrk="0" hangingPunct="1">
        <a:spcBef>
          <a:spcPct val="15000"/>
        </a:spcBef>
        <a:buFont typeface="Arial" panose="020B0604020202020204" pitchFamily="34" charset="0"/>
        <a:buChar char="–"/>
        <a:defRPr sz="2775" kern="1200">
          <a:solidFill>
            <a:schemeClr val="tx1"/>
          </a:solidFill>
          <a:latin typeface="+mn-lt"/>
          <a:ea typeface="+mn-ea"/>
          <a:cs typeface="+mn-cs"/>
        </a:defRPr>
      </a:lvl2pPr>
      <a:lvl3pPr marL="1143000" indent="-228600" algn="l" defTabSz="913765" rtl="0" eaLnBrk="1" latinLnBrk="0" hangingPunct="1">
        <a:spcBef>
          <a:spcPct val="15000"/>
        </a:spcBef>
        <a:buFont typeface="Arial" panose="020B0604020202020204" pitchFamily="34" charset="0"/>
        <a:buChar char="•"/>
        <a:defRPr sz="2400" kern="1200">
          <a:solidFill>
            <a:schemeClr val="tx1"/>
          </a:solidFill>
          <a:latin typeface="+mn-lt"/>
          <a:ea typeface="+mn-ea"/>
          <a:cs typeface="+mn-cs"/>
        </a:defRPr>
      </a:lvl3pPr>
      <a:lvl4pPr marL="1599565" indent="-228600" algn="l" defTabSz="913765" rtl="0" eaLnBrk="1" latinLnBrk="0" hangingPunct="1">
        <a:spcBef>
          <a:spcPct val="15000"/>
        </a:spcBef>
        <a:buFont typeface="Arial" panose="020B0604020202020204" pitchFamily="34" charset="0"/>
        <a:buChar char="–"/>
        <a:defRPr sz="2025" kern="1200">
          <a:solidFill>
            <a:schemeClr val="tx1"/>
          </a:solidFill>
          <a:latin typeface="+mn-lt"/>
          <a:ea typeface="+mn-ea"/>
          <a:cs typeface="+mn-cs"/>
        </a:defRPr>
      </a:lvl4pPr>
      <a:lvl5pPr marL="2056130" indent="-228600" algn="l" defTabSz="913765" rtl="0" eaLnBrk="1" latinLnBrk="0" hangingPunct="1">
        <a:spcBef>
          <a:spcPct val="15000"/>
        </a:spcBef>
        <a:buFont typeface="Arial" panose="020B0604020202020204" pitchFamily="34" charset="0"/>
        <a:buChar char="»"/>
        <a:defRPr sz="2025" kern="1200">
          <a:solidFill>
            <a:schemeClr val="tx1"/>
          </a:solidFill>
          <a:latin typeface="+mn-lt"/>
          <a:ea typeface="+mn-ea"/>
          <a:cs typeface="+mn-cs"/>
        </a:defRPr>
      </a:lvl5pPr>
      <a:lvl6pPr marL="2513330" indent="-228600" algn="l" defTabSz="913765" rtl="0" eaLnBrk="1" latinLnBrk="0" hangingPunct="1">
        <a:spcBef>
          <a:spcPct val="15000"/>
        </a:spcBef>
        <a:buFont typeface="Arial" panose="020B0604020202020204" pitchFamily="34" charset="0"/>
        <a:buChar char="•"/>
        <a:defRPr sz="2025" kern="1200">
          <a:solidFill>
            <a:schemeClr val="tx1"/>
          </a:solidFill>
          <a:latin typeface="+mn-lt"/>
          <a:ea typeface="+mn-ea"/>
          <a:cs typeface="+mn-cs"/>
        </a:defRPr>
      </a:lvl6pPr>
      <a:lvl7pPr marL="2970530" indent="-228600" algn="l" defTabSz="913765" rtl="0" eaLnBrk="1" latinLnBrk="0" hangingPunct="1">
        <a:spcBef>
          <a:spcPct val="15000"/>
        </a:spcBef>
        <a:buFont typeface="Arial" panose="020B0604020202020204" pitchFamily="34" charset="0"/>
        <a:buChar char="•"/>
        <a:defRPr sz="2025" kern="1200">
          <a:solidFill>
            <a:schemeClr val="tx1"/>
          </a:solidFill>
          <a:latin typeface="+mn-lt"/>
          <a:ea typeface="+mn-ea"/>
          <a:cs typeface="+mn-cs"/>
        </a:defRPr>
      </a:lvl7pPr>
      <a:lvl8pPr marL="3427730" indent="-228600" algn="l" defTabSz="913765" rtl="0" eaLnBrk="1" latinLnBrk="0" hangingPunct="1">
        <a:spcBef>
          <a:spcPct val="15000"/>
        </a:spcBef>
        <a:buFont typeface="Arial" panose="020B0604020202020204" pitchFamily="34" charset="0"/>
        <a:buChar char="•"/>
        <a:defRPr sz="2025" kern="1200">
          <a:solidFill>
            <a:schemeClr val="tx1"/>
          </a:solidFill>
          <a:latin typeface="+mn-lt"/>
          <a:ea typeface="+mn-ea"/>
          <a:cs typeface="+mn-cs"/>
        </a:defRPr>
      </a:lvl8pPr>
      <a:lvl9pPr marL="3884295" indent="-228600" algn="l" defTabSz="913765" rtl="0" eaLnBrk="1" latinLnBrk="0" hangingPunct="1">
        <a:spcBef>
          <a:spcPct val="15000"/>
        </a:spcBef>
        <a:buFont typeface="Arial" panose="020B0604020202020204" pitchFamily="34" charset="0"/>
        <a:buChar char="•"/>
        <a:defRPr sz="2025" kern="1200">
          <a:solidFill>
            <a:schemeClr val="tx1"/>
          </a:solidFill>
          <a:latin typeface="+mn-lt"/>
          <a:ea typeface="+mn-ea"/>
          <a:cs typeface="+mn-cs"/>
        </a:defRPr>
      </a:lvl9pPr>
    </p:bodyStyle>
    <p:other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0965" algn="l" defTabSz="913765" rtl="0" eaLnBrk="1" latinLnBrk="0" hangingPunct="1">
        <a:defRPr sz="1800" kern="1200">
          <a:solidFill>
            <a:schemeClr val="tx1"/>
          </a:solidFill>
          <a:latin typeface="+mn-lt"/>
          <a:ea typeface="+mn-ea"/>
          <a:cs typeface="+mn-cs"/>
        </a:defRPr>
      </a:lvl4pPr>
      <a:lvl5pPr marL="1828165" algn="l" defTabSz="913765" rtl="0" eaLnBrk="1" latinLnBrk="0" hangingPunct="1">
        <a:defRPr sz="1800" kern="1200">
          <a:solidFill>
            <a:schemeClr val="tx1"/>
          </a:solidFill>
          <a:latin typeface="+mn-lt"/>
          <a:ea typeface="+mn-ea"/>
          <a:cs typeface="+mn-cs"/>
        </a:defRPr>
      </a:lvl5pPr>
      <a:lvl6pPr marL="2284730" algn="l" defTabSz="913765" rtl="0" eaLnBrk="1" latinLnBrk="0" hangingPunct="1">
        <a:defRPr sz="1800" kern="1200">
          <a:solidFill>
            <a:schemeClr val="tx1"/>
          </a:solidFill>
          <a:latin typeface="+mn-lt"/>
          <a:ea typeface="+mn-ea"/>
          <a:cs typeface="+mn-cs"/>
        </a:defRPr>
      </a:lvl6pPr>
      <a:lvl7pPr marL="2741930" algn="l" defTabSz="913765" rtl="0" eaLnBrk="1" latinLnBrk="0" hangingPunct="1">
        <a:defRPr sz="1800" kern="1200">
          <a:solidFill>
            <a:schemeClr val="tx1"/>
          </a:solidFill>
          <a:latin typeface="+mn-lt"/>
          <a:ea typeface="+mn-ea"/>
          <a:cs typeface="+mn-cs"/>
        </a:defRPr>
      </a:lvl7pPr>
      <a:lvl8pPr marL="3199130" algn="l" defTabSz="913765" rtl="0" eaLnBrk="1" latinLnBrk="0" hangingPunct="1">
        <a:defRPr sz="1800" kern="1200">
          <a:solidFill>
            <a:schemeClr val="tx1"/>
          </a:solidFill>
          <a:latin typeface="+mn-lt"/>
          <a:ea typeface="+mn-ea"/>
          <a:cs typeface="+mn-cs"/>
        </a:defRPr>
      </a:lvl8pPr>
      <a:lvl9pPr marL="3656330" algn="l" defTabSz="91376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pic>
        <p:nvPicPr>
          <p:cNvPr id="1026" name="Picture 19" descr="1"/>
          <p:cNvPicPr>
            <a:picLocks noChangeAspect="1"/>
          </p:cNvPicPr>
          <p:nvPr userDrawn="1"/>
        </p:nvPicPr>
        <p:blipFill>
          <a:blip r:embed="rId34"/>
          <a:srcRect b="38461"/>
          <a:stretch>
            <a:fillRect/>
          </a:stretch>
        </p:blipFill>
        <p:spPr>
          <a:xfrm>
            <a:off x="0" y="4743450"/>
            <a:ext cx="9144000" cy="407194"/>
          </a:xfrm>
          <a:prstGeom prst="rect">
            <a:avLst/>
          </a:prstGeom>
          <a:noFill/>
          <a:ln w="9525">
            <a:noFill/>
          </a:ln>
        </p:spPr>
      </p:pic>
      <p:sp>
        <p:nvSpPr>
          <p:cNvPr id="1041" name="Rectangle 17"/>
          <p:cNvSpPr>
            <a:spLocks noChangeArrowheads="1"/>
          </p:cNvSpPr>
          <p:nvPr userDrawn="1"/>
        </p:nvSpPr>
        <p:spPr bwMode="gray">
          <a:xfrm>
            <a:off x="0" y="0"/>
            <a:ext cx="9144000" cy="914400"/>
          </a:xfrm>
          <a:prstGeom prst="rect">
            <a:avLst/>
          </a:prstGeom>
          <a:gradFill rotWithShape="1">
            <a:gsLst>
              <a:gs pos="0">
                <a:schemeClr val="accent1"/>
              </a:gs>
              <a:gs pos="100000">
                <a:schemeClr val="accent1">
                  <a:gamma/>
                  <a:tint val="0"/>
                  <a:invGamma/>
                </a:schemeClr>
              </a:gs>
            </a:gsLst>
            <a:lin ang="5400000" scaled="1"/>
          </a:gradFill>
          <a:ln w="9525">
            <a:noFill/>
            <a:miter lim="800000"/>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3000" b="1" i="0" u="none" strike="noStrike" kern="1200" cap="none" spc="0" normalizeH="0" baseline="0" noProof="0">
              <a:ln>
                <a:noFill/>
              </a:ln>
              <a:solidFill>
                <a:schemeClr val="bg1"/>
              </a:solidFill>
              <a:effectLst/>
              <a:uLnTx/>
              <a:uFillTx/>
              <a:latin typeface="Impact" panose="020B0806030902050204" pitchFamily="34" charset="0"/>
              <a:ea typeface="宋体" panose="02010600030101010101" pitchFamily="2" charset="-122"/>
              <a:cs typeface="+mn-cs"/>
            </a:endParaRPr>
          </a:p>
        </p:txBody>
      </p:sp>
      <p:sp>
        <p:nvSpPr>
          <p:cNvPr id="1028" name="Rectangle 3"/>
          <p:cNvSpPr>
            <a:spLocks noGrp="1"/>
          </p:cNvSpPr>
          <p:nvPr>
            <p:ph type="body" idx="1"/>
          </p:nvPr>
        </p:nvSpPr>
        <p:spPr>
          <a:xfrm>
            <a:off x="457200" y="971550"/>
            <a:ext cx="8229600" cy="3771900"/>
          </a:xfrm>
          <a:prstGeom prst="rect">
            <a:avLst/>
          </a:prstGeom>
          <a:noFill/>
          <a:ln w="9525">
            <a:noFill/>
          </a:ln>
        </p:spPr>
        <p:txBody>
          <a:bodyPr/>
          <a:lstStyle/>
          <a:p>
            <a:pPr lvl="0"/>
            <a:r>
              <a:rPr lang="en-US" altLang="zh-CN"/>
              <a:t>Click to edit Master text styles</a:t>
            </a:r>
            <a:endParaRPr lang="en-US" altLang="zh-CN"/>
          </a:p>
          <a:p>
            <a:pPr lvl="1"/>
            <a:r>
              <a:rPr lang="en-US" altLang="zh-CN"/>
              <a:t>Second level</a:t>
            </a:r>
            <a:endParaRPr lang="en-US" altLang="zh-CN"/>
          </a:p>
          <a:p>
            <a:pPr lvl="2"/>
            <a:r>
              <a:rPr lang="en-US" altLang="zh-CN"/>
              <a:t>Third level</a:t>
            </a:r>
            <a:endParaRPr lang="en-US" altLang="zh-CN"/>
          </a:p>
          <a:p>
            <a:pPr lvl="3"/>
            <a:r>
              <a:rPr lang="en-US" altLang="zh-CN"/>
              <a:t>Fourth level</a:t>
            </a:r>
            <a:endParaRPr lang="en-US" altLang="zh-CN"/>
          </a:p>
          <a:p>
            <a:pPr lvl="4"/>
            <a:r>
              <a:rPr lang="en-US" altLang="zh-CN"/>
              <a:t>Fifth level</a:t>
            </a:r>
            <a:endParaRPr lang="en-US" altLang="zh-CN"/>
          </a:p>
        </p:txBody>
      </p:sp>
      <p:sp>
        <p:nvSpPr>
          <p:cNvPr id="2" name="Rectangle 4"/>
          <p:cNvSpPr>
            <a:spLocks noGrp="1" noChangeArrowheads="1"/>
          </p:cNvSpPr>
          <p:nvPr>
            <p:ph type="dt" sz="half" idx="2"/>
          </p:nvPr>
        </p:nvSpPr>
        <p:spPr bwMode="auto">
          <a:xfrm>
            <a:off x="457200" y="4902994"/>
            <a:ext cx="2133600" cy="183356"/>
          </a:xfrm>
          <a:prstGeom prst="rect">
            <a:avLst/>
          </a:prstGeom>
          <a:noFill/>
          <a:ln w="9525">
            <a:noFill/>
            <a:miter lim="800000"/>
          </a:ln>
          <a:effectLst/>
        </p:spPr>
        <p:txBody>
          <a:bodyPr vert="horz" wrap="square" lIns="91440" tIns="45720" rIns="91440" bIns="45720" numCol="1" anchor="t" anchorCtr="0" compatLnSpc="1"/>
          <a:lstStyle>
            <a:lvl1pPr algn="l">
              <a:defRPr sz="900" b="0">
                <a:latin typeface="+mn-lt"/>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bg1"/>
              </a:solidFill>
              <a:effectLst/>
              <a:uLnTx/>
              <a:uFillTx/>
              <a:latin typeface="+mn-lt"/>
              <a:ea typeface="宋体" panose="02010600030101010101" pitchFamily="2" charset="-122"/>
              <a:cs typeface="+mn-cs"/>
            </a:endParaRPr>
          </a:p>
        </p:txBody>
      </p:sp>
      <p:sp>
        <p:nvSpPr>
          <p:cNvPr id="1029" name="Rectangle 5"/>
          <p:cNvSpPr>
            <a:spLocks noGrp="1" noChangeArrowheads="1"/>
          </p:cNvSpPr>
          <p:nvPr>
            <p:ph type="ftr" sz="quarter" idx="3"/>
          </p:nvPr>
        </p:nvSpPr>
        <p:spPr bwMode="auto">
          <a:xfrm>
            <a:off x="3124200" y="4902994"/>
            <a:ext cx="2895600" cy="183356"/>
          </a:xfrm>
          <a:prstGeom prst="rect">
            <a:avLst/>
          </a:prstGeom>
          <a:noFill/>
          <a:ln w="9525">
            <a:noFill/>
            <a:miter lim="800000"/>
          </a:ln>
          <a:effectLst/>
        </p:spPr>
        <p:txBody>
          <a:bodyPr vert="horz" wrap="square" lIns="91440" tIns="45720" rIns="91440" bIns="45720" numCol="1" anchor="t" anchorCtr="0" compatLnSpc="1"/>
          <a:lstStyle>
            <a:lvl1pPr>
              <a:defRPr sz="900" b="0">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bg1"/>
              </a:solidFill>
              <a:effectLst/>
              <a:uLnTx/>
              <a:uFillTx/>
              <a:latin typeface="+mn-lt"/>
              <a:ea typeface="宋体" panose="02010600030101010101" pitchFamily="2" charset="-122"/>
              <a:cs typeface="+mn-cs"/>
            </a:endParaRPr>
          </a:p>
        </p:txBody>
      </p:sp>
      <p:sp>
        <p:nvSpPr>
          <p:cNvPr id="1030" name="Rectangle 6"/>
          <p:cNvSpPr>
            <a:spLocks noGrp="1" noChangeArrowheads="1"/>
          </p:cNvSpPr>
          <p:nvPr>
            <p:ph type="sldNum" sz="quarter" idx="4"/>
          </p:nvPr>
        </p:nvSpPr>
        <p:spPr bwMode="auto">
          <a:xfrm>
            <a:off x="6553200" y="4902994"/>
            <a:ext cx="2133600" cy="183356"/>
          </a:xfrm>
          <a:prstGeom prst="rect">
            <a:avLst/>
          </a:prstGeom>
          <a:noFill/>
          <a:ln w="9525">
            <a:noFill/>
            <a:miter lim="800000"/>
          </a:ln>
          <a:effectLst/>
        </p:spPr>
        <p:txBody>
          <a:bodyPr vert="horz" wrap="square" lIns="91440" tIns="45720" rIns="91440" bIns="45720" numCol="1" anchor="t" anchorCtr="0" compatLnSpc="1"/>
          <a:lstStyle>
            <a:lvl1pPr algn="r">
              <a:defRPr sz="900" b="0">
                <a:latin typeface="Arial" panose="020B0604020202020204" pitchFamily="34" charset="0"/>
              </a:defRPr>
            </a:lvl1pPr>
          </a:lstStyle>
          <a:p>
            <a:pPr lvl="0" eaLnBrk="1" hangingPunct="1"/>
            <a:fld id="{9A0DB2DC-4C9A-4742-B13C-FB6460FD3503}" type="slidenum">
              <a:rPr lang="zh-CN" altLang="en-US"/>
            </a:fld>
            <a:endParaRPr lang="zh-CN" altLang="en-US">
              <a:latin typeface="Impact" panose="020B0806030902050204" pitchFamily="34" charset="0"/>
            </a:endParaRPr>
          </a:p>
        </p:txBody>
      </p:sp>
      <p:pic>
        <p:nvPicPr>
          <p:cNvPr id="1032" name="Picture 9" descr="artplus_nature_naturalcity42_a"/>
          <p:cNvPicPr>
            <a:picLocks noChangeAspect="1"/>
          </p:cNvPicPr>
          <p:nvPr userDrawn="1"/>
        </p:nvPicPr>
        <p:blipFill>
          <a:blip r:embed="rId35"/>
          <a:stretch>
            <a:fillRect/>
          </a:stretch>
        </p:blipFill>
        <p:spPr>
          <a:xfrm>
            <a:off x="7772400" y="4343400"/>
            <a:ext cx="1235075" cy="625079"/>
          </a:xfrm>
          <a:prstGeom prst="rect">
            <a:avLst/>
          </a:prstGeom>
          <a:noFill/>
          <a:ln w="9525">
            <a:noFill/>
          </a:ln>
        </p:spPr>
      </p:pic>
      <p:pic>
        <p:nvPicPr>
          <p:cNvPr id="1033" name="Picture 10" descr="artplus_nature_naturalcity42_b"/>
          <p:cNvPicPr>
            <a:picLocks noChangeAspect="1"/>
          </p:cNvPicPr>
          <p:nvPr userDrawn="1"/>
        </p:nvPicPr>
        <p:blipFill>
          <a:blip r:embed="rId36"/>
          <a:stretch>
            <a:fillRect/>
          </a:stretch>
        </p:blipFill>
        <p:spPr>
          <a:xfrm>
            <a:off x="7981950" y="4437460"/>
            <a:ext cx="828675" cy="119063"/>
          </a:xfrm>
          <a:prstGeom prst="rect">
            <a:avLst/>
          </a:prstGeom>
          <a:noFill/>
          <a:ln w="9525">
            <a:noFill/>
          </a:ln>
        </p:spPr>
      </p:pic>
      <p:pic>
        <p:nvPicPr>
          <p:cNvPr id="1034" name="Picture 11" descr="artplus_nature_naturalcity42_e"/>
          <p:cNvPicPr>
            <a:picLocks noChangeAspect="1"/>
          </p:cNvPicPr>
          <p:nvPr userDrawn="1"/>
        </p:nvPicPr>
        <p:blipFill>
          <a:blip r:embed="rId37"/>
          <a:stretch>
            <a:fillRect/>
          </a:stretch>
        </p:blipFill>
        <p:spPr>
          <a:xfrm>
            <a:off x="8161338" y="4206479"/>
            <a:ext cx="430212" cy="347663"/>
          </a:xfrm>
          <a:prstGeom prst="rect">
            <a:avLst/>
          </a:prstGeom>
          <a:noFill/>
          <a:ln w="9525">
            <a:noFill/>
          </a:ln>
        </p:spPr>
      </p:pic>
      <p:pic>
        <p:nvPicPr>
          <p:cNvPr id="1035" name="Picture 12" descr="artplus_nature_naturalcity42_d"/>
          <p:cNvPicPr>
            <a:picLocks noChangeAspect="1"/>
          </p:cNvPicPr>
          <p:nvPr userDrawn="1"/>
        </p:nvPicPr>
        <p:blipFill>
          <a:blip r:embed="rId38"/>
          <a:stretch>
            <a:fillRect/>
          </a:stretch>
        </p:blipFill>
        <p:spPr>
          <a:xfrm>
            <a:off x="8102600" y="4387454"/>
            <a:ext cx="173038" cy="121444"/>
          </a:xfrm>
          <a:prstGeom prst="rect">
            <a:avLst/>
          </a:prstGeom>
          <a:noFill/>
          <a:ln w="9525">
            <a:noFill/>
          </a:ln>
        </p:spPr>
      </p:pic>
      <p:pic>
        <p:nvPicPr>
          <p:cNvPr id="1036" name="Picture 13" descr="artplus_nature_naturalcity42_i"/>
          <p:cNvPicPr>
            <a:picLocks noChangeAspect="1"/>
          </p:cNvPicPr>
          <p:nvPr userDrawn="1"/>
        </p:nvPicPr>
        <p:blipFill>
          <a:blip r:embed="rId39"/>
          <a:stretch>
            <a:fillRect/>
          </a:stretch>
        </p:blipFill>
        <p:spPr>
          <a:xfrm>
            <a:off x="8469313" y="4476750"/>
            <a:ext cx="461962" cy="183356"/>
          </a:xfrm>
          <a:prstGeom prst="rect">
            <a:avLst/>
          </a:prstGeom>
          <a:noFill/>
          <a:ln w="9525">
            <a:noFill/>
          </a:ln>
        </p:spPr>
      </p:pic>
      <p:pic>
        <p:nvPicPr>
          <p:cNvPr id="1037" name="Picture 14" descr="artplus_nature_naturalcity42_c"/>
          <p:cNvPicPr>
            <a:picLocks noChangeAspect="1"/>
          </p:cNvPicPr>
          <p:nvPr userDrawn="1"/>
        </p:nvPicPr>
        <p:blipFill>
          <a:blip r:embed="rId40"/>
          <a:stretch>
            <a:fillRect/>
          </a:stretch>
        </p:blipFill>
        <p:spPr>
          <a:xfrm>
            <a:off x="8534400" y="4457700"/>
            <a:ext cx="309563" cy="180975"/>
          </a:xfrm>
          <a:prstGeom prst="rect">
            <a:avLst/>
          </a:prstGeom>
          <a:noFill/>
          <a:ln w="9525">
            <a:noFill/>
          </a:ln>
        </p:spPr>
      </p:pic>
      <p:pic>
        <p:nvPicPr>
          <p:cNvPr id="1039" name="Picture 15" descr="artplus_nature_naturalcity42_f"/>
          <p:cNvPicPr>
            <a:picLocks noChangeAspect="1"/>
          </p:cNvPicPr>
          <p:nvPr userDrawn="1"/>
        </p:nvPicPr>
        <p:blipFill>
          <a:blip r:embed="rId41"/>
          <a:stretch>
            <a:fillRect/>
          </a:stretch>
        </p:blipFill>
        <p:spPr>
          <a:xfrm>
            <a:off x="7773988" y="4572000"/>
            <a:ext cx="1370012" cy="392906"/>
          </a:xfrm>
          <a:prstGeom prst="rect">
            <a:avLst/>
          </a:prstGeom>
          <a:noFill/>
          <a:ln w="9525">
            <a:noFill/>
          </a:ln>
        </p:spPr>
      </p:pic>
      <p:sp>
        <p:nvSpPr>
          <p:cNvPr id="3" name="Rectangle 2"/>
          <p:cNvSpPr>
            <a:spLocks noGrp="1"/>
          </p:cNvSpPr>
          <p:nvPr>
            <p:ph type="title"/>
          </p:nvPr>
        </p:nvSpPr>
        <p:spPr>
          <a:xfrm>
            <a:off x="457200" y="171450"/>
            <a:ext cx="8229600" cy="651272"/>
          </a:xfrm>
          <a:prstGeom prst="rect">
            <a:avLst/>
          </a:prstGeom>
          <a:noFill/>
          <a:ln w="9525">
            <a:noFill/>
          </a:ln>
        </p:spPr>
        <p:txBody>
          <a:bodyPr anchor="ctr" anchorCtr="0"/>
          <a:lstStyle/>
          <a:p>
            <a:pPr lvl="0"/>
            <a:r>
              <a:rPr lang="en-US" altLang="zh-CN"/>
              <a:t>Click to edit Master title style</a:t>
            </a:r>
            <a:endParaRPr lang="en-US" altLang="zh-CN"/>
          </a:p>
        </p:txBody>
      </p:sp>
      <p:pic>
        <p:nvPicPr>
          <p:cNvPr id="12" name="图片 11" descr="水印"/>
          <p:cNvPicPr>
            <a:picLocks noChangeAspect="1"/>
          </p:cNvPicPr>
          <p:nvPr userDrawn="1"/>
        </p:nvPicPr>
        <p:blipFill>
          <a:blip r:embed="rId42"/>
          <a:stretch>
            <a:fillRect/>
          </a:stretch>
        </p:blipFill>
        <p:spPr>
          <a:xfrm>
            <a:off x="5389721" y="47625"/>
            <a:ext cx="3676650" cy="1190149"/>
          </a:xfrm>
          <a:prstGeom prst="rect">
            <a:avLst/>
          </a:prstGeom>
        </p:spPr>
      </p:pic>
    </p:spTree>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 id="2147483668" r:id="rId12"/>
    <p:sldLayoutId id="2147483669" r:id="rId13"/>
    <p:sldLayoutId id="2147483670" r:id="rId14"/>
    <p:sldLayoutId id="2147483671" r:id="rId15"/>
    <p:sldLayoutId id="2147483672" r:id="rId16"/>
    <p:sldLayoutId id="2147483673" r:id="rId17"/>
    <p:sldLayoutId id="2147483674" r:id="rId18"/>
    <p:sldLayoutId id="2147483675" r:id="rId19"/>
    <p:sldLayoutId id="2147483676" r:id="rId20"/>
    <p:sldLayoutId id="2147483677" r:id="rId21"/>
    <p:sldLayoutId id="2147483678" r:id="rId22"/>
    <p:sldLayoutId id="2147483679" r:id="rId23"/>
    <p:sldLayoutId id="2147483680" r:id="rId24"/>
    <p:sldLayoutId id="2147483681" r:id="rId25"/>
    <p:sldLayoutId id="2147483682" r:id="rId26"/>
    <p:sldLayoutId id="2147483683" r:id="rId27"/>
    <p:sldLayoutId id="2147483684" r:id="rId28"/>
    <p:sldLayoutId id="2147483685" r:id="rId29"/>
    <p:sldLayoutId id="2147483686" r:id="rId30"/>
    <p:sldLayoutId id="2147483687" r:id="rId31"/>
    <p:sldLayoutId id="2147483688" r:id="rId32"/>
    <p:sldLayoutId id="2147483689" r:id="rId33"/>
  </p:sldLayoutIdLs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039"/>
                                        </p:tgtEl>
                                        <p:attrNameLst>
                                          <p:attrName>style.visibility</p:attrName>
                                        </p:attrNameLst>
                                      </p:cBhvr>
                                      <p:to>
                                        <p:strVal val="visible"/>
                                      </p:to>
                                    </p:set>
                                    <p:animEffect transition="in" filter="wipe(down)">
                                      <p:cBhvr>
                                        <p:cTn id="7" dur="1000"/>
                                        <p:tgtEl>
                                          <p:spTgt spid="1039"/>
                                        </p:tgtEl>
                                      </p:cBhvr>
                                    </p:animEffect>
                                  </p:childTnLst>
                                </p:cTn>
                              </p:par>
                              <p:par>
                                <p:cTn id="8" presetID="22" presetClass="entr" presetSubtype="8" fill="hold" grpId="0" nodeType="withEffect">
                                  <p:stCondLst>
                                    <p:cond delay="90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txStyles>
    <p:titleStyle>
      <a:lvl1pPr algn="ctr" rtl="0" eaLnBrk="0" fontAlgn="base" hangingPunct="0">
        <a:spcBef>
          <a:spcPct val="0"/>
        </a:spcBef>
        <a:spcAft>
          <a:spcPct val="0"/>
        </a:spcAft>
        <a:defRPr sz="3150" b="1" i="1">
          <a:solidFill>
            <a:schemeClr val="tx1"/>
          </a:solidFill>
          <a:latin typeface="+mj-lt"/>
          <a:ea typeface="+mj-ea"/>
          <a:cs typeface="+mj-cs"/>
        </a:defRPr>
      </a:lvl1pPr>
      <a:lvl2pPr algn="ctr" rtl="0" eaLnBrk="0" fontAlgn="base" hangingPunct="0">
        <a:spcBef>
          <a:spcPct val="0"/>
        </a:spcBef>
        <a:spcAft>
          <a:spcPct val="0"/>
        </a:spcAft>
        <a:defRPr sz="4200" b="1" i="1">
          <a:solidFill>
            <a:schemeClr val="tx1"/>
          </a:solidFill>
          <a:latin typeface="Arial" panose="020B0604020202020204" pitchFamily="34" charset="0"/>
        </a:defRPr>
      </a:lvl2pPr>
      <a:lvl3pPr algn="ctr" rtl="0" eaLnBrk="0" fontAlgn="base" hangingPunct="0">
        <a:spcBef>
          <a:spcPct val="0"/>
        </a:spcBef>
        <a:spcAft>
          <a:spcPct val="0"/>
        </a:spcAft>
        <a:defRPr sz="4200" b="1" i="1">
          <a:solidFill>
            <a:schemeClr val="tx1"/>
          </a:solidFill>
          <a:latin typeface="Arial" panose="020B0604020202020204" pitchFamily="34" charset="0"/>
        </a:defRPr>
      </a:lvl3pPr>
      <a:lvl4pPr algn="ctr" rtl="0" eaLnBrk="0" fontAlgn="base" hangingPunct="0">
        <a:spcBef>
          <a:spcPct val="0"/>
        </a:spcBef>
        <a:spcAft>
          <a:spcPct val="0"/>
        </a:spcAft>
        <a:defRPr sz="4200" b="1" i="1">
          <a:solidFill>
            <a:schemeClr val="tx1"/>
          </a:solidFill>
          <a:latin typeface="Arial" panose="020B0604020202020204" pitchFamily="34" charset="0"/>
        </a:defRPr>
      </a:lvl4pPr>
      <a:lvl5pPr algn="ctr" rtl="0" eaLnBrk="0" fontAlgn="base" hangingPunct="0">
        <a:spcBef>
          <a:spcPct val="0"/>
        </a:spcBef>
        <a:spcAft>
          <a:spcPct val="0"/>
        </a:spcAft>
        <a:defRPr sz="4200" b="1" i="1">
          <a:solidFill>
            <a:schemeClr val="tx1"/>
          </a:solidFill>
          <a:latin typeface="Arial" panose="020B0604020202020204" pitchFamily="34" charset="0"/>
        </a:defRPr>
      </a:lvl5pPr>
      <a:lvl6pPr marL="457200" algn="ctr" rtl="0" fontAlgn="base">
        <a:spcBef>
          <a:spcPct val="0"/>
        </a:spcBef>
        <a:spcAft>
          <a:spcPct val="0"/>
        </a:spcAft>
        <a:defRPr sz="4200" b="1" i="1">
          <a:solidFill>
            <a:schemeClr val="tx1"/>
          </a:solidFill>
          <a:latin typeface="Arial" panose="020B0604020202020204" pitchFamily="34" charset="0"/>
        </a:defRPr>
      </a:lvl6pPr>
      <a:lvl7pPr marL="914400" algn="ctr" rtl="0" fontAlgn="base">
        <a:spcBef>
          <a:spcPct val="0"/>
        </a:spcBef>
        <a:spcAft>
          <a:spcPct val="0"/>
        </a:spcAft>
        <a:defRPr sz="4200" b="1" i="1">
          <a:solidFill>
            <a:schemeClr val="tx1"/>
          </a:solidFill>
          <a:latin typeface="Arial" panose="020B0604020202020204" pitchFamily="34" charset="0"/>
        </a:defRPr>
      </a:lvl7pPr>
      <a:lvl8pPr marL="1371600" algn="ctr" rtl="0" fontAlgn="base">
        <a:spcBef>
          <a:spcPct val="0"/>
        </a:spcBef>
        <a:spcAft>
          <a:spcPct val="0"/>
        </a:spcAft>
        <a:defRPr sz="4200" b="1" i="1">
          <a:solidFill>
            <a:schemeClr val="tx1"/>
          </a:solidFill>
          <a:latin typeface="Arial" panose="020B0604020202020204" pitchFamily="34" charset="0"/>
        </a:defRPr>
      </a:lvl8pPr>
      <a:lvl9pPr marL="1828800" algn="ctr" rtl="0" fontAlgn="base">
        <a:spcBef>
          <a:spcPct val="0"/>
        </a:spcBef>
        <a:spcAft>
          <a:spcPct val="0"/>
        </a:spcAft>
        <a:defRPr sz="4200" b="1" i="1">
          <a:solidFill>
            <a:schemeClr val="tx1"/>
          </a:solidFill>
          <a:latin typeface="Arial" panose="020B0604020202020204" pitchFamily="34" charset="0"/>
        </a:defRPr>
      </a:lvl9pPr>
    </p:titleStyle>
    <p:bodyStyle>
      <a:lvl1pPr marL="257175" indent="-257175" algn="l" rtl="0" eaLnBrk="0" fontAlgn="base" hangingPunct="0">
        <a:spcBef>
          <a:spcPct val="15000"/>
        </a:spcBef>
        <a:spcAft>
          <a:spcPct val="0"/>
        </a:spcAft>
        <a:buClr>
          <a:schemeClr val="folHlink"/>
        </a:buClr>
        <a:buFont typeface="Wingdings" panose="05000000000000000000" pitchFamily="2" charset="2"/>
        <a:buChar char="v"/>
        <a:defRPr sz="2400">
          <a:solidFill>
            <a:schemeClr val="tx1"/>
          </a:solidFill>
          <a:latin typeface="+mn-lt"/>
          <a:ea typeface="+mn-ea"/>
          <a:cs typeface="+mn-cs"/>
        </a:defRPr>
      </a:lvl1pPr>
      <a:lvl2pPr marL="556895" indent="-213995" algn="l" rtl="0" eaLnBrk="0" fontAlgn="base" hangingPunct="0">
        <a:spcBef>
          <a:spcPct val="15000"/>
        </a:spcBef>
        <a:spcAft>
          <a:spcPct val="0"/>
        </a:spcAft>
        <a:buClr>
          <a:schemeClr val="tx2"/>
        </a:buClr>
        <a:buFont typeface="Wingdings" panose="05000000000000000000" pitchFamily="2" charset="2"/>
        <a:buChar char="§"/>
        <a:defRPr sz="2100">
          <a:solidFill>
            <a:schemeClr val="tx1"/>
          </a:solidFill>
          <a:latin typeface="+mn-lt"/>
        </a:defRPr>
      </a:lvl2pPr>
      <a:lvl3pPr marL="857250" indent="-171450" algn="l" rtl="0" eaLnBrk="0" fontAlgn="base" hangingPunct="0">
        <a:spcBef>
          <a:spcPct val="15000"/>
        </a:spcBef>
        <a:spcAft>
          <a:spcPct val="0"/>
        </a:spcAft>
        <a:buChar char="•"/>
        <a:defRPr sz="1800">
          <a:solidFill>
            <a:schemeClr val="tx1"/>
          </a:solidFill>
          <a:latin typeface="+mn-lt"/>
        </a:defRPr>
      </a:lvl3pPr>
      <a:lvl4pPr marL="1200150" indent="-171450" algn="l" rtl="0" eaLnBrk="0" fontAlgn="base" hangingPunct="0">
        <a:spcBef>
          <a:spcPct val="15000"/>
        </a:spcBef>
        <a:spcAft>
          <a:spcPct val="0"/>
        </a:spcAft>
        <a:buChar char="–"/>
        <a:defRPr sz="1500">
          <a:solidFill>
            <a:schemeClr val="tx1"/>
          </a:solidFill>
          <a:latin typeface="+mn-lt"/>
        </a:defRPr>
      </a:lvl4pPr>
      <a:lvl5pPr marL="1542415" indent="-171450" algn="l" rtl="0" eaLnBrk="0" fontAlgn="base" hangingPunct="0">
        <a:spcBef>
          <a:spcPct val="15000"/>
        </a:spcBef>
        <a:spcAft>
          <a:spcPct val="0"/>
        </a:spcAft>
        <a:buChar char="»"/>
        <a:defRPr sz="1500">
          <a:solidFill>
            <a:schemeClr val="tx1"/>
          </a:solidFill>
          <a:latin typeface="+mn-lt"/>
        </a:defRPr>
      </a:lvl5pPr>
      <a:lvl6pPr marL="1885315" indent="-171450" algn="l" rtl="0" fontAlgn="base">
        <a:spcBef>
          <a:spcPct val="15000"/>
        </a:spcBef>
        <a:spcAft>
          <a:spcPct val="0"/>
        </a:spcAft>
        <a:buChar char="»"/>
        <a:defRPr sz="1500">
          <a:solidFill>
            <a:schemeClr val="tx1"/>
          </a:solidFill>
          <a:latin typeface="+mn-lt"/>
        </a:defRPr>
      </a:lvl6pPr>
      <a:lvl7pPr marL="2228215" indent="-171450" algn="l" rtl="0" fontAlgn="base">
        <a:spcBef>
          <a:spcPct val="15000"/>
        </a:spcBef>
        <a:spcAft>
          <a:spcPct val="0"/>
        </a:spcAft>
        <a:buChar char="»"/>
        <a:defRPr sz="1500">
          <a:solidFill>
            <a:schemeClr val="tx1"/>
          </a:solidFill>
          <a:latin typeface="+mn-lt"/>
        </a:defRPr>
      </a:lvl7pPr>
      <a:lvl8pPr marL="2571115" indent="-171450" algn="l" rtl="0" fontAlgn="base">
        <a:spcBef>
          <a:spcPct val="15000"/>
        </a:spcBef>
        <a:spcAft>
          <a:spcPct val="0"/>
        </a:spcAft>
        <a:buChar char="»"/>
        <a:defRPr sz="1500">
          <a:solidFill>
            <a:schemeClr val="tx1"/>
          </a:solidFill>
          <a:latin typeface="+mn-lt"/>
        </a:defRPr>
      </a:lvl8pPr>
      <a:lvl9pPr marL="2914015" indent="-171450" algn="l" rtl="0" fontAlgn="base">
        <a:spcBef>
          <a:spcPct val="15000"/>
        </a:spcBef>
        <a:spcAft>
          <a:spcPct val="0"/>
        </a:spcAft>
        <a:buChar char="»"/>
        <a:defRPr sz="1500">
          <a:solidFill>
            <a:schemeClr val="tx1"/>
          </a:solidFill>
          <a:latin typeface="+mn-lt"/>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0965" algn="l" defTabSz="685800" rtl="0" eaLnBrk="1" latinLnBrk="0" hangingPunct="1">
        <a:defRPr sz="1350" kern="1200">
          <a:solidFill>
            <a:schemeClr val="tx1"/>
          </a:solidFill>
          <a:latin typeface="+mn-lt"/>
          <a:ea typeface="+mn-ea"/>
          <a:cs typeface="+mn-cs"/>
        </a:defRPr>
      </a:lvl5pPr>
      <a:lvl6pPr marL="1713865" algn="l" defTabSz="685800" rtl="0" eaLnBrk="1" latinLnBrk="0" hangingPunct="1">
        <a:defRPr sz="1350" kern="1200">
          <a:solidFill>
            <a:schemeClr val="tx1"/>
          </a:solidFill>
          <a:latin typeface="+mn-lt"/>
          <a:ea typeface="+mn-ea"/>
          <a:cs typeface="+mn-cs"/>
        </a:defRPr>
      </a:lvl6pPr>
      <a:lvl7pPr marL="2056765" algn="l" defTabSz="685800" rtl="0" eaLnBrk="1" latinLnBrk="0" hangingPunct="1">
        <a:defRPr sz="1350" kern="1200">
          <a:solidFill>
            <a:schemeClr val="tx1"/>
          </a:solidFill>
          <a:latin typeface="+mn-lt"/>
          <a:ea typeface="+mn-ea"/>
          <a:cs typeface="+mn-cs"/>
        </a:defRPr>
      </a:lvl7pPr>
      <a:lvl8pPr marL="2399665" algn="l" defTabSz="685800" rtl="0" eaLnBrk="1" latinLnBrk="0" hangingPunct="1">
        <a:defRPr sz="1350" kern="1200">
          <a:solidFill>
            <a:schemeClr val="tx1"/>
          </a:solidFill>
          <a:latin typeface="+mn-lt"/>
          <a:ea typeface="+mn-ea"/>
          <a:cs typeface="+mn-cs"/>
        </a:defRPr>
      </a:lvl8pPr>
      <a:lvl9pPr marL="2742565"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3"/>
            </p:custDataLst>
          </p:nvPr>
        </p:nvSpPr>
        <p:spPr>
          <a:xfrm>
            <a:off x="457200" y="205979"/>
            <a:ext cx="8229600" cy="857250"/>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custDataLst>
              <p:tags r:id="rId14"/>
            </p:custDataLst>
          </p:nvPr>
        </p:nvSpPr>
        <p:spPr>
          <a:xfrm>
            <a:off x="457200" y="1200151"/>
            <a:ext cx="8229600" cy="3394472"/>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custDataLst>
              <p:tags r:id="rId15"/>
            </p:custDataLst>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1B3E24BF-67B8-48BD-9ABF-36DACBACC99B}" type="datetimeFigureOut">
              <a:rPr lang="zh-CN" altLang="en-US" smtClean="0"/>
            </a:fld>
            <a:endParaRPr lang="zh-CN" altLang="en-US"/>
          </a:p>
        </p:txBody>
      </p:sp>
      <p:sp>
        <p:nvSpPr>
          <p:cNvPr id="5" name="页脚占位符 4"/>
          <p:cNvSpPr>
            <a:spLocks noGrp="1"/>
          </p:cNvSpPr>
          <p:nvPr>
            <p:ph type="ftr" sz="quarter" idx="3"/>
            <p:custDataLst>
              <p:tags r:id="rId16"/>
            </p:custDataLst>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17"/>
            </p:custDataLst>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1464AD9-C849-45B6-BBCC-5E990A5EEF54}" type="slidenum">
              <a:rPr lang="zh-CN" altLang="en-US" smtClean="0"/>
            </a:fld>
            <a:endParaRPr lang="zh-CN" altLang="en-US"/>
          </a:p>
        </p:txBody>
      </p:sp>
      <p:pic>
        <p:nvPicPr>
          <p:cNvPr id="12" name="图片 11" descr="水印"/>
          <p:cNvPicPr>
            <a:picLocks noChangeAspect="1"/>
          </p:cNvPicPr>
          <p:nvPr userDrawn="1"/>
        </p:nvPicPr>
        <p:blipFill>
          <a:blip r:embed="rId18"/>
          <a:stretch>
            <a:fillRect/>
          </a:stretch>
        </p:blipFill>
        <p:spPr>
          <a:xfrm>
            <a:off x="5389721" y="47625"/>
            <a:ext cx="3676650" cy="1190149"/>
          </a:xfrm>
          <a:prstGeom prst="rect">
            <a:avLst/>
          </a:prstGeom>
        </p:spPr>
      </p:pic>
    </p:spTree>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ransition/>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15000"/>
        </a:spcBef>
        <a:buFont typeface="Arial" panose="020B0604020202020204" pitchFamily="34" charset="0"/>
        <a:buChar char="•"/>
        <a:defRPr sz="2400" kern="1200">
          <a:solidFill>
            <a:schemeClr val="tx1"/>
          </a:solidFill>
          <a:latin typeface="+mn-lt"/>
          <a:ea typeface="+mn-ea"/>
          <a:cs typeface="+mn-cs"/>
        </a:defRPr>
      </a:lvl1pPr>
      <a:lvl2pPr marL="557530" indent="-213995" algn="l" defTabSz="685800" rtl="0" eaLnBrk="1" latinLnBrk="0" hangingPunct="1">
        <a:spcBef>
          <a:spcPct val="15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15000"/>
        </a:spcBef>
        <a:buFont typeface="Arial" panose="020B0604020202020204" pitchFamily="34" charset="0"/>
        <a:buChar char="•"/>
        <a:defRPr sz="1800" kern="1200">
          <a:solidFill>
            <a:schemeClr val="tx1"/>
          </a:solidFill>
          <a:latin typeface="+mn-lt"/>
          <a:ea typeface="+mn-ea"/>
          <a:cs typeface="+mn-cs"/>
        </a:defRPr>
      </a:lvl3pPr>
      <a:lvl4pPr marL="1199515" indent="-171450" algn="l" defTabSz="68580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4pPr>
      <a:lvl5pPr marL="1542415" indent="-171450" algn="l" defTabSz="68580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5pPr>
      <a:lvl6pPr marL="1885315" indent="-171450" algn="l" defTabSz="68580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6pPr>
      <a:lvl7pPr marL="2228215" indent="-171450" algn="l" defTabSz="68580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7pPr>
      <a:lvl8pPr marL="2571115" indent="-171450" algn="l" defTabSz="68580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8pPr>
      <a:lvl9pPr marL="2914015" indent="-171450" algn="l" defTabSz="68580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065" algn="l" defTabSz="685800" rtl="0" eaLnBrk="1" latinLnBrk="0" hangingPunct="1">
        <a:defRPr sz="1350" kern="1200">
          <a:solidFill>
            <a:schemeClr val="tx1"/>
          </a:solidFill>
          <a:latin typeface="+mn-lt"/>
          <a:ea typeface="+mn-ea"/>
          <a:cs typeface="+mn-cs"/>
        </a:defRPr>
      </a:lvl4pPr>
      <a:lvl5pPr marL="1370965" algn="l" defTabSz="685800" rtl="0" eaLnBrk="1" latinLnBrk="0" hangingPunct="1">
        <a:defRPr sz="1350" kern="1200">
          <a:solidFill>
            <a:schemeClr val="tx1"/>
          </a:solidFill>
          <a:latin typeface="+mn-lt"/>
          <a:ea typeface="+mn-ea"/>
          <a:cs typeface="+mn-cs"/>
        </a:defRPr>
      </a:lvl5pPr>
      <a:lvl6pPr marL="1713865" algn="l" defTabSz="685800" rtl="0" eaLnBrk="1" latinLnBrk="0" hangingPunct="1">
        <a:defRPr sz="1350" kern="1200">
          <a:solidFill>
            <a:schemeClr val="tx1"/>
          </a:solidFill>
          <a:latin typeface="+mn-lt"/>
          <a:ea typeface="+mn-ea"/>
          <a:cs typeface="+mn-cs"/>
        </a:defRPr>
      </a:lvl6pPr>
      <a:lvl7pPr marL="2056765" algn="l" defTabSz="685800" rtl="0" eaLnBrk="1" latinLnBrk="0" hangingPunct="1">
        <a:defRPr sz="1350" kern="1200">
          <a:solidFill>
            <a:schemeClr val="tx1"/>
          </a:solidFill>
          <a:latin typeface="+mn-lt"/>
          <a:ea typeface="+mn-ea"/>
          <a:cs typeface="+mn-cs"/>
        </a:defRPr>
      </a:lvl7pPr>
      <a:lvl8pPr marL="2399665" algn="l" defTabSz="685800" rtl="0" eaLnBrk="1" latinLnBrk="0" hangingPunct="1">
        <a:defRPr sz="1350" kern="1200">
          <a:solidFill>
            <a:schemeClr val="tx1"/>
          </a:solidFill>
          <a:latin typeface="+mn-lt"/>
          <a:ea typeface="+mn-ea"/>
          <a:cs typeface="+mn-cs"/>
        </a:defRPr>
      </a:lvl8pPr>
      <a:lvl9pPr marL="2742565"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8ECFC9"/>
        </a:solidFill>
        <a:effectLst/>
      </p:bgPr>
    </p:bg>
    <p:spTree>
      <p:nvGrpSpPr>
        <p:cNvPr id="1" name=""/>
        <p:cNvGrpSpPr/>
        <p:nvPr/>
      </p:nvGrpSpPr>
      <p:grpSpPr/>
      <p:sp>
        <p:nvSpPr>
          <p:cNvPr id="1026" name="标题占位符 1"/>
          <p:cNvSpPr>
            <a:spLocks noGrp="1"/>
          </p:cNvSpPr>
          <p:nvPr>
            <p:ph type="title"/>
          </p:nvPr>
        </p:nvSpPr>
        <p:spPr>
          <a:xfrm>
            <a:off x="628650" y="273844"/>
            <a:ext cx="7886700" cy="994172"/>
          </a:xfrm>
          <a:prstGeom prst="rect">
            <a:avLst/>
          </a:prstGeom>
          <a:noFill/>
          <a:ln w="9525">
            <a:noFill/>
          </a:ln>
        </p:spPr>
        <p:txBody>
          <a:bodyPr anchor="ctr" anchorCtr="0"/>
          <a:p>
            <a:pPr lvl="0"/>
            <a:r>
              <a:rPr lang="zh-CN" altLang="en-US" dirty="0"/>
              <a:t>单击此处编辑母版标题样式</a:t>
            </a:r>
            <a:endParaRPr lang="zh-CN" altLang="en-US" dirty="0"/>
          </a:p>
        </p:txBody>
      </p:sp>
      <p:sp>
        <p:nvSpPr>
          <p:cNvPr id="1027" name="文本占位符 2"/>
          <p:cNvSpPr>
            <a:spLocks noGrp="1"/>
          </p:cNvSpPr>
          <p:nvPr>
            <p:ph type="body" idx="1"/>
          </p:nvPr>
        </p:nvSpPr>
        <p:spPr>
          <a:xfrm>
            <a:off x="628650" y="1369219"/>
            <a:ext cx="7886700" cy="3263504"/>
          </a:xfrm>
          <a:prstGeom prst="rect">
            <a:avLst/>
          </a:prstGeom>
          <a:noFill/>
          <a:ln w="9525">
            <a:noFill/>
          </a:ln>
        </p:spPr>
        <p:txBody>
          <a:bodyPr/>
          <a:p>
            <a:pPr lvl="0"/>
            <a:r>
              <a:rPr lang="zh-CN" altLang="en-US" dirty="0"/>
              <a:t>编辑母版文本样式</a:t>
            </a:r>
            <a:endParaRPr lang="zh-CN" altLang="en-US" dirty="0"/>
          </a:p>
          <a:p>
            <a:pPr lvl="0"/>
            <a:r>
              <a:rPr lang="zh-CN" altLang="en-US" dirty="0"/>
              <a:t>第二级</a:t>
            </a:r>
            <a:endParaRPr lang="zh-CN" altLang="en-US" dirty="0"/>
          </a:p>
          <a:p>
            <a:pPr lvl="0"/>
            <a:r>
              <a:rPr lang="zh-CN" altLang="en-US" dirty="0"/>
              <a:t>第三级</a:t>
            </a:r>
            <a:endParaRPr lang="zh-CN" altLang="en-US" dirty="0"/>
          </a:p>
          <a:p>
            <a:pPr lvl="0"/>
            <a:r>
              <a:rPr lang="zh-CN" altLang="en-US" dirty="0"/>
              <a:t>第四级</a:t>
            </a:r>
            <a:endParaRPr lang="zh-CN" altLang="en-US" dirty="0"/>
          </a:p>
          <a:p>
            <a:pPr lvl="0"/>
            <a:r>
              <a:rPr lang="zh-CN" altLang="en-US" dirty="0"/>
              <a:t>第五级</a:t>
            </a:r>
            <a:endParaRPr lang="zh-CN" altLang="en-US" dirty="0"/>
          </a:p>
        </p:txBody>
      </p:sp>
      <p:sp>
        <p:nvSpPr>
          <p:cNvPr id="4" name="日期占位符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eaLnBrk="1" fontAlgn="auto" hangingPunct="1">
              <a:spcBef>
                <a:spcPct val="0"/>
              </a:spcBef>
              <a:spcAft>
                <a:spcPts val="0"/>
              </a:spcAft>
              <a:defRPr sz="900">
                <a:solidFill>
                  <a:schemeClr val="tx1">
                    <a:tint val="75000"/>
                  </a:schemeClr>
                </a:solidFill>
                <a:latin typeface="+mn-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200" b="0" i="0" u="none" strike="noStrike" kern="1200" cap="none" spc="0" normalizeH="0" baseline="0" noProof="0">
                <a:ln>
                  <a:noFill/>
                </a:ln>
                <a:solidFill>
                  <a:schemeClr val="tx1">
                    <a:tint val="75000"/>
                  </a:schemeClr>
                </a:solidFill>
                <a:effectLst/>
                <a:uLnTx/>
                <a:uFillTx/>
                <a:latin typeface="+mn-lt"/>
                <a:ea typeface="+mn-ea"/>
                <a:cs typeface="+mn-cs"/>
              </a:rPr>
              <a:t>2018/8/13</a:t>
            </a: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eaLnBrk="1" fontAlgn="auto" hangingPunct="1">
              <a:spcBef>
                <a:spcPct val="0"/>
              </a:spcBef>
              <a:spcAft>
                <a:spcPts val="0"/>
              </a:spcAft>
              <a:defRPr sz="900">
                <a:solidFill>
                  <a:schemeClr val="tx1">
                    <a:tint val="75000"/>
                  </a:schemeClr>
                </a:solidFill>
                <a:latin typeface="+mn-lt"/>
                <a:ea typeface="+mn-ea"/>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eaLnBrk="1" fontAlgn="auto" hangingPunct="1">
              <a:spcBef>
                <a:spcPct val="0"/>
              </a:spcBef>
              <a:spcAft>
                <a:spcPts val="0"/>
              </a:spcAft>
              <a:defRPr sz="900">
                <a:solidFill>
                  <a:schemeClr val="tx1">
                    <a:tint val="75000"/>
                  </a:schemeClr>
                </a:solidFill>
                <a:latin typeface="+mn-lt"/>
                <a:ea typeface="+mn-ea"/>
                <a:cs typeface="+mn-cs"/>
              </a:defRPr>
            </a:lvl1p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en-US" altLang="zh-CN" sz="1200" b="0" i="0" u="none" strike="noStrike" kern="1200" cap="none" spc="0" normalizeH="0" baseline="0" noProof="0">
                <a:ln>
                  <a:noFill/>
                </a:ln>
                <a:solidFill>
                  <a:schemeClr val="tx1">
                    <a:tint val="75000"/>
                  </a:schemeClr>
                </a:solidFill>
                <a:effectLst/>
                <a:uLnTx/>
                <a:uFillTx/>
                <a:latin typeface="+mn-lt"/>
                <a:ea typeface="+mn-ea"/>
                <a:cs typeface="+mn-cs"/>
              </a:rPr>
              <a:t>‹#›</a:t>
            </a: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pic>
        <p:nvPicPr>
          <p:cNvPr id="12" name="图片 11" descr="水印"/>
          <p:cNvPicPr>
            <a:picLocks noChangeAspect="1"/>
          </p:cNvPicPr>
          <p:nvPr userDrawn="1"/>
        </p:nvPicPr>
        <p:blipFill>
          <a:blip r:embed="rId13"/>
          <a:stretch>
            <a:fillRect/>
          </a:stretch>
        </p:blipFill>
        <p:spPr>
          <a:xfrm>
            <a:off x="5389721" y="47625"/>
            <a:ext cx="3676650" cy="1190149"/>
          </a:xfrm>
          <a:prstGeom prst="rect">
            <a:avLst/>
          </a:prstGeom>
        </p:spPr>
      </p:pic>
    </p:spTree>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Lst>
  <p:hf sldNum="0" hdr="0" ftr="0" dt="0"/>
  <p:txStyles>
    <p:titleStyle>
      <a:lvl1pPr algn="l" rtl="0" eaLnBrk="0" fontAlgn="base" hangingPunct="0">
        <a:lnSpc>
          <a:spcPct val="90000"/>
        </a:lnSpc>
        <a:spcBef>
          <a:spcPct val="0"/>
        </a:spcBef>
        <a:spcAft>
          <a:spcPct val="0"/>
        </a:spcAft>
        <a:defRPr sz="3300" kern="1200">
          <a:solidFill>
            <a:schemeClr val="tx1"/>
          </a:solidFill>
          <a:latin typeface="+mj-lt"/>
          <a:ea typeface="+mj-ea"/>
          <a:cs typeface="等线 Light" panose="02010600030101010101" charset="-122"/>
        </a:defRPr>
      </a:lvl1pPr>
      <a:lvl2pPr algn="l" rtl="0" eaLnBrk="0" fontAlgn="base" hangingPunct="0">
        <a:lnSpc>
          <a:spcPct val="90000"/>
        </a:lnSpc>
        <a:spcBef>
          <a:spcPct val="0"/>
        </a:spcBef>
        <a:spcAft>
          <a:spcPct val="0"/>
        </a:spcAft>
        <a:defRPr sz="4400">
          <a:solidFill>
            <a:schemeClr val="tx1"/>
          </a:solidFill>
          <a:latin typeface="等线 Light" panose="02010600030101010101" charset="-122"/>
          <a:ea typeface="等线 Light" panose="02010600030101010101" charset="-122"/>
          <a:cs typeface="等线 Light" panose="02010600030101010101" charset="-122"/>
        </a:defRPr>
      </a:lvl2pPr>
      <a:lvl3pPr algn="l" rtl="0" eaLnBrk="0" fontAlgn="base" hangingPunct="0">
        <a:lnSpc>
          <a:spcPct val="90000"/>
        </a:lnSpc>
        <a:spcBef>
          <a:spcPct val="0"/>
        </a:spcBef>
        <a:spcAft>
          <a:spcPct val="0"/>
        </a:spcAft>
        <a:defRPr sz="4400">
          <a:solidFill>
            <a:schemeClr val="tx1"/>
          </a:solidFill>
          <a:latin typeface="等线 Light" panose="02010600030101010101" charset="-122"/>
          <a:ea typeface="等线 Light" panose="02010600030101010101" charset="-122"/>
          <a:cs typeface="等线 Light" panose="02010600030101010101" charset="-122"/>
        </a:defRPr>
      </a:lvl3pPr>
      <a:lvl4pPr algn="l" rtl="0" eaLnBrk="0" fontAlgn="base" hangingPunct="0">
        <a:lnSpc>
          <a:spcPct val="90000"/>
        </a:lnSpc>
        <a:spcBef>
          <a:spcPct val="0"/>
        </a:spcBef>
        <a:spcAft>
          <a:spcPct val="0"/>
        </a:spcAft>
        <a:defRPr sz="4400">
          <a:solidFill>
            <a:schemeClr val="tx1"/>
          </a:solidFill>
          <a:latin typeface="等线 Light" panose="02010600030101010101" charset="-122"/>
          <a:ea typeface="等线 Light" panose="02010600030101010101" charset="-122"/>
          <a:cs typeface="等线 Light" panose="02010600030101010101" charset="-122"/>
        </a:defRPr>
      </a:lvl4pPr>
      <a:lvl5pPr algn="l" rtl="0" eaLnBrk="0" fontAlgn="base" hangingPunct="0">
        <a:lnSpc>
          <a:spcPct val="90000"/>
        </a:lnSpc>
        <a:spcBef>
          <a:spcPct val="0"/>
        </a:spcBef>
        <a:spcAft>
          <a:spcPct val="0"/>
        </a:spcAft>
        <a:defRPr sz="4400">
          <a:solidFill>
            <a:schemeClr val="tx1"/>
          </a:solidFill>
          <a:latin typeface="等线 Light" panose="02010600030101010101" charset="-122"/>
          <a:ea typeface="等线 Light" panose="02010600030101010101" charset="-122"/>
          <a:cs typeface="等线 Light" panose="02010600030101010101" charset="-122"/>
        </a:defRPr>
      </a:lvl5pPr>
      <a:lvl6pPr marL="457200" algn="l" rtl="0" fontAlgn="base">
        <a:lnSpc>
          <a:spcPct val="90000"/>
        </a:lnSpc>
        <a:spcBef>
          <a:spcPct val="0"/>
        </a:spcBef>
        <a:spcAft>
          <a:spcPct val="0"/>
        </a:spcAft>
        <a:defRPr sz="4400">
          <a:solidFill>
            <a:schemeClr val="tx1"/>
          </a:solidFill>
          <a:latin typeface="等线 Light" panose="02010600030101010101" charset="-122"/>
          <a:ea typeface="等线 Light" panose="02010600030101010101" charset="-122"/>
          <a:cs typeface="等线 Light" panose="02010600030101010101" charset="-122"/>
        </a:defRPr>
      </a:lvl6pPr>
      <a:lvl7pPr marL="914400" algn="l" rtl="0" fontAlgn="base">
        <a:lnSpc>
          <a:spcPct val="90000"/>
        </a:lnSpc>
        <a:spcBef>
          <a:spcPct val="0"/>
        </a:spcBef>
        <a:spcAft>
          <a:spcPct val="0"/>
        </a:spcAft>
        <a:defRPr sz="4400">
          <a:solidFill>
            <a:schemeClr val="tx1"/>
          </a:solidFill>
          <a:latin typeface="等线 Light" panose="02010600030101010101" charset="-122"/>
          <a:ea typeface="等线 Light" panose="02010600030101010101" charset="-122"/>
          <a:cs typeface="等线 Light" panose="02010600030101010101" charset="-122"/>
        </a:defRPr>
      </a:lvl7pPr>
      <a:lvl8pPr marL="1371600" algn="l" rtl="0" fontAlgn="base">
        <a:lnSpc>
          <a:spcPct val="90000"/>
        </a:lnSpc>
        <a:spcBef>
          <a:spcPct val="0"/>
        </a:spcBef>
        <a:spcAft>
          <a:spcPct val="0"/>
        </a:spcAft>
        <a:defRPr sz="4400">
          <a:solidFill>
            <a:schemeClr val="tx1"/>
          </a:solidFill>
          <a:latin typeface="等线 Light" panose="02010600030101010101" charset="-122"/>
          <a:ea typeface="等线 Light" panose="02010600030101010101" charset="-122"/>
          <a:cs typeface="等线 Light" panose="02010600030101010101" charset="-122"/>
        </a:defRPr>
      </a:lvl8pPr>
      <a:lvl9pPr marL="1828800" algn="l" rtl="0" fontAlgn="base">
        <a:lnSpc>
          <a:spcPct val="90000"/>
        </a:lnSpc>
        <a:spcBef>
          <a:spcPct val="0"/>
        </a:spcBef>
        <a:spcAft>
          <a:spcPct val="0"/>
        </a:spcAft>
        <a:defRPr sz="4400">
          <a:solidFill>
            <a:schemeClr val="tx1"/>
          </a:solidFill>
          <a:latin typeface="等线 Light" panose="02010600030101010101" charset="-122"/>
          <a:ea typeface="等线 Light" panose="02010600030101010101" charset="-122"/>
          <a:cs typeface="等线 Light" panose="02010600030101010101" charset="-122"/>
        </a:defRPr>
      </a:lvl9pPr>
    </p:titleStyle>
    <p:bodyStyle>
      <a:lvl1pPr marL="171450" indent="-171450" algn="l" rtl="0" eaLnBrk="0" fontAlgn="base" hangingPunct="0">
        <a:lnSpc>
          <a:spcPct val="90000"/>
        </a:lnSpc>
        <a:spcBef>
          <a:spcPct val="150000"/>
        </a:spcBef>
        <a:spcAft>
          <a:spcPct val="0"/>
        </a:spcAft>
        <a:buFont typeface="Arial" panose="020B0604020202020204" pitchFamily="34" charset="0"/>
        <a:buChar char="•"/>
        <a:defRPr sz="2100" kern="1200">
          <a:solidFill>
            <a:schemeClr val="tx1"/>
          </a:solidFill>
          <a:latin typeface="+mn-lt"/>
          <a:ea typeface="+mn-ea"/>
          <a:cs typeface="等线" panose="02010600030101010101" charset="-122"/>
        </a:defRPr>
      </a:lvl1pPr>
      <a:lvl2pPr marL="514350" indent="-171450" algn="l" rtl="0" eaLnBrk="0" fontAlgn="base" hangingPunct="0">
        <a:lnSpc>
          <a:spcPct val="90000"/>
        </a:lnSpc>
        <a:spcBef>
          <a:spcPct val="75000"/>
        </a:spcBef>
        <a:spcAft>
          <a:spcPct val="0"/>
        </a:spcAft>
        <a:buFont typeface="Arial" panose="020B0604020202020204" pitchFamily="34" charset="0"/>
        <a:buChar char="•"/>
        <a:defRPr sz="1800" kern="1200">
          <a:solidFill>
            <a:schemeClr val="tx1"/>
          </a:solidFill>
          <a:latin typeface="+mn-lt"/>
          <a:ea typeface="+mn-ea"/>
          <a:cs typeface="等线" panose="02010600030101010101" charset="-122"/>
        </a:defRPr>
      </a:lvl2pPr>
      <a:lvl3pPr marL="857250" indent="-171450" algn="l" rtl="0" eaLnBrk="0" fontAlgn="base" hangingPunct="0">
        <a:lnSpc>
          <a:spcPct val="90000"/>
        </a:lnSpc>
        <a:spcBef>
          <a:spcPct val="75000"/>
        </a:spcBef>
        <a:spcAft>
          <a:spcPct val="0"/>
        </a:spcAft>
        <a:buFont typeface="Arial" panose="020B0604020202020204" pitchFamily="34" charset="0"/>
        <a:buChar char="•"/>
        <a:defRPr sz="1500" kern="1200">
          <a:solidFill>
            <a:schemeClr val="tx1"/>
          </a:solidFill>
          <a:latin typeface="+mn-lt"/>
          <a:ea typeface="+mn-ea"/>
          <a:cs typeface="等线" panose="02010600030101010101" charset="-122"/>
        </a:defRPr>
      </a:lvl3pPr>
      <a:lvl4pPr marL="1200150" indent="-171450" algn="l" rtl="0" eaLnBrk="0" fontAlgn="base" hangingPunct="0">
        <a:lnSpc>
          <a:spcPct val="90000"/>
        </a:lnSpc>
        <a:spcBef>
          <a:spcPct val="75000"/>
        </a:spcBef>
        <a:spcAft>
          <a:spcPct val="0"/>
        </a:spcAft>
        <a:buFont typeface="Arial" panose="020B0604020202020204" pitchFamily="34" charset="0"/>
        <a:buChar char="•"/>
        <a:defRPr sz="1500" kern="1200">
          <a:solidFill>
            <a:schemeClr val="tx1"/>
          </a:solidFill>
          <a:latin typeface="+mn-lt"/>
          <a:ea typeface="+mn-ea"/>
          <a:cs typeface="等线" panose="02010600030101010101" charset="-122"/>
        </a:defRPr>
      </a:lvl4pPr>
      <a:lvl5pPr marL="1542415" indent="-171450" algn="l" rtl="0" eaLnBrk="0" fontAlgn="base" hangingPunct="0">
        <a:lnSpc>
          <a:spcPct val="90000"/>
        </a:lnSpc>
        <a:spcBef>
          <a:spcPct val="75000"/>
        </a:spcBef>
        <a:spcAft>
          <a:spcPct val="0"/>
        </a:spcAft>
        <a:buFont typeface="Arial" panose="020B0604020202020204" pitchFamily="34" charset="0"/>
        <a:buChar char="•"/>
        <a:defRPr sz="1500" kern="1200">
          <a:solidFill>
            <a:schemeClr val="tx1"/>
          </a:solidFill>
          <a:latin typeface="+mn-lt"/>
          <a:ea typeface="+mn-ea"/>
          <a:cs typeface="等线" panose="02010600030101010101" charset="-122"/>
        </a:defRPr>
      </a:lvl5pPr>
      <a:lvl6pPr marL="1885315" indent="-171450" algn="l" defTabSz="685800" rtl="0" eaLnBrk="1" latinLnBrk="0" hangingPunct="1">
        <a:lnSpc>
          <a:spcPct val="90000"/>
        </a:lnSpc>
        <a:spcBef>
          <a:spcPct val="75000"/>
        </a:spcBef>
        <a:buFont typeface="Arial" panose="020B0604020202020204" pitchFamily="34" charset="0"/>
        <a:buChar char="•"/>
        <a:defRPr sz="1350" kern="1200">
          <a:solidFill>
            <a:schemeClr val="tx1"/>
          </a:solidFill>
          <a:latin typeface="+mn-lt"/>
          <a:ea typeface="+mn-ea"/>
          <a:cs typeface="+mn-cs"/>
        </a:defRPr>
      </a:lvl6pPr>
      <a:lvl7pPr marL="2228215" indent="-171450" algn="l" defTabSz="685800" rtl="0" eaLnBrk="1" latinLnBrk="0" hangingPunct="1">
        <a:lnSpc>
          <a:spcPct val="90000"/>
        </a:lnSpc>
        <a:spcBef>
          <a:spcPct val="75000"/>
        </a:spcBef>
        <a:buFont typeface="Arial" panose="020B0604020202020204" pitchFamily="34" charset="0"/>
        <a:buChar char="•"/>
        <a:defRPr sz="1350" kern="1200">
          <a:solidFill>
            <a:schemeClr val="tx1"/>
          </a:solidFill>
          <a:latin typeface="+mn-lt"/>
          <a:ea typeface="+mn-ea"/>
          <a:cs typeface="+mn-cs"/>
        </a:defRPr>
      </a:lvl7pPr>
      <a:lvl8pPr marL="2571115" indent="-171450" algn="l" defTabSz="685800" rtl="0" eaLnBrk="1" latinLnBrk="0" hangingPunct="1">
        <a:lnSpc>
          <a:spcPct val="90000"/>
        </a:lnSpc>
        <a:spcBef>
          <a:spcPct val="75000"/>
        </a:spcBef>
        <a:buFont typeface="Arial" panose="020B0604020202020204" pitchFamily="34" charset="0"/>
        <a:buChar char="•"/>
        <a:defRPr sz="1350" kern="1200">
          <a:solidFill>
            <a:schemeClr val="tx1"/>
          </a:solidFill>
          <a:latin typeface="+mn-lt"/>
          <a:ea typeface="+mn-ea"/>
          <a:cs typeface="+mn-cs"/>
        </a:defRPr>
      </a:lvl8pPr>
      <a:lvl9pPr marL="2914015" indent="-171450" algn="l" defTabSz="685800" rtl="0" eaLnBrk="1" latinLnBrk="0" hangingPunct="1">
        <a:lnSpc>
          <a:spcPct val="90000"/>
        </a:lnSpc>
        <a:spcBef>
          <a:spcPct val="75000"/>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0965" algn="l" defTabSz="685800" rtl="0" eaLnBrk="1" latinLnBrk="0" hangingPunct="1">
        <a:defRPr sz="1350" kern="1200">
          <a:solidFill>
            <a:schemeClr val="tx1"/>
          </a:solidFill>
          <a:latin typeface="+mn-lt"/>
          <a:ea typeface="+mn-ea"/>
          <a:cs typeface="+mn-cs"/>
        </a:defRPr>
      </a:lvl5pPr>
      <a:lvl6pPr marL="1713865" algn="l" defTabSz="685800" rtl="0" eaLnBrk="1" latinLnBrk="0" hangingPunct="1">
        <a:defRPr sz="1350" kern="1200">
          <a:solidFill>
            <a:schemeClr val="tx1"/>
          </a:solidFill>
          <a:latin typeface="+mn-lt"/>
          <a:ea typeface="+mn-ea"/>
          <a:cs typeface="+mn-cs"/>
        </a:defRPr>
      </a:lvl6pPr>
      <a:lvl7pPr marL="2056765" algn="l" defTabSz="685800" rtl="0" eaLnBrk="1" latinLnBrk="0" hangingPunct="1">
        <a:defRPr sz="1350" kern="1200">
          <a:solidFill>
            <a:schemeClr val="tx1"/>
          </a:solidFill>
          <a:latin typeface="+mn-lt"/>
          <a:ea typeface="+mn-ea"/>
          <a:cs typeface="+mn-cs"/>
        </a:defRPr>
      </a:lvl7pPr>
      <a:lvl8pPr marL="2399665" algn="l" defTabSz="685800" rtl="0" eaLnBrk="1" latinLnBrk="0" hangingPunct="1">
        <a:defRPr sz="1350" kern="1200">
          <a:solidFill>
            <a:schemeClr val="tx1"/>
          </a:solidFill>
          <a:latin typeface="+mn-lt"/>
          <a:ea typeface="+mn-ea"/>
          <a:cs typeface="+mn-cs"/>
        </a:defRPr>
      </a:lvl8pPr>
      <a:lvl9pPr marL="2742565"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58.xml"/><Relationship Id="rId1" Type="http://schemas.openxmlformats.org/officeDocument/2006/relationships/image" Target="../media/image19.jpeg"/></Relationships>
</file>

<file path=ppt/slides/_rels/slide10.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98.xml"/><Relationship Id="rId6" Type="http://schemas.openxmlformats.org/officeDocument/2006/relationships/tags" Target="../tags/tag97.xml"/><Relationship Id="rId5" Type="http://schemas.openxmlformats.org/officeDocument/2006/relationships/tags" Target="../tags/tag96.xml"/><Relationship Id="rId4" Type="http://schemas.openxmlformats.org/officeDocument/2006/relationships/image" Target="../media/image28.png"/><Relationship Id="rId3" Type="http://schemas.openxmlformats.org/officeDocument/2006/relationships/tags" Target="../tags/tag95.xml"/><Relationship Id="rId2" Type="http://schemas.openxmlformats.org/officeDocument/2006/relationships/tags" Target="../tags/tag94.xml"/><Relationship Id="rId1" Type="http://schemas.openxmlformats.org/officeDocument/2006/relationships/tags" Target="../tags/tag93.xml"/></Relationships>
</file>

<file path=ppt/slides/_rels/slide11.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103.xml"/><Relationship Id="rId5" Type="http://schemas.openxmlformats.org/officeDocument/2006/relationships/image" Target="../media/image28.png"/><Relationship Id="rId4" Type="http://schemas.openxmlformats.org/officeDocument/2006/relationships/tags" Target="../tags/tag102.xml"/><Relationship Id="rId3" Type="http://schemas.openxmlformats.org/officeDocument/2006/relationships/tags" Target="../tags/tag101.xml"/><Relationship Id="rId2" Type="http://schemas.openxmlformats.org/officeDocument/2006/relationships/tags" Target="../tags/tag100.xml"/><Relationship Id="rId1" Type="http://schemas.openxmlformats.org/officeDocument/2006/relationships/tags" Target="../tags/tag99.xml"/></Relationships>
</file>

<file path=ppt/slides/_rels/slide12.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108.xml"/><Relationship Id="rId5" Type="http://schemas.openxmlformats.org/officeDocument/2006/relationships/image" Target="../media/image28.png"/><Relationship Id="rId4" Type="http://schemas.openxmlformats.org/officeDocument/2006/relationships/tags" Target="../tags/tag107.xml"/><Relationship Id="rId3" Type="http://schemas.openxmlformats.org/officeDocument/2006/relationships/tags" Target="../tags/tag106.xml"/><Relationship Id="rId2" Type="http://schemas.openxmlformats.org/officeDocument/2006/relationships/tags" Target="../tags/tag105.xml"/><Relationship Id="rId1" Type="http://schemas.openxmlformats.org/officeDocument/2006/relationships/tags" Target="../tags/tag104.xml"/></Relationships>
</file>

<file path=ppt/slides/_rels/slide13.xml.rels><?xml version="1.0" encoding="UTF-8" standalone="yes"?>
<Relationships xmlns="http://schemas.openxmlformats.org/package/2006/relationships"><Relationship Id="rId9" Type="http://schemas.openxmlformats.org/officeDocument/2006/relationships/image" Target="../media/image26.png"/><Relationship Id="rId8" Type="http://schemas.openxmlformats.org/officeDocument/2006/relationships/tags" Target="../tags/tag114.xml"/><Relationship Id="rId7" Type="http://schemas.openxmlformats.org/officeDocument/2006/relationships/image" Target="../media/image28.png"/><Relationship Id="rId6" Type="http://schemas.openxmlformats.org/officeDocument/2006/relationships/image" Target="../media/image29.jpeg"/><Relationship Id="rId5" Type="http://schemas.openxmlformats.org/officeDocument/2006/relationships/tags" Target="../tags/tag113.xml"/><Relationship Id="rId4" Type="http://schemas.openxmlformats.org/officeDocument/2006/relationships/tags" Target="../tags/tag112.xml"/><Relationship Id="rId3" Type="http://schemas.openxmlformats.org/officeDocument/2006/relationships/tags" Target="../tags/tag111.xml"/><Relationship Id="rId2" Type="http://schemas.openxmlformats.org/officeDocument/2006/relationships/tags" Target="../tags/tag110.xml"/><Relationship Id="rId11" Type="http://schemas.openxmlformats.org/officeDocument/2006/relationships/slideLayout" Target="../slideLayouts/slideLayout14.xml"/><Relationship Id="rId10" Type="http://schemas.openxmlformats.org/officeDocument/2006/relationships/tags" Target="../tags/tag115.xml"/><Relationship Id="rId1" Type="http://schemas.openxmlformats.org/officeDocument/2006/relationships/tags" Target="../tags/tag109.xml"/></Relationships>
</file>

<file path=ppt/slides/_rels/slide14.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120.xml"/><Relationship Id="rId5" Type="http://schemas.openxmlformats.org/officeDocument/2006/relationships/tags" Target="../tags/tag119.xml"/><Relationship Id="rId4" Type="http://schemas.openxmlformats.org/officeDocument/2006/relationships/image" Target="../media/image28.png"/><Relationship Id="rId3" Type="http://schemas.openxmlformats.org/officeDocument/2006/relationships/tags" Target="../tags/tag118.xml"/><Relationship Id="rId2" Type="http://schemas.openxmlformats.org/officeDocument/2006/relationships/tags" Target="../tags/tag117.xml"/><Relationship Id="rId1" Type="http://schemas.openxmlformats.org/officeDocument/2006/relationships/tags" Target="../tags/tag116.xml"/></Relationships>
</file>

<file path=ppt/slides/_rels/slide15.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125.xml"/><Relationship Id="rId5" Type="http://schemas.openxmlformats.org/officeDocument/2006/relationships/tags" Target="../tags/tag124.xml"/><Relationship Id="rId4" Type="http://schemas.openxmlformats.org/officeDocument/2006/relationships/image" Target="../media/image28.png"/><Relationship Id="rId3" Type="http://schemas.openxmlformats.org/officeDocument/2006/relationships/tags" Target="../tags/tag123.xml"/><Relationship Id="rId2" Type="http://schemas.openxmlformats.org/officeDocument/2006/relationships/tags" Target="../tags/tag122.xml"/><Relationship Id="rId1" Type="http://schemas.openxmlformats.org/officeDocument/2006/relationships/tags" Target="../tags/tag121.xml"/></Relationships>
</file>

<file path=ppt/slides/_rels/slide16.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130.xml"/><Relationship Id="rId5" Type="http://schemas.openxmlformats.org/officeDocument/2006/relationships/tags" Target="../tags/tag129.xml"/><Relationship Id="rId4" Type="http://schemas.openxmlformats.org/officeDocument/2006/relationships/image" Target="../media/image28.png"/><Relationship Id="rId3" Type="http://schemas.openxmlformats.org/officeDocument/2006/relationships/tags" Target="../tags/tag128.xml"/><Relationship Id="rId2" Type="http://schemas.openxmlformats.org/officeDocument/2006/relationships/tags" Target="../tags/tag127.xml"/><Relationship Id="rId1" Type="http://schemas.openxmlformats.org/officeDocument/2006/relationships/tags" Target="../tags/tag126.xml"/></Relationships>
</file>

<file path=ppt/slides/_rels/slide17.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135.xml"/><Relationship Id="rId6" Type="http://schemas.openxmlformats.org/officeDocument/2006/relationships/image" Target="../media/image30.png"/><Relationship Id="rId5" Type="http://schemas.openxmlformats.org/officeDocument/2006/relationships/tags" Target="../tags/tag134.xml"/><Relationship Id="rId4" Type="http://schemas.openxmlformats.org/officeDocument/2006/relationships/image" Target="../media/image28.png"/><Relationship Id="rId3" Type="http://schemas.openxmlformats.org/officeDocument/2006/relationships/tags" Target="../tags/tag133.xml"/><Relationship Id="rId2" Type="http://schemas.openxmlformats.org/officeDocument/2006/relationships/tags" Target="../tags/tag132.xml"/><Relationship Id="rId1" Type="http://schemas.openxmlformats.org/officeDocument/2006/relationships/tags" Target="../tags/tag131.xml"/></Relationships>
</file>

<file path=ppt/slides/_rels/slide18.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140.xml"/><Relationship Id="rId6" Type="http://schemas.openxmlformats.org/officeDocument/2006/relationships/image" Target="../media/image30.png"/><Relationship Id="rId5" Type="http://schemas.openxmlformats.org/officeDocument/2006/relationships/tags" Target="../tags/tag139.xml"/><Relationship Id="rId4" Type="http://schemas.openxmlformats.org/officeDocument/2006/relationships/image" Target="../media/image28.png"/><Relationship Id="rId3" Type="http://schemas.openxmlformats.org/officeDocument/2006/relationships/tags" Target="../tags/tag138.xml"/><Relationship Id="rId2" Type="http://schemas.openxmlformats.org/officeDocument/2006/relationships/tags" Target="../tags/tag137.xml"/><Relationship Id="rId1" Type="http://schemas.openxmlformats.org/officeDocument/2006/relationships/tags" Target="../tags/tag136.xml"/></Relationships>
</file>

<file path=ppt/slides/_rels/slide19.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145.xml"/><Relationship Id="rId7" Type="http://schemas.openxmlformats.org/officeDocument/2006/relationships/image" Target="../media/image31.png"/><Relationship Id="rId6" Type="http://schemas.openxmlformats.org/officeDocument/2006/relationships/image" Target="../media/image30.png"/><Relationship Id="rId5" Type="http://schemas.openxmlformats.org/officeDocument/2006/relationships/tags" Target="../tags/tag144.xml"/><Relationship Id="rId4" Type="http://schemas.openxmlformats.org/officeDocument/2006/relationships/image" Target="../media/image28.png"/><Relationship Id="rId3" Type="http://schemas.openxmlformats.org/officeDocument/2006/relationships/tags" Target="../tags/tag143.xml"/><Relationship Id="rId2" Type="http://schemas.openxmlformats.org/officeDocument/2006/relationships/tags" Target="../tags/tag142.xml"/><Relationship Id="rId1" Type="http://schemas.openxmlformats.org/officeDocument/2006/relationships/tags" Target="../tags/tag141.xml"/></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52.xml"/><Relationship Id="rId2" Type="http://schemas.openxmlformats.org/officeDocument/2006/relationships/tags" Target="../tags/tag64.xml"/><Relationship Id="rId1" Type="http://schemas.openxmlformats.org/officeDocument/2006/relationships/image" Target="../media/image20.jpeg"/></Relationships>
</file>

<file path=ppt/slides/_rels/slide20.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150.xml"/><Relationship Id="rId7" Type="http://schemas.openxmlformats.org/officeDocument/2006/relationships/image" Target="../media/image31.png"/><Relationship Id="rId6" Type="http://schemas.openxmlformats.org/officeDocument/2006/relationships/image" Target="../media/image32.png"/><Relationship Id="rId5" Type="http://schemas.openxmlformats.org/officeDocument/2006/relationships/tags" Target="../tags/tag149.xml"/><Relationship Id="rId4" Type="http://schemas.openxmlformats.org/officeDocument/2006/relationships/image" Target="../media/image28.png"/><Relationship Id="rId3" Type="http://schemas.openxmlformats.org/officeDocument/2006/relationships/tags" Target="../tags/tag148.xml"/><Relationship Id="rId2" Type="http://schemas.openxmlformats.org/officeDocument/2006/relationships/tags" Target="../tags/tag147.xml"/><Relationship Id="rId1" Type="http://schemas.openxmlformats.org/officeDocument/2006/relationships/tags" Target="../tags/tag146.xml"/></Relationships>
</file>

<file path=ppt/slides/_rels/slide21.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155.xml"/><Relationship Id="rId5" Type="http://schemas.openxmlformats.org/officeDocument/2006/relationships/tags" Target="../tags/tag154.xml"/><Relationship Id="rId4" Type="http://schemas.openxmlformats.org/officeDocument/2006/relationships/image" Target="../media/image28.png"/><Relationship Id="rId3" Type="http://schemas.openxmlformats.org/officeDocument/2006/relationships/tags" Target="../tags/tag153.xml"/><Relationship Id="rId2" Type="http://schemas.openxmlformats.org/officeDocument/2006/relationships/tags" Target="../tags/tag152.xml"/><Relationship Id="rId1" Type="http://schemas.openxmlformats.org/officeDocument/2006/relationships/tags" Target="../tags/tag151.xml"/></Relationships>
</file>

<file path=ppt/slides/_rels/slide22.xml.rels><?xml version="1.0" encoding="UTF-8" standalone="yes"?>
<Relationships xmlns="http://schemas.openxmlformats.org/package/2006/relationships"><Relationship Id="rId9" Type="http://schemas.openxmlformats.org/officeDocument/2006/relationships/image" Target="../media/image26.png"/><Relationship Id="rId8" Type="http://schemas.openxmlformats.org/officeDocument/2006/relationships/tags" Target="../tags/tag161.xml"/><Relationship Id="rId7" Type="http://schemas.openxmlformats.org/officeDocument/2006/relationships/image" Target="../media/image28.png"/><Relationship Id="rId6" Type="http://schemas.openxmlformats.org/officeDocument/2006/relationships/image" Target="../media/image29.jpeg"/><Relationship Id="rId5" Type="http://schemas.openxmlformats.org/officeDocument/2006/relationships/tags" Target="../tags/tag160.xml"/><Relationship Id="rId4" Type="http://schemas.openxmlformats.org/officeDocument/2006/relationships/tags" Target="../tags/tag159.xml"/><Relationship Id="rId3" Type="http://schemas.openxmlformats.org/officeDocument/2006/relationships/tags" Target="../tags/tag158.xml"/><Relationship Id="rId2" Type="http://schemas.openxmlformats.org/officeDocument/2006/relationships/tags" Target="../tags/tag157.xml"/><Relationship Id="rId11" Type="http://schemas.openxmlformats.org/officeDocument/2006/relationships/slideLayout" Target="../slideLayouts/slideLayout14.xml"/><Relationship Id="rId10" Type="http://schemas.openxmlformats.org/officeDocument/2006/relationships/tags" Target="../tags/tag162.xml"/><Relationship Id="rId1" Type="http://schemas.openxmlformats.org/officeDocument/2006/relationships/tags" Target="../tags/tag156.xml"/></Relationships>
</file>

<file path=ppt/slides/_rels/slide23.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166.xml"/><Relationship Id="rId4" Type="http://schemas.openxmlformats.org/officeDocument/2006/relationships/image" Target="../media/image28.png"/><Relationship Id="rId3" Type="http://schemas.openxmlformats.org/officeDocument/2006/relationships/tags" Target="../tags/tag165.xml"/><Relationship Id="rId2" Type="http://schemas.openxmlformats.org/officeDocument/2006/relationships/tags" Target="../tags/tag164.xml"/><Relationship Id="rId1" Type="http://schemas.openxmlformats.org/officeDocument/2006/relationships/tags" Target="../tags/tag163.xml"/></Relationships>
</file>

<file path=ppt/slides/_rels/slide24.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170.xml"/><Relationship Id="rId4" Type="http://schemas.openxmlformats.org/officeDocument/2006/relationships/image" Target="../media/image28.png"/><Relationship Id="rId3" Type="http://schemas.openxmlformats.org/officeDocument/2006/relationships/tags" Target="../tags/tag169.xml"/><Relationship Id="rId2" Type="http://schemas.openxmlformats.org/officeDocument/2006/relationships/tags" Target="../tags/tag168.xml"/><Relationship Id="rId1" Type="http://schemas.openxmlformats.org/officeDocument/2006/relationships/tags" Target="../tags/tag167.xml"/></Relationships>
</file>

<file path=ppt/slides/_rels/slide25.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174.xml"/><Relationship Id="rId4" Type="http://schemas.openxmlformats.org/officeDocument/2006/relationships/image" Target="../media/image28.png"/><Relationship Id="rId3" Type="http://schemas.openxmlformats.org/officeDocument/2006/relationships/tags" Target="../tags/tag173.xml"/><Relationship Id="rId2" Type="http://schemas.openxmlformats.org/officeDocument/2006/relationships/tags" Target="../tags/tag172.xml"/><Relationship Id="rId1" Type="http://schemas.openxmlformats.org/officeDocument/2006/relationships/tags" Target="../tags/tag171.xml"/></Relationships>
</file>

<file path=ppt/slides/_rels/slide26.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178.xml"/><Relationship Id="rId4" Type="http://schemas.openxmlformats.org/officeDocument/2006/relationships/image" Target="../media/image28.png"/><Relationship Id="rId3" Type="http://schemas.openxmlformats.org/officeDocument/2006/relationships/tags" Target="../tags/tag177.xml"/><Relationship Id="rId2" Type="http://schemas.openxmlformats.org/officeDocument/2006/relationships/tags" Target="../tags/tag176.xml"/><Relationship Id="rId1" Type="http://schemas.openxmlformats.org/officeDocument/2006/relationships/tags" Target="../tags/tag175.xml"/></Relationships>
</file>

<file path=ppt/slides/_rels/slide27.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182.xml"/><Relationship Id="rId4" Type="http://schemas.openxmlformats.org/officeDocument/2006/relationships/image" Target="../media/image28.png"/><Relationship Id="rId3" Type="http://schemas.openxmlformats.org/officeDocument/2006/relationships/tags" Target="../tags/tag181.xml"/><Relationship Id="rId2" Type="http://schemas.openxmlformats.org/officeDocument/2006/relationships/tags" Target="../tags/tag180.xml"/><Relationship Id="rId1" Type="http://schemas.openxmlformats.org/officeDocument/2006/relationships/tags" Target="../tags/tag179.xml"/></Relationships>
</file>

<file path=ppt/slides/_rels/slide28.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186.xml"/><Relationship Id="rId4" Type="http://schemas.openxmlformats.org/officeDocument/2006/relationships/image" Target="../media/image28.png"/><Relationship Id="rId3" Type="http://schemas.openxmlformats.org/officeDocument/2006/relationships/tags" Target="../tags/tag185.xml"/><Relationship Id="rId2" Type="http://schemas.openxmlformats.org/officeDocument/2006/relationships/tags" Target="../tags/tag184.xml"/><Relationship Id="rId1" Type="http://schemas.openxmlformats.org/officeDocument/2006/relationships/tags" Target="../tags/tag183.xml"/></Relationships>
</file>

<file path=ppt/slides/_rels/slide29.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190.xml"/><Relationship Id="rId4" Type="http://schemas.openxmlformats.org/officeDocument/2006/relationships/image" Target="../media/image28.png"/><Relationship Id="rId3" Type="http://schemas.openxmlformats.org/officeDocument/2006/relationships/tags" Target="../tags/tag189.xml"/><Relationship Id="rId2" Type="http://schemas.openxmlformats.org/officeDocument/2006/relationships/tags" Target="../tags/tag188.xml"/><Relationship Id="rId1" Type="http://schemas.openxmlformats.org/officeDocument/2006/relationships/tags" Target="../tags/tag187.xml"/></Relationships>
</file>

<file path=ppt/slides/_rels/slide3.xml.rels><?xml version="1.0" encoding="UTF-8" standalone="yes"?>
<Relationships xmlns="http://schemas.openxmlformats.org/package/2006/relationships"><Relationship Id="rId9" Type="http://schemas.openxmlformats.org/officeDocument/2006/relationships/tags" Target="../tags/tag65.xml"/><Relationship Id="rId8" Type="http://schemas.openxmlformats.org/officeDocument/2006/relationships/image" Target="../media/image28.png"/><Relationship Id="rId7" Type="http://schemas.openxmlformats.org/officeDocument/2006/relationships/image" Target="../media/image27.png"/><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3" Type="http://schemas.openxmlformats.org/officeDocument/2006/relationships/image" Target="../media/image23.png"/><Relationship Id="rId2" Type="http://schemas.openxmlformats.org/officeDocument/2006/relationships/image" Target="../media/image22.png"/><Relationship Id="rId10" Type="http://schemas.openxmlformats.org/officeDocument/2006/relationships/slideLayout" Target="../slideLayouts/slideLayout14.xml"/><Relationship Id="rId1" Type="http://schemas.openxmlformats.org/officeDocument/2006/relationships/image" Target="../media/image21.png"/></Relationships>
</file>

<file path=ppt/slides/_rels/slide30.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194.xml"/><Relationship Id="rId4" Type="http://schemas.openxmlformats.org/officeDocument/2006/relationships/image" Target="../media/image28.png"/><Relationship Id="rId3" Type="http://schemas.openxmlformats.org/officeDocument/2006/relationships/tags" Target="../tags/tag193.xml"/><Relationship Id="rId2" Type="http://schemas.openxmlformats.org/officeDocument/2006/relationships/tags" Target="../tags/tag192.xml"/><Relationship Id="rId1" Type="http://schemas.openxmlformats.org/officeDocument/2006/relationships/tags" Target="../tags/tag191.xml"/></Relationships>
</file>

<file path=ppt/slides/_rels/slide31.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198.xml"/><Relationship Id="rId4" Type="http://schemas.openxmlformats.org/officeDocument/2006/relationships/image" Target="../media/image28.png"/><Relationship Id="rId3" Type="http://schemas.openxmlformats.org/officeDocument/2006/relationships/tags" Target="../tags/tag197.xml"/><Relationship Id="rId2" Type="http://schemas.openxmlformats.org/officeDocument/2006/relationships/tags" Target="../tags/tag196.xml"/><Relationship Id="rId1" Type="http://schemas.openxmlformats.org/officeDocument/2006/relationships/tags" Target="../tags/tag195.xml"/></Relationships>
</file>

<file path=ppt/slides/_rels/slide32.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202.xml"/><Relationship Id="rId4" Type="http://schemas.openxmlformats.org/officeDocument/2006/relationships/image" Target="../media/image28.png"/><Relationship Id="rId3" Type="http://schemas.openxmlformats.org/officeDocument/2006/relationships/tags" Target="../tags/tag201.xml"/><Relationship Id="rId2" Type="http://schemas.openxmlformats.org/officeDocument/2006/relationships/tags" Target="../tags/tag200.xml"/><Relationship Id="rId1" Type="http://schemas.openxmlformats.org/officeDocument/2006/relationships/tags" Target="../tags/tag199.xml"/></Relationships>
</file>

<file path=ppt/slides/_rels/slide33.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206.xml"/><Relationship Id="rId4" Type="http://schemas.openxmlformats.org/officeDocument/2006/relationships/image" Target="../media/image28.png"/><Relationship Id="rId3" Type="http://schemas.openxmlformats.org/officeDocument/2006/relationships/tags" Target="../tags/tag205.xml"/><Relationship Id="rId2" Type="http://schemas.openxmlformats.org/officeDocument/2006/relationships/tags" Target="../tags/tag204.xml"/><Relationship Id="rId1" Type="http://schemas.openxmlformats.org/officeDocument/2006/relationships/tags" Target="../tags/tag203.xml"/></Relationships>
</file>

<file path=ppt/slides/_rels/slide34.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210.xml"/><Relationship Id="rId4" Type="http://schemas.openxmlformats.org/officeDocument/2006/relationships/image" Target="../media/image28.png"/><Relationship Id="rId3" Type="http://schemas.openxmlformats.org/officeDocument/2006/relationships/tags" Target="../tags/tag209.xml"/><Relationship Id="rId2" Type="http://schemas.openxmlformats.org/officeDocument/2006/relationships/tags" Target="../tags/tag208.xml"/><Relationship Id="rId1" Type="http://schemas.openxmlformats.org/officeDocument/2006/relationships/tags" Target="../tags/tag207.xml"/></Relationships>
</file>

<file path=ppt/slides/_rels/slide35.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214.xml"/><Relationship Id="rId4" Type="http://schemas.openxmlformats.org/officeDocument/2006/relationships/image" Target="../media/image28.png"/><Relationship Id="rId3" Type="http://schemas.openxmlformats.org/officeDocument/2006/relationships/tags" Target="../tags/tag213.xml"/><Relationship Id="rId2" Type="http://schemas.openxmlformats.org/officeDocument/2006/relationships/tags" Target="../tags/tag212.xml"/><Relationship Id="rId1" Type="http://schemas.openxmlformats.org/officeDocument/2006/relationships/tags" Target="../tags/tag211.xml"/></Relationships>
</file>

<file path=ppt/slides/_rels/slide36.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218.xml"/><Relationship Id="rId4" Type="http://schemas.openxmlformats.org/officeDocument/2006/relationships/image" Target="../media/image28.png"/><Relationship Id="rId3" Type="http://schemas.openxmlformats.org/officeDocument/2006/relationships/tags" Target="../tags/tag217.xml"/><Relationship Id="rId2" Type="http://schemas.openxmlformats.org/officeDocument/2006/relationships/tags" Target="../tags/tag216.xml"/><Relationship Id="rId1" Type="http://schemas.openxmlformats.org/officeDocument/2006/relationships/tags" Target="../tags/tag215.xml"/></Relationships>
</file>

<file path=ppt/slides/_rels/slide37.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221.xml"/><Relationship Id="rId3" Type="http://schemas.openxmlformats.org/officeDocument/2006/relationships/image" Target="../media/image28.png"/><Relationship Id="rId2" Type="http://schemas.openxmlformats.org/officeDocument/2006/relationships/tags" Target="../tags/tag220.xml"/><Relationship Id="rId1" Type="http://schemas.openxmlformats.org/officeDocument/2006/relationships/tags" Target="../tags/tag219.xml"/></Relationships>
</file>

<file path=ppt/slides/_rels/slide38.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225.xml"/><Relationship Id="rId4" Type="http://schemas.openxmlformats.org/officeDocument/2006/relationships/image" Target="../media/image28.png"/><Relationship Id="rId3" Type="http://schemas.openxmlformats.org/officeDocument/2006/relationships/tags" Target="../tags/tag224.xml"/><Relationship Id="rId2" Type="http://schemas.openxmlformats.org/officeDocument/2006/relationships/tags" Target="../tags/tag223.xml"/><Relationship Id="rId1" Type="http://schemas.openxmlformats.org/officeDocument/2006/relationships/tags" Target="../tags/tag222.xml"/></Relationships>
</file>

<file path=ppt/slides/_rels/slide39.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229.xml"/><Relationship Id="rId4" Type="http://schemas.openxmlformats.org/officeDocument/2006/relationships/image" Target="../media/image28.png"/><Relationship Id="rId3" Type="http://schemas.openxmlformats.org/officeDocument/2006/relationships/tags" Target="../tags/tag228.xml"/><Relationship Id="rId2" Type="http://schemas.openxmlformats.org/officeDocument/2006/relationships/tags" Target="../tags/tag227.xml"/><Relationship Id="rId1" Type="http://schemas.openxmlformats.org/officeDocument/2006/relationships/tags" Target="../tags/tag226.xml"/></Relationships>
</file>

<file path=ppt/slides/_rels/slide4.xml.rels><?xml version="1.0" encoding="UTF-8" standalone="yes"?>
<Relationships xmlns="http://schemas.openxmlformats.org/package/2006/relationships"><Relationship Id="rId9" Type="http://schemas.openxmlformats.org/officeDocument/2006/relationships/image" Target="../media/image26.png"/><Relationship Id="rId8" Type="http://schemas.openxmlformats.org/officeDocument/2006/relationships/tags" Target="../tags/tag71.xml"/><Relationship Id="rId7" Type="http://schemas.openxmlformats.org/officeDocument/2006/relationships/image" Target="../media/image28.png"/><Relationship Id="rId6" Type="http://schemas.openxmlformats.org/officeDocument/2006/relationships/image" Target="../media/image29.jpeg"/><Relationship Id="rId5" Type="http://schemas.openxmlformats.org/officeDocument/2006/relationships/tags" Target="../tags/tag70.xml"/><Relationship Id="rId4" Type="http://schemas.openxmlformats.org/officeDocument/2006/relationships/tags" Target="../tags/tag69.xml"/><Relationship Id="rId3" Type="http://schemas.openxmlformats.org/officeDocument/2006/relationships/tags" Target="../tags/tag68.xml"/><Relationship Id="rId2" Type="http://schemas.openxmlformats.org/officeDocument/2006/relationships/tags" Target="../tags/tag67.xml"/><Relationship Id="rId11" Type="http://schemas.openxmlformats.org/officeDocument/2006/relationships/slideLayout" Target="../slideLayouts/slideLayout14.xml"/><Relationship Id="rId10" Type="http://schemas.openxmlformats.org/officeDocument/2006/relationships/tags" Target="../tags/tag72.xml"/><Relationship Id="rId1" Type="http://schemas.openxmlformats.org/officeDocument/2006/relationships/tags" Target="../tags/tag66.xml"/></Relationships>
</file>

<file path=ppt/slides/_rels/slide40.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233.xml"/><Relationship Id="rId4" Type="http://schemas.openxmlformats.org/officeDocument/2006/relationships/image" Target="../media/image28.png"/><Relationship Id="rId3" Type="http://schemas.openxmlformats.org/officeDocument/2006/relationships/tags" Target="../tags/tag232.xml"/><Relationship Id="rId2" Type="http://schemas.openxmlformats.org/officeDocument/2006/relationships/tags" Target="../tags/tag231.xml"/><Relationship Id="rId1" Type="http://schemas.openxmlformats.org/officeDocument/2006/relationships/tags" Target="../tags/tag230.xml"/></Relationships>
</file>

<file path=ppt/slides/_rels/slide41.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237.xml"/><Relationship Id="rId4" Type="http://schemas.openxmlformats.org/officeDocument/2006/relationships/image" Target="../media/image28.png"/><Relationship Id="rId3" Type="http://schemas.openxmlformats.org/officeDocument/2006/relationships/tags" Target="../tags/tag236.xml"/><Relationship Id="rId2" Type="http://schemas.openxmlformats.org/officeDocument/2006/relationships/tags" Target="../tags/tag235.xml"/><Relationship Id="rId1" Type="http://schemas.openxmlformats.org/officeDocument/2006/relationships/tags" Target="../tags/tag234.xml"/></Relationships>
</file>

<file path=ppt/slides/_rels/slide42.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241.xml"/><Relationship Id="rId4" Type="http://schemas.openxmlformats.org/officeDocument/2006/relationships/image" Target="../media/image28.png"/><Relationship Id="rId3" Type="http://schemas.openxmlformats.org/officeDocument/2006/relationships/tags" Target="../tags/tag240.xml"/><Relationship Id="rId2" Type="http://schemas.openxmlformats.org/officeDocument/2006/relationships/tags" Target="../tags/tag239.xml"/><Relationship Id="rId1" Type="http://schemas.openxmlformats.org/officeDocument/2006/relationships/tags" Target="../tags/tag238.xml"/></Relationships>
</file>

<file path=ppt/slides/_rels/slide43.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246.xml"/><Relationship Id="rId5" Type="http://schemas.openxmlformats.org/officeDocument/2006/relationships/tags" Target="../tags/tag245.xml"/><Relationship Id="rId4" Type="http://schemas.openxmlformats.org/officeDocument/2006/relationships/image" Target="../media/image28.png"/><Relationship Id="rId3" Type="http://schemas.openxmlformats.org/officeDocument/2006/relationships/tags" Target="../tags/tag244.xml"/><Relationship Id="rId2" Type="http://schemas.openxmlformats.org/officeDocument/2006/relationships/tags" Target="../tags/tag243.xml"/><Relationship Id="rId1" Type="http://schemas.openxmlformats.org/officeDocument/2006/relationships/tags" Target="../tags/tag242.xml"/></Relationships>
</file>

<file path=ppt/slides/_rels/slide44.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251.xml"/><Relationship Id="rId5" Type="http://schemas.openxmlformats.org/officeDocument/2006/relationships/tags" Target="../tags/tag250.xml"/><Relationship Id="rId4" Type="http://schemas.openxmlformats.org/officeDocument/2006/relationships/image" Target="../media/image28.png"/><Relationship Id="rId3" Type="http://schemas.openxmlformats.org/officeDocument/2006/relationships/tags" Target="../tags/tag249.xml"/><Relationship Id="rId2" Type="http://schemas.openxmlformats.org/officeDocument/2006/relationships/tags" Target="../tags/tag248.xml"/><Relationship Id="rId1" Type="http://schemas.openxmlformats.org/officeDocument/2006/relationships/tags" Target="../tags/tag247.xml"/></Relationships>
</file>

<file path=ppt/slides/_rels/slide45.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256.xml"/><Relationship Id="rId5" Type="http://schemas.openxmlformats.org/officeDocument/2006/relationships/tags" Target="../tags/tag255.xml"/><Relationship Id="rId4" Type="http://schemas.openxmlformats.org/officeDocument/2006/relationships/image" Target="../media/image28.png"/><Relationship Id="rId3" Type="http://schemas.openxmlformats.org/officeDocument/2006/relationships/tags" Target="../tags/tag254.xml"/><Relationship Id="rId2" Type="http://schemas.openxmlformats.org/officeDocument/2006/relationships/tags" Target="../tags/tag253.xml"/><Relationship Id="rId1" Type="http://schemas.openxmlformats.org/officeDocument/2006/relationships/tags" Target="../tags/tag252.xml"/></Relationships>
</file>

<file path=ppt/slides/_rels/slide46.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261.xml"/><Relationship Id="rId5" Type="http://schemas.openxmlformats.org/officeDocument/2006/relationships/tags" Target="../tags/tag260.xml"/><Relationship Id="rId4" Type="http://schemas.openxmlformats.org/officeDocument/2006/relationships/image" Target="../media/image28.png"/><Relationship Id="rId3" Type="http://schemas.openxmlformats.org/officeDocument/2006/relationships/tags" Target="../tags/tag259.xml"/><Relationship Id="rId2" Type="http://schemas.openxmlformats.org/officeDocument/2006/relationships/tags" Target="../tags/tag258.xml"/><Relationship Id="rId1" Type="http://schemas.openxmlformats.org/officeDocument/2006/relationships/tags" Target="../tags/tag257.xml"/></Relationships>
</file>

<file path=ppt/slides/_rels/slide47.xml.rels><?xml version="1.0" encoding="UTF-8" standalone="yes"?>
<Relationships xmlns="http://schemas.openxmlformats.org/package/2006/relationships"><Relationship Id="rId9" Type="http://schemas.openxmlformats.org/officeDocument/2006/relationships/tags" Target="../tags/tag265.xml"/><Relationship Id="rId8" Type="http://schemas.openxmlformats.org/officeDocument/2006/relationships/tags" Target="../tags/tag264.xml"/><Relationship Id="rId7" Type="http://schemas.microsoft.com/office/2007/relationships/hdphoto" Target="../media/image35.wdp"/><Relationship Id="rId6" Type="http://schemas.openxmlformats.org/officeDocument/2006/relationships/image" Target="../media/image34.jpeg"/><Relationship Id="rId5" Type="http://schemas.openxmlformats.org/officeDocument/2006/relationships/tags" Target="../tags/tag263.xml"/><Relationship Id="rId4" Type="http://schemas.openxmlformats.org/officeDocument/2006/relationships/image" Target="../media/image33.png"/><Relationship Id="rId3" Type="http://schemas.openxmlformats.org/officeDocument/2006/relationships/tags" Target="../tags/tag262.xml"/><Relationship Id="rId27" Type="http://schemas.openxmlformats.org/officeDocument/2006/relationships/notesSlide" Target="../notesSlides/notesSlide2.xml"/><Relationship Id="rId26" Type="http://schemas.openxmlformats.org/officeDocument/2006/relationships/slideLayout" Target="../slideLayouts/slideLayout41.xml"/><Relationship Id="rId25" Type="http://schemas.openxmlformats.org/officeDocument/2006/relationships/image" Target="../media/image38.png"/><Relationship Id="rId24" Type="http://schemas.openxmlformats.org/officeDocument/2006/relationships/image" Target="../media/image37.jpeg"/><Relationship Id="rId23" Type="http://schemas.openxmlformats.org/officeDocument/2006/relationships/tags" Target="../tags/tag278.xml"/><Relationship Id="rId22" Type="http://schemas.openxmlformats.org/officeDocument/2006/relationships/tags" Target="../tags/tag277.xml"/><Relationship Id="rId21" Type="http://schemas.openxmlformats.org/officeDocument/2006/relationships/tags" Target="../tags/tag276.xml"/><Relationship Id="rId20" Type="http://schemas.openxmlformats.org/officeDocument/2006/relationships/tags" Target="../tags/tag275.xml"/><Relationship Id="rId2" Type="http://schemas.microsoft.com/office/2007/relationships/media" Target="../media/audio1.wav"/><Relationship Id="rId19" Type="http://schemas.openxmlformats.org/officeDocument/2006/relationships/tags" Target="../tags/tag274.xml"/><Relationship Id="rId18" Type="http://schemas.openxmlformats.org/officeDocument/2006/relationships/tags" Target="../tags/tag273.xml"/><Relationship Id="rId17" Type="http://schemas.openxmlformats.org/officeDocument/2006/relationships/tags" Target="../tags/tag272.xml"/><Relationship Id="rId16" Type="http://schemas.openxmlformats.org/officeDocument/2006/relationships/tags" Target="../tags/tag271.xml"/><Relationship Id="rId15" Type="http://schemas.openxmlformats.org/officeDocument/2006/relationships/tags" Target="../tags/tag270.xml"/><Relationship Id="rId14" Type="http://schemas.openxmlformats.org/officeDocument/2006/relationships/tags" Target="../tags/tag269.xml"/><Relationship Id="rId13" Type="http://schemas.openxmlformats.org/officeDocument/2006/relationships/tags" Target="../tags/tag268.xml"/><Relationship Id="rId12" Type="http://schemas.openxmlformats.org/officeDocument/2006/relationships/tags" Target="../tags/tag267.xml"/><Relationship Id="rId11" Type="http://schemas.openxmlformats.org/officeDocument/2006/relationships/tags" Target="../tags/tag266.xml"/><Relationship Id="rId10" Type="http://schemas.openxmlformats.org/officeDocument/2006/relationships/image" Target="../media/image36.jpeg"/><Relationship Id="rId1" Type="http://schemas.openxmlformats.org/officeDocument/2006/relationships/audio" Target="../media/audio1.wav"/></Relationships>
</file>

<file path=ppt/slides/_rels/slide5.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76.xml"/><Relationship Id="rId4" Type="http://schemas.openxmlformats.org/officeDocument/2006/relationships/image" Target="../media/image28.png"/><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tags" Target="../tags/tag73.xml"/></Relationships>
</file>

<file path=ppt/slides/_rels/slide6.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80.xml"/><Relationship Id="rId4" Type="http://schemas.openxmlformats.org/officeDocument/2006/relationships/image" Target="../media/image28.png"/><Relationship Id="rId3" Type="http://schemas.openxmlformats.org/officeDocument/2006/relationships/tags" Target="../tags/tag79.xml"/><Relationship Id="rId2" Type="http://schemas.openxmlformats.org/officeDocument/2006/relationships/tags" Target="../tags/tag78.xml"/><Relationship Id="rId1" Type="http://schemas.openxmlformats.org/officeDocument/2006/relationships/tags" Target="../tags/tag77.xml"/></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84.xml"/><Relationship Id="rId4" Type="http://schemas.openxmlformats.org/officeDocument/2006/relationships/image" Target="../media/image28.png"/><Relationship Id="rId3" Type="http://schemas.openxmlformats.org/officeDocument/2006/relationships/tags" Target="../tags/tag83.xml"/><Relationship Id="rId2" Type="http://schemas.openxmlformats.org/officeDocument/2006/relationships/tags" Target="../tags/tag82.xml"/><Relationship Id="rId1" Type="http://schemas.openxmlformats.org/officeDocument/2006/relationships/tags" Target="../tags/tag81.xml"/></Relationships>
</file>

<file path=ppt/slides/_rels/slide8.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88.xml"/><Relationship Id="rId4" Type="http://schemas.openxmlformats.org/officeDocument/2006/relationships/image" Target="../media/image28.png"/><Relationship Id="rId3" Type="http://schemas.openxmlformats.org/officeDocument/2006/relationships/tags" Target="../tags/tag87.xml"/><Relationship Id="rId2" Type="http://schemas.openxmlformats.org/officeDocument/2006/relationships/tags" Target="../tags/tag86.xml"/><Relationship Id="rId1" Type="http://schemas.openxmlformats.org/officeDocument/2006/relationships/tags" Target="../tags/tag85.xml"/></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92.xml"/><Relationship Id="rId4" Type="http://schemas.openxmlformats.org/officeDocument/2006/relationships/image" Target="../media/image28.png"/><Relationship Id="rId3" Type="http://schemas.openxmlformats.org/officeDocument/2006/relationships/tags" Target="../tags/tag91.xml"/><Relationship Id="rId2" Type="http://schemas.openxmlformats.org/officeDocument/2006/relationships/tags" Target="../tags/tag90.xml"/><Relationship Id="rId1" Type="http://schemas.openxmlformats.org/officeDocument/2006/relationships/tags" Target="../tags/tag8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571500" y="934879"/>
            <a:ext cx="4903946"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3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3000" b="1">
              <a:solidFill>
                <a:srgbClr val="FF0000"/>
              </a:solidFill>
              <a:latin typeface="HelveticaNeue" panose="02000503000000020004" pitchFamily="2" charset="0"/>
            </a:endParaRPr>
          </a:p>
          <a:p>
            <a:pPr eaLnBrk="1" hangingPunct="1">
              <a:spcBef>
                <a:spcPct val="0"/>
              </a:spcBef>
              <a:buFontTx/>
              <a:buNone/>
              <a:defRPr/>
            </a:pPr>
            <a:endParaRPr lang="en-US" altLang="zh-CN" sz="3000" b="1">
              <a:solidFill>
                <a:srgbClr val="FF0000"/>
              </a:solidFill>
              <a:latin typeface="HelveticaNeue" panose="02000503000000020004" pitchFamily="2" charset="0"/>
            </a:endParaRPr>
          </a:p>
          <a:p>
            <a:pPr eaLnBrk="1" hangingPunct="1">
              <a:spcBef>
                <a:spcPct val="0"/>
              </a:spcBef>
              <a:buFontTx/>
              <a:buNone/>
              <a:defRPr/>
            </a:pPr>
            <a:r>
              <a:rPr lang="zh-CN" altLang="en-US" sz="3000" b="1">
                <a:solidFill>
                  <a:srgbClr val="FF0000"/>
                </a:solidFill>
                <a:latin typeface="HelveticaNeue" panose="02000503000000020004" pitchFamily="2" charset="0"/>
              </a:rPr>
              <a:t>更多教学资源请关注</a:t>
            </a:r>
            <a:endParaRPr lang="en-US" altLang="zh-CN" sz="3000" b="1">
              <a:solidFill>
                <a:srgbClr val="FF0000"/>
              </a:solidFill>
              <a:latin typeface="HelveticaNeue" panose="02000503000000020004" pitchFamily="2" charset="0"/>
            </a:endParaRPr>
          </a:p>
          <a:p>
            <a:pPr eaLnBrk="1" hangingPunct="1">
              <a:spcBef>
                <a:spcPct val="0"/>
              </a:spcBef>
              <a:buFontTx/>
              <a:buNone/>
              <a:defRPr/>
            </a:pPr>
            <a:r>
              <a:rPr lang="zh-CN" altLang="en-US" sz="3000" b="1">
                <a:solidFill>
                  <a:srgbClr val="FF0000"/>
                </a:solidFill>
                <a:latin typeface="HelveticaNeue" panose="02000503000000020004" pitchFamily="2" charset="0"/>
              </a:rPr>
              <a:t>公众号：溯恩高中英语</a:t>
            </a:r>
            <a:endParaRPr lang="zh-CN" altLang="en-US" sz="3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453539" y="1705451"/>
            <a:ext cx="2519363"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5483543" y="1212533"/>
            <a:ext cx="2702719" cy="553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3000" b="1">
                <a:latin typeface="华文新魏" panose="02010800040101010101" pitchFamily="2" charset="-122"/>
              </a:rPr>
              <a:t>知识产权声明</a:t>
            </a:r>
            <a:endParaRPr lang="zh-CN" altLang="en-US" sz="3000" b="1">
              <a:latin typeface="华文新魏" panose="02010800040101010101" pitchFamily="2" charset="-122"/>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5">
                <a:lumMod val="75000"/>
              </a:schemeClr>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pic>
        <p:nvPicPr>
          <p:cNvPr id="4" name="图片 3" descr="未标题-1.png"/>
          <p:cNvPicPr>
            <a:picLocks noChangeAspect="1"/>
          </p:cNvPicPr>
          <p:nvPr/>
        </p:nvPicPr>
        <p:blipFill>
          <a:blip r:embed="rId4" cstate="print"/>
          <a:stretch>
            <a:fillRect/>
          </a:stretch>
        </p:blipFill>
        <p:spPr>
          <a:xfrm>
            <a:off x="8150225" y="0"/>
            <a:ext cx="459740" cy="749935"/>
          </a:xfrm>
          <a:prstGeom prst="rect">
            <a:avLst/>
          </a:prstGeom>
        </p:spPr>
      </p:pic>
      <p:sp>
        <p:nvSpPr>
          <p:cNvPr id="5" name="TextBox 3"/>
          <p:cNvSpPr txBox="1"/>
          <p:nvPr/>
        </p:nvSpPr>
        <p:spPr>
          <a:xfrm>
            <a:off x="534035" y="144780"/>
            <a:ext cx="3724910" cy="398780"/>
          </a:xfrm>
          <a:prstGeom prst="rect">
            <a:avLst/>
          </a:prstGeom>
          <a:noFill/>
        </p:spPr>
        <p:txBody>
          <a:bodyPr wrap="square" rtlCol="0">
            <a:spAutoFit/>
          </a:bodyPr>
          <a:p>
            <a:r>
              <a:rPr lang="zh-CN" altLang="en-US" sz="2000" b="1" dirty="0">
                <a:solidFill>
                  <a:schemeClr val="accent5">
                    <a:lumMod val="75000"/>
                  </a:schemeClr>
                </a:solidFill>
                <a:latin typeface="微软雅黑" panose="020B0503020204020204" pitchFamily="34" charset="-122"/>
                <a:ea typeface="微软雅黑" panose="020B0503020204020204" pitchFamily="34" charset="-122"/>
              </a:rPr>
              <a:t>常用地点的名词：</a:t>
            </a:r>
            <a:endParaRPr lang="zh-CN" altLang="en-US" sz="2000" b="1" dirty="0">
              <a:solidFill>
                <a:schemeClr val="accent5">
                  <a:lumMod val="75000"/>
                </a:schemeClr>
              </a:solidFill>
              <a:latin typeface="微软雅黑" panose="020B0503020204020204" pitchFamily="34" charset="-122"/>
              <a:ea typeface="微软雅黑" panose="020B0503020204020204" pitchFamily="34" charset="-122"/>
            </a:endParaRPr>
          </a:p>
        </p:txBody>
      </p:sp>
      <p:graphicFrame>
        <p:nvGraphicFramePr>
          <p:cNvPr id="3" name="表格 2"/>
          <p:cNvGraphicFramePr/>
          <p:nvPr>
            <p:custDataLst>
              <p:tags r:id="rId5"/>
            </p:custDataLst>
          </p:nvPr>
        </p:nvGraphicFramePr>
        <p:xfrm>
          <a:off x="309880" y="814705"/>
          <a:ext cx="8643620" cy="3795395"/>
        </p:xfrm>
        <a:graphic>
          <a:graphicData uri="http://schemas.openxmlformats.org/drawingml/2006/table">
            <a:tbl>
              <a:tblPr firstRow="1" bandRow="1">
                <a:tableStyleId>{5C22544A-7EE6-4342-B048-85BDC9FD1C3A}</a:tableStyleId>
              </a:tblPr>
              <a:tblGrid>
                <a:gridCol w="705485"/>
                <a:gridCol w="1840230"/>
                <a:gridCol w="6097905"/>
              </a:tblGrid>
              <a:tr h="381000">
                <a:tc>
                  <a:txBody>
                    <a:bodyPr/>
                    <a:p>
                      <a:pPr algn="ctr">
                        <a:buNone/>
                      </a:pPr>
                      <a:r>
                        <a:rPr lang="zh-CN" altLang="en-US"/>
                        <a:t>分类</a:t>
                      </a:r>
                      <a:endParaRPr lang="zh-CN" altLang="en-US"/>
                    </a:p>
                  </a:txBody>
                  <a:tcPr>
                    <a:solidFill>
                      <a:schemeClr val="accent5">
                        <a:lumMod val="75000"/>
                      </a:schemeClr>
                    </a:solidFill>
                  </a:tcPr>
                </a:tc>
                <a:tc>
                  <a:txBody>
                    <a:bodyPr/>
                    <a:p>
                      <a:pPr algn="ctr">
                        <a:buNone/>
                      </a:pPr>
                      <a:r>
                        <a:rPr lang="zh-CN" altLang="en-US"/>
                        <a:t>地点名词</a:t>
                      </a:r>
                      <a:endParaRPr lang="zh-CN" altLang="en-US"/>
                    </a:p>
                  </a:txBody>
                  <a:tcPr>
                    <a:solidFill>
                      <a:schemeClr val="accent5">
                        <a:lumMod val="75000"/>
                      </a:schemeClr>
                    </a:solidFill>
                  </a:tcPr>
                </a:tc>
                <a:tc>
                  <a:txBody>
                    <a:bodyPr/>
                    <a:p>
                      <a:pPr algn="ctr">
                        <a:buNone/>
                      </a:pPr>
                      <a:r>
                        <a:rPr lang="zh-CN" altLang="en-US"/>
                        <a:t>英语翻译</a:t>
                      </a:r>
                      <a:endParaRPr lang="zh-CN" altLang="en-US"/>
                    </a:p>
                  </a:txBody>
                  <a:tcPr>
                    <a:solidFill>
                      <a:schemeClr val="accent5">
                        <a:lumMod val="75000"/>
                      </a:schemeClr>
                    </a:solidFill>
                  </a:tcPr>
                </a:tc>
              </a:tr>
              <a:tr h="384175">
                <a:tc rowSpan="5">
                  <a:txBody>
                    <a:bodyPr/>
                    <a:p>
                      <a:pPr algn="ctr">
                        <a:buNone/>
                      </a:pPr>
                      <a:endParaRPr lang="zh-CN" altLang="en-US" sz="1800" dirty="0" smtClean="0">
                        <a:latin typeface="Times New Roman" panose="02020603050405020304" pitchFamily="18" charset="0"/>
                        <a:cs typeface="Times New Roman" panose="02020603050405020304" pitchFamily="18" charset="0"/>
                        <a:sym typeface="+mn-ea"/>
                      </a:endParaRPr>
                    </a:p>
                    <a:p>
                      <a:pPr algn="ctr">
                        <a:buNone/>
                      </a:pPr>
                      <a:r>
                        <a:rPr lang="zh-CN" altLang="en-US" sz="1800" dirty="0" smtClean="0">
                          <a:latin typeface="Times New Roman" panose="02020603050405020304" pitchFamily="18" charset="0"/>
                          <a:cs typeface="Times New Roman" panose="02020603050405020304" pitchFamily="18" charset="0"/>
                          <a:sym typeface="+mn-ea"/>
                        </a:rPr>
                        <a:t>学</a:t>
                      </a:r>
                      <a:endParaRPr lang="zh-CN" altLang="en-US" sz="1800" dirty="0" smtClean="0">
                        <a:latin typeface="Times New Roman" panose="02020603050405020304" pitchFamily="18" charset="0"/>
                        <a:cs typeface="Times New Roman" panose="02020603050405020304" pitchFamily="18" charset="0"/>
                        <a:sym typeface="+mn-ea"/>
                      </a:endParaRPr>
                    </a:p>
                    <a:p>
                      <a:pPr algn="ctr">
                        <a:buNone/>
                      </a:pPr>
                      <a:r>
                        <a:rPr lang="zh-CN" altLang="en-US" sz="1800" dirty="0" smtClean="0">
                          <a:latin typeface="Times New Roman" panose="02020603050405020304" pitchFamily="18" charset="0"/>
                          <a:cs typeface="Times New Roman" panose="02020603050405020304" pitchFamily="18" charset="0"/>
                          <a:sym typeface="+mn-ea"/>
                        </a:rPr>
                        <a:t>校</a:t>
                      </a:r>
                      <a:endParaRPr lang="zh-CN" altLang="en-US" sz="1800" dirty="0" smtClean="0">
                        <a:latin typeface="Times New Roman" panose="02020603050405020304" pitchFamily="18" charset="0"/>
                        <a:cs typeface="Times New Roman" panose="02020603050405020304" pitchFamily="18" charset="0"/>
                        <a:sym typeface="+mn-ea"/>
                      </a:endParaRPr>
                    </a:p>
                    <a:p>
                      <a:pPr algn="ctr">
                        <a:buNone/>
                      </a:pPr>
                      <a:r>
                        <a:rPr lang="zh-CN" altLang="en-US" sz="1800" dirty="0" smtClean="0">
                          <a:latin typeface="Times New Roman" panose="02020603050405020304" pitchFamily="18" charset="0"/>
                          <a:cs typeface="Times New Roman" panose="02020603050405020304" pitchFamily="18" charset="0"/>
                          <a:sym typeface="+mn-ea"/>
                        </a:rPr>
                        <a:t>有</a:t>
                      </a:r>
                      <a:endParaRPr lang="zh-CN" altLang="en-US" sz="1800" dirty="0" smtClean="0">
                        <a:latin typeface="Times New Roman" panose="02020603050405020304" pitchFamily="18" charset="0"/>
                        <a:cs typeface="Times New Roman" panose="02020603050405020304" pitchFamily="18" charset="0"/>
                        <a:sym typeface="+mn-ea"/>
                      </a:endParaRPr>
                    </a:p>
                    <a:p>
                      <a:pPr algn="ctr">
                        <a:buNone/>
                      </a:pPr>
                      <a:r>
                        <a:rPr lang="zh-CN" altLang="en-US" sz="1800" dirty="0" smtClean="0">
                          <a:latin typeface="Times New Roman" panose="02020603050405020304" pitchFamily="18" charset="0"/>
                          <a:cs typeface="Times New Roman" panose="02020603050405020304" pitchFamily="18" charset="0"/>
                          <a:sym typeface="+mn-ea"/>
                        </a:rPr>
                        <a:t>关</a:t>
                      </a:r>
                      <a:endParaRPr lang="zh-CN" altLang="en-US" sz="1800" dirty="0" smtClean="0">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800" dirty="0" smtClean="0">
                          <a:latin typeface="Times New Roman" panose="02020603050405020304" pitchFamily="18" charset="0"/>
                          <a:cs typeface="Times New Roman" panose="02020603050405020304" pitchFamily="18" charset="0"/>
                          <a:sym typeface="+mn-ea"/>
                        </a:rPr>
                        <a:t>礼堂   </a:t>
                      </a:r>
                      <a:endParaRPr lang="zh-CN" altLang="en-US" sz="1800" dirty="0" smtClean="0">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800" dirty="0" smtClean="0">
                          <a:noFill/>
                          <a:latin typeface="Times New Roman" panose="02020603050405020304" pitchFamily="18" charset="0"/>
                          <a:cs typeface="Times New Roman" panose="02020603050405020304" pitchFamily="18" charset="0"/>
                          <a:sym typeface="+mn-ea"/>
                        </a:rPr>
                        <a:t>auditorium</a:t>
                      </a:r>
                      <a:r>
                        <a:rPr lang="zh-CN" altLang="en-US" sz="1800" i="1" baseline="-25000" dirty="0" smtClean="0">
                          <a:noFill/>
                          <a:latin typeface="Times New Roman" panose="02020603050405020304" pitchFamily="18" charset="0"/>
                          <a:cs typeface="Times New Roman" panose="02020603050405020304" pitchFamily="18" charset="0"/>
                          <a:sym typeface="+mn-ea"/>
                        </a:rPr>
                        <a:t> /ˌɔːdɪˈtɔːriəm/ </a:t>
                      </a:r>
                      <a:r>
                        <a:rPr lang="zh-CN" altLang="en-US" sz="1800" dirty="0" smtClean="0">
                          <a:noFill/>
                          <a:latin typeface="Times New Roman" panose="02020603050405020304" pitchFamily="18" charset="0"/>
                          <a:cs typeface="Times New Roman" panose="02020603050405020304" pitchFamily="18" charset="0"/>
                          <a:sym typeface="+mn-ea"/>
                        </a:rPr>
                        <a:t>;  lecture hall</a:t>
                      </a:r>
                      <a:endParaRPr lang="zh-CN" altLang="en-US" sz="1800" dirty="0" smtClean="0">
                        <a:noFill/>
                        <a:latin typeface="Times New Roman" panose="02020603050405020304" pitchFamily="18" charset="0"/>
                        <a:cs typeface="Times New Roman" panose="02020603050405020304" pitchFamily="18" charset="0"/>
                        <a:sym typeface="+mn-ea"/>
                      </a:endParaRPr>
                    </a:p>
                  </a:txBody>
                  <a:tcPr/>
                </a:tc>
              </a:tr>
              <a:tr h="381000">
                <a:tc vMerge="1">
                  <a:tcPr/>
                </a:tc>
                <a:tc>
                  <a:txBody>
                    <a:bodyPr/>
                    <a:p>
                      <a:pPr>
                        <a:buNone/>
                      </a:pPr>
                      <a:r>
                        <a:rPr lang="zh-CN" altLang="en-US" sz="1800" dirty="0" smtClean="0">
                          <a:latin typeface="Times New Roman" panose="02020603050405020304" pitchFamily="18" charset="0"/>
                          <a:cs typeface="Times New Roman" panose="02020603050405020304" pitchFamily="18" charset="0"/>
                          <a:sym typeface="+mn-ea"/>
                        </a:rPr>
                        <a:t>体育馆 </a:t>
                      </a:r>
                      <a:endParaRPr lang="zh-CN" altLang="en-US" sz="1800" dirty="0" smtClean="0">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800" dirty="0" smtClean="0">
                          <a:noFill/>
                          <a:latin typeface="Times New Roman" panose="02020603050405020304" pitchFamily="18" charset="0"/>
                          <a:cs typeface="Times New Roman" panose="02020603050405020304" pitchFamily="18" charset="0"/>
                          <a:sym typeface="+mn-ea"/>
                        </a:rPr>
                        <a:t>stadium</a:t>
                      </a:r>
                      <a:r>
                        <a:rPr lang="zh-CN" altLang="en-US" sz="1800" i="1" baseline="-25000" dirty="0" smtClean="0">
                          <a:noFill/>
                          <a:latin typeface="Times New Roman" panose="02020603050405020304" pitchFamily="18" charset="0"/>
                          <a:cs typeface="Times New Roman" panose="02020603050405020304" pitchFamily="18" charset="0"/>
                          <a:sym typeface="+mn-ea"/>
                        </a:rPr>
                        <a:t> /ˈsteɪdiəm/</a:t>
                      </a:r>
                      <a:r>
                        <a:rPr lang="zh-CN" altLang="en-US" sz="1800" dirty="0" smtClean="0">
                          <a:noFill/>
                          <a:latin typeface="Times New Roman" panose="02020603050405020304" pitchFamily="18" charset="0"/>
                          <a:cs typeface="Times New Roman" panose="02020603050405020304" pitchFamily="18" charset="0"/>
                          <a:sym typeface="+mn-ea"/>
                        </a:rPr>
                        <a:t> ;  gymnasium</a:t>
                      </a:r>
                      <a:r>
                        <a:rPr lang="zh-CN" altLang="en-US" sz="1800" i="1" baseline="-25000" dirty="0" smtClean="0">
                          <a:noFill/>
                          <a:latin typeface="Times New Roman" panose="02020603050405020304" pitchFamily="18" charset="0"/>
                          <a:cs typeface="Times New Roman" panose="02020603050405020304" pitchFamily="18" charset="0"/>
                          <a:sym typeface="+mn-ea"/>
                        </a:rPr>
                        <a:t>/dʒɪmˈneɪziəm/ </a:t>
                      </a:r>
                      <a:r>
                        <a:rPr lang="zh-CN" altLang="en-US" sz="1800" dirty="0" smtClean="0">
                          <a:noFill/>
                          <a:latin typeface="Times New Roman" panose="02020603050405020304" pitchFamily="18" charset="0"/>
                          <a:cs typeface="Times New Roman" panose="02020603050405020304" pitchFamily="18" charset="0"/>
                          <a:sym typeface="+mn-ea"/>
                        </a:rPr>
                        <a:t>   </a:t>
                      </a:r>
                      <a:endParaRPr lang="zh-CN" altLang="en-US" sz="1800" dirty="0" smtClean="0">
                        <a:noFill/>
                        <a:latin typeface="Times New Roman" panose="02020603050405020304" pitchFamily="18" charset="0"/>
                        <a:cs typeface="Times New Roman" panose="02020603050405020304" pitchFamily="18" charset="0"/>
                        <a:sym typeface="+mn-ea"/>
                      </a:endParaRPr>
                    </a:p>
                  </a:txBody>
                  <a:tcPr/>
                </a:tc>
              </a:tr>
              <a:tr h="381000">
                <a:tc vMerge="1">
                  <a:tcPr/>
                </a:tc>
                <a:tc>
                  <a:txBody>
                    <a:bodyPr/>
                    <a:p>
                      <a:pPr>
                        <a:buNone/>
                      </a:pPr>
                      <a:r>
                        <a:rPr lang="zh-CN" altLang="en-US" sz="1800" dirty="0" smtClean="0">
                          <a:latin typeface="Times New Roman" panose="02020603050405020304" pitchFamily="18" charset="0"/>
                          <a:cs typeface="Times New Roman" panose="02020603050405020304" pitchFamily="18" charset="0"/>
                          <a:sym typeface="+mn-ea"/>
                        </a:rPr>
                        <a:t>国际交流中心 </a:t>
                      </a:r>
                      <a:endParaRPr lang="zh-CN" altLang="en-US" sz="1800" dirty="0" smtClean="0">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800" dirty="0" smtClean="0">
                          <a:noFill/>
                          <a:latin typeface="Times New Roman" panose="02020603050405020304" pitchFamily="18" charset="0"/>
                          <a:cs typeface="Times New Roman" panose="02020603050405020304" pitchFamily="18" charset="0"/>
                          <a:sym typeface="+mn-ea"/>
                        </a:rPr>
                        <a:t> the International Exchange Center </a:t>
                      </a:r>
                      <a:endParaRPr lang="zh-CN" altLang="en-US" sz="1800" dirty="0" smtClean="0">
                        <a:noFill/>
                        <a:latin typeface="Times New Roman" panose="02020603050405020304" pitchFamily="18" charset="0"/>
                        <a:cs typeface="Times New Roman" panose="02020603050405020304" pitchFamily="18" charset="0"/>
                        <a:sym typeface="+mn-ea"/>
                      </a:endParaRPr>
                    </a:p>
                  </a:txBody>
                  <a:tcPr/>
                </a:tc>
              </a:tr>
              <a:tr h="381000">
                <a:tc vMerge="1">
                  <a:tcPr/>
                </a:tc>
                <a:tc>
                  <a:txBody>
                    <a:bodyPr/>
                    <a:p>
                      <a:pPr>
                        <a:buNone/>
                      </a:pPr>
                      <a:r>
                        <a:rPr lang="zh-CN" altLang="en-US" sz="1800" dirty="0" smtClean="0">
                          <a:latin typeface="Times New Roman" panose="02020603050405020304" pitchFamily="18" charset="0"/>
                          <a:cs typeface="Times New Roman" panose="02020603050405020304" pitchFamily="18" charset="0"/>
                          <a:sym typeface="+mn-ea"/>
                        </a:rPr>
                        <a:t>科技馆</a:t>
                      </a:r>
                      <a:endParaRPr lang="zh-CN" altLang="en-US" sz="1800" dirty="0" smtClean="0">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800" dirty="0" smtClean="0">
                          <a:noFill/>
                          <a:latin typeface="Times New Roman" panose="02020603050405020304" pitchFamily="18" charset="0"/>
                          <a:cs typeface="Times New Roman" panose="02020603050405020304" pitchFamily="18" charset="0"/>
                          <a:sym typeface="+mn-ea"/>
                        </a:rPr>
                        <a:t>the Science Museum</a:t>
                      </a:r>
                      <a:endParaRPr lang="zh-CN" altLang="en-US" sz="1800" dirty="0" smtClean="0">
                        <a:noFill/>
                        <a:latin typeface="Times New Roman" panose="02020603050405020304" pitchFamily="18" charset="0"/>
                        <a:cs typeface="Times New Roman" panose="02020603050405020304" pitchFamily="18" charset="0"/>
                        <a:sym typeface="+mn-ea"/>
                      </a:endParaRPr>
                    </a:p>
                  </a:txBody>
                  <a:tcPr/>
                </a:tc>
              </a:tr>
              <a:tr h="381000">
                <a:tc vMerge="1">
                  <a:tcPr/>
                </a:tc>
                <a:tc>
                  <a:txBody>
                    <a:bodyPr/>
                    <a:p>
                      <a:pPr>
                        <a:buNone/>
                      </a:pPr>
                      <a:r>
                        <a:rPr lang="zh-CN" altLang="en-US" sz="1800" dirty="0" smtClean="0">
                          <a:latin typeface="Times New Roman" panose="02020603050405020304" pitchFamily="18" charset="0"/>
                          <a:cs typeface="Times New Roman" panose="02020603050405020304" pitchFamily="18" charset="0"/>
                          <a:sym typeface="+mn-ea"/>
                        </a:rPr>
                        <a:t>教学楼3楼301室</a:t>
                      </a:r>
                      <a:endParaRPr lang="zh-CN" altLang="en-US" sz="1800" dirty="0" smtClean="0">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800" dirty="0" smtClean="0">
                          <a:noFill/>
                          <a:latin typeface="Times New Roman" panose="02020603050405020304" pitchFamily="18" charset="0"/>
                          <a:cs typeface="Times New Roman" panose="02020603050405020304" pitchFamily="18" charset="0"/>
                          <a:sym typeface="+mn-ea"/>
                        </a:rPr>
                        <a:t> Room 301 in the Teaching Building</a:t>
                      </a:r>
                      <a:endParaRPr lang="zh-CN" altLang="en-US" sz="1800" dirty="0" smtClean="0">
                        <a:noFill/>
                        <a:latin typeface="Times New Roman" panose="02020603050405020304" pitchFamily="18" charset="0"/>
                        <a:cs typeface="Times New Roman" panose="02020603050405020304" pitchFamily="18" charset="0"/>
                        <a:sym typeface="+mn-ea"/>
                      </a:endParaRPr>
                    </a:p>
                  </a:txBody>
                  <a:tcPr/>
                </a:tc>
              </a:tr>
              <a:tr h="381000">
                <a:tc rowSpan="4">
                  <a:txBody>
                    <a:bodyPr/>
                    <a:p>
                      <a:pPr algn="ctr">
                        <a:buNone/>
                      </a:pPr>
                      <a:endParaRPr lang="zh-CN" altLang="en-US" sz="1800" dirty="0" smtClean="0">
                        <a:latin typeface="Times New Roman" panose="02020603050405020304" pitchFamily="18" charset="0"/>
                        <a:cs typeface="Times New Roman" panose="02020603050405020304" pitchFamily="18" charset="0"/>
                        <a:sym typeface="+mn-ea"/>
                      </a:endParaRPr>
                    </a:p>
                    <a:p>
                      <a:pPr algn="ctr">
                        <a:buNone/>
                      </a:pPr>
                      <a:r>
                        <a:rPr lang="zh-CN" altLang="en-US" sz="1800" dirty="0" smtClean="0">
                          <a:latin typeface="Times New Roman" panose="02020603050405020304" pitchFamily="18" charset="0"/>
                          <a:cs typeface="Times New Roman" panose="02020603050405020304" pitchFamily="18" charset="0"/>
                          <a:sym typeface="+mn-ea"/>
                        </a:rPr>
                        <a:t>社</a:t>
                      </a:r>
                      <a:endParaRPr lang="zh-CN" altLang="en-US" sz="1800" dirty="0" smtClean="0">
                        <a:latin typeface="Times New Roman" panose="02020603050405020304" pitchFamily="18" charset="0"/>
                        <a:cs typeface="Times New Roman" panose="02020603050405020304" pitchFamily="18" charset="0"/>
                        <a:sym typeface="+mn-ea"/>
                      </a:endParaRPr>
                    </a:p>
                    <a:p>
                      <a:pPr algn="ctr">
                        <a:buNone/>
                      </a:pPr>
                      <a:r>
                        <a:rPr lang="zh-CN" altLang="en-US" sz="1800" dirty="0" smtClean="0">
                          <a:latin typeface="Times New Roman" panose="02020603050405020304" pitchFamily="18" charset="0"/>
                          <a:cs typeface="Times New Roman" panose="02020603050405020304" pitchFamily="18" charset="0"/>
                          <a:sym typeface="+mn-ea"/>
                        </a:rPr>
                        <a:t>会</a:t>
                      </a:r>
                      <a:endParaRPr lang="zh-CN" altLang="en-US" sz="1800" dirty="0" smtClean="0">
                        <a:latin typeface="Times New Roman" panose="02020603050405020304" pitchFamily="18" charset="0"/>
                        <a:cs typeface="Times New Roman" panose="02020603050405020304" pitchFamily="18" charset="0"/>
                        <a:sym typeface="+mn-ea"/>
                      </a:endParaRPr>
                    </a:p>
                    <a:p>
                      <a:pPr algn="ctr">
                        <a:buNone/>
                      </a:pPr>
                      <a:r>
                        <a:rPr lang="zh-CN" altLang="en-US" sz="1800" dirty="0" smtClean="0">
                          <a:latin typeface="Times New Roman" panose="02020603050405020304" pitchFamily="18" charset="0"/>
                          <a:cs typeface="Times New Roman" panose="02020603050405020304" pitchFamily="18" charset="0"/>
                          <a:sym typeface="+mn-ea"/>
                        </a:rPr>
                        <a:t>有</a:t>
                      </a:r>
                      <a:endParaRPr lang="zh-CN" altLang="en-US" sz="1800" dirty="0" smtClean="0">
                        <a:latin typeface="Times New Roman" panose="02020603050405020304" pitchFamily="18" charset="0"/>
                        <a:cs typeface="Times New Roman" panose="02020603050405020304" pitchFamily="18" charset="0"/>
                        <a:sym typeface="+mn-ea"/>
                      </a:endParaRPr>
                    </a:p>
                    <a:p>
                      <a:pPr algn="ctr">
                        <a:buNone/>
                      </a:pPr>
                      <a:r>
                        <a:rPr lang="zh-CN" altLang="en-US" sz="1800" dirty="0" smtClean="0">
                          <a:latin typeface="Times New Roman" panose="02020603050405020304" pitchFamily="18" charset="0"/>
                          <a:cs typeface="Times New Roman" panose="02020603050405020304" pitchFamily="18" charset="0"/>
                          <a:sym typeface="+mn-ea"/>
                        </a:rPr>
                        <a:t>关</a:t>
                      </a:r>
                      <a:endParaRPr lang="zh-CN" altLang="en-US" sz="1800" dirty="0" smtClean="0">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800" dirty="0" smtClean="0">
                          <a:latin typeface="Times New Roman" panose="02020603050405020304" pitchFamily="18" charset="0"/>
                          <a:cs typeface="Times New Roman" panose="02020603050405020304" pitchFamily="18" charset="0"/>
                          <a:sym typeface="+mn-ea"/>
                        </a:rPr>
                        <a:t>敬老院</a:t>
                      </a:r>
                      <a:endParaRPr lang="zh-CN" altLang="en-US" sz="1800" dirty="0" smtClean="0">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800" dirty="0" smtClean="0">
                          <a:noFill/>
                          <a:latin typeface="Times New Roman" panose="02020603050405020304" pitchFamily="18" charset="0"/>
                          <a:cs typeface="Times New Roman" panose="02020603050405020304" pitchFamily="18" charset="0"/>
                          <a:sym typeface="+mn-ea"/>
                        </a:rPr>
                        <a:t> the nursing home</a:t>
                      </a:r>
                      <a:endParaRPr lang="zh-CN" altLang="en-US" sz="1800" dirty="0" smtClean="0">
                        <a:noFill/>
                        <a:latin typeface="Times New Roman" panose="02020603050405020304" pitchFamily="18" charset="0"/>
                        <a:cs typeface="Times New Roman" panose="02020603050405020304" pitchFamily="18" charset="0"/>
                        <a:sym typeface="+mn-ea"/>
                      </a:endParaRPr>
                    </a:p>
                  </a:txBody>
                  <a:tcPr/>
                </a:tc>
              </a:tr>
              <a:tr h="381000">
                <a:tc vMerge="1">
                  <a:tcPr/>
                </a:tc>
                <a:tc>
                  <a:txBody>
                    <a:bodyPr/>
                    <a:p>
                      <a:pPr>
                        <a:buNone/>
                      </a:pPr>
                      <a:r>
                        <a:rPr lang="zh-CN" altLang="en-US" sz="1800" dirty="0" smtClean="0">
                          <a:latin typeface="Times New Roman" panose="02020603050405020304" pitchFamily="18" charset="0"/>
                          <a:cs typeface="Times New Roman" panose="02020603050405020304" pitchFamily="18" charset="0"/>
                          <a:sym typeface="+mn-ea"/>
                        </a:rPr>
                        <a:t>画廊  </a:t>
                      </a:r>
                      <a:endParaRPr lang="zh-CN" altLang="en-US" sz="1800" dirty="0" smtClean="0">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800" dirty="0" smtClean="0">
                          <a:noFill/>
                          <a:latin typeface="Times New Roman" panose="02020603050405020304" pitchFamily="18" charset="0"/>
                          <a:cs typeface="Times New Roman" panose="02020603050405020304" pitchFamily="18" charset="0"/>
                          <a:sym typeface="+mn-ea"/>
                        </a:rPr>
                        <a:t>gallery </a:t>
                      </a:r>
                      <a:r>
                        <a:rPr lang="zh-CN" altLang="en-US" sz="1800" i="1" baseline="-25000" dirty="0" smtClean="0">
                          <a:noFill/>
                          <a:latin typeface="Times New Roman" panose="02020603050405020304" pitchFamily="18" charset="0"/>
                          <a:cs typeface="Times New Roman" panose="02020603050405020304" pitchFamily="18" charset="0"/>
                          <a:sym typeface="+mn-ea"/>
                        </a:rPr>
                        <a:t>/ˈɡæləri/ </a:t>
                      </a:r>
                      <a:endParaRPr lang="zh-CN" altLang="en-US" sz="1800" i="1" baseline="-25000" dirty="0" smtClean="0">
                        <a:noFill/>
                        <a:latin typeface="Times New Roman" panose="02020603050405020304" pitchFamily="18" charset="0"/>
                        <a:cs typeface="Times New Roman" panose="02020603050405020304" pitchFamily="18" charset="0"/>
                        <a:sym typeface="+mn-ea"/>
                      </a:endParaRPr>
                    </a:p>
                  </a:txBody>
                  <a:tcPr/>
                </a:tc>
              </a:tr>
              <a:tr h="378460">
                <a:tc vMerge="1">
                  <a:tcPr/>
                </a:tc>
                <a:tc>
                  <a:txBody>
                    <a:bodyPr/>
                    <a:p>
                      <a:pPr>
                        <a:buNone/>
                      </a:pPr>
                      <a:r>
                        <a:rPr lang="zh-CN" altLang="en-US" sz="1800" dirty="0" smtClean="0">
                          <a:latin typeface="Times New Roman" panose="02020603050405020304" pitchFamily="18" charset="0"/>
                          <a:cs typeface="Times New Roman" panose="02020603050405020304" pitchFamily="18" charset="0"/>
                          <a:sym typeface="+mn-ea"/>
                        </a:rPr>
                        <a:t>博物馆</a:t>
                      </a:r>
                      <a:endParaRPr lang="zh-CN" altLang="en-US" sz="1800" dirty="0" smtClean="0">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800" dirty="0" smtClean="0">
                          <a:noFill/>
                          <a:latin typeface="Times New Roman" panose="02020603050405020304" pitchFamily="18" charset="0"/>
                          <a:cs typeface="Times New Roman" panose="02020603050405020304" pitchFamily="18" charset="0"/>
                          <a:sym typeface="+mn-ea"/>
                        </a:rPr>
                        <a:t> museum</a:t>
                      </a:r>
                      <a:endParaRPr lang="zh-CN" altLang="en-US" sz="1800" dirty="0" smtClean="0">
                        <a:noFill/>
                        <a:latin typeface="Times New Roman" panose="02020603050405020304" pitchFamily="18" charset="0"/>
                        <a:cs typeface="Times New Roman" panose="02020603050405020304" pitchFamily="18" charset="0"/>
                        <a:sym typeface="+mn-ea"/>
                      </a:endParaRPr>
                    </a:p>
                  </a:txBody>
                  <a:tcPr/>
                </a:tc>
              </a:tr>
              <a:tr h="306705">
                <a:tc vMerge="1">
                  <a:tcPr/>
                </a:tc>
                <a:tc>
                  <a:txBody>
                    <a:bodyPr/>
                    <a:p>
                      <a:pPr>
                        <a:buNone/>
                      </a:pPr>
                      <a:r>
                        <a:rPr lang="zh-CN" altLang="en-US" sz="1800" dirty="0" smtClean="0">
                          <a:latin typeface="Times New Roman" panose="02020603050405020304" pitchFamily="18" charset="0"/>
                          <a:cs typeface="Times New Roman" panose="02020603050405020304" pitchFamily="18" charset="0"/>
                          <a:sym typeface="+mn-ea"/>
                        </a:rPr>
                        <a:t>社区艺术中心</a:t>
                      </a:r>
                      <a:endParaRPr lang="zh-CN" altLang="en-US" sz="1800" dirty="0" smtClean="0">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800" dirty="0" smtClean="0">
                          <a:noFill/>
                          <a:latin typeface="Times New Roman" panose="02020603050405020304" pitchFamily="18" charset="0"/>
                          <a:cs typeface="Times New Roman" panose="02020603050405020304" pitchFamily="18" charset="0"/>
                        </a:rPr>
                        <a:t>community art center</a:t>
                      </a:r>
                      <a:endParaRPr lang="zh-CN" altLang="en-US" sz="1800" dirty="0" smtClean="0">
                        <a:noFill/>
                        <a:latin typeface="Times New Roman" panose="02020603050405020304" pitchFamily="18" charset="0"/>
                        <a:cs typeface="Times New Roman" panose="02020603050405020304" pitchFamily="18" charset="0"/>
                      </a:endParaRPr>
                    </a:p>
                  </a:txBody>
                  <a:tcPr/>
                </a:tc>
              </a:tr>
            </a:tbl>
          </a:graphicData>
        </a:graphic>
      </p:graphicFrame>
      <p:graphicFrame>
        <p:nvGraphicFramePr>
          <p:cNvPr id="2" name="表格 1"/>
          <p:cNvGraphicFramePr/>
          <p:nvPr>
            <p:custDataLst>
              <p:tags r:id="rId6"/>
            </p:custDataLst>
          </p:nvPr>
        </p:nvGraphicFramePr>
        <p:xfrm>
          <a:off x="309880" y="814705"/>
          <a:ext cx="8643620" cy="3795395"/>
        </p:xfrm>
        <a:graphic>
          <a:graphicData uri="http://schemas.openxmlformats.org/drawingml/2006/table">
            <a:tbl>
              <a:tblPr firstRow="1" bandRow="1">
                <a:tableStyleId>{5C22544A-7EE6-4342-B048-85BDC9FD1C3A}</a:tableStyleId>
              </a:tblPr>
              <a:tblGrid>
                <a:gridCol w="705485"/>
                <a:gridCol w="1840230"/>
                <a:gridCol w="6097905"/>
              </a:tblGrid>
              <a:tr h="381000">
                <a:tc>
                  <a:txBody>
                    <a:bodyPr/>
                    <a:p>
                      <a:pPr algn="ctr">
                        <a:buNone/>
                      </a:pPr>
                      <a:r>
                        <a:rPr lang="zh-CN" altLang="en-US"/>
                        <a:t>分类</a:t>
                      </a:r>
                      <a:endParaRPr lang="zh-CN" altLang="en-US"/>
                    </a:p>
                  </a:txBody>
                  <a:tcPr>
                    <a:solidFill>
                      <a:schemeClr val="accent5">
                        <a:lumMod val="75000"/>
                      </a:schemeClr>
                    </a:solidFill>
                  </a:tcPr>
                </a:tc>
                <a:tc>
                  <a:txBody>
                    <a:bodyPr/>
                    <a:p>
                      <a:pPr algn="ctr">
                        <a:buNone/>
                      </a:pPr>
                      <a:r>
                        <a:rPr lang="zh-CN" altLang="en-US"/>
                        <a:t>地点名词</a:t>
                      </a:r>
                      <a:endParaRPr lang="zh-CN" altLang="en-US"/>
                    </a:p>
                  </a:txBody>
                  <a:tcPr>
                    <a:solidFill>
                      <a:schemeClr val="accent5">
                        <a:lumMod val="75000"/>
                      </a:schemeClr>
                    </a:solidFill>
                  </a:tcPr>
                </a:tc>
                <a:tc>
                  <a:txBody>
                    <a:bodyPr/>
                    <a:p>
                      <a:pPr algn="ctr">
                        <a:buNone/>
                      </a:pPr>
                      <a:r>
                        <a:rPr lang="zh-CN" altLang="en-US"/>
                        <a:t>英语翻译</a:t>
                      </a:r>
                      <a:endParaRPr lang="zh-CN" altLang="en-US"/>
                    </a:p>
                  </a:txBody>
                  <a:tcPr>
                    <a:solidFill>
                      <a:schemeClr val="accent5">
                        <a:lumMod val="75000"/>
                      </a:schemeClr>
                    </a:solidFill>
                  </a:tcPr>
                </a:tc>
              </a:tr>
              <a:tr h="384175">
                <a:tc rowSpan="5">
                  <a:txBody>
                    <a:bodyPr/>
                    <a:p>
                      <a:pPr algn="ctr">
                        <a:buNone/>
                      </a:pPr>
                      <a:endParaRPr lang="zh-CN" altLang="en-US" sz="1800" dirty="0" smtClean="0">
                        <a:latin typeface="Times New Roman" panose="02020603050405020304" pitchFamily="18" charset="0"/>
                        <a:cs typeface="Times New Roman" panose="02020603050405020304" pitchFamily="18" charset="0"/>
                        <a:sym typeface="+mn-ea"/>
                      </a:endParaRPr>
                    </a:p>
                    <a:p>
                      <a:pPr algn="ctr">
                        <a:buNone/>
                      </a:pPr>
                      <a:r>
                        <a:rPr lang="zh-CN" altLang="en-US" sz="1800" dirty="0" smtClean="0">
                          <a:latin typeface="Times New Roman" panose="02020603050405020304" pitchFamily="18" charset="0"/>
                          <a:cs typeface="Times New Roman" panose="02020603050405020304" pitchFamily="18" charset="0"/>
                          <a:sym typeface="+mn-ea"/>
                        </a:rPr>
                        <a:t>学</a:t>
                      </a:r>
                      <a:endParaRPr lang="zh-CN" altLang="en-US" sz="1800" dirty="0" smtClean="0">
                        <a:latin typeface="Times New Roman" panose="02020603050405020304" pitchFamily="18" charset="0"/>
                        <a:cs typeface="Times New Roman" panose="02020603050405020304" pitchFamily="18" charset="0"/>
                        <a:sym typeface="+mn-ea"/>
                      </a:endParaRPr>
                    </a:p>
                    <a:p>
                      <a:pPr algn="ctr">
                        <a:buNone/>
                      </a:pPr>
                      <a:r>
                        <a:rPr lang="zh-CN" altLang="en-US" sz="1800" dirty="0" smtClean="0">
                          <a:latin typeface="Times New Roman" panose="02020603050405020304" pitchFamily="18" charset="0"/>
                          <a:cs typeface="Times New Roman" panose="02020603050405020304" pitchFamily="18" charset="0"/>
                          <a:sym typeface="+mn-ea"/>
                        </a:rPr>
                        <a:t>校</a:t>
                      </a:r>
                      <a:endParaRPr lang="zh-CN" altLang="en-US" sz="1800" dirty="0" smtClean="0">
                        <a:latin typeface="Times New Roman" panose="02020603050405020304" pitchFamily="18" charset="0"/>
                        <a:cs typeface="Times New Roman" panose="02020603050405020304" pitchFamily="18" charset="0"/>
                        <a:sym typeface="+mn-ea"/>
                      </a:endParaRPr>
                    </a:p>
                    <a:p>
                      <a:pPr algn="ctr">
                        <a:buNone/>
                      </a:pPr>
                      <a:r>
                        <a:rPr lang="zh-CN" altLang="en-US" sz="1800" dirty="0" smtClean="0">
                          <a:latin typeface="Times New Roman" panose="02020603050405020304" pitchFamily="18" charset="0"/>
                          <a:cs typeface="Times New Roman" panose="02020603050405020304" pitchFamily="18" charset="0"/>
                          <a:sym typeface="+mn-ea"/>
                        </a:rPr>
                        <a:t>有</a:t>
                      </a:r>
                      <a:endParaRPr lang="zh-CN" altLang="en-US" sz="1800" dirty="0" smtClean="0">
                        <a:latin typeface="Times New Roman" panose="02020603050405020304" pitchFamily="18" charset="0"/>
                        <a:cs typeface="Times New Roman" panose="02020603050405020304" pitchFamily="18" charset="0"/>
                        <a:sym typeface="+mn-ea"/>
                      </a:endParaRPr>
                    </a:p>
                    <a:p>
                      <a:pPr algn="ctr">
                        <a:buNone/>
                      </a:pPr>
                      <a:r>
                        <a:rPr lang="zh-CN" altLang="en-US" sz="1800" dirty="0" smtClean="0">
                          <a:latin typeface="Times New Roman" panose="02020603050405020304" pitchFamily="18" charset="0"/>
                          <a:cs typeface="Times New Roman" panose="02020603050405020304" pitchFamily="18" charset="0"/>
                          <a:sym typeface="+mn-ea"/>
                        </a:rPr>
                        <a:t>关</a:t>
                      </a:r>
                      <a:endParaRPr lang="zh-CN" altLang="en-US" sz="1800" dirty="0" smtClean="0">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800" dirty="0" smtClean="0">
                          <a:latin typeface="Times New Roman" panose="02020603050405020304" pitchFamily="18" charset="0"/>
                          <a:cs typeface="Times New Roman" panose="02020603050405020304" pitchFamily="18" charset="0"/>
                          <a:sym typeface="+mn-ea"/>
                        </a:rPr>
                        <a:t>礼堂   </a:t>
                      </a:r>
                      <a:endParaRPr lang="zh-CN" altLang="en-US" sz="1800" dirty="0" smtClean="0">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800" dirty="0" smtClean="0">
                          <a:latin typeface="Times New Roman" panose="02020603050405020304" pitchFamily="18" charset="0"/>
                          <a:cs typeface="Times New Roman" panose="02020603050405020304" pitchFamily="18" charset="0"/>
                          <a:sym typeface="+mn-ea"/>
                        </a:rPr>
                        <a:t>auditorium</a:t>
                      </a:r>
                      <a:r>
                        <a:rPr lang="zh-CN" altLang="en-US" sz="1800" i="1" baseline="-25000" dirty="0" smtClean="0">
                          <a:latin typeface="Times New Roman" panose="02020603050405020304" pitchFamily="18" charset="0"/>
                          <a:cs typeface="Times New Roman" panose="02020603050405020304" pitchFamily="18" charset="0"/>
                          <a:sym typeface="+mn-ea"/>
                        </a:rPr>
                        <a:t> /ˌɔːdɪˈtɔːriəm/ </a:t>
                      </a:r>
                      <a:r>
                        <a:rPr lang="zh-CN" altLang="en-US" sz="1800" dirty="0" smtClean="0">
                          <a:latin typeface="Times New Roman" panose="02020603050405020304" pitchFamily="18" charset="0"/>
                          <a:cs typeface="Times New Roman" panose="02020603050405020304" pitchFamily="18" charset="0"/>
                          <a:sym typeface="+mn-ea"/>
                        </a:rPr>
                        <a:t>;  lecture hall</a:t>
                      </a:r>
                      <a:endParaRPr lang="zh-CN" altLang="en-US" sz="1800" dirty="0" smtClean="0">
                        <a:latin typeface="Times New Roman" panose="02020603050405020304" pitchFamily="18" charset="0"/>
                        <a:cs typeface="Times New Roman" panose="02020603050405020304" pitchFamily="18" charset="0"/>
                      </a:endParaRPr>
                    </a:p>
                  </a:txBody>
                  <a:tcPr/>
                </a:tc>
              </a:tr>
              <a:tr h="381000">
                <a:tc vMerge="1">
                  <a:tcPr/>
                </a:tc>
                <a:tc>
                  <a:txBody>
                    <a:bodyPr/>
                    <a:p>
                      <a:pPr>
                        <a:buNone/>
                      </a:pPr>
                      <a:r>
                        <a:rPr lang="zh-CN" altLang="en-US" sz="1800" dirty="0" smtClean="0">
                          <a:latin typeface="Times New Roman" panose="02020603050405020304" pitchFamily="18" charset="0"/>
                          <a:cs typeface="Times New Roman" panose="02020603050405020304" pitchFamily="18" charset="0"/>
                          <a:sym typeface="+mn-ea"/>
                        </a:rPr>
                        <a:t>体育馆 </a:t>
                      </a:r>
                      <a:endParaRPr lang="zh-CN" altLang="en-US" sz="1800" dirty="0" smtClean="0">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800" dirty="0" smtClean="0">
                          <a:latin typeface="Times New Roman" panose="02020603050405020304" pitchFamily="18" charset="0"/>
                          <a:cs typeface="Times New Roman" panose="02020603050405020304" pitchFamily="18" charset="0"/>
                          <a:sym typeface="+mn-ea"/>
                        </a:rPr>
                        <a:t>stadium</a:t>
                      </a:r>
                      <a:r>
                        <a:rPr lang="zh-CN" altLang="en-US" sz="1800" i="1" baseline="-25000" dirty="0" smtClean="0">
                          <a:latin typeface="Times New Roman" panose="02020603050405020304" pitchFamily="18" charset="0"/>
                          <a:cs typeface="Times New Roman" panose="02020603050405020304" pitchFamily="18" charset="0"/>
                          <a:sym typeface="+mn-ea"/>
                        </a:rPr>
                        <a:t> /ˈsteɪdiəm/</a:t>
                      </a:r>
                      <a:r>
                        <a:rPr lang="zh-CN" altLang="en-US" sz="1800" dirty="0" smtClean="0">
                          <a:latin typeface="Times New Roman" panose="02020603050405020304" pitchFamily="18" charset="0"/>
                          <a:cs typeface="Times New Roman" panose="02020603050405020304" pitchFamily="18" charset="0"/>
                          <a:sym typeface="+mn-ea"/>
                        </a:rPr>
                        <a:t> ;  gymnasium</a:t>
                      </a:r>
                      <a:r>
                        <a:rPr lang="zh-CN" altLang="en-US" sz="1800" i="1" baseline="-25000" dirty="0" smtClean="0">
                          <a:latin typeface="Times New Roman" panose="02020603050405020304" pitchFamily="18" charset="0"/>
                          <a:cs typeface="Times New Roman" panose="02020603050405020304" pitchFamily="18" charset="0"/>
                          <a:sym typeface="+mn-ea"/>
                        </a:rPr>
                        <a:t>/dʒɪmˈneɪziəm/ </a:t>
                      </a:r>
                      <a:r>
                        <a:rPr lang="zh-CN" altLang="en-US" sz="1800" dirty="0" smtClean="0">
                          <a:latin typeface="Times New Roman" panose="02020603050405020304" pitchFamily="18" charset="0"/>
                          <a:cs typeface="Times New Roman" panose="02020603050405020304" pitchFamily="18" charset="0"/>
                          <a:sym typeface="+mn-ea"/>
                        </a:rPr>
                        <a:t>   </a:t>
                      </a:r>
                      <a:endParaRPr lang="zh-CN" altLang="en-US" sz="1800" dirty="0" smtClean="0">
                        <a:latin typeface="Times New Roman" panose="02020603050405020304" pitchFamily="18" charset="0"/>
                        <a:cs typeface="Times New Roman" panose="02020603050405020304" pitchFamily="18" charset="0"/>
                      </a:endParaRPr>
                    </a:p>
                  </a:txBody>
                  <a:tcPr/>
                </a:tc>
              </a:tr>
              <a:tr h="381000">
                <a:tc vMerge="1">
                  <a:tcPr/>
                </a:tc>
                <a:tc>
                  <a:txBody>
                    <a:bodyPr/>
                    <a:p>
                      <a:pPr>
                        <a:buNone/>
                      </a:pPr>
                      <a:r>
                        <a:rPr lang="zh-CN" altLang="en-US" sz="1800" dirty="0" smtClean="0">
                          <a:latin typeface="Times New Roman" panose="02020603050405020304" pitchFamily="18" charset="0"/>
                          <a:cs typeface="Times New Roman" panose="02020603050405020304" pitchFamily="18" charset="0"/>
                          <a:sym typeface="+mn-ea"/>
                        </a:rPr>
                        <a:t>国际交流中心 </a:t>
                      </a:r>
                      <a:endParaRPr lang="zh-CN" altLang="en-US" sz="1800" dirty="0" smtClean="0">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800" dirty="0" smtClean="0">
                          <a:latin typeface="Times New Roman" panose="02020603050405020304" pitchFamily="18" charset="0"/>
                          <a:cs typeface="Times New Roman" panose="02020603050405020304" pitchFamily="18" charset="0"/>
                          <a:sym typeface="+mn-ea"/>
                        </a:rPr>
                        <a:t> the International Exchange Center </a:t>
                      </a:r>
                      <a:endParaRPr lang="zh-CN" altLang="en-US" sz="1800" dirty="0" smtClean="0">
                        <a:latin typeface="Times New Roman" panose="02020603050405020304" pitchFamily="18" charset="0"/>
                        <a:cs typeface="Times New Roman" panose="02020603050405020304" pitchFamily="18" charset="0"/>
                      </a:endParaRPr>
                    </a:p>
                  </a:txBody>
                  <a:tcPr/>
                </a:tc>
              </a:tr>
              <a:tr h="381000">
                <a:tc vMerge="1">
                  <a:tcPr/>
                </a:tc>
                <a:tc>
                  <a:txBody>
                    <a:bodyPr/>
                    <a:p>
                      <a:pPr>
                        <a:buNone/>
                      </a:pPr>
                      <a:r>
                        <a:rPr lang="zh-CN" altLang="en-US" sz="1800" dirty="0" smtClean="0">
                          <a:latin typeface="Times New Roman" panose="02020603050405020304" pitchFamily="18" charset="0"/>
                          <a:cs typeface="Times New Roman" panose="02020603050405020304" pitchFamily="18" charset="0"/>
                          <a:sym typeface="+mn-ea"/>
                        </a:rPr>
                        <a:t>科技馆</a:t>
                      </a:r>
                      <a:endParaRPr lang="zh-CN" altLang="en-US" sz="1800" dirty="0" smtClean="0">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800" dirty="0" smtClean="0">
                          <a:latin typeface="Times New Roman" panose="02020603050405020304" pitchFamily="18" charset="0"/>
                          <a:cs typeface="Times New Roman" panose="02020603050405020304" pitchFamily="18" charset="0"/>
                          <a:sym typeface="+mn-ea"/>
                        </a:rPr>
                        <a:t>the Science Museum</a:t>
                      </a:r>
                      <a:endParaRPr lang="zh-CN" altLang="en-US" sz="1800" dirty="0" smtClean="0">
                        <a:latin typeface="Times New Roman" panose="02020603050405020304" pitchFamily="18" charset="0"/>
                        <a:cs typeface="Times New Roman" panose="02020603050405020304" pitchFamily="18" charset="0"/>
                        <a:sym typeface="+mn-ea"/>
                      </a:endParaRPr>
                    </a:p>
                  </a:txBody>
                  <a:tcPr/>
                </a:tc>
              </a:tr>
              <a:tr h="381000">
                <a:tc vMerge="1">
                  <a:tcPr/>
                </a:tc>
                <a:tc>
                  <a:txBody>
                    <a:bodyPr/>
                    <a:p>
                      <a:pPr>
                        <a:buNone/>
                      </a:pPr>
                      <a:r>
                        <a:rPr lang="zh-CN" altLang="en-US" sz="1800" dirty="0" smtClean="0">
                          <a:latin typeface="Times New Roman" panose="02020603050405020304" pitchFamily="18" charset="0"/>
                          <a:cs typeface="Times New Roman" panose="02020603050405020304" pitchFamily="18" charset="0"/>
                          <a:sym typeface="+mn-ea"/>
                        </a:rPr>
                        <a:t>教学楼3楼301室</a:t>
                      </a:r>
                      <a:endParaRPr lang="zh-CN" altLang="en-US" sz="1800" dirty="0" smtClean="0">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800" dirty="0" smtClean="0">
                          <a:latin typeface="Times New Roman" panose="02020603050405020304" pitchFamily="18" charset="0"/>
                          <a:cs typeface="Times New Roman" panose="02020603050405020304" pitchFamily="18" charset="0"/>
                          <a:sym typeface="+mn-ea"/>
                        </a:rPr>
                        <a:t> Room 301 in the Teaching Building</a:t>
                      </a:r>
                      <a:endParaRPr lang="zh-CN" altLang="en-US" sz="1800" dirty="0" smtClean="0">
                        <a:latin typeface="Times New Roman" panose="02020603050405020304" pitchFamily="18" charset="0"/>
                        <a:cs typeface="Times New Roman" panose="02020603050405020304" pitchFamily="18" charset="0"/>
                      </a:endParaRPr>
                    </a:p>
                  </a:txBody>
                  <a:tcPr/>
                </a:tc>
              </a:tr>
              <a:tr h="381000">
                <a:tc rowSpan="4">
                  <a:txBody>
                    <a:bodyPr/>
                    <a:p>
                      <a:pPr algn="ctr">
                        <a:buNone/>
                      </a:pPr>
                      <a:endParaRPr lang="zh-CN" altLang="en-US" sz="1800" dirty="0" smtClean="0">
                        <a:latin typeface="Times New Roman" panose="02020603050405020304" pitchFamily="18" charset="0"/>
                        <a:cs typeface="Times New Roman" panose="02020603050405020304" pitchFamily="18" charset="0"/>
                        <a:sym typeface="+mn-ea"/>
                      </a:endParaRPr>
                    </a:p>
                    <a:p>
                      <a:pPr algn="ctr">
                        <a:buNone/>
                      </a:pPr>
                      <a:r>
                        <a:rPr lang="zh-CN" altLang="en-US" sz="1800" dirty="0" smtClean="0">
                          <a:latin typeface="Times New Roman" panose="02020603050405020304" pitchFamily="18" charset="0"/>
                          <a:cs typeface="Times New Roman" panose="02020603050405020304" pitchFamily="18" charset="0"/>
                          <a:sym typeface="+mn-ea"/>
                        </a:rPr>
                        <a:t>社</a:t>
                      </a:r>
                      <a:endParaRPr lang="zh-CN" altLang="en-US" sz="1800" dirty="0" smtClean="0">
                        <a:latin typeface="Times New Roman" panose="02020603050405020304" pitchFamily="18" charset="0"/>
                        <a:cs typeface="Times New Roman" panose="02020603050405020304" pitchFamily="18" charset="0"/>
                        <a:sym typeface="+mn-ea"/>
                      </a:endParaRPr>
                    </a:p>
                    <a:p>
                      <a:pPr algn="ctr">
                        <a:buNone/>
                      </a:pPr>
                      <a:r>
                        <a:rPr lang="zh-CN" altLang="en-US" sz="1800" dirty="0" smtClean="0">
                          <a:latin typeface="Times New Roman" panose="02020603050405020304" pitchFamily="18" charset="0"/>
                          <a:cs typeface="Times New Roman" panose="02020603050405020304" pitchFamily="18" charset="0"/>
                          <a:sym typeface="+mn-ea"/>
                        </a:rPr>
                        <a:t>会</a:t>
                      </a:r>
                      <a:endParaRPr lang="zh-CN" altLang="en-US" sz="1800" dirty="0" smtClean="0">
                        <a:latin typeface="Times New Roman" panose="02020603050405020304" pitchFamily="18" charset="0"/>
                        <a:cs typeface="Times New Roman" panose="02020603050405020304" pitchFamily="18" charset="0"/>
                        <a:sym typeface="+mn-ea"/>
                      </a:endParaRPr>
                    </a:p>
                    <a:p>
                      <a:pPr algn="ctr">
                        <a:buNone/>
                      </a:pPr>
                      <a:r>
                        <a:rPr lang="zh-CN" altLang="en-US" sz="1800" dirty="0" smtClean="0">
                          <a:latin typeface="Times New Roman" panose="02020603050405020304" pitchFamily="18" charset="0"/>
                          <a:cs typeface="Times New Roman" panose="02020603050405020304" pitchFamily="18" charset="0"/>
                          <a:sym typeface="+mn-ea"/>
                        </a:rPr>
                        <a:t>有</a:t>
                      </a:r>
                      <a:endParaRPr lang="zh-CN" altLang="en-US" sz="1800" dirty="0" smtClean="0">
                        <a:latin typeface="Times New Roman" panose="02020603050405020304" pitchFamily="18" charset="0"/>
                        <a:cs typeface="Times New Roman" panose="02020603050405020304" pitchFamily="18" charset="0"/>
                        <a:sym typeface="+mn-ea"/>
                      </a:endParaRPr>
                    </a:p>
                    <a:p>
                      <a:pPr algn="ctr">
                        <a:buNone/>
                      </a:pPr>
                      <a:r>
                        <a:rPr lang="zh-CN" altLang="en-US" sz="1800" dirty="0" smtClean="0">
                          <a:latin typeface="Times New Roman" panose="02020603050405020304" pitchFamily="18" charset="0"/>
                          <a:cs typeface="Times New Roman" panose="02020603050405020304" pitchFamily="18" charset="0"/>
                          <a:sym typeface="+mn-ea"/>
                        </a:rPr>
                        <a:t>关</a:t>
                      </a:r>
                      <a:endParaRPr lang="zh-CN" altLang="en-US" sz="1800" dirty="0" smtClean="0">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800" dirty="0" smtClean="0">
                          <a:latin typeface="Times New Roman" panose="02020603050405020304" pitchFamily="18" charset="0"/>
                          <a:cs typeface="Times New Roman" panose="02020603050405020304" pitchFamily="18" charset="0"/>
                          <a:sym typeface="+mn-ea"/>
                        </a:rPr>
                        <a:t>敬老院</a:t>
                      </a:r>
                      <a:endParaRPr lang="zh-CN" altLang="en-US" sz="1800" dirty="0" smtClean="0">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800" dirty="0" smtClean="0">
                          <a:latin typeface="Times New Roman" panose="02020603050405020304" pitchFamily="18" charset="0"/>
                          <a:cs typeface="Times New Roman" panose="02020603050405020304" pitchFamily="18" charset="0"/>
                          <a:sym typeface="+mn-ea"/>
                        </a:rPr>
                        <a:t> the nursing home</a:t>
                      </a:r>
                      <a:endParaRPr lang="zh-CN" altLang="en-US" sz="1800" dirty="0" smtClean="0">
                        <a:latin typeface="Times New Roman" panose="02020603050405020304" pitchFamily="18" charset="0"/>
                        <a:cs typeface="Times New Roman" panose="02020603050405020304" pitchFamily="18" charset="0"/>
                      </a:endParaRPr>
                    </a:p>
                  </a:txBody>
                  <a:tcPr/>
                </a:tc>
              </a:tr>
              <a:tr h="381000">
                <a:tc vMerge="1">
                  <a:tcPr/>
                </a:tc>
                <a:tc>
                  <a:txBody>
                    <a:bodyPr/>
                    <a:p>
                      <a:pPr>
                        <a:buNone/>
                      </a:pPr>
                      <a:r>
                        <a:rPr lang="zh-CN" altLang="en-US" sz="1800" dirty="0" smtClean="0">
                          <a:latin typeface="Times New Roman" panose="02020603050405020304" pitchFamily="18" charset="0"/>
                          <a:cs typeface="Times New Roman" panose="02020603050405020304" pitchFamily="18" charset="0"/>
                          <a:sym typeface="+mn-ea"/>
                        </a:rPr>
                        <a:t>画廊  </a:t>
                      </a:r>
                      <a:endParaRPr lang="zh-CN" altLang="en-US" sz="1800" dirty="0" smtClean="0">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800" dirty="0" smtClean="0">
                          <a:latin typeface="Times New Roman" panose="02020603050405020304" pitchFamily="18" charset="0"/>
                          <a:cs typeface="Times New Roman" panose="02020603050405020304" pitchFamily="18" charset="0"/>
                          <a:sym typeface="+mn-ea"/>
                        </a:rPr>
                        <a:t>gallery </a:t>
                      </a:r>
                      <a:r>
                        <a:rPr lang="zh-CN" altLang="en-US" sz="1800" i="1" baseline="-25000" dirty="0" smtClean="0">
                          <a:latin typeface="Times New Roman" panose="02020603050405020304" pitchFamily="18" charset="0"/>
                          <a:cs typeface="Times New Roman" panose="02020603050405020304" pitchFamily="18" charset="0"/>
                          <a:sym typeface="+mn-ea"/>
                        </a:rPr>
                        <a:t>/ˈɡæləri/ </a:t>
                      </a:r>
                      <a:endParaRPr lang="zh-CN" altLang="en-US" sz="1800" i="1" baseline="-25000" dirty="0" smtClean="0">
                        <a:latin typeface="Times New Roman" panose="02020603050405020304" pitchFamily="18" charset="0"/>
                        <a:cs typeface="Times New Roman" panose="02020603050405020304" pitchFamily="18" charset="0"/>
                      </a:endParaRPr>
                    </a:p>
                  </a:txBody>
                  <a:tcPr/>
                </a:tc>
              </a:tr>
              <a:tr h="378460">
                <a:tc vMerge="1">
                  <a:tcPr/>
                </a:tc>
                <a:tc>
                  <a:txBody>
                    <a:bodyPr/>
                    <a:p>
                      <a:pPr>
                        <a:buNone/>
                      </a:pPr>
                      <a:r>
                        <a:rPr lang="zh-CN" altLang="en-US" sz="1800" dirty="0" smtClean="0">
                          <a:latin typeface="Times New Roman" panose="02020603050405020304" pitchFamily="18" charset="0"/>
                          <a:cs typeface="Times New Roman" panose="02020603050405020304" pitchFamily="18" charset="0"/>
                          <a:sym typeface="+mn-ea"/>
                        </a:rPr>
                        <a:t>博物馆</a:t>
                      </a:r>
                      <a:endParaRPr lang="zh-CN" altLang="en-US" sz="1800" dirty="0" smtClean="0">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800" dirty="0" smtClean="0">
                          <a:latin typeface="Times New Roman" panose="02020603050405020304" pitchFamily="18" charset="0"/>
                          <a:cs typeface="Times New Roman" panose="02020603050405020304" pitchFamily="18" charset="0"/>
                          <a:sym typeface="+mn-ea"/>
                        </a:rPr>
                        <a:t> museum</a:t>
                      </a:r>
                      <a:endParaRPr lang="zh-CN" altLang="en-US" sz="1800" dirty="0" smtClean="0">
                        <a:latin typeface="Times New Roman" panose="02020603050405020304" pitchFamily="18" charset="0"/>
                        <a:cs typeface="Times New Roman" panose="02020603050405020304" pitchFamily="18" charset="0"/>
                      </a:endParaRPr>
                    </a:p>
                  </a:txBody>
                  <a:tcPr/>
                </a:tc>
              </a:tr>
              <a:tr h="306705">
                <a:tc vMerge="1">
                  <a:tcPr/>
                </a:tc>
                <a:tc>
                  <a:txBody>
                    <a:bodyPr/>
                    <a:p>
                      <a:pPr>
                        <a:buNone/>
                      </a:pPr>
                      <a:r>
                        <a:rPr lang="zh-CN" altLang="en-US" sz="1800" dirty="0" smtClean="0">
                          <a:latin typeface="Times New Roman" panose="02020603050405020304" pitchFamily="18" charset="0"/>
                          <a:cs typeface="Times New Roman" panose="02020603050405020304" pitchFamily="18" charset="0"/>
                          <a:sym typeface="+mn-ea"/>
                        </a:rPr>
                        <a:t>社区艺术中心</a:t>
                      </a:r>
                      <a:endParaRPr lang="zh-CN" altLang="en-US" sz="1800" dirty="0" smtClean="0">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800" dirty="0" smtClean="0">
                          <a:latin typeface="Times New Roman" panose="02020603050405020304" pitchFamily="18" charset="0"/>
                          <a:cs typeface="Times New Roman" panose="02020603050405020304" pitchFamily="18" charset="0"/>
                        </a:rPr>
                        <a:t>community art center</a:t>
                      </a:r>
                      <a:endParaRPr lang="zh-CN" altLang="en-US" sz="1800" dirty="0" smtClean="0">
                        <a:latin typeface="Times New Roman" panose="02020603050405020304" pitchFamily="18" charset="0"/>
                        <a:cs typeface="Times New Roman" panose="02020603050405020304" pitchFamily="18" charset="0"/>
                      </a:endParaRPr>
                    </a:p>
                  </a:txBody>
                  <a:tcPr/>
                </a:tc>
              </a:tr>
            </a:tbl>
          </a:graphicData>
        </a:graphic>
      </p:graphicFrame>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5">
                <a:lumMod val="75000"/>
              </a:schemeClr>
            </a:solidFill>
            <a:prstDash val="solid"/>
          </a:ln>
          <a:effectLst/>
        </p:spPr>
        <p:style>
          <a:lnRef idx="1">
            <a:schemeClr val="accent1"/>
          </a:lnRef>
          <a:fillRef idx="0">
            <a:schemeClr val="accent1"/>
          </a:fillRef>
          <a:effectRef idx="0">
            <a:schemeClr val="accent1"/>
          </a:effectRef>
          <a:fontRef idx="minor">
            <a:schemeClr val="tx1"/>
          </a:fontRef>
        </p:style>
      </p:cxnSp>
      <p:sp>
        <p:nvSpPr>
          <p:cNvPr id="5" name="TextBox 3"/>
          <p:cNvSpPr txBox="1"/>
          <p:nvPr/>
        </p:nvSpPr>
        <p:spPr>
          <a:xfrm>
            <a:off x="534035" y="144780"/>
            <a:ext cx="3724910" cy="398780"/>
          </a:xfrm>
          <a:prstGeom prst="rect">
            <a:avLst/>
          </a:prstGeom>
          <a:noFill/>
        </p:spPr>
        <p:txBody>
          <a:bodyPr wrap="square" rtlCol="0">
            <a:spAutoFit/>
          </a:bodyPr>
          <a:p>
            <a:r>
              <a:rPr lang="zh-CN" altLang="en-US" sz="2000" b="1" dirty="0">
                <a:solidFill>
                  <a:schemeClr val="accent5">
                    <a:lumMod val="75000"/>
                  </a:schemeClr>
                </a:solidFill>
                <a:latin typeface="微软雅黑" panose="020B0503020204020204" pitchFamily="34" charset="-122"/>
                <a:ea typeface="微软雅黑" panose="020B0503020204020204" pitchFamily="34" charset="-122"/>
              </a:rPr>
              <a:t>常见国家的相关表达</a:t>
            </a:r>
            <a:endParaRPr lang="zh-CN" altLang="en-US" sz="2000" b="1" dirty="0">
              <a:solidFill>
                <a:schemeClr val="accent5">
                  <a:lumMod val="75000"/>
                </a:schemeClr>
              </a:solidFill>
              <a:latin typeface="微软雅黑" panose="020B0503020204020204" pitchFamily="34" charset="-122"/>
              <a:ea typeface="微软雅黑" panose="020B0503020204020204" pitchFamily="34" charset="-122"/>
            </a:endParaRPr>
          </a:p>
        </p:txBody>
      </p:sp>
      <p:graphicFrame>
        <p:nvGraphicFramePr>
          <p:cNvPr id="3" name="表格 2"/>
          <p:cNvGraphicFramePr/>
          <p:nvPr>
            <p:custDataLst>
              <p:tags r:id="rId3"/>
            </p:custDataLst>
          </p:nvPr>
        </p:nvGraphicFramePr>
        <p:xfrm>
          <a:off x="623570" y="638810"/>
          <a:ext cx="8241665" cy="4370070"/>
        </p:xfrm>
        <a:graphic>
          <a:graphicData uri="http://schemas.openxmlformats.org/drawingml/2006/table">
            <a:tbl>
              <a:tblPr firstRow="1" bandRow="1">
                <a:tableStyleId>{5C22544A-7EE6-4342-B048-85BDC9FD1C3A}</a:tableStyleId>
              </a:tblPr>
              <a:tblGrid>
                <a:gridCol w="1599565"/>
                <a:gridCol w="2424430"/>
                <a:gridCol w="2151380"/>
                <a:gridCol w="2066290"/>
              </a:tblGrid>
              <a:tr h="407670">
                <a:tc>
                  <a:txBody>
                    <a:bodyPr/>
                    <a:p>
                      <a:pPr algn="ctr">
                        <a:buNone/>
                      </a:pPr>
                      <a:r>
                        <a:rPr lang="zh-CN" altLang="en-US"/>
                        <a:t>国家</a:t>
                      </a:r>
                      <a:endParaRPr lang="zh-CN" altLang="en-US"/>
                    </a:p>
                  </a:txBody>
                  <a:tcPr>
                    <a:solidFill>
                      <a:schemeClr val="accent5">
                        <a:lumMod val="75000"/>
                      </a:schemeClr>
                    </a:solidFill>
                  </a:tcPr>
                </a:tc>
                <a:tc>
                  <a:txBody>
                    <a:bodyPr/>
                    <a:p>
                      <a:pPr algn="ctr">
                        <a:buNone/>
                      </a:pPr>
                      <a:r>
                        <a:rPr lang="zh-CN" altLang="en-US"/>
                        <a:t>名词</a:t>
                      </a:r>
                      <a:endParaRPr lang="zh-CN" altLang="en-US"/>
                    </a:p>
                  </a:txBody>
                  <a:tcPr>
                    <a:solidFill>
                      <a:schemeClr val="accent5">
                        <a:lumMod val="75000"/>
                      </a:schemeClr>
                    </a:solidFill>
                  </a:tcPr>
                </a:tc>
                <a:tc>
                  <a:txBody>
                    <a:bodyPr/>
                    <a:p>
                      <a:pPr algn="ctr">
                        <a:buNone/>
                      </a:pPr>
                      <a:r>
                        <a:rPr lang="zh-CN" altLang="en-US"/>
                        <a:t>形容词</a:t>
                      </a:r>
                      <a:endParaRPr lang="zh-CN" altLang="en-US"/>
                    </a:p>
                  </a:txBody>
                  <a:tcPr>
                    <a:solidFill>
                      <a:schemeClr val="accent5">
                        <a:lumMod val="75000"/>
                      </a:schemeClr>
                    </a:solidFill>
                  </a:tcPr>
                </a:tc>
                <a:tc>
                  <a:txBody>
                    <a:bodyPr/>
                    <a:p>
                      <a:pPr algn="ctr">
                        <a:buNone/>
                      </a:pPr>
                      <a:r>
                        <a:rPr lang="zh-CN" altLang="en-US"/>
                        <a:t>人</a:t>
                      </a:r>
                      <a:endParaRPr lang="zh-CN" altLang="en-US"/>
                    </a:p>
                  </a:txBody>
                  <a:tcPr>
                    <a:solidFill>
                      <a:schemeClr val="accent5">
                        <a:lumMod val="75000"/>
                      </a:schemeClr>
                    </a:solidFill>
                  </a:tcPr>
                </a:tc>
              </a:tr>
              <a:tr h="273050">
                <a:tc>
                  <a:txBody>
                    <a:bodyPr/>
                    <a:p>
                      <a:pPr>
                        <a:buNone/>
                      </a:pPr>
                      <a:r>
                        <a:rPr lang="zh-CN" altLang="en-US" sz="1400" dirty="0" smtClean="0">
                          <a:latin typeface="Times New Roman" panose="02020603050405020304" pitchFamily="18" charset="0"/>
                          <a:cs typeface="Times New Roman" panose="02020603050405020304" pitchFamily="18" charset="0"/>
                          <a:sym typeface="+mn-ea"/>
                        </a:rPr>
                        <a:t>爱尔兰</a:t>
                      </a:r>
                      <a:endParaRPr lang="zh-CN" altLang="en-US" sz="1400" dirty="0" smtClean="0">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dirty="0" smtClean="0">
                          <a:noFill/>
                          <a:latin typeface="Times New Roman" panose="02020603050405020304" pitchFamily="18" charset="0"/>
                          <a:cs typeface="Times New Roman" panose="02020603050405020304" pitchFamily="18" charset="0"/>
                          <a:sym typeface="+mn-ea"/>
                        </a:rPr>
                        <a:t>Ireland	</a:t>
                      </a:r>
                      <a:endParaRPr lang="zh-CN" altLang="en-US" sz="1400" dirty="0" smtClean="0">
                        <a:noFill/>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dirty="0" smtClean="0">
                          <a:noFill/>
                          <a:latin typeface="Times New Roman" panose="02020603050405020304" pitchFamily="18" charset="0"/>
                          <a:cs typeface="Times New Roman" panose="02020603050405020304" pitchFamily="18" charset="0"/>
                          <a:sym typeface="+mn-ea"/>
                        </a:rPr>
                        <a:t>Irish</a:t>
                      </a:r>
                      <a:endParaRPr lang="zh-CN" altLang="en-US" sz="1400" dirty="0" smtClean="0">
                        <a:noFill/>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dirty="0" smtClean="0">
                          <a:noFill/>
                          <a:latin typeface="Times New Roman" panose="02020603050405020304" pitchFamily="18" charset="0"/>
                          <a:cs typeface="Times New Roman" panose="02020603050405020304" pitchFamily="18" charset="0"/>
                          <a:sym typeface="+mn-ea"/>
                        </a:rPr>
                        <a:t>the Irish</a:t>
                      </a:r>
                      <a:endParaRPr lang="zh-CN" altLang="en-US" sz="1400" dirty="0" smtClean="0">
                        <a:noFill/>
                        <a:latin typeface="Times New Roman" panose="02020603050405020304" pitchFamily="18" charset="0"/>
                        <a:cs typeface="Times New Roman" panose="02020603050405020304" pitchFamily="18" charset="0"/>
                        <a:sym typeface="+mn-ea"/>
                      </a:endParaRPr>
                    </a:p>
                  </a:txBody>
                  <a:tcPr/>
                </a:tc>
              </a:tr>
              <a:tr h="233045">
                <a:tc>
                  <a:txBody>
                    <a:bodyPr/>
                    <a:p>
                      <a:pPr>
                        <a:buNone/>
                      </a:pPr>
                      <a:r>
                        <a:rPr lang="zh-CN" altLang="en-US" sz="1400" dirty="0" smtClean="0">
                          <a:latin typeface="Times New Roman" panose="02020603050405020304" pitchFamily="18" charset="0"/>
                          <a:cs typeface="Times New Roman" panose="02020603050405020304" pitchFamily="18" charset="0"/>
                          <a:sym typeface="+mn-ea"/>
                        </a:rPr>
                        <a:t>新西兰</a:t>
                      </a:r>
                      <a:endParaRPr lang="zh-CN" altLang="en-US" sz="1400" dirty="0" smtClean="0">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dirty="0" smtClean="0">
                          <a:noFill/>
                          <a:latin typeface="Times New Roman" panose="02020603050405020304" pitchFamily="18" charset="0"/>
                          <a:cs typeface="Times New Roman" panose="02020603050405020304" pitchFamily="18" charset="0"/>
                          <a:sym typeface="+mn-ea"/>
                        </a:rPr>
                        <a:t>New Zealand</a:t>
                      </a:r>
                      <a:endParaRPr lang="zh-CN" altLang="en-US" sz="1400" dirty="0" smtClean="0">
                        <a:noFill/>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dirty="0" smtClean="0">
                          <a:noFill/>
                          <a:latin typeface="Times New Roman" panose="02020603050405020304" pitchFamily="18" charset="0"/>
                          <a:cs typeface="Times New Roman" panose="02020603050405020304" pitchFamily="18" charset="0"/>
                          <a:sym typeface="+mn-ea"/>
                        </a:rPr>
                        <a:t>Zelanian</a:t>
                      </a:r>
                      <a:endParaRPr lang="zh-CN" altLang="en-US" sz="1400" dirty="0" smtClean="0">
                        <a:noFill/>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dirty="0" smtClean="0">
                          <a:noFill/>
                          <a:latin typeface="Times New Roman" panose="02020603050405020304" pitchFamily="18" charset="0"/>
                          <a:cs typeface="Times New Roman" panose="02020603050405020304" pitchFamily="18" charset="0"/>
                          <a:sym typeface="+mn-ea"/>
                        </a:rPr>
                        <a:t>New Zealander</a:t>
                      </a:r>
                      <a:endParaRPr lang="zh-CN" altLang="en-US" sz="1400" dirty="0" smtClean="0">
                        <a:noFill/>
                        <a:latin typeface="Times New Roman" panose="02020603050405020304" pitchFamily="18" charset="0"/>
                        <a:cs typeface="Times New Roman" panose="02020603050405020304" pitchFamily="18" charset="0"/>
                        <a:sym typeface="+mn-ea"/>
                      </a:endParaRPr>
                    </a:p>
                  </a:txBody>
                  <a:tcPr/>
                </a:tc>
              </a:tr>
              <a:tr h="255905">
                <a:tc>
                  <a:txBody>
                    <a:bodyPr/>
                    <a:p>
                      <a:pPr>
                        <a:buNone/>
                      </a:pPr>
                      <a:r>
                        <a:rPr lang="zh-CN" altLang="en-US" sz="1400" dirty="0" smtClean="0">
                          <a:latin typeface="Times New Roman" panose="02020603050405020304" pitchFamily="18" charset="0"/>
                          <a:cs typeface="Times New Roman" panose="02020603050405020304" pitchFamily="18" charset="0"/>
                          <a:sym typeface="+mn-ea"/>
                        </a:rPr>
                        <a:t>美国</a:t>
                      </a:r>
                      <a:endParaRPr lang="zh-CN" altLang="en-US" sz="1400" dirty="0" smtClean="0">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dirty="0" smtClean="0">
                          <a:noFill/>
                          <a:latin typeface="Times New Roman" panose="02020603050405020304" pitchFamily="18" charset="0"/>
                          <a:cs typeface="Times New Roman" panose="02020603050405020304" pitchFamily="18" charset="0"/>
                          <a:sym typeface="+mn-ea"/>
                        </a:rPr>
                        <a:t>America, the USA	</a:t>
                      </a:r>
                      <a:endParaRPr lang="zh-CN" altLang="en-US" sz="1400" dirty="0" smtClean="0">
                        <a:noFill/>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dirty="0" smtClean="0">
                          <a:noFill/>
                          <a:latin typeface="Times New Roman" panose="02020603050405020304" pitchFamily="18" charset="0"/>
                          <a:cs typeface="Times New Roman" panose="02020603050405020304" pitchFamily="18" charset="0"/>
                          <a:sym typeface="+mn-ea"/>
                        </a:rPr>
                        <a:t>American</a:t>
                      </a:r>
                      <a:endParaRPr lang="zh-CN" altLang="en-US" sz="1400" dirty="0" smtClean="0">
                        <a:noFill/>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dirty="0" smtClean="0">
                          <a:noFill/>
                          <a:latin typeface="Times New Roman" panose="02020603050405020304" pitchFamily="18" charset="0"/>
                          <a:cs typeface="Times New Roman" panose="02020603050405020304" pitchFamily="18" charset="0"/>
                          <a:sym typeface="+mn-ea"/>
                        </a:rPr>
                        <a:t>American</a:t>
                      </a:r>
                      <a:endParaRPr lang="zh-CN" altLang="en-US" sz="1400" dirty="0" smtClean="0">
                        <a:noFill/>
                        <a:latin typeface="Times New Roman" panose="02020603050405020304" pitchFamily="18" charset="0"/>
                        <a:cs typeface="Times New Roman" panose="02020603050405020304" pitchFamily="18" charset="0"/>
                        <a:sym typeface="+mn-ea"/>
                      </a:endParaRPr>
                    </a:p>
                  </a:txBody>
                  <a:tcPr/>
                </a:tc>
              </a:tr>
              <a:tr h="238760">
                <a:tc>
                  <a:txBody>
                    <a:bodyPr/>
                    <a:p>
                      <a:pPr>
                        <a:buNone/>
                      </a:pPr>
                      <a:r>
                        <a:rPr lang="zh-CN" altLang="en-US" sz="1400" dirty="0" smtClean="0">
                          <a:latin typeface="Times New Roman" panose="02020603050405020304" pitchFamily="18" charset="0"/>
                          <a:cs typeface="Times New Roman" panose="02020603050405020304" pitchFamily="18" charset="0"/>
                          <a:sym typeface="+mn-ea"/>
                        </a:rPr>
                        <a:t>加拿大</a:t>
                      </a:r>
                      <a:endParaRPr lang="zh-CN" altLang="en-US" sz="1400" dirty="0" smtClean="0">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dirty="0" smtClean="0">
                          <a:noFill/>
                          <a:latin typeface="Times New Roman" panose="02020603050405020304" pitchFamily="18" charset="0"/>
                          <a:cs typeface="Times New Roman" panose="02020603050405020304" pitchFamily="18" charset="0"/>
                          <a:sym typeface="+mn-ea"/>
                        </a:rPr>
                        <a:t>Canada		</a:t>
                      </a:r>
                      <a:endParaRPr lang="zh-CN" altLang="en-US" sz="1400" dirty="0" smtClean="0">
                        <a:noFill/>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dirty="0" smtClean="0">
                          <a:noFill/>
                          <a:latin typeface="Times New Roman" panose="02020603050405020304" pitchFamily="18" charset="0"/>
                          <a:cs typeface="Times New Roman" panose="02020603050405020304" pitchFamily="18" charset="0"/>
                          <a:sym typeface="+mn-ea"/>
                        </a:rPr>
                        <a:t>Canadian</a:t>
                      </a:r>
                      <a:endParaRPr lang="zh-CN" altLang="en-US" sz="1400" dirty="0" smtClean="0">
                        <a:noFill/>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dirty="0" smtClean="0">
                          <a:noFill/>
                          <a:latin typeface="Times New Roman" panose="02020603050405020304" pitchFamily="18" charset="0"/>
                          <a:cs typeface="Times New Roman" panose="02020603050405020304" pitchFamily="18" charset="0"/>
                          <a:sym typeface="+mn-ea"/>
                        </a:rPr>
                        <a:t>Canadian</a:t>
                      </a:r>
                      <a:endParaRPr lang="zh-CN" altLang="en-US" sz="1400" dirty="0" smtClean="0">
                        <a:noFill/>
                        <a:latin typeface="Times New Roman" panose="02020603050405020304" pitchFamily="18" charset="0"/>
                        <a:cs typeface="Times New Roman" panose="02020603050405020304" pitchFamily="18" charset="0"/>
                        <a:sym typeface="+mn-ea"/>
                      </a:endParaRPr>
                    </a:p>
                  </a:txBody>
                  <a:tcPr/>
                </a:tc>
              </a:tr>
              <a:tr h="250190">
                <a:tc>
                  <a:txBody>
                    <a:bodyPr/>
                    <a:p>
                      <a:pPr>
                        <a:buNone/>
                      </a:pPr>
                      <a:r>
                        <a:rPr lang="zh-CN" altLang="en-US" sz="1400" dirty="0" smtClean="0">
                          <a:latin typeface="Times New Roman" panose="02020603050405020304" pitchFamily="18" charset="0"/>
                          <a:cs typeface="Times New Roman" panose="02020603050405020304" pitchFamily="18" charset="0"/>
                          <a:sym typeface="+mn-ea"/>
                        </a:rPr>
                        <a:t>英国</a:t>
                      </a:r>
                      <a:endParaRPr lang="zh-CN" altLang="en-US" sz="1400" dirty="0" smtClean="0">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dirty="0" smtClean="0">
                          <a:noFill/>
                          <a:latin typeface="Times New Roman" panose="02020603050405020304" pitchFamily="18" charset="0"/>
                          <a:cs typeface="Times New Roman" panose="02020603050405020304" pitchFamily="18" charset="0"/>
                          <a:sym typeface="+mn-ea"/>
                        </a:rPr>
                        <a:t>England,  the UK	</a:t>
                      </a:r>
                      <a:endParaRPr lang="zh-CN" altLang="en-US" sz="1400" dirty="0" smtClean="0">
                        <a:noFill/>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dirty="0" smtClean="0">
                          <a:noFill/>
                          <a:latin typeface="Times New Roman" panose="02020603050405020304" pitchFamily="18" charset="0"/>
                          <a:cs typeface="Times New Roman" panose="02020603050405020304" pitchFamily="18" charset="0"/>
                          <a:sym typeface="+mn-ea"/>
                        </a:rPr>
                        <a:t>English, British</a:t>
                      </a:r>
                      <a:endParaRPr lang="zh-CN" altLang="en-US" sz="1400" dirty="0" smtClean="0">
                        <a:noFill/>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dirty="0" smtClean="0">
                          <a:noFill/>
                          <a:latin typeface="Times New Roman" panose="02020603050405020304" pitchFamily="18" charset="0"/>
                          <a:cs typeface="Times New Roman" panose="02020603050405020304" pitchFamily="18" charset="0"/>
                          <a:sym typeface="+mn-ea"/>
                        </a:rPr>
                        <a:t>Englishman</a:t>
                      </a:r>
                      <a:endParaRPr lang="zh-CN" altLang="en-US" sz="1400" dirty="0" smtClean="0">
                        <a:noFill/>
                        <a:latin typeface="Times New Roman" panose="02020603050405020304" pitchFamily="18" charset="0"/>
                        <a:cs typeface="Times New Roman" panose="02020603050405020304" pitchFamily="18" charset="0"/>
                        <a:sym typeface="+mn-ea"/>
                      </a:endParaRPr>
                    </a:p>
                  </a:txBody>
                  <a:tcPr/>
                </a:tc>
              </a:tr>
              <a:tr h="244475">
                <a:tc>
                  <a:txBody>
                    <a:bodyPr/>
                    <a:p>
                      <a:pPr>
                        <a:buNone/>
                      </a:pPr>
                      <a:r>
                        <a:rPr lang="zh-CN" altLang="en-US" sz="1400" dirty="0" smtClean="0">
                          <a:latin typeface="Times New Roman" panose="02020603050405020304" pitchFamily="18" charset="0"/>
                          <a:cs typeface="Times New Roman" panose="02020603050405020304" pitchFamily="18" charset="0"/>
                          <a:sym typeface="+mn-ea"/>
                        </a:rPr>
                        <a:t>澳大利亚</a:t>
                      </a:r>
                      <a:endParaRPr lang="zh-CN" altLang="en-US" sz="1400" dirty="0" smtClean="0">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dirty="0" smtClean="0">
                          <a:noFill/>
                          <a:latin typeface="Times New Roman" panose="02020603050405020304" pitchFamily="18" charset="0"/>
                          <a:cs typeface="Times New Roman" panose="02020603050405020304" pitchFamily="18" charset="0"/>
                          <a:sym typeface="+mn-ea"/>
                        </a:rPr>
                        <a:t>Australia		</a:t>
                      </a:r>
                      <a:endParaRPr lang="zh-CN" altLang="en-US" sz="1400" dirty="0" smtClean="0">
                        <a:noFill/>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dirty="0" smtClean="0">
                          <a:noFill/>
                          <a:latin typeface="Times New Roman" panose="02020603050405020304" pitchFamily="18" charset="0"/>
                          <a:cs typeface="Times New Roman" panose="02020603050405020304" pitchFamily="18" charset="0"/>
                          <a:sym typeface="+mn-ea"/>
                        </a:rPr>
                        <a:t>Australian</a:t>
                      </a:r>
                      <a:endParaRPr lang="zh-CN" altLang="en-US" sz="1400" dirty="0" smtClean="0">
                        <a:noFill/>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dirty="0" smtClean="0">
                          <a:noFill/>
                          <a:latin typeface="Times New Roman" panose="02020603050405020304" pitchFamily="18" charset="0"/>
                          <a:cs typeface="Times New Roman" panose="02020603050405020304" pitchFamily="18" charset="0"/>
                          <a:sym typeface="+mn-ea"/>
                        </a:rPr>
                        <a:t>Australian</a:t>
                      </a:r>
                      <a:endParaRPr lang="zh-CN" altLang="en-US" sz="1400" dirty="0" smtClean="0">
                        <a:noFill/>
                        <a:latin typeface="Times New Roman" panose="02020603050405020304" pitchFamily="18" charset="0"/>
                        <a:cs typeface="Times New Roman" panose="02020603050405020304" pitchFamily="18" charset="0"/>
                        <a:sym typeface="+mn-ea"/>
                      </a:endParaRPr>
                    </a:p>
                  </a:txBody>
                  <a:tcPr/>
                </a:tc>
              </a:tr>
              <a:tr h="278130">
                <a:tc>
                  <a:txBody>
                    <a:bodyPr/>
                    <a:p>
                      <a:pPr>
                        <a:buNone/>
                      </a:pPr>
                      <a:r>
                        <a:rPr lang="zh-CN" altLang="en-US" sz="1400" dirty="0" smtClean="0">
                          <a:latin typeface="Times New Roman" panose="02020603050405020304" pitchFamily="18" charset="0"/>
                          <a:cs typeface="Times New Roman" panose="02020603050405020304" pitchFamily="18" charset="0"/>
                          <a:sym typeface="+mn-ea"/>
                        </a:rPr>
                        <a:t>法国</a:t>
                      </a:r>
                      <a:endParaRPr lang="zh-CN" altLang="en-US" sz="1400" dirty="0" smtClean="0">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dirty="0" smtClean="0">
                          <a:noFill/>
                          <a:latin typeface="Times New Roman" panose="02020603050405020304" pitchFamily="18" charset="0"/>
                          <a:cs typeface="Times New Roman" panose="02020603050405020304" pitchFamily="18" charset="0"/>
                        </a:rPr>
                        <a:t>France</a:t>
                      </a:r>
                      <a:endParaRPr lang="zh-CN" altLang="en-US" sz="1400" dirty="0" smtClean="0">
                        <a:noFill/>
                        <a:latin typeface="Times New Roman" panose="02020603050405020304" pitchFamily="18" charset="0"/>
                        <a:cs typeface="Times New Roman" panose="02020603050405020304" pitchFamily="18" charset="0"/>
                      </a:endParaRPr>
                    </a:p>
                  </a:txBody>
                  <a:tcPr/>
                </a:tc>
                <a:tc>
                  <a:txBody>
                    <a:bodyPr/>
                    <a:p>
                      <a:pPr>
                        <a:buNone/>
                      </a:pPr>
                      <a:r>
                        <a:rPr lang="zh-CN" altLang="en-US" sz="1400" dirty="0" smtClean="0">
                          <a:noFill/>
                          <a:latin typeface="Times New Roman" panose="02020603050405020304" pitchFamily="18" charset="0"/>
                          <a:cs typeface="Times New Roman" panose="02020603050405020304" pitchFamily="18" charset="0"/>
                          <a:sym typeface="+mn-ea"/>
                        </a:rPr>
                        <a:t>French</a:t>
                      </a:r>
                      <a:endParaRPr lang="zh-CN" altLang="en-US" sz="1400" dirty="0" smtClean="0">
                        <a:noFill/>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dirty="0" smtClean="0">
                          <a:noFill/>
                          <a:latin typeface="Times New Roman" panose="02020603050405020304" pitchFamily="18" charset="0"/>
                          <a:cs typeface="Times New Roman" panose="02020603050405020304" pitchFamily="18" charset="0"/>
                        </a:rPr>
                        <a:t>French</a:t>
                      </a:r>
                      <a:endParaRPr lang="zh-CN" altLang="en-US" sz="1400" dirty="0" smtClean="0">
                        <a:noFill/>
                        <a:latin typeface="Times New Roman" panose="02020603050405020304" pitchFamily="18" charset="0"/>
                        <a:cs typeface="Times New Roman" panose="02020603050405020304" pitchFamily="18" charset="0"/>
                      </a:endParaRPr>
                    </a:p>
                  </a:txBody>
                  <a:tcPr/>
                </a:tc>
              </a:tr>
              <a:tr h="238760">
                <a:tc>
                  <a:txBody>
                    <a:bodyPr/>
                    <a:p>
                      <a:pPr>
                        <a:buNone/>
                      </a:pPr>
                      <a:r>
                        <a:rPr lang="zh-CN" altLang="en-US" sz="1400" dirty="0" smtClean="0">
                          <a:latin typeface="Times New Roman" panose="02020603050405020304" pitchFamily="18" charset="0"/>
                          <a:cs typeface="Times New Roman" panose="02020603050405020304" pitchFamily="18" charset="0"/>
                          <a:sym typeface="+mn-ea"/>
                        </a:rPr>
                        <a:t>德国</a:t>
                      </a:r>
                      <a:endParaRPr lang="zh-CN" altLang="en-US" sz="1400" dirty="0" smtClean="0">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dirty="0" smtClean="0">
                          <a:noFill/>
                          <a:latin typeface="Times New Roman" panose="02020603050405020304" pitchFamily="18" charset="0"/>
                          <a:cs typeface="Times New Roman" panose="02020603050405020304" pitchFamily="18" charset="0"/>
                        </a:rPr>
                        <a:t>Germany</a:t>
                      </a:r>
                      <a:endParaRPr lang="zh-CN" altLang="en-US" sz="1400" dirty="0" smtClean="0">
                        <a:noFill/>
                        <a:latin typeface="Times New Roman" panose="02020603050405020304" pitchFamily="18" charset="0"/>
                        <a:cs typeface="Times New Roman" panose="02020603050405020304" pitchFamily="18" charset="0"/>
                      </a:endParaRPr>
                    </a:p>
                  </a:txBody>
                  <a:tcPr/>
                </a:tc>
                <a:tc>
                  <a:txBody>
                    <a:bodyPr/>
                    <a:p>
                      <a:pPr>
                        <a:buNone/>
                      </a:pPr>
                      <a:r>
                        <a:rPr lang="zh-CN" altLang="en-US" sz="1400" dirty="0" smtClean="0">
                          <a:noFill/>
                          <a:latin typeface="Times New Roman" panose="02020603050405020304" pitchFamily="18" charset="0"/>
                          <a:cs typeface="Times New Roman" panose="02020603050405020304" pitchFamily="18" charset="0"/>
                          <a:sym typeface="+mn-ea"/>
                        </a:rPr>
                        <a:t>German</a:t>
                      </a:r>
                      <a:endParaRPr lang="zh-CN" altLang="en-US" sz="1400" dirty="0" smtClean="0">
                        <a:noFill/>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dirty="0" smtClean="0">
                          <a:noFill/>
                          <a:latin typeface="Times New Roman" panose="02020603050405020304" pitchFamily="18" charset="0"/>
                          <a:cs typeface="Times New Roman" panose="02020603050405020304" pitchFamily="18" charset="0"/>
                        </a:rPr>
                        <a:t>German</a:t>
                      </a:r>
                      <a:endParaRPr lang="zh-CN" altLang="en-US" sz="1400" dirty="0" smtClean="0">
                        <a:noFill/>
                        <a:latin typeface="Times New Roman" panose="02020603050405020304" pitchFamily="18" charset="0"/>
                        <a:cs typeface="Times New Roman" panose="02020603050405020304" pitchFamily="18" charset="0"/>
                      </a:endParaRPr>
                    </a:p>
                  </a:txBody>
                  <a:tcPr/>
                </a:tc>
              </a:tr>
              <a:tr h="250190">
                <a:tc>
                  <a:txBody>
                    <a:bodyPr/>
                    <a:p>
                      <a:pPr>
                        <a:buNone/>
                      </a:pPr>
                      <a:r>
                        <a:rPr lang="zh-CN" altLang="en-US" sz="1400" dirty="0" smtClean="0">
                          <a:latin typeface="Times New Roman" panose="02020603050405020304" pitchFamily="18" charset="0"/>
                          <a:cs typeface="Times New Roman" panose="02020603050405020304" pitchFamily="18" charset="0"/>
                          <a:sym typeface="+mn-ea"/>
                        </a:rPr>
                        <a:t>意大利</a:t>
                      </a:r>
                      <a:endParaRPr lang="zh-CN" altLang="en-US" sz="1400" dirty="0" smtClean="0">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dirty="0" smtClean="0">
                          <a:noFill/>
                          <a:latin typeface="Times New Roman" panose="02020603050405020304" pitchFamily="18" charset="0"/>
                          <a:cs typeface="Times New Roman" panose="02020603050405020304" pitchFamily="18" charset="0"/>
                        </a:rPr>
                        <a:t>Italy</a:t>
                      </a:r>
                      <a:endParaRPr lang="zh-CN" altLang="en-US" sz="1400" dirty="0" smtClean="0">
                        <a:noFill/>
                        <a:latin typeface="Times New Roman" panose="02020603050405020304" pitchFamily="18" charset="0"/>
                        <a:cs typeface="Times New Roman" panose="02020603050405020304" pitchFamily="18" charset="0"/>
                      </a:endParaRPr>
                    </a:p>
                  </a:txBody>
                  <a:tcPr/>
                </a:tc>
                <a:tc>
                  <a:txBody>
                    <a:bodyPr/>
                    <a:p>
                      <a:pPr>
                        <a:buNone/>
                      </a:pPr>
                      <a:r>
                        <a:rPr lang="zh-CN" altLang="en-US" sz="1400" dirty="0" smtClean="0">
                          <a:noFill/>
                          <a:latin typeface="Times New Roman" panose="02020603050405020304" pitchFamily="18" charset="0"/>
                          <a:cs typeface="Times New Roman" panose="02020603050405020304" pitchFamily="18" charset="0"/>
                          <a:sym typeface="+mn-ea"/>
                        </a:rPr>
                        <a:t>Italian</a:t>
                      </a:r>
                      <a:endParaRPr lang="zh-CN" altLang="en-US" sz="1400" dirty="0" smtClean="0">
                        <a:noFill/>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dirty="0" smtClean="0">
                          <a:noFill/>
                          <a:latin typeface="Times New Roman" panose="02020603050405020304" pitchFamily="18" charset="0"/>
                          <a:cs typeface="Times New Roman" panose="02020603050405020304" pitchFamily="18" charset="0"/>
                        </a:rPr>
                        <a:t>Italian</a:t>
                      </a:r>
                      <a:endParaRPr lang="zh-CN" altLang="en-US" sz="1400" dirty="0" smtClean="0">
                        <a:noFill/>
                        <a:latin typeface="Times New Roman" panose="02020603050405020304" pitchFamily="18" charset="0"/>
                        <a:cs typeface="Times New Roman" panose="02020603050405020304" pitchFamily="18" charset="0"/>
                      </a:endParaRPr>
                    </a:p>
                  </a:txBody>
                  <a:tcPr/>
                </a:tc>
              </a:tr>
              <a:tr h="293370">
                <a:tc>
                  <a:txBody>
                    <a:bodyPr/>
                    <a:p>
                      <a:pPr>
                        <a:buNone/>
                      </a:pPr>
                      <a:r>
                        <a:rPr lang="zh-CN" altLang="en-US" sz="1400" dirty="0" smtClean="0">
                          <a:latin typeface="Times New Roman" panose="02020603050405020304" pitchFamily="18" charset="0"/>
                          <a:cs typeface="Times New Roman" panose="02020603050405020304" pitchFamily="18" charset="0"/>
                          <a:sym typeface="+mn-ea"/>
                        </a:rPr>
                        <a:t>荷兰</a:t>
                      </a:r>
                      <a:endParaRPr lang="zh-CN" altLang="en-US" sz="1400" dirty="0" smtClean="0">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dirty="0" smtClean="0">
                          <a:noFill/>
                          <a:latin typeface="Times New Roman" panose="02020603050405020304" pitchFamily="18" charset="0"/>
                          <a:cs typeface="Times New Roman" panose="02020603050405020304" pitchFamily="18" charset="0"/>
                        </a:rPr>
                        <a:t>Holland/Netherlands</a:t>
                      </a:r>
                      <a:endParaRPr lang="zh-CN" altLang="en-US" sz="1400" dirty="0" smtClean="0">
                        <a:noFill/>
                        <a:latin typeface="Times New Roman" panose="02020603050405020304" pitchFamily="18" charset="0"/>
                        <a:cs typeface="Times New Roman" panose="02020603050405020304" pitchFamily="18" charset="0"/>
                      </a:endParaRPr>
                    </a:p>
                  </a:txBody>
                  <a:tcPr/>
                </a:tc>
                <a:tc>
                  <a:txBody>
                    <a:bodyPr/>
                    <a:p>
                      <a:pPr>
                        <a:buNone/>
                      </a:pPr>
                      <a:r>
                        <a:rPr lang="zh-CN" altLang="en-US" sz="1400" dirty="0" smtClean="0">
                          <a:noFill/>
                          <a:latin typeface="Times New Roman" panose="02020603050405020304" pitchFamily="18" charset="0"/>
                          <a:cs typeface="Times New Roman" panose="02020603050405020304" pitchFamily="18" charset="0"/>
                          <a:sym typeface="+mn-ea"/>
                        </a:rPr>
                        <a:t>Dutch</a:t>
                      </a:r>
                      <a:endParaRPr lang="zh-CN" altLang="en-US" sz="1400" dirty="0" smtClean="0">
                        <a:noFill/>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dirty="0" smtClean="0">
                          <a:noFill/>
                          <a:latin typeface="Times New Roman" panose="02020603050405020304" pitchFamily="18" charset="0"/>
                          <a:cs typeface="Times New Roman" panose="02020603050405020304" pitchFamily="18" charset="0"/>
                        </a:rPr>
                        <a:t>Dutch</a:t>
                      </a:r>
                      <a:endParaRPr lang="zh-CN" altLang="en-US" sz="1400" dirty="0" smtClean="0">
                        <a:noFill/>
                        <a:latin typeface="Times New Roman" panose="02020603050405020304" pitchFamily="18" charset="0"/>
                        <a:cs typeface="Times New Roman" panose="02020603050405020304" pitchFamily="18" charset="0"/>
                      </a:endParaRPr>
                    </a:p>
                  </a:txBody>
                  <a:tcPr/>
                </a:tc>
              </a:tr>
              <a:tr h="261620">
                <a:tc>
                  <a:txBody>
                    <a:bodyPr/>
                    <a:p>
                      <a:pPr>
                        <a:buNone/>
                      </a:pPr>
                      <a:r>
                        <a:rPr lang="zh-CN" altLang="en-US" sz="1400" dirty="0" smtClean="0">
                          <a:latin typeface="Times New Roman" panose="02020603050405020304" pitchFamily="18" charset="0"/>
                          <a:cs typeface="Times New Roman" panose="02020603050405020304" pitchFamily="18" charset="0"/>
                          <a:sym typeface="+mn-ea"/>
                        </a:rPr>
                        <a:t>瑞典</a:t>
                      </a:r>
                      <a:endParaRPr lang="zh-CN" altLang="en-US" sz="1400" dirty="0" smtClean="0">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dirty="0" smtClean="0">
                          <a:noFill/>
                          <a:latin typeface="Times New Roman" panose="02020603050405020304" pitchFamily="18" charset="0"/>
                          <a:cs typeface="Times New Roman" panose="02020603050405020304" pitchFamily="18" charset="0"/>
                        </a:rPr>
                        <a:t>Sweden</a:t>
                      </a:r>
                      <a:endParaRPr lang="zh-CN" altLang="en-US" sz="1400" dirty="0" smtClean="0">
                        <a:noFill/>
                        <a:latin typeface="Times New Roman" panose="02020603050405020304" pitchFamily="18" charset="0"/>
                        <a:cs typeface="Times New Roman" panose="02020603050405020304" pitchFamily="18" charset="0"/>
                      </a:endParaRPr>
                    </a:p>
                  </a:txBody>
                  <a:tcPr/>
                </a:tc>
                <a:tc>
                  <a:txBody>
                    <a:bodyPr/>
                    <a:p>
                      <a:pPr>
                        <a:buNone/>
                      </a:pPr>
                      <a:r>
                        <a:rPr lang="zh-CN" altLang="en-US" sz="1400" dirty="0" smtClean="0">
                          <a:noFill/>
                          <a:latin typeface="Times New Roman" panose="02020603050405020304" pitchFamily="18" charset="0"/>
                          <a:cs typeface="Times New Roman" panose="02020603050405020304" pitchFamily="18" charset="0"/>
                          <a:sym typeface="+mn-ea"/>
                        </a:rPr>
                        <a:t>Swedish</a:t>
                      </a:r>
                      <a:endParaRPr lang="zh-CN" altLang="en-US" sz="1400" dirty="0" smtClean="0">
                        <a:noFill/>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dirty="0" smtClean="0">
                          <a:noFill/>
                          <a:latin typeface="Times New Roman" panose="02020603050405020304" pitchFamily="18" charset="0"/>
                          <a:cs typeface="Times New Roman" panose="02020603050405020304" pitchFamily="18" charset="0"/>
                        </a:rPr>
                        <a:t>Swedish</a:t>
                      </a:r>
                      <a:endParaRPr lang="zh-CN" altLang="en-US" sz="1400" dirty="0" smtClean="0">
                        <a:noFill/>
                        <a:latin typeface="Times New Roman" panose="02020603050405020304" pitchFamily="18" charset="0"/>
                        <a:cs typeface="Times New Roman" panose="02020603050405020304" pitchFamily="18" charset="0"/>
                      </a:endParaRPr>
                    </a:p>
                  </a:txBody>
                  <a:tcPr/>
                </a:tc>
              </a:tr>
              <a:tr h="244475">
                <a:tc>
                  <a:txBody>
                    <a:bodyPr/>
                    <a:p>
                      <a:pPr>
                        <a:buNone/>
                      </a:pPr>
                      <a:r>
                        <a:rPr lang="zh-CN" altLang="en-US" sz="1400" dirty="0" smtClean="0">
                          <a:latin typeface="Times New Roman" panose="02020603050405020304" pitchFamily="18" charset="0"/>
                          <a:cs typeface="Times New Roman" panose="02020603050405020304" pitchFamily="18" charset="0"/>
                          <a:sym typeface="+mn-ea"/>
                        </a:rPr>
                        <a:t>瑞士</a:t>
                      </a:r>
                      <a:endParaRPr lang="zh-CN" altLang="en-US" sz="1400" dirty="0" smtClean="0">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dirty="0" smtClean="0">
                          <a:noFill/>
                          <a:latin typeface="Times New Roman" panose="02020603050405020304" pitchFamily="18" charset="0"/>
                          <a:cs typeface="Times New Roman" panose="02020603050405020304" pitchFamily="18" charset="0"/>
                        </a:rPr>
                        <a:t>Switzerland</a:t>
                      </a:r>
                      <a:endParaRPr lang="zh-CN" altLang="en-US" sz="1400" dirty="0" smtClean="0">
                        <a:noFill/>
                        <a:latin typeface="Times New Roman" panose="02020603050405020304" pitchFamily="18" charset="0"/>
                        <a:cs typeface="Times New Roman" panose="02020603050405020304" pitchFamily="18" charset="0"/>
                      </a:endParaRPr>
                    </a:p>
                  </a:txBody>
                  <a:tcPr/>
                </a:tc>
                <a:tc>
                  <a:txBody>
                    <a:bodyPr/>
                    <a:p>
                      <a:pPr>
                        <a:buNone/>
                      </a:pPr>
                      <a:r>
                        <a:rPr lang="zh-CN" altLang="en-US" sz="1400" dirty="0" smtClean="0">
                          <a:noFill/>
                          <a:latin typeface="Times New Roman" panose="02020603050405020304" pitchFamily="18" charset="0"/>
                          <a:cs typeface="Times New Roman" panose="02020603050405020304" pitchFamily="18" charset="0"/>
                          <a:sym typeface="+mn-ea"/>
                        </a:rPr>
                        <a:t>Swiss</a:t>
                      </a:r>
                      <a:endParaRPr lang="zh-CN" altLang="en-US" sz="1400" dirty="0" smtClean="0">
                        <a:noFill/>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dirty="0" smtClean="0">
                          <a:noFill/>
                          <a:latin typeface="Times New Roman" panose="02020603050405020304" pitchFamily="18" charset="0"/>
                          <a:cs typeface="Times New Roman" panose="02020603050405020304" pitchFamily="18" charset="0"/>
                        </a:rPr>
                        <a:t>Swiss</a:t>
                      </a:r>
                      <a:endParaRPr lang="zh-CN" altLang="en-US" sz="1400" dirty="0" smtClean="0">
                        <a:noFill/>
                        <a:latin typeface="Times New Roman" panose="02020603050405020304" pitchFamily="18" charset="0"/>
                        <a:cs typeface="Times New Roman" panose="02020603050405020304" pitchFamily="18" charset="0"/>
                      </a:endParaRPr>
                    </a:p>
                  </a:txBody>
                  <a:tcPr/>
                </a:tc>
              </a:tr>
              <a:tr h="273050">
                <a:tc>
                  <a:txBody>
                    <a:bodyPr/>
                    <a:p>
                      <a:pPr>
                        <a:buNone/>
                      </a:pPr>
                      <a:r>
                        <a:rPr lang="zh-CN" altLang="en-US" sz="1400" dirty="0" smtClean="0">
                          <a:latin typeface="Times New Roman" panose="02020603050405020304" pitchFamily="18" charset="0"/>
                          <a:cs typeface="Times New Roman" panose="02020603050405020304" pitchFamily="18" charset="0"/>
                          <a:sym typeface="+mn-ea"/>
                        </a:rPr>
                        <a:t>西班牙</a:t>
                      </a:r>
                      <a:endParaRPr lang="zh-CN" altLang="en-US" sz="1400" dirty="0" smtClean="0">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dirty="0" smtClean="0">
                          <a:noFill/>
                          <a:latin typeface="Times New Roman" panose="02020603050405020304" pitchFamily="18" charset="0"/>
                          <a:cs typeface="Times New Roman" panose="02020603050405020304" pitchFamily="18" charset="0"/>
                        </a:rPr>
                        <a:t>Spain</a:t>
                      </a:r>
                      <a:endParaRPr lang="zh-CN" altLang="en-US" sz="1400" dirty="0" smtClean="0">
                        <a:noFill/>
                        <a:latin typeface="Times New Roman" panose="02020603050405020304" pitchFamily="18" charset="0"/>
                        <a:cs typeface="Times New Roman" panose="02020603050405020304" pitchFamily="18" charset="0"/>
                      </a:endParaRPr>
                    </a:p>
                  </a:txBody>
                  <a:tcPr/>
                </a:tc>
                <a:tc>
                  <a:txBody>
                    <a:bodyPr/>
                    <a:p>
                      <a:pPr>
                        <a:buNone/>
                      </a:pPr>
                      <a:r>
                        <a:rPr lang="zh-CN" altLang="en-US" sz="1400" dirty="0" smtClean="0">
                          <a:noFill/>
                          <a:latin typeface="Times New Roman" panose="02020603050405020304" pitchFamily="18" charset="0"/>
                          <a:cs typeface="Times New Roman" panose="02020603050405020304" pitchFamily="18" charset="0"/>
                          <a:sym typeface="+mn-ea"/>
                        </a:rPr>
                        <a:t>Spanish</a:t>
                      </a:r>
                      <a:endParaRPr lang="zh-CN" altLang="en-US" sz="1400" dirty="0" smtClean="0">
                        <a:noFill/>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dirty="0" smtClean="0">
                          <a:noFill/>
                          <a:latin typeface="Times New Roman" panose="02020603050405020304" pitchFamily="18" charset="0"/>
                          <a:cs typeface="Times New Roman" panose="02020603050405020304" pitchFamily="18" charset="0"/>
                        </a:rPr>
                        <a:t>Spanish</a:t>
                      </a:r>
                      <a:endParaRPr lang="zh-CN" altLang="en-US" sz="1400" dirty="0" smtClean="0">
                        <a:noFill/>
                        <a:latin typeface="Times New Roman" panose="02020603050405020304" pitchFamily="18" charset="0"/>
                        <a:cs typeface="Times New Roman" panose="02020603050405020304" pitchFamily="18" charset="0"/>
                      </a:endParaRPr>
                    </a:p>
                  </a:txBody>
                  <a:tcPr/>
                </a:tc>
              </a:tr>
            </a:tbl>
          </a:graphicData>
        </a:graphic>
      </p:graphicFrame>
      <p:graphicFrame>
        <p:nvGraphicFramePr>
          <p:cNvPr id="7" name="表格 6"/>
          <p:cNvGraphicFramePr/>
          <p:nvPr>
            <p:custDataLst>
              <p:tags r:id="rId4"/>
            </p:custDataLst>
          </p:nvPr>
        </p:nvGraphicFramePr>
        <p:xfrm>
          <a:off x="623570" y="638810"/>
          <a:ext cx="8241665" cy="4370070"/>
        </p:xfrm>
        <a:graphic>
          <a:graphicData uri="http://schemas.openxmlformats.org/drawingml/2006/table">
            <a:tbl>
              <a:tblPr firstRow="1" bandRow="1">
                <a:tableStyleId>{5C22544A-7EE6-4342-B048-85BDC9FD1C3A}</a:tableStyleId>
              </a:tblPr>
              <a:tblGrid>
                <a:gridCol w="1599565"/>
                <a:gridCol w="2424430"/>
                <a:gridCol w="2151380"/>
                <a:gridCol w="2066290"/>
              </a:tblGrid>
              <a:tr h="407670">
                <a:tc>
                  <a:txBody>
                    <a:bodyPr/>
                    <a:p>
                      <a:pPr algn="ctr">
                        <a:buNone/>
                      </a:pPr>
                      <a:r>
                        <a:rPr lang="zh-CN" altLang="en-US"/>
                        <a:t>国家</a:t>
                      </a:r>
                      <a:endParaRPr lang="zh-CN" altLang="en-US"/>
                    </a:p>
                  </a:txBody>
                  <a:tcPr>
                    <a:solidFill>
                      <a:schemeClr val="accent5">
                        <a:lumMod val="75000"/>
                      </a:schemeClr>
                    </a:solidFill>
                  </a:tcPr>
                </a:tc>
                <a:tc>
                  <a:txBody>
                    <a:bodyPr/>
                    <a:p>
                      <a:pPr algn="ctr">
                        <a:buNone/>
                      </a:pPr>
                      <a:r>
                        <a:rPr lang="zh-CN" altLang="en-US"/>
                        <a:t>名词</a:t>
                      </a:r>
                      <a:endParaRPr lang="zh-CN" altLang="en-US"/>
                    </a:p>
                  </a:txBody>
                  <a:tcPr>
                    <a:solidFill>
                      <a:schemeClr val="accent5">
                        <a:lumMod val="75000"/>
                      </a:schemeClr>
                    </a:solidFill>
                  </a:tcPr>
                </a:tc>
                <a:tc>
                  <a:txBody>
                    <a:bodyPr/>
                    <a:p>
                      <a:pPr algn="ctr">
                        <a:buNone/>
                      </a:pPr>
                      <a:r>
                        <a:rPr lang="zh-CN" altLang="en-US"/>
                        <a:t>形容词</a:t>
                      </a:r>
                      <a:endParaRPr lang="zh-CN" altLang="en-US"/>
                    </a:p>
                  </a:txBody>
                  <a:tcPr>
                    <a:solidFill>
                      <a:schemeClr val="accent5">
                        <a:lumMod val="75000"/>
                      </a:schemeClr>
                    </a:solidFill>
                  </a:tcPr>
                </a:tc>
                <a:tc>
                  <a:txBody>
                    <a:bodyPr/>
                    <a:p>
                      <a:pPr algn="ctr">
                        <a:buNone/>
                      </a:pPr>
                      <a:r>
                        <a:rPr lang="zh-CN" altLang="en-US"/>
                        <a:t>人</a:t>
                      </a:r>
                      <a:endParaRPr lang="zh-CN" altLang="en-US"/>
                    </a:p>
                  </a:txBody>
                  <a:tcPr>
                    <a:solidFill>
                      <a:schemeClr val="accent5">
                        <a:lumMod val="75000"/>
                      </a:schemeClr>
                    </a:solidFill>
                  </a:tcPr>
                </a:tc>
              </a:tr>
              <a:tr h="273050">
                <a:tc>
                  <a:txBody>
                    <a:bodyPr/>
                    <a:p>
                      <a:pPr>
                        <a:buNone/>
                      </a:pPr>
                      <a:r>
                        <a:rPr lang="zh-CN" altLang="en-US" sz="1400" dirty="0" smtClean="0">
                          <a:latin typeface="Times New Roman" panose="02020603050405020304" pitchFamily="18" charset="0"/>
                          <a:cs typeface="Times New Roman" panose="02020603050405020304" pitchFamily="18" charset="0"/>
                          <a:sym typeface="+mn-ea"/>
                        </a:rPr>
                        <a:t>爱尔兰</a:t>
                      </a:r>
                      <a:endParaRPr lang="zh-CN" altLang="en-US" sz="1400" dirty="0" smtClean="0">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dirty="0" smtClean="0">
                          <a:latin typeface="Times New Roman" panose="02020603050405020304" pitchFamily="18" charset="0"/>
                          <a:cs typeface="Times New Roman" panose="02020603050405020304" pitchFamily="18" charset="0"/>
                          <a:sym typeface="+mn-ea"/>
                        </a:rPr>
                        <a:t>Ireland	</a:t>
                      </a:r>
                      <a:endParaRPr lang="zh-CN" altLang="en-US" sz="1400" dirty="0" smtClean="0">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dirty="0" smtClean="0">
                          <a:latin typeface="Times New Roman" panose="02020603050405020304" pitchFamily="18" charset="0"/>
                          <a:cs typeface="Times New Roman" panose="02020603050405020304" pitchFamily="18" charset="0"/>
                          <a:sym typeface="+mn-ea"/>
                        </a:rPr>
                        <a:t>Irish</a:t>
                      </a:r>
                      <a:endParaRPr lang="zh-CN" altLang="en-US" sz="1400" dirty="0" smtClean="0">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dirty="0" smtClean="0">
                          <a:latin typeface="Times New Roman" panose="02020603050405020304" pitchFamily="18" charset="0"/>
                          <a:cs typeface="Times New Roman" panose="02020603050405020304" pitchFamily="18" charset="0"/>
                          <a:sym typeface="+mn-ea"/>
                        </a:rPr>
                        <a:t>the Irish</a:t>
                      </a:r>
                      <a:endParaRPr lang="zh-CN" altLang="en-US" sz="1400" dirty="0" smtClean="0">
                        <a:latin typeface="Times New Roman" panose="02020603050405020304" pitchFamily="18" charset="0"/>
                        <a:cs typeface="Times New Roman" panose="02020603050405020304" pitchFamily="18" charset="0"/>
                        <a:sym typeface="+mn-ea"/>
                      </a:endParaRPr>
                    </a:p>
                  </a:txBody>
                  <a:tcPr/>
                </a:tc>
              </a:tr>
              <a:tr h="233045">
                <a:tc>
                  <a:txBody>
                    <a:bodyPr/>
                    <a:p>
                      <a:pPr>
                        <a:buNone/>
                      </a:pPr>
                      <a:r>
                        <a:rPr lang="zh-CN" altLang="en-US" sz="1400" dirty="0" smtClean="0">
                          <a:latin typeface="Times New Roman" panose="02020603050405020304" pitchFamily="18" charset="0"/>
                          <a:cs typeface="Times New Roman" panose="02020603050405020304" pitchFamily="18" charset="0"/>
                          <a:sym typeface="+mn-ea"/>
                        </a:rPr>
                        <a:t>新西兰</a:t>
                      </a:r>
                      <a:endParaRPr lang="zh-CN" altLang="en-US" sz="1400" dirty="0" smtClean="0">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dirty="0" smtClean="0">
                          <a:latin typeface="Times New Roman" panose="02020603050405020304" pitchFamily="18" charset="0"/>
                          <a:cs typeface="Times New Roman" panose="02020603050405020304" pitchFamily="18" charset="0"/>
                          <a:sym typeface="+mn-ea"/>
                        </a:rPr>
                        <a:t>New Zealand</a:t>
                      </a:r>
                      <a:endParaRPr lang="zh-CN" altLang="en-US" sz="1400" dirty="0" smtClean="0">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dirty="0" smtClean="0">
                          <a:latin typeface="Times New Roman" panose="02020603050405020304" pitchFamily="18" charset="0"/>
                          <a:cs typeface="Times New Roman" panose="02020603050405020304" pitchFamily="18" charset="0"/>
                          <a:sym typeface="+mn-ea"/>
                        </a:rPr>
                        <a:t>Zelanian</a:t>
                      </a:r>
                      <a:endParaRPr lang="zh-CN" altLang="en-US" sz="1400" dirty="0" smtClean="0">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dirty="0" smtClean="0">
                          <a:latin typeface="Times New Roman" panose="02020603050405020304" pitchFamily="18" charset="0"/>
                          <a:cs typeface="Times New Roman" panose="02020603050405020304" pitchFamily="18" charset="0"/>
                          <a:sym typeface="+mn-ea"/>
                        </a:rPr>
                        <a:t>New Zealander</a:t>
                      </a:r>
                      <a:endParaRPr lang="zh-CN" altLang="en-US" sz="1400" dirty="0" smtClean="0">
                        <a:latin typeface="Times New Roman" panose="02020603050405020304" pitchFamily="18" charset="0"/>
                        <a:cs typeface="Times New Roman" panose="02020603050405020304" pitchFamily="18" charset="0"/>
                        <a:sym typeface="+mn-ea"/>
                      </a:endParaRPr>
                    </a:p>
                  </a:txBody>
                  <a:tcPr/>
                </a:tc>
              </a:tr>
              <a:tr h="255905">
                <a:tc>
                  <a:txBody>
                    <a:bodyPr/>
                    <a:p>
                      <a:pPr>
                        <a:buNone/>
                      </a:pPr>
                      <a:r>
                        <a:rPr lang="zh-CN" altLang="en-US" sz="1400" dirty="0" smtClean="0">
                          <a:latin typeface="Times New Roman" panose="02020603050405020304" pitchFamily="18" charset="0"/>
                          <a:cs typeface="Times New Roman" panose="02020603050405020304" pitchFamily="18" charset="0"/>
                          <a:sym typeface="+mn-ea"/>
                        </a:rPr>
                        <a:t>美国</a:t>
                      </a:r>
                      <a:endParaRPr lang="zh-CN" altLang="en-US" sz="1400" dirty="0" smtClean="0">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dirty="0" smtClean="0">
                          <a:latin typeface="Times New Roman" panose="02020603050405020304" pitchFamily="18" charset="0"/>
                          <a:cs typeface="Times New Roman" panose="02020603050405020304" pitchFamily="18" charset="0"/>
                          <a:sym typeface="+mn-ea"/>
                        </a:rPr>
                        <a:t>America, the USA	</a:t>
                      </a:r>
                      <a:endParaRPr lang="zh-CN" altLang="en-US" sz="1400" dirty="0" smtClean="0">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dirty="0" smtClean="0">
                          <a:latin typeface="Times New Roman" panose="02020603050405020304" pitchFamily="18" charset="0"/>
                          <a:cs typeface="Times New Roman" panose="02020603050405020304" pitchFamily="18" charset="0"/>
                          <a:sym typeface="+mn-ea"/>
                        </a:rPr>
                        <a:t>American</a:t>
                      </a:r>
                      <a:endParaRPr lang="zh-CN" altLang="en-US" sz="1400" dirty="0" smtClean="0">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dirty="0" smtClean="0">
                          <a:latin typeface="Times New Roman" panose="02020603050405020304" pitchFamily="18" charset="0"/>
                          <a:cs typeface="Times New Roman" panose="02020603050405020304" pitchFamily="18" charset="0"/>
                          <a:sym typeface="+mn-ea"/>
                        </a:rPr>
                        <a:t>American</a:t>
                      </a:r>
                      <a:endParaRPr lang="zh-CN" altLang="en-US" sz="1400" dirty="0" smtClean="0">
                        <a:latin typeface="Times New Roman" panose="02020603050405020304" pitchFamily="18" charset="0"/>
                        <a:cs typeface="Times New Roman" panose="02020603050405020304" pitchFamily="18" charset="0"/>
                        <a:sym typeface="+mn-ea"/>
                      </a:endParaRPr>
                    </a:p>
                  </a:txBody>
                  <a:tcPr/>
                </a:tc>
              </a:tr>
              <a:tr h="238760">
                <a:tc>
                  <a:txBody>
                    <a:bodyPr/>
                    <a:p>
                      <a:pPr>
                        <a:buNone/>
                      </a:pPr>
                      <a:r>
                        <a:rPr lang="zh-CN" altLang="en-US" sz="1400" dirty="0" smtClean="0">
                          <a:latin typeface="Times New Roman" panose="02020603050405020304" pitchFamily="18" charset="0"/>
                          <a:cs typeface="Times New Roman" panose="02020603050405020304" pitchFamily="18" charset="0"/>
                          <a:sym typeface="+mn-ea"/>
                        </a:rPr>
                        <a:t>加拿大</a:t>
                      </a:r>
                      <a:endParaRPr lang="zh-CN" altLang="en-US" sz="1400" dirty="0" smtClean="0">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dirty="0" smtClean="0">
                          <a:latin typeface="Times New Roman" panose="02020603050405020304" pitchFamily="18" charset="0"/>
                          <a:cs typeface="Times New Roman" panose="02020603050405020304" pitchFamily="18" charset="0"/>
                          <a:sym typeface="+mn-ea"/>
                        </a:rPr>
                        <a:t>Canada		</a:t>
                      </a:r>
                      <a:endParaRPr lang="zh-CN" altLang="en-US" sz="1400" dirty="0" smtClean="0">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dirty="0" smtClean="0">
                          <a:latin typeface="Times New Roman" panose="02020603050405020304" pitchFamily="18" charset="0"/>
                          <a:cs typeface="Times New Roman" panose="02020603050405020304" pitchFamily="18" charset="0"/>
                          <a:sym typeface="+mn-ea"/>
                        </a:rPr>
                        <a:t>Canadian</a:t>
                      </a:r>
                      <a:endParaRPr lang="zh-CN" altLang="en-US" sz="1400" dirty="0" smtClean="0">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dirty="0" smtClean="0">
                          <a:latin typeface="Times New Roman" panose="02020603050405020304" pitchFamily="18" charset="0"/>
                          <a:cs typeface="Times New Roman" panose="02020603050405020304" pitchFamily="18" charset="0"/>
                          <a:sym typeface="+mn-ea"/>
                        </a:rPr>
                        <a:t>Canadian</a:t>
                      </a:r>
                      <a:endParaRPr lang="zh-CN" altLang="en-US" sz="1400" dirty="0" smtClean="0">
                        <a:latin typeface="Times New Roman" panose="02020603050405020304" pitchFamily="18" charset="0"/>
                        <a:cs typeface="Times New Roman" panose="02020603050405020304" pitchFamily="18" charset="0"/>
                        <a:sym typeface="+mn-ea"/>
                      </a:endParaRPr>
                    </a:p>
                  </a:txBody>
                  <a:tcPr/>
                </a:tc>
              </a:tr>
              <a:tr h="250190">
                <a:tc>
                  <a:txBody>
                    <a:bodyPr/>
                    <a:p>
                      <a:pPr>
                        <a:buNone/>
                      </a:pPr>
                      <a:r>
                        <a:rPr lang="zh-CN" altLang="en-US" sz="1400" dirty="0" smtClean="0">
                          <a:latin typeface="Times New Roman" panose="02020603050405020304" pitchFamily="18" charset="0"/>
                          <a:cs typeface="Times New Roman" panose="02020603050405020304" pitchFamily="18" charset="0"/>
                          <a:sym typeface="+mn-ea"/>
                        </a:rPr>
                        <a:t>英国</a:t>
                      </a:r>
                      <a:endParaRPr lang="zh-CN" altLang="en-US" sz="1400" dirty="0" smtClean="0">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dirty="0" smtClean="0">
                          <a:latin typeface="Times New Roman" panose="02020603050405020304" pitchFamily="18" charset="0"/>
                          <a:cs typeface="Times New Roman" panose="02020603050405020304" pitchFamily="18" charset="0"/>
                          <a:sym typeface="+mn-ea"/>
                        </a:rPr>
                        <a:t>England,  the UK	</a:t>
                      </a:r>
                      <a:endParaRPr lang="zh-CN" altLang="en-US" sz="1400" dirty="0" smtClean="0">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dirty="0" smtClean="0">
                          <a:latin typeface="Times New Roman" panose="02020603050405020304" pitchFamily="18" charset="0"/>
                          <a:cs typeface="Times New Roman" panose="02020603050405020304" pitchFamily="18" charset="0"/>
                          <a:sym typeface="+mn-ea"/>
                        </a:rPr>
                        <a:t>English, British</a:t>
                      </a:r>
                      <a:endParaRPr lang="zh-CN" altLang="en-US" sz="1400" dirty="0" smtClean="0">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dirty="0" smtClean="0">
                          <a:latin typeface="Times New Roman" panose="02020603050405020304" pitchFamily="18" charset="0"/>
                          <a:cs typeface="Times New Roman" panose="02020603050405020304" pitchFamily="18" charset="0"/>
                          <a:sym typeface="+mn-ea"/>
                        </a:rPr>
                        <a:t>Englishman</a:t>
                      </a:r>
                      <a:endParaRPr lang="zh-CN" altLang="en-US" sz="1400" dirty="0" smtClean="0">
                        <a:latin typeface="Times New Roman" panose="02020603050405020304" pitchFamily="18" charset="0"/>
                        <a:cs typeface="Times New Roman" panose="02020603050405020304" pitchFamily="18" charset="0"/>
                        <a:sym typeface="+mn-ea"/>
                      </a:endParaRPr>
                    </a:p>
                  </a:txBody>
                  <a:tcPr/>
                </a:tc>
              </a:tr>
              <a:tr h="244475">
                <a:tc>
                  <a:txBody>
                    <a:bodyPr/>
                    <a:p>
                      <a:pPr>
                        <a:buNone/>
                      </a:pPr>
                      <a:r>
                        <a:rPr lang="zh-CN" altLang="en-US" sz="1400" dirty="0" smtClean="0">
                          <a:latin typeface="Times New Roman" panose="02020603050405020304" pitchFamily="18" charset="0"/>
                          <a:cs typeface="Times New Roman" panose="02020603050405020304" pitchFamily="18" charset="0"/>
                          <a:sym typeface="+mn-ea"/>
                        </a:rPr>
                        <a:t>澳大利亚</a:t>
                      </a:r>
                      <a:endParaRPr lang="zh-CN" altLang="en-US" sz="1400" dirty="0" smtClean="0">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dirty="0" smtClean="0">
                          <a:latin typeface="Times New Roman" panose="02020603050405020304" pitchFamily="18" charset="0"/>
                          <a:cs typeface="Times New Roman" panose="02020603050405020304" pitchFamily="18" charset="0"/>
                          <a:sym typeface="+mn-ea"/>
                        </a:rPr>
                        <a:t>Australia		</a:t>
                      </a:r>
                      <a:endParaRPr lang="zh-CN" altLang="en-US" sz="1400" dirty="0" smtClean="0">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dirty="0" smtClean="0">
                          <a:latin typeface="Times New Roman" panose="02020603050405020304" pitchFamily="18" charset="0"/>
                          <a:cs typeface="Times New Roman" panose="02020603050405020304" pitchFamily="18" charset="0"/>
                          <a:sym typeface="+mn-ea"/>
                        </a:rPr>
                        <a:t>Australian</a:t>
                      </a:r>
                      <a:endParaRPr lang="zh-CN" altLang="en-US" sz="1400" dirty="0" smtClean="0">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dirty="0" smtClean="0">
                          <a:latin typeface="Times New Roman" panose="02020603050405020304" pitchFamily="18" charset="0"/>
                          <a:cs typeface="Times New Roman" panose="02020603050405020304" pitchFamily="18" charset="0"/>
                          <a:sym typeface="+mn-ea"/>
                        </a:rPr>
                        <a:t>Australian</a:t>
                      </a:r>
                      <a:endParaRPr lang="zh-CN" altLang="en-US" sz="1400" dirty="0" smtClean="0">
                        <a:latin typeface="Times New Roman" panose="02020603050405020304" pitchFamily="18" charset="0"/>
                        <a:cs typeface="Times New Roman" panose="02020603050405020304" pitchFamily="18" charset="0"/>
                        <a:sym typeface="+mn-ea"/>
                      </a:endParaRPr>
                    </a:p>
                  </a:txBody>
                  <a:tcPr/>
                </a:tc>
              </a:tr>
              <a:tr h="278130">
                <a:tc>
                  <a:txBody>
                    <a:bodyPr/>
                    <a:p>
                      <a:pPr>
                        <a:buNone/>
                      </a:pPr>
                      <a:r>
                        <a:rPr lang="zh-CN" altLang="en-US" sz="1400" dirty="0" smtClean="0">
                          <a:latin typeface="Times New Roman" panose="02020603050405020304" pitchFamily="18" charset="0"/>
                          <a:cs typeface="Times New Roman" panose="02020603050405020304" pitchFamily="18" charset="0"/>
                          <a:sym typeface="+mn-ea"/>
                        </a:rPr>
                        <a:t>法国</a:t>
                      </a:r>
                      <a:endParaRPr lang="zh-CN" altLang="en-US" sz="1400" dirty="0" smtClean="0">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dirty="0" smtClean="0">
                          <a:latin typeface="Times New Roman" panose="02020603050405020304" pitchFamily="18" charset="0"/>
                          <a:cs typeface="Times New Roman" panose="02020603050405020304" pitchFamily="18" charset="0"/>
                        </a:rPr>
                        <a:t>France</a:t>
                      </a:r>
                      <a:endParaRPr lang="zh-CN" altLang="en-US" sz="1400" dirty="0" smtClean="0">
                        <a:latin typeface="Times New Roman" panose="02020603050405020304" pitchFamily="18" charset="0"/>
                        <a:cs typeface="Times New Roman" panose="02020603050405020304" pitchFamily="18" charset="0"/>
                      </a:endParaRPr>
                    </a:p>
                  </a:txBody>
                  <a:tcPr/>
                </a:tc>
                <a:tc>
                  <a:txBody>
                    <a:bodyPr/>
                    <a:p>
                      <a:pPr>
                        <a:buNone/>
                      </a:pPr>
                      <a:r>
                        <a:rPr lang="zh-CN" altLang="en-US" sz="1400" dirty="0" smtClean="0">
                          <a:latin typeface="Times New Roman" panose="02020603050405020304" pitchFamily="18" charset="0"/>
                          <a:cs typeface="Times New Roman" panose="02020603050405020304" pitchFamily="18" charset="0"/>
                          <a:sym typeface="+mn-ea"/>
                        </a:rPr>
                        <a:t>French</a:t>
                      </a:r>
                      <a:endParaRPr lang="zh-CN" altLang="en-US" sz="1400" dirty="0" smtClean="0">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dirty="0" smtClean="0">
                          <a:latin typeface="Times New Roman" panose="02020603050405020304" pitchFamily="18" charset="0"/>
                          <a:cs typeface="Times New Roman" panose="02020603050405020304" pitchFamily="18" charset="0"/>
                        </a:rPr>
                        <a:t>French</a:t>
                      </a:r>
                      <a:endParaRPr lang="zh-CN" altLang="en-US" sz="1400" dirty="0" smtClean="0">
                        <a:latin typeface="Times New Roman" panose="02020603050405020304" pitchFamily="18" charset="0"/>
                        <a:cs typeface="Times New Roman" panose="02020603050405020304" pitchFamily="18" charset="0"/>
                      </a:endParaRPr>
                    </a:p>
                  </a:txBody>
                  <a:tcPr/>
                </a:tc>
              </a:tr>
              <a:tr h="238760">
                <a:tc>
                  <a:txBody>
                    <a:bodyPr/>
                    <a:p>
                      <a:pPr>
                        <a:buNone/>
                      </a:pPr>
                      <a:r>
                        <a:rPr lang="zh-CN" altLang="en-US" sz="1400" dirty="0" smtClean="0">
                          <a:latin typeface="Times New Roman" panose="02020603050405020304" pitchFamily="18" charset="0"/>
                          <a:cs typeface="Times New Roman" panose="02020603050405020304" pitchFamily="18" charset="0"/>
                          <a:sym typeface="+mn-ea"/>
                        </a:rPr>
                        <a:t>德国</a:t>
                      </a:r>
                      <a:endParaRPr lang="zh-CN" altLang="en-US" sz="1400" dirty="0" smtClean="0">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dirty="0" smtClean="0">
                          <a:latin typeface="Times New Roman" panose="02020603050405020304" pitchFamily="18" charset="0"/>
                          <a:cs typeface="Times New Roman" panose="02020603050405020304" pitchFamily="18" charset="0"/>
                        </a:rPr>
                        <a:t>Germany</a:t>
                      </a:r>
                      <a:endParaRPr lang="zh-CN" altLang="en-US" sz="1400" dirty="0" smtClean="0">
                        <a:latin typeface="Times New Roman" panose="02020603050405020304" pitchFamily="18" charset="0"/>
                        <a:cs typeface="Times New Roman" panose="02020603050405020304" pitchFamily="18" charset="0"/>
                      </a:endParaRPr>
                    </a:p>
                  </a:txBody>
                  <a:tcPr/>
                </a:tc>
                <a:tc>
                  <a:txBody>
                    <a:bodyPr/>
                    <a:p>
                      <a:pPr>
                        <a:buNone/>
                      </a:pPr>
                      <a:r>
                        <a:rPr lang="zh-CN" altLang="en-US" sz="1400" dirty="0" smtClean="0">
                          <a:latin typeface="Times New Roman" panose="02020603050405020304" pitchFamily="18" charset="0"/>
                          <a:cs typeface="Times New Roman" panose="02020603050405020304" pitchFamily="18" charset="0"/>
                          <a:sym typeface="+mn-ea"/>
                        </a:rPr>
                        <a:t>German</a:t>
                      </a:r>
                      <a:endParaRPr lang="zh-CN" altLang="en-US" sz="1400" dirty="0" smtClean="0">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dirty="0" smtClean="0">
                          <a:latin typeface="Times New Roman" panose="02020603050405020304" pitchFamily="18" charset="0"/>
                          <a:cs typeface="Times New Roman" panose="02020603050405020304" pitchFamily="18" charset="0"/>
                        </a:rPr>
                        <a:t>German</a:t>
                      </a:r>
                      <a:endParaRPr lang="zh-CN" altLang="en-US" sz="1400" dirty="0" smtClean="0">
                        <a:latin typeface="Times New Roman" panose="02020603050405020304" pitchFamily="18" charset="0"/>
                        <a:cs typeface="Times New Roman" panose="02020603050405020304" pitchFamily="18" charset="0"/>
                      </a:endParaRPr>
                    </a:p>
                  </a:txBody>
                  <a:tcPr/>
                </a:tc>
              </a:tr>
              <a:tr h="250190">
                <a:tc>
                  <a:txBody>
                    <a:bodyPr/>
                    <a:p>
                      <a:pPr>
                        <a:buNone/>
                      </a:pPr>
                      <a:r>
                        <a:rPr lang="zh-CN" altLang="en-US" sz="1400" dirty="0" smtClean="0">
                          <a:latin typeface="Times New Roman" panose="02020603050405020304" pitchFamily="18" charset="0"/>
                          <a:cs typeface="Times New Roman" panose="02020603050405020304" pitchFamily="18" charset="0"/>
                          <a:sym typeface="+mn-ea"/>
                        </a:rPr>
                        <a:t>意大利</a:t>
                      </a:r>
                      <a:endParaRPr lang="zh-CN" altLang="en-US" sz="1400" dirty="0" smtClean="0">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dirty="0" smtClean="0">
                          <a:latin typeface="Times New Roman" panose="02020603050405020304" pitchFamily="18" charset="0"/>
                          <a:cs typeface="Times New Roman" panose="02020603050405020304" pitchFamily="18" charset="0"/>
                        </a:rPr>
                        <a:t>Italy</a:t>
                      </a:r>
                      <a:endParaRPr lang="zh-CN" altLang="en-US" sz="1400" dirty="0" smtClean="0">
                        <a:latin typeface="Times New Roman" panose="02020603050405020304" pitchFamily="18" charset="0"/>
                        <a:cs typeface="Times New Roman" panose="02020603050405020304" pitchFamily="18" charset="0"/>
                      </a:endParaRPr>
                    </a:p>
                  </a:txBody>
                  <a:tcPr/>
                </a:tc>
                <a:tc>
                  <a:txBody>
                    <a:bodyPr/>
                    <a:p>
                      <a:pPr>
                        <a:buNone/>
                      </a:pPr>
                      <a:r>
                        <a:rPr lang="zh-CN" altLang="en-US" sz="1400" dirty="0" smtClean="0">
                          <a:latin typeface="Times New Roman" panose="02020603050405020304" pitchFamily="18" charset="0"/>
                          <a:cs typeface="Times New Roman" panose="02020603050405020304" pitchFamily="18" charset="0"/>
                          <a:sym typeface="+mn-ea"/>
                        </a:rPr>
                        <a:t>Italian</a:t>
                      </a:r>
                      <a:endParaRPr lang="zh-CN" altLang="en-US" sz="1400" dirty="0" smtClean="0">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dirty="0" smtClean="0">
                          <a:latin typeface="Times New Roman" panose="02020603050405020304" pitchFamily="18" charset="0"/>
                          <a:cs typeface="Times New Roman" panose="02020603050405020304" pitchFamily="18" charset="0"/>
                        </a:rPr>
                        <a:t>Italian</a:t>
                      </a:r>
                      <a:endParaRPr lang="zh-CN" altLang="en-US" sz="1400" dirty="0" smtClean="0">
                        <a:latin typeface="Times New Roman" panose="02020603050405020304" pitchFamily="18" charset="0"/>
                        <a:cs typeface="Times New Roman" panose="02020603050405020304" pitchFamily="18" charset="0"/>
                      </a:endParaRPr>
                    </a:p>
                  </a:txBody>
                  <a:tcPr/>
                </a:tc>
              </a:tr>
              <a:tr h="293370">
                <a:tc>
                  <a:txBody>
                    <a:bodyPr/>
                    <a:p>
                      <a:pPr>
                        <a:buNone/>
                      </a:pPr>
                      <a:r>
                        <a:rPr lang="zh-CN" altLang="en-US" sz="1400" dirty="0" smtClean="0">
                          <a:latin typeface="Times New Roman" panose="02020603050405020304" pitchFamily="18" charset="0"/>
                          <a:cs typeface="Times New Roman" panose="02020603050405020304" pitchFamily="18" charset="0"/>
                          <a:sym typeface="+mn-ea"/>
                        </a:rPr>
                        <a:t>荷兰</a:t>
                      </a:r>
                      <a:endParaRPr lang="zh-CN" altLang="en-US" sz="1400" dirty="0" smtClean="0">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dirty="0" smtClean="0">
                          <a:latin typeface="Times New Roman" panose="02020603050405020304" pitchFamily="18" charset="0"/>
                          <a:cs typeface="Times New Roman" panose="02020603050405020304" pitchFamily="18" charset="0"/>
                        </a:rPr>
                        <a:t>Holland/Netherlands</a:t>
                      </a:r>
                      <a:endParaRPr lang="zh-CN" altLang="en-US" sz="1400" dirty="0" smtClean="0">
                        <a:latin typeface="Times New Roman" panose="02020603050405020304" pitchFamily="18" charset="0"/>
                        <a:cs typeface="Times New Roman" panose="02020603050405020304" pitchFamily="18" charset="0"/>
                      </a:endParaRPr>
                    </a:p>
                  </a:txBody>
                  <a:tcPr/>
                </a:tc>
                <a:tc>
                  <a:txBody>
                    <a:bodyPr/>
                    <a:p>
                      <a:pPr>
                        <a:buNone/>
                      </a:pPr>
                      <a:r>
                        <a:rPr lang="zh-CN" altLang="en-US" sz="1400" dirty="0" smtClean="0">
                          <a:latin typeface="Times New Roman" panose="02020603050405020304" pitchFamily="18" charset="0"/>
                          <a:cs typeface="Times New Roman" panose="02020603050405020304" pitchFamily="18" charset="0"/>
                          <a:sym typeface="+mn-ea"/>
                        </a:rPr>
                        <a:t>Dutch</a:t>
                      </a:r>
                      <a:endParaRPr lang="zh-CN" altLang="en-US" sz="1400" dirty="0" smtClean="0">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dirty="0" smtClean="0">
                          <a:latin typeface="Times New Roman" panose="02020603050405020304" pitchFamily="18" charset="0"/>
                          <a:cs typeface="Times New Roman" panose="02020603050405020304" pitchFamily="18" charset="0"/>
                        </a:rPr>
                        <a:t>Dutch</a:t>
                      </a:r>
                      <a:endParaRPr lang="zh-CN" altLang="en-US" sz="1400" dirty="0" smtClean="0">
                        <a:latin typeface="Times New Roman" panose="02020603050405020304" pitchFamily="18" charset="0"/>
                        <a:cs typeface="Times New Roman" panose="02020603050405020304" pitchFamily="18" charset="0"/>
                      </a:endParaRPr>
                    </a:p>
                  </a:txBody>
                  <a:tcPr/>
                </a:tc>
              </a:tr>
              <a:tr h="261620">
                <a:tc>
                  <a:txBody>
                    <a:bodyPr/>
                    <a:p>
                      <a:pPr>
                        <a:buNone/>
                      </a:pPr>
                      <a:r>
                        <a:rPr lang="zh-CN" altLang="en-US" sz="1400" dirty="0" smtClean="0">
                          <a:latin typeface="Times New Roman" panose="02020603050405020304" pitchFamily="18" charset="0"/>
                          <a:cs typeface="Times New Roman" panose="02020603050405020304" pitchFamily="18" charset="0"/>
                          <a:sym typeface="+mn-ea"/>
                        </a:rPr>
                        <a:t>瑞典</a:t>
                      </a:r>
                      <a:endParaRPr lang="zh-CN" altLang="en-US" sz="1400" dirty="0" smtClean="0">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dirty="0" smtClean="0">
                          <a:latin typeface="Times New Roman" panose="02020603050405020304" pitchFamily="18" charset="0"/>
                          <a:cs typeface="Times New Roman" panose="02020603050405020304" pitchFamily="18" charset="0"/>
                        </a:rPr>
                        <a:t>Sweden</a:t>
                      </a:r>
                      <a:endParaRPr lang="zh-CN" altLang="en-US" sz="1400" dirty="0" smtClean="0">
                        <a:latin typeface="Times New Roman" panose="02020603050405020304" pitchFamily="18" charset="0"/>
                        <a:cs typeface="Times New Roman" panose="02020603050405020304" pitchFamily="18" charset="0"/>
                      </a:endParaRPr>
                    </a:p>
                  </a:txBody>
                  <a:tcPr/>
                </a:tc>
                <a:tc>
                  <a:txBody>
                    <a:bodyPr/>
                    <a:p>
                      <a:pPr>
                        <a:buNone/>
                      </a:pPr>
                      <a:r>
                        <a:rPr lang="zh-CN" altLang="en-US" sz="1400" dirty="0" smtClean="0">
                          <a:latin typeface="Times New Roman" panose="02020603050405020304" pitchFamily="18" charset="0"/>
                          <a:cs typeface="Times New Roman" panose="02020603050405020304" pitchFamily="18" charset="0"/>
                          <a:sym typeface="+mn-ea"/>
                        </a:rPr>
                        <a:t>Swedish</a:t>
                      </a:r>
                      <a:endParaRPr lang="zh-CN" altLang="en-US" sz="1400" dirty="0" smtClean="0">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dirty="0" smtClean="0">
                          <a:latin typeface="Times New Roman" panose="02020603050405020304" pitchFamily="18" charset="0"/>
                          <a:cs typeface="Times New Roman" panose="02020603050405020304" pitchFamily="18" charset="0"/>
                        </a:rPr>
                        <a:t>Swedish</a:t>
                      </a:r>
                      <a:endParaRPr lang="zh-CN" altLang="en-US" sz="1400" dirty="0" smtClean="0">
                        <a:latin typeface="Times New Roman" panose="02020603050405020304" pitchFamily="18" charset="0"/>
                        <a:cs typeface="Times New Roman" panose="02020603050405020304" pitchFamily="18" charset="0"/>
                      </a:endParaRPr>
                    </a:p>
                  </a:txBody>
                  <a:tcPr/>
                </a:tc>
              </a:tr>
              <a:tr h="244475">
                <a:tc>
                  <a:txBody>
                    <a:bodyPr/>
                    <a:p>
                      <a:pPr>
                        <a:buNone/>
                      </a:pPr>
                      <a:r>
                        <a:rPr lang="zh-CN" altLang="en-US" sz="1400" dirty="0" smtClean="0">
                          <a:latin typeface="Times New Roman" panose="02020603050405020304" pitchFamily="18" charset="0"/>
                          <a:cs typeface="Times New Roman" panose="02020603050405020304" pitchFamily="18" charset="0"/>
                          <a:sym typeface="+mn-ea"/>
                        </a:rPr>
                        <a:t>瑞士</a:t>
                      </a:r>
                      <a:endParaRPr lang="zh-CN" altLang="en-US" sz="1400" dirty="0" smtClean="0">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dirty="0" smtClean="0">
                          <a:latin typeface="Times New Roman" panose="02020603050405020304" pitchFamily="18" charset="0"/>
                          <a:cs typeface="Times New Roman" panose="02020603050405020304" pitchFamily="18" charset="0"/>
                        </a:rPr>
                        <a:t>Switzerland</a:t>
                      </a:r>
                      <a:endParaRPr lang="zh-CN" altLang="en-US" sz="1400" dirty="0" smtClean="0">
                        <a:latin typeface="Times New Roman" panose="02020603050405020304" pitchFamily="18" charset="0"/>
                        <a:cs typeface="Times New Roman" panose="02020603050405020304" pitchFamily="18" charset="0"/>
                      </a:endParaRPr>
                    </a:p>
                  </a:txBody>
                  <a:tcPr/>
                </a:tc>
                <a:tc>
                  <a:txBody>
                    <a:bodyPr/>
                    <a:p>
                      <a:pPr>
                        <a:buNone/>
                      </a:pPr>
                      <a:r>
                        <a:rPr lang="zh-CN" altLang="en-US" sz="1400" dirty="0" smtClean="0">
                          <a:latin typeface="Times New Roman" panose="02020603050405020304" pitchFamily="18" charset="0"/>
                          <a:cs typeface="Times New Roman" panose="02020603050405020304" pitchFamily="18" charset="0"/>
                          <a:sym typeface="+mn-ea"/>
                        </a:rPr>
                        <a:t>Swiss</a:t>
                      </a:r>
                      <a:endParaRPr lang="zh-CN" altLang="en-US" sz="1400" dirty="0" smtClean="0">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dirty="0" smtClean="0">
                          <a:latin typeface="Times New Roman" panose="02020603050405020304" pitchFamily="18" charset="0"/>
                          <a:cs typeface="Times New Roman" panose="02020603050405020304" pitchFamily="18" charset="0"/>
                        </a:rPr>
                        <a:t>Swiss</a:t>
                      </a:r>
                      <a:endParaRPr lang="zh-CN" altLang="en-US" sz="1400" dirty="0" smtClean="0">
                        <a:latin typeface="Times New Roman" panose="02020603050405020304" pitchFamily="18" charset="0"/>
                        <a:cs typeface="Times New Roman" panose="02020603050405020304" pitchFamily="18" charset="0"/>
                      </a:endParaRPr>
                    </a:p>
                  </a:txBody>
                  <a:tcPr/>
                </a:tc>
              </a:tr>
              <a:tr h="273050">
                <a:tc>
                  <a:txBody>
                    <a:bodyPr/>
                    <a:p>
                      <a:pPr>
                        <a:buNone/>
                      </a:pPr>
                      <a:r>
                        <a:rPr lang="zh-CN" altLang="en-US" sz="1400" dirty="0" smtClean="0">
                          <a:latin typeface="Times New Roman" panose="02020603050405020304" pitchFamily="18" charset="0"/>
                          <a:cs typeface="Times New Roman" panose="02020603050405020304" pitchFamily="18" charset="0"/>
                          <a:sym typeface="+mn-ea"/>
                        </a:rPr>
                        <a:t>西班牙</a:t>
                      </a:r>
                      <a:endParaRPr lang="zh-CN" altLang="en-US" sz="1400" dirty="0" smtClean="0">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dirty="0" smtClean="0">
                          <a:latin typeface="Times New Roman" panose="02020603050405020304" pitchFamily="18" charset="0"/>
                          <a:cs typeface="Times New Roman" panose="02020603050405020304" pitchFamily="18" charset="0"/>
                        </a:rPr>
                        <a:t>Spain</a:t>
                      </a:r>
                      <a:endParaRPr lang="zh-CN" altLang="en-US" sz="1400" dirty="0" smtClean="0">
                        <a:latin typeface="Times New Roman" panose="02020603050405020304" pitchFamily="18" charset="0"/>
                        <a:cs typeface="Times New Roman" panose="02020603050405020304" pitchFamily="18" charset="0"/>
                      </a:endParaRPr>
                    </a:p>
                  </a:txBody>
                  <a:tcPr/>
                </a:tc>
                <a:tc>
                  <a:txBody>
                    <a:bodyPr/>
                    <a:p>
                      <a:pPr>
                        <a:buNone/>
                      </a:pPr>
                      <a:r>
                        <a:rPr lang="zh-CN" altLang="en-US" sz="1400" dirty="0" smtClean="0">
                          <a:latin typeface="Times New Roman" panose="02020603050405020304" pitchFamily="18" charset="0"/>
                          <a:cs typeface="Times New Roman" panose="02020603050405020304" pitchFamily="18" charset="0"/>
                          <a:sym typeface="+mn-ea"/>
                        </a:rPr>
                        <a:t>Spanish</a:t>
                      </a:r>
                      <a:endParaRPr lang="zh-CN" altLang="en-US" sz="1400" dirty="0" smtClean="0">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dirty="0" smtClean="0">
                          <a:latin typeface="Times New Roman" panose="02020603050405020304" pitchFamily="18" charset="0"/>
                          <a:cs typeface="Times New Roman" panose="02020603050405020304" pitchFamily="18" charset="0"/>
                        </a:rPr>
                        <a:t>Spanish</a:t>
                      </a:r>
                      <a:endParaRPr lang="zh-CN" altLang="en-US" sz="1400" dirty="0" smtClean="0">
                        <a:latin typeface="Times New Roman" panose="02020603050405020304" pitchFamily="18" charset="0"/>
                        <a:cs typeface="Times New Roman" panose="02020603050405020304" pitchFamily="18" charset="0"/>
                      </a:endParaRPr>
                    </a:p>
                  </a:txBody>
                  <a:tcPr/>
                </a:tc>
              </a:tr>
            </a:tbl>
          </a:graphicData>
        </a:graphic>
      </p:graphicFrame>
      <p:pic>
        <p:nvPicPr>
          <p:cNvPr id="4" name="图片 3" descr="未标题-1.png"/>
          <p:cNvPicPr>
            <a:picLocks noChangeAspect="1"/>
          </p:cNvPicPr>
          <p:nvPr/>
        </p:nvPicPr>
        <p:blipFill>
          <a:blip r:embed="rId5" cstate="print"/>
          <a:stretch>
            <a:fillRect/>
          </a:stretch>
        </p:blipFill>
        <p:spPr>
          <a:xfrm>
            <a:off x="8150225" y="0"/>
            <a:ext cx="459740" cy="749935"/>
          </a:xfrm>
          <a:prstGeom prst="rect">
            <a:avLst/>
          </a:prstGeom>
        </p:spPr>
      </p:pic>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5">
                <a:lumMod val="75000"/>
              </a:schemeClr>
            </a:solidFill>
            <a:prstDash val="solid"/>
          </a:ln>
          <a:effectLst/>
        </p:spPr>
        <p:style>
          <a:lnRef idx="1">
            <a:schemeClr val="accent1"/>
          </a:lnRef>
          <a:fillRef idx="0">
            <a:schemeClr val="accent1"/>
          </a:fillRef>
          <a:effectRef idx="0">
            <a:schemeClr val="accent1"/>
          </a:effectRef>
          <a:fontRef idx="minor">
            <a:schemeClr val="tx1"/>
          </a:fontRef>
        </p:style>
      </p:cxnSp>
      <p:sp>
        <p:nvSpPr>
          <p:cNvPr id="5" name="TextBox 3"/>
          <p:cNvSpPr txBox="1"/>
          <p:nvPr/>
        </p:nvSpPr>
        <p:spPr>
          <a:xfrm>
            <a:off x="534035" y="144780"/>
            <a:ext cx="3724910" cy="398780"/>
          </a:xfrm>
          <a:prstGeom prst="rect">
            <a:avLst/>
          </a:prstGeom>
          <a:noFill/>
        </p:spPr>
        <p:txBody>
          <a:bodyPr wrap="square" rtlCol="0">
            <a:spAutoFit/>
          </a:bodyPr>
          <a:p>
            <a:r>
              <a:rPr lang="zh-CN" altLang="en-US" sz="2000" b="1" dirty="0">
                <a:solidFill>
                  <a:schemeClr val="accent5">
                    <a:lumMod val="75000"/>
                  </a:schemeClr>
                </a:solidFill>
                <a:latin typeface="微软雅黑" panose="020B0503020204020204" pitchFamily="34" charset="-122"/>
                <a:ea typeface="微软雅黑" panose="020B0503020204020204" pitchFamily="34" charset="-122"/>
              </a:rPr>
              <a:t>常见易错表达</a:t>
            </a:r>
            <a:endParaRPr lang="zh-CN" altLang="en-US" sz="2000" b="1" dirty="0">
              <a:solidFill>
                <a:schemeClr val="accent5">
                  <a:lumMod val="75000"/>
                </a:schemeClr>
              </a:solidFill>
              <a:latin typeface="微软雅黑" panose="020B0503020204020204" pitchFamily="34" charset="-122"/>
              <a:ea typeface="微软雅黑" panose="020B0503020204020204" pitchFamily="34" charset="-122"/>
            </a:endParaRPr>
          </a:p>
        </p:txBody>
      </p:sp>
      <p:graphicFrame>
        <p:nvGraphicFramePr>
          <p:cNvPr id="3" name="表格 2"/>
          <p:cNvGraphicFramePr/>
          <p:nvPr>
            <p:custDataLst>
              <p:tags r:id="rId3"/>
            </p:custDataLst>
          </p:nvPr>
        </p:nvGraphicFramePr>
        <p:xfrm>
          <a:off x="367665" y="650240"/>
          <a:ext cx="8554085" cy="4491990"/>
        </p:xfrm>
        <a:graphic>
          <a:graphicData uri="http://schemas.openxmlformats.org/drawingml/2006/table">
            <a:tbl>
              <a:tblPr firstRow="1" bandRow="1">
                <a:tableStyleId>{5C22544A-7EE6-4342-B048-85BDC9FD1C3A}</a:tableStyleId>
              </a:tblPr>
              <a:tblGrid>
                <a:gridCol w="1496695"/>
                <a:gridCol w="1548130"/>
                <a:gridCol w="2606675"/>
                <a:gridCol w="2902585"/>
              </a:tblGrid>
              <a:tr h="407670">
                <a:tc>
                  <a:txBody>
                    <a:bodyPr/>
                    <a:p>
                      <a:pPr algn="ctr">
                        <a:buNone/>
                      </a:pPr>
                      <a:r>
                        <a:rPr lang="zh-CN" altLang="en-US"/>
                        <a:t>易错表达</a:t>
                      </a:r>
                      <a:endParaRPr lang="zh-CN" altLang="en-US"/>
                    </a:p>
                  </a:txBody>
                  <a:tcPr>
                    <a:solidFill>
                      <a:schemeClr val="accent5">
                        <a:lumMod val="75000"/>
                      </a:schemeClr>
                    </a:solidFill>
                  </a:tcPr>
                </a:tc>
                <a:tc>
                  <a:txBody>
                    <a:bodyPr/>
                    <a:p>
                      <a:pPr algn="ctr">
                        <a:buNone/>
                      </a:pPr>
                      <a:r>
                        <a:rPr lang="zh-CN" altLang="en-US"/>
                        <a:t>纠错</a:t>
                      </a:r>
                      <a:endParaRPr lang="zh-CN" altLang="en-US"/>
                    </a:p>
                  </a:txBody>
                  <a:tcPr>
                    <a:solidFill>
                      <a:schemeClr val="accent5">
                        <a:lumMod val="75000"/>
                      </a:schemeClr>
                    </a:solidFill>
                  </a:tcPr>
                </a:tc>
                <a:tc>
                  <a:txBody>
                    <a:bodyPr/>
                    <a:p>
                      <a:pPr algn="ctr">
                        <a:buNone/>
                      </a:pPr>
                      <a:r>
                        <a:rPr lang="zh-CN" altLang="en-US">
                          <a:sym typeface="+mn-ea"/>
                        </a:rPr>
                        <a:t>易错表达</a:t>
                      </a:r>
                      <a:endParaRPr lang="zh-CN" altLang="en-US"/>
                    </a:p>
                  </a:txBody>
                  <a:tcPr>
                    <a:solidFill>
                      <a:schemeClr val="accent5">
                        <a:lumMod val="75000"/>
                      </a:schemeClr>
                    </a:solidFill>
                  </a:tcPr>
                </a:tc>
                <a:tc>
                  <a:txBody>
                    <a:bodyPr/>
                    <a:p>
                      <a:pPr algn="ctr">
                        <a:buNone/>
                      </a:pPr>
                      <a:r>
                        <a:rPr lang="zh-CN" altLang="en-US"/>
                        <a:t>纠错</a:t>
                      </a:r>
                      <a:endParaRPr lang="zh-CN" altLang="en-US"/>
                    </a:p>
                  </a:txBody>
                  <a:tcPr>
                    <a:solidFill>
                      <a:schemeClr val="accent5">
                        <a:lumMod val="75000"/>
                      </a:schemeClr>
                    </a:solidFill>
                  </a:tcPr>
                </a:tc>
              </a:tr>
              <a:tr h="304800">
                <a:tc>
                  <a:txBody>
                    <a:bodyPr/>
                    <a:p>
                      <a:pPr>
                        <a:buNone/>
                      </a:pPr>
                      <a:r>
                        <a:rPr lang="en-US" altLang="zh-CN" sz="1400" b="1" dirty="0" smtClean="0">
                          <a:latin typeface="Times New Roman" panose="02020603050405020304" pitchFamily="18" charset="0"/>
                          <a:ea typeface="黑体" panose="02010609060101010101" charset="-122"/>
                          <a:cs typeface="Times New Roman" panose="02020603050405020304" pitchFamily="18" charset="0"/>
                          <a:sym typeface="+mn-ea"/>
                        </a:rPr>
                        <a:t>writting</a:t>
                      </a:r>
                      <a:endParaRPr lang="en-US" altLang="zh-CN" sz="1400" b="1" dirty="0" smtClean="0">
                        <a:latin typeface="Times New Roman" panose="02020603050405020304" pitchFamily="18" charset="0"/>
                        <a:ea typeface="黑体" panose="02010609060101010101" charset="-122"/>
                        <a:cs typeface="Times New Roman" panose="02020603050405020304" pitchFamily="18" charset="0"/>
                        <a:sym typeface="+mn-ea"/>
                      </a:endParaRPr>
                    </a:p>
                  </a:txBody>
                  <a:tcPr/>
                </a:tc>
                <a:tc>
                  <a:txBody>
                    <a:bodyPr/>
                    <a:p>
                      <a:pPr>
                        <a:buNone/>
                      </a:pPr>
                      <a:r>
                        <a:rPr lang="zh-CN" altLang="en-US" sz="1400" b="1" dirty="0" smtClean="0">
                          <a:noFill/>
                          <a:latin typeface="Times New Roman" panose="02020603050405020304" pitchFamily="18" charset="0"/>
                          <a:ea typeface="黑体" panose="02010609060101010101" charset="-122"/>
                          <a:cs typeface="Times New Roman" panose="02020603050405020304" pitchFamily="18" charset="0"/>
                          <a:sym typeface="+mn-ea"/>
                        </a:rPr>
                        <a:t>writing	</a:t>
                      </a:r>
                      <a:endParaRPr lang="zh-CN" altLang="en-US" sz="1400" b="1" dirty="0" smtClean="0">
                        <a:noFill/>
                        <a:latin typeface="Times New Roman" panose="02020603050405020304" pitchFamily="18" charset="0"/>
                        <a:ea typeface="黑体" panose="02010609060101010101" charset="-122"/>
                        <a:cs typeface="Times New Roman" panose="02020603050405020304" pitchFamily="18" charset="0"/>
                        <a:sym typeface="+mn-ea"/>
                      </a:endParaRPr>
                    </a:p>
                  </a:txBody>
                  <a:tcPr/>
                </a:tc>
                <a:tc>
                  <a:txBody>
                    <a:bodyPr/>
                    <a:p>
                      <a:pPr>
                        <a:buNone/>
                      </a:pPr>
                      <a:r>
                        <a:rPr lang="zh-CN" altLang="en-US" sz="1400" b="1" dirty="0" smtClean="0">
                          <a:solidFill>
                            <a:schemeClr val="tx1"/>
                          </a:solidFill>
                          <a:latin typeface="Times New Roman" panose="02020603050405020304" pitchFamily="18" charset="0"/>
                          <a:cs typeface="Times New Roman" panose="02020603050405020304" pitchFamily="18" charset="0"/>
                          <a:sym typeface="+mn-ea"/>
                        </a:rPr>
                        <a:t>yours truely</a:t>
                      </a:r>
                      <a:endParaRPr lang="zh-CN" altLang="en-US" sz="1400" b="1" dirty="0" smtClean="0">
                        <a:solidFill>
                          <a:schemeClr val="tx1"/>
                        </a:solidFill>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b="1" dirty="0" smtClean="0">
                          <a:noFill/>
                          <a:latin typeface="Times New Roman" panose="02020603050405020304" pitchFamily="18" charset="0"/>
                          <a:cs typeface="Times New Roman" panose="02020603050405020304" pitchFamily="18" charset="0"/>
                          <a:sym typeface="+mn-ea"/>
                        </a:rPr>
                        <a:t>yours truly</a:t>
                      </a:r>
                      <a:endParaRPr lang="zh-CN" altLang="en-US" sz="1400" b="1" dirty="0" smtClean="0">
                        <a:noFill/>
                        <a:latin typeface="Times New Roman" panose="02020603050405020304" pitchFamily="18" charset="0"/>
                        <a:cs typeface="Times New Roman" panose="02020603050405020304" pitchFamily="18" charset="0"/>
                        <a:sym typeface="+mn-ea"/>
                      </a:endParaRPr>
                    </a:p>
                  </a:txBody>
                  <a:tcPr/>
                </a:tc>
              </a:tr>
              <a:tr h="304800">
                <a:tc>
                  <a:txBody>
                    <a:bodyPr/>
                    <a:p>
                      <a:pPr>
                        <a:buNone/>
                      </a:pPr>
                      <a:r>
                        <a:rPr lang="en-US" altLang="zh-CN" sz="1400" b="1" dirty="0" smtClean="0">
                          <a:latin typeface="Times New Roman" panose="02020603050405020304" pitchFamily="18" charset="0"/>
                          <a:ea typeface="黑体" panose="02010609060101010101" charset="-122"/>
                          <a:cs typeface="Times New Roman" panose="02020603050405020304" pitchFamily="18" charset="0"/>
                          <a:sym typeface="+mn-ea"/>
                        </a:rPr>
                        <a:t>performence</a:t>
                      </a:r>
                      <a:endParaRPr lang="en-US" altLang="zh-CN" sz="1400" b="1" dirty="0" smtClean="0">
                        <a:latin typeface="Times New Roman" panose="02020603050405020304" pitchFamily="18" charset="0"/>
                        <a:ea typeface="黑体" panose="02010609060101010101" charset="-122"/>
                        <a:cs typeface="Times New Roman" panose="02020603050405020304" pitchFamily="18" charset="0"/>
                        <a:sym typeface="+mn-ea"/>
                      </a:endParaRPr>
                    </a:p>
                  </a:txBody>
                  <a:tcPr/>
                </a:tc>
                <a:tc>
                  <a:txBody>
                    <a:bodyPr/>
                    <a:p>
                      <a:pPr>
                        <a:buNone/>
                      </a:pPr>
                      <a:r>
                        <a:rPr lang="zh-CN" altLang="en-US" sz="1400" b="1" dirty="0" smtClean="0">
                          <a:noFill/>
                          <a:latin typeface="Times New Roman" panose="02020603050405020304" pitchFamily="18" charset="0"/>
                          <a:ea typeface="黑体" panose="02010609060101010101" charset="-122"/>
                          <a:cs typeface="Times New Roman" panose="02020603050405020304" pitchFamily="18" charset="0"/>
                          <a:sym typeface="+mn-ea"/>
                        </a:rPr>
                        <a:t>performance</a:t>
                      </a:r>
                      <a:endParaRPr lang="zh-CN" altLang="en-US" sz="1400" b="1" dirty="0" smtClean="0">
                        <a:noFill/>
                        <a:latin typeface="Times New Roman" panose="02020603050405020304" pitchFamily="18" charset="0"/>
                        <a:ea typeface="黑体" panose="02010609060101010101" charset="-122"/>
                        <a:cs typeface="Times New Roman" panose="02020603050405020304" pitchFamily="18" charset="0"/>
                        <a:sym typeface="+mn-ea"/>
                      </a:endParaRPr>
                    </a:p>
                  </a:txBody>
                  <a:tcPr/>
                </a:tc>
                <a:tc>
                  <a:txBody>
                    <a:bodyPr/>
                    <a:p>
                      <a:pPr>
                        <a:buNone/>
                      </a:pPr>
                      <a:r>
                        <a:rPr lang="en-US" altLang="zh-CN" sz="1400" b="1" dirty="0" smtClean="0">
                          <a:latin typeface="Times New Roman" panose="02020603050405020304" pitchFamily="18" charset="0"/>
                          <a:cs typeface="Times New Roman" panose="02020603050405020304" pitchFamily="18" charset="0"/>
                          <a:sym typeface="+mn-ea"/>
                        </a:rPr>
                        <a:t>a unforgetable experience</a:t>
                      </a:r>
                      <a:endParaRPr lang="en-US" altLang="zh-CN" sz="1400" b="1" dirty="0" smtClean="0">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b="1" dirty="0" smtClean="0">
                          <a:noFill/>
                          <a:latin typeface="Times New Roman" panose="02020603050405020304" pitchFamily="18" charset="0"/>
                          <a:cs typeface="Times New Roman" panose="02020603050405020304" pitchFamily="18" charset="0"/>
                          <a:sym typeface="+mn-ea"/>
                        </a:rPr>
                        <a:t>a</a:t>
                      </a:r>
                      <a:r>
                        <a:rPr lang="en-US" altLang="zh-CN" sz="1400" b="1" dirty="0" smtClean="0">
                          <a:noFill/>
                          <a:latin typeface="Times New Roman" panose="02020603050405020304" pitchFamily="18" charset="0"/>
                          <a:cs typeface="Times New Roman" panose="02020603050405020304" pitchFamily="18" charset="0"/>
                          <a:sym typeface="+mn-ea"/>
                        </a:rPr>
                        <a:t>n</a:t>
                      </a:r>
                      <a:r>
                        <a:rPr lang="zh-CN" altLang="en-US" sz="1400" b="1" dirty="0" smtClean="0">
                          <a:noFill/>
                          <a:latin typeface="Times New Roman" panose="02020603050405020304" pitchFamily="18" charset="0"/>
                          <a:cs typeface="Times New Roman" panose="02020603050405020304" pitchFamily="18" charset="0"/>
                          <a:sym typeface="+mn-ea"/>
                        </a:rPr>
                        <a:t> unforget</a:t>
                      </a:r>
                      <a:r>
                        <a:rPr lang="en-US" altLang="zh-CN" sz="1400" b="1" dirty="0" smtClean="0">
                          <a:noFill/>
                          <a:latin typeface="Times New Roman" panose="02020603050405020304" pitchFamily="18" charset="0"/>
                          <a:cs typeface="Times New Roman" panose="02020603050405020304" pitchFamily="18" charset="0"/>
                          <a:sym typeface="+mn-ea"/>
                        </a:rPr>
                        <a:t>t</a:t>
                      </a:r>
                      <a:r>
                        <a:rPr lang="zh-CN" altLang="en-US" sz="1400" b="1" dirty="0" smtClean="0">
                          <a:noFill/>
                          <a:latin typeface="Times New Roman" panose="02020603050405020304" pitchFamily="18" charset="0"/>
                          <a:cs typeface="Times New Roman" panose="02020603050405020304" pitchFamily="18" charset="0"/>
                          <a:sym typeface="+mn-ea"/>
                        </a:rPr>
                        <a:t>able experience</a:t>
                      </a:r>
                      <a:endParaRPr lang="zh-CN" altLang="en-US" sz="1400" b="1" dirty="0" smtClean="0">
                        <a:noFill/>
                        <a:latin typeface="Times New Roman" panose="02020603050405020304" pitchFamily="18" charset="0"/>
                        <a:cs typeface="Times New Roman" panose="02020603050405020304" pitchFamily="18" charset="0"/>
                        <a:sym typeface="+mn-ea"/>
                      </a:endParaRPr>
                    </a:p>
                  </a:txBody>
                  <a:tcPr/>
                </a:tc>
              </a:tr>
              <a:tr h="255905">
                <a:tc>
                  <a:txBody>
                    <a:bodyPr/>
                    <a:p>
                      <a:pPr>
                        <a:buNone/>
                      </a:pPr>
                      <a:r>
                        <a:rPr lang="zh-CN" altLang="en-US" sz="1400" b="1" dirty="0" smtClean="0">
                          <a:latin typeface="Times New Roman" panose="02020603050405020304" pitchFamily="18" charset="0"/>
                          <a:ea typeface="黑体" panose="02010609060101010101" charset="-122"/>
                          <a:cs typeface="Times New Roman" panose="02020603050405020304" pitchFamily="18" charset="0"/>
                          <a:sym typeface="+mn-ea"/>
                        </a:rPr>
                        <a:t>goverment</a:t>
                      </a:r>
                      <a:endParaRPr lang="zh-CN" altLang="en-US" sz="1400" b="1" dirty="0" smtClean="0">
                        <a:latin typeface="Times New Roman" panose="02020603050405020304" pitchFamily="18" charset="0"/>
                        <a:ea typeface="黑体" panose="02010609060101010101" charset="-122"/>
                        <a:cs typeface="Times New Roman" panose="02020603050405020304" pitchFamily="18" charset="0"/>
                        <a:sym typeface="+mn-ea"/>
                      </a:endParaRPr>
                    </a:p>
                  </a:txBody>
                  <a:tcPr/>
                </a:tc>
                <a:tc>
                  <a:txBody>
                    <a:bodyPr/>
                    <a:p>
                      <a:pPr>
                        <a:buNone/>
                      </a:pPr>
                      <a:r>
                        <a:rPr lang="zh-CN" altLang="en-US" sz="1400" b="1" dirty="0" smtClean="0">
                          <a:noFill/>
                          <a:latin typeface="Times New Roman" panose="02020603050405020304" pitchFamily="18" charset="0"/>
                          <a:ea typeface="黑体" panose="02010609060101010101" charset="-122"/>
                          <a:cs typeface="Times New Roman" panose="02020603050405020304" pitchFamily="18" charset="0"/>
                          <a:sym typeface="+mn-ea"/>
                        </a:rPr>
                        <a:t>government	</a:t>
                      </a:r>
                      <a:endParaRPr lang="zh-CN" altLang="en-US" sz="1400" b="1" dirty="0" smtClean="0">
                        <a:noFill/>
                        <a:latin typeface="Times New Roman" panose="02020603050405020304" pitchFamily="18" charset="0"/>
                        <a:ea typeface="黑体" panose="02010609060101010101" charset="-122"/>
                        <a:cs typeface="Times New Roman" panose="02020603050405020304" pitchFamily="18" charset="0"/>
                        <a:sym typeface="+mn-ea"/>
                      </a:endParaRPr>
                    </a:p>
                  </a:txBody>
                  <a:tcPr/>
                </a:tc>
                <a:tc>
                  <a:txBody>
                    <a:bodyPr/>
                    <a:p>
                      <a:pPr>
                        <a:buNone/>
                      </a:pPr>
                      <a:r>
                        <a:rPr lang="en-US" altLang="zh-CN" sz="1400" b="1" dirty="0" smtClean="0">
                          <a:solidFill>
                            <a:schemeClr val="tx1"/>
                          </a:solidFill>
                          <a:latin typeface="Times New Roman" panose="02020603050405020304" pitchFamily="18" charset="0"/>
                          <a:cs typeface="Times New Roman" panose="02020603050405020304" pitchFamily="18" charset="0"/>
                          <a:sym typeface="+mn-ea"/>
                        </a:rPr>
                        <a:t>make a great progress</a:t>
                      </a:r>
                      <a:endParaRPr lang="en-US" altLang="zh-CN" sz="1400" b="1" dirty="0" smtClean="0">
                        <a:solidFill>
                          <a:schemeClr val="tx1"/>
                        </a:solidFill>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b="1" dirty="0" smtClean="0">
                          <a:noFill/>
                          <a:latin typeface="Times New Roman" panose="02020603050405020304" pitchFamily="18" charset="0"/>
                          <a:cs typeface="Times New Roman" panose="02020603050405020304" pitchFamily="18" charset="0"/>
                          <a:sym typeface="+mn-ea"/>
                        </a:rPr>
                        <a:t>make great progress</a:t>
                      </a:r>
                      <a:endParaRPr lang="zh-CN" altLang="en-US" sz="1400" b="1" dirty="0" smtClean="0">
                        <a:noFill/>
                        <a:latin typeface="Times New Roman" panose="02020603050405020304" pitchFamily="18" charset="0"/>
                        <a:cs typeface="Times New Roman" panose="02020603050405020304" pitchFamily="18" charset="0"/>
                        <a:sym typeface="+mn-ea"/>
                      </a:endParaRPr>
                    </a:p>
                  </a:txBody>
                  <a:tcPr/>
                </a:tc>
              </a:tr>
              <a:tr h="238760">
                <a:tc>
                  <a:txBody>
                    <a:bodyPr/>
                    <a:p>
                      <a:pPr>
                        <a:buNone/>
                      </a:pPr>
                      <a:r>
                        <a:rPr lang="zh-CN" altLang="en-US" sz="1400" b="1" dirty="0" smtClean="0">
                          <a:latin typeface="Times New Roman" panose="02020603050405020304" pitchFamily="18" charset="0"/>
                          <a:ea typeface="黑体" panose="02010609060101010101" charset="-122"/>
                          <a:cs typeface="Times New Roman" panose="02020603050405020304" pitchFamily="18" charset="0"/>
                          <a:sym typeface="+mn-ea"/>
                        </a:rPr>
                        <a:t>enviroment</a:t>
                      </a:r>
                      <a:endParaRPr lang="zh-CN" altLang="en-US" sz="1400" b="1" dirty="0" smtClean="0">
                        <a:latin typeface="Times New Roman" panose="02020603050405020304" pitchFamily="18" charset="0"/>
                        <a:ea typeface="黑体" panose="02010609060101010101" charset="-122"/>
                        <a:cs typeface="Times New Roman" panose="02020603050405020304" pitchFamily="18" charset="0"/>
                        <a:sym typeface="+mn-ea"/>
                      </a:endParaRPr>
                    </a:p>
                  </a:txBody>
                  <a:tcPr/>
                </a:tc>
                <a:tc>
                  <a:txBody>
                    <a:bodyPr/>
                    <a:p>
                      <a:pPr>
                        <a:buNone/>
                      </a:pPr>
                      <a:r>
                        <a:rPr lang="zh-CN" altLang="en-US" sz="1400" b="1" dirty="0" smtClean="0">
                          <a:noFill/>
                          <a:latin typeface="Times New Roman" panose="02020603050405020304" pitchFamily="18" charset="0"/>
                          <a:ea typeface="黑体" panose="02010609060101010101" charset="-122"/>
                          <a:cs typeface="Times New Roman" panose="02020603050405020304" pitchFamily="18" charset="0"/>
                          <a:sym typeface="+mn-ea"/>
                        </a:rPr>
                        <a:t>environment</a:t>
                      </a:r>
                      <a:endParaRPr lang="zh-CN" altLang="en-US" sz="1400" b="1" dirty="0" smtClean="0">
                        <a:noFill/>
                        <a:latin typeface="Times New Roman" panose="02020603050405020304" pitchFamily="18" charset="0"/>
                        <a:ea typeface="黑体" panose="02010609060101010101" charset="-122"/>
                        <a:cs typeface="Times New Roman" panose="02020603050405020304" pitchFamily="18" charset="0"/>
                        <a:sym typeface="+mn-ea"/>
                      </a:endParaRPr>
                    </a:p>
                  </a:txBody>
                  <a:tcPr/>
                </a:tc>
                <a:tc>
                  <a:txBody>
                    <a:bodyPr/>
                    <a:p>
                      <a:pPr>
                        <a:buNone/>
                      </a:pPr>
                      <a:r>
                        <a:rPr lang="zh-CN" altLang="en-US" sz="1400" b="1" dirty="0" smtClean="0">
                          <a:solidFill>
                            <a:schemeClr val="tx1"/>
                          </a:solidFill>
                          <a:latin typeface="Times New Roman" panose="02020603050405020304" pitchFamily="18" charset="0"/>
                          <a:cs typeface="Times New Roman" panose="02020603050405020304" pitchFamily="18" charset="0"/>
                          <a:sym typeface="+mn-ea"/>
                        </a:rPr>
                        <a:t>I</a:t>
                      </a:r>
                      <a:r>
                        <a:rPr lang="en-US" altLang="zh-CN" sz="1400" b="1" dirty="0" smtClean="0">
                          <a:solidFill>
                            <a:schemeClr val="tx1"/>
                          </a:solidFill>
                          <a:latin typeface="Times New Roman" panose="02020603050405020304" pitchFamily="18" charset="0"/>
                          <a:cs typeface="Times New Roman" panose="02020603050405020304" pitchFamily="18" charset="0"/>
                          <a:sym typeface="+mn-ea"/>
                        </a:rPr>
                        <a:t>’</a:t>
                      </a:r>
                      <a:r>
                        <a:rPr lang="zh-CN" altLang="en-US" sz="1400" b="1" dirty="0" smtClean="0">
                          <a:solidFill>
                            <a:schemeClr val="tx1"/>
                          </a:solidFill>
                          <a:latin typeface="Times New Roman" panose="02020603050405020304" pitchFamily="18" charset="0"/>
                          <a:cs typeface="Times New Roman" panose="02020603050405020304" pitchFamily="18" charset="0"/>
                          <a:sym typeface="+mn-ea"/>
                        </a:rPr>
                        <a:t>m writing this letter to convey</a:t>
                      </a:r>
                      <a:endParaRPr lang="zh-CN" altLang="en-US" sz="1400" b="1" dirty="0" smtClean="0">
                        <a:solidFill>
                          <a:schemeClr val="tx1"/>
                        </a:solidFill>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b="1" dirty="0" smtClean="0">
                          <a:noFill/>
                          <a:latin typeface="Times New Roman" panose="02020603050405020304" pitchFamily="18" charset="0"/>
                          <a:cs typeface="Times New Roman" panose="02020603050405020304" pitchFamily="18" charset="0"/>
                          <a:sym typeface="+mn-ea"/>
                        </a:rPr>
                        <a:t>I</a:t>
                      </a:r>
                      <a:r>
                        <a:rPr lang="en-US" altLang="zh-CN" sz="1400" b="1" dirty="0" smtClean="0">
                          <a:noFill/>
                          <a:latin typeface="Times New Roman" panose="02020603050405020304" pitchFamily="18" charset="0"/>
                          <a:cs typeface="Times New Roman" panose="02020603050405020304" pitchFamily="18" charset="0"/>
                          <a:sym typeface="+mn-ea"/>
                        </a:rPr>
                        <a:t>’</a:t>
                      </a:r>
                      <a:r>
                        <a:rPr lang="zh-CN" altLang="en-US" sz="1400" b="1" dirty="0" smtClean="0">
                          <a:noFill/>
                          <a:latin typeface="Times New Roman" panose="02020603050405020304" pitchFamily="18" charset="0"/>
                          <a:cs typeface="Times New Roman" panose="02020603050405020304" pitchFamily="18" charset="0"/>
                          <a:sym typeface="+mn-ea"/>
                        </a:rPr>
                        <a:t>m writing to convey</a:t>
                      </a:r>
                      <a:endParaRPr lang="zh-CN" altLang="en-US" sz="1400" b="1" dirty="0" smtClean="0">
                        <a:noFill/>
                        <a:latin typeface="Times New Roman" panose="02020603050405020304" pitchFamily="18" charset="0"/>
                        <a:cs typeface="Times New Roman" panose="02020603050405020304" pitchFamily="18" charset="0"/>
                        <a:sym typeface="+mn-ea"/>
                      </a:endParaRPr>
                    </a:p>
                  </a:txBody>
                  <a:tcPr/>
                </a:tc>
              </a:tr>
              <a:tr h="304800">
                <a:tc>
                  <a:txBody>
                    <a:bodyPr/>
                    <a:p>
                      <a:pPr>
                        <a:buNone/>
                      </a:pPr>
                      <a:r>
                        <a:rPr lang="en-US" altLang="zh-CN" sz="1400" b="1" dirty="0" smtClean="0">
                          <a:latin typeface="Times New Roman" panose="02020603050405020304" pitchFamily="18" charset="0"/>
                          <a:ea typeface="黑体" panose="02010609060101010101" charset="-122"/>
                          <a:cs typeface="Times New Roman" panose="02020603050405020304" pitchFamily="18" charset="0"/>
                          <a:sym typeface="+mn-ea"/>
                        </a:rPr>
                        <a:t>occassion</a:t>
                      </a:r>
                      <a:endParaRPr lang="en-US" altLang="zh-CN" sz="1400" b="1" dirty="0" smtClean="0">
                        <a:latin typeface="Times New Roman" panose="02020603050405020304" pitchFamily="18" charset="0"/>
                        <a:ea typeface="黑体" panose="02010609060101010101" charset="-122"/>
                        <a:cs typeface="Times New Roman" panose="02020603050405020304" pitchFamily="18" charset="0"/>
                        <a:sym typeface="+mn-ea"/>
                      </a:endParaRPr>
                    </a:p>
                  </a:txBody>
                  <a:tcPr/>
                </a:tc>
                <a:tc>
                  <a:txBody>
                    <a:bodyPr/>
                    <a:p>
                      <a:pPr>
                        <a:buNone/>
                      </a:pPr>
                      <a:r>
                        <a:rPr lang="zh-CN" altLang="en-US" sz="1400" b="1" dirty="0" smtClean="0">
                          <a:noFill/>
                          <a:latin typeface="Times New Roman" panose="02020603050405020304" pitchFamily="18" charset="0"/>
                          <a:ea typeface="黑体" panose="02010609060101010101" charset="-122"/>
                          <a:cs typeface="Times New Roman" panose="02020603050405020304" pitchFamily="18" charset="0"/>
                          <a:sym typeface="+mn-ea"/>
                        </a:rPr>
                        <a:t>occasion	</a:t>
                      </a:r>
                      <a:endParaRPr lang="zh-CN" altLang="en-US" sz="1400" b="1" dirty="0" smtClean="0">
                        <a:noFill/>
                        <a:latin typeface="Times New Roman" panose="02020603050405020304" pitchFamily="18" charset="0"/>
                        <a:ea typeface="黑体" panose="02010609060101010101" charset="-122"/>
                        <a:cs typeface="Times New Roman" panose="02020603050405020304" pitchFamily="18" charset="0"/>
                        <a:sym typeface="+mn-ea"/>
                      </a:endParaRPr>
                    </a:p>
                  </a:txBody>
                  <a:tcPr/>
                </a:tc>
                <a:tc rowSpan="3">
                  <a:txBody>
                    <a:bodyPr/>
                    <a:p>
                      <a:pPr>
                        <a:buNone/>
                      </a:pPr>
                      <a:r>
                        <a:rPr lang="zh-CN" altLang="en-US" sz="1400" b="1" dirty="0" smtClean="0">
                          <a:solidFill>
                            <a:schemeClr val="tx1"/>
                          </a:solidFill>
                          <a:latin typeface="Times New Roman" panose="02020603050405020304" pitchFamily="18" charset="0"/>
                          <a:cs typeface="Times New Roman" panose="02020603050405020304" pitchFamily="18" charset="0"/>
                          <a:sym typeface="+mn-ea"/>
                        </a:rPr>
                        <a:t>Learning that you</a:t>
                      </a:r>
                      <a:r>
                        <a:rPr lang="en-US" altLang="zh-CN" sz="1400" b="1" dirty="0" smtClean="0">
                          <a:solidFill>
                            <a:schemeClr val="tx1"/>
                          </a:solidFill>
                          <a:latin typeface="Times New Roman" panose="02020603050405020304" pitchFamily="18" charset="0"/>
                          <a:cs typeface="Times New Roman" panose="02020603050405020304" pitchFamily="18" charset="0"/>
                          <a:sym typeface="+mn-ea"/>
                        </a:rPr>
                        <a:t>’</a:t>
                      </a:r>
                      <a:r>
                        <a:rPr lang="zh-CN" altLang="en-US" sz="1400" b="1" dirty="0" smtClean="0">
                          <a:solidFill>
                            <a:schemeClr val="tx1"/>
                          </a:solidFill>
                          <a:latin typeface="Times New Roman" panose="02020603050405020304" pitchFamily="18" charset="0"/>
                          <a:cs typeface="Times New Roman" panose="02020603050405020304" pitchFamily="18" charset="0"/>
                          <a:sym typeface="+mn-ea"/>
                        </a:rPr>
                        <a:t>ll back your country, so I</a:t>
                      </a:r>
                      <a:r>
                        <a:rPr lang="en-US" altLang="zh-CN" sz="1400" b="1" dirty="0" smtClean="0">
                          <a:solidFill>
                            <a:schemeClr val="tx1"/>
                          </a:solidFill>
                          <a:latin typeface="Times New Roman" panose="02020603050405020304" pitchFamily="18" charset="0"/>
                          <a:cs typeface="Times New Roman" panose="02020603050405020304" pitchFamily="18" charset="0"/>
                          <a:sym typeface="+mn-ea"/>
                        </a:rPr>
                        <a:t>’</a:t>
                      </a:r>
                      <a:r>
                        <a:rPr lang="zh-CN" altLang="en-US" sz="1400" b="1" dirty="0" smtClean="0">
                          <a:solidFill>
                            <a:schemeClr val="tx1"/>
                          </a:solidFill>
                          <a:latin typeface="Times New Roman" panose="02020603050405020304" pitchFamily="18" charset="0"/>
                          <a:cs typeface="Times New Roman" panose="02020603050405020304" pitchFamily="18" charset="0"/>
                          <a:sym typeface="+mn-ea"/>
                        </a:rPr>
                        <a:t>m writing to express my best wish for you. </a:t>
                      </a:r>
                      <a:endParaRPr lang="zh-CN" altLang="en-US" sz="1400" b="1" dirty="0" smtClean="0">
                        <a:solidFill>
                          <a:schemeClr val="tx1"/>
                        </a:solidFill>
                        <a:latin typeface="Times New Roman" panose="02020603050405020304" pitchFamily="18" charset="0"/>
                        <a:cs typeface="Times New Roman" panose="02020603050405020304" pitchFamily="18" charset="0"/>
                        <a:sym typeface="+mn-ea"/>
                      </a:endParaRPr>
                    </a:p>
                  </a:txBody>
                  <a:tcPr/>
                </a:tc>
                <a:tc rowSpan="3">
                  <a:txBody>
                    <a:bodyPr/>
                    <a:p>
                      <a:pPr>
                        <a:buNone/>
                      </a:pPr>
                      <a:r>
                        <a:rPr lang="zh-CN" altLang="en-US" sz="1400" b="1" dirty="0" smtClean="0">
                          <a:noFill/>
                          <a:latin typeface="Times New Roman" panose="02020603050405020304" pitchFamily="18" charset="0"/>
                          <a:cs typeface="Times New Roman" panose="02020603050405020304" pitchFamily="18" charset="0"/>
                          <a:sym typeface="+mn-ea"/>
                        </a:rPr>
                        <a:t>Learning that you</a:t>
                      </a:r>
                      <a:r>
                        <a:rPr lang="en-US" altLang="zh-CN" sz="1400" b="1" dirty="0" smtClean="0">
                          <a:noFill/>
                          <a:latin typeface="Times New Roman" panose="02020603050405020304" pitchFamily="18" charset="0"/>
                          <a:cs typeface="Times New Roman" panose="02020603050405020304" pitchFamily="18" charset="0"/>
                          <a:sym typeface="+mn-ea"/>
                        </a:rPr>
                        <a:t>’</a:t>
                      </a:r>
                      <a:r>
                        <a:rPr lang="zh-CN" altLang="en-US" sz="1400" b="1" dirty="0" smtClean="0">
                          <a:noFill/>
                          <a:latin typeface="Times New Roman" panose="02020603050405020304" pitchFamily="18" charset="0"/>
                          <a:cs typeface="Times New Roman" panose="02020603050405020304" pitchFamily="18" charset="0"/>
                          <a:sym typeface="+mn-ea"/>
                        </a:rPr>
                        <a:t>ll go back to / return to your country, I</a:t>
                      </a:r>
                      <a:r>
                        <a:rPr lang="en-US" altLang="zh-CN" sz="1400" b="1" dirty="0" smtClean="0">
                          <a:noFill/>
                          <a:latin typeface="Times New Roman" panose="02020603050405020304" pitchFamily="18" charset="0"/>
                          <a:cs typeface="Times New Roman" panose="02020603050405020304" pitchFamily="18" charset="0"/>
                          <a:sym typeface="+mn-ea"/>
                        </a:rPr>
                        <a:t>’</a:t>
                      </a:r>
                      <a:r>
                        <a:rPr lang="zh-CN" altLang="en-US" sz="1400" b="1" dirty="0" smtClean="0">
                          <a:noFill/>
                          <a:latin typeface="Times New Roman" panose="02020603050405020304" pitchFamily="18" charset="0"/>
                          <a:cs typeface="Times New Roman" panose="02020603050405020304" pitchFamily="18" charset="0"/>
                          <a:sym typeface="+mn-ea"/>
                        </a:rPr>
                        <a:t>m writing to express my best wishes for you. </a:t>
                      </a:r>
                      <a:endParaRPr lang="zh-CN" altLang="en-US" sz="1400" b="1" dirty="0" smtClean="0">
                        <a:noFill/>
                        <a:latin typeface="Times New Roman" panose="02020603050405020304" pitchFamily="18" charset="0"/>
                        <a:cs typeface="Times New Roman" panose="02020603050405020304" pitchFamily="18" charset="0"/>
                        <a:sym typeface="+mn-ea"/>
                      </a:endParaRPr>
                    </a:p>
                  </a:txBody>
                  <a:tcPr/>
                </a:tc>
              </a:tr>
              <a:tr h="244475">
                <a:tc>
                  <a:txBody>
                    <a:bodyPr/>
                    <a:p>
                      <a:pPr>
                        <a:buNone/>
                      </a:pPr>
                      <a:r>
                        <a:rPr lang="en-US" altLang="zh-CN" sz="1400" b="1" dirty="0" smtClean="0">
                          <a:latin typeface="Times New Roman" panose="02020603050405020304" pitchFamily="18" charset="0"/>
                          <a:ea typeface="黑体" panose="02010609060101010101" charset="-122"/>
                          <a:cs typeface="Times New Roman" panose="02020603050405020304" pitchFamily="18" charset="0"/>
                          <a:sym typeface="+mn-ea"/>
                        </a:rPr>
                        <a:t>succed/succees</a:t>
                      </a:r>
                      <a:endParaRPr lang="en-US" altLang="zh-CN" sz="1400" b="1" dirty="0" smtClean="0">
                        <a:latin typeface="Times New Roman" panose="02020603050405020304" pitchFamily="18" charset="0"/>
                        <a:ea typeface="黑体" panose="02010609060101010101" charset="-122"/>
                        <a:cs typeface="Times New Roman" panose="02020603050405020304" pitchFamily="18" charset="0"/>
                        <a:sym typeface="+mn-ea"/>
                      </a:endParaRPr>
                    </a:p>
                  </a:txBody>
                  <a:tcPr/>
                </a:tc>
                <a:tc>
                  <a:txBody>
                    <a:bodyPr/>
                    <a:p>
                      <a:pPr>
                        <a:buNone/>
                      </a:pPr>
                      <a:r>
                        <a:rPr lang="zh-CN" altLang="en-US" sz="1400" b="1" dirty="0" smtClean="0">
                          <a:noFill/>
                          <a:latin typeface="Times New Roman" panose="02020603050405020304" pitchFamily="18" charset="0"/>
                          <a:ea typeface="黑体" panose="02010609060101010101" charset="-122"/>
                          <a:cs typeface="Times New Roman" panose="02020603050405020304" pitchFamily="18" charset="0"/>
                          <a:sym typeface="+mn-ea"/>
                        </a:rPr>
                        <a:t>succe</a:t>
                      </a:r>
                      <a:r>
                        <a:rPr lang="en-US" altLang="zh-CN" sz="1400" b="1" dirty="0" smtClean="0">
                          <a:noFill/>
                          <a:latin typeface="Times New Roman" panose="02020603050405020304" pitchFamily="18" charset="0"/>
                          <a:ea typeface="黑体" panose="02010609060101010101" charset="-122"/>
                          <a:cs typeface="Times New Roman" panose="02020603050405020304" pitchFamily="18" charset="0"/>
                          <a:sym typeface="+mn-ea"/>
                        </a:rPr>
                        <a:t>e</a:t>
                      </a:r>
                      <a:r>
                        <a:rPr lang="zh-CN" altLang="en-US" sz="1400" b="1" dirty="0" smtClean="0">
                          <a:noFill/>
                          <a:latin typeface="Times New Roman" panose="02020603050405020304" pitchFamily="18" charset="0"/>
                          <a:ea typeface="黑体" panose="02010609060101010101" charset="-122"/>
                          <a:cs typeface="Times New Roman" panose="02020603050405020304" pitchFamily="18" charset="0"/>
                          <a:sym typeface="+mn-ea"/>
                        </a:rPr>
                        <a:t>d/succe</a:t>
                      </a:r>
                      <a:r>
                        <a:rPr lang="en-US" altLang="zh-CN" sz="1400" b="1" dirty="0" smtClean="0">
                          <a:noFill/>
                          <a:latin typeface="Times New Roman" panose="02020603050405020304" pitchFamily="18" charset="0"/>
                          <a:ea typeface="黑体" panose="02010609060101010101" charset="-122"/>
                          <a:cs typeface="Times New Roman" panose="02020603050405020304" pitchFamily="18" charset="0"/>
                          <a:sym typeface="+mn-ea"/>
                        </a:rPr>
                        <a:t>s</a:t>
                      </a:r>
                      <a:r>
                        <a:rPr lang="zh-CN" altLang="en-US" sz="1400" b="1" dirty="0" smtClean="0">
                          <a:noFill/>
                          <a:latin typeface="Times New Roman" panose="02020603050405020304" pitchFamily="18" charset="0"/>
                          <a:ea typeface="黑体" panose="02010609060101010101" charset="-122"/>
                          <a:cs typeface="Times New Roman" panose="02020603050405020304" pitchFamily="18" charset="0"/>
                          <a:sym typeface="+mn-ea"/>
                        </a:rPr>
                        <a:t>s</a:t>
                      </a:r>
                      <a:endParaRPr lang="zh-CN" altLang="en-US" sz="1400" b="1" dirty="0" smtClean="0">
                        <a:noFill/>
                        <a:latin typeface="Times New Roman" panose="02020603050405020304" pitchFamily="18" charset="0"/>
                        <a:ea typeface="黑体" panose="02010609060101010101" charset="-122"/>
                        <a:cs typeface="Times New Roman" panose="02020603050405020304" pitchFamily="18" charset="0"/>
                        <a:sym typeface="+mn-ea"/>
                      </a:endParaRPr>
                    </a:p>
                  </a:txBody>
                  <a:tcPr/>
                </a:tc>
                <a:tc vMerge="1">
                  <a:tcPr/>
                </a:tc>
                <a:tc vMerge="1">
                  <a:tcPr/>
                </a:tc>
              </a:tr>
              <a:tr h="278130">
                <a:tc>
                  <a:txBody>
                    <a:bodyPr/>
                    <a:p>
                      <a:pPr>
                        <a:buNone/>
                      </a:pPr>
                      <a:r>
                        <a:rPr lang="zh-CN" altLang="en-US" sz="1400" b="1" dirty="0" smtClean="0">
                          <a:latin typeface="Times New Roman" panose="02020603050405020304" pitchFamily="18" charset="0"/>
                          <a:ea typeface="黑体" panose="02010609060101010101" charset="-122"/>
                          <a:cs typeface="Times New Roman" panose="02020603050405020304" pitchFamily="18" charset="0"/>
                          <a:sym typeface="+mn-ea"/>
                        </a:rPr>
                        <a:t>benefical </a:t>
                      </a:r>
                      <a:endParaRPr lang="zh-CN" altLang="en-US" sz="1400" b="1" dirty="0" smtClean="0">
                        <a:latin typeface="Times New Roman" panose="02020603050405020304" pitchFamily="18" charset="0"/>
                        <a:ea typeface="黑体" panose="02010609060101010101" charset="-122"/>
                        <a:cs typeface="Times New Roman" panose="02020603050405020304" pitchFamily="18" charset="0"/>
                        <a:sym typeface="+mn-ea"/>
                      </a:endParaRPr>
                    </a:p>
                  </a:txBody>
                  <a:tcPr/>
                </a:tc>
                <a:tc>
                  <a:txBody>
                    <a:bodyPr/>
                    <a:p>
                      <a:pPr>
                        <a:buNone/>
                      </a:pPr>
                      <a:r>
                        <a:rPr lang="zh-CN" altLang="en-US" sz="1400" b="1" dirty="0" smtClean="0">
                          <a:noFill/>
                          <a:latin typeface="Times New Roman" panose="02020603050405020304" pitchFamily="18" charset="0"/>
                          <a:ea typeface="黑体" panose="02010609060101010101" charset="-122"/>
                          <a:cs typeface="Times New Roman" panose="02020603050405020304" pitchFamily="18" charset="0"/>
                        </a:rPr>
                        <a:t>beneficial </a:t>
                      </a:r>
                      <a:endParaRPr lang="zh-CN" altLang="en-US" sz="1400" b="1" dirty="0" smtClean="0">
                        <a:noFill/>
                        <a:latin typeface="Times New Roman" panose="02020603050405020304" pitchFamily="18" charset="0"/>
                        <a:ea typeface="黑体" panose="02010609060101010101" charset="-122"/>
                        <a:cs typeface="Times New Roman" panose="02020603050405020304" pitchFamily="18" charset="0"/>
                      </a:endParaRPr>
                    </a:p>
                  </a:txBody>
                  <a:tcPr/>
                </a:tc>
                <a:tc vMerge="1">
                  <a:tcPr/>
                </a:tc>
                <a:tc vMerge="1">
                  <a:tcPr/>
                </a:tc>
              </a:tr>
              <a:tr h="196850">
                <a:tc>
                  <a:txBody>
                    <a:bodyPr/>
                    <a:p>
                      <a:pPr>
                        <a:buNone/>
                      </a:pPr>
                      <a:r>
                        <a:rPr lang="zh-CN" altLang="en-US" sz="1400" b="1" dirty="0" smtClean="0">
                          <a:latin typeface="Times New Roman" panose="02020603050405020304" pitchFamily="18" charset="0"/>
                          <a:ea typeface="黑体" panose="02010609060101010101" charset="-122"/>
                          <a:cs typeface="Times New Roman" panose="02020603050405020304" pitchFamily="18" charset="0"/>
                          <a:sym typeface="+mn-ea"/>
                        </a:rPr>
                        <a:t>Wenesday</a:t>
                      </a:r>
                      <a:endParaRPr lang="zh-CN" altLang="en-US" sz="1400" b="1" dirty="0" smtClean="0">
                        <a:latin typeface="Times New Roman" panose="02020603050405020304" pitchFamily="18" charset="0"/>
                        <a:ea typeface="黑体" panose="02010609060101010101" charset="-122"/>
                        <a:cs typeface="Times New Roman" panose="02020603050405020304" pitchFamily="18" charset="0"/>
                        <a:sym typeface="+mn-ea"/>
                      </a:endParaRPr>
                    </a:p>
                  </a:txBody>
                  <a:tcPr/>
                </a:tc>
                <a:tc>
                  <a:txBody>
                    <a:bodyPr/>
                    <a:p>
                      <a:pPr>
                        <a:buNone/>
                      </a:pPr>
                      <a:r>
                        <a:rPr lang="zh-CN" altLang="en-US" sz="1400" b="1" dirty="0" smtClean="0">
                          <a:noFill/>
                          <a:latin typeface="Times New Roman" panose="02020603050405020304" pitchFamily="18" charset="0"/>
                          <a:ea typeface="黑体" panose="02010609060101010101" charset="-122"/>
                          <a:cs typeface="Times New Roman" panose="02020603050405020304" pitchFamily="18" charset="0"/>
                        </a:rPr>
                        <a:t>Wednesday</a:t>
                      </a:r>
                      <a:endParaRPr lang="zh-CN" altLang="en-US" sz="1400" b="1" dirty="0" smtClean="0">
                        <a:noFill/>
                        <a:latin typeface="Times New Roman" panose="02020603050405020304" pitchFamily="18" charset="0"/>
                        <a:ea typeface="黑体" panose="02010609060101010101" charset="-122"/>
                        <a:cs typeface="Times New Roman" panose="02020603050405020304" pitchFamily="18" charset="0"/>
                      </a:endParaRPr>
                    </a:p>
                  </a:txBody>
                  <a:tcPr/>
                </a:tc>
                <a:tc>
                  <a:txBody>
                    <a:bodyPr/>
                    <a:p>
                      <a:pPr>
                        <a:buNone/>
                      </a:pPr>
                      <a:r>
                        <a:rPr lang="zh-CN" altLang="en-US" sz="1400" b="1" dirty="0" smtClean="0">
                          <a:solidFill>
                            <a:schemeClr val="tx1"/>
                          </a:solidFill>
                          <a:latin typeface="Times New Roman" panose="02020603050405020304" pitchFamily="18" charset="0"/>
                          <a:cs typeface="Times New Roman" panose="02020603050405020304" pitchFamily="18" charset="0"/>
                          <a:sym typeface="+mn-ea"/>
                        </a:rPr>
                        <a:t>Under your help</a:t>
                      </a:r>
                      <a:endParaRPr lang="zh-CN" altLang="en-US" sz="1400" b="1" dirty="0" smtClean="0">
                        <a:solidFill>
                          <a:schemeClr val="tx1"/>
                        </a:solidFill>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b="1" dirty="0" smtClean="0">
                          <a:noFill/>
                          <a:latin typeface="Times New Roman" panose="02020603050405020304" pitchFamily="18" charset="0"/>
                          <a:cs typeface="Times New Roman" panose="02020603050405020304" pitchFamily="18" charset="0"/>
                        </a:rPr>
                        <a:t>With your help</a:t>
                      </a:r>
                      <a:endParaRPr lang="zh-CN" altLang="en-US" sz="1400" b="1" dirty="0" smtClean="0">
                        <a:noFill/>
                        <a:latin typeface="Times New Roman" panose="02020603050405020304" pitchFamily="18" charset="0"/>
                        <a:cs typeface="Times New Roman" panose="02020603050405020304" pitchFamily="18" charset="0"/>
                      </a:endParaRPr>
                    </a:p>
                  </a:txBody>
                  <a:tcPr/>
                </a:tc>
              </a:tr>
              <a:tr h="250190">
                <a:tc>
                  <a:txBody>
                    <a:bodyPr/>
                    <a:p>
                      <a:pPr>
                        <a:buNone/>
                      </a:pPr>
                      <a:r>
                        <a:rPr lang="zh-CN" altLang="en-US" sz="1400" b="1" dirty="0" smtClean="0">
                          <a:latin typeface="Times New Roman" panose="02020603050405020304" pitchFamily="18" charset="0"/>
                          <a:ea typeface="黑体" panose="02010609060101010101" charset="-122"/>
                          <a:cs typeface="Times New Roman" panose="02020603050405020304" pitchFamily="18" charset="0"/>
                          <a:sym typeface="+mn-ea"/>
                        </a:rPr>
                        <a:t>Febrary</a:t>
                      </a:r>
                      <a:endParaRPr lang="zh-CN" altLang="en-US" sz="1400" b="1" dirty="0" smtClean="0">
                        <a:latin typeface="Times New Roman" panose="02020603050405020304" pitchFamily="18" charset="0"/>
                        <a:ea typeface="黑体" panose="02010609060101010101" charset="-122"/>
                        <a:cs typeface="Times New Roman" panose="02020603050405020304" pitchFamily="18" charset="0"/>
                        <a:sym typeface="+mn-ea"/>
                      </a:endParaRPr>
                    </a:p>
                  </a:txBody>
                  <a:tcPr/>
                </a:tc>
                <a:tc>
                  <a:txBody>
                    <a:bodyPr/>
                    <a:p>
                      <a:pPr>
                        <a:buNone/>
                      </a:pPr>
                      <a:r>
                        <a:rPr lang="zh-CN" altLang="en-US" sz="1400" b="1" dirty="0" smtClean="0">
                          <a:noFill/>
                          <a:latin typeface="Times New Roman" panose="02020603050405020304" pitchFamily="18" charset="0"/>
                          <a:ea typeface="黑体" panose="02010609060101010101" charset="-122"/>
                          <a:cs typeface="Times New Roman" panose="02020603050405020304" pitchFamily="18" charset="0"/>
                        </a:rPr>
                        <a:t>February</a:t>
                      </a:r>
                      <a:endParaRPr lang="zh-CN" altLang="en-US" sz="1400" b="1" dirty="0" smtClean="0">
                        <a:noFill/>
                        <a:latin typeface="Times New Roman" panose="02020603050405020304" pitchFamily="18" charset="0"/>
                        <a:ea typeface="黑体" panose="02010609060101010101" charset="-122"/>
                        <a:cs typeface="Times New Roman" panose="02020603050405020304" pitchFamily="18" charset="0"/>
                      </a:endParaRPr>
                    </a:p>
                  </a:txBody>
                  <a:tcPr/>
                </a:tc>
                <a:tc>
                  <a:txBody>
                    <a:bodyPr/>
                    <a:p>
                      <a:pPr>
                        <a:buNone/>
                      </a:pPr>
                      <a:r>
                        <a:rPr lang="zh-CN" altLang="en-US" sz="1400" b="1" dirty="0" smtClean="0">
                          <a:solidFill>
                            <a:schemeClr val="tx1"/>
                          </a:solidFill>
                          <a:latin typeface="Times New Roman" panose="02020603050405020304" pitchFamily="18" charset="0"/>
                          <a:cs typeface="Times New Roman" panose="02020603050405020304" pitchFamily="18" charset="0"/>
                          <a:sym typeface="+mn-ea"/>
                        </a:rPr>
                        <a:t> a </a:t>
                      </a:r>
                      <a:r>
                        <a:rPr lang="en-US" altLang="zh-CN" sz="1400" b="1" dirty="0" smtClean="0">
                          <a:solidFill>
                            <a:schemeClr val="tx1"/>
                          </a:solidFill>
                          <a:latin typeface="Times New Roman" panose="02020603050405020304" pitchFamily="18" charset="0"/>
                          <a:cs typeface="Times New Roman" panose="02020603050405020304" pitchFamily="18" charset="0"/>
                          <a:sym typeface="+mn-ea"/>
                        </a:rPr>
                        <a:t>useful</a:t>
                      </a:r>
                      <a:r>
                        <a:rPr lang="zh-CN" altLang="en-US" sz="1400" b="1" dirty="0" smtClean="0">
                          <a:solidFill>
                            <a:schemeClr val="tx1"/>
                          </a:solidFill>
                          <a:latin typeface="Times New Roman" panose="02020603050405020304" pitchFamily="18" charset="0"/>
                          <a:cs typeface="Times New Roman" panose="02020603050405020304" pitchFamily="18" charset="0"/>
                          <a:sym typeface="+mn-ea"/>
                        </a:rPr>
                        <a:t> advice </a:t>
                      </a:r>
                      <a:endParaRPr lang="zh-CN" altLang="en-US" sz="1400" b="1" dirty="0" smtClean="0">
                        <a:solidFill>
                          <a:schemeClr val="tx1"/>
                        </a:solidFill>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b="1" dirty="0" smtClean="0">
                          <a:noFill/>
                          <a:latin typeface="Times New Roman" panose="02020603050405020304" pitchFamily="18" charset="0"/>
                          <a:cs typeface="Times New Roman" panose="02020603050405020304" pitchFamily="18" charset="0"/>
                        </a:rPr>
                        <a:t> useful advice</a:t>
                      </a:r>
                      <a:r>
                        <a:rPr lang="en-US" altLang="zh-CN" sz="1400" b="1" dirty="0" smtClean="0">
                          <a:noFill/>
                          <a:latin typeface="Times New Roman" panose="02020603050405020304" pitchFamily="18" charset="0"/>
                          <a:cs typeface="Times New Roman" panose="02020603050405020304" pitchFamily="18" charset="0"/>
                        </a:rPr>
                        <a:t> (</a:t>
                      </a:r>
                      <a:r>
                        <a:rPr lang="zh-CN" altLang="en-US" sz="1400" b="1" dirty="0" smtClean="0">
                          <a:noFill/>
                          <a:latin typeface="Times New Roman" panose="02020603050405020304" pitchFamily="18" charset="0"/>
                          <a:cs typeface="Times New Roman" panose="02020603050405020304" pitchFamily="18" charset="0"/>
                        </a:rPr>
                        <a:t>news, information</a:t>
                      </a:r>
                      <a:r>
                        <a:rPr lang="en-US" altLang="zh-CN" sz="1400" b="1" dirty="0" smtClean="0">
                          <a:noFill/>
                          <a:latin typeface="Times New Roman" panose="02020603050405020304" pitchFamily="18" charset="0"/>
                          <a:cs typeface="Times New Roman" panose="02020603050405020304" pitchFamily="18" charset="0"/>
                        </a:rPr>
                        <a:t>)</a:t>
                      </a:r>
                      <a:endParaRPr lang="en-US" altLang="zh-CN" sz="1400" b="1" dirty="0" smtClean="0">
                        <a:noFill/>
                        <a:latin typeface="Times New Roman" panose="02020603050405020304" pitchFamily="18" charset="0"/>
                        <a:cs typeface="Times New Roman" panose="02020603050405020304" pitchFamily="18" charset="0"/>
                      </a:endParaRPr>
                    </a:p>
                  </a:txBody>
                  <a:tcPr/>
                </a:tc>
              </a:tr>
              <a:tr h="304800">
                <a:tc>
                  <a:txBody>
                    <a:bodyPr/>
                    <a:p>
                      <a:pPr>
                        <a:buNone/>
                      </a:pPr>
                      <a:r>
                        <a:rPr lang="zh-CN" altLang="en-US" sz="1400" b="1" dirty="0" smtClean="0">
                          <a:latin typeface="Times New Roman" panose="02020603050405020304" pitchFamily="18" charset="0"/>
                          <a:ea typeface="黑体" panose="02010609060101010101" charset="-122"/>
                          <a:cs typeface="Times New Roman" panose="02020603050405020304" pitchFamily="18" charset="0"/>
                          <a:sym typeface="+mn-ea"/>
                        </a:rPr>
                        <a:t>oportunity</a:t>
                      </a:r>
                      <a:endParaRPr lang="zh-CN" altLang="en-US" sz="1400" b="1" dirty="0" smtClean="0">
                        <a:latin typeface="Times New Roman" panose="02020603050405020304" pitchFamily="18" charset="0"/>
                        <a:ea typeface="黑体" panose="02010609060101010101" charset="-122"/>
                        <a:cs typeface="Times New Roman" panose="02020603050405020304" pitchFamily="18" charset="0"/>
                        <a:sym typeface="+mn-ea"/>
                      </a:endParaRPr>
                    </a:p>
                  </a:txBody>
                  <a:tcPr/>
                </a:tc>
                <a:tc>
                  <a:txBody>
                    <a:bodyPr/>
                    <a:p>
                      <a:pPr>
                        <a:buNone/>
                      </a:pPr>
                      <a:r>
                        <a:rPr lang="zh-CN" altLang="en-US" sz="1400" b="1" dirty="0" smtClean="0">
                          <a:noFill/>
                          <a:latin typeface="Times New Roman" panose="02020603050405020304" pitchFamily="18" charset="0"/>
                          <a:ea typeface="黑体" panose="02010609060101010101" charset="-122"/>
                          <a:cs typeface="Times New Roman" panose="02020603050405020304" pitchFamily="18" charset="0"/>
                        </a:rPr>
                        <a:t>opportunity</a:t>
                      </a:r>
                      <a:endParaRPr lang="zh-CN" altLang="en-US" sz="1400" b="1" dirty="0" smtClean="0">
                        <a:noFill/>
                        <a:latin typeface="Times New Roman" panose="02020603050405020304" pitchFamily="18" charset="0"/>
                        <a:ea typeface="黑体" panose="02010609060101010101" charset="-122"/>
                        <a:cs typeface="Times New Roman" panose="02020603050405020304" pitchFamily="18" charset="0"/>
                      </a:endParaRPr>
                    </a:p>
                  </a:txBody>
                  <a:tcPr/>
                </a:tc>
                <a:tc>
                  <a:txBody>
                    <a:bodyPr/>
                    <a:p>
                      <a:pPr>
                        <a:buNone/>
                      </a:pPr>
                      <a:r>
                        <a:rPr lang="zh-CN" altLang="en-US" sz="1400" b="1" dirty="0" smtClean="0">
                          <a:solidFill>
                            <a:schemeClr val="tx1"/>
                          </a:solidFill>
                          <a:latin typeface="Times New Roman" panose="02020603050405020304" pitchFamily="18" charset="0"/>
                          <a:cs typeface="Times New Roman" panose="02020603050405020304" pitchFamily="18" charset="0"/>
                          <a:sym typeface="+mn-ea"/>
                        </a:rPr>
                        <a:t>sincerely gratitude</a:t>
                      </a:r>
                      <a:r>
                        <a:rPr lang="en-US" altLang="zh-CN" sz="1400" b="1" dirty="0" smtClean="0">
                          <a:solidFill>
                            <a:schemeClr val="tx1"/>
                          </a:solidFill>
                          <a:latin typeface="Times New Roman" panose="02020603050405020304" pitchFamily="18" charset="0"/>
                          <a:cs typeface="Times New Roman" panose="02020603050405020304" pitchFamily="18" charset="0"/>
                          <a:sym typeface="+mn-ea"/>
                        </a:rPr>
                        <a:t> /thank</a:t>
                      </a:r>
                      <a:endParaRPr lang="en-US" altLang="zh-CN" sz="1400" b="1" dirty="0" smtClean="0">
                        <a:solidFill>
                          <a:schemeClr val="tx1"/>
                        </a:solidFill>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b="1" dirty="0" smtClean="0">
                          <a:noFill/>
                          <a:latin typeface="Times New Roman" panose="02020603050405020304" pitchFamily="18" charset="0"/>
                          <a:cs typeface="Times New Roman" panose="02020603050405020304" pitchFamily="18" charset="0"/>
                        </a:rPr>
                        <a:t>sincere gratitude</a:t>
                      </a:r>
                      <a:r>
                        <a:rPr lang="en-US" altLang="zh-CN" sz="1400" b="1" dirty="0" smtClean="0">
                          <a:noFill/>
                          <a:latin typeface="Times New Roman" panose="02020603050405020304" pitchFamily="18" charset="0"/>
                          <a:cs typeface="Times New Roman" panose="02020603050405020304" pitchFamily="18" charset="0"/>
                        </a:rPr>
                        <a:t>/ /thanks</a:t>
                      </a:r>
                      <a:endParaRPr lang="en-US" altLang="zh-CN" sz="1400" b="1" dirty="0" smtClean="0">
                        <a:noFill/>
                        <a:latin typeface="Times New Roman" panose="02020603050405020304" pitchFamily="18" charset="0"/>
                        <a:cs typeface="Times New Roman" panose="02020603050405020304" pitchFamily="18" charset="0"/>
                      </a:endParaRPr>
                    </a:p>
                  </a:txBody>
                  <a:tcPr/>
                </a:tc>
              </a:tr>
              <a:tr h="304800">
                <a:tc>
                  <a:txBody>
                    <a:bodyPr/>
                    <a:p>
                      <a:pPr>
                        <a:buNone/>
                      </a:pPr>
                      <a:r>
                        <a:rPr lang="zh-CN" altLang="en-US" sz="1400" b="1" dirty="0" smtClean="0">
                          <a:latin typeface="Times New Roman" panose="02020603050405020304" pitchFamily="18" charset="0"/>
                          <a:ea typeface="黑体" panose="02010609060101010101" charset="-122"/>
                          <a:cs typeface="Times New Roman" panose="02020603050405020304" pitchFamily="18" charset="0"/>
                          <a:sym typeface="+mn-ea"/>
                        </a:rPr>
                        <a:t>fourty</a:t>
                      </a:r>
                      <a:endParaRPr lang="zh-CN" altLang="en-US" sz="1400" b="1" dirty="0" smtClean="0">
                        <a:latin typeface="Times New Roman" panose="02020603050405020304" pitchFamily="18" charset="0"/>
                        <a:ea typeface="黑体" panose="02010609060101010101" charset="-122"/>
                        <a:cs typeface="Times New Roman" panose="02020603050405020304" pitchFamily="18" charset="0"/>
                        <a:sym typeface="+mn-ea"/>
                      </a:endParaRPr>
                    </a:p>
                  </a:txBody>
                  <a:tcPr/>
                </a:tc>
                <a:tc>
                  <a:txBody>
                    <a:bodyPr/>
                    <a:p>
                      <a:pPr>
                        <a:buNone/>
                      </a:pPr>
                      <a:r>
                        <a:rPr lang="zh-CN" altLang="en-US" sz="1400" b="1" dirty="0" smtClean="0">
                          <a:noFill/>
                          <a:latin typeface="Times New Roman" panose="02020603050405020304" pitchFamily="18" charset="0"/>
                          <a:ea typeface="黑体" panose="02010609060101010101" charset="-122"/>
                          <a:cs typeface="Times New Roman" panose="02020603050405020304" pitchFamily="18" charset="0"/>
                        </a:rPr>
                        <a:t>forty</a:t>
                      </a:r>
                      <a:endParaRPr lang="zh-CN" altLang="en-US" sz="1400" b="1" dirty="0" smtClean="0">
                        <a:noFill/>
                        <a:latin typeface="Times New Roman" panose="02020603050405020304" pitchFamily="18" charset="0"/>
                        <a:ea typeface="黑体" panose="02010609060101010101" charset="-122"/>
                        <a:cs typeface="Times New Roman" panose="02020603050405020304" pitchFamily="18" charset="0"/>
                      </a:endParaRPr>
                    </a:p>
                  </a:txBody>
                  <a:tcPr/>
                </a:tc>
                <a:tc>
                  <a:txBody>
                    <a:bodyPr/>
                    <a:p>
                      <a:pPr>
                        <a:buNone/>
                      </a:pPr>
                      <a:r>
                        <a:rPr lang="zh-CN" altLang="en-US" sz="1400" b="1" dirty="0" smtClean="0">
                          <a:solidFill>
                            <a:schemeClr val="tx1"/>
                          </a:solidFill>
                          <a:latin typeface="Times New Roman" panose="02020603050405020304" pitchFamily="18" charset="0"/>
                          <a:cs typeface="Times New Roman" panose="02020603050405020304" pitchFamily="18" charset="0"/>
                          <a:sym typeface="+mn-ea"/>
                        </a:rPr>
                        <a:t>Congratulation</a:t>
                      </a:r>
                      <a:r>
                        <a:rPr lang="en-US" altLang="zh-CN" sz="1400" b="1" dirty="0" smtClean="0">
                          <a:solidFill>
                            <a:schemeClr val="tx1"/>
                          </a:solidFill>
                          <a:latin typeface="Times New Roman" panose="02020603050405020304" pitchFamily="18" charset="0"/>
                          <a:cs typeface="Times New Roman" panose="02020603050405020304" pitchFamily="18" charset="0"/>
                          <a:sym typeface="+mn-ea"/>
                        </a:rPr>
                        <a:t> on you</a:t>
                      </a:r>
                      <a:endParaRPr lang="en-US" altLang="zh-CN" sz="1400" b="1" dirty="0" smtClean="0">
                        <a:solidFill>
                          <a:schemeClr val="tx1"/>
                        </a:solidFill>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b="1" dirty="0" smtClean="0">
                          <a:noFill/>
                          <a:latin typeface="Times New Roman" panose="02020603050405020304" pitchFamily="18" charset="0"/>
                          <a:cs typeface="Times New Roman" panose="02020603050405020304" pitchFamily="18" charset="0"/>
                        </a:rPr>
                        <a:t>Congratulation</a:t>
                      </a:r>
                      <a:r>
                        <a:rPr lang="en-US" altLang="zh-CN" sz="1400" b="1" dirty="0" smtClean="0">
                          <a:noFill/>
                          <a:latin typeface="Times New Roman" panose="02020603050405020304" pitchFamily="18" charset="0"/>
                          <a:cs typeface="Times New Roman" panose="02020603050405020304" pitchFamily="18" charset="0"/>
                        </a:rPr>
                        <a:t>s to</a:t>
                      </a:r>
                      <a:r>
                        <a:rPr lang="zh-CN" altLang="en-US" sz="1400" b="1" dirty="0" smtClean="0">
                          <a:noFill/>
                          <a:latin typeface="Times New Roman" panose="02020603050405020304" pitchFamily="18" charset="0"/>
                          <a:cs typeface="Times New Roman" panose="02020603050405020304" pitchFamily="18" charset="0"/>
                        </a:rPr>
                        <a:t> you</a:t>
                      </a:r>
                      <a:r>
                        <a:rPr lang="en-US" altLang="zh-CN" sz="1400" b="1" dirty="0" smtClean="0">
                          <a:noFill/>
                          <a:latin typeface="Times New Roman" panose="02020603050405020304" pitchFamily="18" charset="0"/>
                          <a:cs typeface="Times New Roman" panose="02020603050405020304" pitchFamily="18" charset="0"/>
                        </a:rPr>
                        <a:t> </a:t>
                      </a:r>
                      <a:r>
                        <a:rPr lang="zh-CN" altLang="en-US" sz="1400" b="1" dirty="0" smtClean="0">
                          <a:noFill/>
                          <a:latin typeface="Times New Roman" panose="02020603050405020304" pitchFamily="18" charset="0"/>
                          <a:cs typeface="Times New Roman" panose="02020603050405020304" pitchFamily="18" charset="0"/>
                          <a:sym typeface="+mn-ea"/>
                        </a:rPr>
                        <a:t>on </a:t>
                      </a:r>
                      <a:r>
                        <a:rPr lang="en-US" altLang="zh-CN" sz="1400" b="1" dirty="0" smtClean="0">
                          <a:noFill/>
                          <a:latin typeface="Times New Roman" panose="02020603050405020304" pitchFamily="18" charset="0"/>
                          <a:cs typeface="Times New Roman" panose="02020603050405020304" pitchFamily="18" charset="0"/>
                          <a:sym typeface="+mn-ea"/>
                        </a:rPr>
                        <a:t>sth</a:t>
                      </a:r>
                      <a:endParaRPr lang="en-US" altLang="zh-CN" sz="1400" b="1" dirty="0" smtClean="0">
                        <a:noFill/>
                        <a:latin typeface="Times New Roman" panose="02020603050405020304" pitchFamily="18" charset="0"/>
                        <a:cs typeface="Times New Roman" panose="02020603050405020304" pitchFamily="18" charset="0"/>
                        <a:sym typeface="+mn-ea"/>
                      </a:endParaRPr>
                    </a:p>
                  </a:txBody>
                  <a:tcPr/>
                </a:tc>
              </a:tr>
              <a:tr h="304800">
                <a:tc>
                  <a:txBody>
                    <a:bodyPr/>
                    <a:p>
                      <a:pPr>
                        <a:buNone/>
                      </a:pPr>
                      <a:r>
                        <a:rPr lang="zh-CN" altLang="en-US" sz="1400" b="1" dirty="0" smtClean="0">
                          <a:latin typeface="Times New Roman" panose="02020603050405020304" pitchFamily="18" charset="0"/>
                          <a:ea typeface="黑体" panose="02010609060101010101" charset="-122"/>
                          <a:cs typeface="Times New Roman" panose="02020603050405020304" pitchFamily="18" charset="0"/>
                          <a:sym typeface="+mn-ea"/>
                        </a:rPr>
                        <a:t>healther</a:t>
                      </a:r>
                      <a:endParaRPr lang="zh-CN" altLang="en-US" sz="1400" b="1" dirty="0" smtClean="0">
                        <a:latin typeface="Times New Roman" panose="02020603050405020304" pitchFamily="18" charset="0"/>
                        <a:ea typeface="黑体" panose="02010609060101010101" charset="-122"/>
                        <a:cs typeface="Times New Roman" panose="02020603050405020304" pitchFamily="18" charset="0"/>
                        <a:sym typeface="+mn-ea"/>
                      </a:endParaRPr>
                    </a:p>
                  </a:txBody>
                  <a:tcPr/>
                </a:tc>
                <a:tc>
                  <a:txBody>
                    <a:bodyPr/>
                    <a:p>
                      <a:pPr>
                        <a:buNone/>
                      </a:pPr>
                      <a:r>
                        <a:rPr lang="zh-CN" altLang="en-US" sz="1400" b="1" dirty="0" smtClean="0">
                          <a:noFill/>
                          <a:latin typeface="Times New Roman" panose="02020603050405020304" pitchFamily="18" charset="0"/>
                          <a:ea typeface="黑体" panose="02010609060101010101" charset="-122"/>
                          <a:cs typeface="Times New Roman" panose="02020603050405020304" pitchFamily="18" charset="0"/>
                        </a:rPr>
                        <a:t>health</a:t>
                      </a:r>
                      <a:r>
                        <a:rPr lang="en-US" altLang="zh-CN" sz="1400" b="1" dirty="0" smtClean="0">
                          <a:noFill/>
                          <a:latin typeface="Times New Roman" panose="02020603050405020304" pitchFamily="18" charset="0"/>
                          <a:ea typeface="黑体" panose="02010609060101010101" charset="-122"/>
                          <a:cs typeface="Times New Roman" panose="02020603050405020304" pitchFamily="18" charset="0"/>
                        </a:rPr>
                        <a:t>i</a:t>
                      </a:r>
                      <a:r>
                        <a:rPr lang="zh-CN" altLang="en-US" sz="1400" b="1" dirty="0" smtClean="0">
                          <a:noFill/>
                          <a:latin typeface="Times New Roman" panose="02020603050405020304" pitchFamily="18" charset="0"/>
                          <a:ea typeface="黑体" panose="02010609060101010101" charset="-122"/>
                          <a:cs typeface="Times New Roman" panose="02020603050405020304" pitchFamily="18" charset="0"/>
                        </a:rPr>
                        <a:t>er</a:t>
                      </a:r>
                      <a:endParaRPr lang="zh-CN" altLang="en-US" sz="1400" b="1" dirty="0" smtClean="0">
                        <a:noFill/>
                        <a:latin typeface="Times New Roman" panose="02020603050405020304" pitchFamily="18" charset="0"/>
                        <a:ea typeface="黑体" panose="02010609060101010101" charset="-122"/>
                        <a:cs typeface="Times New Roman" panose="02020603050405020304" pitchFamily="18" charset="0"/>
                      </a:endParaRPr>
                    </a:p>
                  </a:txBody>
                  <a:tcPr/>
                </a:tc>
                <a:tc rowSpan="2">
                  <a:txBody>
                    <a:bodyPr/>
                    <a:p>
                      <a:pPr>
                        <a:buNone/>
                      </a:pPr>
                      <a:r>
                        <a:rPr lang="zh-CN" altLang="en-US" sz="1400" b="1" dirty="0" smtClean="0">
                          <a:solidFill>
                            <a:schemeClr val="tx1"/>
                          </a:solidFill>
                          <a:latin typeface="Times New Roman" panose="02020603050405020304" pitchFamily="18" charset="0"/>
                          <a:cs typeface="Times New Roman" panose="02020603050405020304" pitchFamily="18" charset="0"/>
                          <a:sym typeface="+mn-ea"/>
                        </a:rPr>
                        <a:t> I</a:t>
                      </a:r>
                      <a:r>
                        <a:rPr lang="en-US" altLang="zh-CN" sz="1400" b="1" dirty="0" smtClean="0">
                          <a:solidFill>
                            <a:schemeClr val="tx1"/>
                          </a:solidFill>
                          <a:latin typeface="Times New Roman" panose="02020603050405020304" pitchFamily="18" charset="0"/>
                          <a:cs typeface="Times New Roman" panose="02020603050405020304" pitchFamily="18" charset="0"/>
                          <a:sym typeface="+mn-ea"/>
                        </a:rPr>
                        <a:t>’</a:t>
                      </a:r>
                      <a:r>
                        <a:rPr lang="zh-CN" altLang="en-US" sz="1400" b="1" dirty="0" smtClean="0">
                          <a:solidFill>
                            <a:schemeClr val="tx1"/>
                          </a:solidFill>
                          <a:latin typeface="Times New Roman" panose="02020603050405020304" pitchFamily="18" charset="0"/>
                          <a:cs typeface="Times New Roman" panose="02020603050405020304" pitchFamily="18" charset="0"/>
                          <a:sym typeface="+mn-ea"/>
                        </a:rPr>
                        <a:t>d appreciate if you c</a:t>
                      </a:r>
                      <a:r>
                        <a:rPr lang="en-US" altLang="zh-CN" sz="1400" b="1" dirty="0" smtClean="0">
                          <a:solidFill>
                            <a:schemeClr val="tx1"/>
                          </a:solidFill>
                          <a:latin typeface="Times New Roman" panose="02020603050405020304" pitchFamily="18" charset="0"/>
                          <a:cs typeface="Times New Roman" panose="02020603050405020304" pitchFamily="18" charset="0"/>
                          <a:sym typeface="+mn-ea"/>
                        </a:rPr>
                        <a:t>an</a:t>
                      </a:r>
                      <a:r>
                        <a:rPr lang="zh-CN" altLang="en-US" sz="1400" b="1" dirty="0" smtClean="0">
                          <a:solidFill>
                            <a:schemeClr val="tx1"/>
                          </a:solidFill>
                          <a:latin typeface="Times New Roman" panose="02020603050405020304" pitchFamily="18" charset="0"/>
                          <a:cs typeface="Times New Roman" panose="02020603050405020304" pitchFamily="18" charset="0"/>
                          <a:sym typeface="+mn-ea"/>
                        </a:rPr>
                        <a:t> offer some advice</a:t>
                      </a:r>
                      <a:r>
                        <a:rPr lang="en-US" altLang="zh-CN" sz="1400" b="1" dirty="0" smtClean="0">
                          <a:solidFill>
                            <a:schemeClr val="tx1"/>
                          </a:solidFill>
                          <a:latin typeface="Times New Roman" panose="02020603050405020304" pitchFamily="18" charset="0"/>
                          <a:cs typeface="Times New Roman" panose="02020603050405020304" pitchFamily="18" charset="0"/>
                          <a:sym typeface="+mn-ea"/>
                        </a:rPr>
                        <a:t>s</a:t>
                      </a:r>
                      <a:r>
                        <a:rPr lang="zh-CN" altLang="en-US" sz="1400" b="1" dirty="0" smtClean="0">
                          <a:solidFill>
                            <a:schemeClr val="tx1"/>
                          </a:solidFill>
                          <a:latin typeface="Times New Roman" panose="02020603050405020304" pitchFamily="18" charset="0"/>
                          <a:cs typeface="Times New Roman" panose="02020603050405020304" pitchFamily="18" charset="0"/>
                          <a:sym typeface="+mn-ea"/>
                        </a:rPr>
                        <a:t> on such matter.</a:t>
                      </a:r>
                      <a:endParaRPr lang="zh-CN" altLang="en-US" sz="1400" b="1" dirty="0" smtClean="0">
                        <a:solidFill>
                          <a:schemeClr val="tx1"/>
                        </a:solidFill>
                        <a:latin typeface="Times New Roman" panose="02020603050405020304" pitchFamily="18" charset="0"/>
                        <a:cs typeface="Times New Roman" panose="02020603050405020304" pitchFamily="18" charset="0"/>
                        <a:sym typeface="+mn-ea"/>
                      </a:endParaRPr>
                    </a:p>
                  </a:txBody>
                  <a:tcPr/>
                </a:tc>
                <a:tc rowSpan="2">
                  <a:txBody>
                    <a:bodyPr/>
                    <a:p>
                      <a:pPr>
                        <a:buNone/>
                      </a:pPr>
                      <a:r>
                        <a:rPr lang="zh-CN" altLang="en-US" sz="1400" b="1" dirty="0" smtClean="0">
                          <a:noFill/>
                          <a:latin typeface="Times New Roman" panose="02020603050405020304" pitchFamily="18" charset="0"/>
                          <a:cs typeface="Times New Roman" panose="02020603050405020304" pitchFamily="18" charset="0"/>
                        </a:rPr>
                        <a:t> I</a:t>
                      </a:r>
                      <a:r>
                        <a:rPr lang="en-US" altLang="zh-CN" sz="1400" b="1" dirty="0" smtClean="0">
                          <a:noFill/>
                          <a:latin typeface="Times New Roman" panose="02020603050405020304" pitchFamily="18" charset="0"/>
                          <a:cs typeface="Times New Roman" panose="02020603050405020304" pitchFamily="18" charset="0"/>
                        </a:rPr>
                        <a:t>’</a:t>
                      </a:r>
                      <a:r>
                        <a:rPr lang="zh-CN" altLang="en-US" sz="1400" b="1" dirty="0" smtClean="0">
                          <a:noFill/>
                          <a:latin typeface="Times New Roman" panose="02020603050405020304" pitchFamily="18" charset="0"/>
                          <a:cs typeface="Times New Roman" panose="02020603050405020304" pitchFamily="18" charset="0"/>
                        </a:rPr>
                        <a:t>d appreciate it if you could offer some advice on such a matter.</a:t>
                      </a:r>
                      <a:endParaRPr lang="zh-CN" altLang="en-US" sz="1400" b="1" dirty="0" smtClean="0">
                        <a:noFill/>
                        <a:latin typeface="Times New Roman" panose="02020603050405020304" pitchFamily="18" charset="0"/>
                        <a:cs typeface="Times New Roman" panose="02020603050405020304" pitchFamily="18" charset="0"/>
                      </a:endParaRPr>
                    </a:p>
                  </a:txBody>
                  <a:tcPr/>
                </a:tc>
              </a:tr>
              <a:tr h="273050">
                <a:tc>
                  <a:txBody>
                    <a:bodyPr/>
                    <a:p>
                      <a:pPr>
                        <a:buNone/>
                      </a:pPr>
                      <a:r>
                        <a:rPr lang="zh-CN" altLang="en-US" sz="1400" b="1" dirty="0" smtClean="0">
                          <a:latin typeface="Times New Roman" panose="02020603050405020304" pitchFamily="18" charset="0"/>
                          <a:ea typeface="黑体" panose="02010609060101010101" charset="-122"/>
                          <a:cs typeface="Times New Roman" panose="02020603050405020304" pitchFamily="18" charset="0"/>
                          <a:sym typeface="+mn-ea"/>
                        </a:rPr>
                        <a:t>restarant</a:t>
                      </a:r>
                      <a:endParaRPr lang="zh-CN" altLang="en-US" sz="1400" b="1" dirty="0" smtClean="0">
                        <a:latin typeface="Times New Roman" panose="02020603050405020304" pitchFamily="18" charset="0"/>
                        <a:ea typeface="黑体" panose="02010609060101010101" charset="-122"/>
                        <a:cs typeface="Times New Roman" panose="02020603050405020304" pitchFamily="18" charset="0"/>
                        <a:sym typeface="+mn-ea"/>
                      </a:endParaRPr>
                    </a:p>
                  </a:txBody>
                  <a:tcPr/>
                </a:tc>
                <a:tc>
                  <a:txBody>
                    <a:bodyPr/>
                    <a:p>
                      <a:pPr>
                        <a:buNone/>
                      </a:pPr>
                      <a:r>
                        <a:rPr lang="zh-CN" altLang="en-US" sz="1400" b="1" dirty="0" smtClean="0">
                          <a:noFill/>
                          <a:latin typeface="Times New Roman" panose="02020603050405020304" pitchFamily="18" charset="0"/>
                          <a:ea typeface="黑体" panose="02010609060101010101" charset="-122"/>
                          <a:cs typeface="Times New Roman" panose="02020603050405020304" pitchFamily="18" charset="0"/>
                        </a:rPr>
                        <a:t>restaurant</a:t>
                      </a:r>
                      <a:endParaRPr lang="zh-CN" altLang="en-US" sz="1400" b="1" dirty="0" smtClean="0">
                        <a:noFill/>
                        <a:latin typeface="Times New Roman" panose="02020603050405020304" pitchFamily="18" charset="0"/>
                        <a:ea typeface="黑体" panose="02010609060101010101" charset="-122"/>
                        <a:cs typeface="Times New Roman" panose="02020603050405020304" pitchFamily="18" charset="0"/>
                      </a:endParaRPr>
                    </a:p>
                  </a:txBody>
                  <a:tcPr/>
                </a:tc>
                <a:tc vMerge="1">
                  <a:tcPr/>
                </a:tc>
                <a:tc vMerge="1">
                  <a:tcPr/>
                </a:tc>
              </a:tr>
            </a:tbl>
          </a:graphicData>
        </a:graphic>
      </p:graphicFrame>
      <p:graphicFrame>
        <p:nvGraphicFramePr>
          <p:cNvPr id="6" name="表格 5"/>
          <p:cNvGraphicFramePr/>
          <p:nvPr>
            <p:custDataLst>
              <p:tags r:id="rId4"/>
            </p:custDataLst>
          </p:nvPr>
        </p:nvGraphicFramePr>
        <p:xfrm>
          <a:off x="367665" y="650240"/>
          <a:ext cx="8554085" cy="4491990"/>
        </p:xfrm>
        <a:graphic>
          <a:graphicData uri="http://schemas.openxmlformats.org/drawingml/2006/table">
            <a:tbl>
              <a:tblPr firstRow="1" bandRow="1">
                <a:tableStyleId>{5C22544A-7EE6-4342-B048-85BDC9FD1C3A}</a:tableStyleId>
              </a:tblPr>
              <a:tblGrid>
                <a:gridCol w="1496695"/>
                <a:gridCol w="1548130"/>
                <a:gridCol w="2606675"/>
                <a:gridCol w="2902585"/>
              </a:tblGrid>
              <a:tr h="407670">
                <a:tc>
                  <a:txBody>
                    <a:bodyPr/>
                    <a:p>
                      <a:pPr algn="ctr">
                        <a:buNone/>
                      </a:pPr>
                      <a:r>
                        <a:rPr lang="zh-CN" altLang="en-US"/>
                        <a:t>易错表达</a:t>
                      </a:r>
                      <a:endParaRPr lang="zh-CN" altLang="en-US"/>
                    </a:p>
                  </a:txBody>
                  <a:tcPr>
                    <a:solidFill>
                      <a:schemeClr val="accent5">
                        <a:lumMod val="75000"/>
                      </a:schemeClr>
                    </a:solidFill>
                  </a:tcPr>
                </a:tc>
                <a:tc>
                  <a:txBody>
                    <a:bodyPr/>
                    <a:p>
                      <a:pPr algn="ctr">
                        <a:buNone/>
                      </a:pPr>
                      <a:r>
                        <a:rPr lang="zh-CN" altLang="en-US"/>
                        <a:t>纠错</a:t>
                      </a:r>
                      <a:endParaRPr lang="zh-CN" altLang="en-US"/>
                    </a:p>
                  </a:txBody>
                  <a:tcPr>
                    <a:solidFill>
                      <a:schemeClr val="accent5">
                        <a:lumMod val="75000"/>
                      </a:schemeClr>
                    </a:solidFill>
                  </a:tcPr>
                </a:tc>
                <a:tc>
                  <a:txBody>
                    <a:bodyPr/>
                    <a:p>
                      <a:pPr algn="ctr">
                        <a:buNone/>
                      </a:pPr>
                      <a:r>
                        <a:rPr lang="zh-CN" altLang="en-US">
                          <a:sym typeface="+mn-ea"/>
                        </a:rPr>
                        <a:t>易错表达</a:t>
                      </a:r>
                      <a:endParaRPr lang="zh-CN" altLang="en-US"/>
                    </a:p>
                  </a:txBody>
                  <a:tcPr>
                    <a:solidFill>
                      <a:schemeClr val="accent5">
                        <a:lumMod val="75000"/>
                      </a:schemeClr>
                    </a:solidFill>
                  </a:tcPr>
                </a:tc>
                <a:tc>
                  <a:txBody>
                    <a:bodyPr/>
                    <a:p>
                      <a:pPr algn="ctr">
                        <a:buNone/>
                      </a:pPr>
                      <a:r>
                        <a:rPr lang="zh-CN" altLang="en-US"/>
                        <a:t>纠错</a:t>
                      </a:r>
                      <a:endParaRPr lang="zh-CN" altLang="en-US"/>
                    </a:p>
                  </a:txBody>
                  <a:tcPr>
                    <a:solidFill>
                      <a:schemeClr val="accent5">
                        <a:lumMod val="75000"/>
                      </a:schemeClr>
                    </a:solidFill>
                  </a:tcPr>
                </a:tc>
              </a:tr>
              <a:tr h="304800">
                <a:tc>
                  <a:txBody>
                    <a:bodyPr/>
                    <a:p>
                      <a:pPr>
                        <a:buNone/>
                      </a:pPr>
                      <a:r>
                        <a:rPr lang="en-US" altLang="zh-CN" sz="1400" b="1" dirty="0" smtClean="0">
                          <a:latin typeface="Times New Roman" panose="02020603050405020304" pitchFamily="18" charset="0"/>
                          <a:ea typeface="黑体" panose="02010609060101010101" charset="-122"/>
                          <a:cs typeface="Times New Roman" panose="02020603050405020304" pitchFamily="18" charset="0"/>
                          <a:sym typeface="+mn-ea"/>
                        </a:rPr>
                        <a:t>writting</a:t>
                      </a:r>
                      <a:endParaRPr lang="en-US" altLang="zh-CN" sz="1400" b="1" dirty="0" smtClean="0">
                        <a:latin typeface="Times New Roman" panose="02020603050405020304" pitchFamily="18" charset="0"/>
                        <a:ea typeface="黑体" panose="02010609060101010101" charset="-122"/>
                        <a:cs typeface="Times New Roman" panose="02020603050405020304" pitchFamily="18" charset="0"/>
                        <a:sym typeface="+mn-ea"/>
                      </a:endParaRPr>
                    </a:p>
                  </a:txBody>
                  <a:tcPr/>
                </a:tc>
                <a:tc>
                  <a:txBody>
                    <a:bodyPr/>
                    <a:p>
                      <a:pPr>
                        <a:buNone/>
                      </a:pPr>
                      <a:r>
                        <a:rPr lang="zh-CN" altLang="en-US" sz="1400" b="1" dirty="0" smtClean="0">
                          <a:solidFill>
                            <a:srgbClr val="C00000"/>
                          </a:solidFill>
                          <a:latin typeface="Times New Roman" panose="02020603050405020304" pitchFamily="18" charset="0"/>
                          <a:ea typeface="黑体" panose="02010609060101010101" charset="-122"/>
                          <a:cs typeface="Times New Roman" panose="02020603050405020304" pitchFamily="18" charset="0"/>
                          <a:sym typeface="+mn-ea"/>
                        </a:rPr>
                        <a:t>writing	</a:t>
                      </a:r>
                      <a:endParaRPr lang="zh-CN" altLang="en-US" sz="1400" b="1" dirty="0" smtClean="0">
                        <a:solidFill>
                          <a:srgbClr val="C00000"/>
                        </a:solidFill>
                        <a:latin typeface="Times New Roman" panose="02020603050405020304" pitchFamily="18" charset="0"/>
                        <a:ea typeface="黑体" panose="02010609060101010101" charset="-122"/>
                        <a:cs typeface="Times New Roman" panose="02020603050405020304" pitchFamily="18" charset="0"/>
                        <a:sym typeface="+mn-ea"/>
                      </a:endParaRPr>
                    </a:p>
                  </a:txBody>
                  <a:tcPr/>
                </a:tc>
                <a:tc>
                  <a:txBody>
                    <a:bodyPr/>
                    <a:p>
                      <a:pPr>
                        <a:buNone/>
                      </a:pPr>
                      <a:r>
                        <a:rPr lang="zh-CN" altLang="en-US" sz="1400" b="1" dirty="0" smtClean="0">
                          <a:solidFill>
                            <a:schemeClr val="tx1"/>
                          </a:solidFill>
                          <a:latin typeface="Times New Roman" panose="02020603050405020304" pitchFamily="18" charset="0"/>
                          <a:cs typeface="Times New Roman" panose="02020603050405020304" pitchFamily="18" charset="0"/>
                          <a:sym typeface="+mn-ea"/>
                        </a:rPr>
                        <a:t>yours truely</a:t>
                      </a:r>
                      <a:endParaRPr lang="zh-CN" altLang="en-US" sz="1400" b="1" dirty="0" smtClean="0">
                        <a:solidFill>
                          <a:schemeClr val="tx1"/>
                        </a:solidFill>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b="1" dirty="0" smtClean="0">
                          <a:solidFill>
                            <a:schemeClr val="tx1"/>
                          </a:solidFill>
                          <a:latin typeface="Times New Roman" panose="02020603050405020304" pitchFamily="18" charset="0"/>
                          <a:cs typeface="Times New Roman" panose="02020603050405020304" pitchFamily="18" charset="0"/>
                          <a:sym typeface="+mn-ea"/>
                        </a:rPr>
                        <a:t>yours </a:t>
                      </a:r>
                      <a:r>
                        <a:rPr lang="zh-CN" altLang="en-US" sz="1400" b="1" dirty="0" smtClean="0">
                          <a:solidFill>
                            <a:srgbClr val="C00000"/>
                          </a:solidFill>
                          <a:latin typeface="Times New Roman" panose="02020603050405020304" pitchFamily="18" charset="0"/>
                          <a:cs typeface="Times New Roman" panose="02020603050405020304" pitchFamily="18" charset="0"/>
                          <a:sym typeface="+mn-ea"/>
                        </a:rPr>
                        <a:t>truly</a:t>
                      </a:r>
                      <a:endParaRPr lang="zh-CN" altLang="en-US" sz="1400" b="1" dirty="0" smtClean="0">
                        <a:solidFill>
                          <a:srgbClr val="C00000"/>
                        </a:solidFill>
                        <a:latin typeface="Times New Roman" panose="02020603050405020304" pitchFamily="18" charset="0"/>
                        <a:cs typeface="Times New Roman" panose="02020603050405020304" pitchFamily="18" charset="0"/>
                        <a:sym typeface="+mn-ea"/>
                      </a:endParaRPr>
                    </a:p>
                  </a:txBody>
                  <a:tcPr/>
                </a:tc>
              </a:tr>
              <a:tr h="304800">
                <a:tc>
                  <a:txBody>
                    <a:bodyPr/>
                    <a:p>
                      <a:pPr>
                        <a:buNone/>
                      </a:pPr>
                      <a:r>
                        <a:rPr lang="en-US" altLang="zh-CN" sz="1400" b="1" dirty="0" smtClean="0">
                          <a:latin typeface="Times New Roman" panose="02020603050405020304" pitchFamily="18" charset="0"/>
                          <a:ea typeface="黑体" panose="02010609060101010101" charset="-122"/>
                          <a:cs typeface="Times New Roman" panose="02020603050405020304" pitchFamily="18" charset="0"/>
                          <a:sym typeface="+mn-ea"/>
                        </a:rPr>
                        <a:t>performence</a:t>
                      </a:r>
                      <a:endParaRPr lang="en-US" altLang="zh-CN" sz="1400" b="1" dirty="0" smtClean="0">
                        <a:latin typeface="Times New Roman" panose="02020603050405020304" pitchFamily="18" charset="0"/>
                        <a:ea typeface="黑体" panose="02010609060101010101" charset="-122"/>
                        <a:cs typeface="Times New Roman" panose="02020603050405020304" pitchFamily="18" charset="0"/>
                        <a:sym typeface="+mn-ea"/>
                      </a:endParaRPr>
                    </a:p>
                  </a:txBody>
                  <a:tcPr/>
                </a:tc>
                <a:tc>
                  <a:txBody>
                    <a:bodyPr/>
                    <a:p>
                      <a:pPr>
                        <a:buNone/>
                      </a:pPr>
                      <a:r>
                        <a:rPr lang="zh-CN" altLang="en-US" sz="1400" b="1" dirty="0" smtClean="0">
                          <a:solidFill>
                            <a:srgbClr val="C00000"/>
                          </a:solidFill>
                          <a:latin typeface="Times New Roman" panose="02020603050405020304" pitchFamily="18" charset="0"/>
                          <a:ea typeface="黑体" panose="02010609060101010101" charset="-122"/>
                          <a:cs typeface="Times New Roman" panose="02020603050405020304" pitchFamily="18" charset="0"/>
                          <a:sym typeface="+mn-ea"/>
                        </a:rPr>
                        <a:t>performance</a:t>
                      </a:r>
                      <a:endParaRPr lang="zh-CN" altLang="en-US" sz="1400" b="1" dirty="0" smtClean="0">
                        <a:solidFill>
                          <a:srgbClr val="C00000"/>
                        </a:solidFill>
                        <a:latin typeface="Times New Roman" panose="02020603050405020304" pitchFamily="18" charset="0"/>
                        <a:ea typeface="黑体" panose="02010609060101010101" charset="-122"/>
                        <a:cs typeface="Times New Roman" panose="02020603050405020304" pitchFamily="18" charset="0"/>
                        <a:sym typeface="+mn-ea"/>
                      </a:endParaRPr>
                    </a:p>
                  </a:txBody>
                  <a:tcPr/>
                </a:tc>
                <a:tc>
                  <a:txBody>
                    <a:bodyPr/>
                    <a:p>
                      <a:pPr>
                        <a:buNone/>
                      </a:pPr>
                      <a:r>
                        <a:rPr lang="en-US" altLang="zh-CN" sz="1400" b="1" dirty="0" smtClean="0">
                          <a:latin typeface="Times New Roman" panose="02020603050405020304" pitchFamily="18" charset="0"/>
                          <a:cs typeface="Times New Roman" panose="02020603050405020304" pitchFamily="18" charset="0"/>
                          <a:sym typeface="+mn-ea"/>
                        </a:rPr>
                        <a:t>a unforgetable experience</a:t>
                      </a:r>
                      <a:endParaRPr lang="en-US" altLang="zh-CN" sz="1400" b="1" dirty="0" smtClean="0">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b="1" dirty="0" smtClean="0">
                          <a:solidFill>
                            <a:srgbClr val="C00000"/>
                          </a:solidFill>
                          <a:latin typeface="Times New Roman" panose="02020603050405020304" pitchFamily="18" charset="0"/>
                          <a:cs typeface="Times New Roman" panose="02020603050405020304" pitchFamily="18" charset="0"/>
                          <a:sym typeface="+mn-ea"/>
                        </a:rPr>
                        <a:t>a</a:t>
                      </a:r>
                      <a:r>
                        <a:rPr lang="en-US" altLang="zh-CN" sz="1400" b="1" dirty="0" smtClean="0">
                          <a:solidFill>
                            <a:srgbClr val="C00000"/>
                          </a:solidFill>
                          <a:latin typeface="Times New Roman" panose="02020603050405020304" pitchFamily="18" charset="0"/>
                          <a:cs typeface="Times New Roman" panose="02020603050405020304" pitchFamily="18" charset="0"/>
                          <a:sym typeface="+mn-ea"/>
                        </a:rPr>
                        <a:t>n</a:t>
                      </a:r>
                      <a:r>
                        <a:rPr lang="zh-CN" altLang="en-US" sz="1400" b="1" dirty="0" smtClean="0">
                          <a:solidFill>
                            <a:schemeClr val="tx1"/>
                          </a:solidFill>
                          <a:latin typeface="Times New Roman" panose="02020603050405020304" pitchFamily="18" charset="0"/>
                          <a:cs typeface="Times New Roman" panose="02020603050405020304" pitchFamily="18" charset="0"/>
                          <a:sym typeface="+mn-ea"/>
                        </a:rPr>
                        <a:t> unforge</a:t>
                      </a:r>
                      <a:r>
                        <a:rPr lang="zh-CN" altLang="en-US" sz="1400" b="1" dirty="0" smtClean="0">
                          <a:solidFill>
                            <a:srgbClr val="C00000"/>
                          </a:solidFill>
                          <a:latin typeface="Times New Roman" panose="02020603050405020304" pitchFamily="18" charset="0"/>
                          <a:cs typeface="Times New Roman" panose="02020603050405020304" pitchFamily="18" charset="0"/>
                          <a:sym typeface="+mn-ea"/>
                        </a:rPr>
                        <a:t>t</a:t>
                      </a:r>
                      <a:r>
                        <a:rPr lang="en-US" altLang="zh-CN" sz="1400" b="1" dirty="0" smtClean="0">
                          <a:solidFill>
                            <a:srgbClr val="C00000"/>
                          </a:solidFill>
                          <a:latin typeface="Times New Roman" panose="02020603050405020304" pitchFamily="18" charset="0"/>
                          <a:cs typeface="Times New Roman" panose="02020603050405020304" pitchFamily="18" charset="0"/>
                          <a:sym typeface="+mn-ea"/>
                        </a:rPr>
                        <a:t>t</a:t>
                      </a:r>
                      <a:r>
                        <a:rPr lang="zh-CN" altLang="en-US" sz="1400" b="1" dirty="0" smtClean="0">
                          <a:solidFill>
                            <a:schemeClr val="tx1"/>
                          </a:solidFill>
                          <a:latin typeface="Times New Roman" panose="02020603050405020304" pitchFamily="18" charset="0"/>
                          <a:cs typeface="Times New Roman" panose="02020603050405020304" pitchFamily="18" charset="0"/>
                          <a:sym typeface="+mn-ea"/>
                        </a:rPr>
                        <a:t>able experience</a:t>
                      </a:r>
                      <a:endParaRPr lang="zh-CN" altLang="en-US" sz="1400" b="1" dirty="0" smtClean="0">
                        <a:solidFill>
                          <a:schemeClr val="tx1"/>
                        </a:solidFill>
                        <a:latin typeface="Times New Roman" panose="02020603050405020304" pitchFamily="18" charset="0"/>
                        <a:cs typeface="Times New Roman" panose="02020603050405020304" pitchFamily="18" charset="0"/>
                        <a:sym typeface="+mn-ea"/>
                      </a:endParaRPr>
                    </a:p>
                  </a:txBody>
                  <a:tcPr/>
                </a:tc>
              </a:tr>
              <a:tr h="255905">
                <a:tc>
                  <a:txBody>
                    <a:bodyPr/>
                    <a:p>
                      <a:pPr>
                        <a:buNone/>
                      </a:pPr>
                      <a:r>
                        <a:rPr lang="zh-CN" altLang="en-US" sz="1400" b="1" dirty="0" smtClean="0">
                          <a:latin typeface="Times New Roman" panose="02020603050405020304" pitchFamily="18" charset="0"/>
                          <a:ea typeface="黑体" panose="02010609060101010101" charset="-122"/>
                          <a:cs typeface="Times New Roman" panose="02020603050405020304" pitchFamily="18" charset="0"/>
                          <a:sym typeface="+mn-ea"/>
                        </a:rPr>
                        <a:t>goverment</a:t>
                      </a:r>
                      <a:endParaRPr lang="zh-CN" altLang="en-US" sz="1400" b="1" dirty="0" smtClean="0">
                        <a:latin typeface="Times New Roman" panose="02020603050405020304" pitchFamily="18" charset="0"/>
                        <a:ea typeface="黑体" panose="02010609060101010101" charset="-122"/>
                        <a:cs typeface="Times New Roman" panose="02020603050405020304" pitchFamily="18" charset="0"/>
                        <a:sym typeface="+mn-ea"/>
                      </a:endParaRPr>
                    </a:p>
                  </a:txBody>
                  <a:tcPr/>
                </a:tc>
                <a:tc>
                  <a:txBody>
                    <a:bodyPr/>
                    <a:p>
                      <a:pPr>
                        <a:buNone/>
                      </a:pPr>
                      <a:r>
                        <a:rPr lang="zh-CN" altLang="en-US" sz="1400" b="1" dirty="0" smtClean="0">
                          <a:solidFill>
                            <a:srgbClr val="C00000"/>
                          </a:solidFill>
                          <a:latin typeface="Times New Roman" panose="02020603050405020304" pitchFamily="18" charset="0"/>
                          <a:ea typeface="黑体" panose="02010609060101010101" charset="-122"/>
                          <a:cs typeface="Times New Roman" panose="02020603050405020304" pitchFamily="18" charset="0"/>
                          <a:sym typeface="+mn-ea"/>
                        </a:rPr>
                        <a:t>government	</a:t>
                      </a:r>
                      <a:endParaRPr lang="zh-CN" altLang="en-US" sz="1400" b="1" dirty="0" smtClean="0">
                        <a:solidFill>
                          <a:srgbClr val="C00000"/>
                        </a:solidFill>
                        <a:latin typeface="Times New Roman" panose="02020603050405020304" pitchFamily="18" charset="0"/>
                        <a:ea typeface="黑体" panose="02010609060101010101" charset="-122"/>
                        <a:cs typeface="Times New Roman" panose="02020603050405020304" pitchFamily="18" charset="0"/>
                        <a:sym typeface="+mn-ea"/>
                      </a:endParaRPr>
                    </a:p>
                  </a:txBody>
                  <a:tcPr/>
                </a:tc>
                <a:tc>
                  <a:txBody>
                    <a:bodyPr/>
                    <a:p>
                      <a:pPr>
                        <a:buNone/>
                      </a:pPr>
                      <a:r>
                        <a:rPr lang="en-US" altLang="zh-CN" sz="1400" b="1" dirty="0" smtClean="0">
                          <a:solidFill>
                            <a:schemeClr val="tx1"/>
                          </a:solidFill>
                          <a:latin typeface="Times New Roman" panose="02020603050405020304" pitchFamily="18" charset="0"/>
                          <a:cs typeface="Times New Roman" panose="02020603050405020304" pitchFamily="18" charset="0"/>
                          <a:sym typeface="+mn-ea"/>
                        </a:rPr>
                        <a:t>make a great progress</a:t>
                      </a:r>
                      <a:endParaRPr lang="en-US" altLang="zh-CN" sz="1400" b="1" dirty="0" smtClean="0">
                        <a:solidFill>
                          <a:schemeClr val="tx1"/>
                        </a:solidFill>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b="1" dirty="0" smtClean="0">
                          <a:solidFill>
                            <a:schemeClr val="tx1"/>
                          </a:solidFill>
                          <a:latin typeface="Times New Roman" panose="02020603050405020304" pitchFamily="18" charset="0"/>
                          <a:cs typeface="Times New Roman" panose="02020603050405020304" pitchFamily="18" charset="0"/>
                          <a:sym typeface="+mn-ea"/>
                        </a:rPr>
                        <a:t>make </a:t>
                      </a:r>
                      <a:r>
                        <a:rPr lang="zh-CN" altLang="en-US" sz="1400" b="1" dirty="0" smtClean="0">
                          <a:solidFill>
                            <a:srgbClr val="C00000"/>
                          </a:solidFill>
                          <a:latin typeface="Times New Roman" panose="02020603050405020304" pitchFamily="18" charset="0"/>
                          <a:cs typeface="Times New Roman" panose="02020603050405020304" pitchFamily="18" charset="0"/>
                          <a:sym typeface="+mn-ea"/>
                        </a:rPr>
                        <a:t>great progress</a:t>
                      </a:r>
                      <a:endParaRPr lang="zh-CN" altLang="en-US" sz="1400" b="1" dirty="0" smtClean="0">
                        <a:solidFill>
                          <a:srgbClr val="C00000"/>
                        </a:solidFill>
                        <a:latin typeface="Times New Roman" panose="02020603050405020304" pitchFamily="18" charset="0"/>
                        <a:cs typeface="Times New Roman" panose="02020603050405020304" pitchFamily="18" charset="0"/>
                        <a:sym typeface="+mn-ea"/>
                      </a:endParaRPr>
                    </a:p>
                  </a:txBody>
                  <a:tcPr/>
                </a:tc>
              </a:tr>
              <a:tr h="304800">
                <a:tc>
                  <a:txBody>
                    <a:bodyPr/>
                    <a:p>
                      <a:pPr>
                        <a:buNone/>
                      </a:pPr>
                      <a:r>
                        <a:rPr lang="zh-CN" altLang="en-US" sz="1400" b="1" dirty="0" smtClean="0">
                          <a:latin typeface="Times New Roman" panose="02020603050405020304" pitchFamily="18" charset="0"/>
                          <a:ea typeface="黑体" panose="02010609060101010101" charset="-122"/>
                          <a:cs typeface="Times New Roman" panose="02020603050405020304" pitchFamily="18" charset="0"/>
                          <a:sym typeface="+mn-ea"/>
                        </a:rPr>
                        <a:t>enviroment</a:t>
                      </a:r>
                      <a:endParaRPr lang="zh-CN" altLang="en-US" sz="1400" b="1" dirty="0" smtClean="0">
                        <a:latin typeface="Times New Roman" panose="02020603050405020304" pitchFamily="18" charset="0"/>
                        <a:ea typeface="黑体" panose="02010609060101010101" charset="-122"/>
                        <a:cs typeface="Times New Roman" panose="02020603050405020304" pitchFamily="18" charset="0"/>
                        <a:sym typeface="+mn-ea"/>
                      </a:endParaRPr>
                    </a:p>
                  </a:txBody>
                  <a:tcPr/>
                </a:tc>
                <a:tc>
                  <a:txBody>
                    <a:bodyPr/>
                    <a:p>
                      <a:pPr>
                        <a:buNone/>
                      </a:pPr>
                      <a:r>
                        <a:rPr lang="zh-CN" altLang="en-US" sz="1400" b="1" dirty="0" smtClean="0">
                          <a:solidFill>
                            <a:srgbClr val="C00000"/>
                          </a:solidFill>
                          <a:latin typeface="Times New Roman" panose="02020603050405020304" pitchFamily="18" charset="0"/>
                          <a:ea typeface="黑体" panose="02010609060101010101" charset="-122"/>
                          <a:cs typeface="Times New Roman" panose="02020603050405020304" pitchFamily="18" charset="0"/>
                          <a:sym typeface="+mn-ea"/>
                        </a:rPr>
                        <a:t>environment</a:t>
                      </a:r>
                      <a:endParaRPr lang="zh-CN" altLang="en-US" sz="1400" b="1" dirty="0" smtClean="0">
                        <a:solidFill>
                          <a:srgbClr val="C00000"/>
                        </a:solidFill>
                        <a:latin typeface="Times New Roman" panose="02020603050405020304" pitchFamily="18" charset="0"/>
                        <a:ea typeface="黑体" panose="02010609060101010101" charset="-122"/>
                        <a:cs typeface="Times New Roman" panose="02020603050405020304" pitchFamily="18" charset="0"/>
                        <a:sym typeface="+mn-ea"/>
                      </a:endParaRPr>
                    </a:p>
                  </a:txBody>
                  <a:tcPr/>
                </a:tc>
                <a:tc>
                  <a:txBody>
                    <a:bodyPr/>
                    <a:p>
                      <a:pPr>
                        <a:buNone/>
                      </a:pPr>
                      <a:r>
                        <a:rPr lang="zh-CN" altLang="en-US" sz="1400" b="1" dirty="0" smtClean="0">
                          <a:solidFill>
                            <a:schemeClr val="tx1"/>
                          </a:solidFill>
                          <a:latin typeface="Times New Roman" panose="02020603050405020304" pitchFamily="18" charset="0"/>
                          <a:cs typeface="Times New Roman" panose="02020603050405020304" pitchFamily="18" charset="0"/>
                          <a:sym typeface="+mn-ea"/>
                        </a:rPr>
                        <a:t>I</a:t>
                      </a:r>
                      <a:r>
                        <a:rPr lang="en-US" altLang="zh-CN" sz="1400" b="1" dirty="0" smtClean="0">
                          <a:solidFill>
                            <a:schemeClr val="tx1"/>
                          </a:solidFill>
                          <a:latin typeface="Times New Roman" panose="02020603050405020304" pitchFamily="18" charset="0"/>
                          <a:cs typeface="Times New Roman" panose="02020603050405020304" pitchFamily="18" charset="0"/>
                          <a:sym typeface="+mn-ea"/>
                        </a:rPr>
                        <a:t>’</a:t>
                      </a:r>
                      <a:r>
                        <a:rPr lang="zh-CN" altLang="en-US" sz="1400" b="1" dirty="0" smtClean="0">
                          <a:solidFill>
                            <a:schemeClr val="tx1"/>
                          </a:solidFill>
                          <a:latin typeface="Times New Roman" panose="02020603050405020304" pitchFamily="18" charset="0"/>
                          <a:cs typeface="Times New Roman" panose="02020603050405020304" pitchFamily="18" charset="0"/>
                          <a:sym typeface="+mn-ea"/>
                        </a:rPr>
                        <a:t>m writing this letter to convey</a:t>
                      </a:r>
                      <a:endParaRPr lang="zh-CN" altLang="en-US" sz="1400" b="1" dirty="0" smtClean="0">
                        <a:solidFill>
                          <a:schemeClr val="tx1"/>
                        </a:solidFill>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b="1" dirty="0" smtClean="0">
                          <a:solidFill>
                            <a:schemeClr val="tx1"/>
                          </a:solidFill>
                          <a:latin typeface="Times New Roman" panose="02020603050405020304" pitchFamily="18" charset="0"/>
                          <a:cs typeface="Times New Roman" panose="02020603050405020304" pitchFamily="18" charset="0"/>
                          <a:sym typeface="+mn-ea"/>
                        </a:rPr>
                        <a:t>I</a:t>
                      </a:r>
                      <a:r>
                        <a:rPr lang="en-US" altLang="zh-CN" sz="1400" b="1" dirty="0" smtClean="0">
                          <a:solidFill>
                            <a:schemeClr val="tx1"/>
                          </a:solidFill>
                          <a:latin typeface="Times New Roman" panose="02020603050405020304" pitchFamily="18" charset="0"/>
                          <a:cs typeface="Times New Roman" panose="02020603050405020304" pitchFamily="18" charset="0"/>
                          <a:sym typeface="+mn-ea"/>
                        </a:rPr>
                        <a:t>’</a:t>
                      </a:r>
                      <a:r>
                        <a:rPr lang="zh-CN" altLang="en-US" sz="1400" b="1" dirty="0" smtClean="0">
                          <a:solidFill>
                            <a:schemeClr val="tx1"/>
                          </a:solidFill>
                          <a:latin typeface="Times New Roman" panose="02020603050405020304" pitchFamily="18" charset="0"/>
                          <a:cs typeface="Times New Roman" panose="02020603050405020304" pitchFamily="18" charset="0"/>
                          <a:sym typeface="+mn-ea"/>
                        </a:rPr>
                        <a:t>m </a:t>
                      </a:r>
                      <a:r>
                        <a:rPr lang="zh-CN" altLang="en-US" sz="1400" b="1" dirty="0" smtClean="0">
                          <a:solidFill>
                            <a:srgbClr val="C00000"/>
                          </a:solidFill>
                          <a:latin typeface="Times New Roman" panose="02020603050405020304" pitchFamily="18" charset="0"/>
                          <a:cs typeface="Times New Roman" panose="02020603050405020304" pitchFamily="18" charset="0"/>
                          <a:sym typeface="+mn-ea"/>
                        </a:rPr>
                        <a:t>writing to</a:t>
                      </a:r>
                      <a:r>
                        <a:rPr lang="zh-CN" altLang="en-US" sz="1400" b="1" dirty="0" smtClean="0">
                          <a:solidFill>
                            <a:schemeClr val="tx1"/>
                          </a:solidFill>
                          <a:latin typeface="Times New Roman" panose="02020603050405020304" pitchFamily="18" charset="0"/>
                          <a:cs typeface="Times New Roman" panose="02020603050405020304" pitchFamily="18" charset="0"/>
                          <a:sym typeface="+mn-ea"/>
                        </a:rPr>
                        <a:t> convey</a:t>
                      </a:r>
                      <a:endParaRPr lang="zh-CN" altLang="en-US" sz="1400" b="1" dirty="0" smtClean="0">
                        <a:solidFill>
                          <a:schemeClr val="tx1"/>
                        </a:solidFill>
                        <a:latin typeface="Times New Roman" panose="02020603050405020304" pitchFamily="18" charset="0"/>
                        <a:cs typeface="Times New Roman" panose="02020603050405020304" pitchFamily="18" charset="0"/>
                        <a:sym typeface="+mn-ea"/>
                      </a:endParaRPr>
                    </a:p>
                  </a:txBody>
                  <a:tcPr/>
                </a:tc>
              </a:tr>
              <a:tr h="304800">
                <a:tc>
                  <a:txBody>
                    <a:bodyPr/>
                    <a:p>
                      <a:pPr>
                        <a:buNone/>
                      </a:pPr>
                      <a:r>
                        <a:rPr lang="en-US" altLang="zh-CN" sz="1400" b="1" dirty="0" smtClean="0">
                          <a:latin typeface="Times New Roman" panose="02020603050405020304" pitchFamily="18" charset="0"/>
                          <a:ea typeface="黑体" panose="02010609060101010101" charset="-122"/>
                          <a:cs typeface="Times New Roman" panose="02020603050405020304" pitchFamily="18" charset="0"/>
                          <a:sym typeface="+mn-ea"/>
                        </a:rPr>
                        <a:t>occassion</a:t>
                      </a:r>
                      <a:endParaRPr lang="en-US" altLang="zh-CN" sz="1400" b="1" dirty="0" smtClean="0">
                        <a:latin typeface="Times New Roman" panose="02020603050405020304" pitchFamily="18" charset="0"/>
                        <a:ea typeface="黑体" panose="02010609060101010101" charset="-122"/>
                        <a:cs typeface="Times New Roman" panose="02020603050405020304" pitchFamily="18" charset="0"/>
                        <a:sym typeface="+mn-ea"/>
                      </a:endParaRPr>
                    </a:p>
                  </a:txBody>
                  <a:tcPr/>
                </a:tc>
                <a:tc>
                  <a:txBody>
                    <a:bodyPr/>
                    <a:p>
                      <a:pPr>
                        <a:buNone/>
                      </a:pPr>
                      <a:r>
                        <a:rPr lang="zh-CN" altLang="en-US" sz="1400" b="1" dirty="0" smtClean="0">
                          <a:solidFill>
                            <a:srgbClr val="C00000"/>
                          </a:solidFill>
                          <a:latin typeface="Times New Roman" panose="02020603050405020304" pitchFamily="18" charset="0"/>
                          <a:ea typeface="黑体" panose="02010609060101010101" charset="-122"/>
                          <a:cs typeface="Times New Roman" panose="02020603050405020304" pitchFamily="18" charset="0"/>
                          <a:sym typeface="+mn-ea"/>
                        </a:rPr>
                        <a:t>occasion	</a:t>
                      </a:r>
                      <a:endParaRPr lang="zh-CN" altLang="en-US" sz="1400" b="1" dirty="0" smtClean="0">
                        <a:solidFill>
                          <a:srgbClr val="C00000"/>
                        </a:solidFill>
                        <a:latin typeface="Times New Roman" panose="02020603050405020304" pitchFamily="18" charset="0"/>
                        <a:ea typeface="黑体" panose="02010609060101010101" charset="-122"/>
                        <a:cs typeface="Times New Roman" panose="02020603050405020304" pitchFamily="18" charset="0"/>
                        <a:sym typeface="+mn-ea"/>
                      </a:endParaRPr>
                    </a:p>
                  </a:txBody>
                  <a:tcPr/>
                </a:tc>
                <a:tc rowSpan="3">
                  <a:txBody>
                    <a:bodyPr/>
                    <a:p>
                      <a:pPr>
                        <a:buNone/>
                      </a:pPr>
                      <a:r>
                        <a:rPr lang="zh-CN" altLang="en-US" sz="1400" b="1" dirty="0" smtClean="0">
                          <a:solidFill>
                            <a:schemeClr val="tx1"/>
                          </a:solidFill>
                          <a:latin typeface="Times New Roman" panose="02020603050405020304" pitchFamily="18" charset="0"/>
                          <a:cs typeface="Times New Roman" panose="02020603050405020304" pitchFamily="18" charset="0"/>
                          <a:sym typeface="+mn-ea"/>
                        </a:rPr>
                        <a:t>Learning that you</a:t>
                      </a:r>
                      <a:r>
                        <a:rPr lang="en-US" altLang="zh-CN" sz="1400" b="1" dirty="0" smtClean="0">
                          <a:solidFill>
                            <a:schemeClr val="tx1"/>
                          </a:solidFill>
                          <a:latin typeface="Times New Roman" panose="02020603050405020304" pitchFamily="18" charset="0"/>
                          <a:cs typeface="Times New Roman" panose="02020603050405020304" pitchFamily="18" charset="0"/>
                          <a:sym typeface="+mn-ea"/>
                        </a:rPr>
                        <a:t>’</a:t>
                      </a:r>
                      <a:r>
                        <a:rPr lang="zh-CN" altLang="en-US" sz="1400" b="1" dirty="0" smtClean="0">
                          <a:solidFill>
                            <a:schemeClr val="tx1"/>
                          </a:solidFill>
                          <a:latin typeface="Times New Roman" panose="02020603050405020304" pitchFamily="18" charset="0"/>
                          <a:cs typeface="Times New Roman" panose="02020603050405020304" pitchFamily="18" charset="0"/>
                          <a:sym typeface="+mn-ea"/>
                        </a:rPr>
                        <a:t>ll back your country, so I</a:t>
                      </a:r>
                      <a:r>
                        <a:rPr lang="en-US" altLang="zh-CN" sz="1400" b="1" dirty="0" smtClean="0">
                          <a:solidFill>
                            <a:schemeClr val="tx1"/>
                          </a:solidFill>
                          <a:latin typeface="Times New Roman" panose="02020603050405020304" pitchFamily="18" charset="0"/>
                          <a:cs typeface="Times New Roman" panose="02020603050405020304" pitchFamily="18" charset="0"/>
                          <a:sym typeface="+mn-ea"/>
                        </a:rPr>
                        <a:t>’</a:t>
                      </a:r>
                      <a:r>
                        <a:rPr lang="zh-CN" altLang="en-US" sz="1400" b="1" dirty="0" smtClean="0">
                          <a:solidFill>
                            <a:schemeClr val="tx1"/>
                          </a:solidFill>
                          <a:latin typeface="Times New Roman" panose="02020603050405020304" pitchFamily="18" charset="0"/>
                          <a:cs typeface="Times New Roman" panose="02020603050405020304" pitchFamily="18" charset="0"/>
                          <a:sym typeface="+mn-ea"/>
                        </a:rPr>
                        <a:t>m writing to express my best wish for you. </a:t>
                      </a:r>
                      <a:endParaRPr lang="zh-CN" altLang="en-US" sz="1400" b="1" dirty="0" smtClean="0">
                        <a:solidFill>
                          <a:schemeClr val="tx1"/>
                        </a:solidFill>
                        <a:latin typeface="Times New Roman" panose="02020603050405020304" pitchFamily="18" charset="0"/>
                        <a:cs typeface="Times New Roman" panose="02020603050405020304" pitchFamily="18" charset="0"/>
                        <a:sym typeface="+mn-ea"/>
                      </a:endParaRPr>
                    </a:p>
                  </a:txBody>
                  <a:tcPr/>
                </a:tc>
                <a:tc rowSpan="3">
                  <a:txBody>
                    <a:bodyPr/>
                    <a:p>
                      <a:pPr>
                        <a:buNone/>
                      </a:pPr>
                      <a:r>
                        <a:rPr lang="zh-CN" altLang="en-US" sz="1400" b="1" dirty="0" smtClean="0">
                          <a:solidFill>
                            <a:schemeClr val="tx1"/>
                          </a:solidFill>
                          <a:latin typeface="Times New Roman" panose="02020603050405020304" pitchFamily="18" charset="0"/>
                          <a:cs typeface="Times New Roman" panose="02020603050405020304" pitchFamily="18" charset="0"/>
                          <a:sym typeface="+mn-ea"/>
                        </a:rPr>
                        <a:t>Learning that you</a:t>
                      </a:r>
                      <a:r>
                        <a:rPr lang="en-US" altLang="zh-CN" sz="1400" b="1" dirty="0" smtClean="0">
                          <a:solidFill>
                            <a:schemeClr val="tx1"/>
                          </a:solidFill>
                          <a:latin typeface="Times New Roman" panose="02020603050405020304" pitchFamily="18" charset="0"/>
                          <a:cs typeface="Times New Roman" panose="02020603050405020304" pitchFamily="18" charset="0"/>
                          <a:sym typeface="+mn-ea"/>
                        </a:rPr>
                        <a:t>’</a:t>
                      </a:r>
                      <a:r>
                        <a:rPr lang="zh-CN" altLang="en-US" sz="1400" b="1" dirty="0" smtClean="0">
                          <a:solidFill>
                            <a:schemeClr val="tx1"/>
                          </a:solidFill>
                          <a:latin typeface="Times New Roman" panose="02020603050405020304" pitchFamily="18" charset="0"/>
                          <a:cs typeface="Times New Roman" panose="02020603050405020304" pitchFamily="18" charset="0"/>
                          <a:sym typeface="+mn-ea"/>
                        </a:rPr>
                        <a:t>ll </a:t>
                      </a:r>
                      <a:r>
                        <a:rPr lang="zh-CN" altLang="en-US" sz="1400" b="1" dirty="0" smtClean="0">
                          <a:solidFill>
                            <a:srgbClr val="C00000"/>
                          </a:solidFill>
                          <a:latin typeface="Times New Roman" panose="02020603050405020304" pitchFamily="18" charset="0"/>
                          <a:cs typeface="Times New Roman" panose="02020603050405020304" pitchFamily="18" charset="0"/>
                          <a:sym typeface="+mn-ea"/>
                        </a:rPr>
                        <a:t>go back to / return to</a:t>
                      </a:r>
                      <a:r>
                        <a:rPr lang="zh-CN" altLang="en-US" sz="1400" b="1" dirty="0" smtClean="0">
                          <a:solidFill>
                            <a:schemeClr val="tx1"/>
                          </a:solidFill>
                          <a:latin typeface="Times New Roman" panose="02020603050405020304" pitchFamily="18" charset="0"/>
                          <a:cs typeface="Times New Roman" panose="02020603050405020304" pitchFamily="18" charset="0"/>
                          <a:sym typeface="+mn-ea"/>
                        </a:rPr>
                        <a:t> your country</a:t>
                      </a:r>
                      <a:r>
                        <a:rPr lang="zh-CN" altLang="en-US" sz="1400" b="1" dirty="0" smtClean="0">
                          <a:solidFill>
                            <a:srgbClr val="C00000"/>
                          </a:solidFill>
                          <a:latin typeface="Times New Roman" panose="02020603050405020304" pitchFamily="18" charset="0"/>
                          <a:cs typeface="Times New Roman" panose="02020603050405020304" pitchFamily="18" charset="0"/>
                          <a:sym typeface="+mn-ea"/>
                        </a:rPr>
                        <a:t>, </a:t>
                      </a:r>
                      <a:r>
                        <a:rPr lang="zh-CN" altLang="en-US" sz="1400" b="1" dirty="0" smtClean="0">
                          <a:solidFill>
                            <a:schemeClr val="tx1"/>
                          </a:solidFill>
                          <a:latin typeface="Times New Roman" panose="02020603050405020304" pitchFamily="18" charset="0"/>
                          <a:cs typeface="Times New Roman" panose="02020603050405020304" pitchFamily="18" charset="0"/>
                          <a:sym typeface="+mn-ea"/>
                        </a:rPr>
                        <a:t>I</a:t>
                      </a:r>
                      <a:r>
                        <a:rPr lang="en-US" altLang="zh-CN" sz="1400" b="1" dirty="0" smtClean="0">
                          <a:solidFill>
                            <a:schemeClr val="tx1"/>
                          </a:solidFill>
                          <a:latin typeface="Times New Roman" panose="02020603050405020304" pitchFamily="18" charset="0"/>
                          <a:cs typeface="Times New Roman" panose="02020603050405020304" pitchFamily="18" charset="0"/>
                          <a:sym typeface="+mn-ea"/>
                        </a:rPr>
                        <a:t>’</a:t>
                      </a:r>
                      <a:r>
                        <a:rPr lang="zh-CN" altLang="en-US" sz="1400" b="1" dirty="0" smtClean="0">
                          <a:solidFill>
                            <a:schemeClr val="tx1"/>
                          </a:solidFill>
                          <a:latin typeface="Times New Roman" panose="02020603050405020304" pitchFamily="18" charset="0"/>
                          <a:cs typeface="Times New Roman" panose="02020603050405020304" pitchFamily="18" charset="0"/>
                          <a:sym typeface="+mn-ea"/>
                        </a:rPr>
                        <a:t>m writing to express my best </a:t>
                      </a:r>
                      <a:r>
                        <a:rPr lang="zh-CN" altLang="en-US" sz="1400" b="1" dirty="0" smtClean="0">
                          <a:solidFill>
                            <a:srgbClr val="C00000"/>
                          </a:solidFill>
                          <a:latin typeface="Times New Roman" panose="02020603050405020304" pitchFamily="18" charset="0"/>
                          <a:cs typeface="Times New Roman" panose="02020603050405020304" pitchFamily="18" charset="0"/>
                          <a:sym typeface="+mn-ea"/>
                        </a:rPr>
                        <a:t>wishes</a:t>
                      </a:r>
                      <a:r>
                        <a:rPr lang="zh-CN" altLang="en-US" sz="1400" b="1" dirty="0" smtClean="0">
                          <a:solidFill>
                            <a:schemeClr val="tx1"/>
                          </a:solidFill>
                          <a:latin typeface="Times New Roman" panose="02020603050405020304" pitchFamily="18" charset="0"/>
                          <a:cs typeface="Times New Roman" panose="02020603050405020304" pitchFamily="18" charset="0"/>
                          <a:sym typeface="+mn-ea"/>
                        </a:rPr>
                        <a:t> for you. </a:t>
                      </a:r>
                      <a:endParaRPr lang="zh-CN" altLang="en-US" sz="1400" b="1" dirty="0" smtClean="0">
                        <a:solidFill>
                          <a:schemeClr val="tx1"/>
                        </a:solidFill>
                        <a:latin typeface="Times New Roman" panose="02020603050405020304" pitchFamily="18" charset="0"/>
                        <a:cs typeface="Times New Roman" panose="02020603050405020304" pitchFamily="18" charset="0"/>
                        <a:sym typeface="+mn-ea"/>
                      </a:endParaRPr>
                    </a:p>
                  </a:txBody>
                  <a:tcPr/>
                </a:tc>
              </a:tr>
              <a:tr h="244475">
                <a:tc>
                  <a:txBody>
                    <a:bodyPr/>
                    <a:p>
                      <a:pPr>
                        <a:buNone/>
                      </a:pPr>
                      <a:r>
                        <a:rPr lang="en-US" altLang="zh-CN" sz="1400" b="1" dirty="0" smtClean="0">
                          <a:latin typeface="Times New Roman" panose="02020603050405020304" pitchFamily="18" charset="0"/>
                          <a:ea typeface="黑体" panose="02010609060101010101" charset="-122"/>
                          <a:cs typeface="Times New Roman" panose="02020603050405020304" pitchFamily="18" charset="0"/>
                          <a:sym typeface="+mn-ea"/>
                        </a:rPr>
                        <a:t>succed/succees</a:t>
                      </a:r>
                      <a:endParaRPr lang="en-US" altLang="zh-CN" sz="1400" b="1" dirty="0" smtClean="0">
                        <a:latin typeface="Times New Roman" panose="02020603050405020304" pitchFamily="18" charset="0"/>
                        <a:ea typeface="黑体" panose="02010609060101010101" charset="-122"/>
                        <a:cs typeface="Times New Roman" panose="02020603050405020304" pitchFamily="18" charset="0"/>
                        <a:sym typeface="+mn-ea"/>
                      </a:endParaRPr>
                    </a:p>
                  </a:txBody>
                  <a:tcPr/>
                </a:tc>
                <a:tc>
                  <a:txBody>
                    <a:bodyPr/>
                    <a:p>
                      <a:pPr>
                        <a:buNone/>
                      </a:pPr>
                      <a:r>
                        <a:rPr lang="zh-CN" altLang="en-US" sz="1400" b="1" dirty="0" smtClean="0">
                          <a:solidFill>
                            <a:srgbClr val="C00000"/>
                          </a:solidFill>
                          <a:latin typeface="Times New Roman" panose="02020603050405020304" pitchFamily="18" charset="0"/>
                          <a:ea typeface="黑体" panose="02010609060101010101" charset="-122"/>
                          <a:cs typeface="Times New Roman" panose="02020603050405020304" pitchFamily="18" charset="0"/>
                          <a:sym typeface="+mn-ea"/>
                        </a:rPr>
                        <a:t>succe</a:t>
                      </a:r>
                      <a:r>
                        <a:rPr lang="en-US" altLang="zh-CN" sz="1400" b="1" dirty="0" smtClean="0">
                          <a:solidFill>
                            <a:srgbClr val="C00000"/>
                          </a:solidFill>
                          <a:latin typeface="Times New Roman" panose="02020603050405020304" pitchFamily="18" charset="0"/>
                          <a:ea typeface="黑体" panose="02010609060101010101" charset="-122"/>
                          <a:cs typeface="Times New Roman" panose="02020603050405020304" pitchFamily="18" charset="0"/>
                          <a:sym typeface="+mn-ea"/>
                        </a:rPr>
                        <a:t>e</a:t>
                      </a:r>
                      <a:r>
                        <a:rPr lang="zh-CN" altLang="en-US" sz="1400" b="1" dirty="0" smtClean="0">
                          <a:solidFill>
                            <a:srgbClr val="C00000"/>
                          </a:solidFill>
                          <a:latin typeface="Times New Roman" panose="02020603050405020304" pitchFamily="18" charset="0"/>
                          <a:ea typeface="黑体" panose="02010609060101010101" charset="-122"/>
                          <a:cs typeface="Times New Roman" panose="02020603050405020304" pitchFamily="18" charset="0"/>
                          <a:sym typeface="+mn-ea"/>
                        </a:rPr>
                        <a:t>d/succe</a:t>
                      </a:r>
                      <a:r>
                        <a:rPr lang="en-US" altLang="zh-CN" sz="1400" b="1" dirty="0" smtClean="0">
                          <a:solidFill>
                            <a:srgbClr val="C00000"/>
                          </a:solidFill>
                          <a:latin typeface="Times New Roman" panose="02020603050405020304" pitchFamily="18" charset="0"/>
                          <a:ea typeface="黑体" panose="02010609060101010101" charset="-122"/>
                          <a:cs typeface="Times New Roman" panose="02020603050405020304" pitchFamily="18" charset="0"/>
                          <a:sym typeface="+mn-ea"/>
                        </a:rPr>
                        <a:t>s</a:t>
                      </a:r>
                      <a:r>
                        <a:rPr lang="zh-CN" altLang="en-US" sz="1400" b="1" dirty="0" smtClean="0">
                          <a:solidFill>
                            <a:srgbClr val="C00000"/>
                          </a:solidFill>
                          <a:latin typeface="Times New Roman" panose="02020603050405020304" pitchFamily="18" charset="0"/>
                          <a:ea typeface="黑体" panose="02010609060101010101" charset="-122"/>
                          <a:cs typeface="Times New Roman" panose="02020603050405020304" pitchFamily="18" charset="0"/>
                          <a:sym typeface="+mn-ea"/>
                        </a:rPr>
                        <a:t>s</a:t>
                      </a:r>
                      <a:endParaRPr lang="zh-CN" altLang="en-US" sz="1400" b="1" dirty="0" smtClean="0">
                        <a:solidFill>
                          <a:srgbClr val="C00000"/>
                        </a:solidFill>
                        <a:latin typeface="Times New Roman" panose="02020603050405020304" pitchFamily="18" charset="0"/>
                        <a:ea typeface="黑体" panose="02010609060101010101" charset="-122"/>
                        <a:cs typeface="Times New Roman" panose="02020603050405020304" pitchFamily="18" charset="0"/>
                        <a:sym typeface="+mn-ea"/>
                      </a:endParaRPr>
                    </a:p>
                  </a:txBody>
                  <a:tcPr/>
                </a:tc>
                <a:tc vMerge="1">
                  <a:tcPr/>
                </a:tc>
                <a:tc vMerge="1">
                  <a:tcPr/>
                </a:tc>
              </a:tr>
              <a:tr h="278130">
                <a:tc>
                  <a:txBody>
                    <a:bodyPr/>
                    <a:p>
                      <a:pPr>
                        <a:buNone/>
                      </a:pPr>
                      <a:r>
                        <a:rPr lang="zh-CN" altLang="en-US" sz="1400" b="1" dirty="0" smtClean="0">
                          <a:latin typeface="Times New Roman" panose="02020603050405020304" pitchFamily="18" charset="0"/>
                          <a:ea typeface="黑体" panose="02010609060101010101" charset="-122"/>
                          <a:cs typeface="Times New Roman" panose="02020603050405020304" pitchFamily="18" charset="0"/>
                          <a:sym typeface="+mn-ea"/>
                        </a:rPr>
                        <a:t>benefical </a:t>
                      </a:r>
                      <a:endParaRPr lang="zh-CN" altLang="en-US" sz="1400" b="1" dirty="0" smtClean="0">
                        <a:latin typeface="Times New Roman" panose="02020603050405020304" pitchFamily="18" charset="0"/>
                        <a:ea typeface="黑体" panose="02010609060101010101" charset="-122"/>
                        <a:cs typeface="Times New Roman" panose="02020603050405020304" pitchFamily="18" charset="0"/>
                        <a:sym typeface="+mn-ea"/>
                      </a:endParaRPr>
                    </a:p>
                  </a:txBody>
                  <a:tcPr/>
                </a:tc>
                <a:tc>
                  <a:txBody>
                    <a:bodyPr/>
                    <a:p>
                      <a:pPr>
                        <a:buNone/>
                      </a:pPr>
                      <a:r>
                        <a:rPr lang="zh-CN" altLang="en-US" sz="1400" b="1" dirty="0" smtClean="0">
                          <a:solidFill>
                            <a:srgbClr val="C00000"/>
                          </a:solidFill>
                          <a:latin typeface="Times New Roman" panose="02020603050405020304" pitchFamily="18" charset="0"/>
                          <a:ea typeface="黑体" panose="02010609060101010101" charset="-122"/>
                          <a:cs typeface="Times New Roman" panose="02020603050405020304" pitchFamily="18" charset="0"/>
                        </a:rPr>
                        <a:t>beneficial </a:t>
                      </a:r>
                      <a:endParaRPr lang="zh-CN" altLang="en-US" sz="1400" b="1" dirty="0" smtClean="0">
                        <a:solidFill>
                          <a:srgbClr val="C00000"/>
                        </a:solidFill>
                        <a:latin typeface="Times New Roman" panose="02020603050405020304" pitchFamily="18" charset="0"/>
                        <a:ea typeface="黑体" panose="02010609060101010101" charset="-122"/>
                        <a:cs typeface="Times New Roman" panose="02020603050405020304" pitchFamily="18" charset="0"/>
                      </a:endParaRPr>
                    </a:p>
                  </a:txBody>
                  <a:tcPr/>
                </a:tc>
                <a:tc vMerge="1">
                  <a:tcPr/>
                </a:tc>
                <a:tc vMerge="1">
                  <a:tcPr/>
                </a:tc>
              </a:tr>
              <a:tr h="196850">
                <a:tc>
                  <a:txBody>
                    <a:bodyPr/>
                    <a:p>
                      <a:pPr>
                        <a:buNone/>
                      </a:pPr>
                      <a:r>
                        <a:rPr lang="zh-CN" altLang="en-US" sz="1400" b="1" dirty="0" smtClean="0">
                          <a:latin typeface="Times New Roman" panose="02020603050405020304" pitchFamily="18" charset="0"/>
                          <a:ea typeface="黑体" panose="02010609060101010101" charset="-122"/>
                          <a:cs typeface="Times New Roman" panose="02020603050405020304" pitchFamily="18" charset="0"/>
                          <a:sym typeface="+mn-ea"/>
                        </a:rPr>
                        <a:t>Wenesday</a:t>
                      </a:r>
                      <a:endParaRPr lang="zh-CN" altLang="en-US" sz="1400" b="1" dirty="0" smtClean="0">
                        <a:latin typeface="Times New Roman" panose="02020603050405020304" pitchFamily="18" charset="0"/>
                        <a:ea typeface="黑体" panose="02010609060101010101" charset="-122"/>
                        <a:cs typeface="Times New Roman" panose="02020603050405020304" pitchFamily="18" charset="0"/>
                        <a:sym typeface="+mn-ea"/>
                      </a:endParaRPr>
                    </a:p>
                  </a:txBody>
                  <a:tcPr/>
                </a:tc>
                <a:tc>
                  <a:txBody>
                    <a:bodyPr/>
                    <a:p>
                      <a:pPr>
                        <a:buNone/>
                      </a:pPr>
                      <a:r>
                        <a:rPr lang="zh-CN" altLang="en-US" sz="1400" b="1" dirty="0" smtClean="0">
                          <a:solidFill>
                            <a:srgbClr val="C00000"/>
                          </a:solidFill>
                          <a:latin typeface="Times New Roman" panose="02020603050405020304" pitchFamily="18" charset="0"/>
                          <a:ea typeface="黑体" panose="02010609060101010101" charset="-122"/>
                          <a:cs typeface="Times New Roman" panose="02020603050405020304" pitchFamily="18" charset="0"/>
                        </a:rPr>
                        <a:t>Wednesday</a:t>
                      </a:r>
                      <a:endParaRPr lang="zh-CN" altLang="en-US" sz="1400" b="1" dirty="0" smtClean="0">
                        <a:solidFill>
                          <a:srgbClr val="C00000"/>
                        </a:solidFill>
                        <a:latin typeface="Times New Roman" panose="02020603050405020304" pitchFamily="18" charset="0"/>
                        <a:ea typeface="黑体" panose="02010609060101010101" charset="-122"/>
                        <a:cs typeface="Times New Roman" panose="02020603050405020304" pitchFamily="18" charset="0"/>
                      </a:endParaRPr>
                    </a:p>
                  </a:txBody>
                  <a:tcPr/>
                </a:tc>
                <a:tc>
                  <a:txBody>
                    <a:bodyPr/>
                    <a:p>
                      <a:pPr>
                        <a:buNone/>
                      </a:pPr>
                      <a:r>
                        <a:rPr lang="zh-CN" altLang="en-US" sz="1400" b="1" dirty="0" smtClean="0">
                          <a:solidFill>
                            <a:schemeClr val="tx1"/>
                          </a:solidFill>
                          <a:latin typeface="Times New Roman" panose="02020603050405020304" pitchFamily="18" charset="0"/>
                          <a:cs typeface="Times New Roman" panose="02020603050405020304" pitchFamily="18" charset="0"/>
                          <a:sym typeface="+mn-ea"/>
                        </a:rPr>
                        <a:t>Under your help</a:t>
                      </a:r>
                      <a:endParaRPr lang="zh-CN" altLang="en-US" sz="1400" b="1" dirty="0" smtClean="0">
                        <a:solidFill>
                          <a:schemeClr val="tx1"/>
                        </a:solidFill>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b="1" dirty="0" smtClean="0">
                          <a:solidFill>
                            <a:srgbClr val="C00000"/>
                          </a:solidFill>
                          <a:latin typeface="Times New Roman" panose="02020603050405020304" pitchFamily="18" charset="0"/>
                          <a:cs typeface="Times New Roman" panose="02020603050405020304" pitchFamily="18" charset="0"/>
                        </a:rPr>
                        <a:t>With</a:t>
                      </a:r>
                      <a:r>
                        <a:rPr lang="zh-CN" altLang="en-US" sz="1400" b="1" dirty="0" smtClean="0">
                          <a:solidFill>
                            <a:schemeClr val="tx1"/>
                          </a:solidFill>
                          <a:latin typeface="Times New Roman" panose="02020603050405020304" pitchFamily="18" charset="0"/>
                          <a:cs typeface="Times New Roman" panose="02020603050405020304" pitchFamily="18" charset="0"/>
                        </a:rPr>
                        <a:t> your help</a:t>
                      </a:r>
                      <a:endParaRPr lang="zh-CN" altLang="en-US" sz="1400" b="1" dirty="0" smtClean="0">
                        <a:solidFill>
                          <a:schemeClr val="tx1"/>
                        </a:solidFill>
                        <a:latin typeface="Times New Roman" panose="02020603050405020304" pitchFamily="18" charset="0"/>
                        <a:cs typeface="Times New Roman" panose="02020603050405020304" pitchFamily="18" charset="0"/>
                      </a:endParaRPr>
                    </a:p>
                  </a:txBody>
                  <a:tcPr/>
                </a:tc>
              </a:tr>
              <a:tr h="250190">
                <a:tc>
                  <a:txBody>
                    <a:bodyPr/>
                    <a:p>
                      <a:pPr>
                        <a:buNone/>
                      </a:pPr>
                      <a:r>
                        <a:rPr lang="zh-CN" altLang="en-US" sz="1400" b="1" dirty="0" smtClean="0">
                          <a:latin typeface="Times New Roman" panose="02020603050405020304" pitchFamily="18" charset="0"/>
                          <a:ea typeface="黑体" panose="02010609060101010101" charset="-122"/>
                          <a:cs typeface="Times New Roman" panose="02020603050405020304" pitchFamily="18" charset="0"/>
                          <a:sym typeface="+mn-ea"/>
                        </a:rPr>
                        <a:t>Febrary</a:t>
                      </a:r>
                      <a:endParaRPr lang="zh-CN" altLang="en-US" sz="1400" b="1" dirty="0" smtClean="0">
                        <a:latin typeface="Times New Roman" panose="02020603050405020304" pitchFamily="18" charset="0"/>
                        <a:ea typeface="黑体" panose="02010609060101010101" charset="-122"/>
                        <a:cs typeface="Times New Roman" panose="02020603050405020304" pitchFamily="18" charset="0"/>
                        <a:sym typeface="+mn-ea"/>
                      </a:endParaRPr>
                    </a:p>
                  </a:txBody>
                  <a:tcPr/>
                </a:tc>
                <a:tc>
                  <a:txBody>
                    <a:bodyPr/>
                    <a:p>
                      <a:pPr>
                        <a:buNone/>
                      </a:pPr>
                      <a:r>
                        <a:rPr lang="zh-CN" altLang="en-US" sz="1400" b="1" dirty="0" smtClean="0">
                          <a:solidFill>
                            <a:srgbClr val="C00000"/>
                          </a:solidFill>
                          <a:latin typeface="Times New Roman" panose="02020603050405020304" pitchFamily="18" charset="0"/>
                          <a:ea typeface="黑体" panose="02010609060101010101" charset="-122"/>
                          <a:cs typeface="Times New Roman" panose="02020603050405020304" pitchFamily="18" charset="0"/>
                        </a:rPr>
                        <a:t>February</a:t>
                      </a:r>
                      <a:endParaRPr lang="zh-CN" altLang="en-US" sz="1400" b="1" dirty="0" smtClean="0">
                        <a:solidFill>
                          <a:srgbClr val="C00000"/>
                        </a:solidFill>
                        <a:latin typeface="Times New Roman" panose="02020603050405020304" pitchFamily="18" charset="0"/>
                        <a:ea typeface="黑体" panose="02010609060101010101" charset="-122"/>
                        <a:cs typeface="Times New Roman" panose="02020603050405020304" pitchFamily="18" charset="0"/>
                      </a:endParaRPr>
                    </a:p>
                  </a:txBody>
                  <a:tcPr/>
                </a:tc>
                <a:tc>
                  <a:txBody>
                    <a:bodyPr/>
                    <a:p>
                      <a:pPr>
                        <a:buNone/>
                      </a:pPr>
                      <a:r>
                        <a:rPr lang="zh-CN" altLang="en-US" sz="1400" b="1" dirty="0" smtClean="0">
                          <a:solidFill>
                            <a:schemeClr val="tx1"/>
                          </a:solidFill>
                          <a:latin typeface="Times New Roman" panose="02020603050405020304" pitchFamily="18" charset="0"/>
                          <a:cs typeface="Times New Roman" panose="02020603050405020304" pitchFamily="18" charset="0"/>
                          <a:sym typeface="+mn-ea"/>
                        </a:rPr>
                        <a:t> a </a:t>
                      </a:r>
                      <a:r>
                        <a:rPr lang="en-US" altLang="zh-CN" sz="1400" b="1" dirty="0" smtClean="0">
                          <a:solidFill>
                            <a:schemeClr val="tx1"/>
                          </a:solidFill>
                          <a:latin typeface="Times New Roman" panose="02020603050405020304" pitchFamily="18" charset="0"/>
                          <a:cs typeface="Times New Roman" panose="02020603050405020304" pitchFamily="18" charset="0"/>
                          <a:sym typeface="+mn-ea"/>
                        </a:rPr>
                        <a:t>useful</a:t>
                      </a:r>
                      <a:r>
                        <a:rPr lang="zh-CN" altLang="en-US" sz="1400" b="1" dirty="0" smtClean="0">
                          <a:solidFill>
                            <a:schemeClr val="tx1"/>
                          </a:solidFill>
                          <a:latin typeface="Times New Roman" panose="02020603050405020304" pitchFamily="18" charset="0"/>
                          <a:cs typeface="Times New Roman" panose="02020603050405020304" pitchFamily="18" charset="0"/>
                          <a:sym typeface="+mn-ea"/>
                        </a:rPr>
                        <a:t> advice </a:t>
                      </a:r>
                      <a:endParaRPr lang="zh-CN" altLang="en-US" sz="1400" b="1" dirty="0" smtClean="0">
                        <a:solidFill>
                          <a:schemeClr val="tx1"/>
                        </a:solidFill>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b="1" dirty="0" smtClean="0">
                          <a:solidFill>
                            <a:schemeClr val="tx1"/>
                          </a:solidFill>
                          <a:latin typeface="Times New Roman" panose="02020603050405020304" pitchFamily="18" charset="0"/>
                          <a:cs typeface="Times New Roman" panose="02020603050405020304" pitchFamily="18" charset="0"/>
                        </a:rPr>
                        <a:t> useful </a:t>
                      </a:r>
                      <a:r>
                        <a:rPr lang="zh-CN" altLang="en-US" sz="1400" b="1" dirty="0" smtClean="0">
                          <a:solidFill>
                            <a:srgbClr val="C00000"/>
                          </a:solidFill>
                          <a:latin typeface="Times New Roman" panose="02020603050405020304" pitchFamily="18" charset="0"/>
                          <a:cs typeface="Times New Roman" panose="02020603050405020304" pitchFamily="18" charset="0"/>
                        </a:rPr>
                        <a:t>advice</a:t>
                      </a:r>
                      <a:r>
                        <a:rPr lang="en-US" altLang="zh-CN" sz="1400" b="1" dirty="0" smtClean="0">
                          <a:solidFill>
                            <a:srgbClr val="C00000"/>
                          </a:solidFill>
                          <a:latin typeface="Times New Roman" panose="02020603050405020304" pitchFamily="18" charset="0"/>
                          <a:cs typeface="Times New Roman" panose="02020603050405020304" pitchFamily="18" charset="0"/>
                        </a:rPr>
                        <a:t> (</a:t>
                      </a:r>
                      <a:r>
                        <a:rPr lang="zh-CN" altLang="en-US" sz="1400" b="1" dirty="0" smtClean="0">
                          <a:solidFill>
                            <a:srgbClr val="C00000"/>
                          </a:solidFill>
                          <a:latin typeface="Times New Roman" panose="02020603050405020304" pitchFamily="18" charset="0"/>
                          <a:cs typeface="Times New Roman" panose="02020603050405020304" pitchFamily="18" charset="0"/>
                        </a:rPr>
                        <a:t>news, information</a:t>
                      </a:r>
                      <a:r>
                        <a:rPr lang="en-US" altLang="zh-CN" sz="1400" b="1" dirty="0" smtClean="0">
                          <a:solidFill>
                            <a:srgbClr val="C00000"/>
                          </a:solidFill>
                          <a:latin typeface="Times New Roman" panose="02020603050405020304" pitchFamily="18" charset="0"/>
                          <a:cs typeface="Times New Roman" panose="02020603050405020304" pitchFamily="18" charset="0"/>
                        </a:rPr>
                        <a:t>)</a:t>
                      </a:r>
                      <a:endParaRPr lang="en-US" altLang="zh-CN" sz="1400" b="1" dirty="0" smtClean="0">
                        <a:solidFill>
                          <a:srgbClr val="C00000"/>
                        </a:solidFill>
                        <a:latin typeface="Times New Roman" panose="02020603050405020304" pitchFamily="18" charset="0"/>
                        <a:cs typeface="Times New Roman" panose="02020603050405020304" pitchFamily="18" charset="0"/>
                      </a:endParaRPr>
                    </a:p>
                  </a:txBody>
                  <a:tcPr/>
                </a:tc>
              </a:tr>
              <a:tr h="304800">
                <a:tc>
                  <a:txBody>
                    <a:bodyPr/>
                    <a:p>
                      <a:pPr>
                        <a:buNone/>
                      </a:pPr>
                      <a:r>
                        <a:rPr lang="zh-CN" altLang="en-US" sz="1400" b="1" dirty="0" smtClean="0">
                          <a:latin typeface="Times New Roman" panose="02020603050405020304" pitchFamily="18" charset="0"/>
                          <a:ea typeface="黑体" panose="02010609060101010101" charset="-122"/>
                          <a:cs typeface="Times New Roman" panose="02020603050405020304" pitchFamily="18" charset="0"/>
                          <a:sym typeface="+mn-ea"/>
                        </a:rPr>
                        <a:t>oportunity</a:t>
                      </a:r>
                      <a:endParaRPr lang="zh-CN" altLang="en-US" sz="1400" b="1" dirty="0" smtClean="0">
                        <a:latin typeface="Times New Roman" panose="02020603050405020304" pitchFamily="18" charset="0"/>
                        <a:ea typeface="黑体" panose="02010609060101010101" charset="-122"/>
                        <a:cs typeface="Times New Roman" panose="02020603050405020304" pitchFamily="18" charset="0"/>
                        <a:sym typeface="+mn-ea"/>
                      </a:endParaRPr>
                    </a:p>
                  </a:txBody>
                  <a:tcPr/>
                </a:tc>
                <a:tc>
                  <a:txBody>
                    <a:bodyPr/>
                    <a:p>
                      <a:pPr>
                        <a:buNone/>
                      </a:pPr>
                      <a:r>
                        <a:rPr lang="zh-CN" altLang="en-US" sz="1400" b="1" dirty="0" smtClean="0">
                          <a:solidFill>
                            <a:srgbClr val="C00000"/>
                          </a:solidFill>
                          <a:latin typeface="Times New Roman" panose="02020603050405020304" pitchFamily="18" charset="0"/>
                          <a:ea typeface="黑体" panose="02010609060101010101" charset="-122"/>
                          <a:cs typeface="Times New Roman" panose="02020603050405020304" pitchFamily="18" charset="0"/>
                        </a:rPr>
                        <a:t>opportunity</a:t>
                      </a:r>
                      <a:endParaRPr lang="zh-CN" altLang="en-US" sz="1400" b="1" dirty="0" smtClean="0">
                        <a:solidFill>
                          <a:srgbClr val="C00000"/>
                        </a:solidFill>
                        <a:latin typeface="Times New Roman" panose="02020603050405020304" pitchFamily="18" charset="0"/>
                        <a:ea typeface="黑体" panose="02010609060101010101" charset="-122"/>
                        <a:cs typeface="Times New Roman" panose="02020603050405020304" pitchFamily="18" charset="0"/>
                      </a:endParaRPr>
                    </a:p>
                  </a:txBody>
                  <a:tcPr/>
                </a:tc>
                <a:tc>
                  <a:txBody>
                    <a:bodyPr/>
                    <a:p>
                      <a:pPr>
                        <a:buNone/>
                      </a:pPr>
                      <a:r>
                        <a:rPr lang="zh-CN" altLang="en-US" sz="1400" b="1" dirty="0" smtClean="0">
                          <a:solidFill>
                            <a:schemeClr val="tx1"/>
                          </a:solidFill>
                          <a:latin typeface="Times New Roman" panose="02020603050405020304" pitchFamily="18" charset="0"/>
                          <a:cs typeface="Times New Roman" panose="02020603050405020304" pitchFamily="18" charset="0"/>
                          <a:sym typeface="+mn-ea"/>
                        </a:rPr>
                        <a:t>sincerely gratitude</a:t>
                      </a:r>
                      <a:r>
                        <a:rPr lang="en-US" altLang="zh-CN" sz="1400" b="1" dirty="0" smtClean="0">
                          <a:solidFill>
                            <a:schemeClr val="tx1"/>
                          </a:solidFill>
                          <a:latin typeface="Times New Roman" panose="02020603050405020304" pitchFamily="18" charset="0"/>
                          <a:cs typeface="Times New Roman" panose="02020603050405020304" pitchFamily="18" charset="0"/>
                          <a:sym typeface="+mn-ea"/>
                        </a:rPr>
                        <a:t> /thank</a:t>
                      </a:r>
                      <a:endParaRPr lang="en-US" altLang="zh-CN" sz="1400" b="1" dirty="0" smtClean="0">
                        <a:solidFill>
                          <a:schemeClr val="tx1"/>
                        </a:solidFill>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b="1" dirty="0" smtClean="0">
                          <a:solidFill>
                            <a:srgbClr val="C00000"/>
                          </a:solidFill>
                          <a:latin typeface="Times New Roman" panose="02020603050405020304" pitchFamily="18" charset="0"/>
                          <a:cs typeface="Times New Roman" panose="02020603050405020304" pitchFamily="18" charset="0"/>
                        </a:rPr>
                        <a:t>sincere</a:t>
                      </a:r>
                      <a:r>
                        <a:rPr lang="zh-CN" altLang="en-US" sz="1400" b="1" dirty="0" smtClean="0">
                          <a:solidFill>
                            <a:schemeClr val="tx1"/>
                          </a:solidFill>
                          <a:latin typeface="Times New Roman" panose="02020603050405020304" pitchFamily="18" charset="0"/>
                          <a:cs typeface="Times New Roman" panose="02020603050405020304" pitchFamily="18" charset="0"/>
                        </a:rPr>
                        <a:t> gratitude</a:t>
                      </a:r>
                      <a:r>
                        <a:rPr lang="en-US" altLang="zh-CN" sz="1400" b="1" dirty="0" smtClean="0">
                          <a:solidFill>
                            <a:schemeClr val="tx1"/>
                          </a:solidFill>
                          <a:latin typeface="Times New Roman" panose="02020603050405020304" pitchFamily="18" charset="0"/>
                          <a:cs typeface="Times New Roman" panose="02020603050405020304" pitchFamily="18" charset="0"/>
                        </a:rPr>
                        <a:t>/ /thanks</a:t>
                      </a:r>
                      <a:endParaRPr lang="en-US" altLang="zh-CN" sz="1400" b="1" dirty="0" smtClean="0">
                        <a:solidFill>
                          <a:schemeClr val="tx1"/>
                        </a:solidFill>
                        <a:latin typeface="Times New Roman" panose="02020603050405020304" pitchFamily="18" charset="0"/>
                        <a:cs typeface="Times New Roman" panose="02020603050405020304" pitchFamily="18" charset="0"/>
                      </a:endParaRPr>
                    </a:p>
                  </a:txBody>
                  <a:tcPr/>
                </a:tc>
              </a:tr>
              <a:tr h="304800">
                <a:tc>
                  <a:txBody>
                    <a:bodyPr/>
                    <a:p>
                      <a:pPr>
                        <a:buNone/>
                      </a:pPr>
                      <a:r>
                        <a:rPr lang="zh-CN" altLang="en-US" sz="1400" b="1" dirty="0" smtClean="0">
                          <a:latin typeface="Times New Roman" panose="02020603050405020304" pitchFamily="18" charset="0"/>
                          <a:ea typeface="黑体" panose="02010609060101010101" charset="-122"/>
                          <a:cs typeface="Times New Roman" panose="02020603050405020304" pitchFamily="18" charset="0"/>
                          <a:sym typeface="+mn-ea"/>
                        </a:rPr>
                        <a:t>fourty</a:t>
                      </a:r>
                      <a:endParaRPr lang="zh-CN" altLang="en-US" sz="1400" b="1" dirty="0" smtClean="0">
                        <a:latin typeface="Times New Roman" panose="02020603050405020304" pitchFamily="18" charset="0"/>
                        <a:ea typeface="黑体" panose="02010609060101010101" charset="-122"/>
                        <a:cs typeface="Times New Roman" panose="02020603050405020304" pitchFamily="18" charset="0"/>
                        <a:sym typeface="+mn-ea"/>
                      </a:endParaRPr>
                    </a:p>
                  </a:txBody>
                  <a:tcPr/>
                </a:tc>
                <a:tc>
                  <a:txBody>
                    <a:bodyPr/>
                    <a:p>
                      <a:pPr>
                        <a:buNone/>
                      </a:pPr>
                      <a:r>
                        <a:rPr lang="zh-CN" altLang="en-US" sz="1400" b="1" dirty="0" smtClean="0">
                          <a:solidFill>
                            <a:srgbClr val="C00000"/>
                          </a:solidFill>
                          <a:latin typeface="Times New Roman" panose="02020603050405020304" pitchFamily="18" charset="0"/>
                          <a:ea typeface="黑体" panose="02010609060101010101" charset="-122"/>
                          <a:cs typeface="Times New Roman" panose="02020603050405020304" pitchFamily="18" charset="0"/>
                        </a:rPr>
                        <a:t>forty</a:t>
                      </a:r>
                      <a:endParaRPr lang="zh-CN" altLang="en-US" sz="1400" b="1" dirty="0" smtClean="0">
                        <a:solidFill>
                          <a:srgbClr val="C00000"/>
                        </a:solidFill>
                        <a:latin typeface="Times New Roman" panose="02020603050405020304" pitchFamily="18" charset="0"/>
                        <a:ea typeface="黑体" panose="02010609060101010101" charset="-122"/>
                        <a:cs typeface="Times New Roman" panose="02020603050405020304" pitchFamily="18" charset="0"/>
                      </a:endParaRPr>
                    </a:p>
                  </a:txBody>
                  <a:tcPr/>
                </a:tc>
                <a:tc>
                  <a:txBody>
                    <a:bodyPr/>
                    <a:p>
                      <a:pPr>
                        <a:buNone/>
                      </a:pPr>
                      <a:r>
                        <a:rPr lang="zh-CN" altLang="en-US" sz="1400" b="1" dirty="0" smtClean="0">
                          <a:solidFill>
                            <a:schemeClr val="tx1"/>
                          </a:solidFill>
                          <a:latin typeface="Times New Roman" panose="02020603050405020304" pitchFamily="18" charset="0"/>
                          <a:cs typeface="Times New Roman" panose="02020603050405020304" pitchFamily="18" charset="0"/>
                          <a:sym typeface="+mn-ea"/>
                        </a:rPr>
                        <a:t>Congratulation</a:t>
                      </a:r>
                      <a:r>
                        <a:rPr lang="en-US" altLang="zh-CN" sz="1400" b="1" dirty="0" smtClean="0">
                          <a:solidFill>
                            <a:schemeClr val="tx1"/>
                          </a:solidFill>
                          <a:latin typeface="Times New Roman" panose="02020603050405020304" pitchFamily="18" charset="0"/>
                          <a:cs typeface="Times New Roman" panose="02020603050405020304" pitchFamily="18" charset="0"/>
                          <a:sym typeface="+mn-ea"/>
                        </a:rPr>
                        <a:t> on you</a:t>
                      </a:r>
                      <a:endParaRPr lang="en-US" altLang="zh-CN" sz="1400" b="1" dirty="0" smtClean="0">
                        <a:solidFill>
                          <a:schemeClr val="tx1"/>
                        </a:solidFill>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b="1" dirty="0" smtClean="0">
                          <a:solidFill>
                            <a:schemeClr val="tx1"/>
                          </a:solidFill>
                          <a:latin typeface="Times New Roman" panose="02020603050405020304" pitchFamily="18" charset="0"/>
                          <a:cs typeface="Times New Roman" panose="02020603050405020304" pitchFamily="18" charset="0"/>
                        </a:rPr>
                        <a:t>Congratulation</a:t>
                      </a:r>
                      <a:r>
                        <a:rPr lang="en-US" altLang="zh-CN" sz="1400" b="1" dirty="0" smtClean="0">
                          <a:solidFill>
                            <a:srgbClr val="C00000"/>
                          </a:solidFill>
                          <a:latin typeface="Times New Roman" panose="02020603050405020304" pitchFamily="18" charset="0"/>
                          <a:cs typeface="Times New Roman" panose="02020603050405020304" pitchFamily="18" charset="0"/>
                        </a:rPr>
                        <a:t>s</a:t>
                      </a:r>
                      <a:r>
                        <a:rPr lang="en-US" altLang="zh-CN" sz="1400" b="1" dirty="0" smtClean="0">
                          <a:solidFill>
                            <a:schemeClr val="tx1"/>
                          </a:solidFill>
                          <a:latin typeface="Times New Roman" panose="02020603050405020304" pitchFamily="18" charset="0"/>
                          <a:cs typeface="Times New Roman" panose="02020603050405020304" pitchFamily="18" charset="0"/>
                        </a:rPr>
                        <a:t> </a:t>
                      </a:r>
                      <a:r>
                        <a:rPr lang="en-US" altLang="zh-CN" sz="1400" b="1" dirty="0" smtClean="0">
                          <a:solidFill>
                            <a:srgbClr val="C00000"/>
                          </a:solidFill>
                          <a:latin typeface="Times New Roman" panose="02020603050405020304" pitchFamily="18" charset="0"/>
                          <a:cs typeface="Times New Roman" panose="02020603050405020304" pitchFamily="18" charset="0"/>
                        </a:rPr>
                        <a:t>to</a:t>
                      </a:r>
                      <a:r>
                        <a:rPr lang="zh-CN" altLang="en-US" sz="1400" b="1" dirty="0" smtClean="0">
                          <a:solidFill>
                            <a:schemeClr val="tx1"/>
                          </a:solidFill>
                          <a:latin typeface="Times New Roman" panose="02020603050405020304" pitchFamily="18" charset="0"/>
                          <a:cs typeface="Times New Roman" panose="02020603050405020304" pitchFamily="18" charset="0"/>
                        </a:rPr>
                        <a:t> you</a:t>
                      </a:r>
                      <a:r>
                        <a:rPr lang="en-US" altLang="zh-CN" sz="1400" b="1" dirty="0" smtClean="0">
                          <a:solidFill>
                            <a:schemeClr val="tx1"/>
                          </a:solidFill>
                          <a:latin typeface="Times New Roman" panose="02020603050405020304" pitchFamily="18" charset="0"/>
                          <a:cs typeface="Times New Roman" panose="02020603050405020304" pitchFamily="18" charset="0"/>
                        </a:rPr>
                        <a:t> </a:t>
                      </a:r>
                      <a:r>
                        <a:rPr lang="zh-CN" altLang="en-US" sz="1400" b="1" dirty="0" smtClean="0">
                          <a:solidFill>
                            <a:srgbClr val="C00000"/>
                          </a:solidFill>
                          <a:latin typeface="Times New Roman" panose="02020603050405020304" pitchFamily="18" charset="0"/>
                          <a:cs typeface="Times New Roman" panose="02020603050405020304" pitchFamily="18" charset="0"/>
                          <a:sym typeface="+mn-ea"/>
                        </a:rPr>
                        <a:t>on</a:t>
                      </a:r>
                      <a:r>
                        <a:rPr lang="zh-CN" altLang="en-US" sz="1400" b="1" dirty="0" smtClean="0">
                          <a:solidFill>
                            <a:schemeClr val="tx1"/>
                          </a:solidFill>
                          <a:latin typeface="Times New Roman" panose="02020603050405020304" pitchFamily="18" charset="0"/>
                          <a:cs typeface="Times New Roman" panose="02020603050405020304" pitchFamily="18" charset="0"/>
                          <a:sym typeface="+mn-ea"/>
                        </a:rPr>
                        <a:t> </a:t>
                      </a:r>
                      <a:r>
                        <a:rPr lang="en-US" altLang="zh-CN" sz="1400" b="1" dirty="0" smtClean="0">
                          <a:solidFill>
                            <a:schemeClr val="tx1"/>
                          </a:solidFill>
                          <a:latin typeface="Times New Roman" panose="02020603050405020304" pitchFamily="18" charset="0"/>
                          <a:cs typeface="Times New Roman" panose="02020603050405020304" pitchFamily="18" charset="0"/>
                          <a:sym typeface="+mn-ea"/>
                        </a:rPr>
                        <a:t>sth</a:t>
                      </a:r>
                      <a:endParaRPr lang="en-US" altLang="zh-CN" sz="1400" b="1" dirty="0" smtClean="0">
                        <a:solidFill>
                          <a:schemeClr val="tx1"/>
                        </a:solidFill>
                        <a:latin typeface="Times New Roman" panose="02020603050405020304" pitchFamily="18" charset="0"/>
                        <a:cs typeface="Times New Roman" panose="02020603050405020304" pitchFamily="18" charset="0"/>
                        <a:sym typeface="+mn-ea"/>
                      </a:endParaRPr>
                    </a:p>
                  </a:txBody>
                  <a:tcPr/>
                </a:tc>
              </a:tr>
              <a:tr h="304800">
                <a:tc>
                  <a:txBody>
                    <a:bodyPr/>
                    <a:p>
                      <a:pPr>
                        <a:buNone/>
                      </a:pPr>
                      <a:r>
                        <a:rPr lang="zh-CN" altLang="en-US" sz="1400" b="1" dirty="0" smtClean="0">
                          <a:latin typeface="Times New Roman" panose="02020603050405020304" pitchFamily="18" charset="0"/>
                          <a:ea typeface="黑体" panose="02010609060101010101" charset="-122"/>
                          <a:cs typeface="Times New Roman" panose="02020603050405020304" pitchFamily="18" charset="0"/>
                          <a:sym typeface="+mn-ea"/>
                        </a:rPr>
                        <a:t>healther</a:t>
                      </a:r>
                      <a:endParaRPr lang="zh-CN" altLang="en-US" sz="1400" b="1" dirty="0" smtClean="0">
                        <a:latin typeface="Times New Roman" panose="02020603050405020304" pitchFamily="18" charset="0"/>
                        <a:ea typeface="黑体" panose="02010609060101010101" charset="-122"/>
                        <a:cs typeface="Times New Roman" panose="02020603050405020304" pitchFamily="18" charset="0"/>
                        <a:sym typeface="+mn-ea"/>
                      </a:endParaRPr>
                    </a:p>
                  </a:txBody>
                  <a:tcPr/>
                </a:tc>
                <a:tc>
                  <a:txBody>
                    <a:bodyPr/>
                    <a:p>
                      <a:pPr>
                        <a:buNone/>
                      </a:pPr>
                      <a:r>
                        <a:rPr lang="zh-CN" altLang="en-US" sz="1400" b="1" dirty="0" smtClean="0">
                          <a:solidFill>
                            <a:srgbClr val="C00000"/>
                          </a:solidFill>
                          <a:latin typeface="Times New Roman" panose="02020603050405020304" pitchFamily="18" charset="0"/>
                          <a:ea typeface="黑体" panose="02010609060101010101" charset="-122"/>
                          <a:cs typeface="Times New Roman" panose="02020603050405020304" pitchFamily="18" charset="0"/>
                        </a:rPr>
                        <a:t>health</a:t>
                      </a:r>
                      <a:r>
                        <a:rPr lang="en-US" altLang="zh-CN" sz="1400" b="1" dirty="0" smtClean="0">
                          <a:solidFill>
                            <a:srgbClr val="C00000"/>
                          </a:solidFill>
                          <a:latin typeface="Times New Roman" panose="02020603050405020304" pitchFamily="18" charset="0"/>
                          <a:ea typeface="黑体" panose="02010609060101010101" charset="-122"/>
                          <a:cs typeface="Times New Roman" panose="02020603050405020304" pitchFamily="18" charset="0"/>
                        </a:rPr>
                        <a:t>i</a:t>
                      </a:r>
                      <a:r>
                        <a:rPr lang="zh-CN" altLang="en-US" sz="1400" b="1" dirty="0" smtClean="0">
                          <a:solidFill>
                            <a:srgbClr val="C00000"/>
                          </a:solidFill>
                          <a:latin typeface="Times New Roman" panose="02020603050405020304" pitchFamily="18" charset="0"/>
                          <a:ea typeface="黑体" panose="02010609060101010101" charset="-122"/>
                          <a:cs typeface="Times New Roman" panose="02020603050405020304" pitchFamily="18" charset="0"/>
                        </a:rPr>
                        <a:t>er</a:t>
                      </a:r>
                      <a:endParaRPr lang="zh-CN" altLang="en-US" sz="1400" b="1" dirty="0" smtClean="0">
                        <a:solidFill>
                          <a:srgbClr val="C00000"/>
                        </a:solidFill>
                        <a:latin typeface="Times New Roman" panose="02020603050405020304" pitchFamily="18" charset="0"/>
                        <a:ea typeface="黑体" panose="02010609060101010101" charset="-122"/>
                        <a:cs typeface="Times New Roman" panose="02020603050405020304" pitchFamily="18" charset="0"/>
                      </a:endParaRPr>
                    </a:p>
                  </a:txBody>
                  <a:tcPr/>
                </a:tc>
                <a:tc rowSpan="2">
                  <a:txBody>
                    <a:bodyPr/>
                    <a:p>
                      <a:pPr>
                        <a:buNone/>
                      </a:pPr>
                      <a:r>
                        <a:rPr lang="zh-CN" altLang="en-US" sz="1400" b="1" dirty="0" smtClean="0">
                          <a:solidFill>
                            <a:schemeClr val="tx1"/>
                          </a:solidFill>
                          <a:latin typeface="Times New Roman" panose="02020603050405020304" pitchFamily="18" charset="0"/>
                          <a:cs typeface="Times New Roman" panose="02020603050405020304" pitchFamily="18" charset="0"/>
                          <a:sym typeface="+mn-ea"/>
                        </a:rPr>
                        <a:t> I</a:t>
                      </a:r>
                      <a:r>
                        <a:rPr lang="en-US" altLang="zh-CN" sz="1400" b="1" dirty="0" smtClean="0">
                          <a:solidFill>
                            <a:schemeClr val="tx1"/>
                          </a:solidFill>
                          <a:latin typeface="Times New Roman" panose="02020603050405020304" pitchFamily="18" charset="0"/>
                          <a:cs typeface="Times New Roman" panose="02020603050405020304" pitchFamily="18" charset="0"/>
                          <a:sym typeface="+mn-ea"/>
                        </a:rPr>
                        <a:t>’</a:t>
                      </a:r>
                      <a:r>
                        <a:rPr lang="zh-CN" altLang="en-US" sz="1400" b="1" dirty="0" smtClean="0">
                          <a:solidFill>
                            <a:schemeClr val="tx1"/>
                          </a:solidFill>
                          <a:latin typeface="Times New Roman" panose="02020603050405020304" pitchFamily="18" charset="0"/>
                          <a:cs typeface="Times New Roman" panose="02020603050405020304" pitchFamily="18" charset="0"/>
                          <a:sym typeface="+mn-ea"/>
                        </a:rPr>
                        <a:t>d appreciate if you c</a:t>
                      </a:r>
                      <a:r>
                        <a:rPr lang="en-US" altLang="zh-CN" sz="1400" b="1" dirty="0" smtClean="0">
                          <a:solidFill>
                            <a:schemeClr val="tx1"/>
                          </a:solidFill>
                          <a:latin typeface="Times New Roman" panose="02020603050405020304" pitchFamily="18" charset="0"/>
                          <a:cs typeface="Times New Roman" panose="02020603050405020304" pitchFamily="18" charset="0"/>
                          <a:sym typeface="+mn-ea"/>
                        </a:rPr>
                        <a:t>an</a:t>
                      </a:r>
                      <a:r>
                        <a:rPr lang="zh-CN" altLang="en-US" sz="1400" b="1" dirty="0" smtClean="0">
                          <a:solidFill>
                            <a:schemeClr val="tx1"/>
                          </a:solidFill>
                          <a:latin typeface="Times New Roman" panose="02020603050405020304" pitchFamily="18" charset="0"/>
                          <a:cs typeface="Times New Roman" panose="02020603050405020304" pitchFamily="18" charset="0"/>
                          <a:sym typeface="+mn-ea"/>
                        </a:rPr>
                        <a:t> offer some advice</a:t>
                      </a:r>
                      <a:r>
                        <a:rPr lang="en-US" altLang="zh-CN" sz="1400" b="1" dirty="0" smtClean="0">
                          <a:solidFill>
                            <a:schemeClr val="tx1"/>
                          </a:solidFill>
                          <a:latin typeface="Times New Roman" panose="02020603050405020304" pitchFamily="18" charset="0"/>
                          <a:cs typeface="Times New Roman" panose="02020603050405020304" pitchFamily="18" charset="0"/>
                          <a:sym typeface="+mn-ea"/>
                        </a:rPr>
                        <a:t>s</a:t>
                      </a:r>
                      <a:r>
                        <a:rPr lang="zh-CN" altLang="en-US" sz="1400" b="1" dirty="0" smtClean="0">
                          <a:solidFill>
                            <a:schemeClr val="tx1"/>
                          </a:solidFill>
                          <a:latin typeface="Times New Roman" panose="02020603050405020304" pitchFamily="18" charset="0"/>
                          <a:cs typeface="Times New Roman" panose="02020603050405020304" pitchFamily="18" charset="0"/>
                          <a:sym typeface="+mn-ea"/>
                        </a:rPr>
                        <a:t> on such matter.</a:t>
                      </a:r>
                      <a:endParaRPr lang="zh-CN" altLang="en-US" sz="1400" b="1" dirty="0" smtClean="0">
                        <a:solidFill>
                          <a:schemeClr val="tx1"/>
                        </a:solidFill>
                        <a:latin typeface="Times New Roman" panose="02020603050405020304" pitchFamily="18" charset="0"/>
                        <a:cs typeface="Times New Roman" panose="02020603050405020304" pitchFamily="18" charset="0"/>
                        <a:sym typeface="+mn-ea"/>
                      </a:endParaRPr>
                    </a:p>
                  </a:txBody>
                  <a:tcPr/>
                </a:tc>
                <a:tc rowSpan="2">
                  <a:txBody>
                    <a:bodyPr/>
                    <a:p>
                      <a:pPr>
                        <a:buNone/>
                      </a:pPr>
                      <a:r>
                        <a:rPr lang="zh-CN" altLang="en-US" sz="1400" b="1" dirty="0" smtClean="0">
                          <a:solidFill>
                            <a:schemeClr val="tx1"/>
                          </a:solidFill>
                          <a:latin typeface="Times New Roman" panose="02020603050405020304" pitchFamily="18" charset="0"/>
                          <a:cs typeface="Times New Roman" panose="02020603050405020304" pitchFamily="18" charset="0"/>
                        </a:rPr>
                        <a:t> I</a:t>
                      </a:r>
                      <a:r>
                        <a:rPr lang="en-US" altLang="zh-CN" sz="1400" b="1" dirty="0" smtClean="0">
                          <a:solidFill>
                            <a:schemeClr val="tx1"/>
                          </a:solidFill>
                          <a:latin typeface="Times New Roman" panose="02020603050405020304" pitchFamily="18" charset="0"/>
                          <a:cs typeface="Times New Roman" panose="02020603050405020304" pitchFamily="18" charset="0"/>
                        </a:rPr>
                        <a:t>’</a:t>
                      </a:r>
                      <a:r>
                        <a:rPr lang="zh-CN" altLang="en-US" sz="1400" b="1" dirty="0" smtClean="0">
                          <a:solidFill>
                            <a:schemeClr val="tx1"/>
                          </a:solidFill>
                          <a:latin typeface="Times New Roman" panose="02020603050405020304" pitchFamily="18" charset="0"/>
                          <a:cs typeface="Times New Roman" panose="02020603050405020304" pitchFamily="18" charset="0"/>
                        </a:rPr>
                        <a:t>d appreciate </a:t>
                      </a:r>
                      <a:r>
                        <a:rPr lang="zh-CN" altLang="en-US" sz="1400" b="1" dirty="0" smtClean="0">
                          <a:solidFill>
                            <a:srgbClr val="C00000"/>
                          </a:solidFill>
                          <a:latin typeface="Times New Roman" panose="02020603050405020304" pitchFamily="18" charset="0"/>
                          <a:cs typeface="Times New Roman" panose="02020603050405020304" pitchFamily="18" charset="0"/>
                        </a:rPr>
                        <a:t>it</a:t>
                      </a:r>
                      <a:r>
                        <a:rPr lang="zh-CN" altLang="en-US" sz="1400" b="1" dirty="0" smtClean="0">
                          <a:solidFill>
                            <a:schemeClr val="tx1"/>
                          </a:solidFill>
                          <a:latin typeface="Times New Roman" panose="02020603050405020304" pitchFamily="18" charset="0"/>
                          <a:cs typeface="Times New Roman" panose="02020603050405020304" pitchFamily="18" charset="0"/>
                        </a:rPr>
                        <a:t> if you </a:t>
                      </a:r>
                      <a:r>
                        <a:rPr lang="zh-CN" altLang="en-US" sz="1400" b="1" dirty="0" smtClean="0">
                          <a:solidFill>
                            <a:srgbClr val="C00000"/>
                          </a:solidFill>
                          <a:latin typeface="Times New Roman" panose="02020603050405020304" pitchFamily="18" charset="0"/>
                          <a:cs typeface="Times New Roman" panose="02020603050405020304" pitchFamily="18" charset="0"/>
                        </a:rPr>
                        <a:t>could</a:t>
                      </a:r>
                      <a:r>
                        <a:rPr lang="zh-CN" altLang="en-US" sz="1400" b="1" dirty="0" smtClean="0">
                          <a:solidFill>
                            <a:schemeClr val="tx1"/>
                          </a:solidFill>
                          <a:latin typeface="Times New Roman" panose="02020603050405020304" pitchFamily="18" charset="0"/>
                          <a:cs typeface="Times New Roman" panose="02020603050405020304" pitchFamily="18" charset="0"/>
                        </a:rPr>
                        <a:t> offer some </a:t>
                      </a:r>
                      <a:r>
                        <a:rPr lang="zh-CN" altLang="en-US" sz="1400" b="1" dirty="0" smtClean="0">
                          <a:solidFill>
                            <a:srgbClr val="C00000"/>
                          </a:solidFill>
                          <a:latin typeface="Times New Roman" panose="02020603050405020304" pitchFamily="18" charset="0"/>
                          <a:cs typeface="Times New Roman" panose="02020603050405020304" pitchFamily="18" charset="0"/>
                        </a:rPr>
                        <a:t>advice</a:t>
                      </a:r>
                      <a:r>
                        <a:rPr lang="zh-CN" altLang="en-US" sz="1400" b="1" dirty="0" smtClean="0">
                          <a:solidFill>
                            <a:schemeClr val="tx1"/>
                          </a:solidFill>
                          <a:latin typeface="Times New Roman" panose="02020603050405020304" pitchFamily="18" charset="0"/>
                          <a:cs typeface="Times New Roman" panose="02020603050405020304" pitchFamily="18" charset="0"/>
                        </a:rPr>
                        <a:t> on such </a:t>
                      </a:r>
                      <a:r>
                        <a:rPr lang="zh-CN" altLang="en-US" sz="1400" b="1" dirty="0" smtClean="0">
                          <a:solidFill>
                            <a:srgbClr val="C00000"/>
                          </a:solidFill>
                          <a:latin typeface="Times New Roman" panose="02020603050405020304" pitchFamily="18" charset="0"/>
                          <a:cs typeface="Times New Roman" panose="02020603050405020304" pitchFamily="18" charset="0"/>
                        </a:rPr>
                        <a:t>a</a:t>
                      </a:r>
                      <a:r>
                        <a:rPr lang="zh-CN" altLang="en-US" sz="1400" b="1" dirty="0" smtClean="0">
                          <a:solidFill>
                            <a:schemeClr val="tx1"/>
                          </a:solidFill>
                          <a:latin typeface="Times New Roman" panose="02020603050405020304" pitchFamily="18" charset="0"/>
                          <a:cs typeface="Times New Roman" panose="02020603050405020304" pitchFamily="18" charset="0"/>
                        </a:rPr>
                        <a:t> matter.</a:t>
                      </a:r>
                      <a:endParaRPr lang="zh-CN" altLang="en-US" sz="1400" b="1" dirty="0" smtClean="0">
                        <a:solidFill>
                          <a:schemeClr val="tx1"/>
                        </a:solidFill>
                        <a:latin typeface="Times New Roman" panose="02020603050405020304" pitchFamily="18" charset="0"/>
                        <a:cs typeface="Times New Roman" panose="02020603050405020304" pitchFamily="18" charset="0"/>
                      </a:endParaRPr>
                    </a:p>
                  </a:txBody>
                  <a:tcPr/>
                </a:tc>
              </a:tr>
              <a:tr h="273050">
                <a:tc>
                  <a:txBody>
                    <a:bodyPr/>
                    <a:p>
                      <a:pPr>
                        <a:buNone/>
                      </a:pPr>
                      <a:r>
                        <a:rPr lang="zh-CN" altLang="en-US" sz="1400" b="1" dirty="0" smtClean="0">
                          <a:latin typeface="Times New Roman" panose="02020603050405020304" pitchFamily="18" charset="0"/>
                          <a:ea typeface="黑体" panose="02010609060101010101" charset="-122"/>
                          <a:cs typeface="Times New Roman" panose="02020603050405020304" pitchFamily="18" charset="0"/>
                          <a:sym typeface="+mn-ea"/>
                        </a:rPr>
                        <a:t>restarant</a:t>
                      </a:r>
                      <a:endParaRPr lang="zh-CN" altLang="en-US" sz="1400" b="1" dirty="0" smtClean="0">
                        <a:latin typeface="Times New Roman" panose="02020603050405020304" pitchFamily="18" charset="0"/>
                        <a:ea typeface="黑体" panose="02010609060101010101" charset="-122"/>
                        <a:cs typeface="Times New Roman" panose="02020603050405020304" pitchFamily="18" charset="0"/>
                        <a:sym typeface="+mn-ea"/>
                      </a:endParaRPr>
                    </a:p>
                  </a:txBody>
                  <a:tcPr/>
                </a:tc>
                <a:tc>
                  <a:txBody>
                    <a:bodyPr/>
                    <a:p>
                      <a:pPr>
                        <a:buNone/>
                      </a:pPr>
                      <a:r>
                        <a:rPr lang="zh-CN" altLang="en-US" sz="1400" b="1" dirty="0" smtClean="0">
                          <a:solidFill>
                            <a:srgbClr val="C00000"/>
                          </a:solidFill>
                          <a:latin typeface="Times New Roman" panose="02020603050405020304" pitchFamily="18" charset="0"/>
                          <a:ea typeface="黑体" panose="02010609060101010101" charset="-122"/>
                          <a:cs typeface="Times New Roman" panose="02020603050405020304" pitchFamily="18" charset="0"/>
                        </a:rPr>
                        <a:t>restaurant</a:t>
                      </a:r>
                      <a:endParaRPr lang="zh-CN" altLang="en-US" sz="1400" b="1" dirty="0" smtClean="0">
                        <a:solidFill>
                          <a:srgbClr val="C00000"/>
                        </a:solidFill>
                        <a:latin typeface="Times New Roman" panose="02020603050405020304" pitchFamily="18" charset="0"/>
                        <a:ea typeface="黑体" panose="02010609060101010101" charset="-122"/>
                        <a:cs typeface="Times New Roman" panose="02020603050405020304" pitchFamily="18" charset="0"/>
                      </a:endParaRPr>
                    </a:p>
                  </a:txBody>
                  <a:tcPr/>
                </a:tc>
                <a:tc vMerge="1">
                  <a:tcPr/>
                </a:tc>
                <a:tc vMerge="1">
                  <a:tcPr/>
                </a:tc>
              </a:tr>
            </a:tbl>
          </a:graphicData>
        </a:graphic>
      </p:graphicFrame>
      <p:pic>
        <p:nvPicPr>
          <p:cNvPr id="4" name="图片 3" descr="未标题-1.png"/>
          <p:cNvPicPr>
            <a:picLocks noChangeAspect="1"/>
          </p:cNvPicPr>
          <p:nvPr/>
        </p:nvPicPr>
        <p:blipFill>
          <a:blip r:embed="rId5" cstate="print"/>
          <a:stretch>
            <a:fillRect/>
          </a:stretch>
        </p:blipFill>
        <p:spPr>
          <a:xfrm>
            <a:off x="8150225" y="0"/>
            <a:ext cx="459740" cy="749935"/>
          </a:xfrm>
          <a:prstGeom prst="rect">
            <a:avLst/>
          </a:prstGeom>
        </p:spPr>
      </p:pic>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8"/>
          <p:cNvSpPr/>
          <p:nvPr>
            <p:custDataLst>
              <p:tags r:id="rId1"/>
            </p:custDataLst>
          </p:nvPr>
        </p:nvSpPr>
        <p:spPr bwMode="auto">
          <a:xfrm>
            <a:off x="1658109" y="743426"/>
            <a:ext cx="1831585" cy="201739"/>
          </a:xfrm>
          <a:custGeom>
            <a:avLst/>
            <a:gdLst>
              <a:gd name="T0" fmla="*/ 0 w 230"/>
              <a:gd name="T1" fmla="*/ 0 h 17"/>
              <a:gd name="T2" fmla="*/ 211 w 230"/>
              <a:gd name="T3" fmla="*/ 0 h 17"/>
              <a:gd name="T4" fmla="*/ 230 w 230"/>
              <a:gd name="T5" fmla="*/ 17 h 17"/>
              <a:gd name="T6" fmla="*/ 0 w 230"/>
              <a:gd name="T7" fmla="*/ 17 h 17"/>
              <a:gd name="T8" fmla="*/ 0 w 230"/>
              <a:gd name="T9" fmla="*/ 0 h 17"/>
            </a:gdLst>
            <a:ahLst/>
            <a:cxnLst>
              <a:cxn ang="0">
                <a:pos x="T0" y="T1"/>
              </a:cxn>
              <a:cxn ang="0">
                <a:pos x="T2" y="T3"/>
              </a:cxn>
              <a:cxn ang="0">
                <a:pos x="T4" y="T5"/>
              </a:cxn>
              <a:cxn ang="0">
                <a:pos x="T6" y="T7"/>
              </a:cxn>
              <a:cxn ang="0">
                <a:pos x="T8" y="T9"/>
              </a:cxn>
            </a:cxnLst>
            <a:rect l="0" t="0" r="r" b="b"/>
            <a:pathLst>
              <a:path w="230" h="17">
                <a:moveTo>
                  <a:pt x="0" y="0"/>
                </a:moveTo>
                <a:lnTo>
                  <a:pt x="211" y="0"/>
                </a:lnTo>
                <a:lnTo>
                  <a:pt x="230" y="17"/>
                </a:lnTo>
                <a:lnTo>
                  <a:pt x="0" y="17"/>
                </a:lnTo>
                <a:lnTo>
                  <a:pt x="0" y="0"/>
                </a:lnTo>
              </a:path>
            </a:pathLst>
          </a:custGeom>
          <a:solidFill>
            <a:srgbClr val="4F81BD"/>
          </a:solidFill>
          <a:ln w="0">
            <a:noFill/>
            <a:prstDash val="solid"/>
            <a:rou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3000" b="1" i="0" u="none" strike="noStrike" kern="1200" cap="none" spc="0" normalizeH="0" baseline="0" noProof="0">
              <a:ln>
                <a:noFill/>
              </a:ln>
              <a:solidFill>
                <a:schemeClr val="bg1"/>
              </a:solidFill>
              <a:effectLst/>
              <a:uLnTx/>
              <a:uFillTx/>
              <a:latin typeface="+mn-lt"/>
              <a:ea typeface="+mn-ea"/>
              <a:cs typeface="+mn-cs"/>
            </a:endParaRPr>
          </a:p>
        </p:txBody>
      </p:sp>
      <p:sp>
        <p:nvSpPr>
          <p:cNvPr id="19" name="Freeform 10"/>
          <p:cNvSpPr/>
          <p:nvPr>
            <p:custDataLst>
              <p:tags r:id="rId2"/>
            </p:custDataLst>
          </p:nvPr>
        </p:nvSpPr>
        <p:spPr bwMode="auto">
          <a:xfrm>
            <a:off x="1772379" y="857696"/>
            <a:ext cx="5833777" cy="3741289"/>
          </a:xfrm>
          <a:custGeom>
            <a:avLst/>
            <a:gdLst>
              <a:gd name="T0" fmla="*/ 660 w 668"/>
              <a:gd name="T1" fmla="*/ 0 h 331"/>
              <a:gd name="T2" fmla="*/ 8 w 668"/>
              <a:gd name="T3" fmla="*/ 0 h 331"/>
              <a:gd name="T4" fmla="*/ 0 w 668"/>
              <a:gd name="T5" fmla="*/ 9 h 331"/>
              <a:gd name="T6" fmla="*/ 0 w 668"/>
              <a:gd name="T7" fmla="*/ 323 h 331"/>
              <a:gd name="T8" fmla="*/ 8 w 668"/>
              <a:gd name="T9" fmla="*/ 331 h 331"/>
              <a:gd name="T10" fmla="*/ 660 w 668"/>
              <a:gd name="T11" fmla="*/ 331 h 331"/>
              <a:gd name="T12" fmla="*/ 668 w 668"/>
              <a:gd name="T13" fmla="*/ 323 h 331"/>
              <a:gd name="T14" fmla="*/ 668 w 668"/>
              <a:gd name="T15" fmla="*/ 9 h 331"/>
              <a:gd name="T16" fmla="*/ 660 w 668"/>
              <a:gd name="T17" fmla="*/ 0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8" h="331">
                <a:moveTo>
                  <a:pt x="660" y="0"/>
                </a:moveTo>
                <a:lnTo>
                  <a:pt x="8" y="0"/>
                </a:lnTo>
                <a:cubicBezTo>
                  <a:pt x="4" y="0"/>
                  <a:pt x="0" y="4"/>
                  <a:pt x="0" y="9"/>
                </a:cubicBezTo>
                <a:lnTo>
                  <a:pt x="0" y="323"/>
                </a:lnTo>
                <a:cubicBezTo>
                  <a:pt x="0" y="327"/>
                  <a:pt x="4" y="331"/>
                  <a:pt x="8" y="331"/>
                </a:cubicBezTo>
                <a:lnTo>
                  <a:pt x="660" y="331"/>
                </a:lnTo>
                <a:cubicBezTo>
                  <a:pt x="665" y="331"/>
                  <a:pt x="668" y="327"/>
                  <a:pt x="668" y="323"/>
                </a:cubicBezTo>
                <a:lnTo>
                  <a:pt x="668" y="9"/>
                </a:lnTo>
                <a:cubicBezTo>
                  <a:pt x="668" y="4"/>
                  <a:pt x="665" y="0"/>
                  <a:pt x="660" y="0"/>
                </a:cubicBezTo>
              </a:path>
            </a:pathLst>
          </a:custGeom>
          <a:gradFill flip="none" rotWithShape="1">
            <a:gsLst>
              <a:gs pos="64000">
                <a:srgbClr val="FFFFFF"/>
              </a:gs>
              <a:gs pos="0">
                <a:srgbClr val="DEDFE1"/>
              </a:gs>
            </a:gsLst>
            <a:path path="circle">
              <a:fillToRect l="100000" b="100000"/>
            </a:path>
            <a:tileRect t="-100000" r="-100000"/>
          </a:gradFill>
          <a:ln w="12700">
            <a:noFill/>
            <a:prstDash val="solid"/>
            <a:rou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25400"/>
          </a:sp3d>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3000" b="1" i="0" u="none" strike="noStrike" kern="1200" cap="none" spc="0" normalizeH="0" baseline="0" noProof="0">
              <a:ln>
                <a:noFill/>
              </a:ln>
              <a:solidFill>
                <a:srgbClr val="008000"/>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3000" b="1" i="0" u="none" strike="noStrike" kern="1200" cap="none" spc="0" normalizeH="0" baseline="0" noProof="0">
              <a:ln>
                <a:noFill/>
              </a:ln>
              <a:solidFill>
                <a:srgbClr val="008000"/>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3000" b="1" i="0" u="none" strike="noStrike" kern="1200" cap="none" spc="0" normalizeH="0" baseline="0" noProof="0">
              <a:ln>
                <a:noFill/>
              </a:ln>
              <a:solidFill>
                <a:srgbClr val="008000"/>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1600" b="1" i="0" u="none" strike="noStrike" kern="1200" cap="none" spc="0" normalizeH="0" baseline="0" noProof="0">
                <a:ln>
                  <a:noFill/>
                </a:ln>
                <a:solidFill>
                  <a:srgbClr val="008000"/>
                </a:solidFill>
                <a:effectLst/>
                <a:uLnTx/>
                <a:uFillTx/>
                <a:latin typeface="微软雅黑" panose="020B0503020204020204" pitchFamily="34" charset="-122"/>
                <a:ea typeface="微软雅黑" panose="020B0503020204020204" pitchFamily="34" charset="-122"/>
                <a:cs typeface="+mn-cs"/>
              </a:rPr>
              <a:t>            把握正确的交际方向，拓展真实的交际内容</a:t>
            </a:r>
            <a:r>
              <a:rPr kumimoji="0" lang="en-US" altLang="zh-CN" sz="3000" b="1" i="0" u="none" strike="noStrike" kern="1200" cap="none" spc="0" normalizeH="0" baseline="0" noProof="0">
                <a:ln>
                  <a:noFill/>
                </a:ln>
                <a:solidFill>
                  <a:srgbClr val="0070C0"/>
                </a:solidFill>
                <a:effectLst/>
                <a:uLnTx/>
                <a:uFillTx/>
                <a:latin typeface="微软雅黑" panose="020B0503020204020204" pitchFamily="34" charset="-122"/>
                <a:ea typeface="微软雅黑" panose="020B0503020204020204" pitchFamily="34" charset="-122"/>
                <a:cs typeface="+mn-cs"/>
              </a:rPr>
              <a:t>                 </a:t>
            </a:r>
            <a:endParaRPr kumimoji="0" lang="en-US" altLang="zh-CN" sz="3000" b="1" i="0" u="none" strike="noStrike" kern="1200" cap="none" spc="0" normalizeH="0" baseline="0" noProof="0">
              <a:ln>
                <a:noFill/>
              </a:ln>
              <a:solidFill>
                <a:srgbClr val="0070C0"/>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800" b="1" i="0" u="none" strike="noStrike" kern="1200" cap="none" spc="0" normalizeH="0" baseline="0" noProof="0">
              <a:ln>
                <a:noFill/>
              </a:ln>
              <a:solidFill>
                <a:srgbClr val="0070C0"/>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800" b="1" i="0" u="none" strike="noStrike" kern="1200" cap="none" spc="0" normalizeH="0" baseline="0" noProof="0">
              <a:ln>
                <a:noFill/>
              </a:ln>
              <a:solidFill>
                <a:srgbClr val="008000"/>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3300" b="1" i="0" u="none" strike="noStrike" kern="1200" cap="none" spc="0" normalizeH="0" baseline="0" noProof="0">
                <a:ln>
                  <a:noFill/>
                </a:ln>
                <a:solidFill>
                  <a:schemeClr val="bg1"/>
                </a:solidFill>
                <a:effectLst/>
                <a:uLnTx/>
                <a:uFillTx/>
                <a:latin typeface="楷体" panose="02010609060101010101" pitchFamily="49" charset="-122"/>
                <a:ea typeface="楷体" panose="02010609060101010101" pitchFamily="49" charset="-122"/>
                <a:cs typeface="+mn-cs"/>
              </a:rPr>
              <a:t>认识寿春，从此我是寿春人</a:t>
            </a:r>
            <a:endParaRPr kumimoji="0" lang="zh-CN" altLang="en-US" sz="3300" b="1" i="0" u="none" strike="noStrike" kern="1200" cap="none" spc="0" normalizeH="0" baseline="0" noProof="0">
              <a:ln>
                <a:noFill/>
              </a:ln>
              <a:solidFill>
                <a:srgbClr val="0070C0"/>
              </a:solidFill>
              <a:effectLst/>
              <a:uLnTx/>
              <a:uFillTx/>
              <a:latin typeface="楷体" panose="02010609060101010101" pitchFamily="49" charset="-122"/>
              <a:ea typeface="楷体" panose="02010609060101010101" pitchFamily="49" charset="-122"/>
              <a:cs typeface="+mn-cs"/>
            </a:endParaRPr>
          </a:p>
        </p:txBody>
      </p:sp>
      <p:sp>
        <p:nvSpPr>
          <p:cNvPr id="20" name="Freeform 11"/>
          <p:cNvSpPr/>
          <p:nvPr>
            <p:custDataLst>
              <p:tags r:id="rId3"/>
            </p:custDataLst>
          </p:nvPr>
        </p:nvSpPr>
        <p:spPr bwMode="auto">
          <a:xfrm>
            <a:off x="7371621" y="4285804"/>
            <a:ext cx="437988" cy="594601"/>
          </a:xfrm>
          <a:custGeom>
            <a:avLst/>
            <a:gdLst>
              <a:gd name="T0" fmla="*/ 55 w 55"/>
              <a:gd name="T1" fmla="*/ 0 h 56"/>
              <a:gd name="T2" fmla="*/ 0 w 55"/>
              <a:gd name="T3" fmla="*/ 56 h 56"/>
              <a:gd name="T4" fmla="*/ 3 w 55"/>
              <a:gd name="T5" fmla="*/ 56 h 56"/>
              <a:gd name="T6" fmla="*/ 49 w 55"/>
              <a:gd name="T7" fmla="*/ 56 h 56"/>
              <a:gd name="T8" fmla="*/ 55 w 55"/>
              <a:gd name="T9" fmla="*/ 50 h 56"/>
              <a:gd name="T10" fmla="*/ 55 w 55"/>
              <a:gd name="T11" fmla="*/ 2 h 56"/>
              <a:gd name="T12" fmla="*/ 55 w 55"/>
              <a:gd name="T13" fmla="*/ 0 h 56"/>
            </a:gdLst>
            <a:ahLst/>
            <a:cxnLst>
              <a:cxn ang="0">
                <a:pos x="T0" y="T1"/>
              </a:cxn>
              <a:cxn ang="0">
                <a:pos x="T2" y="T3"/>
              </a:cxn>
              <a:cxn ang="0">
                <a:pos x="T4" y="T5"/>
              </a:cxn>
              <a:cxn ang="0">
                <a:pos x="T6" y="T7"/>
              </a:cxn>
              <a:cxn ang="0">
                <a:pos x="T8" y="T9"/>
              </a:cxn>
              <a:cxn ang="0">
                <a:pos x="T10" y="T11"/>
              </a:cxn>
              <a:cxn ang="0">
                <a:pos x="T12" y="T13"/>
              </a:cxn>
            </a:cxnLst>
            <a:rect l="0" t="0" r="r" b="b"/>
            <a:pathLst>
              <a:path w="55" h="56">
                <a:moveTo>
                  <a:pt x="55" y="0"/>
                </a:moveTo>
                <a:cubicBezTo>
                  <a:pt x="37" y="19"/>
                  <a:pt x="19" y="37"/>
                  <a:pt x="0" y="56"/>
                </a:cubicBezTo>
                <a:cubicBezTo>
                  <a:pt x="1" y="56"/>
                  <a:pt x="2" y="56"/>
                  <a:pt x="3" y="56"/>
                </a:cubicBezTo>
                <a:lnTo>
                  <a:pt x="49" y="56"/>
                </a:lnTo>
                <a:cubicBezTo>
                  <a:pt x="52" y="56"/>
                  <a:pt x="55" y="51"/>
                  <a:pt x="55" y="50"/>
                </a:cubicBezTo>
                <a:lnTo>
                  <a:pt x="55" y="2"/>
                </a:lnTo>
                <a:lnTo>
                  <a:pt x="55" y="0"/>
                </a:lnTo>
              </a:path>
            </a:pathLst>
          </a:custGeom>
          <a:solidFill>
            <a:srgbClr val="4F81BD"/>
          </a:solidFill>
          <a:ln w="0">
            <a:noFill/>
            <a:prstDash val="solid"/>
            <a:rou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3000" b="1" i="0" u="none" strike="noStrike" kern="1200" cap="none" spc="0" normalizeH="0" baseline="0" noProof="0">
              <a:ln>
                <a:noFill/>
              </a:ln>
              <a:solidFill>
                <a:schemeClr val="bg1"/>
              </a:solidFill>
              <a:effectLst/>
              <a:uLnTx/>
              <a:uFillTx/>
              <a:latin typeface="+mn-lt"/>
              <a:ea typeface="+mn-ea"/>
              <a:cs typeface="+mn-cs"/>
            </a:endParaRPr>
          </a:p>
        </p:txBody>
      </p:sp>
      <p:sp>
        <p:nvSpPr>
          <p:cNvPr id="21" name="Freeform 9"/>
          <p:cNvSpPr/>
          <p:nvPr>
            <p:custDataLst>
              <p:tags r:id="rId4"/>
            </p:custDataLst>
          </p:nvPr>
        </p:nvSpPr>
        <p:spPr bwMode="auto">
          <a:xfrm>
            <a:off x="1600974" y="743426"/>
            <a:ext cx="1680280" cy="1560829"/>
          </a:xfrm>
          <a:custGeom>
            <a:avLst/>
            <a:gdLst>
              <a:gd name="T0" fmla="*/ 0 w 211"/>
              <a:gd name="T1" fmla="*/ 0 h 147"/>
              <a:gd name="T2" fmla="*/ 211 w 211"/>
              <a:gd name="T3" fmla="*/ 0 h 147"/>
              <a:gd name="T4" fmla="*/ 152 w 211"/>
              <a:gd name="T5" fmla="*/ 147 h 147"/>
              <a:gd name="T6" fmla="*/ 0 w 211"/>
              <a:gd name="T7" fmla="*/ 147 h 147"/>
              <a:gd name="T8" fmla="*/ 0 w 211"/>
              <a:gd name="T9" fmla="*/ 0 h 147"/>
            </a:gdLst>
            <a:ahLst/>
            <a:cxnLst>
              <a:cxn ang="0">
                <a:pos x="T0" y="T1"/>
              </a:cxn>
              <a:cxn ang="0">
                <a:pos x="T2" y="T3"/>
              </a:cxn>
              <a:cxn ang="0">
                <a:pos x="T4" y="T5"/>
              </a:cxn>
              <a:cxn ang="0">
                <a:pos x="T6" y="T7"/>
              </a:cxn>
              <a:cxn ang="0">
                <a:pos x="T8" y="T9"/>
              </a:cxn>
            </a:cxnLst>
            <a:rect l="0" t="0" r="r" b="b"/>
            <a:pathLst>
              <a:path w="211" h="147">
                <a:moveTo>
                  <a:pt x="0" y="0"/>
                </a:moveTo>
                <a:lnTo>
                  <a:pt x="211" y="0"/>
                </a:lnTo>
                <a:lnTo>
                  <a:pt x="152" y="147"/>
                </a:lnTo>
                <a:lnTo>
                  <a:pt x="0" y="147"/>
                </a:lnTo>
                <a:lnTo>
                  <a:pt x="0" y="0"/>
                </a:lnTo>
              </a:path>
            </a:pathLst>
          </a:custGeom>
          <a:solidFill>
            <a:srgbClr val="4F81BD"/>
          </a:solidFill>
          <a:ln w="0">
            <a:noFill/>
            <a:prstDash val="solid"/>
            <a:rou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3000" b="1" i="0" u="none" strike="noStrike" kern="1200" cap="none" spc="0" normalizeH="0" baseline="0" noProof="0">
              <a:ln>
                <a:noFill/>
              </a:ln>
              <a:solidFill>
                <a:schemeClr val="bg1"/>
              </a:solidFill>
              <a:effectLst/>
              <a:uLnTx/>
              <a:uFillTx/>
              <a:latin typeface="+mn-lt"/>
              <a:ea typeface="+mn-ea"/>
              <a:cs typeface="+mn-cs"/>
            </a:endParaRPr>
          </a:p>
        </p:txBody>
      </p:sp>
      <p:pic>
        <p:nvPicPr>
          <p:cNvPr id="38929" name="Picture 2" descr="u=3776418923,2299817528&amp;fm=21&amp;gp=0"/>
          <p:cNvPicPr>
            <a:picLocks noChangeAspect="1"/>
          </p:cNvPicPr>
          <p:nvPr>
            <p:custDataLst>
              <p:tags r:id="rId5"/>
            </p:custDataLst>
          </p:nvPr>
        </p:nvPicPr>
        <p:blipFill>
          <a:blip r:embed="rId6"/>
          <a:srcRect b="9521"/>
          <a:stretch>
            <a:fillRect/>
          </a:stretch>
        </p:blipFill>
        <p:spPr>
          <a:xfrm>
            <a:off x="5714" y="3273560"/>
            <a:ext cx="9138286" cy="1942594"/>
          </a:xfrm>
          <a:prstGeom prst="rect">
            <a:avLst/>
          </a:prstGeom>
          <a:noFill/>
          <a:ln w="9525">
            <a:noFill/>
          </a:ln>
        </p:spPr>
      </p:pic>
      <p:pic>
        <p:nvPicPr>
          <p:cNvPr id="4" name="图片 3" descr="未标题-1.png"/>
          <p:cNvPicPr>
            <a:picLocks noChangeAspect="1"/>
          </p:cNvPicPr>
          <p:nvPr/>
        </p:nvPicPr>
        <p:blipFill>
          <a:blip r:embed="rId7" cstate="print"/>
          <a:stretch>
            <a:fillRect/>
          </a:stretch>
        </p:blipFill>
        <p:spPr>
          <a:xfrm>
            <a:off x="1818325" y="-19804"/>
            <a:ext cx="1125086" cy="2249695"/>
          </a:xfrm>
          <a:prstGeom prst="rect">
            <a:avLst/>
          </a:prstGeom>
        </p:spPr>
      </p:pic>
      <p:sp>
        <p:nvSpPr>
          <p:cNvPr id="23" name="TextBox 22"/>
          <p:cNvSpPr txBox="1"/>
          <p:nvPr>
            <p:custDataLst>
              <p:tags r:id="rId8"/>
            </p:custDataLst>
          </p:nvPr>
        </p:nvSpPr>
        <p:spPr>
          <a:xfrm>
            <a:off x="2233702" y="1143372"/>
            <a:ext cx="642620" cy="1198880"/>
          </a:xfrm>
          <a:prstGeom prst="rect">
            <a:avLst/>
          </a:prstGeom>
          <a:noFill/>
          <a:ln w="9525">
            <a:noFill/>
          </a:ln>
        </p:spPr>
        <p:txBody>
          <a:bodyPr wrap="none">
            <a:spAutoFit/>
          </a:bodyPr>
          <a:lstStyle>
            <a:lvl1pPr marL="342900" indent="-342900" algn="l" rtl="0" eaLnBrk="0" fontAlgn="base" hangingPunct="0">
              <a:spcBef>
                <a:spcPct val="20000"/>
              </a:spcBef>
              <a:spcAft>
                <a:spcPct val="0"/>
              </a:spcAft>
              <a:buClr>
                <a:schemeClr val="folHlink"/>
              </a:buClr>
              <a:buFont typeface="Wingdings" panose="05000000000000000000" pitchFamily="2" charset="2"/>
              <a:buChar char="v"/>
              <a:defRPr sz="3200" b="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Font typeface="Wingdings" panose="05000000000000000000" pitchFamily="2" charset="2"/>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ClrTx/>
              <a:buFontTx/>
              <a:buNone/>
            </a:pPr>
            <a:r>
              <a:rPr lang="en-US" altLang="zh-CN" sz="7200" b="1">
                <a:solidFill>
                  <a:srgbClr val="0070C0"/>
                </a:solidFill>
                <a:latin typeface="Impact" panose="020B0806030902050204" pitchFamily="34" charset="0"/>
                <a:ea typeface="宋体" panose="02010600030101010101" pitchFamily="2" charset="-122"/>
              </a:rPr>
              <a:t>2</a:t>
            </a:r>
            <a:endParaRPr lang="en-US" altLang="zh-CN" sz="7200" b="1">
              <a:solidFill>
                <a:srgbClr val="0070C0"/>
              </a:solidFill>
              <a:latin typeface="Impact" panose="020B0806030902050204" pitchFamily="34" charset="0"/>
              <a:ea typeface="宋体" panose="02010600030101010101" pitchFamily="2" charset="-122"/>
            </a:endParaRPr>
          </a:p>
        </p:txBody>
      </p:sp>
      <p:pic>
        <p:nvPicPr>
          <p:cNvPr id="7" name="矩形 1"/>
          <p:cNvPicPr>
            <a:picLocks noChangeArrowheads="1"/>
          </p:cNvPicPr>
          <p:nvPr/>
        </p:nvPicPr>
        <p:blipFill>
          <a:blip r:embed="rId9" cstate="print"/>
          <a:srcRect/>
          <a:stretch>
            <a:fillRect/>
          </a:stretch>
        </p:blipFill>
        <p:spPr bwMode="auto">
          <a:xfrm>
            <a:off x="2272344" y="2567623"/>
            <a:ext cx="5596576" cy="528687"/>
          </a:xfrm>
          <a:prstGeom prst="rect">
            <a:avLst/>
          </a:prstGeom>
          <a:noFill/>
          <a:ln w="9525" cmpd="sng">
            <a:noFill/>
            <a:miter lim="800000"/>
            <a:headEnd/>
            <a:tailEnd/>
          </a:ln>
        </p:spPr>
      </p:pic>
      <p:sp>
        <p:nvSpPr>
          <p:cNvPr id="11" name="TextBox 34"/>
          <p:cNvSpPr txBox="1">
            <a:spLocks noChangeArrowheads="1"/>
          </p:cNvSpPr>
          <p:nvPr/>
        </p:nvSpPr>
        <p:spPr bwMode="auto">
          <a:xfrm>
            <a:off x="3260725" y="925195"/>
            <a:ext cx="4345305" cy="1197610"/>
          </a:xfrm>
          <a:prstGeom prst="rect">
            <a:avLst/>
          </a:prstGeom>
          <a:noFill/>
          <a:ln w="9525">
            <a:noFill/>
            <a:miter lim="800000"/>
          </a:ln>
        </p:spPr>
        <p:txBody>
          <a:bodyPr wrap="square" lIns="91438" tIns="45719" rIns="91438" bIns="45719">
            <a:spAutoFit/>
          </a:bodyPr>
          <a:p>
            <a:pPr eaLnBrk="0" hangingPunct="0"/>
            <a:r>
              <a:rPr lang="zh-CN" altLang="en-US" sz="3600" b="1" dirty="0">
                <a:solidFill>
                  <a:srgbClr val="002060"/>
                </a:solidFill>
                <a:latin typeface="微软雅黑" panose="020B0503020204020204" pitchFamily="34" charset="-122"/>
                <a:ea typeface="微软雅黑" panose="020B0503020204020204" pitchFamily="34" charset="-122"/>
              </a:rPr>
              <a:t>语篇的严谨</a:t>
            </a:r>
            <a:endParaRPr lang="zh-CN" altLang="en-US" sz="3600" b="1" dirty="0">
              <a:latin typeface="微软雅黑" panose="020B0503020204020204" pitchFamily="34" charset="-122"/>
              <a:ea typeface="微软雅黑" panose="020B0503020204020204" pitchFamily="34" charset="-122"/>
            </a:endParaRPr>
          </a:p>
          <a:p>
            <a:pPr eaLnBrk="0" hangingPunct="0"/>
            <a:r>
              <a:rPr lang="zh-CN" altLang="en-US" sz="3600" b="1" dirty="0">
                <a:solidFill>
                  <a:srgbClr val="FFC000"/>
                </a:solidFill>
                <a:latin typeface="微软雅黑" panose="020B0503020204020204" pitchFamily="34" charset="-122"/>
                <a:ea typeface="微软雅黑" panose="020B0503020204020204" pitchFamily="34" charset="-122"/>
              </a:rPr>
              <a:t>审题细心，角色代入</a:t>
            </a:r>
            <a:endParaRPr lang="zh-CN" altLang="en-US" sz="3600" b="1" dirty="0">
              <a:solidFill>
                <a:srgbClr val="FFC000"/>
              </a:solidFill>
              <a:latin typeface="微软雅黑" panose="020B0503020204020204" pitchFamily="34" charset="-122"/>
              <a:ea typeface="微软雅黑" panose="020B0503020204020204" pitchFamily="34" charset="-122"/>
            </a:endParaRPr>
          </a:p>
        </p:txBody>
      </p:sp>
    </p:spTree>
    <p:custDataLst>
      <p:tags r:id="rId10"/>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childTnLst>
                          </p:cTn>
                        </p:par>
                        <p:par>
                          <p:cTn id="14" fill="hold">
                            <p:stCondLst>
                              <p:cond delay="1000"/>
                            </p:stCondLst>
                            <p:childTnLst>
                              <p:par>
                                <p:cTn id="15" presetID="22" presetClass="entr" presetSubtype="1" fill="hold" nodeType="after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up)">
                                      <p:cBhvr>
                                        <p:cTn id="17" dur="500"/>
                                        <p:tgtEl>
                                          <p:spTgt spid="21"/>
                                        </p:tgtEl>
                                      </p:cBhvr>
                                    </p:animEffect>
                                  </p:childTnLst>
                                </p:cTn>
                              </p:par>
                              <p:par>
                                <p:cTn id="18" presetID="10" presetClass="entr" presetSubtype="0"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childTnLst>
                          </p:cTn>
                        </p:par>
                        <p:par>
                          <p:cTn id="21" fill="hold">
                            <p:stCondLst>
                              <p:cond delay="1500"/>
                            </p:stCondLst>
                            <p:childTnLst>
                              <p:par>
                                <p:cTn id="22" presetID="53" presetClass="entr" presetSubtype="16"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p:cTn id="24" dur="500" fill="hold"/>
                                        <p:tgtEl>
                                          <p:spTgt spid="23"/>
                                        </p:tgtEl>
                                        <p:attrNameLst>
                                          <p:attrName>ppt_w</p:attrName>
                                        </p:attrNameLst>
                                      </p:cBhvr>
                                      <p:tavLst>
                                        <p:tav tm="0">
                                          <p:val>
                                            <p:fltVal val="0"/>
                                          </p:val>
                                        </p:tav>
                                        <p:tav tm="100000">
                                          <p:val>
                                            <p:strVal val="#ppt_w"/>
                                          </p:val>
                                        </p:tav>
                                      </p:tavLst>
                                    </p:anim>
                                    <p:anim calcmode="lin" valueType="num">
                                      <p:cBhvr>
                                        <p:cTn id="25" dur="500" fill="hold"/>
                                        <p:tgtEl>
                                          <p:spTgt spid="23"/>
                                        </p:tgtEl>
                                        <p:attrNameLst>
                                          <p:attrName>ppt_h</p:attrName>
                                        </p:attrNameLst>
                                      </p:cBhvr>
                                      <p:tavLst>
                                        <p:tav tm="0">
                                          <p:val>
                                            <p:fltVal val="0"/>
                                          </p:val>
                                        </p:tav>
                                        <p:tav tm="100000">
                                          <p:val>
                                            <p:strVal val="#ppt_h"/>
                                          </p:val>
                                        </p:tav>
                                      </p:tavLst>
                                    </p:anim>
                                    <p:animEffect transition="in" filter="fade">
                                      <p:cBhvr>
                                        <p:cTn id="26" dur="500"/>
                                        <p:tgtEl>
                                          <p:spTgt spid="23"/>
                                        </p:tgtEl>
                                      </p:cBhvr>
                                    </p:animEffect>
                                  </p:childTnLst>
                                </p:cTn>
                              </p:par>
                            </p:childTnLst>
                          </p:cTn>
                        </p:par>
                        <p:par>
                          <p:cTn id="27" fill="hold">
                            <p:stCondLst>
                              <p:cond delay="2000"/>
                            </p:stCondLst>
                            <p:childTnLst>
                              <p:par>
                                <p:cTn id="28" presetID="42" presetClass="entr" presetSubtype="0" fill="hold"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1000"/>
                                        <p:tgtEl>
                                          <p:spTgt spid="7"/>
                                        </p:tgtEl>
                                      </p:cBhvr>
                                    </p:animEffect>
                                    <p:anim calcmode="lin" valueType="num">
                                      <p:cBhvr>
                                        <p:cTn id="31" dur="1000" fill="hold"/>
                                        <p:tgtEl>
                                          <p:spTgt spid="7"/>
                                        </p:tgtEl>
                                        <p:attrNameLst>
                                          <p:attrName>ppt_x</p:attrName>
                                        </p:attrNameLst>
                                      </p:cBhvr>
                                      <p:tavLst>
                                        <p:tav tm="0">
                                          <p:val>
                                            <p:strVal val="#ppt_x"/>
                                          </p:val>
                                        </p:tav>
                                        <p:tav tm="100000">
                                          <p:val>
                                            <p:strVal val="#ppt_x"/>
                                          </p:val>
                                        </p:tav>
                                      </p:tavLst>
                                    </p:anim>
                                    <p:anim calcmode="lin" valueType="num">
                                      <p:cBhvr>
                                        <p:cTn id="32" dur="1000" fill="hold"/>
                                        <p:tgtEl>
                                          <p:spTgt spid="7"/>
                                        </p:tgtEl>
                                        <p:attrNameLst>
                                          <p:attrName>ppt_y</p:attrName>
                                        </p:attrNameLst>
                                      </p:cBhvr>
                                      <p:tavLst>
                                        <p:tav tm="0">
                                          <p:val>
                                            <p:strVal val="#ppt_y+.1"/>
                                          </p:val>
                                        </p:tav>
                                        <p:tav tm="100000">
                                          <p:val>
                                            <p:strVal val="#ppt_y"/>
                                          </p:val>
                                        </p:tav>
                                      </p:tavLst>
                                    </p:anim>
                                  </p:childTnLst>
                                </p:cTn>
                              </p:par>
                            </p:childTnLst>
                          </p:cTn>
                        </p:par>
                        <p:par>
                          <p:cTn id="33" fill="hold">
                            <p:stCondLst>
                              <p:cond delay="3000"/>
                            </p:stCondLst>
                            <p:childTnLst>
                              <p:par>
                                <p:cTn id="34" presetID="27" presetClass="entr" presetSubtype="0" fill="hold" grpId="0" nodeType="afterEffect">
                                  <p:stCondLst>
                                    <p:cond delay="0"/>
                                  </p:stCondLst>
                                  <p:iterate type="lt">
                                    <p:tmPct val="50000"/>
                                  </p:iterate>
                                  <p:childTnLst>
                                    <p:set>
                                      <p:cBhvr>
                                        <p:cTn id="35" dur="1" fill="hold">
                                          <p:stCondLst>
                                            <p:cond delay="0"/>
                                          </p:stCondLst>
                                        </p:cTn>
                                        <p:tgtEl>
                                          <p:spTgt spid="11"/>
                                        </p:tgtEl>
                                        <p:attrNameLst>
                                          <p:attrName>style.visibility</p:attrName>
                                        </p:attrNameLst>
                                      </p:cBhvr>
                                      <p:to>
                                        <p:strVal val="visible"/>
                                      </p:to>
                                    </p:set>
                                    <p:anim calcmode="discrete" valueType="clr">
                                      <p:cBhvr override="childStyle">
                                        <p:cTn id="36" dur="50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37" dur="500"/>
                                        <p:tgtEl>
                                          <p:spTgt spid="11"/>
                                        </p:tgtEl>
                                        <p:attrNameLst>
                                          <p:attrName>fillcolor</p:attrName>
                                        </p:attrNameLst>
                                      </p:cBhvr>
                                      <p:tavLst>
                                        <p:tav tm="0">
                                          <p:val>
                                            <p:clrVal>
                                              <a:schemeClr val="accent2"/>
                                            </p:clrVal>
                                          </p:val>
                                        </p:tav>
                                        <p:tav tm="50000">
                                          <p:val>
                                            <p:clrVal>
                                              <a:schemeClr val="hlink"/>
                                            </p:clrVal>
                                          </p:val>
                                        </p:tav>
                                      </p:tavLst>
                                    </p:anim>
                                    <p:set>
                                      <p:cBhvr>
                                        <p:cTn id="38" dur="500"/>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5">
                <a:lumMod val="75000"/>
              </a:schemeClr>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pic>
        <p:nvPicPr>
          <p:cNvPr id="4" name="图片 3" descr="未标题-1.png"/>
          <p:cNvPicPr>
            <a:picLocks noChangeAspect="1"/>
          </p:cNvPicPr>
          <p:nvPr/>
        </p:nvPicPr>
        <p:blipFill>
          <a:blip r:embed="rId4" cstate="print"/>
          <a:stretch>
            <a:fillRect/>
          </a:stretch>
        </p:blipFill>
        <p:spPr>
          <a:xfrm>
            <a:off x="8150225" y="0"/>
            <a:ext cx="459740" cy="749935"/>
          </a:xfrm>
          <a:prstGeom prst="rect">
            <a:avLst/>
          </a:prstGeom>
        </p:spPr>
      </p:pic>
      <p:graphicFrame>
        <p:nvGraphicFramePr>
          <p:cNvPr id="3" name="表格 2"/>
          <p:cNvGraphicFramePr/>
          <p:nvPr>
            <p:custDataLst>
              <p:tags r:id="rId5"/>
            </p:custDataLst>
          </p:nvPr>
        </p:nvGraphicFramePr>
        <p:xfrm>
          <a:off x="216535" y="749935"/>
          <a:ext cx="8710295" cy="4559935"/>
        </p:xfrm>
        <a:graphic>
          <a:graphicData uri="http://schemas.openxmlformats.org/drawingml/2006/table">
            <a:tbl>
              <a:tblPr firstRow="1" bandRow="1">
                <a:tableStyleId>{5C22544A-7EE6-4342-B048-85BDC9FD1C3A}</a:tableStyleId>
              </a:tblPr>
              <a:tblGrid>
                <a:gridCol w="1969135"/>
                <a:gridCol w="1685290"/>
                <a:gridCol w="1685290"/>
                <a:gridCol w="1685290"/>
                <a:gridCol w="1685290"/>
              </a:tblGrid>
              <a:tr h="423545">
                <a:tc>
                  <a:txBody>
                    <a:bodyPr/>
                    <a:p>
                      <a:pPr algn="ctr">
                        <a:buNone/>
                      </a:pPr>
                      <a:r>
                        <a:rPr lang="zh-CN" altLang="en-US">
                          <a:solidFill>
                            <a:schemeClr val="tx1"/>
                          </a:solidFill>
                        </a:rPr>
                        <a:t>试题呈现</a:t>
                      </a:r>
                      <a:r>
                        <a:rPr lang="en-US" altLang="zh-CN" sz="1600">
                          <a:solidFill>
                            <a:schemeClr val="tx1"/>
                          </a:solidFill>
                        </a:rPr>
                        <a:t>Presentation</a:t>
                      </a:r>
                      <a:endParaRPr lang="en-US" altLang="zh-CN" sz="1600">
                        <a:solidFill>
                          <a:schemeClr val="tx1"/>
                        </a:solidFill>
                      </a:endParaRPr>
                    </a:p>
                  </a:txBody>
                  <a:tcPr>
                    <a:solidFill>
                      <a:schemeClr val="tx2">
                        <a:lumMod val="20000"/>
                        <a:lumOff val="80000"/>
                      </a:schemeClr>
                    </a:solidFill>
                  </a:tcPr>
                </a:tc>
                <a:tc>
                  <a:txBody>
                    <a:bodyPr/>
                    <a:p>
                      <a:pPr algn="ctr">
                        <a:buNone/>
                      </a:pPr>
                      <a:r>
                        <a:rPr lang="zh-CN" altLang="en-US">
                          <a:solidFill>
                            <a:schemeClr val="tx1"/>
                          </a:solidFill>
                        </a:rPr>
                        <a:t>信息分层</a:t>
                      </a:r>
                      <a:endParaRPr lang="zh-CN" altLang="en-US">
                        <a:solidFill>
                          <a:schemeClr val="tx1"/>
                        </a:solidFill>
                      </a:endParaRPr>
                    </a:p>
                    <a:p>
                      <a:pPr algn="ctr">
                        <a:buNone/>
                      </a:pPr>
                      <a:r>
                        <a:rPr lang="en-US" altLang="zh-CN" sz="1600">
                          <a:solidFill>
                            <a:schemeClr val="tx1"/>
                          </a:solidFill>
                        </a:rPr>
                        <a:t>Level</a:t>
                      </a:r>
                      <a:endParaRPr lang="en-US" altLang="zh-CN" sz="1600">
                        <a:solidFill>
                          <a:schemeClr val="tx1"/>
                        </a:solidFill>
                      </a:endParaRPr>
                    </a:p>
                  </a:txBody>
                  <a:tcPr>
                    <a:solidFill>
                      <a:schemeClr val="tx2">
                        <a:lumMod val="20000"/>
                        <a:lumOff val="80000"/>
                      </a:schemeClr>
                    </a:solidFill>
                  </a:tcPr>
                </a:tc>
                <a:tc>
                  <a:txBody>
                    <a:bodyPr/>
                    <a:p>
                      <a:pPr algn="ctr">
                        <a:buNone/>
                      </a:pPr>
                      <a:r>
                        <a:rPr lang="zh-CN" altLang="en-US">
                          <a:solidFill>
                            <a:schemeClr val="tx1"/>
                          </a:solidFill>
                        </a:rPr>
                        <a:t>要点齐全</a:t>
                      </a:r>
                      <a:endParaRPr lang="zh-CN" altLang="en-US">
                        <a:solidFill>
                          <a:schemeClr val="tx1"/>
                        </a:solidFill>
                      </a:endParaRPr>
                    </a:p>
                    <a:p>
                      <a:pPr algn="ctr">
                        <a:buNone/>
                      </a:pPr>
                      <a:r>
                        <a:rPr lang="zh-CN" altLang="en-US" sz="1600">
                          <a:solidFill>
                            <a:schemeClr val="tx1"/>
                          </a:solidFill>
                        </a:rPr>
                        <a:t>Completeness</a:t>
                      </a:r>
                      <a:endParaRPr lang="zh-CN" altLang="en-US" sz="1600">
                        <a:solidFill>
                          <a:schemeClr val="tx1"/>
                        </a:solidFill>
                      </a:endParaRPr>
                    </a:p>
                  </a:txBody>
                  <a:tcPr>
                    <a:solidFill>
                      <a:schemeClr val="tx2">
                        <a:lumMod val="20000"/>
                        <a:lumOff val="80000"/>
                      </a:schemeClr>
                    </a:solidFill>
                  </a:tcPr>
                </a:tc>
                <a:tc>
                  <a:txBody>
                    <a:bodyPr/>
                    <a:p>
                      <a:pPr algn="ctr">
                        <a:buNone/>
                      </a:pPr>
                      <a:r>
                        <a:rPr lang="zh-CN" altLang="en-US">
                          <a:solidFill>
                            <a:schemeClr val="tx1"/>
                          </a:solidFill>
                        </a:rPr>
                        <a:t>合理建构</a:t>
                      </a:r>
                      <a:endParaRPr lang="zh-CN" altLang="en-US">
                        <a:solidFill>
                          <a:schemeClr val="tx1"/>
                        </a:solidFill>
                      </a:endParaRPr>
                    </a:p>
                    <a:p>
                      <a:pPr algn="ctr">
                        <a:buNone/>
                      </a:pPr>
                      <a:r>
                        <a:rPr lang="en-US" altLang="zh-CN" sz="1600">
                          <a:solidFill>
                            <a:schemeClr val="tx1"/>
                          </a:solidFill>
                          <a:sym typeface="+mn-ea"/>
                        </a:rPr>
                        <a:t>L</a:t>
                      </a:r>
                      <a:r>
                        <a:rPr lang="zh-CN" altLang="en-US" sz="1600">
                          <a:solidFill>
                            <a:schemeClr val="tx1"/>
                          </a:solidFill>
                          <a:sym typeface="+mn-ea"/>
                        </a:rPr>
                        <a:t>ogic</a:t>
                      </a:r>
                      <a:endParaRPr lang="zh-CN" altLang="en-US" sz="1600">
                        <a:solidFill>
                          <a:schemeClr val="tx1"/>
                        </a:solidFill>
                        <a:sym typeface="+mn-ea"/>
                      </a:endParaRPr>
                    </a:p>
                  </a:txBody>
                  <a:tcPr>
                    <a:solidFill>
                      <a:schemeClr val="tx2">
                        <a:lumMod val="20000"/>
                        <a:lumOff val="80000"/>
                      </a:schemeClr>
                    </a:solidFill>
                  </a:tcPr>
                </a:tc>
                <a:tc>
                  <a:txBody>
                    <a:bodyPr/>
                    <a:p>
                      <a:pPr algn="ctr">
                        <a:buNone/>
                      </a:pPr>
                      <a:r>
                        <a:rPr lang="zh-CN" altLang="en-US">
                          <a:solidFill>
                            <a:schemeClr val="tx1"/>
                          </a:solidFill>
                        </a:rPr>
                        <a:t>真实交际</a:t>
                      </a:r>
                      <a:endParaRPr lang="zh-CN" altLang="en-US">
                        <a:solidFill>
                          <a:schemeClr val="tx1"/>
                        </a:solidFill>
                      </a:endParaRPr>
                    </a:p>
                    <a:p>
                      <a:pPr algn="ctr">
                        <a:buNone/>
                      </a:pPr>
                      <a:r>
                        <a:rPr lang="zh-CN" altLang="en-US" sz="1600">
                          <a:solidFill>
                            <a:schemeClr val="tx1"/>
                          </a:solidFill>
                        </a:rPr>
                        <a:t>Authenticity</a:t>
                      </a:r>
                      <a:endParaRPr lang="zh-CN" altLang="en-US" sz="1600">
                        <a:solidFill>
                          <a:schemeClr val="tx1"/>
                        </a:solidFill>
                      </a:endParaRPr>
                    </a:p>
                  </a:txBody>
                  <a:tcPr>
                    <a:solidFill>
                      <a:schemeClr val="tx2">
                        <a:lumMod val="20000"/>
                        <a:lumOff val="80000"/>
                      </a:schemeClr>
                    </a:solidFill>
                  </a:tcPr>
                </a:tc>
              </a:tr>
              <a:tr h="786130">
                <a:tc rowSpan="4">
                  <a:txBody>
                    <a:bodyPr/>
                    <a:p>
                      <a:pPr>
                        <a:buNone/>
                      </a:pPr>
                      <a:endParaRPr lang="zh-CN" altLang="en-US" sz="1400"/>
                    </a:p>
                    <a:p>
                      <a:pPr>
                        <a:buNone/>
                      </a:pPr>
                      <a:endParaRPr lang="zh-CN" altLang="en-US" sz="1400" b="1">
                        <a:solidFill>
                          <a:srgbClr val="C00000"/>
                        </a:solidFill>
                      </a:endParaRPr>
                    </a:p>
                  </a:txBody>
                  <a:tcPr>
                    <a:solidFill>
                      <a:schemeClr val="accent1">
                        <a:lumMod val="20000"/>
                        <a:lumOff val="80000"/>
                      </a:schemeClr>
                    </a:solidFill>
                  </a:tcPr>
                </a:tc>
                <a:tc>
                  <a:txBody>
                    <a:bodyPr/>
                    <a:p>
                      <a:pPr>
                        <a:buNone/>
                      </a:pPr>
                      <a:r>
                        <a:rPr lang="en-US" altLang="zh-CN" sz="1000" i="1"/>
                        <a:t>Level-1.</a:t>
                      </a:r>
                      <a:endParaRPr lang="en-US" altLang="zh-CN" sz="1000" i="1"/>
                    </a:p>
                    <a:p>
                      <a:pPr>
                        <a:buNone/>
                      </a:pPr>
                      <a:endParaRPr lang="en-US" altLang="zh-CN" sz="1000" i="1"/>
                    </a:p>
                    <a:p>
                      <a:pPr>
                        <a:buNone/>
                      </a:pPr>
                      <a:endParaRPr lang="zh-CN" altLang="en-US" sz="1400" b="1">
                        <a:solidFill>
                          <a:srgbClr val="C00000"/>
                        </a:solidFill>
                      </a:endParaRPr>
                    </a:p>
                  </a:txBody>
                  <a:tcPr>
                    <a:solidFill>
                      <a:schemeClr val="accent1">
                        <a:lumMod val="20000"/>
                        <a:lumOff val="80000"/>
                      </a:schemeClr>
                    </a:solidFill>
                  </a:tcPr>
                </a:tc>
                <a:tc rowSpan="4">
                  <a:txBody>
                    <a:bodyPr/>
                    <a:p>
                      <a:pPr>
                        <a:buNone/>
                      </a:pPr>
                      <a:endParaRPr lang="en-US" altLang="zh-CN" sz="1200"/>
                    </a:p>
                  </a:txBody>
                  <a:tcPr>
                    <a:solidFill>
                      <a:schemeClr val="accent1">
                        <a:lumMod val="20000"/>
                        <a:lumOff val="80000"/>
                      </a:schemeClr>
                    </a:solidFill>
                  </a:tcPr>
                </a:tc>
                <a:tc rowSpan="4">
                  <a:txBody>
                    <a:bodyPr/>
                    <a:p>
                      <a:pPr>
                        <a:buNone/>
                      </a:pPr>
                      <a:endParaRPr lang="zh-CN" altLang="en-US" sz="1400"/>
                    </a:p>
                    <a:p>
                      <a:pPr>
                        <a:buNone/>
                      </a:pPr>
                      <a:endParaRPr lang="zh-CN" altLang="en-US" sz="1400" b="1">
                        <a:solidFill>
                          <a:srgbClr val="C00000"/>
                        </a:solidFill>
                      </a:endParaRPr>
                    </a:p>
                  </a:txBody>
                  <a:tcPr>
                    <a:solidFill>
                      <a:schemeClr val="accent1">
                        <a:lumMod val="20000"/>
                        <a:lumOff val="80000"/>
                      </a:schemeClr>
                    </a:solidFill>
                  </a:tcPr>
                </a:tc>
                <a:tc>
                  <a:txBody>
                    <a:bodyPr/>
                    <a:p>
                      <a:pPr>
                        <a:buNone/>
                      </a:pPr>
                      <a:r>
                        <a:rPr lang="en-US" altLang="zh-CN" sz="1400">
                          <a:sym typeface="+mn-ea"/>
                        </a:rPr>
                        <a:t>Para-1: </a:t>
                      </a:r>
                      <a:r>
                        <a:rPr lang="zh-CN" altLang="en-US" sz="1400"/>
                        <a:t>写作者+</a:t>
                      </a:r>
                      <a:endParaRPr lang="zh-CN" altLang="en-US" sz="1400"/>
                    </a:p>
                    <a:p>
                      <a:pPr>
                        <a:buNone/>
                      </a:pPr>
                      <a:endParaRPr lang="zh-CN" altLang="en-US" sz="1400"/>
                    </a:p>
                    <a:p>
                      <a:pPr>
                        <a:buNone/>
                      </a:pPr>
                      <a:endParaRPr lang="zh-CN" altLang="en-US" sz="1400"/>
                    </a:p>
                    <a:p>
                      <a:pPr>
                        <a:buNone/>
                      </a:pPr>
                      <a:r>
                        <a:rPr lang="zh-CN" altLang="en-US" sz="1400"/>
                        <a:t>+写作对象</a:t>
                      </a:r>
                      <a:endParaRPr lang="zh-CN" altLang="en-US" sz="1400"/>
                    </a:p>
                  </a:txBody>
                  <a:tcPr>
                    <a:solidFill>
                      <a:schemeClr val="accent1">
                        <a:lumMod val="20000"/>
                        <a:lumOff val="80000"/>
                      </a:schemeClr>
                    </a:solidFill>
                  </a:tcPr>
                </a:tc>
              </a:tr>
              <a:tr h="1152525">
                <a:tc vMerge="1">
                  <a:tcPr>
                    <a:solidFill>
                      <a:schemeClr val="tx2">
                        <a:lumMod val="20000"/>
                        <a:lumOff val="80000"/>
                      </a:schemeClr>
                    </a:solidFill>
                  </a:tcPr>
                </a:tc>
                <a:tc rowSpan="2">
                  <a:txBody>
                    <a:bodyPr/>
                    <a:p>
                      <a:pPr>
                        <a:buNone/>
                      </a:pPr>
                      <a:r>
                        <a:rPr lang="zh-CN" altLang="en-US" sz="1000" i="1"/>
                        <a:t>Level</a:t>
                      </a:r>
                      <a:r>
                        <a:rPr lang="en-US" altLang="zh-CN" sz="1000" i="1"/>
                        <a:t>-2</a:t>
                      </a:r>
                      <a:r>
                        <a:rPr lang="zh-CN" altLang="en-US" sz="1000" i="1"/>
                        <a:t>.</a:t>
                      </a:r>
                      <a:endParaRPr lang="zh-CN" altLang="en-US" sz="1000" i="1"/>
                    </a:p>
                    <a:p>
                      <a:pPr>
                        <a:buNone/>
                      </a:pPr>
                      <a:endParaRPr lang="zh-CN" altLang="en-US" sz="1000" i="1"/>
                    </a:p>
                    <a:p>
                      <a:pPr>
                        <a:buNone/>
                      </a:pPr>
                      <a:endParaRPr lang="zh-CN" altLang="en-US" sz="1400">
                        <a:solidFill>
                          <a:srgbClr val="C00000"/>
                        </a:solidFill>
                      </a:endParaRPr>
                    </a:p>
                  </a:txBody>
                  <a:tcPr>
                    <a:solidFill>
                      <a:schemeClr val="accent1">
                        <a:lumMod val="20000"/>
                        <a:lumOff val="80000"/>
                      </a:schemeClr>
                    </a:solidFill>
                  </a:tcPr>
                </a:tc>
                <a:tc vMerge="1">
                  <a:tcPr>
                    <a:solidFill>
                      <a:schemeClr val="tx2">
                        <a:lumMod val="20000"/>
                        <a:lumOff val="80000"/>
                      </a:schemeClr>
                    </a:solidFill>
                  </a:tcPr>
                </a:tc>
                <a:tc vMerge="1">
                  <a:tcPr>
                    <a:solidFill>
                      <a:schemeClr val="tx2">
                        <a:lumMod val="20000"/>
                        <a:lumOff val="80000"/>
                      </a:schemeClr>
                    </a:solidFill>
                  </a:tcPr>
                </a:tc>
                <a:tc>
                  <a:txBody>
                    <a:bodyPr/>
                    <a:p>
                      <a:pPr>
                        <a:buNone/>
                      </a:pPr>
                      <a:r>
                        <a:rPr lang="en-US" altLang="zh-CN" sz="1400">
                          <a:sym typeface="+mn-ea"/>
                        </a:rPr>
                        <a:t>Para-2: </a:t>
                      </a:r>
                      <a:r>
                        <a:rPr lang="zh-CN" altLang="en-US" sz="1400"/>
                        <a:t>写作者+</a:t>
                      </a:r>
                      <a:endParaRPr lang="zh-CN" altLang="en-US" sz="1400" b="1">
                        <a:solidFill>
                          <a:srgbClr val="C00000"/>
                        </a:solidFill>
                      </a:endParaRPr>
                    </a:p>
                    <a:p>
                      <a:pPr>
                        <a:buNone/>
                      </a:pPr>
                      <a:endParaRPr lang="zh-CN" altLang="en-US" sz="1400" b="1">
                        <a:solidFill>
                          <a:srgbClr val="C00000"/>
                        </a:solidFill>
                      </a:endParaRPr>
                    </a:p>
                    <a:p>
                      <a:pPr>
                        <a:buNone/>
                      </a:pPr>
                      <a:endParaRPr lang="zh-CN" altLang="en-US" sz="1400" b="1">
                        <a:solidFill>
                          <a:srgbClr val="C00000"/>
                        </a:solidFill>
                      </a:endParaRPr>
                    </a:p>
                    <a:p>
                      <a:pPr>
                        <a:buNone/>
                      </a:pPr>
                      <a:r>
                        <a:rPr lang="zh-CN" altLang="en-US" sz="1400"/>
                        <a:t>+写作对象</a:t>
                      </a:r>
                      <a:endParaRPr lang="zh-CN" altLang="en-US" sz="1400"/>
                    </a:p>
                  </a:txBody>
                  <a:tcPr>
                    <a:solidFill>
                      <a:schemeClr val="accent1">
                        <a:lumMod val="20000"/>
                        <a:lumOff val="80000"/>
                      </a:schemeClr>
                    </a:solidFill>
                  </a:tcPr>
                </a:tc>
              </a:tr>
              <a:tr h="0">
                <a:tc vMerge="1">
                  <a:tcPr>
                    <a:solidFill>
                      <a:schemeClr val="tx2">
                        <a:lumMod val="20000"/>
                        <a:lumOff val="80000"/>
                      </a:schemeClr>
                    </a:solidFill>
                  </a:tcPr>
                </a:tc>
                <a:tc vMerge="1">
                  <a:tcPr>
                    <a:solidFill>
                      <a:schemeClr val="tx2">
                        <a:lumMod val="20000"/>
                        <a:lumOff val="80000"/>
                      </a:schemeClr>
                    </a:solidFill>
                  </a:tcPr>
                </a:tc>
                <a:tc vMerge="1">
                  <a:tcPr>
                    <a:solidFill>
                      <a:schemeClr val="tx2">
                        <a:lumMod val="20000"/>
                        <a:lumOff val="80000"/>
                      </a:schemeClr>
                    </a:solidFill>
                  </a:tcPr>
                </a:tc>
                <a:tc vMerge="1">
                  <a:tcPr>
                    <a:solidFill>
                      <a:schemeClr val="tx2">
                        <a:lumMod val="20000"/>
                        <a:lumOff val="80000"/>
                      </a:schemeClr>
                    </a:solidFill>
                  </a:tcPr>
                </a:tc>
                <a:tc rowSpan="2">
                  <a:txBody>
                    <a:bodyPr/>
                    <a:p>
                      <a:pPr>
                        <a:buNone/>
                      </a:pPr>
                      <a:r>
                        <a:rPr lang="en-US" altLang="zh-CN" sz="1400">
                          <a:sym typeface="+mn-ea"/>
                        </a:rPr>
                        <a:t>Para-3: </a:t>
                      </a:r>
                      <a:r>
                        <a:rPr lang="zh-CN" altLang="en-US" sz="1400"/>
                        <a:t>写作者+</a:t>
                      </a:r>
                      <a:endParaRPr lang="zh-CN" altLang="en-US" sz="1400"/>
                    </a:p>
                    <a:p>
                      <a:pPr>
                        <a:buNone/>
                      </a:pPr>
                      <a:endParaRPr lang="zh-CN" altLang="en-US" sz="1400"/>
                    </a:p>
                    <a:p>
                      <a:pPr>
                        <a:buNone/>
                      </a:pPr>
                      <a:endParaRPr lang="zh-CN" altLang="en-US" sz="1400"/>
                    </a:p>
                    <a:p>
                      <a:pPr>
                        <a:buNone/>
                      </a:pPr>
                      <a:r>
                        <a:rPr lang="zh-CN" altLang="en-US" sz="1400"/>
                        <a:t>+写作对象</a:t>
                      </a:r>
                      <a:endParaRPr lang="zh-CN" altLang="en-US" sz="1400"/>
                    </a:p>
                    <a:p>
                      <a:pPr>
                        <a:buNone/>
                      </a:pPr>
                      <a:endParaRPr lang="zh-CN" altLang="en-US" sz="1400">
                        <a:solidFill>
                          <a:srgbClr val="0070C0"/>
                        </a:solidFill>
                        <a:sym typeface="+mn-ea"/>
                      </a:endParaRPr>
                    </a:p>
                  </a:txBody>
                  <a:tcPr>
                    <a:solidFill>
                      <a:schemeClr val="accent1">
                        <a:lumMod val="20000"/>
                        <a:lumOff val="80000"/>
                      </a:schemeClr>
                    </a:solidFill>
                  </a:tcPr>
                </a:tc>
              </a:tr>
              <a:tr h="1128395">
                <a:tc vMerge="1">
                  <a:tcPr>
                    <a:solidFill>
                      <a:schemeClr val="tx2">
                        <a:lumMod val="20000"/>
                        <a:lumOff val="80000"/>
                      </a:schemeClr>
                    </a:solidFill>
                  </a:tcPr>
                </a:tc>
                <a:tc>
                  <a:txBody>
                    <a:bodyPr/>
                    <a:p>
                      <a:pPr algn="l">
                        <a:buNone/>
                      </a:pPr>
                      <a:r>
                        <a:rPr lang="zh-CN" altLang="en-US" sz="1000">
                          <a:sym typeface="+mn-ea"/>
                        </a:rPr>
                        <a:t>Level</a:t>
                      </a:r>
                      <a:r>
                        <a:rPr lang="en-US" altLang="zh-CN" sz="1000">
                          <a:sym typeface="+mn-ea"/>
                        </a:rPr>
                        <a:t>-3</a:t>
                      </a:r>
                      <a:r>
                        <a:rPr lang="zh-CN" altLang="en-US" sz="1000">
                          <a:sym typeface="+mn-ea"/>
                        </a:rPr>
                        <a:t>.</a:t>
                      </a:r>
                      <a:endParaRPr lang="zh-CN" altLang="en-US" sz="1000">
                        <a:sym typeface="+mn-ea"/>
                      </a:endParaRPr>
                    </a:p>
                    <a:p>
                      <a:pPr algn="l">
                        <a:buNone/>
                      </a:pPr>
                      <a:endParaRPr lang="zh-CN" altLang="en-US" sz="1000">
                        <a:sym typeface="+mn-ea"/>
                      </a:endParaRPr>
                    </a:p>
                    <a:p>
                      <a:pPr algn="l">
                        <a:buNone/>
                      </a:pPr>
                      <a:endParaRPr lang="zh-CN" altLang="en-US" sz="1400">
                        <a:sym typeface="+mn-ea"/>
                      </a:endParaRPr>
                    </a:p>
                    <a:p>
                      <a:pPr algn="l">
                        <a:buNone/>
                      </a:pPr>
                      <a:r>
                        <a:rPr lang="en-US" altLang="zh-CN" sz="1600"/>
                        <a:t>  </a:t>
                      </a:r>
                      <a:endParaRPr lang="zh-CN" altLang="en-US" sz="1600"/>
                    </a:p>
                    <a:p>
                      <a:pPr>
                        <a:buNone/>
                      </a:pPr>
                      <a:endParaRPr lang="zh-CN" altLang="en-US" sz="1600"/>
                    </a:p>
                  </a:txBody>
                  <a:tcPr>
                    <a:solidFill>
                      <a:schemeClr val="accent1">
                        <a:lumMod val="20000"/>
                        <a:lumOff val="80000"/>
                      </a:schemeClr>
                    </a:solidFill>
                  </a:tcPr>
                </a:tc>
                <a:tc vMerge="1">
                  <a:tcPr>
                    <a:solidFill>
                      <a:schemeClr val="tx2">
                        <a:lumMod val="20000"/>
                        <a:lumOff val="80000"/>
                      </a:schemeClr>
                    </a:solidFill>
                  </a:tcPr>
                </a:tc>
                <a:tc vMerge="1">
                  <a:tcPr>
                    <a:solidFill>
                      <a:schemeClr val="tx2">
                        <a:lumMod val="20000"/>
                        <a:lumOff val="80000"/>
                      </a:schemeClr>
                    </a:solidFill>
                  </a:tcPr>
                </a:tc>
                <a:tc vMerge="1">
                  <a:tcPr>
                    <a:solidFill>
                      <a:schemeClr val="tx2">
                        <a:lumMod val="20000"/>
                        <a:lumOff val="80000"/>
                      </a:schemeClr>
                    </a:solidFill>
                  </a:tcPr>
                </a:tc>
              </a:tr>
            </a:tbl>
          </a:graphicData>
        </a:graphic>
      </p:graphicFrame>
      <p:sp>
        <p:nvSpPr>
          <p:cNvPr id="5" name="TextBox 3"/>
          <p:cNvSpPr txBox="1"/>
          <p:nvPr/>
        </p:nvSpPr>
        <p:spPr>
          <a:xfrm>
            <a:off x="534035" y="144780"/>
            <a:ext cx="3724910" cy="398780"/>
          </a:xfrm>
          <a:prstGeom prst="rect">
            <a:avLst/>
          </a:prstGeom>
          <a:noFill/>
        </p:spPr>
        <p:txBody>
          <a:bodyPr wrap="square" rtlCol="0">
            <a:spAutoFit/>
          </a:bodyPr>
          <a:p>
            <a:r>
              <a:rPr lang="en-US" altLang="zh-CN" sz="2000" b="1" dirty="0">
                <a:solidFill>
                  <a:schemeClr val="accent5">
                    <a:lumMod val="75000"/>
                  </a:schemeClr>
                </a:solidFill>
                <a:latin typeface="微软雅黑" panose="020B0503020204020204" pitchFamily="34" charset="-122"/>
                <a:ea typeface="微软雅黑" panose="020B0503020204020204" pitchFamily="34" charset="-122"/>
              </a:rPr>
              <a:t>Mind map</a:t>
            </a:r>
            <a:endParaRPr lang="en-US" altLang="zh-CN" sz="2000" b="1" dirty="0">
              <a:solidFill>
                <a:schemeClr val="accent5">
                  <a:lumMod val="75000"/>
                </a:schemeClr>
              </a:solidFill>
              <a:latin typeface="微软雅黑" panose="020B0503020204020204" pitchFamily="34" charset="-122"/>
              <a:ea typeface="微软雅黑" panose="020B0503020204020204" pitchFamily="34" charset="-122"/>
            </a:endParaRPr>
          </a:p>
        </p:txBody>
      </p:sp>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5">
                <a:lumMod val="75000"/>
              </a:schemeClr>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pic>
        <p:nvPicPr>
          <p:cNvPr id="4" name="图片 3" descr="未标题-1.png"/>
          <p:cNvPicPr>
            <a:picLocks noChangeAspect="1"/>
          </p:cNvPicPr>
          <p:nvPr/>
        </p:nvPicPr>
        <p:blipFill>
          <a:blip r:embed="rId4" cstate="print"/>
          <a:stretch>
            <a:fillRect/>
          </a:stretch>
        </p:blipFill>
        <p:spPr>
          <a:xfrm>
            <a:off x="8150225" y="0"/>
            <a:ext cx="459740" cy="749935"/>
          </a:xfrm>
          <a:prstGeom prst="rect">
            <a:avLst/>
          </a:prstGeom>
        </p:spPr>
      </p:pic>
      <p:graphicFrame>
        <p:nvGraphicFramePr>
          <p:cNvPr id="3" name="表格 2"/>
          <p:cNvGraphicFramePr/>
          <p:nvPr>
            <p:custDataLst>
              <p:tags r:id="rId5"/>
            </p:custDataLst>
          </p:nvPr>
        </p:nvGraphicFramePr>
        <p:xfrm>
          <a:off x="216535" y="749935"/>
          <a:ext cx="8710295" cy="4559935"/>
        </p:xfrm>
        <a:graphic>
          <a:graphicData uri="http://schemas.openxmlformats.org/drawingml/2006/table">
            <a:tbl>
              <a:tblPr firstRow="1" bandRow="1">
                <a:tableStyleId>{5C22544A-7EE6-4342-B048-85BDC9FD1C3A}</a:tableStyleId>
              </a:tblPr>
              <a:tblGrid>
                <a:gridCol w="1969135"/>
                <a:gridCol w="1685290"/>
                <a:gridCol w="1685290"/>
                <a:gridCol w="1685290"/>
                <a:gridCol w="1685290"/>
              </a:tblGrid>
              <a:tr h="423545">
                <a:tc>
                  <a:txBody>
                    <a:bodyPr/>
                    <a:p>
                      <a:pPr algn="ctr">
                        <a:buNone/>
                      </a:pPr>
                      <a:r>
                        <a:rPr lang="zh-CN" altLang="en-US">
                          <a:solidFill>
                            <a:schemeClr val="tx1"/>
                          </a:solidFill>
                        </a:rPr>
                        <a:t>试题呈现</a:t>
                      </a:r>
                      <a:r>
                        <a:rPr lang="en-US" altLang="zh-CN" sz="1600">
                          <a:solidFill>
                            <a:schemeClr val="tx1"/>
                          </a:solidFill>
                        </a:rPr>
                        <a:t>Presentation</a:t>
                      </a:r>
                      <a:endParaRPr lang="en-US" altLang="zh-CN" sz="1600">
                        <a:solidFill>
                          <a:schemeClr val="tx1"/>
                        </a:solidFill>
                      </a:endParaRPr>
                    </a:p>
                  </a:txBody>
                  <a:tcPr>
                    <a:solidFill>
                      <a:schemeClr val="tx2">
                        <a:lumMod val="20000"/>
                        <a:lumOff val="80000"/>
                      </a:schemeClr>
                    </a:solidFill>
                  </a:tcPr>
                </a:tc>
                <a:tc>
                  <a:txBody>
                    <a:bodyPr/>
                    <a:p>
                      <a:pPr algn="ctr">
                        <a:buNone/>
                      </a:pPr>
                      <a:r>
                        <a:rPr lang="zh-CN" altLang="en-US">
                          <a:solidFill>
                            <a:schemeClr val="tx1"/>
                          </a:solidFill>
                        </a:rPr>
                        <a:t>信息分层</a:t>
                      </a:r>
                      <a:endParaRPr lang="zh-CN" altLang="en-US">
                        <a:solidFill>
                          <a:schemeClr val="tx1"/>
                        </a:solidFill>
                      </a:endParaRPr>
                    </a:p>
                    <a:p>
                      <a:pPr algn="ctr">
                        <a:buNone/>
                      </a:pPr>
                      <a:r>
                        <a:rPr lang="en-US" altLang="zh-CN" sz="1600">
                          <a:solidFill>
                            <a:schemeClr val="tx1"/>
                          </a:solidFill>
                        </a:rPr>
                        <a:t>Level</a:t>
                      </a:r>
                      <a:endParaRPr lang="en-US" altLang="zh-CN" sz="1600">
                        <a:solidFill>
                          <a:schemeClr val="tx1"/>
                        </a:solidFill>
                      </a:endParaRPr>
                    </a:p>
                  </a:txBody>
                  <a:tcPr>
                    <a:solidFill>
                      <a:schemeClr val="tx2">
                        <a:lumMod val="20000"/>
                        <a:lumOff val="80000"/>
                      </a:schemeClr>
                    </a:solidFill>
                  </a:tcPr>
                </a:tc>
                <a:tc>
                  <a:txBody>
                    <a:bodyPr/>
                    <a:p>
                      <a:pPr algn="ctr">
                        <a:buNone/>
                      </a:pPr>
                      <a:r>
                        <a:rPr lang="zh-CN" altLang="en-US">
                          <a:solidFill>
                            <a:schemeClr val="tx1"/>
                          </a:solidFill>
                        </a:rPr>
                        <a:t>要点齐全</a:t>
                      </a:r>
                      <a:endParaRPr lang="zh-CN" altLang="en-US">
                        <a:solidFill>
                          <a:schemeClr val="tx1"/>
                        </a:solidFill>
                      </a:endParaRPr>
                    </a:p>
                    <a:p>
                      <a:pPr algn="ctr">
                        <a:buNone/>
                      </a:pPr>
                      <a:r>
                        <a:rPr lang="zh-CN" altLang="en-US" sz="1600">
                          <a:solidFill>
                            <a:schemeClr val="tx1"/>
                          </a:solidFill>
                        </a:rPr>
                        <a:t>Completeness</a:t>
                      </a:r>
                      <a:endParaRPr lang="zh-CN" altLang="en-US" sz="1600">
                        <a:solidFill>
                          <a:schemeClr val="tx1"/>
                        </a:solidFill>
                      </a:endParaRPr>
                    </a:p>
                  </a:txBody>
                  <a:tcPr>
                    <a:solidFill>
                      <a:schemeClr val="tx2">
                        <a:lumMod val="20000"/>
                        <a:lumOff val="80000"/>
                      </a:schemeClr>
                    </a:solidFill>
                  </a:tcPr>
                </a:tc>
                <a:tc>
                  <a:txBody>
                    <a:bodyPr/>
                    <a:p>
                      <a:pPr algn="ctr">
                        <a:buNone/>
                      </a:pPr>
                      <a:r>
                        <a:rPr lang="zh-CN" altLang="en-US">
                          <a:solidFill>
                            <a:schemeClr val="tx1"/>
                          </a:solidFill>
                        </a:rPr>
                        <a:t>合理建构</a:t>
                      </a:r>
                      <a:endParaRPr lang="zh-CN" altLang="en-US">
                        <a:solidFill>
                          <a:schemeClr val="tx1"/>
                        </a:solidFill>
                      </a:endParaRPr>
                    </a:p>
                    <a:p>
                      <a:pPr algn="ctr">
                        <a:buNone/>
                      </a:pPr>
                      <a:r>
                        <a:rPr lang="en-US" altLang="zh-CN" sz="1600">
                          <a:solidFill>
                            <a:schemeClr val="tx1"/>
                          </a:solidFill>
                          <a:sym typeface="+mn-ea"/>
                        </a:rPr>
                        <a:t>L</a:t>
                      </a:r>
                      <a:r>
                        <a:rPr lang="zh-CN" altLang="en-US" sz="1600">
                          <a:solidFill>
                            <a:schemeClr val="tx1"/>
                          </a:solidFill>
                          <a:sym typeface="+mn-ea"/>
                        </a:rPr>
                        <a:t>ogic</a:t>
                      </a:r>
                      <a:endParaRPr lang="zh-CN" altLang="en-US" sz="1600">
                        <a:solidFill>
                          <a:schemeClr val="tx1"/>
                        </a:solidFill>
                        <a:sym typeface="+mn-ea"/>
                      </a:endParaRPr>
                    </a:p>
                  </a:txBody>
                  <a:tcPr>
                    <a:solidFill>
                      <a:schemeClr val="tx2">
                        <a:lumMod val="20000"/>
                        <a:lumOff val="80000"/>
                      </a:schemeClr>
                    </a:solidFill>
                  </a:tcPr>
                </a:tc>
                <a:tc>
                  <a:txBody>
                    <a:bodyPr/>
                    <a:p>
                      <a:pPr algn="ctr">
                        <a:buNone/>
                      </a:pPr>
                      <a:r>
                        <a:rPr lang="zh-CN" altLang="en-US">
                          <a:solidFill>
                            <a:schemeClr val="tx1"/>
                          </a:solidFill>
                        </a:rPr>
                        <a:t>真实交际</a:t>
                      </a:r>
                      <a:endParaRPr lang="zh-CN" altLang="en-US">
                        <a:solidFill>
                          <a:schemeClr val="tx1"/>
                        </a:solidFill>
                      </a:endParaRPr>
                    </a:p>
                    <a:p>
                      <a:pPr algn="ctr">
                        <a:buNone/>
                      </a:pPr>
                      <a:r>
                        <a:rPr lang="zh-CN" altLang="en-US" sz="1600">
                          <a:solidFill>
                            <a:schemeClr val="tx1"/>
                          </a:solidFill>
                        </a:rPr>
                        <a:t>Authenticity</a:t>
                      </a:r>
                      <a:endParaRPr lang="zh-CN" altLang="en-US" sz="1600">
                        <a:solidFill>
                          <a:schemeClr val="tx1"/>
                        </a:solidFill>
                      </a:endParaRPr>
                    </a:p>
                  </a:txBody>
                  <a:tcPr>
                    <a:solidFill>
                      <a:schemeClr val="tx2">
                        <a:lumMod val="20000"/>
                        <a:lumOff val="80000"/>
                      </a:schemeClr>
                    </a:solidFill>
                  </a:tcPr>
                </a:tc>
              </a:tr>
              <a:tr h="786130">
                <a:tc rowSpan="4">
                  <a:txBody>
                    <a:bodyPr/>
                    <a:p>
                      <a:pPr>
                        <a:buNone/>
                      </a:pPr>
                      <a:endParaRPr lang="zh-CN" altLang="en-US" sz="1400"/>
                    </a:p>
                    <a:p>
                      <a:pPr>
                        <a:buNone/>
                      </a:pPr>
                      <a:r>
                        <a:rPr lang="zh-CN" altLang="en-US" sz="1400"/>
                        <a:t>1.交际双方</a:t>
                      </a:r>
                      <a:endParaRPr lang="zh-CN" altLang="en-US" sz="1400"/>
                    </a:p>
                    <a:p>
                      <a:pPr>
                        <a:buNone/>
                      </a:pPr>
                      <a:r>
                        <a:rPr lang="zh-CN" altLang="en-US" sz="1400" b="1">
                          <a:solidFill>
                            <a:srgbClr val="C00000"/>
                          </a:solidFill>
                        </a:rPr>
                        <a:t>（树立读者意识）</a:t>
                      </a:r>
                      <a:endParaRPr lang="zh-CN" altLang="en-US" sz="1400" b="1">
                        <a:solidFill>
                          <a:srgbClr val="C00000"/>
                        </a:solidFill>
                      </a:endParaRPr>
                    </a:p>
                    <a:p>
                      <a:pPr>
                        <a:buNone/>
                      </a:pPr>
                      <a:endParaRPr lang="zh-CN" altLang="en-US" sz="1400"/>
                    </a:p>
                    <a:p>
                      <a:pPr>
                        <a:buNone/>
                      </a:pPr>
                      <a:endParaRPr lang="zh-CN" altLang="en-US" sz="1400"/>
                    </a:p>
                    <a:p>
                      <a:pPr>
                        <a:buNone/>
                      </a:pPr>
                      <a:r>
                        <a:rPr lang="zh-CN" altLang="en-US" sz="1400"/>
                        <a:t>2.交际背景</a:t>
                      </a:r>
                      <a:endParaRPr lang="zh-CN" altLang="en-US" sz="1400"/>
                    </a:p>
                    <a:p>
                      <a:pPr>
                        <a:buNone/>
                      </a:pPr>
                      <a:r>
                        <a:rPr lang="zh-CN" altLang="en-US" sz="1400" b="1">
                          <a:solidFill>
                            <a:srgbClr val="C00000"/>
                          </a:solidFill>
                        </a:rPr>
                        <a:t>（设立主题语境）</a:t>
                      </a:r>
                      <a:endParaRPr lang="zh-CN" altLang="en-US" sz="1400"/>
                    </a:p>
                    <a:p>
                      <a:pPr>
                        <a:buNone/>
                      </a:pPr>
                      <a:endParaRPr lang="zh-CN" altLang="en-US" sz="1400"/>
                    </a:p>
                    <a:p>
                      <a:pPr>
                        <a:buNone/>
                      </a:pPr>
                      <a:endParaRPr lang="zh-CN" altLang="en-US" sz="1400"/>
                    </a:p>
                    <a:p>
                      <a:pPr>
                        <a:buNone/>
                      </a:pPr>
                      <a:r>
                        <a:rPr lang="zh-CN" altLang="en-US" sz="1400"/>
                        <a:t>3.交际要点</a:t>
                      </a:r>
                      <a:endParaRPr lang="zh-CN" altLang="en-US" sz="1400"/>
                    </a:p>
                    <a:p>
                      <a:pPr>
                        <a:buNone/>
                      </a:pPr>
                      <a:r>
                        <a:rPr lang="zh-CN" altLang="en-US" sz="1400" b="1">
                          <a:solidFill>
                            <a:srgbClr val="C00000"/>
                          </a:solidFill>
                        </a:rPr>
                        <a:t>（</a:t>
                      </a:r>
                      <a:r>
                        <a:rPr lang="zh-CN" altLang="en-US" sz="1400" b="1">
                          <a:solidFill>
                            <a:srgbClr val="C00000"/>
                          </a:solidFill>
                          <a:sym typeface="+mn-ea"/>
                        </a:rPr>
                        <a:t>建立</a:t>
                      </a:r>
                      <a:r>
                        <a:rPr lang="zh-CN" altLang="en-US" sz="1400" b="1">
                          <a:solidFill>
                            <a:srgbClr val="C00000"/>
                          </a:solidFill>
                        </a:rPr>
                        <a:t>语篇意识）</a:t>
                      </a:r>
                      <a:endParaRPr lang="zh-CN" altLang="en-US" sz="1400" b="1">
                        <a:solidFill>
                          <a:srgbClr val="C00000"/>
                        </a:solidFill>
                      </a:endParaRPr>
                    </a:p>
                  </a:txBody>
                  <a:tcPr>
                    <a:solidFill>
                      <a:schemeClr val="accent1">
                        <a:lumMod val="20000"/>
                        <a:lumOff val="80000"/>
                      </a:schemeClr>
                    </a:solidFill>
                  </a:tcPr>
                </a:tc>
                <a:tc>
                  <a:txBody>
                    <a:bodyPr/>
                    <a:p>
                      <a:pPr>
                        <a:buNone/>
                      </a:pPr>
                      <a:r>
                        <a:rPr lang="en-US" altLang="zh-CN" sz="1000" i="1"/>
                        <a:t>Level-1.</a:t>
                      </a:r>
                      <a:endParaRPr lang="en-US" altLang="zh-CN" sz="1000" i="1"/>
                    </a:p>
                    <a:p>
                      <a:pPr>
                        <a:buNone/>
                      </a:pPr>
                      <a:endParaRPr lang="en-US" altLang="zh-CN" sz="1000" i="1"/>
                    </a:p>
                    <a:p>
                      <a:pPr>
                        <a:buNone/>
                      </a:pPr>
                      <a:r>
                        <a:rPr lang="zh-CN" altLang="en-US" sz="1400"/>
                        <a:t>交际双方</a:t>
                      </a:r>
                      <a:r>
                        <a:rPr lang="zh-CN" altLang="en-US" sz="1400" b="1">
                          <a:solidFill>
                            <a:srgbClr val="C00000"/>
                          </a:solidFill>
                        </a:rPr>
                        <a:t>对象明确</a:t>
                      </a:r>
                      <a:endParaRPr lang="zh-CN" altLang="en-US" sz="1400" b="1">
                        <a:solidFill>
                          <a:srgbClr val="C00000"/>
                        </a:solidFill>
                      </a:endParaRPr>
                    </a:p>
                  </a:txBody>
                  <a:tcPr>
                    <a:solidFill>
                      <a:schemeClr val="accent1">
                        <a:lumMod val="20000"/>
                        <a:lumOff val="80000"/>
                      </a:schemeClr>
                    </a:solidFill>
                  </a:tcPr>
                </a:tc>
                <a:tc rowSpan="4">
                  <a:txBody>
                    <a:bodyPr/>
                    <a:p>
                      <a:pPr>
                        <a:buNone/>
                      </a:pPr>
                      <a:r>
                        <a:rPr lang="zh-CN" altLang="en-US" sz="1000">
                          <a:solidFill>
                            <a:srgbClr val="0070C0"/>
                          </a:solidFill>
                        </a:rPr>
                        <a:t>第五档（13—15）要求</a:t>
                      </a:r>
                      <a:r>
                        <a:rPr lang="zh-CN" altLang="en-US" sz="1400">
                          <a:solidFill>
                            <a:srgbClr val="0070C0"/>
                          </a:solidFill>
                        </a:rPr>
                        <a:t>：</a:t>
                      </a:r>
                      <a:endParaRPr lang="zh-CN" altLang="en-US" sz="1400">
                        <a:solidFill>
                          <a:srgbClr val="0070C0"/>
                        </a:solidFill>
                      </a:endParaRPr>
                    </a:p>
                    <a:p>
                      <a:pPr>
                        <a:buNone/>
                      </a:pPr>
                      <a:r>
                        <a:rPr lang="zh-CN" altLang="en-US" sz="1200">
                          <a:solidFill>
                            <a:schemeClr val="tx1"/>
                          </a:solidFill>
                        </a:rPr>
                        <a:t>覆盖</a:t>
                      </a:r>
                      <a:r>
                        <a:rPr lang="zh-CN" altLang="en-US" sz="1200">
                          <a:solidFill>
                            <a:srgbClr val="C00000"/>
                          </a:solidFill>
                        </a:rPr>
                        <a:t>所有</a:t>
                      </a:r>
                      <a:r>
                        <a:rPr lang="zh-CN" altLang="en-US" sz="1200">
                          <a:solidFill>
                            <a:schemeClr val="tx1"/>
                          </a:solidFill>
                        </a:rPr>
                        <a:t>内容要点</a:t>
                      </a:r>
                      <a:r>
                        <a:rPr lang="zh-CN" altLang="en-US" sz="1200"/>
                        <a:t>。</a:t>
                      </a:r>
                      <a:endParaRPr lang="zh-CN" altLang="en-US" sz="1400"/>
                    </a:p>
                    <a:p>
                      <a:pPr fontAlgn="auto">
                        <a:lnSpc>
                          <a:spcPts val="700"/>
                        </a:lnSpc>
                        <a:buNone/>
                      </a:pPr>
                      <a:endParaRPr lang="zh-CN" altLang="en-US" sz="1000">
                        <a:solidFill>
                          <a:srgbClr val="0070C0"/>
                        </a:solidFill>
                        <a:sym typeface="+mn-ea"/>
                      </a:endParaRPr>
                    </a:p>
                    <a:p>
                      <a:pPr>
                        <a:buNone/>
                      </a:pPr>
                      <a:r>
                        <a:rPr lang="zh-CN" altLang="en-US" sz="1000">
                          <a:solidFill>
                            <a:srgbClr val="0070C0"/>
                          </a:solidFill>
                          <a:sym typeface="+mn-ea"/>
                        </a:rPr>
                        <a:t>第四档（1</a:t>
                      </a:r>
                      <a:r>
                        <a:rPr lang="en-US" altLang="zh-CN" sz="1000">
                          <a:solidFill>
                            <a:srgbClr val="0070C0"/>
                          </a:solidFill>
                          <a:sym typeface="+mn-ea"/>
                        </a:rPr>
                        <a:t>0</a:t>
                      </a:r>
                      <a:r>
                        <a:rPr lang="zh-CN" altLang="en-US" sz="1000">
                          <a:solidFill>
                            <a:srgbClr val="0070C0"/>
                          </a:solidFill>
                          <a:sym typeface="+mn-ea"/>
                        </a:rPr>
                        <a:t>—1</a:t>
                      </a:r>
                      <a:r>
                        <a:rPr lang="en-US" altLang="zh-CN" sz="1000">
                          <a:solidFill>
                            <a:srgbClr val="0070C0"/>
                          </a:solidFill>
                          <a:sym typeface="+mn-ea"/>
                        </a:rPr>
                        <a:t>2</a:t>
                      </a:r>
                      <a:r>
                        <a:rPr lang="zh-CN" altLang="en-US" sz="1000">
                          <a:solidFill>
                            <a:srgbClr val="0070C0"/>
                          </a:solidFill>
                          <a:sym typeface="+mn-ea"/>
                        </a:rPr>
                        <a:t>）要求</a:t>
                      </a:r>
                      <a:r>
                        <a:rPr lang="zh-CN" altLang="en-US" sz="1400">
                          <a:solidFill>
                            <a:srgbClr val="0070C0"/>
                          </a:solidFill>
                          <a:sym typeface="+mn-ea"/>
                        </a:rPr>
                        <a:t>：</a:t>
                      </a:r>
                      <a:endParaRPr lang="zh-CN" altLang="en-US" sz="1400">
                        <a:solidFill>
                          <a:srgbClr val="0070C0"/>
                        </a:solidFill>
                      </a:endParaRPr>
                    </a:p>
                    <a:p>
                      <a:pPr>
                        <a:buNone/>
                      </a:pPr>
                      <a:r>
                        <a:rPr lang="zh-CN" altLang="en-US" sz="1200"/>
                        <a:t>虽</a:t>
                      </a:r>
                      <a:r>
                        <a:rPr lang="zh-CN" altLang="en-US" sz="1200">
                          <a:solidFill>
                            <a:srgbClr val="C00000"/>
                          </a:solidFill>
                        </a:rPr>
                        <a:t>漏掉1、2个次重点</a:t>
                      </a:r>
                      <a:r>
                        <a:rPr lang="zh-CN" altLang="en-US" sz="1200"/>
                        <a:t>，但覆盖所有主要内容。</a:t>
                      </a:r>
                      <a:endParaRPr lang="zh-CN" altLang="en-US" sz="1200"/>
                    </a:p>
                    <a:p>
                      <a:pPr fontAlgn="auto">
                        <a:lnSpc>
                          <a:spcPts val="700"/>
                        </a:lnSpc>
                        <a:buNone/>
                      </a:pPr>
                      <a:endParaRPr lang="zh-CN" altLang="en-US" sz="1000">
                        <a:solidFill>
                          <a:srgbClr val="0070C0"/>
                        </a:solidFill>
                        <a:sym typeface="+mn-ea"/>
                      </a:endParaRPr>
                    </a:p>
                    <a:p>
                      <a:pPr>
                        <a:buNone/>
                      </a:pPr>
                      <a:r>
                        <a:rPr lang="zh-CN" altLang="en-US" sz="1000">
                          <a:solidFill>
                            <a:srgbClr val="0070C0"/>
                          </a:solidFill>
                          <a:sym typeface="+mn-ea"/>
                        </a:rPr>
                        <a:t>第三档（</a:t>
                      </a:r>
                      <a:r>
                        <a:rPr lang="en-US" altLang="zh-CN" sz="1000">
                          <a:solidFill>
                            <a:srgbClr val="0070C0"/>
                          </a:solidFill>
                          <a:sym typeface="+mn-ea"/>
                        </a:rPr>
                        <a:t>7</a:t>
                      </a:r>
                      <a:r>
                        <a:rPr lang="zh-CN" altLang="en-US" sz="1000">
                          <a:solidFill>
                            <a:srgbClr val="0070C0"/>
                          </a:solidFill>
                          <a:sym typeface="+mn-ea"/>
                        </a:rPr>
                        <a:t>—</a:t>
                      </a:r>
                      <a:r>
                        <a:rPr lang="en-US" altLang="zh-CN" sz="1000">
                          <a:solidFill>
                            <a:srgbClr val="0070C0"/>
                          </a:solidFill>
                          <a:sym typeface="+mn-ea"/>
                        </a:rPr>
                        <a:t>9</a:t>
                      </a:r>
                      <a:r>
                        <a:rPr lang="zh-CN" altLang="en-US" sz="1000">
                          <a:solidFill>
                            <a:srgbClr val="0070C0"/>
                          </a:solidFill>
                          <a:sym typeface="+mn-ea"/>
                        </a:rPr>
                        <a:t>）要求：</a:t>
                      </a:r>
                      <a:endParaRPr lang="en-US" altLang="zh-CN" sz="1400">
                        <a:solidFill>
                          <a:srgbClr val="0070C0"/>
                        </a:solidFill>
                      </a:endParaRPr>
                    </a:p>
                    <a:p>
                      <a:pPr>
                        <a:buNone/>
                      </a:pPr>
                      <a:r>
                        <a:rPr lang="en-US" altLang="zh-CN" sz="1200"/>
                        <a:t>虽</a:t>
                      </a:r>
                      <a:r>
                        <a:rPr lang="en-US" altLang="zh-CN" sz="1200">
                          <a:solidFill>
                            <a:srgbClr val="C00000"/>
                          </a:solidFill>
                        </a:rPr>
                        <a:t>漏掉一些内容</a:t>
                      </a:r>
                      <a:r>
                        <a:rPr lang="en-US" altLang="zh-CN" sz="1200"/>
                        <a:t>，但覆盖所有主要内容。</a:t>
                      </a:r>
                      <a:endParaRPr lang="en-US" altLang="zh-CN" sz="1400"/>
                    </a:p>
                    <a:p>
                      <a:pPr fontAlgn="auto">
                        <a:lnSpc>
                          <a:spcPts val="700"/>
                        </a:lnSpc>
                        <a:buNone/>
                      </a:pPr>
                      <a:endParaRPr lang="zh-CN" altLang="en-US" sz="1000">
                        <a:solidFill>
                          <a:srgbClr val="0070C0"/>
                        </a:solidFill>
                        <a:sym typeface="+mn-ea"/>
                      </a:endParaRPr>
                    </a:p>
                    <a:p>
                      <a:pPr>
                        <a:buNone/>
                      </a:pPr>
                      <a:r>
                        <a:rPr lang="zh-CN" altLang="en-US" sz="1000">
                          <a:solidFill>
                            <a:srgbClr val="0070C0"/>
                          </a:solidFill>
                          <a:sym typeface="+mn-ea"/>
                        </a:rPr>
                        <a:t>第二档（</a:t>
                      </a:r>
                      <a:r>
                        <a:rPr lang="en-US" altLang="zh-CN" sz="1000">
                          <a:solidFill>
                            <a:srgbClr val="0070C0"/>
                          </a:solidFill>
                          <a:sym typeface="+mn-ea"/>
                        </a:rPr>
                        <a:t>4</a:t>
                      </a:r>
                      <a:r>
                        <a:rPr lang="zh-CN" altLang="en-US" sz="1000">
                          <a:solidFill>
                            <a:srgbClr val="0070C0"/>
                          </a:solidFill>
                          <a:sym typeface="+mn-ea"/>
                        </a:rPr>
                        <a:t>—</a:t>
                      </a:r>
                      <a:r>
                        <a:rPr lang="en-US" altLang="zh-CN" sz="1000">
                          <a:solidFill>
                            <a:srgbClr val="0070C0"/>
                          </a:solidFill>
                          <a:sym typeface="+mn-ea"/>
                        </a:rPr>
                        <a:t>6</a:t>
                      </a:r>
                      <a:r>
                        <a:rPr lang="zh-CN" altLang="en-US" sz="1000">
                          <a:solidFill>
                            <a:srgbClr val="0070C0"/>
                          </a:solidFill>
                          <a:sym typeface="+mn-ea"/>
                        </a:rPr>
                        <a:t>）要求</a:t>
                      </a:r>
                      <a:r>
                        <a:rPr lang="zh-CN" altLang="en-US" sz="1400">
                          <a:solidFill>
                            <a:srgbClr val="0070C0"/>
                          </a:solidFill>
                          <a:sym typeface="+mn-ea"/>
                        </a:rPr>
                        <a:t>：</a:t>
                      </a:r>
                      <a:endParaRPr lang="zh-CN" altLang="en-US" sz="1400">
                        <a:solidFill>
                          <a:srgbClr val="0070C0"/>
                        </a:solidFill>
                        <a:sym typeface="+mn-ea"/>
                      </a:endParaRPr>
                    </a:p>
                    <a:p>
                      <a:pPr>
                        <a:buNone/>
                      </a:pPr>
                      <a:r>
                        <a:rPr lang="zh-CN" altLang="en-US" sz="1200">
                          <a:solidFill>
                            <a:srgbClr val="C00000"/>
                          </a:solidFill>
                          <a:sym typeface="+mn-ea"/>
                        </a:rPr>
                        <a:t>漏掉或未描述清楚一些主要内容</a:t>
                      </a:r>
                      <a:r>
                        <a:rPr lang="zh-CN" altLang="en-US" sz="1200">
                          <a:sym typeface="+mn-ea"/>
                        </a:rPr>
                        <a:t>，写了一些无关内容。</a:t>
                      </a:r>
                      <a:endParaRPr lang="zh-CN" altLang="en-US" sz="1400">
                        <a:sym typeface="+mn-ea"/>
                      </a:endParaRPr>
                    </a:p>
                    <a:p>
                      <a:pPr fontAlgn="auto">
                        <a:lnSpc>
                          <a:spcPts val="700"/>
                        </a:lnSpc>
                        <a:buNone/>
                      </a:pPr>
                      <a:endParaRPr lang="zh-CN" altLang="en-US" sz="1000">
                        <a:solidFill>
                          <a:srgbClr val="0070C0"/>
                        </a:solidFill>
                        <a:sym typeface="+mn-ea"/>
                      </a:endParaRPr>
                    </a:p>
                    <a:p>
                      <a:pPr>
                        <a:buNone/>
                      </a:pPr>
                      <a:r>
                        <a:rPr lang="zh-CN" altLang="en-US" sz="1000">
                          <a:solidFill>
                            <a:srgbClr val="0070C0"/>
                          </a:solidFill>
                          <a:sym typeface="+mn-ea"/>
                        </a:rPr>
                        <a:t>第一档（1—</a:t>
                      </a:r>
                      <a:r>
                        <a:rPr lang="en-US" altLang="zh-CN" sz="1000">
                          <a:solidFill>
                            <a:srgbClr val="0070C0"/>
                          </a:solidFill>
                          <a:sym typeface="+mn-ea"/>
                        </a:rPr>
                        <a:t>3</a:t>
                      </a:r>
                      <a:r>
                        <a:rPr lang="zh-CN" altLang="en-US" sz="1000">
                          <a:solidFill>
                            <a:srgbClr val="0070C0"/>
                          </a:solidFill>
                          <a:sym typeface="+mn-ea"/>
                        </a:rPr>
                        <a:t>）要求</a:t>
                      </a:r>
                      <a:r>
                        <a:rPr lang="zh-CN" altLang="en-US" sz="1400">
                          <a:solidFill>
                            <a:srgbClr val="0070C0"/>
                          </a:solidFill>
                          <a:sym typeface="+mn-ea"/>
                        </a:rPr>
                        <a:t>：</a:t>
                      </a:r>
                      <a:endParaRPr lang="zh-CN" altLang="en-US" sz="1400">
                        <a:solidFill>
                          <a:srgbClr val="0070C0"/>
                        </a:solidFill>
                        <a:sym typeface="+mn-ea"/>
                      </a:endParaRPr>
                    </a:p>
                    <a:p>
                      <a:pPr>
                        <a:buNone/>
                      </a:pPr>
                      <a:r>
                        <a:rPr lang="en-US" altLang="zh-CN" sz="1200">
                          <a:solidFill>
                            <a:srgbClr val="C00000"/>
                          </a:solidFill>
                        </a:rPr>
                        <a:t>明显遗漏主要内容</a:t>
                      </a:r>
                      <a:r>
                        <a:rPr lang="en-US" altLang="zh-CN" sz="1200"/>
                        <a:t>，写了一些无关内容，原因可能是未理解试题要求。</a:t>
                      </a:r>
                      <a:endParaRPr lang="en-US" altLang="zh-CN" sz="1200"/>
                    </a:p>
                  </a:txBody>
                  <a:tcPr>
                    <a:solidFill>
                      <a:schemeClr val="accent1">
                        <a:lumMod val="20000"/>
                        <a:lumOff val="80000"/>
                      </a:schemeClr>
                    </a:solidFill>
                  </a:tcPr>
                </a:tc>
                <a:tc rowSpan="4">
                  <a:txBody>
                    <a:bodyPr/>
                    <a:p>
                      <a:pPr>
                        <a:buNone/>
                      </a:pPr>
                      <a:endParaRPr lang="zh-CN" altLang="en-US" sz="1400"/>
                    </a:p>
                    <a:p>
                      <a:pPr>
                        <a:buNone/>
                      </a:pPr>
                      <a:r>
                        <a:rPr lang="zh-CN" altLang="en-US" sz="1400"/>
                        <a:t>交际双方</a:t>
                      </a:r>
                      <a:r>
                        <a:rPr lang="zh-CN" altLang="en-US" sz="1400" b="1">
                          <a:solidFill>
                            <a:srgbClr val="C00000"/>
                          </a:solidFill>
                        </a:rPr>
                        <a:t>统一语境</a:t>
                      </a:r>
                      <a:endParaRPr lang="zh-CN" altLang="en-US" sz="1400"/>
                    </a:p>
                    <a:p>
                      <a:pPr>
                        <a:buNone/>
                      </a:pPr>
                      <a:endParaRPr lang="zh-CN" altLang="en-US" sz="1400"/>
                    </a:p>
                    <a:p>
                      <a:pPr>
                        <a:buNone/>
                      </a:pPr>
                      <a:endParaRPr lang="zh-CN" altLang="en-US" sz="1400"/>
                    </a:p>
                    <a:p>
                      <a:pPr>
                        <a:buNone/>
                      </a:pPr>
                      <a:r>
                        <a:rPr lang="zh-CN" altLang="en-US" sz="1400"/>
                        <a:t>交际背景</a:t>
                      </a:r>
                      <a:r>
                        <a:rPr lang="zh-CN" altLang="en-US" sz="1400" b="1">
                          <a:solidFill>
                            <a:srgbClr val="C00000"/>
                          </a:solidFill>
                        </a:rPr>
                        <a:t>方向明确</a:t>
                      </a:r>
                      <a:endParaRPr lang="zh-CN" altLang="en-US" sz="1400"/>
                    </a:p>
                    <a:p>
                      <a:pPr>
                        <a:buNone/>
                      </a:pPr>
                      <a:endParaRPr lang="zh-CN" altLang="en-US" sz="1400"/>
                    </a:p>
                    <a:p>
                      <a:pPr>
                        <a:buNone/>
                      </a:pPr>
                      <a:endParaRPr lang="zh-CN" altLang="en-US" sz="1400"/>
                    </a:p>
                    <a:p>
                      <a:pPr>
                        <a:buNone/>
                      </a:pPr>
                      <a:r>
                        <a:rPr lang="zh-CN" altLang="en-US" sz="1400"/>
                        <a:t>要点</a:t>
                      </a:r>
                      <a:r>
                        <a:rPr lang="zh-CN" altLang="en-US" sz="1400" b="0">
                          <a:solidFill>
                            <a:schemeClr val="tx1"/>
                          </a:solidFill>
                          <a:sym typeface="+mn-ea"/>
                        </a:rPr>
                        <a:t>展开</a:t>
                      </a:r>
                      <a:r>
                        <a:rPr lang="zh-CN" altLang="en-US" sz="1400" b="1">
                          <a:solidFill>
                            <a:srgbClr val="C00000"/>
                          </a:solidFill>
                          <a:sym typeface="+mn-ea"/>
                        </a:rPr>
                        <a:t>紧扣</a:t>
                      </a:r>
                      <a:r>
                        <a:rPr lang="zh-CN" altLang="en-US" sz="1400" b="1">
                          <a:solidFill>
                            <a:srgbClr val="C00000"/>
                          </a:solidFill>
                        </a:rPr>
                        <a:t>主题</a:t>
                      </a:r>
                      <a:endParaRPr lang="zh-CN" altLang="en-US" sz="1400"/>
                    </a:p>
                    <a:p>
                      <a:pPr>
                        <a:buNone/>
                      </a:pPr>
                      <a:endParaRPr lang="zh-CN" altLang="en-US" sz="1400"/>
                    </a:p>
                    <a:p>
                      <a:pPr>
                        <a:buNone/>
                      </a:pPr>
                      <a:endParaRPr lang="zh-CN" altLang="en-US" sz="1400"/>
                    </a:p>
                    <a:p>
                      <a:pPr>
                        <a:buNone/>
                      </a:pPr>
                      <a:r>
                        <a:rPr lang="zh-CN" altLang="en-US" sz="1400"/>
                        <a:t>要点之间</a:t>
                      </a:r>
                      <a:r>
                        <a:rPr lang="zh-CN" altLang="en-US" sz="1400" b="1">
                          <a:solidFill>
                            <a:srgbClr val="C00000"/>
                          </a:solidFill>
                        </a:rPr>
                        <a:t>逻辑关联</a:t>
                      </a:r>
                      <a:endParaRPr lang="zh-CN" altLang="en-US" sz="1400" b="1">
                        <a:solidFill>
                          <a:srgbClr val="C00000"/>
                        </a:solidFill>
                      </a:endParaRPr>
                    </a:p>
                  </a:txBody>
                  <a:tcPr>
                    <a:solidFill>
                      <a:schemeClr val="accent1">
                        <a:lumMod val="20000"/>
                        <a:lumOff val="80000"/>
                      </a:schemeClr>
                    </a:solidFill>
                  </a:tcPr>
                </a:tc>
                <a:tc>
                  <a:txBody>
                    <a:bodyPr/>
                    <a:p>
                      <a:pPr>
                        <a:buNone/>
                      </a:pPr>
                      <a:r>
                        <a:rPr lang="en-US" altLang="zh-CN" sz="1400"/>
                        <a:t>Para-1: </a:t>
                      </a:r>
                      <a:endParaRPr lang="en-US" altLang="zh-CN" sz="1400"/>
                    </a:p>
                    <a:p>
                      <a:pPr>
                        <a:buNone/>
                      </a:pPr>
                      <a:r>
                        <a:rPr lang="zh-CN" altLang="en-US" sz="1400"/>
                        <a:t>写作者+</a:t>
                      </a:r>
                      <a:r>
                        <a:rPr lang="zh-CN" altLang="en-US" sz="1400" b="1">
                          <a:solidFill>
                            <a:srgbClr val="C00000"/>
                          </a:solidFill>
                        </a:rPr>
                        <a:t>写作背景导入下的情感交流</a:t>
                      </a:r>
                      <a:r>
                        <a:rPr lang="zh-CN" altLang="en-US" sz="1400"/>
                        <a:t>+写作对象</a:t>
                      </a:r>
                      <a:endParaRPr lang="zh-CN" altLang="en-US" sz="1400"/>
                    </a:p>
                  </a:txBody>
                  <a:tcPr>
                    <a:solidFill>
                      <a:schemeClr val="accent1">
                        <a:lumMod val="20000"/>
                        <a:lumOff val="80000"/>
                      </a:schemeClr>
                    </a:solidFill>
                  </a:tcPr>
                </a:tc>
              </a:tr>
              <a:tr h="1152525">
                <a:tc vMerge="1">
                  <a:tcPr>
                    <a:solidFill>
                      <a:schemeClr val="tx2">
                        <a:lumMod val="20000"/>
                        <a:lumOff val="80000"/>
                      </a:schemeClr>
                    </a:solidFill>
                  </a:tcPr>
                </a:tc>
                <a:tc rowSpan="2">
                  <a:txBody>
                    <a:bodyPr/>
                    <a:p>
                      <a:pPr>
                        <a:buNone/>
                      </a:pPr>
                      <a:r>
                        <a:rPr lang="zh-CN" altLang="en-US" sz="1000" i="1"/>
                        <a:t>Level</a:t>
                      </a:r>
                      <a:r>
                        <a:rPr lang="en-US" altLang="zh-CN" sz="1000" i="1"/>
                        <a:t>-2</a:t>
                      </a:r>
                      <a:r>
                        <a:rPr lang="zh-CN" altLang="en-US" sz="1000" i="1"/>
                        <a:t>.</a:t>
                      </a:r>
                      <a:endParaRPr lang="zh-CN" altLang="en-US" sz="1000" i="1"/>
                    </a:p>
                    <a:p>
                      <a:pPr>
                        <a:buNone/>
                      </a:pPr>
                      <a:endParaRPr lang="zh-CN" altLang="en-US" sz="1000" i="1"/>
                    </a:p>
                    <a:p>
                      <a:pPr>
                        <a:buNone/>
                      </a:pPr>
                      <a:r>
                        <a:rPr lang="zh-CN" altLang="en-US" sz="1400"/>
                        <a:t>交际背景</a:t>
                      </a:r>
                      <a:r>
                        <a:rPr lang="zh-CN" altLang="en-US" sz="1400" b="1">
                          <a:solidFill>
                            <a:srgbClr val="C00000"/>
                          </a:solidFill>
                        </a:rPr>
                        <a:t>交代清晰</a:t>
                      </a:r>
                      <a:endParaRPr lang="zh-CN" altLang="en-US" sz="1400"/>
                    </a:p>
                    <a:p>
                      <a:pPr>
                        <a:buNone/>
                      </a:pPr>
                      <a:r>
                        <a:rPr lang="zh-CN" altLang="en-US" sz="1400">
                          <a:solidFill>
                            <a:srgbClr val="C00000"/>
                          </a:solidFill>
                        </a:rPr>
                        <a:t>（</a:t>
                      </a:r>
                      <a:r>
                        <a:rPr lang="zh-CN" altLang="en-US" sz="1200">
                          <a:solidFill>
                            <a:srgbClr val="C00000"/>
                          </a:solidFill>
                        </a:rPr>
                        <a:t>交际背景</a:t>
                      </a:r>
                      <a:r>
                        <a:rPr lang="en-US" altLang="zh-CN" sz="1200">
                          <a:solidFill>
                            <a:srgbClr val="C00000"/>
                          </a:solidFill>
                        </a:rPr>
                        <a:t>=</a:t>
                      </a:r>
                      <a:r>
                        <a:rPr lang="zh-CN" altLang="en-US" sz="1200">
                          <a:solidFill>
                            <a:srgbClr val="C00000"/>
                          </a:solidFill>
                        </a:rPr>
                        <a:t>主题语境</a:t>
                      </a:r>
                      <a:r>
                        <a:rPr lang="zh-CN" altLang="en-US" sz="1400">
                          <a:solidFill>
                            <a:srgbClr val="C00000"/>
                          </a:solidFill>
                        </a:rPr>
                        <a:t>）</a:t>
                      </a:r>
                      <a:endParaRPr lang="zh-CN" altLang="en-US" sz="1400">
                        <a:solidFill>
                          <a:srgbClr val="C00000"/>
                        </a:solidFill>
                      </a:endParaRPr>
                    </a:p>
                  </a:txBody>
                  <a:tcPr>
                    <a:solidFill>
                      <a:schemeClr val="accent1">
                        <a:lumMod val="20000"/>
                        <a:lumOff val="80000"/>
                      </a:schemeClr>
                    </a:solidFill>
                  </a:tcPr>
                </a:tc>
                <a:tc vMerge="1">
                  <a:tcPr>
                    <a:solidFill>
                      <a:schemeClr val="tx2">
                        <a:lumMod val="20000"/>
                        <a:lumOff val="80000"/>
                      </a:schemeClr>
                    </a:solidFill>
                  </a:tcPr>
                </a:tc>
                <a:tc vMerge="1">
                  <a:tcPr>
                    <a:solidFill>
                      <a:schemeClr val="tx2">
                        <a:lumMod val="20000"/>
                        <a:lumOff val="80000"/>
                      </a:schemeClr>
                    </a:solidFill>
                  </a:tcPr>
                </a:tc>
                <a:tc>
                  <a:txBody>
                    <a:bodyPr/>
                    <a:p>
                      <a:pPr>
                        <a:buNone/>
                      </a:pPr>
                      <a:r>
                        <a:rPr lang="en-US" altLang="zh-CN" sz="1400">
                          <a:sym typeface="+mn-ea"/>
                        </a:rPr>
                        <a:t>Para-2: </a:t>
                      </a:r>
                      <a:endParaRPr lang="en-US" altLang="zh-CN" sz="1400">
                        <a:sym typeface="+mn-ea"/>
                      </a:endParaRPr>
                    </a:p>
                    <a:p>
                      <a:pPr>
                        <a:buNone/>
                      </a:pPr>
                      <a:r>
                        <a:rPr lang="zh-CN" altLang="en-US" sz="1400"/>
                        <a:t>写作者+</a:t>
                      </a:r>
                      <a:r>
                        <a:rPr lang="zh-CN" altLang="en-US" sz="1400" b="1">
                          <a:solidFill>
                            <a:srgbClr val="C00000"/>
                          </a:solidFill>
                        </a:rPr>
                        <a:t>主题语境下的要点呈现，实现交际目的</a:t>
                      </a:r>
                      <a:r>
                        <a:rPr lang="zh-CN" altLang="en-US" sz="1400"/>
                        <a:t>+写作对象</a:t>
                      </a:r>
                      <a:endParaRPr lang="zh-CN" altLang="en-US" sz="1400"/>
                    </a:p>
                  </a:txBody>
                  <a:tcPr>
                    <a:solidFill>
                      <a:schemeClr val="accent1">
                        <a:lumMod val="20000"/>
                        <a:lumOff val="80000"/>
                      </a:schemeClr>
                    </a:solidFill>
                  </a:tcPr>
                </a:tc>
              </a:tr>
              <a:tr h="0">
                <a:tc vMerge="1">
                  <a:tcPr>
                    <a:solidFill>
                      <a:schemeClr val="tx2">
                        <a:lumMod val="20000"/>
                        <a:lumOff val="80000"/>
                      </a:schemeClr>
                    </a:solidFill>
                  </a:tcPr>
                </a:tc>
                <a:tc vMerge="1">
                  <a:tcPr>
                    <a:solidFill>
                      <a:schemeClr val="tx2">
                        <a:lumMod val="20000"/>
                        <a:lumOff val="80000"/>
                      </a:schemeClr>
                    </a:solidFill>
                  </a:tcPr>
                </a:tc>
                <a:tc vMerge="1">
                  <a:tcPr>
                    <a:solidFill>
                      <a:schemeClr val="tx2">
                        <a:lumMod val="20000"/>
                        <a:lumOff val="80000"/>
                      </a:schemeClr>
                    </a:solidFill>
                  </a:tcPr>
                </a:tc>
                <a:tc vMerge="1">
                  <a:tcPr>
                    <a:solidFill>
                      <a:schemeClr val="tx2">
                        <a:lumMod val="20000"/>
                        <a:lumOff val="80000"/>
                      </a:schemeClr>
                    </a:solidFill>
                  </a:tcPr>
                </a:tc>
                <a:tc rowSpan="2">
                  <a:txBody>
                    <a:bodyPr/>
                    <a:p>
                      <a:pPr>
                        <a:buNone/>
                      </a:pPr>
                      <a:r>
                        <a:rPr lang="en-US" altLang="zh-CN" sz="1400">
                          <a:sym typeface="+mn-ea"/>
                        </a:rPr>
                        <a:t>Para-3: </a:t>
                      </a:r>
                      <a:endParaRPr lang="en-US" altLang="zh-CN" sz="1400">
                        <a:sym typeface="+mn-ea"/>
                      </a:endParaRPr>
                    </a:p>
                    <a:p>
                      <a:pPr>
                        <a:buNone/>
                      </a:pPr>
                      <a:r>
                        <a:rPr lang="zh-CN" altLang="en-US" sz="1400"/>
                        <a:t>写作者+</a:t>
                      </a:r>
                      <a:r>
                        <a:rPr lang="zh-CN" altLang="en-US" sz="1400" b="1">
                          <a:solidFill>
                            <a:srgbClr val="C00000"/>
                          </a:solidFill>
                        </a:rPr>
                        <a:t>写作体裁框架下的期盼、祝愿、鼓励等情感</a:t>
                      </a:r>
                      <a:r>
                        <a:rPr lang="zh-CN" altLang="en-US" sz="1400"/>
                        <a:t>+写作对象</a:t>
                      </a:r>
                      <a:endParaRPr lang="zh-CN" altLang="en-US" sz="1400"/>
                    </a:p>
                    <a:p>
                      <a:pPr>
                        <a:buNone/>
                      </a:pPr>
                      <a:endParaRPr lang="zh-CN" altLang="en-US" sz="1400">
                        <a:solidFill>
                          <a:srgbClr val="0070C0"/>
                        </a:solidFill>
                        <a:sym typeface="+mn-ea"/>
                      </a:endParaRPr>
                    </a:p>
                  </a:txBody>
                  <a:tcPr>
                    <a:solidFill>
                      <a:schemeClr val="accent1">
                        <a:lumMod val="20000"/>
                        <a:lumOff val="80000"/>
                      </a:schemeClr>
                    </a:solidFill>
                  </a:tcPr>
                </a:tc>
              </a:tr>
              <a:tr h="1128395">
                <a:tc vMerge="1">
                  <a:tcPr>
                    <a:solidFill>
                      <a:schemeClr val="tx2">
                        <a:lumMod val="20000"/>
                        <a:lumOff val="80000"/>
                      </a:schemeClr>
                    </a:solidFill>
                  </a:tcPr>
                </a:tc>
                <a:tc>
                  <a:txBody>
                    <a:bodyPr/>
                    <a:p>
                      <a:pPr algn="l">
                        <a:buNone/>
                      </a:pPr>
                      <a:r>
                        <a:rPr lang="zh-CN" altLang="en-US" sz="1000">
                          <a:sym typeface="+mn-ea"/>
                        </a:rPr>
                        <a:t>Level</a:t>
                      </a:r>
                      <a:r>
                        <a:rPr lang="en-US" altLang="zh-CN" sz="1000">
                          <a:sym typeface="+mn-ea"/>
                        </a:rPr>
                        <a:t>-3</a:t>
                      </a:r>
                      <a:r>
                        <a:rPr lang="zh-CN" altLang="en-US" sz="1000">
                          <a:sym typeface="+mn-ea"/>
                        </a:rPr>
                        <a:t>.</a:t>
                      </a:r>
                      <a:endParaRPr lang="zh-CN" altLang="en-US" sz="1000">
                        <a:sym typeface="+mn-ea"/>
                      </a:endParaRPr>
                    </a:p>
                    <a:p>
                      <a:pPr algn="l">
                        <a:buNone/>
                      </a:pPr>
                      <a:endParaRPr lang="zh-CN" altLang="en-US" sz="1000">
                        <a:sym typeface="+mn-ea"/>
                      </a:endParaRPr>
                    </a:p>
                    <a:p>
                      <a:pPr algn="l">
                        <a:buNone/>
                      </a:pPr>
                      <a:r>
                        <a:rPr lang="zh-CN" altLang="en-US" sz="1400">
                          <a:sym typeface="+mn-ea"/>
                        </a:rPr>
                        <a:t>内容要点</a:t>
                      </a:r>
                      <a:r>
                        <a:rPr lang="zh-CN" altLang="en-US" sz="1400" b="1">
                          <a:solidFill>
                            <a:srgbClr val="C00000"/>
                          </a:solidFill>
                          <a:sym typeface="+mn-ea"/>
                        </a:rPr>
                        <a:t>详略得当</a:t>
                      </a:r>
                      <a:endParaRPr lang="zh-CN" altLang="en-US" sz="1400">
                        <a:sym typeface="+mn-ea"/>
                      </a:endParaRPr>
                    </a:p>
                    <a:p>
                      <a:pPr algn="l">
                        <a:buNone/>
                      </a:pPr>
                      <a:r>
                        <a:rPr lang="en-US" altLang="zh-CN" sz="1600"/>
                        <a:t>  </a:t>
                      </a:r>
                      <a:endParaRPr lang="zh-CN" altLang="en-US" sz="1600"/>
                    </a:p>
                    <a:p>
                      <a:pPr>
                        <a:buNone/>
                      </a:pPr>
                      <a:endParaRPr lang="zh-CN" altLang="en-US" sz="1600"/>
                    </a:p>
                  </a:txBody>
                  <a:tcPr>
                    <a:solidFill>
                      <a:schemeClr val="accent1">
                        <a:lumMod val="20000"/>
                        <a:lumOff val="80000"/>
                      </a:schemeClr>
                    </a:solidFill>
                  </a:tcPr>
                </a:tc>
                <a:tc vMerge="1">
                  <a:tcPr>
                    <a:solidFill>
                      <a:schemeClr val="tx2">
                        <a:lumMod val="20000"/>
                        <a:lumOff val="80000"/>
                      </a:schemeClr>
                    </a:solidFill>
                  </a:tcPr>
                </a:tc>
                <a:tc vMerge="1">
                  <a:tcPr>
                    <a:solidFill>
                      <a:schemeClr val="tx2">
                        <a:lumMod val="20000"/>
                        <a:lumOff val="80000"/>
                      </a:schemeClr>
                    </a:solidFill>
                  </a:tcPr>
                </a:tc>
                <a:tc vMerge="1">
                  <a:tcPr>
                    <a:solidFill>
                      <a:schemeClr val="tx2">
                        <a:lumMod val="20000"/>
                        <a:lumOff val="80000"/>
                      </a:schemeClr>
                    </a:solidFill>
                  </a:tcPr>
                </a:tc>
              </a:tr>
            </a:tbl>
          </a:graphicData>
        </a:graphic>
      </p:graphicFrame>
      <p:sp>
        <p:nvSpPr>
          <p:cNvPr id="5" name="TextBox 3"/>
          <p:cNvSpPr txBox="1"/>
          <p:nvPr/>
        </p:nvSpPr>
        <p:spPr>
          <a:xfrm>
            <a:off x="534035" y="144780"/>
            <a:ext cx="3724910" cy="398780"/>
          </a:xfrm>
          <a:prstGeom prst="rect">
            <a:avLst/>
          </a:prstGeom>
          <a:noFill/>
        </p:spPr>
        <p:txBody>
          <a:bodyPr wrap="square" rtlCol="0">
            <a:spAutoFit/>
          </a:bodyPr>
          <a:p>
            <a:r>
              <a:rPr lang="en-US" altLang="zh-CN" sz="2000" b="1" dirty="0">
                <a:solidFill>
                  <a:schemeClr val="accent5">
                    <a:lumMod val="75000"/>
                  </a:schemeClr>
                </a:solidFill>
                <a:latin typeface="微软雅黑" panose="020B0503020204020204" pitchFamily="34" charset="-122"/>
                <a:ea typeface="微软雅黑" panose="020B0503020204020204" pitchFamily="34" charset="-122"/>
              </a:rPr>
              <a:t>Mind map</a:t>
            </a:r>
            <a:endParaRPr lang="en-US" altLang="zh-CN" sz="2000" b="1" dirty="0">
              <a:solidFill>
                <a:schemeClr val="accent5">
                  <a:lumMod val="75000"/>
                </a:schemeClr>
              </a:solidFill>
              <a:latin typeface="微软雅黑" panose="020B0503020204020204" pitchFamily="34" charset="-122"/>
              <a:ea typeface="微软雅黑" panose="020B0503020204020204" pitchFamily="34" charset="-122"/>
            </a:endParaRPr>
          </a:p>
        </p:txBody>
      </p:sp>
      <p:sp>
        <p:nvSpPr>
          <p:cNvPr id="14" name="文本框 13"/>
          <p:cNvSpPr txBox="1"/>
          <p:nvPr/>
        </p:nvSpPr>
        <p:spPr>
          <a:xfrm>
            <a:off x="216535" y="4023360"/>
            <a:ext cx="1985645" cy="768350"/>
          </a:xfrm>
          <a:prstGeom prst="rect">
            <a:avLst/>
          </a:prstGeom>
          <a:noFill/>
        </p:spPr>
        <p:txBody>
          <a:bodyPr wrap="square" rtlCol="0" anchor="t">
            <a:spAutoFit/>
          </a:bodyPr>
          <a:p>
            <a:pPr marL="171450" indent="-171450" algn="l" defTabSz="913765">
              <a:buFont typeface="Wingdings" panose="05000000000000000000" charset="0"/>
              <a:buChar char="Ø"/>
            </a:pPr>
            <a:r>
              <a:rPr lang="zh-CN" altLang="en-US" sz="1200" b="1">
                <a:solidFill>
                  <a:srgbClr val="C00000"/>
                </a:solidFill>
                <a:sym typeface="+mn-ea"/>
              </a:rPr>
              <a:t>Unique presentation：</a:t>
            </a:r>
            <a:r>
              <a:rPr lang="zh-CN" altLang="en-US" sz="1600">
                <a:solidFill>
                  <a:srgbClr val="0070C0"/>
                </a:solidFill>
                <a:sym typeface="+mn-ea"/>
              </a:rPr>
              <a:t>以极简的语言概要，突显重心和特色</a:t>
            </a:r>
            <a:endParaRPr lang="zh-CN" altLang="en-US" sz="1600">
              <a:solidFill>
                <a:srgbClr val="0070C0"/>
              </a:solidFill>
              <a:sym typeface="+mn-ea"/>
            </a:endParaRPr>
          </a:p>
        </p:txBody>
      </p:sp>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5">
                <a:lumMod val="75000"/>
              </a:schemeClr>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pic>
        <p:nvPicPr>
          <p:cNvPr id="4" name="图片 3" descr="未标题-1.png"/>
          <p:cNvPicPr>
            <a:picLocks noChangeAspect="1"/>
          </p:cNvPicPr>
          <p:nvPr/>
        </p:nvPicPr>
        <p:blipFill>
          <a:blip r:embed="rId4" cstate="print"/>
          <a:stretch>
            <a:fillRect/>
          </a:stretch>
        </p:blipFill>
        <p:spPr>
          <a:xfrm>
            <a:off x="8150225" y="0"/>
            <a:ext cx="459740" cy="749935"/>
          </a:xfrm>
          <a:prstGeom prst="rect">
            <a:avLst/>
          </a:prstGeom>
        </p:spPr>
      </p:pic>
      <p:graphicFrame>
        <p:nvGraphicFramePr>
          <p:cNvPr id="3" name="表格 2"/>
          <p:cNvGraphicFramePr/>
          <p:nvPr>
            <p:custDataLst>
              <p:tags r:id="rId5"/>
            </p:custDataLst>
          </p:nvPr>
        </p:nvGraphicFramePr>
        <p:xfrm>
          <a:off x="216535" y="790575"/>
          <a:ext cx="8710295" cy="4206240"/>
        </p:xfrm>
        <a:graphic>
          <a:graphicData uri="http://schemas.openxmlformats.org/drawingml/2006/table">
            <a:tbl>
              <a:tblPr firstRow="1" bandRow="1">
                <a:tableStyleId>{5C22544A-7EE6-4342-B048-85BDC9FD1C3A}</a:tableStyleId>
              </a:tblPr>
              <a:tblGrid>
                <a:gridCol w="1969135"/>
                <a:gridCol w="1685290"/>
                <a:gridCol w="1685290"/>
                <a:gridCol w="1685290"/>
                <a:gridCol w="1685290"/>
              </a:tblGrid>
              <a:tr h="609600">
                <a:tc>
                  <a:txBody>
                    <a:bodyPr/>
                    <a:p>
                      <a:pPr algn="ctr">
                        <a:buNone/>
                      </a:pPr>
                      <a:r>
                        <a:rPr lang="zh-CN" altLang="en-US">
                          <a:solidFill>
                            <a:schemeClr val="tx1"/>
                          </a:solidFill>
                        </a:rPr>
                        <a:t>试题呈现</a:t>
                      </a:r>
                      <a:endParaRPr lang="zh-CN" altLang="en-US">
                        <a:solidFill>
                          <a:schemeClr val="tx1"/>
                        </a:solidFill>
                      </a:endParaRPr>
                    </a:p>
                    <a:p>
                      <a:pPr algn="ctr">
                        <a:buNone/>
                      </a:pPr>
                      <a:r>
                        <a:rPr lang="en-US" altLang="zh-CN" sz="1200">
                          <a:solidFill>
                            <a:schemeClr val="tx1"/>
                          </a:solidFill>
                          <a:sym typeface="+mn-ea"/>
                        </a:rPr>
                        <a:t>Unique presentation</a:t>
                      </a:r>
                      <a:endParaRPr lang="en-US" altLang="zh-CN" sz="1200">
                        <a:solidFill>
                          <a:schemeClr val="tx1"/>
                        </a:solidFill>
                        <a:sym typeface="+mn-ea"/>
                      </a:endParaRPr>
                    </a:p>
                  </a:txBody>
                  <a:tcPr>
                    <a:solidFill>
                      <a:schemeClr val="tx2">
                        <a:lumMod val="20000"/>
                        <a:lumOff val="80000"/>
                      </a:schemeClr>
                    </a:solidFill>
                  </a:tcPr>
                </a:tc>
                <a:tc>
                  <a:txBody>
                    <a:bodyPr/>
                    <a:p>
                      <a:pPr algn="ctr">
                        <a:buNone/>
                      </a:pPr>
                      <a:r>
                        <a:rPr lang="zh-CN" altLang="en-US">
                          <a:solidFill>
                            <a:schemeClr val="tx1"/>
                          </a:solidFill>
                        </a:rPr>
                        <a:t>信息分层</a:t>
                      </a:r>
                      <a:endParaRPr lang="zh-CN" altLang="en-US">
                        <a:solidFill>
                          <a:schemeClr val="tx1"/>
                        </a:solidFill>
                      </a:endParaRPr>
                    </a:p>
                    <a:p>
                      <a:pPr algn="ctr">
                        <a:buNone/>
                      </a:pPr>
                      <a:r>
                        <a:rPr lang="en-US" altLang="zh-CN" sz="1200">
                          <a:solidFill>
                            <a:srgbClr val="002060"/>
                          </a:solidFill>
                        </a:rPr>
                        <a:t>Clear levels</a:t>
                      </a:r>
                      <a:endParaRPr lang="en-US" altLang="zh-CN" sz="1200">
                        <a:solidFill>
                          <a:srgbClr val="002060"/>
                        </a:solidFill>
                      </a:endParaRPr>
                    </a:p>
                  </a:txBody>
                  <a:tcPr>
                    <a:solidFill>
                      <a:schemeClr val="tx2">
                        <a:lumMod val="20000"/>
                        <a:lumOff val="80000"/>
                      </a:schemeClr>
                    </a:solidFill>
                  </a:tcPr>
                </a:tc>
                <a:tc>
                  <a:txBody>
                    <a:bodyPr/>
                    <a:p>
                      <a:pPr algn="ctr">
                        <a:buNone/>
                      </a:pPr>
                      <a:r>
                        <a:rPr lang="zh-CN" altLang="en-US">
                          <a:solidFill>
                            <a:schemeClr val="tx1"/>
                          </a:solidFill>
                        </a:rPr>
                        <a:t>要点齐全</a:t>
                      </a:r>
                      <a:endParaRPr lang="zh-CN" altLang="en-US">
                        <a:solidFill>
                          <a:schemeClr val="tx1"/>
                        </a:solidFill>
                      </a:endParaRPr>
                    </a:p>
                    <a:p>
                      <a:pPr algn="ctr">
                        <a:buNone/>
                      </a:pPr>
                      <a:r>
                        <a:rPr lang="zh-CN" altLang="en-US" sz="1200">
                          <a:solidFill>
                            <a:srgbClr val="002060"/>
                          </a:solidFill>
                        </a:rPr>
                        <a:t>Complete</a:t>
                      </a:r>
                      <a:r>
                        <a:rPr lang="en-US" altLang="zh-CN" sz="1200">
                          <a:solidFill>
                            <a:srgbClr val="002060"/>
                          </a:solidFill>
                        </a:rPr>
                        <a:t> points</a:t>
                      </a:r>
                      <a:endParaRPr lang="en-US" altLang="zh-CN" sz="1200">
                        <a:solidFill>
                          <a:srgbClr val="002060"/>
                        </a:solidFill>
                      </a:endParaRPr>
                    </a:p>
                  </a:txBody>
                  <a:tcPr>
                    <a:solidFill>
                      <a:schemeClr val="tx2">
                        <a:lumMod val="20000"/>
                        <a:lumOff val="80000"/>
                      </a:schemeClr>
                    </a:solidFill>
                  </a:tcPr>
                </a:tc>
                <a:tc>
                  <a:txBody>
                    <a:bodyPr/>
                    <a:p>
                      <a:pPr algn="ctr">
                        <a:buNone/>
                      </a:pPr>
                      <a:r>
                        <a:rPr lang="zh-CN" altLang="en-US">
                          <a:solidFill>
                            <a:schemeClr val="tx1"/>
                          </a:solidFill>
                        </a:rPr>
                        <a:t>合理建构</a:t>
                      </a:r>
                      <a:endParaRPr lang="zh-CN" altLang="en-US">
                        <a:solidFill>
                          <a:schemeClr val="tx1"/>
                        </a:solidFill>
                      </a:endParaRPr>
                    </a:p>
                    <a:p>
                      <a:pPr algn="ctr">
                        <a:buNone/>
                      </a:pPr>
                      <a:r>
                        <a:rPr lang="en-US" altLang="zh-CN" sz="1200">
                          <a:solidFill>
                            <a:srgbClr val="002060"/>
                          </a:solidFill>
                          <a:sym typeface="+mn-ea"/>
                        </a:rPr>
                        <a:t>L</a:t>
                      </a:r>
                      <a:r>
                        <a:rPr lang="zh-CN" altLang="en-US" sz="1200">
                          <a:solidFill>
                            <a:srgbClr val="002060"/>
                          </a:solidFill>
                          <a:sym typeface="+mn-ea"/>
                        </a:rPr>
                        <a:t>ogic</a:t>
                      </a:r>
                      <a:r>
                        <a:rPr lang="en-US" altLang="zh-CN" sz="1200">
                          <a:solidFill>
                            <a:srgbClr val="002060"/>
                          </a:solidFill>
                          <a:sym typeface="+mn-ea"/>
                        </a:rPr>
                        <a:t>  bridges</a:t>
                      </a:r>
                      <a:endParaRPr lang="en-US" altLang="zh-CN" sz="1200">
                        <a:solidFill>
                          <a:srgbClr val="002060"/>
                        </a:solidFill>
                        <a:sym typeface="+mn-ea"/>
                      </a:endParaRPr>
                    </a:p>
                  </a:txBody>
                  <a:tcPr>
                    <a:solidFill>
                      <a:schemeClr val="tx2">
                        <a:lumMod val="20000"/>
                        <a:lumOff val="80000"/>
                      </a:schemeClr>
                    </a:solidFill>
                  </a:tcPr>
                </a:tc>
                <a:tc>
                  <a:txBody>
                    <a:bodyPr/>
                    <a:p>
                      <a:pPr algn="ctr">
                        <a:buNone/>
                      </a:pPr>
                      <a:r>
                        <a:rPr lang="zh-CN" altLang="en-US">
                          <a:solidFill>
                            <a:schemeClr val="tx1"/>
                          </a:solidFill>
                        </a:rPr>
                        <a:t>真实交际</a:t>
                      </a:r>
                      <a:endParaRPr lang="zh-CN" altLang="en-US">
                        <a:solidFill>
                          <a:schemeClr val="tx1"/>
                        </a:solidFill>
                      </a:endParaRPr>
                    </a:p>
                    <a:p>
                      <a:pPr algn="ctr">
                        <a:buNone/>
                      </a:pPr>
                      <a:r>
                        <a:rPr lang="zh-CN" altLang="en-US" sz="1200">
                          <a:solidFill>
                            <a:srgbClr val="002060"/>
                          </a:solidFill>
                        </a:rPr>
                        <a:t>Authentic</a:t>
                      </a:r>
                      <a:r>
                        <a:rPr lang="en-US" altLang="zh-CN" sz="1200">
                          <a:solidFill>
                            <a:srgbClr val="002060"/>
                          </a:solidFill>
                        </a:rPr>
                        <a:t> emotions</a:t>
                      </a:r>
                      <a:endParaRPr lang="en-US" altLang="zh-CN" sz="1200">
                        <a:solidFill>
                          <a:srgbClr val="002060"/>
                        </a:solidFill>
                      </a:endParaRPr>
                    </a:p>
                  </a:txBody>
                  <a:tcPr>
                    <a:solidFill>
                      <a:schemeClr val="tx2">
                        <a:lumMod val="20000"/>
                        <a:lumOff val="80000"/>
                      </a:schemeClr>
                    </a:solidFill>
                  </a:tcPr>
                </a:tc>
              </a:tr>
              <a:tr h="786130">
                <a:tc rowSpan="3">
                  <a:txBody>
                    <a:bodyPr/>
                    <a:p>
                      <a:pPr>
                        <a:buNone/>
                      </a:pPr>
                      <a:r>
                        <a:rPr lang="zh-CN" altLang="en-US" sz="1200" i="1"/>
                        <a:t>（</a:t>
                      </a:r>
                      <a:r>
                        <a:rPr lang="en-US" altLang="zh-CN" sz="1200" i="1"/>
                        <a:t>2022</a:t>
                      </a:r>
                      <a:r>
                        <a:rPr lang="zh-CN" altLang="en-US" sz="1200" i="1"/>
                        <a:t>年</a:t>
                      </a:r>
                      <a:r>
                        <a:rPr lang="en-US" altLang="zh-CN" sz="1200" i="1"/>
                        <a:t>1</a:t>
                      </a:r>
                      <a:r>
                        <a:rPr lang="zh-CN" altLang="en-US" sz="1200" i="1"/>
                        <a:t>月浙江高考）</a:t>
                      </a:r>
                      <a:endParaRPr lang="zh-CN" altLang="en-US" sz="1200" i="1"/>
                    </a:p>
                    <a:p>
                      <a:pPr>
                        <a:buNone/>
                      </a:pPr>
                      <a:r>
                        <a:rPr lang="zh-CN" altLang="en-US" sz="1600"/>
                        <a:t> </a:t>
                      </a:r>
                      <a:r>
                        <a:rPr lang="en-US" altLang="zh-CN" sz="1600"/>
                        <a:t>  </a:t>
                      </a:r>
                      <a:r>
                        <a:rPr lang="zh-CN" altLang="en-US" sz="1600"/>
                        <a:t>假定你是李华，在“中国—爱尔兰文化节”活动中结识了爱尔兰朋友Chris，现在他已回国。请你给他写一封邮件，内容包括:</a:t>
                      </a:r>
                      <a:endParaRPr lang="zh-CN" altLang="en-US" sz="1600"/>
                    </a:p>
                    <a:p>
                      <a:pPr>
                        <a:buNone/>
                      </a:pPr>
                      <a:r>
                        <a:rPr lang="zh-CN" altLang="en-US" sz="1600"/>
                        <a:t>1.回忆活动经历；</a:t>
                      </a:r>
                      <a:endParaRPr lang="zh-CN" altLang="en-US" sz="1600"/>
                    </a:p>
                    <a:p>
                      <a:pPr>
                        <a:buNone/>
                      </a:pPr>
                      <a:r>
                        <a:rPr lang="zh-CN" altLang="en-US" sz="1600"/>
                        <a:t>2.分享个人收获；</a:t>
                      </a:r>
                      <a:endParaRPr lang="zh-CN" altLang="en-US" sz="1600"/>
                    </a:p>
                    <a:p>
                      <a:pPr>
                        <a:buNone/>
                      </a:pPr>
                      <a:r>
                        <a:rPr lang="zh-CN" altLang="en-US" sz="1600"/>
                        <a:t>3.希望保持联系。</a:t>
                      </a:r>
                      <a:endParaRPr lang="zh-CN" altLang="en-US" sz="1600"/>
                    </a:p>
                  </a:txBody>
                  <a:tcPr>
                    <a:solidFill>
                      <a:schemeClr val="accent1">
                        <a:lumMod val="20000"/>
                        <a:lumOff val="80000"/>
                      </a:schemeClr>
                    </a:solidFill>
                  </a:tcPr>
                </a:tc>
                <a:tc>
                  <a:txBody>
                    <a:bodyPr/>
                    <a:p>
                      <a:pPr>
                        <a:buNone/>
                      </a:pPr>
                      <a:r>
                        <a:rPr lang="zh-CN" altLang="en-US" sz="1600"/>
                        <a:t>Dear Chris,</a:t>
                      </a:r>
                      <a:endParaRPr lang="zh-CN" altLang="en-US" sz="1600"/>
                    </a:p>
                    <a:p>
                      <a:pPr>
                        <a:buNone/>
                      </a:pPr>
                      <a:r>
                        <a:rPr lang="en-US" altLang="zh-CN" sz="1600"/>
                        <a:t>   ...</a:t>
                      </a:r>
                      <a:endParaRPr lang="en-US" altLang="zh-CN" sz="1600"/>
                    </a:p>
                    <a:p>
                      <a:pPr>
                        <a:buNone/>
                      </a:pPr>
                      <a:r>
                        <a:rPr lang="en-US" altLang="zh-CN" sz="1600"/>
                        <a:t>            Yours,                                                     </a:t>
                      </a:r>
                      <a:endParaRPr lang="en-US" altLang="zh-CN" sz="1600"/>
                    </a:p>
                    <a:p>
                      <a:pPr>
                        <a:buNone/>
                      </a:pPr>
                      <a:r>
                        <a:rPr lang="en-US" altLang="zh-CN" sz="1600"/>
                        <a:t>           Li Hua       </a:t>
                      </a:r>
                      <a:endParaRPr lang="en-US" altLang="zh-CN" sz="1600"/>
                    </a:p>
                  </a:txBody>
                  <a:tcPr>
                    <a:solidFill>
                      <a:schemeClr val="accent1">
                        <a:lumMod val="20000"/>
                        <a:lumOff val="80000"/>
                      </a:schemeClr>
                    </a:solidFill>
                  </a:tcPr>
                </a:tc>
                <a:tc>
                  <a:txBody>
                    <a:bodyPr/>
                    <a:p>
                      <a:pPr>
                        <a:buNone/>
                      </a:pPr>
                      <a:r>
                        <a:rPr lang="zh-CN" altLang="en-US" sz="1600">
                          <a:sym typeface="+mn-ea"/>
                        </a:rPr>
                        <a:t>在“中—爱文化节”活动中结识的爱尔兰朋友Chris已回国</a:t>
                      </a:r>
                      <a:endParaRPr lang="zh-CN" altLang="en-US" sz="1600">
                        <a:sym typeface="+mn-ea"/>
                      </a:endParaRPr>
                    </a:p>
                  </a:txBody>
                  <a:tcPr>
                    <a:solidFill>
                      <a:schemeClr val="accent1">
                        <a:lumMod val="20000"/>
                        <a:lumOff val="80000"/>
                      </a:schemeClr>
                    </a:solidFill>
                  </a:tcPr>
                </a:tc>
                <a:tc rowSpan="3">
                  <a:txBody>
                    <a:bodyPr/>
                    <a:p>
                      <a:pPr algn="ctr">
                        <a:buNone/>
                      </a:pPr>
                      <a:r>
                        <a:rPr lang="zh-CN" altLang="en-US" sz="1600"/>
                        <a:t>结识的朋友回国</a:t>
                      </a:r>
                      <a:endParaRPr lang="zh-CN" altLang="en-US" sz="1600"/>
                    </a:p>
                    <a:p>
                      <a:pPr algn="ctr">
                        <a:buNone/>
                      </a:pPr>
                      <a:endParaRPr lang="zh-CN" altLang="en-US" sz="1600"/>
                    </a:p>
                    <a:p>
                      <a:pPr algn="ctr">
                        <a:buNone/>
                      </a:pPr>
                      <a:endParaRPr lang="zh-CN" altLang="en-US" sz="1600"/>
                    </a:p>
                    <a:p>
                      <a:pPr algn="ctr">
                        <a:buNone/>
                      </a:pPr>
                      <a:endParaRPr lang="zh-CN" altLang="en-US" sz="1600"/>
                    </a:p>
                    <a:p>
                      <a:pPr algn="ctr">
                        <a:buNone/>
                      </a:pPr>
                      <a:r>
                        <a:rPr lang="zh-CN" altLang="en-US" sz="1600">
                          <a:sym typeface="+mn-ea"/>
                        </a:rPr>
                        <a:t>希望保持联系</a:t>
                      </a:r>
                      <a:endParaRPr lang="zh-CN" altLang="en-US" sz="1600"/>
                    </a:p>
                    <a:p>
                      <a:pPr algn="ctr">
                        <a:buNone/>
                      </a:pPr>
                      <a:endParaRPr lang="zh-CN" altLang="en-US" sz="1600"/>
                    </a:p>
                    <a:p>
                      <a:pPr algn="ctr">
                        <a:buNone/>
                      </a:pPr>
                      <a:endParaRPr lang="zh-CN" altLang="en-US" sz="1600"/>
                    </a:p>
                    <a:p>
                      <a:pPr algn="ctr">
                        <a:buNone/>
                      </a:pPr>
                      <a:endParaRPr lang="zh-CN" altLang="en-US" sz="1600"/>
                    </a:p>
                    <a:p>
                      <a:pPr algn="ctr">
                        <a:buNone/>
                      </a:pPr>
                      <a:r>
                        <a:rPr lang="zh-CN" altLang="en-US" sz="1600"/>
                        <a:t>回忆活动经历</a:t>
                      </a:r>
                      <a:endParaRPr lang="zh-CN" altLang="en-US" sz="1600"/>
                    </a:p>
                    <a:p>
                      <a:pPr algn="ctr">
                        <a:buNone/>
                      </a:pPr>
                      <a:endParaRPr lang="zh-CN" altLang="en-US" sz="1600">
                        <a:solidFill>
                          <a:srgbClr val="C00000"/>
                        </a:solidFill>
                      </a:endParaRPr>
                    </a:p>
                    <a:p>
                      <a:pPr algn="ctr">
                        <a:buNone/>
                      </a:pPr>
                      <a:endParaRPr lang="zh-CN" altLang="en-US" sz="1600">
                        <a:solidFill>
                          <a:srgbClr val="C00000"/>
                        </a:solidFill>
                      </a:endParaRPr>
                    </a:p>
                    <a:p>
                      <a:pPr algn="ctr">
                        <a:buNone/>
                      </a:pPr>
                      <a:endParaRPr lang="zh-CN" altLang="en-US" sz="1600">
                        <a:solidFill>
                          <a:srgbClr val="C00000"/>
                        </a:solidFill>
                      </a:endParaRPr>
                    </a:p>
                    <a:p>
                      <a:pPr algn="ctr">
                        <a:buNone/>
                      </a:pPr>
                      <a:r>
                        <a:rPr lang="zh-CN" altLang="en-US" sz="1600"/>
                        <a:t>分享个人收获</a:t>
                      </a:r>
                      <a:endParaRPr lang="zh-CN" altLang="en-US" sz="1600"/>
                    </a:p>
                  </a:txBody>
                  <a:tcPr>
                    <a:solidFill>
                      <a:schemeClr val="accent1">
                        <a:lumMod val="20000"/>
                        <a:lumOff val="80000"/>
                      </a:schemeClr>
                    </a:solidFill>
                  </a:tcPr>
                </a:tc>
                <a:tc rowSpan="3">
                  <a:txBody>
                    <a:bodyPr/>
                    <a:p>
                      <a:pPr algn="l">
                        <a:buNone/>
                      </a:pPr>
                      <a:r>
                        <a:rPr lang="en-US" altLang="zh-CN" sz="1600">
                          <a:sym typeface="+mn-ea"/>
                        </a:rPr>
                        <a:t> </a:t>
                      </a:r>
                      <a:r>
                        <a:rPr lang="en-US" altLang="zh-CN" sz="1400">
                          <a:sym typeface="+mn-ea"/>
                        </a:rPr>
                        <a:t>Para-1: </a:t>
                      </a:r>
                      <a:endParaRPr lang="en-US" altLang="zh-CN" sz="1400">
                        <a:sym typeface="+mn-ea"/>
                      </a:endParaRPr>
                    </a:p>
                    <a:p>
                      <a:pPr algn="l">
                        <a:buNone/>
                      </a:pPr>
                      <a:r>
                        <a:rPr lang="en-US" altLang="zh-CN" sz="1600">
                          <a:sym typeface="+mn-ea"/>
                        </a:rPr>
                        <a:t> </a:t>
                      </a:r>
                      <a:r>
                        <a:rPr lang="zh-CN" altLang="en-US" sz="1600">
                          <a:sym typeface="+mn-ea"/>
                        </a:rPr>
                        <a:t>朋友回国</a:t>
                      </a:r>
                      <a:endParaRPr lang="zh-CN" altLang="en-US" sz="1600"/>
                    </a:p>
                    <a:p>
                      <a:pPr algn="l">
                        <a:buNone/>
                      </a:pPr>
                      <a:r>
                        <a:rPr lang="en-US" altLang="zh-CN" sz="1600"/>
                        <a:t>     </a:t>
                      </a:r>
                      <a:r>
                        <a:rPr lang="zh-CN" altLang="en-US" sz="1600"/>
                        <a:t>↓</a:t>
                      </a:r>
                      <a:r>
                        <a:rPr lang="en-US" altLang="zh-CN" sz="1600"/>
                        <a:t>   </a:t>
                      </a:r>
                      <a:endParaRPr lang="en-US" altLang="zh-CN" sz="1600"/>
                    </a:p>
                    <a:p>
                      <a:pPr algn="l">
                        <a:buNone/>
                      </a:pPr>
                      <a:r>
                        <a:rPr lang="en-US" altLang="zh-CN" sz="1400">
                          <a:sym typeface="+mn-ea"/>
                        </a:rPr>
                        <a:t>Para-2: </a:t>
                      </a:r>
                      <a:endParaRPr lang="en-US" altLang="zh-CN" sz="1400">
                        <a:sym typeface="+mn-ea"/>
                      </a:endParaRPr>
                    </a:p>
                    <a:p>
                      <a:pPr algn="ctr">
                        <a:buNone/>
                      </a:pPr>
                      <a:r>
                        <a:rPr lang="zh-CN" altLang="en-US" sz="1600">
                          <a:sym typeface="+mn-ea"/>
                        </a:rPr>
                        <a:t>回忆活动经历</a:t>
                      </a:r>
                      <a:endParaRPr lang="zh-CN" altLang="en-US" sz="1600">
                        <a:sym typeface="+mn-ea"/>
                      </a:endParaRPr>
                    </a:p>
                    <a:p>
                      <a:pPr algn="l">
                        <a:buNone/>
                      </a:pPr>
                      <a:r>
                        <a:rPr lang="zh-CN" altLang="en-US" sz="1600">
                          <a:sym typeface="+mn-ea"/>
                        </a:rPr>
                        <a:t> </a:t>
                      </a:r>
                      <a:r>
                        <a:rPr lang="en-US" altLang="zh-CN" sz="1600">
                          <a:sym typeface="+mn-ea"/>
                        </a:rPr>
                        <a:t>    </a:t>
                      </a:r>
                      <a:r>
                        <a:rPr lang="zh-CN" altLang="en-US" sz="1600"/>
                        <a:t>↓</a:t>
                      </a:r>
                      <a:r>
                        <a:rPr lang="en-US" altLang="zh-CN" sz="1600"/>
                        <a:t>  </a:t>
                      </a:r>
                      <a:r>
                        <a:rPr lang="en-US" altLang="zh-CN" sz="1600">
                          <a:solidFill>
                            <a:srgbClr val="C00000"/>
                          </a:solidFill>
                        </a:rPr>
                        <a:t> </a:t>
                      </a:r>
                      <a:endParaRPr lang="zh-CN" altLang="en-US" sz="1600">
                        <a:solidFill>
                          <a:srgbClr val="C00000"/>
                        </a:solidFill>
                      </a:endParaRPr>
                    </a:p>
                    <a:p>
                      <a:pPr algn="ctr">
                        <a:buNone/>
                      </a:pPr>
                      <a:r>
                        <a:rPr lang="zh-CN" altLang="en-US" sz="1600">
                          <a:sym typeface="+mn-ea"/>
                        </a:rPr>
                        <a:t>分享个人收获</a:t>
                      </a:r>
                      <a:endParaRPr lang="zh-CN" altLang="en-US" sz="1600">
                        <a:sym typeface="+mn-ea"/>
                      </a:endParaRPr>
                    </a:p>
                    <a:p>
                      <a:pPr algn="l">
                        <a:buNone/>
                      </a:pPr>
                      <a:r>
                        <a:rPr lang="zh-CN" altLang="en-US" sz="1600">
                          <a:sym typeface="+mn-ea"/>
                        </a:rPr>
                        <a:t> </a:t>
                      </a:r>
                      <a:r>
                        <a:rPr lang="en-US" altLang="zh-CN" sz="1600">
                          <a:sym typeface="+mn-ea"/>
                        </a:rPr>
                        <a:t>   </a:t>
                      </a:r>
                      <a:r>
                        <a:rPr lang="zh-CN" altLang="en-US" sz="1600"/>
                        <a:t>↓</a:t>
                      </a:r>
                      <a:r>
                        <a:rPr lang="en-US" altLang="zh-CN" sz="1600"/>
                        <a:t>   </a:t>
                      </a:r>
                      <a:endParaRPr lang="en-US" altLang="zh-CN" sz="1600"/>
                    </a:p>
                    <a:p>
                      <a:pPr algn="l">
                        <a:buNone/>
                      </a:pPr>
                      <a:r>
                        <a:rPr lang="en-US" altLang="zh-CN" sz="1000"/>
                        <a:t> </a:t>
                      </a:r>
                      <a:endParaRPr lang="zh-CN" altLang="en-US" sz="1000"/>
                    </a:p>
                    <a:p>
                      <a:pPr algn="l">
                        <a:buNone/>
                      </a:pPr>
                      <a:r>
                        <a:rPr lang="zh-CN" altLang="en-US" sz="1600"/>
                        <a:t> </a:t>
                      </a:r>
                      <a:r>
                        <a:rPr lang="en-US" altLang="zh-CN" sz="1600"/>
                        <a:t>   </a:t>
                      </a:r>
                      <a:r>
                        <a:rPr lang="zh-CN" altLang="en-US" sz="1600">
                          <a:sym typeface="+mn-ea"/>
                        </a:rPr>
                        <a:t>↓</a:t>
                      </a:r>
                      <a:r>
                        <a:rPr lang="en-US" altLang="zh-CN" sz="1600">
                          <a:sym typeface="+mn-ea"/>
                        </a:rPr>
                        <a:t>   </a:t>
                      </a:r>
                      <a:endParaRPr lang="en-US" altLang="zh-CN" sz="1600">
                        <a:sym typeface="+mn-ea"/>
                      </a:endParaRPr>
                    </a:p>
                    <a:p>
                      <a:pPr algn="l">
                        <a:buNone/>
                      </a:pPr>
                      <a:r>
                        <a:rPr lang="en-US" altLang="zh-CN" sz="1400">
                          <a:sym typeface="+mn-ea"/>
                        </a:rPr>
                        <a:t>Para-3: </a:t>
                      </a:r>
                      <a:endParaRPr lang="en-US" altLang="zh-CN" sz="1400">
                        <a:sym typeface="+mn-ea"/>
                      </a:endParaRPr>
                    </a:p>
                    <a:p>
                      <a:pPr algn="ctr">
                        <a:buNone/>
                      </a:pPr>
                      <a:r>
                        <a:rPr lang="zh-CN" altLang="en-US" sz="1600">
                          <a:sym typeface="+mn-ea"/>
                        </a:rPr>
                        <a:t>希望保持联系</a:t>
                      </a:r>
                      <a:endParaRPr lang="zh-CN" altLang="en-US" sz="1600">
                        <a:sym typeface="+mn-ea"/>
                      </a:endParaRPr>
                    </a:p>
                    <a:p>
                      <a:pPr algn="l">
                        <a:buNone/>
                      </a:pPr>
                      <a:r>
                        <a:rPr lang="zh-CN" altLang="en-US" sz="1600">
                          <a:sym typeface="+mn-ea"/>
                        </a:rPr>
                        <a:t> </a:t>
                      </a:r>
                      <a:r>
                        <a:rPr lang="en-US" altLang="zh-CN" sz="1600">
                          <a:sym typeface="+mn-ea"/>
                        </a:rPr>
                        <a:t>   ↓   </a:t>
                      </a:r>
                      <a:endParaRPr lang="zh-CN" altLang="en-US" sz="1600">
                        <a:solidFill>
                          <a:srgbClr val="C00000"/>
                        </a:solidFill>
                        <a:sym typeface="+mn-ea"/>
                      </a:endParaRPr>
                    </a:p>
                    <a:p>
                      <a:pPr algn="l">
                        <a:buNone/>
                      </a:pPr>
                      <a:r>
                        <a:rPr lang="zh-CN" altLang="en-US" sz="1600">
                          <a:sym typeface="+mn-ea"/>
                        </a:rPr>
                        <a:t> </a:t>
                      </a:r>
                      <a:r>
                        <a:rPr lang="en-US" altLang="zh-CN" sz="1600">
                          <a:sym typeface="+mn-ea"/>
                        </a:rPr>
                        <a:t>   ↓   </a:t>
                      </a:r>
                      <a:endParaRPr lang="en-US" altLang="zh-CN" sz="1600">
                        <a:solidFill>
                          <a:srgbClr val="C00000"/>
                        </a:solidFill>
                        <a:sym typeface="+mn-ea"/>
                      </a:endParaRPr>
                    </a:p>
                    <a:p>
                      <a:pPr>
                        <a:buNone/>
                      </a:pPr>
                      <a:endParaRPr lang="en-US" altLang="zh-CN" sz="1600">
                        <a:solidFill>
                          <a:srgbClr val="C00000"/>
                        </a:solidFill>
                        <a:sym typeface="+mn-ea"/>
                      </a:endParaRPr>
                    </a:p>
                  </a:txBody>
                  <a:tcPr>
                    <a:solidFill>
                      <a:schemeClr val="accent1">
                        <a:lumMod val="20000"/>
                        <a:lumOff val="80000"/>
                      </a:schemeClr>
                    </a:solidFill>
                  </a:tcPr>
                </a:tc>
              </a:tr>
              <a:tr h="786130">
                <a:tc vMerge="1">
                  <a:tcPr>
                    <a:solidFill>
                      <a:schemeClr val="tx2">
                        <a:lumMod val="20000"/>
                        <a:lumOff val="80000"/>
                      </a:schemeClr>
                    </a:solidFill>
                  </a:tcPr>
                </a:tc>
                <a:tc>
                  <a:txBody>
                    <a:bodyPr/>
                    <a:p>
                      <a:pPr>
                        <a:buNone/>
                      </a:pPr>
                      <a:r>
                        <a:rPr lang="zh-CN" altLang="en-US" sz="1600"/>
                        <a:t>背景信息：“中国—爱尔兰文化节”</a:t>
                      </a:r>
                      <a:endParaRPr lang="zh-CN" altLang="en-US" sz="1600"/>
                    </a:p>
                  </a:txBody>
                  <a:tcPr>
                    <a:solidFill>
                      <a:schemeClr val="accent1">
                        <a:lumMod val="20000"/>
                        <a:lumOff val="80000"/>
                      </a:schemeClr>
                    </a:solidFill>
                  </a:tcPr>
                </a:tc>
                <a:tc rowSpan="2">
                  <a:txBody>
                    <a:bodyPr/>
                    <a:p>
                      <a:pPr algn="l">
                        <a:buNone/>
                      </a:pPr>
                      <a:endParaRPr lang="zh-CN" altLang="en-US" sz="1600">
                        <a:sym typeface="+mn-ea"/>
                      </a:endParaRPr>
                    </a:p>
                    <a:p>
                      <a:pPr algn="l">
                        <a:buNone/>
                      </a:pPr>
                      <a:endParaRPr lang="zh-CN" altLang="en-US" sz="1600">
                        <a:sym typeface="+mn-ea"/>
                      </a:endParaRPr>
                    </a:p>
                    <a:p>
                      <a:pPr algn="l">
                        <a:buNone/>
                      </a:pPr>
                      <a:r>
                        <a:rPr lang="zh-CN" altLang="en-US" sz="1600">
                          <a:sym typeface="+mn-ea"/>
                        </a:rPr>
                        <a:t>1.</a:t>
                      </a:r>
                      <a:r>
                        <a:rPr lang="zh-CN" altLang="en-US" sz="1600" b="1">
                          <a:solidFill>
                            <a:srgbClr val="C00000"/>
                          </a:solidFill>
                          <a:sym typeface="+mn-ea"/>
                        </a:rPr>
                        <a:t>回忆</a:t>
                      </a:r>
                      <a:r>
                        <a:rPr lang="zh-CN" altLang="en-US" sz="1600">
                          <a:sym typeface="+mn-ea"/>
                        </a:rPr>
                        <a:t>活动经历；</a:t>
                      </a:r>
                      <a:endParaRPr lang="zh-CN" altLang="en-US" sz="1600"/>
                    </a:p>
                    <a:p>
                      <a:pPr algn="l">
                        <a:buNone/>
                      </a:pPr>
                      <a:r>
                        <a:rPr lang="zh-CN" altLang="en-US" sz="1600">
                          <a:sym typeface="+mn-ea"/>
                        </a:rPr>
                        <a:t>2.</a:t>
                      </a:r>
                      <a:r>
                        <a:rPr lang="zh-CN" altLang="en-US" sz="1600">
                          <a:solidFill>
                            <a:srgbClr val="C00000"/>
                          </a:solidFill>
                          <a:sym typeface="+mn-ea"/>
                        </a:rPr>
                        <a:t>分享</a:t>
                      </a:r>
                      <a:r>
                        <a:rPr lang="zh-CN" altLang="en-US" sz="1600">
                          <a:sym typeface="+mn-ea"/>
                        </a:rPr>
                        <a:t>个人收获；</a:t>
                      </a:r>
                      <a:endParaRPr lang="zh-CN" altLang="en-US" sz="1600"/>
                    </a:p>
                    <a:p>
                      <a:pPr algn="l">
                        <a:buNone/>
                      </a:pPr>
                      <a:r>
                        <a:rPr lang="zh-CN" altLang="en-US" sz="1600">
                          <a:sym typeface="+mn-ea"/>
                        </a:rPr>
                        <a:t>3.</a:t>
                      </a:r>
                      <a:r>
                        <a:rPr lang="zh-CN" altLang="en-US" sz="1600">
                          <a:solidFill>
                            <a:srgbClr val="C00000"/>
                          </a:solidFill>
                          <a:sym typeface="+mn-ea"/>
                        </a:rPr>
                        <a:t>希望</a:t>
                      </a:r>
                      <a:r>
                        <a:rPr lang="zh-CN" altLang="en-US" sz="1600">
                          <a:sym typeface="+mn-ea"/>
                        </a:rPr>
                        <a:t>保持联系。</a:t>
                      </a:r>
                      <a:endParaRPr lang="zh-CN" altLang="en-US" sz="1600"/>
                    </a:p>
                    <a:p>
                      <a:pPr>
                        <a:buNone/>
                      </a:pPr>
                      <a:endParaRPr lang="zh-CN" altLang="en-US" sz="1600"/>
                    </a:p>
                  </a:txBody>
                  <a:tcPr>
                    <a:solidFill>
                      <a:schemeClr val="accent1">
                        <a:lumMod val="20000"/>
                        <a:lumOff val="80000"/>
                      </a:schemeClr>
                    </a:solidFill>
                  </a:tcPr>
                </a:tc>
                <a:tc vMerge="1">
                  <a:tcPr>
                    <a:solidFill>
                      <a:schemeClr val="tx2">
                        <a:lumMod val="20000"/>
                        <a:lumOff val="80000"/>
                      </a:schemeClr>
                    </a:solidFill>
                  </a:tcPr>
                </a:tc>
                <a:tc vMerge="1">
                  <a:tcPr>
                    <a:solidFill>
                      <a:schemeClr val="tx2">
                        <a:lumMod val="20000"/>
                        <a:lumOff val="80000"/>
                      </a:schemeClr>
                    </a:solidFill>
                  </a:tcPr>
                </a:tc>
              </a:tr>
              <a:tr h="1299210">
                <a:tc vMerge="1">
                  <a:tcPr>
                    <a:solidFill>
                      <a:schemeClr val="tx2">
                        <a:lumMod val="20000"/>
                        <a:lumOff val="80000"/>
                      </a:schemeClr>
                    </a:solidFill>
                  </a:tcPr>
                </a:tc>
                <a:tc>
                  <a:txBody>
                    <a:bodyPr/>
                    <a:p>
                      <a:pPr>
                        <a:buNone/>
                      </a:pPr>
                      <a:endParaRPr lang="zh-CN" altLang="en-US" sz="1600"/>
                    </a:p>
                    <a:p>
                      <a:pPr>
                        <a:buNone/>
                      </a:pPr>
                      <a:r>
                        <a:rPr lang="zh-CN" altLang="en-US" sz="1600"/>
                        <a:t>三个内容要点</a:t>
                      </a:r>
                      <a:endParaRPr lang="zh-CN" altLang="en-US" sz="1600"/>
                    </a:p>
                  </a:txBody>
                  <a:tcPr>
                    <a:solidFill>
                      <a:schemeClr val="accent1">
                        <a:lumMod val="20000"/>
                        <a:lumOff val="80000"/>
                      </a:schemeClr>
                    </a:solidFill>
                  </a:tcPr>
                </a:tc>
                <a:tc vMerge="1">
                  <a:tcPr>
                    <a:solidFill>
                      <a:schemeClr val="tx2">
                        <a:lumMod val="20000"/>
                        <a:lumOff val="80000"/>
                      </a:schemeClr>
                    </a:solidFill>
                  </a:tcPr>
                </a:tc>
                <a:tc vMerge="1">
                  <a:tcPr>
                    <a:solidFill>
                      <a:schemeClr val="tx2">
                        <a:lumMod val="20000"/>
                        <a:lumOff val="80000"/>
                      </a:schemeClr>
                    </a:solidFill>
                  </a:tcPr>
                </a:tc>
                <a:tc vMerge="1">
                  <a:tcPr>
                    <a:solidFill>
                      <a:schemeClr val="tx2">
                        <a:lumMod val="20000"/>
                        <a:lumOff val="80000"/>
                      </a:schemeClr>
                    </a:solidFill>
                  </a:tcPr>
                </a:tc>
              </a:tr>
            </a:tbl>
          </a:graphicData>
        </a:graphic>
      </p:graphicFrame>
      <p:sp>
        <p:nvSpPr>
          <p:cNvPr id="5" name="TextBox 3"/>
          <p:cNvSpPr txBox="1"/>
          <p:nvPr/>
        </p:nvSpPr>
        <p:spPr>
          <a:xfrm>
            <a:off x="534035" y="144780"/>
            <a:ext cx="6694805" cy="398780"/>
          </a:xfrm>
          <a:prstGeom prst="rect">
            <a:avLst/>
          </a:prstGeom>
          <a:noFill/>
        </p:spPr>
        <p:txBody>
          <a:bodyPr wrap="square" rtlCol="0">
            <a:spAutoFit/>
          </a:bodyPr>
          <a:p>
            <a:r>
              <a:rPr lang="en-US" altLang="zh-CN" sz="2000" b="1" dirty="0">
                <a:solidFill>
                  <a:schemeClr val="accent5">
                    <a:lumMod val="75000"/>
                  </a:schemeClr>
                </a:solidFill>
                <a:latin typeface="微软雅黑" panose="020B0503020204020204" pitchFamily="34" charset="-122"/>
                <a:ea typeface="微软雅黑" panose="020B0503020204020204" pitchFamily="34" charset="-122"/>
              </a:rPr>
              <a:t>Analyze and explore based on Mind map</a:t>
            </a:r>
            <a:endParaRPr lang="en-US" altLang="zh-CN" sz="2000" b="1" dirty="0">
              <a:solidFill>
                <a:schemeClr val="accent5">
                  <a:lumMod val="75000"/>
                </a:schemeClr>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5741670" y="1598930"/>
            <a:ext cx="1380490" cy="829945"/>
          </a:xfrm>
          <a:prstGeom prst="rect">
            <a:avLst/>
          </a:prstGeom>
          <a:noFill/>
        </p:spPr>
        <p:txBody>
          <a:bodyPr wrap="square" rtlCol="0" anchor="t">
            <a:spAutoFit/>
          </a:bodyPr>
          <a:p>
            <a:pPr algn="ctr" defTabSz="913765"/>
            <a:r>
              <a:rPr lang="zh-CN" altLang="en-US" sz="1600">
                <a:solidFill>
                  <a:srgbClr val="C00000"/>
                </a:solidFill>
                <a:sym typeface="+mn-ea"/>
              </a:rPr>
              <a:t>（因）</a:t>
            </a:r>
            <a:endParaRPr lang="zh-CN" altLang="en-US" sz="1600">
              <a:solidFill>
                <a:srgbClr val="C00000"/>
              </a:solidFill>
            </a:endParaRPr>
          </a:p>
          <a:p>
            <a:pPr algn="ctr" defTabSz="913765"/>
            <a:r>
              <a:rPr lang="zh-CN" altLang="en-US" sz="1600">
                <a:solidFill>
                  <a:srgbClr val="C00000"/>
                </a:solidFill>
                <a:sym typeface="+mn-ea"/>
              </a:rPr>
              <a:t>↑↓</a:t>
            </a:r>
            <a:endParaRPr lang="zh-CN" altLang="en-US" sz="1600">
              <a:solidFill>
                <a:srgbClr val="C00000"/>
              </a:solidFill>
              <a:sym typeface="+mn-ea"/>
            </a:endParaRPr>
          </a:p>
          <a:p>
            <a:pPr algn="ctr" defTabSz="913765"/>
            <a:r>
              <a:rPr lang="zh-CN" altLang="en-US" sz="1600">
                <a:solidFill>
                  <a:srgbClr val="C00000"/>
                </a:solidFill>
                <a:sym typeface="+mn-ea"/>
              </a:rPr>
              <a:t>（果）</a:t>
            </a:r>
            <a:endParaRPr lang="zh-CN" altLang="en-US" dirty="0" smtClean="0">
              <a:latin typeface="Times New Roman" panose="02020603050405020304" pitchFamily="18" charset="0"/>
              <a:cs typeface="Times New Roman" panose="02020603050405020304" pitchFamily="18" charset="0"/>
            </a:endParaRPr>
          </a:p>
        </p:txBody>
      </p:sp>
      <p:sp>
        <p:nvSpPr>
          <p:cNvPr id="6" name="文本框 5"/>
          <p:cNvSpPr txBox="1"/>
          <p:nvPr/>
        </p:nvSpPr>
        <p:spPr>
          <a:xfrm>
            <a:off x="5741670" y="3556635"/>
            <a:ext cx="1380490" cy="829945"/>
          </a:xfrm>
          <a:prstGeom prst="rect">
            <a:avLst/>
          </a:prstGeom>
          <a:noFill/>
        </p:spPr>
        <p:txBody>
          <a:bodyPr wrap="square" rtlCol="0" anchor="t">
            <a:spAutoFit/>
          </a:bodyPr>
          <a:p>
            <a:pPr algn="ctr" defTabSz="913765"/>
            <a:r>
              <a:rPr lang="zh-CN" altLang="en-US" sz="1600">
                <a:solidFill>
                  <a:srgbClr val="C00000"/>
                </a:solidFill>
                <a:sym typeface="+mn-ea"/>
              </a:rPr>
              <a:t>（因）</a:t>
            </a:r>
            <a:endParaRPr lang="zh-CN" altLang="en-US" sz="1600">
              <a:solidFill>
                <a:srgbClr val="C00000"/>
              </a:solidFill>
            </a:endParaRPr>
          </a:p>
          <a:p>
            <a:pPr algn="ctr" defTabSz="913765"/>
            <a:r>
              <a:rPr lang="zh-CN" altLang="en-US" sz="1600">
                <a:solidFill>
                  <a:srgbClr val="C00000"/>
                </a:solidFill>
                <a:sym typeface="+mn-ea"/>
              </a:rPr>
              <a:t>↑↓</a:t>
            </a:r>
            <a:endParaRPr lang="zh-CN" altLang="en-US" sz="1600">
              <a:solidFill>
                <a:srgbClr val="C00000"/>
              </a:solidFill>
              <a:sym typeface="+mn-ea"/>
            </a:endParaRPr>
          </a:p>
          <a:p>
            <a:pPr algn="ctr" defTabSz="913765"/>
            <a:r>
              <a:rPr lang="zh-CN" altLang="en-US" sz="1600">
                <a:solidFill>
                  <a:srgbClr val="C00000"/>
                </a:solidFill>
                <a:sym typeface="+mn-ea"/>
              </a:rPr>
              <a:t>（果）</a:t>
            </a:r>
            <a:endParaRPr lang="zh-CN" altLang="en-US" dirty="0" smtClean="0">
              <a:latin typeface="Times New Roman" panose="02020603050405020304" pitchFamily="18" charset="0"/>
              <a:cs typeface="Times New Roman" panose="02020603050405020304" pitchFamily="18" charset="0"/>
            </a:endParaRPr>
          </a:p>
        </p:txBody>
      </p:sp>
      <p:sp>
        <p:nvSpPr>
          <p:cNvPr id="7" name="文本框 6"/>
          <p:cNvSpPr txBox="1"/>
          <p:nvPr/>
        </p:nvSpPr>
        <p:spPr>
          <a:xfrm>
            <a:off x="7877810" y="1884045"/>
            <a:ext cx="589280" cy="337185"/>
          </a:xfrm>
          <a:prstGeom prst="rect">
            <a:avLst/>
          </a:prstGeom>
          <a:noFill/>
        </p:spPr>
        <p:txBody>
          <a:bodyPr wrap="none" rtlCol="0" anchor="t">
            <a:spAutoFit/>
          </a:bodyPr>
          <a:p>
            <a:r>
              <a:rPr lang="zh-CN" altLang="en-US" sz="1600">
                <a:solidFill>
                  <a:srgbClr val="C00000"/>
                </a:solidFill>
                <a:sym typeface="+mn-ea"/>
              </a:rPr>
              <a:t>思念</a:t>
            </a:r>
            <a:endParaRPr lang="zh-CN" altLang="en-US" dirty="0" smtClean="0">
              <a:latin typeface="Times New Roman" panose="02020603050405020304" pitchFamily="18" charset="0"/>
              <a:cs typeface="Times New Roman" panose="02020603050405020304" pitchFamily="18" charset="0"/>
            </a:endParaRPr>
          </a:p>
        </p:txBody>
      </p:sp>
      <p:sp>
        <p:nvSpPr>
          <p:cNvPr id="8" name="文本框 7"/>
          <p:cNvSpPr txBox="1"/>
          <p:nvPr/>
        </p:nvSpPr>
        <p:spPr>
          <a:xfrm>
            <a:off x="7924165" y="2561590"/>
            <a:ext cx="589280" cy="337185"/>
          </a:xfrm>
          <a:prstGeom prst="rect">
            <a:avLst/>
          </a:prstGeom>
          <a:noFill/>
        </p:spPr>
        <p:txBody>
          <a:bodyPr wrap="none" rtlCol="0" anchor="t">
            <a:spAutoFit/>
          </a:bodyPr>
          <a:p>
            <a:r>
              <a:rPr lang="zh-CN" altLang="en-US" sz="1600">
                <a:solidFill>
                  <a:srgbClr val="C00000"/>
                </a:solidFill>
                <a:sym typeface="+mn-ea"/>
              </a:rPr>
              <a:t>开心</a:t>
            </a:r>
            <a:endParaRPr lang="zh-CN" altLang="en-US" dirty="0" smtClean="0">
              <a:latin typeface="Times New Roman" panose="02020603050405020304" pitchFamily="18" charset="0"/>
              <a:cs typeface="Times New Roman" panose="02020603050405020304" pitchFamily="18" charset="0"/>
            </a:endParaRPr>
          </a:p>
        </p:txBody>
      </p:sp>
      <p:sp>
        <p:nvSpPr>
          <p:cNvPr id="9" name="文本框 8"/>
          <p:cNvSpPr txBox="1"/>
          <p:nvPr/>
        </p:nvSpPr>
        <p:spPr>
          <a:xfrm>
            <a:off x="7583805" y="3065145"/>
            <a:ext cx="1672590" cy="491490"/>
          </a:xfrm>
          <a:prstGeom prst="rect">
            <a:avLst/>
          </a:prstGeom>
          <a:noFill/>
        </p:spPr>
        <p:txBody>
          <a:bodyPr wrap="square" rtlCol="0" anchor="t">
            <a:spAutoFit/>
          </a:bodyPr>
          <a:p>
            <a:pPr algn="l" defTabSz="913765"/>
            <a:r>
              <a:rPr lang="en-US" altLang="zh-CN" sz="1600">
                <a:solidFill>
                  <a:schemeClr val="dk1"/>
                </a:solidFill>
                <a:sym typeface="+mn-ea"/>
              </a:rPr>
              <a:t> </a:t>
            </a:r>
            <a:r>
              <a:rPr lang="zh-CN" altLang="en-US" sz="1600">
                <a:solidFill>
                  <a:srgbClr val="C00000"/>
                </a:solidFill>
                <a:sym typeface="+mn-ea"/>
              </a:rPr>
              <a:t>文化理解</a:t>
            </a:r>
            <a:endParaRPr lang="zh-CN" altLang="en-US" sz="1600">
              <a:solidFill>
                <a:srgbClr val="C00000"/>
              </a:solidFill>
            </a:endParaRPr>
          </a:p>
          <a:p>
            <a:pPr algn="l" defTabSz="913765"/>
            <a:r>
              <a:rPr lang="zh-CN" altLang="en-US" sz="1000">
                <a:solidFill>
                  <a:srgbClr val="C00000"/>
                </a:solidFill>
                <a:sym typeface="+mn-ea"/>
              </a:rPr>
              <a:t>（</a:t>
            </a:r>
            <a:r>
              <a:rPr lang="en-US" altLang="zh-CN" sz="1000">
                <a:solidFill>
                  <a:srgbClr val="C00000"/>
                </a:solidFill>
                <a:sym typeface="+mn-ea"/>
              </a:rPr>
              <a:t>自我文化与跨文化 </a:t>
            </a:r>
            <a:r>
              <a:rPr lang="zh-CN" altLang="en-US" sz="1000">
                <a:solidFill>
                  <a:srgbClr val="C00000"/>
                </a:solidFill>
                <a:sym typeface="+mn-ea"/>
              </a:rPr>
              <a:t>）</a:t>
            </a:r>
            <a:endParaRPr lang="zh-CN" altLang="en-US" dirty="0" smtClean="0">
              <a:latin typeface="Times New Roman" panose="02020603050405020304" pitchFamily="18" charset="0"/>
              <a:cs typeface="Times New Roman" panose="02020603050405020304" pitchFamily="18" charset="0"/>
            </a:endParaRPr>
          </a:p>
        </p:txBody>
      </p:sp>
      <p:sp>
        <p:nvSpPr>
          <p:cNvPr id="10" name="文本框 9"/>
          <p:cNvSpPr txBox="1"/>
          <p:nvPr/>
        </p:nvSpPr>
        <p:spPr>
          <a:xfrm>
            <a:off x="7646670" y="3461385"/>
            <a:ext cx="1052195" cy="337185"/>
          </a:xfrm>
          <a:prstGeom prst="rect">
            <a:avLst/>
          </a:prstGeom>
          <a:noFill/>
        </p:spPr>
        <p:txBody>
          <a:bodyPr wrap="none" rtlCol="0" anchor="t">
            <a:spAutoFit/>
          </a:bodyPr>
          <a:p>
            <a:r>
              <a:rPr lang="en-US" altLang="zh-CN" sz="1600">
                <a:solidFill>
                  <a:schemeClr val="dk1"/>
                </a:solidFill>
                <a:sym typeface="+mn-ea"/>
              </a:rPr>
              <a:t> </a:t>
            </a:r>
            <a:r>
              <a:rPr lang="zh-CN" altLang="en-US" sz="1600">
                <a:solidFill>
                  <a:srgbClr val="C00000"/>
                </a:solidFill>
                <a:sym typeface="+mn-ea"/>
              </a:rPr>
              <a:t>国际友谊</a:t>
            </a:r>
            <a:endParaRPr lang="zh-CN" altLang="en-US" dirty="0" smtClean="0">
              <a:latin typeface="Times New Roman" panose="02020603050405020304" pitchFamily="18" charset="0"/>
              <a:cs typeface="Times New Roman" panose="02020603050405020304" pitchFamily="18" charset="0"/>
            </a:endParaRPr>
          </a:p>
        </p:txBody>
      </p:sp>
      <p:sp>
        <p:nvSpPr>
          <p:cNvPr id="11" name="文本框 10"/>
          <p:cNvSpPr txBox="1"/>
          <p:nvPr/>
        </p:nvSpPr>
        <p:spPr>
          <a:xfrm>
            <a:off x="7703820" y="4154805"/>
            <a:ext cx="995680" cy="337185"/>
          </a:xfrm>
          <a:prstGeom prst="rect">
            <a:avLst/>
          </a:prstGeom>
          <a:noFill/>
        </p:spPr>
        <p:txBody>
          <a:bodyPr wrap="none" rtlCol="0" anchor="t">
            <a:spAutoFit/>
          </a:bodyPr>
          <a:p>
            <a:r>
              <a:rPr lang="zh-CN" altLang="en-US" sz="1600">
                <a:solidFill>
                  <a:srgbClr val="C00000"/>
                </a:solidFill>
                <a:sym typeface="+mn-ea"/>
              </a:rPr>
              <a:t>加深友谊</a:t>
            </a:r>
            <a:endParaRPr lang="zh-CN" altLang="en-US" dirty="0" smtClean="0">
              <a:latin typeface="Times New Roman" panose="02020603050405020304" pitchFamily="18" charset="0"/>
              <a:cs typeface="Times New Roman" panose="02020603050405020304" pitchFamily="18" charset="0"/>
            </a:endParaRPr>
          </a:p>
        </p:txBody>
      </p:sp>
      <p:sp>
        <p:nvSpPr>
          <p:cNvPr id="12" name="文本框 11"/>
          <p:cNvSpPr txBox="1"/>
          <p:nvPr/>
        </p:nvSpPr>
        <p:spPr>
          <a:xfrm>
            <a:off x="7675880" y="4452620"/>
            <a:ext cx="995680" cy="337185"/>
          </a:xfrm>
          <a:prstGeom prst="rect">
            <a:avLst/>
          </a:prstGeom>
          <a:noFill/>
        </p:spPr>
        <p:txBody>
          <a:bodyPr wrap="none" rtlCol="0" anchor="t">
            <a:spAutoFit/>
          </a:bodyPr>
          <a:p>
            <a:r>
              <a:rPr lang="zh-CN" altLang="en-US" sz="1600">
                <a:solidFill>
                  <a:srgbClr val="C00000"/>
                </a:solidFill>
                <a:sym typeface="+mn-ea"/>
              </a:rPr>
              <a:t>增强交流</a:t>
            </a:r>
            <a:endParaRPr lang="zh-CN" altLang="en-US" dirty="0" smtClean="0">
              <a:latin typeface="Times New Roman" panose="02020603050405020304" pitchFamily="18" charset="0"/>
              <a:cs typeface="Times New Roman" panose="02020603050405020304" pitchFamily="18" charset="0"/>
            </a:endParaRPr>
          </a:p>
        </p:txBody>
      </p:sp>
      <p:sp>
        <p:nvSpPr>
          <p:cNvPr id="14" name="文本框 13"/>
          <p:cNvSpPr txBox="1"/>
          <p:nvPr/>
        </p:nvSpPr>
        <p:spPr>
          <a:xfrm>
            <a:off x="266065" y="4063365"/>
            <a:ext cx="1985645" cy="768350"/>
          </a:xfrm>
          <a:prstGeom prst="rect">
            <a:avLst/>
          </a:prstGeom>
          <a:noFill/>
        </p:spPr>
        <p:txBody>
          <a:bodyPr wrap="square" rtlCol="0" anchor="t">
            <a:spAutoFit/>
          </a:bodyPr>
          <a:p>
            <a:pPr marL="171450" indent="-171450" algn="l" defTabSz="913765">
              <a:buFont typeface="Wingdings" panose="05000000000000000000" charset="0"/>
              <a:buChar char="Ø"/>
            </a:pPr>
            <a:r>
              <a:rPr lang="zh-CN" altLang="en-US" sz="1200" b="1">
                <a:solidFill>
                  <a:srgbClr val="C00000"/>
                </a:solidFill>
                <a:sym typeface="+mn-ea"/>
              </a:rPr>
              <a:t>Unique presentation：</a:t>
            </a:r>
            <a:r>
              <a:rPr lang="zh-CN" altLang="en-US" sz="1600">
                <a:solidFill>
                  <a:srgbClr val="0070C0"/>
                </a:solidFill>
                <a:sym typeface="+mn-ea"/>
              </a:rPr>
              <a:t>“中爱文化节”活动的回忆和收获</a:t>
            </a:r>
            <a:endParaRPr lang="zh-CN" altLang="en-US" sz="1600">
              <a:solidFill>
                <a:srgbClr val="0070C0"/>
              </a:solidFill>
              <a:sym typeface="+mn-ea"/>
            </a:endParaRPr>
          </a:p>
        </p:txBody>
      </p:sp>
      <p:cxnSp>
        <p:nvCxnSpPr>
          <p:cNvPr id="15" name="直接连接符 14"/>
          <p:cNvCxnSpPr/>
          <p:nvPr/>
        </p:nvCxnSpPr>
        <p:spPr>
          <a:xfrm>
            <a:off x="5579110" y="3020060"/>
            <a:ext cx="1649730" cy="0"/>
          </a:xfrm>
          <a:prstGeom prst="line">
            <a:avLst/>
          </a:prstGeom>
          <a:noFill/>
          <a:ln w="12700" cap="flat" cmpd="sng" algn="ctr">
            <a:solidFill>
              <a:sysClr val="window" lastClr="FFFFFF"/>
            </a:solidFill>
            <a:prstDash val="solid"/>
          </a:ln>
          <a:effectLst/>
        </p:spPr>
        <p:style>
          <a:lnRef idx="1">
            <a:schemeClr val="accent1"/>
          </a:lnRef>
          <a:fillRef idx="0">
            <a:schemeClr val="accent1"/>
          </a:fillRef>
          <a:effectRef idx="0">
            <a:schemeClr val="accent1"/>
          </a:effectRef>
          <a:fontRef idx="minor">
            <a:schemeClr val="tx1"/>
          </a:fontRef>
        </p:style>
      </p:cxnSp>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arn(inVertical)">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barn(inVertical)">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barn(inVertical)">
                                      <p:cBhvr>
                                        <p:cTn id="43" dur="5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barn(inVertical)">
                                      <p:cBhvr>
                                        <p:cTn id="48" dur="500"/>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barn(inVertical)">
                                      <p:cBhvr>
                                        <p:cTn id="5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2" grpId="1"/>
      <p:bldP spid="6" grpId="0"/>
      <p:bldP spid="6" grpId="1"/>
      <p:bldP spid="7" grpId="0"/>
      <p:bldP spid="7" grpId="1"/>
      <p:bldP spid="8" grpId="0"/>
      <p:bldP spid="8" grpId="1"/>
      <p:bldP spid="9" grpId="0"/>
      <p:bldP spid="9" grpId="1"/>
      <p:bldP spid="10" grpId="0"/>
      <p:bldP spid="10" grpId="1"/>
      <p:bldP spid="11" grpId="0"/>
      <p:bldP spid="11" grpId="1"/>
      <p:bldP spid="12" grpId="0"/>
      <p:bldP spid="12" grpId="1"/>
      <p:bldP spid="14" grpId="0"/>
      <p:bldP spid="14"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solidFill>
                <a:schemeClr val="accent5">
                  <a:lumMod val="75000"/>
                </a:schemeClr>
              </a:solidFill>
            </a:endParaRPr>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5">
                <a:lumMod val="75000"/>
              </a:schemeClr>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pic>
        <p:nvPicPr>
          <p:cNvPr id="4" name="图片 3" descr="未标题-1.png"/>
          <p:cNvPicPr>
            <a:picLocks noChangeAspect="1"/>
          </p:cNvPicPr>
          <p:nvPr/>
        </p:nvPicPr>
        <p:blipFill>
          <a:blip r:embed="rId4" cstate="print"/>
          <a:stretch>
            <a:fillRect/>
          </a:stretch>
        </p:blipFill>
        <p:spPr>
          <a:xfrm>
            <a:off x="8150225" y="0"/>
            <a:ext cx="459740" cy="749935"/>
          </a:xfrm>
          <a:prstGeom prst="rect">
            <a:avLst/>
          </a:prstGeom>
        </p:spPr>
      </p:pic>
      <p:graphicFrame>
        <p:nvGraphicFramePr>
          <p:cNvPr id="3" name="表格 2"/>
          <p:cNvGraphicFramePr/>
          <p:nvPr>
            <p:custDataLst>
              <p:tags r:id="rId5"/>
            </p:custDataLst>
          </p:nvPr>
        </p:nvGraphicFramePr>
        <p:xfrm>
          <a:off x="222885" y="749935"/>
          <a:ext cx="8710295" cy="4003675"/>
        </p:xfrm>
        <a:graphic>
          <a:graphicData uri="http://schemas.openxmlformats.org/drawingml/2006/table">
            <a:tbl>
              <a:tblPr firstRow="1" bandRow="1">
                <a:tableStyleId>{5C22544A-7EE6-4342-B048-85BDC9FD1C3A}</a:tableStyleId>
              </a:tblPr>
              <a:tblGrid>
                <a:gridCol w="1969135"/>
                <a:gridCol w="1685290"/>
                <a:gridCol w="1685290"/>
                <a:gridCol w="1685290"/>
                <a:gridCol w="1685290"/>
              </a:tblGrid>
              <a:tr h="681355">
                <a:tc>
                  <a:txBody>
                    <a:bodyPr/>
                    <a:p>
                      <a:pPr algn="ctr">
                        <a:buNone/>
                      </a:pPr>
                      <a:r>
                        <a:rPr lang="zh-CN" altLang="en-US">
                          <a:solidFill>
                            <a:schemeClr val="tx1"/>
                          </a:solidFill>
                        </a:rPr>
                        <a:t>试题呈现</a:t>
                      </a:r>
                      <a:endParaRPr lang="zh-CN" altLang="en-US">
                        <a:solidFill>
                          <a:schemeClr val="tx1"/>
                        </a:solidFill>
                      </a:endParaRPr>
                    </a:p>
                    <a:p>
                      <a:pPr algn="ctr">
                        <a:buNone/>
                      </a:pPr>
                      <a:r>
                        <a:rPr lang="en-US" altLang="zh-CN" sz="1200">
                          <a:solidFill>
                            <a:schemeClr val="tx1"/>
                          </a:solidFill>
                          <a:sym typeface="+mn-ea"/>
                        </a:rPr>
                        <a:t>Unique presentation</a:t>
                      </a:r>
                      <a:endParaRPr lang="zh-CN" altLang="en-US">
                        <a:solidFill>
                          <a:schemeClr val="tx1"/>
                        </a:solidFill>
                      </a:endParaRPr>
                    </a:p>
                  </a:txBody>
                  <a:tcPr>
                    <a:solidFill>
                      <a:schemeClr val="tx2">
                        <a:lumMod val="20000"/>
                        <a:lumOff val="80000"/>
                      </a:schemeClr>
                    </a:solidFill>
                  </a:tcPr>
                </a:tc>
                <a:tc>
                  <a:txBody>
                    <a:bodyPr/>
                    <a:p>
                      <a:pPr algn="ctr">
                        <a:buNone/>
                      </a:pPr>
                      <a:r>
                        <a:rPr lang="zh-CN" altLang="en-US">
                          <a:solidFill>
                            <a:srgbClr val="C00000"/>
                          </a:solidFill>
                        </a:rPr>
                        <a:t>信息分层</a:t>
                      </a:r>
                      <a:endParaRPr lang="zh-CN" altLang="en-US">
                        <a:solidFill>
                          <a:srgbClr val="C00000"/>
                        </a:solidFill>
                      </a:endParaRPr>
                    </a:p>
                    <a:p>
                      <a:pPr algn="ctr">
                        <a:buNone/>
                      </a:pPr>
                      <a:r>
                        <a:rPr lang="en-US" altLang="zh-CN" sz="1200">
                          <a:solidFill>
                            <a:srgbClr val="C00000"/>
                          </a:solidFill>
                          <a:sym typeface="+mn-ea"/>
                        </a:rPr>
                        <a:t>Clear levels</a:t>
                      </a:r>
                      <a:endParaRPr lang="en-US" altLang="zh-CN" sz="1200">
                        <a:solidFill>
                          <a:srgbClr val="C00000"/>
                        </a:solidFill>
                        <a:sym typeface="+mn-ea"/>
                      </a:endParaRPr>
                    </a:p>
                  </a:txBody>
                  <a:tcPr>
                    <a:solidFill>
                      <a:schemeClr val="tx2">
                        <a:lumMod val="20000"/>
                        <a:lumOff val="80000"/>
                      </a:schemeClr>
                    </a:solidFill>
                  </a:tcPr>
                </a:tc>
                <a:tc>
                  <a:txBody>
                    <a:bodyPr/>
                    <a:p>
                      <a:pPr algn="ctr">
                        <a:buNone/>
                      </a:pPr>
                      <a:r>
                        <a:rPr lang="zh-CN" altLang="en-US">
                          <a:solidFill>
                            <a:srgbClr val="C00000"/>
                          </a:solidFill>
                        </a:rPr>
                        <a:t>要点齐全</a:t>
                      </a:r>
                      <a:endParaRPr lang="zh-CN" altLang="en-US">
                        <a:solidFill>
                          <a:srgbClr val="C00000"/>
                        </a:solidFill>
                      </a:endParaRPr>
                    </a:p>
                    <a:p>
                      <a:pPr algn="ctr">
                        <a:buNone/>
                      </a:pPr>
                      <a:r>
                        <a:rPr lang="zh-CN" altLang="en-US" sz="1200">
                          <a:solidFill>
                            <a:srgbClr val="C00000"/>
                          </a:solidFill>
                          <a:sym typeface="+mn-ea"/>
                        </a:rPr>
                        <a:t>Complete</a:t>
                      </a:r>
                      <a:r>
                        <a:rPr lang="en-US" altLang="zh-CN" sz="1200">
                          <a:solidFill>
                            <a:srgbClr val="C00000"/>
                          </a:solidFill>
                          <a:sym typeface="+mn-ea"/>
                        </a:rPr>
                        <a:t> points</a:t>
                      </a:r>
                      <a:endParaRPr lang="en-US" altLang="zh-CN" sz="1200">
                        <a:solidFill>
                          <a:srgbClr val="C00000"/>
                        </a:solidFill>
                        <a:sym typeface="+mn-ea"/>
                      </a:endParaRPr>
                    </a:p>
                  </a:txBody>
                  <a:tcPr>
                    <a:solidFill>
                      <a:schemeClr val="tx2">
                        <a:lumMod val="20000"/>
                        <a:lumOff val="80000"/>
                      </a:schemeClr>
                    </a:solidFill>
                  </a:tcPr>
                </a:tc>
                <a:tc>
                  <a:txBody>
                    <a:bodyPr/>
                    <a:p>
                      <a:pPr algn="ctr">
                        <a:buNone/>
                      </a:pPr>
                      <a:r>
                        <a:rPr lang="zh-CN" altLang="en-US">
                          <a:solidFill>
                            <a:schemeClr val="tx1"/>
                          </a:solidFill>
                        </a:rPr>
                        <a:t>合理建构</a:t>
                      </a:r>
                      <a:endParaRPr lang="zh-CN" altLang="en-US">
                        <a:solidFill>
                          <a:schemeClr val="tx1"/>
                        </a:solidFill>
                      </a:endParaRPr>
                    </a:p>
                    <a:p>
                      <a:pPr algn="ctr">
                        <a:buNone/>
                      </a:pPr>
                      <a:r>
                        <a:rPr lang="en-US" altLang="zh-CN" sz="1200">
                          <a:solidFill>
                            <a:srgbClr val="002060"/>
                          </a:solidFill>
                          <a:sym typeface="+mn-ea"/>
                        </a:rPr>
                        <a:t>L</a:t>
                      </a:r>
                      <a:r>
                        <a:rPr lang="zh-CN" altLang="en-US" sz="1200">
                          <a:solidFill>
                            <a:srgbClr val="002060"/>
                          </a:solidFill>
                          <a:sym typeface="+mn-ea"/>
                        </a:rPr>
                        <a:t>ogic</a:t>
                      </a:r>
                      <a:r>
                        <a:rPr lang="en-US" altLang="zh-CN" sz="1200">
                          <a:solidFill>
                            <a:srgbClr val="002060"/>
                          </a:solidFill>
                          <a:sym typeface="+mn-ea"/>
                        </a:rPr>
                        <a:t>  bridges</a:t>
                      </a:r>
                      <a:endParaRPr lang="zh-CN" altLang="en-US" sz="1600">
                        <a:solidFill>
                          <a:schemeClr val="tx1"/>
                        </a:solidFill>
                        <a:sym typeface="+mn-ea"/>
                      </a:endParaRPr>
                    </a:p>
                  </a:txBody>
                  <a:tcPr>
                    <a:solidFill>
                      <a:schemeClr val="tx2">
                        <a:lumMod val="20000"/>
                        <a:lumOff val="80000"/>
                      </a:schemeClr>
                    </a:solidFill>
                  </a:tcPr>
                </a:tc>
                <a:tc>
                  <a:txBody>
                    <a:bodyPr/>
                    <a:p>
                      <a:pPr algn="ctr">
                        <a:buNone/>
                      </a:pPr>
                      <a:r>
                        <a:rPr lang="zh-CN" altLang="en-US">
                          <a:solidFill>
                            <a:schemeClr val="tx1"/>
                          </a:solidFill>
                        </a:rPr>
                        <a:t>真实交际</a:t>
                      </a:r>
                      <a:endParaRPr lang="zh-CN" altLang="en-US">
                        <a:solidFill>
                          <a:schemeClr val="tx1"/>
                        </a:solidFill>
                      </a:endParaRPr>
                    </a:p>
                    <a:p>
                      <a:pPr algn="ctr">
                        <a:buNone/>
                      </a:pPr>
                      <a:r>
                        <a:rPr lang="zh-CN" altLang="en-US" sz="1200">
                          <a:solidFill>
                            <a:srgbClr val="002060"/>
                          </a:solidFill>
                          <a:sym typeface="+mn-ea"/>
                        </a:rPr>
                        <a:t>Authentic</a:t>
                      </a:r>
                      <a:r>
                        <a:rPr lang="en-US" altLang="zh-CN" sz="1200">
                          <a:solidFill>
                            <a:srgbClr val="002060"/>
                          </a:solidFill>
                          <a:sym typeface="+mn-ea"/>
                        </a:rPr>
                        <a:t> emotions</a:t>
                      </a:r>
                      <a:endParaRPr lang="zh-CN" altLang="en-US" sz="1600">
                        <a:solidFill>
                          <a:schemeClr val="tx1"/>
                        </a:solidFill>
                      </a:endParaRPr>
                    </a:p>
                  </a:txBody>
                  <a:tcPr>
                    <a:solidFill>
                      <a:schemeClr val="tx2">
                        <a:lumMod val="20000"/>
                        <a:lumOff val="80000"/>
                      </a:schemeClr>
                    </a:solidFill>
                  </a:tcPr>
                </a:tc>
              </a:tr>
              <a:tr h="3322320">
                <a:tc>
                  <a:txBody>
                    <a:bodyPr/>
                    <a:p>
                      <a:pPr algn="l">
                        <a:buNone/>
                      </a:pPr>
                      <a:r>
                        <a:rPr lang="zh-CN" altLang="en-US" sz="1200" i="1">
                          <a:sym typeface="+mn-ea"/>
                        </a:rPr>
                        <a:t>（</a:t>
                      </a:r>
                      <a:r>
                        <a:rPr lang="en-US" altLang="zh-CN" sz="1200" i="1">
                          <a:sym typeface="+mn-ea"/>
                        </a:rPr>
                        <a:t>2022</a:t>
                      </a:r>
                      <a:r>
                        <a:rPr lang="zh-CN" altLang="en-US" sz="1200" i="1">
                          <a:sym typeface="+mn-ea"/>
                        </a:rPr>
                        <a:t>年</a:t>
                      </a:r>
                      <a:r>
                        <a:rPr lang="en-US" altLang="zh-CN" sz="1200" i="1">
                          <a:sym typeface="+mn-ea"/>
                        </a:rPr>
                        <a:t>1</a:t>
                      </a:r>
                      <a:r>
                        <a:rPr lang="zh-CN" altLang="en-US" sz="1200" i="1">
                          <a:sym typeface="+mn-ea"/>
                        </a:rPr>
                        <a:t>月浙江高考）</a:t>
                      </a:r>
                      <a:endParaRPr lang="zh-CN" altLang="en-US" sz="1600" b="1"/>
                    </a:p>
                    <a:p>
                      <a:pPr>
                        <a:buNone/>
                      </a:pPr>
                      <a:r>
                        <a:rPr lang="zh-CN" altLang="en-US" sz="1600" b="1"/>
                        <a:t>假定你是</a:t>
                      </a:r>
                      <a:r>
                        <a:rPr lang="zh-CN" altLang="en-US" sz="1600" b="1">
                          <a:solidFill>
                            <a:srgbClr val="C00000"/>
                          </a:solidFill>
                        </a:rPr>
                        <a:t>李华</a:t>
                      </a:r>
                      <a:r>
                        <a:rPr lang="zh-CN" altLang="en-US" sz="1600" b="1"/>
                        <a:t>，</a:t>
                      </a:r>
                      <a:r>
                        <a:rPr lang="zh-CN" altLang="en-US" sz="1600" b="1">
                          <a:solidFill>
                            <a:srgbClr val="7030A0"/>
                          </a:solidFill>
                        </a:rPr>
                        <a:t>在“中国—爱尔兰文化节”活动中结识了爱尔兰朋友</a:t>
                      </a:r>
                      <a:r>
                        <a:rPr lang="zh-CN" altLang="en-US" sz="1600" b="1">
                          <a:solidFill>
                            <a:srgbClr val="C00000"/>
                          </a:solidFill>
                        </a:rPr>
                        <a:t>Chris</a:t>
                      </a:r>
                      <a:r>
                        <a:rPr lang="zh-CN" altLang="en-US" sz="1600" b="1"/>
                        <a:t>，</a:t>
                      </a:r>
                      <a:r>
                        <a:rPr lang="zh-CN" altLang="en-US" sz="1600" b="1">
                          <a:solidFill>
                            <a:srgbClr val="7030A0"/>
                          </a:solidFill>
                        </a:rPr>
                        <a:t>现在他已回国</a:t>
                      </a:r>
                      <a:r>
                        <a:rPr lang="zh-CN" altLang="en-US" sz="1600" b="1"/>
                        <a:t>。请你给他写一封邮件，内容包括:</a:t>
                      </a:r>
                      <a:endParaRPr lang="zh-CN" altLang="en-US" sz="1600" b="1"/>
                    </a:p>
                    <a:p>
                      <a:pPr>
                        <a:buNone/>
                      </a:pPr>
                      <a:r>
                        <a:rPr lang="zh-CN" altLang="en-US" sz="1600" b="1"/>
                        <a:t>1.</a:t>
                      </a:r>
                      <a:r>
                        <a:rPr lang="zh-CN" altLang="en-US" sz="1600" b="1">
                          <a:solidFill>
                            <a:schemeClr val="accent6">
                              <a:lumMod val="50000"/>
                            </a:schemeClr>
                          </a:solidFill>
                        </a:rPr>
                        <a:t>回忆活动经历</a:t>
                      </a:r>
                      <a:r>
                        <a:rPr lang="zh-CN" altLang="en-US" sz="1600" b="1"/>
                        <a:t>；</a:t>
                      </a:r>
                      <a:endParaRPr lang="zh-CN" altLang="en-US" sz="1600" b="1"/>
                    </a:p>
                    <a:p>
                      <a:pPr>
                        <a:buNone/>
                      </a:pPr>
                      <a:r>
                        <a:rPr lang="zh-CN" altLang="en-US" sz="1600" b="1"/>
                        <a:t>2</a:t>
                      </a:r>
                      <a:r>
                        <a:rPr lang="zh-CN" altLang="en-US" sz="1600" b="1">
                          <a:solidFill>
                            <a:srgbClr val="002060"/>
                          </a:solidFill>
                        </a:rPr>
                        <a:t>.分享个人收获</a:t>
                      </a:r>
                      <a:r>
                        <a:rPr lang="zh-CN" altLang="en-US" sz="1600" b="1"/>
                        <a:t>；</a:t>
                      </a:r>
                      <a:endParaRPr lang="zh-CN" altLang="en-US" sz="1600" b="1"/>
                    </a:p>
                    <a:p>
                      <a:pPr>
                        <a:buNone/>
                      </a:pPr>
                      <a:r>
                        <a:rPr lang="zh-CN" altLang="en-US" sz="1600" b="1"/>
                        <a:t>3</a:t>
                      </a:r>
                      <a:r>
                        <a:rPr lang="zh-CN" altLang="en-US" sz="1600" b="1">
                          <a:solidFill>
                            <a:schemeClr val="accent3">
                              <a:lumMod val="75000"/>
                            </a:schemeClr>
                          </a:solidFill>
                        </a:rPr>
                        <a:t>.希望保持联系。</a:t>
                      </a:r>
                      <a:endParaRPr lang="zh-CN" altLang="en-US" sz="1600" b="1">
                        <a:solidFill>
                          <a:schemeClr val="accent3">
                            <a:lumMod val="75000"/>
                          </a:schemeClr>
                        </a:solidFill>
                      </a:endParaRPr>
                    </a:p>
                  </a:txBody>
                  <a:tcPr>
                    <a:solidFill>
                      <a:schemeClr val="bg1">
                        <a:lumMod val="95000"/>
                      </a:schemeClr>
                    </a:solidFill>
                  </a:tcPr>
                </a:tc>
                <a:tc gridSpan="4">
                  <a:txBody>
                    <a:bodyPr/>
                    <a:p>
                      <a:pPr fontAlgn="auto">
                        <a:lnSpc>
                          <a:spcPts val="2120"/>
                        </a:lnSpc>
                        <a:buNone/>
                      </a:pPr>
                      <a:endParaRPr lang="en-US" altLang="zh-CN" sz="1600" b="1">
                        <a:solidFill>
                          <a:srgbClr val="C00000"/>
                        </a:solidFill>
                      </a:endParaRPr>
                    </a:p>
                  </a:txBody>
                  <a:tcPr>
                    <a:noFill/>
                  </a:tcPr>
                </a:tc>
                <a:tc hMerge="1">
                  <a:tcPr>
                    <a:solidFill>
                      <a:schemeClr val="tx2">
                        <a:lumMod val="20000"/>
                        <a:lumOff val="80000"/>
                      </a:schemeClr>
                    </a:solidFill>
                  </a:tcPr>
                </a:tc>
                <a:tc hMerge="1">
                  <a:tcPr>
                    <a:solidFill>
                      <a:schemeClr val="tx2">
                        <a:lumMod val="20000"/>
                        <a:lumOff val="80000"/>
                      </a:schemeClr>
                    </a:solidFill>
                  </a:tcPr>
                </a:tc>
                <a:tc hMerge="1">
                  <a:tcPr>
                    <a:solidFill>
                      <a:schemeClr val="tx2">
                        <a:lumMod val="20000"/>
                        <a:lumOff val="80000"/>
                      </a:schemeClr>
                    </a:solidFill>
                  </a:tcPr>
                </a:tc>
              </a:tr>
            </a:tbl>
          </a:graphicData>
        </a:graphic>
      </p:graphicFrame>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392170"/>
            <a:ext cx="902970" cy="1751330"/>
          </a:xfrm>
          <a:prstGeom prst="rect">
            <a:avLst/>
          </a:prstGeom>
        </p:spPr>
      </p:pic>
      <p:sp>
        <p:nvSpPr>
          <p:cNvPr id="5" name="TextBox 3"/>
          <p:cNvSpPr txBox="1"/>
          <p:nvPr/>
        </p:nvSpPr>
        <p:spPr>
          <a:xfrm>
            <a:off x="534035" y="144780"/>
            <a:ext cx="3724910" cy="398780"/>
          </a:xfrm>
          <a:prstGeom prst="rect">
            <a:avLst/>
          </a:prstGeom>
          <a:noFill/>
        </p:spPr>
        <p:txBody>
          <a:bodyPr wrap="square" rtlCol="0">
            <a:spAutoFit/>
          </a:bodyPr>
          <a:p>
            <a:r>
              <a:rPr lang="en-US" altLang="zh-CN" sz="2000" b="1" dirty="0">
                <a:solidFill>
                  <a:schemeClr val="accent5">
                    <a:lumMod val="75000"/>
                  </a:schemeClr>
                </a:solidFill>
                <a:latin typeface="微软雅黑" panose="020B0503020204020204" pitchFamily="34" charset="-122"/>
                <a:ea typeface="微软雅黑" panose="020B0503020204020204" pitchFamily="34" charset="-122"/>
              </a:rPr>
              <a:t>Appreciation</a:t>
            </a:r>
            <a:endParaRPr lang="en-US" altLang="zh-CN" sz="2000" b="1" dirty="0">
              <a:solidFill>
                <a:schemeClr val="accent5">
                  <a:lumMod val="75000"/>
                </a:schemeClr>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2243455" y="1458595"/>
            <a:ext cx="6689725" cy="3625850"/>
          </a:xfrm>
          <a:prstGeom prst="rect">
            <a:avLst/>
          </a:prstGeom>
          <a:noFill/>
        </p:spPr>
        <p:txBody>
          <a:bodyPr wrap="square" rtlCol="0" anchor="t">
            <a:spAutoFit/>
          </a:bodyPr>
          <a:p>
            <a:pPr algn="l" defTabSz="913765">
              <a:lnSpc>
                <a:spcPts val="2120"/>
              </a:lnSpc>
            </a:pPr>
            <a:r>
              <a:rPr lang="en-US" altLang="zh-CN" sz="1600" b="1">
                <a:solidFill>
                  <a:srgbClr val="C00000"/>
                </a:solidFill>
                <a:sym typeface="+mn-ea"/>
              </a:rPr>
              <a:t>Dear Chris</a:t>
            </a:r>
            <a:r>
              <a:rPr lang="en-US" altLang="zh-CN" sz="1600" b="1">
                <a:solidFill>
                  <a:schemeClr val="dk1"/>
                </a:solidFill>
                <a:sym typeface="+mn-ea"/>
              </a:rPr>
              <a:t>,</a:t>
            </a:r>
            <a:endParaRPr lang="en-US" altLang="zh-CN" sz="1600" b="1"/>
          </a:p>
          <a:p>
            <a:pPr algn="l" defTabSz="913765">
              <a:lnSpc>
                <a:spcPts val="2120"/>
              </a:lnSpc>
            </a:pPr>
            <a:r>
              <a:rPr lang="en-US" altLang="zh-CN" sz="1600" b="1">
                <a:solidFill>
                  <a:schemeClr val="dk1"/>
                </a:solidFill>
                <a:sym typeface="+mn-ea"/>
              </a:rPr>
              <a:t>    </a:t>
            </a:r>
            <a:r>
              <a:rPr lang="en-US" altLang="zh-CN" sz="1600" b="1">
                <a:solidFill>
                  <a:srgbClr val="7030A0"/>
                </a:solidFill>
                <a:sym typeface="+mn-ea"/>
              </a:rPr>
              <a:t>How was your journey home?</a:t>
            </a:r>
            <a:endParaRPr lang="en-US" altLang="zh-CN" sz="1600" b="1">
              <a:solidFill>
                <a:srgbClr val="7030A0"/>
              </a:solidFill>
            </a:endParaRPr>
          </a:p>
          <a:p>
            <a:pPr algn="l" defTabSz="913765">
              <a:lnSpc>
                <a:spcPts val="2120"/>
              </a:lnSpc>
            </a:pPr>
            <a:r>
              <a:rPr lang="en-US" altLang="zh-CN" sz="1600" b="1">
                <a:solidFill>
                  <a:schemeClr val="dk1"/>
                </a:solidFill>
                <a:sym typeface="+mn-ea"/>
              </a:rPr>
              <a:t>    </a:t>
            </a:r>
            <a:r>
              <a:rPr lang="en-US" altLang="zh-CN" sz="1600" b="1">
                <a:solidFill>
                  <a:schemeClr val="accent6">
                    <a:lumMod val="50000"/>
                  </a:schemeClr>
                </a:solidFill>
                <a:sym typeface="+mn-ea"/>
              </a:rPr>
              <a:t> I’m still excited about what we experienced together</a:t>
            </a:r>
            <a:r>
              <a:rPr lang="en-US" altLang="zh-CN" sz="1600" b="1">
                <a:solidFill>
                  <a:schemeClr val="dk1"/>
                </a:solidFill>
                <a:sym typeface="+mn-ea"/>
              </a:rPr>
              <a:t> </a:t>
            </a:r>
            <a:r>
              <a:rPr lang="en-US" altLang="zh-CN" sz="1600" b="1">
                <a:solidFill>
                  <a:srgbClr val="7030A0"/>
                </a:solidFill>
                <a:sym typeface="+mn-ea"/>
              </a:rPr>
              <a:t>during the China-Ireland Cultural Festival</a:t>
            </a:r>
            <a:r>
              <a:rPr lang="en-US" altLang="zh-CN" sz="1600" b="1">
                <a:solidFill>
                  <a:schemeClr val="dk1"/>
                </a:solidFill>
                <a:sym typeface="+mn-ea"/>
              </a:rPr>
              <a:t>. </a:t>
            </a:r>
            <a:r>
              <a:rPr lang="en-US" altLang="zh-CN" sz="1600" b="1">
                <a:solidFill>
                  <a:schemeClr val="accent6">
                    <a:lumMod val="50000"/>
                  </a:schemeClr>
                </a:solidFill>
                <a:sym typeface="+mn-ea"/>
              </a:rPr>
              <a:t>The lectures we attended, the movies we watched, and the exhibitions we visited were really impressive.</a:t>
            </a:r>
            <a:r>
              <a:rPr lang="en-US" altLang="zh-CN" sz="1600" b="1">
                <a:solidFill>
                  <a:schemeClr val="dk1"/>
                </a:solidFill>
                <a:sym typeface="+mn-ea"/>
              </a:rPr>
              <a:t> </a:t>
            </a:r>
            <a:r>
              <a:rPr lang="en-US" altLang="zh-CN" sz="1600" b="1">
                <a:solidFill>
                  <a:srgbClr val="002060"/>
                </a:solidFill>
                <a:sym typeface="+mn-ea"/>
              </a:rPr>
              <a:t>I certainly learned a lot about the Irish culture. What is amazing is that I gained a deeper understanding of my own culture as well.</a:t>
            </a:r>
            <a:endParaRPr lang="en-US" altLang="zh-CN" sz="1600" b="1">
              <a:solidFill>
                <a:srgbClr val="002060"/>
              </a:solidFill>
            </a:endParaRPr>
          </a:p>
          <a:p>
            <a:pPr algn="l" defTabSz="913765">
              <a:lnSpc>
                <a:spcPts val="2120"/>
              </a:lnSpc>
            </a:pPr>
            <a:r>
              <a:rPr lang="en-US" altLang="zh-CN" sz="1600" b="1">
                <a:solidFill>
                  <a:schemeClr val="dk1"/>
                </a:solidFill>
                <a:sym typeface="+mn-ea"/>
              </a:rPr>
              <a:t> </a:t>
            </a:r>
            <a:r>
              <a:rPr lang="en-US" altLang="zh-CN" sz="1600" b="1">
                <a:solidFill>
                  <a:schemeClr val="accent3">
                    <a:lumMod val="75000"/>
                  </a:schemeClr>
                </a:solidFill>
                <a:sym typeface="+mn-ea"/>
              </a:rPr>
              <a:t>  I hope I can visit Ireland some day and gain first-hand experience of your culture. I also hope you will come to China again sometime. Let’s keep in touch.</a:t>
            </a:r>
            <a:endParaRPr lang="en-US" altLang="zh-CN" sz="1600" b="1">
              <a:solidFill>
                <a:schemeClr val="accent3">
                  <a:lumMod val="75000"/>
                </a:schemeClr>
              </a:solidFill>
            </a:endParaRPr>
          </a:p>
          <a:p>
            <a:pPr algn="l" defTabSz="913765">
              <a:lnSpc>
                <a:spcPts val="2120"/>
              </a:lnSpc>
            </a:pPr>
            <a:r>
              <a:rPr lang="en-US" altLang="zh-CN" sz="1600" b="1">
                <a:solidFill>
                  <a:schemeClr val="dk1"/>
                </a:solidFill>
                <a:sym typeface="+mn-ea"/>
              </a:rPr>
              <a:t>                                                                              </a:t>
            </a:r>
            <a:r>
              <a:rPr lang="en-US" altLang="zh-CN" sz="1600" b="1">
                <a:solidFill>
                  <a:srgbClr val="C00000"/>
                </a:solidFill>
                <a:sym typeface="+mn-ea"/>
              </a:rPr>
              <a:t>Yours,</a:t>
            </a:r>
            <a:endParaRPr lang="en-US" altLang="zh-CN" sz="1600" b="1">
              <a:solidFill>
                <a:srgbClr val="C00000"/>
              </a:solidFill>
            </a:endParaRPr>
          </a:p>
          <a:p>
            <a:pPr algn="l" defTabSz="913765">
              <a:lnSpc>
                <a:spcPts val="2120"/>
              </a:lnSpc>
            </a:pPr>
            <a:r>
              <a:rPr lang="en-US" altLang="zh-CN" sz="1600" b="1">
                <a:solidFill>
                  <a:srgbClr val="C00000"/>
                </a:solidFill>
                <a:sym typeface="+mn-ea"/>
              </a:rPr>
              <a:t>                                                                              Li Hua </a:t>
            </a:r>
            <a:endParaRPr lang="zh-CN" altLang="en-US" dirty="0" smtClean="0">
              <a:latin typeface="Times New Roman" panose="02020603050405020304" pitchFamily="18" charset="0"/>
              <a:cs typeface="Times New Roman" panose="02020603050405020304" pitchFamily="18" charset="0"/>
            </a:endParaRPr>
          </a:p>
        </p:txBody>
      </p:sp>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8" fill="hold" grpId="0" nodeType="after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p:tgtEl>
                                          <p:spTgt spid="5"/>
                                        </p:tgtEl>
                                        <p:attrNameLst>
                                          <p:attrName>ppt_x</p:attrName>
                                        </p:attrNameLst>
                                      </p:cBhvr>
                                      <p:tavLst>
                                        <p:tav tm="0">
                                          <p:val>
                                            <p:strVal val="#ppt_x-#ppt_w*1.125000"/>
                                          </p:val>
                                        </p:tav>
                                        <p:tav tm="100000">
                                          <p:val>
                                            <p:strVal val="#ppt_x"/>
                                          </p:val>
                                        </p:tav>
                                      </p:tavLst>
                                    </p:anim>
                                    <p:animEffect transition="in" filter="wipe(right)">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1"/>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pic>
        <p:nvPicPr>
          <p:cNvPr id="4" name="图片 3" descr="未标题-1.png"/>
          <p:cNvPicPr>
            <a:picLocks noChangeAspect="1"/>
          </p:cNvPicPr>
          <p:nvPr/>
        </p:nvPicPr>
        <p:blipFill>
          <a:blip r:embed="rId4" cstate="print"/>
          <a:stretch>
            <a:fillRect/>
          </a:stretch>
        </p:blipFill>
        <p:spPr>
          <a:xfrm>
            <a:off x="8150225" y="0"/>
            <a:ext cx="459740" cy="749935"/>
          </a:xfrm>
          <a:prstGeom prst="rect">
            <a:avLst/>
          </a:prstGeom>
        </p:spPr>
      </p:pic>
      <p:graphicFrame>
        <p:nvGraphicFramePr>
          <p:cNvPr id="3" name="表格 2"/>
          <p:cNvGraphicFramePr/>
          <p:nvPr>
            <p:custDataLst>
              <p:tags r:id="rId5"/>
            </p:custDataLst>
          </p:nvPr>
        </p:nvGraphicFramePr>
        <p:xfrm>
          <a:off x="222885" y="749935"/>
          <a:ext cx="8710295" cy="4003675"/>
        </p:xfrm>
        <a:graphic>
          <a:graphicData uri="http://schemas.openxmlformats.org/drawingml/2006/table">
            <a:tbl>
              <a:tblPr firstRow="1" bandRow="1">
                <a:tableStyleId>{5C22544A-7EE6-4342-B048-85BDC9FD1C3A}</a:tableStyleId>
              </a:tblPr>
              <a:tblGrid>
                <a:gridCol w="1969135"/>
                <a:gridCol w="1685290"/>
                <a:gridCol w="1685290"/>
                <a:gridCol w="1685290"/>
                <a:gridCol w="1685290"/>
              </a:tblGrid>
              <a:tr h="681355">
                <a:tc>
                  <a:txBody>
                    <a:bodyPr/>
                    <a:p>
                      <a:pPr algn="ctr">
                        <a:buNone/>
                      </a:pPr>
                      <a:r>
                        <a:rPr lang="zh-CN" altLang="en-US">
                          <a:solidFill>
                            <a:schemeClr val="tx1"/>
                          </a:solidFill>
                        </a:rPr>
                        <a:t>试题呈现</a:t>
                      </a:r>
                      <a:endParaRPr lang="zh-CN" altLang="en-US">
                        <a:solidFill>
                          <a:schemeClr val="tx1"/>
                        </a:solidFill>
                      </a:endParaRPr>
                    </a:p>
                    <a:p>
                      <a:pPr algn="ctr">
                        <a:buNone/>
                      </a:pPr>
                      <a:r>
                        <a:rPr lang="en-US" altLang="zh-CN" sz="1200">
                          <a:solidFill>
                            <a:schemeClr val="tx1"/>
                          </a:solidFill>
                          <a:sym typeface="+mn-ea"/>
                        </a:rPr>
                        <a:t>Unique presentation</a:t>
                      </a:r>
                      <a:endParaRPr lang="zh-CN" altLang="en-US">
                        <a:solidFill>
                          <a:schemeClr val="tx1"/>
                        </a:solidFill>
                      </a:endParaRPr>
                    </a:p>
                  </a:txBody>
                  <a:tcPr>
                    <a:solidFill>
                      <a:schemeClr val="tx2">
                        <a:lumMod val="20000"/>
                        <a:lumOff val="80000"/>
                      </a:schemeClr>
                    </a:solidFill>
                  </a:tcPr>
                </a:tc>
                <a:tc>
                  <a:txBody>
                    <a:bodyPr/>
                    <a:p>
                      <a:pPr algn="ctr">
                        <a:buNone/>
                      </a:pPr>
                      <a:r>
                        <a:rPr lang="zh-CN" altLang="en-US">
                          <a:solidFill>
                            <a:schemeClr val="tx1"/>
                          </a:solidFill>
                        </a:rPr>
                        <a:t>信息分层</a:t>
                      </a:r>
                      <a:endParaRPr lang="zh-CN" altLang="en-US">
                        <a:solidFill>
                          <a:schemeClr val="tx1"/>
                        </a:solidFill>
                      </a:endParaRPr>
                    </a:p>
                    <a:p>
                      <a:pPr algn="ctr">
                        <a:buNone/>
                      </a:pPr>
                      <a:r>
                        <a:rPr lang="en-US" altLang="zh-CN" sz="1200">
                          <a:solidFill>
                            <a:srgbClr val="002060"/>
                          </a:solidFill>
                          <a:sym typeface="+mn-ea"/>
                        </a:rPr>
                        <a:t>Clear levels</a:t>
                      </a:r>
                      <a:endParaRPr lang="en-US" altLang="zh-CN" sz="1600">
                        <a:solidFill>
                          <a:schemeClr val="tx1"/>
                        </a:solidFill>
                      </a:endParaRPr>
                    </a:p>
                  </a:txBody>
                  <a:tcPr>
                    <a:solidFill>
                      <a:schemeClr val="tx2">
                        <a:lumMod val="20000"/>
                        <a:lumOff val="80000"/>
                      </a:schemeClr>
                    </a:solidFill>
                  </a:tcPr>
                </a:tc>
                <a:tc>
                  <a:txBody>
                    <a:bodyPr/>
                    <a:p>
                      <a:pPr algn="ctr">
                        <a:buNone/>
                      </a:pPr>
                      <a:r>
                        <a:rPr lang="zh-CN" altLang="en-US">
                          <a:solidFill>
                            <a:schemeClr val="tx1"/>
                          </a:solidFill>
                        </a:rPr>
                        <a:t>要点齐全</a:t>
                      </a:r>
                      <a:endParaRPr lang="zh-CN" altLang="en-US">
                        <a:solidFill>
                          <a:schemeClr val="tx1"/>
                        </a:solidFill>
                      </a:endParaRPr>
                    </a:p>
                    <a:p>
                      <a:pPr algn="ctr">
                        <a:buNone/>
                      </a:pPr>
                      <a:r>
                        <a:rPr lang="zh-CN" altLang="en-US" sz="1200">
                          <a:solidFill>
                            <a:srgbClr val="002060"/>
                          </a:solidFill>
                          <a:sym typeface="+mn-ea"/>
                        </a:rPr>
                        <a:t>Complete</a:t>
                      </a:r>
                      <a:r>
                        <a:rPr lang="en-US" altLang="zh-CN" sz="1200">
                          <a:solidFill>
                            <a:srgbClr val="002060"/>
                          </a:solidFill>
                          <a:sym typeface="+mn-ea"/>
                        </a:rPr>
                        <a:t> points</a:t>
                      </a:r>
                      <a:endParaRPr lang="zh-CN" altLang="en-US" sz="1600">
                        <a:solidFill>
                          <a:schemeClr val="tx1"/>
                        </a:solidFill>
                      </a:endParaRPr>
                    </a:p>
                  </a:txBody>
                  <a:tcPr>
                    <a:solidFill>
                      <a:schemeClr val="tx2">
                        <a:lumMod val="20000"/>
                        <a:lumOff val="80000"/>
                      </a:schemeClr>
                    </a:solidFill>
                  </a:tcPr>
                </a:tc>
                <a:tc>
                  <a:txBody>
                    <a:bodyPr/>
                    <a:p>
                      <a:pPr algn="ctr">
                        <a:buNone/>
                      </a:pPr>
                      <a:r>
                        <a:rPr lang="zh-CN" altLang="en-US">
                          <a:solidFill>
                            <a:srgbClr val="C00000"/>
                          </a:solidFill>
                        </a:rPr>
                        <a:t>合理建构</a:t>
                      </a:r>
                      <a:endParaRPr lang="zh-CN" altLang="en-US">
                        <a:solidFill>
                          <a:srgbClr val="C00000"/>
                        </a:solidFill>
                      </a:endParaRPr>
                    </a:p>
                    <a:p>
                      <a:pPr algn="ctr">
                        <a:buNone/>
                      </a:pPr>
                      <a:r>
                        <a:rPr lang="en-US" altLang="zh-CN" sz="1200">
                          <a:solidFill>
                            <a:srgbClr val="C00000"/>
                          </a:solidFill>
                          <a:sym typeface="+mn-ea"/>
                        </a:rPr>
                        <a:t>L</a:t>
                      </a:r>
                      <a:r>
                        <a:rPr lang="zh-CN" altLang="en-US" sz="1200">
                          <a:solidFill>
                            <a:srgbClr val="C00000"/>
                          </a:solidFill>
                          <a:sym typeface="+mn-ea"/>
                        </a:rPr>
                        <a:t>ogic</a:t>
                      </a:r>
                      <a:r>
                        <a:rPr lang="en-US" altLang="zh-CN" sz="1200">
                          <a:solidFill>
                            <a:srgbClr val="C00000"/>
                          </a:solidFill>
                          <a:sym typeface="+mn-ea"/>
                        </a:rPr>
                        <a:t>  bridges</a:t>
                      </a:r>
                      <a:endParaRPr lang="en-US" altLang="zh-CN" sz="1200">
                        <a:solidFill>
                          <a:srgbClr val="C00000"/>
                        </a:solidFill>
                        <a:sym typeface="+mn-ea"/>
                      </a:endParaRPr>
                    </a:p>
                  </a:txBody>
                  <a:tcPr>
                    <a:solidFill>
                      <a:schemeClr val="tx2">
                        <a:lumMod val="20000"/>
                        <a:lumOff val="80000"/>
                      </a:schemeClr>
                    </a:solidFill>
                  </a:tcPr>
                </a:tc>
                <a:tc>
                  <a:txBody>
                    <a:bodyPr/>
                    <a:p>
                      <a:pPr algn="ctr">
                        <a:buNone/>
                      </a:pPr>
                      <a:r>
                        <a:rPr lang="zh-CN" altLang="en-US">
                          <a:solidFill>
                            <a:schemeClr val="tx1"/>
                          </a:solidFill>
                        </a:rPr>
                        <a:t>真实交际</a:t>
                      </a:r>
                      <a:endParaRPr lang="zh-CN" altLang="en-US">
                        <a:solidFill>
                          <a:schemeClr val="tx1"/>
                        </a:solidFill>
                      </a:endParaRPr>
                    </a:p>
                    <a:p>
                      <a:pPr algn="ctr">
                        <a:buNone/>
                      </a:pPr>
                      <a:r>
                        <a:rPr lang="zh-CN" altLang="en-US" sz="1200">
                          <a:solidFill>
                            <a:srgbClr val="002060"/>
                          </a:solidFill>
                          <a:sym typeface="+mn-ea"/>
                        </a:rPr>
                        <a:t>Authentic</a:t>
                      </a:r>
                      <a:r>
                        <a:rPr lang="en-US" altLang="zh-CN" sz="1200">
                          <a:solidFill>
                            <a:srgbClr val="002060"/>
                          </a:solidFill>
                          <a:sym typeface="+mn-ea"/>
                        </a:rPr>
                        <a:t> emotions</a:t>
                      </a:r>
                      <a:endParaRPr lang="zh-CN" altLang="en-US" sz="1600">
                        <a:solidFill>
                          <a:schemeClr val="tx1"/>
                        </a:solidFill>
                      </a:endParaRPr>
                    </a:p>
                  </a:txBody>
                  <a:tcPr>
                    <a:solidFill>
                      <a:schemeClr val="tx2">
                        <a:lumMod val="20000"/>
                        <a:lumOff val="80000"/>
                      </a:schemeClr>
                    </a:solidFill>
                  </a:tcPr>
                </a:tc>
              </a:tr>
              <a:tr h="3322320">
                <a:tc>
                  <a:txBody>
                    <a:bodyPr/>
                    <a:p>
                      <a:pPr algn="l">
                        <a:buNone/>
                      </a:pPr>
                      <a:r>
                        <a:rPr lang="zh-CN" altLang="en-US" sz="1200" i="1">
                          <a:sym typeface="+mn-ea"/>
                        </a:rPr>
                        <a:t>（</a:t>
                      </a:r>
                      <a:r>
                        <a:rPr lang="en-US" altLang="zh-CN" sz="1200" i="1">
                          <a:sym typeface="+mn-ea"/>
                        </a:rPr>
                        <a:t>2022</a:t>
                      </a:r>
                      <a:r>
                        <a:rPr lang="zh-CN" altLang="en-US" sz="1200" i="1">
                          <a:sym typeface="+mn-ea"/>
                        </a:rPr>
                        <a:t>年</a:t>
                      </a:r>
                      <a:r>
                        <a:rPr lang="en-US" altLang="zh-CN" sz="1200" i="1">
                          <a:sym typeface="+mn-ea"/>
                        </a:rPr>
                        <a:t>1</a:t>
                      </a:r>
                      <a:r>
                        <a:rPr lang="zh-CN" altLang="en-US" sz="1200" i="1">
                          <a:sym typeface="+mn-ea"/>
                        </a:rPr>
                        <a:t>月浙江高考）</a:t>
                      </a:r>
                      <a:endParaRPr lang="zh-CN" altLang="en-US" sz="1200" i="1"/>
                    </a:p>
                    <a:p>
                      <a:pPr>
                        <a:buNone/>
                      </a:pPr>
                      <a:r>
                        <a:rPr lang="zh-CN" altLang="en-US" sz="1600" b="1"/>
                        <a:t>假定你是</a:t>
                      </a:r>
                      <a:r>
                        <a:rPr lang="zh-CN" altLang="en-US" sz="1600" b="1">
                          <a:solidFill>
                            <a:srgbClr val="C00000"/>
                          </a:solidFill>
                        </a:rPr>
                        <a:t>李华</a:t>
                      </a:r>
                      <a:r>
                        <a:rPr lang="zh-CN" altLang="en-US" sz="1600" b="1"/>
                        <a:t>，</a:t>
                      </a:r>
                      <a:r>
                        <a:rPr lang="zh-CN" altLang="en-US" sz="1600" b="1">
                          <a:solidFill>
                            <a:srgbClr val="7030A0"/>
                          </a:solidFill>
                        </a:rPr>
                        <a:t>在“中国—爱尔兰文化节”活动中结识了爱尔兰朋友</a:t>
                      </a:r>
                      <a:r>
                        <a:rPr lang="zh-CN" altLang="en-US" sz="1600" b="1">
                          <a:solidFill>
                            <a:srgbClr val="C00000"/>
                          </a:solidFill>
                        </a:rPr>
                        <a:t>Chris</a:t>
                      </a:r>
                      <a:r>
                        <a:rPr lang="zh-CN" altLang="en-US" sz="1600" b="1"/>
                        <a:t>，</a:t>
                      </a:r>
                      <a:r>
                        <a:rPr lang="zh-CN" altLang="en-US" sz="1600" b="1">
                          <a:solidFill>
                            <a:srgbClr val="7030A0"/>
                          </a:solidFill>
                        </a:rPr>
                        <a:t>现在他已回国</a:t>
                      </a:r>
                      <a:r>
                        <a:rPr lang="zh-CN" altLang="en-US" sz="1600" b="1"/>
                        <a:t>。请你给他写一封邮件，内容包括:</a:t>
                      </a:r>
                      <a:endParaRPr lang="zh-CN" altLang="en-US" sz="1600" b="1"/>
                    </a:p>
                    <a:p>
                      <a:pPr>
                        <a:buNone/>
                      </a:pPr>
                      <a:r>
                        <a:rPr lang="zh-CN" altLang="en-US" sz="1600" b="1"/>
                        <a:t>1.</a:t>
                      </a:r>
                      <a:r>
                        <a:rPr lang="zh-CN" altLang="en-US" sz="1600" b="1">
                          <a:solidFill>
                            <a:schemeClr val="accent6">
                              <a:lumMod val="50000"/>
                            </a:schemeClr>
                          </a:solidFill>
                        </a:rPr>
                        <a:t>回忆活动经历</a:t>
                      </a:r>
                      <a:r>
                        <a:rPr lang="zh-CN" altLang="en-US" sz="1600" b="1"/>
                        <a:t>；</a:t>
                      </a:r>
                      <a:endParaRPr lang="zh-CN" altLang="en-US" sz="1600" b="1"/>
                    </a:p>
                    <a:p>
                      <a:pPr>
                        <a:buNone/>
                      </a:pPr>
                      <a:r>
                        <a:rPr lang="zh-CN" altLang="en-US" sz="1600" b="1"/>
                        <a:t>2</a:t>
                      </a:r>
                      <a:r>
                        <a:rPr lang="zh-CN" altLang="en-US" sz="1600" b="1">
                          <a:solidFill>
                            <a:srgbClr val="002060"/>
                          </a:solidFill>
                        </a:rPr>
                        <a:t>.分享个人收获</a:t>
                      </a:r>
                      <a:r>
                        <a:rPr lang="zh-CN" altLang="en-US" sz="1600" b="1"/>
                        <a:t>；</a:t>
                      </a:r>
                      <a:endParaRPr lang="zh-CN" altLang="en-US" sz="1600" b="1"/>
                    </a:p>
                    <a:p>
                      <a:pPr>
                        <a:buNone/>
                      </a:pPr>
                      <a:r>
                        <a:rPr lang="zh-CN" altLang="en-US" sz="1600" b="1"/>
                        <a:t>3</a:t>
                      </a:r>
                      <a:r>
                        <a:rPr lang="zh-CN" altLang="en-US" sz="1600" b="1">
                          <a:solidFill>
                            <a:srgbClr val="00B050"/>
                          </a:solidFill>
                        </a:rPr>
                        <a:t>.希望保持联系</a:t>
                      </a:r>
                      <a:r>
                        <a:rPr lang="zh-CN" altLang="en-US" sz="1600" b="1">
                          <a:solidFill>
                            <a:schemeClr val="accent3">
                              <a:lumMod val="75000"/>
                            </a:schemeClr>
                          </a:solidFill>
                        </a:rPr>
                        <a:t>。</a:t>
                      </a:r>
                      <a:endParaRPr lang="zh-CN" altLang="en-US" sz="1600" b="1">
                        <a:solidFill>
                          <a:schemeClr val="accent3">
                            <a:lumMod val="75000"/>
                          </a:schemeClr>
                        </a:solidFill>
                      </a:endParaRPr>
                    </a:p>
                  </a:txBody>
                  <a:tcPr>
                    <a:solidFill>
                      <a:schemeClr val="bg1">
                        <a:lumMod val="95000"/>
                      </a:schemeClr>
                    </a:solidFill>
                  </a:tcPr>
                </a:tc>
                <a:tc gridSpan="4">
                  <a:txBody>
                    <a:bodyPr/>
                    <a:p>
                      <a:pPr fontAlgn="auto">
                        <a:lnSpc>
                          <a:spcPts val="2120"/>
                        </a:lnSpc>
                        <a:buNone/>
                      </a:pPr>
                      <a:endParaRPr lang="en-US" altLang="zh-CN" sz="1600" b="1">
                        <a:solidFill>
                          <a:srgbClr val="C00000"/>
                        </a:solidFill>
                      </a:endParaRPr>
                    </a:p>
                  </a:txBody>
                  <a:tcPr>
                    <a:noFill/>
                  </a:tcPr>
                </a:tc>
                <a:tc hMerge="1">
                  <a:tcPr>
                    <a:solidFill>
                      <a:schemeClr val="tx2">
                        <a:lumMod val="20000"/>
                        <a:lumOff val="80000"/>
                      </a:schemeClr>
                    </a:solidFill>
                  </a:tcPr>
                </a:tc>
                <a:tc hMerge="1">
                  <a:tcPr>
                    <a:solidFill>
                      <a:schemeClr val="tx2">
                        <a:lumMod val="20000"/>
                        <a:lumOff val="80000"/>
                      </a:schemeClr>
                    </a:solidFill>
                  </a:tcPr>
                </a:tc>
                <a:tc hMerge="1">
                  <a:tcPr>
                    <a:solidFill>
                      <a:schemeClr val="tx2">
                        <a:lumMod val="20000"/>
                        <a:lumOff val="80000"/>
                      </a:schemeClr>
                    </a:solidFill>
                  </a:tcPr>
                </a:tc>
              </a:tr>
            </a:tbl>
          </a:graphicData>
        </a:graphic>
      </p:graphicFrame>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392170"/>
            <a:ext cx="902970" cy="1751330"/>
          </a:xfrm>
          <a:prstGeom prst="rect">
            <a:avLst/>
          </a:prstGeom>
        </p:spPr>
      </p:pic>
      <p:sp>
        <p:nvSpPr>
          <p:cNvPr id="5" name="TextBox 3"/>
          <p:cNvSpPr txBox="1"/>
          <p:nvPr/>
        </p:nvSpPr>
        <p:spPr>
          <a:xfrm>
            <a:off x="534035" y="144780"/>
            <a:ext cx="3724910" cy="398780"/>
          </a:xfrm>
          <a:prstGeom prst="rect">
            <a:avLst/>
          </a:prstGeom>
          <a:noFill/>
        </p:spPr>
        <p:txBody>
          <a:bodyPr wrap="square" rtlCol="0">
            <a:spAutoFit/>
          </a:bodyPr>
          <a:p>
            <a:r>
              <a:rPr lang="en-US" altLang="zh-CN" sz="2000" b="1" dirty="0">
                <a:solidFill>
                  <a:schemeClr val="accent5">
                    <a:lumMod val="75000"/>
                  </a:schemeClr>
                </a:solidFill>
                <a:latin typeface="微软雅黑" panose="020B0503020204020204" pitchFamily="34" charset="-122"/>
                <a:ea typeface="微软雅黑" panose="020B0503020204020204" pitchFamily="34" charset="-122"/>
              </a:rPr>
              <a:t>Appreciation</a:t>
            </a:r>
            <a:endParaRPr lang="en-US" altLang="zh-CN" sz="2000" b="1" dirty="0">
              <a:solidFill>
                <a:schemeClr val="accent5">
                  <a:lumMod val="75000"/>
                </a:schemeClr>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2243455" y="1458595"/>
            <a:ext cx="6689725" cy="3625850"/>
          </a:xfrm>
          <a:prstGeom prst="rect">
            <a:avLst/>
          </a:prstGeom>
          <a:noFill/>
        </p:spPr>
        <p:txBody>
          <a:bodyPr wrap="square" rtlCol="0" anchor="t">
            <a:spAutoFit/>
          </a:bodyPr>
          <a:p>
            <a:pPr algn="l" defTabSz="913765">
              <a:lnSpc>
                <a:spcPts val="2120"/>
              </a:lnSpc>
            </a:pPr>
            <a:r>
              <a:rPr lang="en-US" altLang="zh-CN" sz="1600" b="1">
                <a:solidFill>
                  <a:schemeClr val="tx1"/>
                </a:solidFill>
                <a:sym typeface="+mn-ea"/>
              </a:rPr>
              <a:t>Dear Chris,</a:t>
            </a:r>
            <a:endParaRPr lang="en-US" altLang="zh-CN" sz="1600" b="1">
              <a:solidFill>
                <a:schemeClr val="tx1"/>
              </a:solidFill>
            </a:endParaRPr>
          </a:p>
          <a:p>
            <a:pPr algn="l" defTabSz="913765">
              <a:lnSpc>
                <a:spcPts val="2120"/>
              </a:lnSpc>
            </a:pPr>
            <a:r>
              <a:rPr lang="en-US" altLang="zh-CN" sz="1600" b="1">
                <a:solidFill>
                  <a:schemeClr val="tx1"/>
                </a:solidFill>
                <a:sym typeface="+mn-ea"/>
              </a:rPr>
              <a:t>    How was your journey home?</a:t>
            </a:r>
            <a:endParaRPr lang="en-US" altLang="zh-CN" sz="1600" b="1">
              <a:solidFill>
                <a:schemeClr val="tx1"/>
              </a:solidFill>
            </a:endParaRPr>
          </a:p>
          <a:p>
            <a:pPr algn="l" defTabSz="913765">
              <a:lnSpc>
                <a:spcPts val="2120"/>
              </a:lnSpc>
            </a:pPr>
            <a:r>
              <a:rPr lang="en-US" altLang="zh-CN" sz="1600" b="1">
                <a:solidFill>
                  <a:schemeClr val="tx1"/>
                </a:solidFill>
                <a:sym typeface="+mn-ea"/>
              </a:rPr>
              <a:t>     I’m still excited about what we experienced together during the China-Ireland Cultural Festival. The lectures we attended, the movies we watched, and the exhibitions we visited </a:t>
            </a:r>
            <a:r>
              <a:rPr lang="en-US" altLang="zh-CN" sz="1600" b="1" u="sng">
                <a:solidFill>
                  <a:schemeClr val="accent6">
                    <a:lumMod val="50000"/>
                  </a:schemeClr>
                </a:solidFill>
                <a:sym typeface="+mn-ea"/>
              </a:rPr>
              <a:t>were really impressive</a:t>
            </a:r>
            <a:r>
              <a:rPr lang="zh-CN" altLang="en-US" sz="1600" b="1" u="sng" baseline="-25000">
                <a:solidFill>
                  <a:schemeClr val="accent6">
                    <a:lumMod val="50000"/>
                  </a:schemeClr>
                </a:solidFill>
                <a:sym typeface="+mn-ea"/>
              </a:rPr>
              <a:t>（因）</a:t>
            </a:r>
            <a:r>
              <a:rPr lang="en-US" altLang="zh-CN" sz="1600" b="1">
                <a:solidFill>
                  <a:schemeClr val="tx1"/>
                </a:solidFill>
                <a:sym typeface="+mn-ea"/>
              </a:rPr>
              <a:t>.</a:t>
            </a:r>
            <a:r>
              <a:rPr lang="en-US" altLang="zh-CN" sz="1600" b="1">
                <a:solidFill>
                  <a:srgbClr val="002060"/>
                </a:solidFill>
                <a:sym typeface="+mn-ea"/>
              </a:rPr>
              <a:t> </a:t>
            </a:r>
            <a:r>
              <a:rPr lang="en-US" altLang="zh-CN" sz="1600" b="1" u="sng">
                <a:solidFill>
                  <a:srgbClr val="002060"/>
                </a:solidFill>
                <a:sym typeface="+mn-ea"/>
              </a:rPr>
              <a:t>I </a:t>
            </a:r>
            <a:r>
              <a:rPr lang="en-US" altLang="zh-CN" sz="1600" b="1" u="sng">
                <a:solidFill>
                  <a:schemeClr val="accent6">
                    <a:lumMod val="50000"/>
                  </a:schemeClr>
                </a:solidFill>
                <a:sym typeface="+mn-ea"/>
              </a:rPr>
              <a:t>certainly</a:t>
            </a:r>
            <a:r>
              <a:rPr lang="en-US" altLang="zh-CN" sz="1600" b="1" u="sng">
                <a:solidFill>
                  <a:srgbClr val="002060"/>
                </a:solidFill>
                <a:sym typeface="+mn-ea"/>
              </a:rPr>
              <a:t> learned a lot</a:t>
            </a:r>
            <a:r>
              <a:rPr lang="zh-CN" altLang="en-US" sz="1600" b="1" u="sng" baseline="-25000">
                <a:solidFill>
                  <a:srgbClr val="002060"/>
                </a:solidFill>
                <a:sym typeface="+mn-ea"/>
              </a:rPr>
              <a:t>（果）</a:t>
            </a:r>
            <a:r>
              <a:rPr lang="en-US" altLang="zh-CN" sz="1600" b="1">
                <a:solidFill>
                  <a:srgbClr val="002060"/>
                </a:solidFill>
                <a:sym typeface="+mn-ea"/>
              </a:rPr>
              <a:t> about the Irish culture. </a:t>
            </a:r>
            <a:r>
              <a:rPr lang="en-US" altLang="zh-CN" sz="1600" b="1" u="sng">
                <a:solidFill>
                  <a:srgbClr val="002060"/>
                </a:solidFill>
                <a:sym typeface="+mn-ea"/>
              </a:rPr>
              <a:t>What is amazing is that I gained a deeper understanding of my own culture as well</a:t>
            </a:r>
            <a:r>
              <a:rPr lang="zh-CN" altLang="en-US" sz="1600" b="1" u="sng" baseline="-25000">
                <a:solidFill>
                  <a:srgbClr val="002060"/>
                </a:solidFill>
                <a:sym typeface="+mn-ea"/>
              </a:rPr>
              <a:t>（并列和递进）</a:t>
            </a:r>
            <a:r>
              <a:rPr lang="en-US" altLang="zh-CN" sz="1600" b="1">
                <a:solidFill>
                  <a:srgbClr val="002060"/>
                </a:solidFill>
                <a:sym typeface="+mn-ea"/>
              </a:rPr>
              <a:t>.</a:t>
            </a:r>
            <a:endParaRPr lang="en-US" altLang="zh-CN" sz="1600" b="1">
              <a:solidFill>
                <a:srgbClr val="002060"/>
              </a:solidFill>
            </a:endParaRPr>
          </a:p>
          <a:p>
            <a:pPr algn="l" defTabSz="913765">
              <a:lnSpc>
                <a:spcPts val="2120"/>
              </a:lnSpc>
            </a:pPr>
            <a:r>
              <a:rPr lang="en-US" altLang="zh-CN" sz="1600" b="1">
                <a:solidFill>
                  <a:schemeClr val="tx1"/>
                </a:solidFill>
                <a:sym typeface="+mn-ea"/>
              </a:rPr>
              <a:t>  </a:t>
            </a:r>
            <a:r>
              <a:rPr lang="en-US" altLang="zh-CN" sz="1600" b="1" u="sng">
                <a:solidFill>
                  <a:srgbClr val="00B050"/>
                </a:solidFill>
                <a:sym typeface="+mn-ea"/>
              </a:rPr>
              <a:t> I hope I can visit Ireland some day and gain first-hand experience of your culture. I also hope you will come to China again sometime</a:t>
            </a:r>
            <a:r>
              <a:rPr lang="zh-CN" altLang="en-US" sz="1600" b="1" u="sng" baseline="-25000">
                <a:solidFill>
                  <a:srgbClr val="00B050"/>
                </a:solidFill>
                <a:sym typeface="+mn-ea"/>
              </a:rPr>
              <a:t>（因）</a:t>
            </a:r>
            <a:r>
              <a:rPr lang="en-US" altLang="zh-CN" sz="1600" b="1">
                <a:solidFill>
                  <a:schemeClr val="tx1"/>
                </a:solidFill>
                <a:sym typeface="+mn-ea"/>
              </a:rPr>
              <a:t>. </a:t>
            </a:r>
            <a:r>
              <a:rPr lang="en-US" altLang="zh-CN" sz="1600" b="1" u="sng">
                <a:solidFill>
                  <a:srgbClr val="00B050"/>
                </a:solidFill>
                <a:sym typeface="+mn-ea"/>
              </a:rPr>
              <a:t>Let’s keep in touch</a:t>
            </a:r>
            <a:r>
              <a:rPr lang="zh-CN" altLang="en-US" sz="1600" b="1" u="sng" baseline="-25000">
                <a:solidFill>
                  <a:srgbClr val="00B050"/>
                </a:solidFill>
                <a:sym typeface="+mn-ea"/>
              </a:rPr>
              <a:t>（果）</a:t>
            </a:r>
            <a:r>
              <a:rPr lang="en-US" altLang="zh-CN" sz="1600" b="1">
                <a:solidFill>
                  <a:schemeClr val="tx1"/>
                </a:solidFill>
                <a:sym typeface="+mn-ea"/>
              </a:rPr>
              <a:t>.</a:t>
            </a:r>
            <a:endParaRPr lang="en-US" altLang="zh-CN" sz="1600" b="1">
              <a:solidFill>
                <a:schemeClr val="tx1"/>
              </a:solidFill>
            </a:endParaRPr>
          </a:p>
          <a:p>
            <a:pPr algn="l" defTabSz="913765">
              <a:lnSpc>
                <a:spcPts val="2120"/>
              </a:lnSpc>
            </a:pPr>
            <a:r>
              <a:rPr lang="en-US" altLang="zh-CN" sz="1600" b="1">
                <a:solidFill>
                  <a:schemeClr val="tx1"/>
                </a:solidFill>
                <a:sym typeface="+mn-ea"/>
              </a:rPr>
              <a:t>                                                                              Yours,</a:t>
            </a:r>
            <a:endParaRPr lang="en-US" altLang="zh-CN" sz="1600" b="1">
              <a:solidFill>
                <a:schemeClr val="tx1"/>
              </a:solidFill>
            </a:endParaRPr>
          </a:p>
          <a:p>
            <a:pPr algn="l" defTabSz="913765">
              <a:lnSpc>
                <a:spcPts val="2120"/>
              </a:lnSpc>
            </a:pPr>
            <a:r>
              <a:rPr lang="en-US" altLang="zh-CN" sz="1600" b="1">
                <a:solidFill>
                  <a:schemeClr val="tx1"/>
                </a:solidFill>
                <a:sym typeface="+mn-ea"/>
              </a:rPr>
              <a:t>                                                                              Li Hua </a:t>
            </a:r>
            <a:endParaRPr lang="en-US" altLang="zh-CN" sz="1600" b="1" dirty="0" smtClean="0">
              <a:solidFill>
                <a:schemeClr val="tx1"/>
              </a:solidFill>
              <a:latin typeface="Times New Roman" panose="02020603050405020304" pitchFamily="18" charset="0"/>
              <a:cs typeface="Times New Roman" panose="02020603050405020304" pitchFamily="18" charset="0"/>
              <a:sym typeface="+mn-ea"/>
            </a:endParaRPr>
          </a:p>
        </p:txBody>
      </p:sp>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8" fill="hold" grpId="0" nodeType="after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p:tgtEl>
                                          <p:spTgt spid="5"/>
                                        </p:tgtEl>
                                        <p:attrNameLst>
                                          <p:attrName>ppt_x</p:attrName>
                                        </p:attrNameLst>
                                      </p:cBhvr>
                                      <p:tavLst>
                                        <p:tav tm="0">
                                          <p:val>
                                            <p:strVal val="#ppt_x-#ppt_w*1.125000"/>
                                          </p:val>
                                        </p:tav>
                                        <p:tav tm="100000">
                                          <p:val>
                                            <p:strVal val="#ppt_x"/>
                                          </p:val>
                                        </p:tav>
                                      </p:tavLst>
                                    </p:anim>
                                    <p:animEffect transition="in" filter="wipe(right)">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5">
                <a:lumMod val="75000"/>
              </a:schemeClr>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pic>
        <p:nvPicPr>
          <p:cNvPr id="4" name="图片 3" descr="未标题-1.png"/>
          <p:cNvPicPr>
            <a:picLocks noChangeAspect="1"/>
          </p:cNvPicPr>
          <p:nvPr/>
        </p:nvPicPr>
        <p:blipFill>
          <a:blip r:embed="rId4" cstate="print"/>
          <a:stretch>
            <a:fillRect/>
          </a:stretch>
        </p:blipFill>
        <p:spPr>
          <a:xfrm>
            <a:off x="8150225" y="0"/>
            <a:ext cx="459740" cy="749935"/>
          </a:xfrm>
          <a:prstGeom prst="rect">
            <a:avLst/>
          </a:prstGeom>
        </p:spPr>
      </p:pic>
      <p:graphicFrame>
        <p:nvGraphicFramePr>
          <p:cNvPr id="3" name="表格 2"/>
          <p:cNvGraphicFramePr/>
          <p:nvPr>
            <p:custDataLst>
              <p:tags r:id="rId5"/>
            </p:custDataLst>
          </p:nvPr>
        </p:nvGraphicFramePr>
        <p:xfrm>
          <a:off x="222885" y="749935"/>
          <a:ext cx="8710295" cy="4003675"/>
        </p:xfrm>
        <a:graphic>
          <a:graphicData uri="http://schemas.openxmlformats.org/drawingml/2006/table">
            <a:tbl>
              <a:tblPr firstRow="1" bandRow="1">
                <a:tableStyleId>{5C22544A-7EE6-4342-B048-85BDC9FD1C3A}</a:tableStyleId>
              </a:tblPr>
              <a:tblGrid>
                <a:gridCol w="1969135"/>
                <a:gridCol w="1685290"/>
                <a:gridCol w="1685290"/>
                <a:gridCol w="1685290"/>
                <a:gridCol w="1685290"/>
              </a:tblGrid>
              <a:tr h="681355">
                <a:tc>
                  <a:txBody>
                    <a:bodyPr/>
                    <a:p>
                      <a:pPr algn="ctr">
                        <a:buNone/>
                      </a:pPr>
                      <a:r>
                        <a:rPr lang="zh-CN" altLang="en-US">
                          <a:solidFill>
                            <a:schemeClr val="tx1"/>
                          </a:solidFill>
                        </a:rPr>
                        <a:t>试题呈现</a:t>
                      </a:r>
                      <a:endParaRPr lang="zh-CN" altLang="en-US">
                        <a:solidFill>
                          <a:schemeClr val="tx1"/>
                        </a:solidFill>
                      </a:endParaRPr>
                    </a:p>
                    <a:p>
                      <a:pPr algn="ctr">
                        <a:buNone/>
                      </a:pPr>
                      <a:r>
                        <a:rPr lang="en-US" altLang="zh-CN" sz="1200">
                          <a:solidFill>
                            <a:schemeClr val="tx1"/>
                          </a:solidFill>
                          <a:sym typeface="+mn-ea"/>
                        </a:rPr>
                        <a:t>Unique presentation</a:t>
                      </a:r>
                      <a:endParaRPr lang="zh-CN" altLang="en-US">
                        <a:solidFill>
                          <a:schemeClr val="tx1"/>
                        </a:solidFill>
                      </a:endParaRPr>
                    </a:p>
                  </a:txBody>
                  <a:tcPr>
                    <a:solidFill>
                      <a:schemeClr val="tx2">
                        <a:lumMod val="20000"/>
                        <a:lumOff val="80000"/>
                      </a:schemeClr>
                    </a:solidFill>
                  </a:tcPr>
                </a:tc>
                <a:tc>
                  <a:txBody>
                    <a:bodyPr/>
                    <a:p>
                      <a:pPr algn="ctr">
                        <a:buNone/>
                      </a:pPr>
                      <a:r>
                        <a:rPr lang="zh-CN" altLang="en-US">
                          <a:solidFill>
                            <a:schemeClr val="tx1"/>
                          </a:solidFill>
                        </a:rPr>
                        <a:t>信息分层</a:t>
                      </a:r>
                      <a:endParaRPr lang="zh-CN" altLang="en-US">
                        <a:solidFill>
                          <a:schemeClr val="tx1"/>
                        </a:solidFill>
                      </a:endParaRPr>
                    </a:p>
                    <a:p>
                      <a:pPr algn="ctr">
                        <a:buNone/>
                      </a:pPr>
                      <a:r>
                        <a:rPr lang="en-US" altLang="zh-CN" sz="1200">
                          <a:solidFill>
                            <a:srgbClr val="002060"/>
                          </a:solidFill>
                          <a:sym typeface="+mn-ea"/>
                        </a:rPr>
                        <a:t>Clear levels</a:t>
                      </a:r>
                      <a:endParaRPr lang="en-US" altLang="zh-CN" sz="1600">
                        <a:solidFill>
                          <a:schemeClr val="tx1"/>
                        </a:solidFill>
                      </a:endParaRPr>
                    </a:p>
                  </a:txBody>
                  <a:tcPr>
                    <a:solidFill>
                      <a:schemeClr val="tx2">
                        <a:lumMod val="20000"/>
                        <a:lumOff val="80000"/>
                      </a:schemeClr>
                    </a:solidFill>
                  </a:tcPr>
                </a:tc>
                <a:tc>
                  <a:txBody>
                    <a:bodyPr/>
                    <a:p>
                      <a:pPr algn="ctr">
                        <a:buNone/>
                      </a:pPr>
                      <a:r>
                        <a:rPr lang="zh-CN" altLang="en-US">
                          <a:solidFill>
                            <a:schemeClr val="tx1"/>
                          </a:solidFill>
                        </a:rPr>
                        <a:t>要点齐全</a:t>
                      </a:r>
                      <a:endParaRPr lang="zh-CN" altLang="en-US">
                        <a:solidFill>
                          <a:schemeClr val="tx1"/>
                        </a:solidFill>
                      </a:endParaRPr>
                    </a:p>
                    <a:p>
                      <a:pPr algn="ctr">
                        <a:buNone/>
                      </a:pPr>
                      <a:r>
                        <a:rPr lang="zh-CN" altLang="en-US" sz="1200">
                          <a:solidFill>
                            <a:srgbClr val="002060"/>
                          </a:solidFill>
                          <a:sym typeface="+mn-ea"/>
                        </a:rPr>
                        <a:t>Complete</a:t>
                      </a:r>
                      <a:r>
                        <a:rPr lang="en-US" altLang="zh-CN" sz="1200">
                          <a:solidFill>
                            <a:srgbClr val="002060"/>
                          </a:solidFill>
                          <a:sym typeface="+mn-ea"/>
                        </a:rPr>
                        <a:t> points</a:t>
                      </a:r>
                      <a:endParaRPr lang="zh-CN" altLang="en-US" sz="1600">
                        <a:solidFill>
                          <a:schemeClr val="tx1"/>
                        </a:solidFill>
                      </a:endParaRPr>
                    </a:p>
                  </a:txBody>
                  <a:tcPr>
                    <a:solidFill>
                      <a:schemeClr val="tx2">
                        <a:lumMod val="20000"/>
                        <a:lumOff val="80000"/>
                      </a:schemeClr>
                    </a:solidFill>
                  </a:tcPr>
                </a:tc>
                <a:tc>
                  <a:txBody>
                    <a:bodyPr/>
                    <a:p>
                      <a:pPr algn="ctr">
                        <a:buNone/>
                      </a:pPr>
                      <a:r>
                        <a:rPr lang="zh-CN" altLang="en-US">
                          <a:solidFill>
                            <a:schemeClr val="tx1"/>
                          </a:solidFill>
                        </a:rPr>
                        <a:t>合理建构</a:t>
                      </a:r>
                      <a:endParaRPr lang="zh-CN" altLang="en-US">
                        <a:solidFill>
                          <a:schemeClr val="tx1"/>
                        </a:solidFill>
                      </a:endParaRPr>
                    </a:p>
                    <a:p>
                      <a:pPr algn="ctr">
                        <a:buNone/>
                      </a:pPr>
                      <a:r>
                        <a:rPr lang="en-US" altLang="zh-CN" sz="1200">
                          <a:solidFill>
                            <a:srgbClr val="002060"/>
                          </a:solidFill>
                          <a:sym typeface="+mn-ea"/>
                        </a:rPr>
                        <a:t>L</a:t>
                      </a:r>
                      <a:r>
                        <a:rPr lang="zh-CN" altLang="en-US" sz="1200">
                          <a:solidFill>
                            <a:srgbClr val="002060"/>
                          </a:solidFill>
                          <a:sym typeface="+mn-ea"/>
                        </a:rPr>
                        <a:t>ogic</a:t>
                      </a:r>
                      <a:r>
                        <a:rPr lang="en-US" altLang="zh-CN" sz="1200">
                          <a:solidFill>
                            <a:srgbClr val="002060"/>
                          </a:solidFill>
                          <a:sym typeface="+mn-ea"/>
                        </a:rPr>
                        <a:t>  bridges</a:t>
                      </a:r>
                      <a:endParaRPr lang="zh-CN" altLang="en-US" sz="1600">
                        <a:solidFill>
                          <a:schemeClr val="tx1"/>
                        </a:solidFill>
                        <a:sym typeface="+mn-ea"/>
                      </a:endParaRPr>
                    </a:p>
                  </a:txBody>
                  <a:tcPr>
                    <a:solidFill>
                      <a:schemeClr val="tx2">
                        <a:lumMod val="20000"/>
                        <a:lumOff val="80000"/>
                      </a:schemeClr>
                    </a:solidFill>
                  </a:tcPr>
                </a:tc>
                <a:tc>
                  <a:txBody>
                    <a:bodyPr/>
                    <a:p>
                      <a:pPr algn="ctr">
                        <a:buNone/>
                      </a:pPr>
                      <a:r>
                        <a:rPr lang="zh-CN" altLang="en-US">
                          <a:solidFill>
                            <a:srgbClr val="C00000"/>
                          </a:solidFill>
                        </a:rPr>
                        <a:t>真实交际</a:t>
                      </a:r>
                      <a:endParaRPr lang="zh-CN" altLang="en-US">
                        <a:solidFill>
                          <a:srgbClr val="C00000"/>
                        </a:solidFill>
                      </a:endParaRPr>
                    </a:p>
                    <a:p>
                      <a:pPr algn="ctr">
                        <a:buNone/>
                      </a:pPr>
                      <a:r>
                        <a:rPr lang="zh-CN" altLang="en-US" sz="1200">
                          <a:solidFill>
                            <a:srgbClr val="C00000"/>
                          </a:solidFill>
                          <a:sym typeface="+mn-ea"/>
                        </a:rPr>
                        <a:t>Authentic</a:t>
                      </a:r>
                      <a:r>
                        <a:rPr lang="en-US" altLang="zh-CN" sz="1200">
                          <a:solidFill>
                            <a:srgbClr val="C00000"/>
                          </a:solidFill>
                          <a:sym typeface="+mn-ea"/>
                        </a:rPr>
                        <a:t> emotions</a:t>
                      </a:r>
                      <a:endParaRPr lang="en-US" altLang="zh-CN" sz="1200">
                        <a:solidFill>
                          <a:srgbClr val="C00000"/>
                        </a:solidFill>
                        <a:sym typeface="+mn-ea"/>
                      </a:endParaRPr>
                    </a:p>
                  </a:txBody>
                  <a:tcPr>
                    <a:solidFill>
                      <a:schemeClr val="tx2">
                        <a:lumMod val="20000"/>
                        <a:lumOff val="80000"/>
                      </a:schemeClr>
                    </a:solidFill>
                  </a:tcPr>
                </a:tc>
              </a:tr>
              <a:tr h="3322320">
                <a:tc>
                  <a:txBody>
                    <a:bodyPr/>
                    <a:p>
                      <a:pPr algn="l">
                        <a:buNone/>
                      </a:pPr>
                      <a:r>
                        <a:rPr lang="zh-CN" altLang="en-US" sz="1200" i="1">
                          <a:sym typeface="+mn-ea"/>
                        </a:rPr>
                        <a:t>（</a:t>
                      </a:r>
                      <a:r>
                        <a:rPr lang="en-US" altLang="zh-CN" sz="1200" i="1">
                          <a:sym typeface="+mn-ea"/>
                        </a:rPr>
                        <a:t>2022</a:t>
                      </a:r>
                      <a:r>
                        <a:rPr lang="zh-CN" altLang="en-US" sz="1200" i="1">
                          <a:sym typeface="+mn-ea"/>
                        </a:rPr>
                        <a:t>年</a:t>
                      </a:r>
                      <a:r>
                        <a:rPr lang="en-US" altLang="zh-CN" sz="1200" i="1">
                          <a:sym typeface="+mn-ea"/>
                        </a:rPr>
                        <a:t>1</a:t>
                      </a:r>
                      <a:r>
                        <a:rPr lang="zh-CN" altLang="en-US" sz="1200" i="1">
                          <a:sym typeface="+mn-ea"/>
                        </a:rPr>
                        <a:t>月浙江高考）</a:t>
                      </a:r>
                      <a:endParaRPr lang="zh-CN" altLang="en-US" sz="1200" i="1"/>
                    </a:p>
                    <a:p>
                      <a:pPr>
                        <a:buNone/>
                      </a:pPr>
                      <a:r>
                        <a:rPr lang="zh-CN" altLang="en-US" sz="1600" b="1"/>
                        <a:t>假定你是</a:t>
                      </a:r>
                      <a:r>
                        <a:rPr lang="zh-CN" altLang="en-US" sz="1600" b="1">
                          <a:solidFill>
                            <a:srgbClr val="C00000"/>
                          </a:solidFill>
                        </a:rPr>
                        <a:t>李华</a:t>
                      </a:r>
                      <a:r>
                        <a:rPr lang="zh-CN" altLang="en-US" sz="1600" b="1"/>
                        <a:t>，</a:t>
                      </a:r>
                      <a:r>
                        <a:rPr lang="zh-CN" altLang="en-US" sz="1600" b="1">
                          <a:solidFill>
                            <a:srgbClr val="7030A0"/>
                          </a:solidFill>
                        </a:rPr>
                        <a:t>在“中国—爱尔兰文化节”活动中结识了爱尔兰朋友</a:t>
                      </a:r>
                      <a:r>
                        <a:rPr lang="zh-CN" altLang="en-US" sz="1600" b="1">
                          <a:solidFill>
                            <a:srgbClr val="C00000"/>
                          </a:solidFill>
                        </a:rPr>
                        <a:t>Chris</a:t>
                      </a:r>
                      <a:r>
                        <a:rPr lang="zh-CN" altLang="en-US" sz="1600" b="1"/>
                        <a:t>，</a:t>
                      </a:r>
                      <a:r>
                        <a:rPr lang="zh-CN" altLang="en-US" sz="1600" b="1">
                          <a:solidFill>
                            <a:srgbClr val="7030A0"/>
                          </a:solidFill>
                        </a:rPr>
                        <a:t>现在他已回国</a:t>
                      </a:r>
                      <a:r>
                        <a:rPr lang="zh-CN" altLang="en-US" sz="1600" b="1"/>
                        <a:t>。请你给他写一封邮件，内容包括:</a:t>
                      </a:r>
                      <a:endParaRPr lang="zh-CN" altLang="en-US" sz="1600" b="1"/>
                    </a:p>
                    <a:p>
                      <a:pPr>
                        <a:buNone/>
                      </a:pPr>
                      <a:r>
                        <a:rPr lang="zh-CN" altLang="en-US" sz="1600" b="1"/>
                        <a:t>1.</a:t>
                      </a:r>
                      <a:r>
                        <a:rPr lang="zh-CN" altLang="en-US" sz="1600" b="1">
                          <a:solidFill>
                            <a:schemeClr val="accent6">
                              <a:lumMod val="50000"/>
                            </a:schemeClr>
                          </a:solidFill>
                        </a:rPr>
                        <a:t>回忆活动经历</a:t>
                      </a:r>
                      <a:r>
                        <a:rPr lang="zh-CN" altLang="en-US" sz="1600" b="1"/>
                        <a:t>；</a:t>
                      </a:r>
                      <a:endParaRPr lang="zh-CN" altLang="en-US" sz="1600" b="1"/>
                    </a:p>
                    <a:p>
                      <a:pPr>
                        <a:buNone/>
                      </a:pPr>
                      <a:r>
                        <a:rPr lang="zh-CN" altLang="en-US" sz="1600" b="1"/>
                        <a:t>2</a:t>
                      </a:r>
                      <a:r>
                        <a:rPr lang="zh-CN" altLang="en-US" sz="1600" b="1">
                          <a:solidFill>
                            <a:srgbClr val="002060"/>
                          </a:solidFill>
                        </a:rPr>
                        <a:t>.分享个人收获</a:t>
                      </a:r>
                      <a:r>
                        <a:rPr lang="zh-CN" altLang="en-US" sz="1600" b="1"/>
                        <a:t>；</a:t>
                      </a:r>
                      <a:endParaRPr lang="zh-CN" altLang="en-US" sz="1600" b="1"/>
                    </a:p>
                    <a:p>
                      <a:pPr>
                        <a:buNone/>
                      </a:pPr>
                      <a:r>
                        <a:rPr lang="zh-CN" altLang="en-US" sz="1600" b="1"/>
                        <a:t>3</a:t>
                      </a:r>
                      <a:r>
                        <a:rPr lang="zh-CN" altLang="en-US" sz="1600" b="1">
                          <a:solidFill>
                            <a:schemeClr val="accent3">
                              <a:lumMod val="75000"/>
                            </a:schemeClr>
                          </a:solidFill>
                        </a:rPr>
                        <a:t>.希望保持联系。</a:t>
                      </a:r>
                      <a:endParaRPr lang="zh-CN" altLang="en-US" sz="1600" b="1">
                        <a:solidFill>
                          <a:schemeClr val="accent3">
                            <a:lumMod val="75000"/>
                          </a:schemeClr>
                        </a:solidFill>
                      </a:endParaRPr>
                    </a:p>
                  </a:txBody>
                  <a:tcPr>
                    <a:solidFill>
                      <a:schemeClr val="bg1">
                        <a:lumMod val="95000"/>
                      </a:schemeClr>
                    </a:solidFill>
                  </a:tcPr>
                </a:tc>
                <a:tc gridSpan="4">
                  <a:txBody>
                    <a:bodyPr/>
                    <a:p>
                      <a:pPr fontAlgn="auto">
                        <a:lnSpc>
                          <a:spcPts val="2120"/>
                        </a:lnSpc>
                        <a:buNone/>
                      </a:pPr>
                      <a:endParaRPr lang="en-US" altLang="zh-CN" sz="1600" b="1">
                        <a:solidFill>
                          <a:srgbClr val="C00000"/>
                        </a:solidFill>
                      </a:endParaRPr>
                    </a:p>
                  </a:txBody>
                  <a:tcPr>
                    <a:noFill/>
                  </a:tcPr>
                </a:tc>
                <a:tc hMerge="1">
                  <a:tcPr>
                    <a:solidFill>
                      <a:schemeClr val="tx2">
                        <a:lumMod val="20000"/>
                        <a:lumOff val="80000"/>
                      </a:schemeClr>
                    </a:solidFill>
                  </a:tcPr>
                </a:tc>
                <a:tc hMerge="1">
                  <a:tcPr>
                    <a:solidFill>
                      <a:schemeClr val="tx2">
                        <a:lumMod val="20000"/>
                        <a:lumOff val="80000"/>
                      </a:schemeClr>
                    </a:solidFill>
                  </a:tcPr>
                </a:tc>
                <a:tc hMerge="1">
                  <a:tcPr>
                    <a:solidFill>
                      <a:schemeClr val="tx2">
                        <a:lumMod val="20000"/>
                        <a:lumOff val="80000"/>
                      </a:schemeClr>
                    </a:solidFill>
                  </a:tcPr>
                </a:tc>
              </a:tr>
            </a:tbl>
          </a:graphicData>
        </a:graphic>
      </p:graphicFrame>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392170"/>
            <a:ext cx="902970" cy="1751330"/>
          </a:xfrm>
          <a:prstGeom prst="rect">
            <a:avLst/>
          </a:prstGeom>
        </p:spPr>
      </p:pic>
      <p:sp>
        <p:nvSpPr>
          <p:cNvPr id="5" name="TextBox 3"/>
          <p:cNvSpPr txBox="1"/>
          <p:nvPr/>
        </p:nvSpPr>
        <p:spPr>
          <a:xfrm>
            <a:off x="534035" y="144780"/>
            <a:ext cx="3724910" cy="398780"/>
          </a:xfrm>
          <a:prstGeom prst="rect">
            <a:avLst/>
          </a:prstGeom>
          <a:noFill/>
        </p:spPr>
        <p:txBody>
          <a:bodyPr wrap="square" rtlCol="0">
            <a:spAutoFit/>
          </a:bodyPr>
          <a:p>
            <a:r>
              <a:rPr lang="en-US" altLang="zh-CN" sz="2000" b="1" dirty="0">
                <a:solidFill>
                  <a:schemeClr val="accent5">
                    <a:lumMod val="75000"/>
                  </a:schemeClr>
                </a:solidFill>
                <a:latin typeface="微软雅黑" panose="020B0503020204020204" pitchFamily="34" charset="-122"/>
                <a:ea typeface="微软雅黑" panose="020B0503020204020204" pitchFamily="34" charset="-122"/>
              </a:rPr>
              <a:t>Appreciation</a:t>
            </a:r>
            <a:endParaRPr lang="en-US" altLang="zh-CN" sz="2000" b="1" dirty="0">
              <a:solidFill>
                <a:schemeClr val="accent5">
                  <a:lumMod val="75000"/>
                </a:schemeClr>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2243455" y="1367790"/>
            <a:ext cx="6689725" cy="3625850"/>
          </a:xfrm>
          <a:prstGeom prst="rect">
            <a:avLst/>
          </a:prstGeom>
          <a:noFill/>
        </p:spPr>
        <p:txBody>
          <a:bodyPr wrap="square" rtlCol="0" anchor="t">
            <a:spAutoFit/>
          </a:bodyPr>
          <a:p>
            <a:pPr algn="l" defTabSz="913765">
              <a:lnSpc>
                <a:spcPts val="2120"/>
              </a:lnSpc>
            </a:pPr>
            <a:r>
              <a:rPr lang="en-US" altLang="zh-CN" sz="1600" b="1">
                <a:solidFill>
                  <a:schemeClr val="tx1"/>
                </a:solidFill>
                <a:sym typeface="+mn-ea"/>
              </a:rPr>
              <a:t>Dear Chris,</a:t>
            </a:r>
            <a:endParaRPr lang="en-US" altLang="zh-CN" sz="1600" b="1">
              <a:solidFill>
                <a:schemeClr val="tx1"/>
              </a:solidFill>
            </a:endParaRPr>
          </a:p>
          <a:p>
            <a:pPr algn="l" defTabSz="913765">
              <a:lnSpc>
                <a:spcPts val="2120"/>
              </a:lnSpc>
            </a:pPr>
            <a:r>
              <a:rPr lang="en-US" altLang="zh-CN" sz="1600" b="1">
                <a:solidFill>
                  <a:schemeClr val="tx1"/>
                </a:solidFill>
                <a:sym typeface="+mn-ea"/>
              </a:rPr>
              <a:t>    How was your journey home?</a:t>
            </a:r>
            <a:endParaRPr lang="en-US" altLang="zh-CN" sz="1600" b="1">
              <a:solidFill>
                <a:schemeClr val="tx1"/>
              </a:solidFill>
            </a:endParaRPr>
          </a:p>
          <a:p>
            <a:pPr algn="l" defTabSz="913765">
              <a:lnSpc>
                <a:spcPts val="2120"/>
              </a:lnSpc>
            </a:pPr>
            <a:r>
              <a:rPr lang="en-US" altLang="zh-CN" sz="1600" b="1">
                <a:solidFill>
                  <a:schemeClr val="tx1"/>
                </a:solidFill>
                <a:sym typeface="+mn-ea"/>
              </a:rPr>
              <a:t>     I’m </a:t>
            </a:r>
            <a:r>
              <a:rPr lang="en-US" altLang="zh-CN" sz="1600" b="1">
                <a:solidFill>
                  <a:srgbClr val="C00000"/>
                </a:solidFill>
                <a:sym typeface="+mn-ea"/>
              </a:rPr>
              <a:t>still excited</a:t>
            </a:r>
            <a:r>
              <a:rPr lang="en-US" altLang="zh-CN" sz="1600" b="1">
                <a:solidFill>
                  <a:schemeClr val="tx1"/>
                </a:solidFill>
                <a:sym typeface="+mn-ea"/>
              </a:rPr>
              <a:t> about what we experienced together during the China-Ireland Cultural Festival. The lectures we attended, the movies we watched, and the exhibitions we visited </a:t>
            </a:r>
            <a:r>
              <a:rPr lang="en-US" altLang="zh-CN" sz="1600" b="1">
                <a:solidFill>
                  <a:srgbClr val="C00000"/>
                </a:solidFill>
                <a:sym typeface="+mn-ea"/>
              </a:rPr>
              <a:t>were really impressive</a:t>
            </a:r>
            <a:r>
              <a:rPr lang="en-US" altLang="zh-CN" sz="1600" b="1">
                <a:solidFill>
                  <a:schemeClr val="tx1"/>
                </a:solidFill>
                <a:sym typeface="+mn-ea"/>
              </a:rPr>
              <a:t>. I certainly learned a lot about the Irish culture. What is </a:t>
            </a:r>
            <a:r>
              <a:rPr lang="en-US" altLang="zh-CN" sz="1600" b="1">
                <a:solidFill>
                  <a:srgbClr val="C00000"/>
                </a:solidFill>
                <a:sym typeface="+mn-ea"/>
              </a:rPr>
              <a:t>amazing</a:t>
            </a:r>
            <a:r>
              <a:rPr lang="en-US" altLang="zh-CN" sz="1600" b="1">
                <a:solidFill>
                  <a:schemeClr val="tx1"/>
                </a:solidFill>
                <a:sym typeface="+mn-ea"/>
              </a:rPr>
              <a:t> is that I gained a deeper understanding of my own culture as well.</a:t>
            </a:r>
            <a:endParaRPr lang="en-US" altLang="zh-CN" sz="1600" b="1">
              <a:solidFill>
                <a:schemeClr val="tx1"/>
              </a:solidFill>
            </a:endParaRPr>
          </a:p>
          <a:p>
            <a:pPr algn="l" defTabSz="913765">
              <a:lnSpc>
                <a:spcPts val="2120"/>
              </a:lnSpc>
            </a:pPr>
            <a:r>
              <a:rPr lang="en-US" altLang="zh-CN" sz="1600" b="1">
                <a:solidFill>
                  <a:schemeClr val="tx1"/>
                </a:solidFill>
                <a:sym typeface="+mn-ea"/>
              </a:rPr>
              <a:t>   I </a:t>
            </a:r>
            <a:r>
              <a:rPr lang="en-US" altLang="zh-CN" sz="1600" b="1">
                <a:solidFill>
                  <a:srgbClr val="C00000"/>
                </a:solidFill>
                <a:sym typeface="+mn-ea"/>
              </a:rPr>
              <a:t>hope</a:t>
            </a:r>
            <a:r>
              <a:rPr lang="en-US" altLang="zh-CN" sz="1600" b="1">
                <a:solidFill>
                  <a:schemeClr val="tx1"/>
                </a:solidFill>
                <a:sym typeface="+mn-ea"/>
              </a:rPr>
              <a:t> I can visit Ireland some day and gain first-hand experience of your culture. I</a:t>
            </a:r>
            <a:r>
              <a:rPr lang="en-US" altLang="zh-CN" sz="1600" b="1">
                <a:solidFill>
                  <a:srgbClr val="C00000"/>
                </a:solidFill>
                <a:sym typeface="+mn-ea"/>
              </a:rPr>
              <a:t> also hope</a:t>
            </a:r>
            <a:r>
              <a:rPr lang="en-US" altLang="zh-CN" sz="1600" b="1">
                <a:solidFill>
                  <a:schemeClr val="tx1"/>
                </a:solidFill>
                <a:sym typeface="+mn-ea"/>
              </a:rPr>
              <a:t> you will come to China again sometime. Let’s keep in touch.</a:t>
            </a:r>
            <a:endParaRPr lang="en-US" altLang="zh-CN" sz="1600" b="1">
              <a:solidFill>
                <a:schemeClr val="tx1"/>
              </a:solidFill>
            </a:endParaRPr>
          </a:p>
          <a:p>
            <a:pPr algn="l" defTabSz="913765">
              <a:lnSpc>
                <a:spcPts val="2120"/>
              </a:lnSpc>
            </a:pPr>
            <a:r>
              <a:rPr lang="en-US" altLang="zh-CN" sz="1600" b="1">
                <a:solidFill>
                  <a:schemeClr val="tx1"/>
                </a:solidFill>
                <a:sym typeface="+mn-ea"/>
              </a:rPr>
              <a:t>                                                                              Yours,</a:t>
            </a:r>
            <a:endParaRPr lang="en-US" altLang="zh-CN" sz="1600" b="1">
              <a:solidFill>
                <a:schemeClr val="tx1"/>
              </a:solidFill>
            </a:endParaRPr>
          </a:p>
          <a:p>
            <a:pPr algn="l" defTabSz="913765">
              <a:lnSpc>
                <a:spcPts val="2120"/>
              </a:lnSpc>
            </a:pPr>
            <a:r>
              <a:rPr lang="en-US" altLang="zh-CN" sz="1600" b="1">
                <a:solidFill>
                  <a:schemeClr val="tx1"/>
                </a:solidFill>
                <a:sym typeface="+mn-ea"/>
              </a:rPr>
              <a:t>                                                                              Li Hua </a:t>
            </a:r>
            <a:endParaRPr lang="en-US" altLang="zh-CN" sz="1600" b="1" dirty="0" smtClean="0">
              <a:solidFill>
                <a:schemeClr val="tx1"/>
              </a:solidFill>
              <a:latin typeface="Times New Roman" panose="02020603050405020304" pitchFamily="18" charset="0"/>
              <a:cs typeface="Times New Roman" panose="02020603050405020304" pitchFamily="18" charset="0"/>
              <a:sym typeface="+mn-ea"/>
            </a:endParaRPr>
          </a:p>
        </p:txBody>
      </p:sp>
      <p:sp>
        <p:nvSpPr>
          <p:cNvPr id="7" name="圆角矩形 6"/>
          <p:cNvSpPr/>
          <p:nvPr/>
        </p:nvSpPr>
        <p:spPr>
          <a:xfrm>
            <a:off x="2951480" y="1978025"/>
            <a:ext cx="438150" cy="222885"/>
          </a:xfrm>
          <a:prstGeom prst="roundRect">
            <a:avLst/>
          </a:prstGeom>
          <a:noFill/>
          <a:ln>
            <a:solidFill>
              <a:schemeClr val="accent2">
                <a:lumMod val="75000"/>
              </a:schemeClr>
            </a:solidFill>
          </a:ln>
          <a:extLst>
            <a:ext uri="{909E8E84-426E-40DD-AFC4-6F175D3DCCD1}">
              <a14:hiddenFill xmlns:a14="http://schemas.microsoft.com/office/drawing/2010/main">
                <a:solidFill>
                  <a:schemeClr val="bg1">
                    <a:lumMod val="95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圆角矩形 8"/>
          <p:cNvSpPr/>
          <p:nvPr/>
        </p:nvSpPr>
        <p:spPr>
          <a:xfrm>
            <a:off x="7784465" y="2537460"/>
            <a:ext cx="580390" cy="222885"/>
          </a:xfrm>
          <a:prstGeom prst="roundRect">
            <a:avLst/>
          </a:prstGeom>
          <a:noFill/>
          <a:ln w="25400" cap="flat" cmpd="sng" algn="ctr">
            <a:solidFill>
              <a:schemeClr val="accent2">
                <a:lumMod val="75000"/>
              </a:schemeClr>
            </a:solidFill>
            <a:prstDash val="solid"/>
          </a:ln>
          <a:effectLst/>
          <a:extLst>
            <a:ext uri="{909E8E84-426E-40DD-AFC4-6F175D3DCCD1}">
              <a14:hiddenFill xmlns:a14="http://schemas.microsoft.com/office/drawing/2010/main">
                <a:solidFill>
                  <a:schemeClr val="bg1">
                    <a:lumMod val="95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圆角矩形 9"/>
          <p:cNvSpPr/>
          <p:nvPr/>
        </p:nvSpPr>
        <p:spPr>
          <a:xfrm>
            <a:off x="3968750" y="3892550"/>
            <a:ext cx="438150" cy="222885"/>
          </a:xfrm>
          <a:prstGeom prst="roundRect">
            <a:avLst/>
          </a:prstGeom>
          <a:noFill/>
          <a:ln w="25400" cap="flat" cmpd="sng" algn="ctr">
            <a:solidFill>
              <a:schemeClr val="accent3">
                <a:lumMod val="75000"/>
              </a:schemeClr>
            </a:solidFill>
            <a:prstDash val="solid"/>
          </a:ln>
          <a:effectLst/>
          <a:extLst>
            <a:ext uri="{909E8E84-426E-40DD-AFC4-6F175D3DCCD1}">
              <a14:hiddenFill xmlns:a14="http://schemas.microsoft.com/office/drawing/2010/main">
                <a:solidFill>
                  <a:schemeClr val="bg1">
                    <a:lumMod val="95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圆角矩形 10"/>
          <p:cNvSpPr/>
          <p:nvPr/>
        </p:nvSpPr>
        <p:spPr>
          <a:xfrm>
            <a:off x="3609340" y="2760345"/>
            <a:ext cx="853440" cy="251460"/>
          </a:xfrm>
          <a:prstGeom prst="roundRect">
            <a:avLst/>
          </a:prstGeom>
          <a:noFill/>
          <a:ln w="25400" cap="flat" cmpd="sng" algn="ctr">
            <a:solidFill>
              <a:srgbClr val="0070C0"/>
            </a:solidFill>
            <a:prstDash val="solid"/>
          </a:ln>
          <a:effectLst/>
          <a:extLst>
            <a:ext uri="{909E8E84-426E-40DD-AFC4-6F175D3DCCD1}">
              <a14:hiddenFill xmlns:a14="http://schemas.microsoft.com/office/drawing/2010/main">
                <a:solidFill>
                  <a:schemeClr val="bg1">
                    <a:lumMod val="95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圆角矩形 11"/>
          <p:cNvSpPr/>
          <p:nvPr/>
        </p:nvSpPr>
        <p:spPr>
          <a:xfrm>
            <a:off x="4830445" y="3069590"/>
            <a:ext cx="710565" cy="222885"/>
          </a:xfrm>
          <a:prstGeom prst="roundRect">
            <a:avLst/>
          </a:prstGeom>
          <a:noFill/>
          <a:ln w="25400" cap="flat" cmpd="sng" algn="ctr">
            <a:solidFill>
              <a:srgbClr val="0070C0"/>
            </a:solidFill>
            <a:prstDash val="solid"/>
          </a:ln>
          <a:effectLst/>
          <a:extLst>
            <a:ext uri="{909E8E84-426E-40DD-AFC4-6F175D3DCCD1}">
              <a14:hiddenFill xmlns:a14="http://schemas.microsoft.com/office/drawing/2010/main">
                <a:solidFill>
                  <a:schemeClr val="bg1">
                    <a:lumMod val="95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圆角矩形 12"/>
          <p:cNvSpPr/>
          <p:nvPr/>
        </p:nvSpPr>
        <p:spPr>
          <a:xfrm>
            <a:off x="6828155" y="1978025"/>
            <a:ext cx="821055" cy="222885"/>
          </a:xfrm>
          <a:prstGeom prst="roundRect">
            <a:avLst/>
          </a:prstGeom>
          <a:noFill/>
          <a:ln w="25400" cap="flat" cmpd="sng" algn="ctr">
            <a:solidFill>
              <a:srgbClr val="C0504D">
                <a:lumMod val="75000"/>
              </a:srgbClr>
            </a:solidFill>
            <a:prstDash val="solid"/>
          </a:ln>
          <a:effectLst/>
          <a:extLst>
            <a:ext uri="{909E8E84-426E-40DD-AFC4-6F175D3DCCD1}">
              <a14:hiddenFill xmlns:a14="http://schemas.microsoft.com/office/drawing/2010/main">
                <a:solidFill>
                  <a:schemeClr val="bg1">
                    <a:lumMod val="95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圆角矩形 13"/>
          <p:cNvSpPr/>
          <p:nvPr/>
        </p:nvSpPr>
        <p:spPr>
          <a:xfrm>
            <a:off x="2324100" y="3353435"/>
            <a:ext cx="710565" cy="222885"/>
          </a:xfrm>
          <a:prstGeom prst="roundRect">
            <a:avLst/>
          </a:prstGeom>
          <a:noFill/>
          <a:ln w="25400" cap="flat" cmpd="sng" algn="ctr">
            <a:solidFill>
              <a:srgbClr val="0070C0"/>
            </a:solidFill>
            <a:prstDash val="solid"/>
          </a:ln>
          <a:effectLst/>
          <a:extLst>
            <a:ext uri="{909E8E84-426E-40DD-AFC4-6F175D3DCCD1}">
              <a14:hiddenFill xmlns:a14="http://schemas.microsoft.com/office/drawing/2010/main">
                <a:solidFill>
                  <a:schemeClr val="bg1">
                    <a:lumMod val="95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8"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200000">
            <a:off x="1367790" y="4102735"/>
            <a:ext cx="733425" cy="1178560"/>
          </a:xfrm>
          <a:prstGeom prst="rect">
            <a:avLst/>
          </a:prstGeom>
        </p:spPr>
      </p:pic>
      <p:sp>
        <p:nvSpPr>
          <p:cNvPr id="15" name="矩形 14"/>
          <p:cNvSpPr/>
          <p:nvPr/>
        </p:nvSpPr>
        <p:spPr>
          <a:xfrm>
            <a:off x="2243455" y="4326255"/>
            <a:ext cx="6366510" cy="732790"/>
          </a:xfrm>
          <a:prstGeom prst="rect">
            <a:avLst/>
          </a:prstGeom>
          <a:solidFill>
            <a:srgbClr val="FFFEA5"/>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文本框 15"/>
          <p:cNvSpPr txBox="1"/>
          <p:nvPr/>
        </p:nvSpPr>
        <p:spPr>
          <a:xfrm>
            <a:off x="1827530" y="4325620"/>
            <a:ext cx="6715760" cy="714375"/>
          </a:xfrm>
          <a:prstGeom prst="rect">
            <a:avLst/>
          </a:prstGeom>
          <a:noFill/>
        </p:spPr>
        <p:txBody>
          <a:bodyPr wrap="square" rtlCol="0">
            <a:spAutoFit/>
          </a:bodyPr>
          <a:p>
            <a:r>
              <a:rPr lang="en-US" altLang="zh-CN" dirty="0" smtClean="0">
                <a:latin typeface="Times New Roman" panose="02020603050405020304" pitchFamily="18" charset="0"/>
                <a:cs typeface="Times New Roman" panose="02020603050405020304" pitchFamily="18" charset="0"/>
              </a:rPr>
              <a:t>     </a:t>
            </a:r>
            <a:r>
              <a:rPr lang="zh-CN" altLang="en-US" b="1" dirty="0" smtClean="0">
                <a:latin typeface="Times New Roman" panose="02020603050405020304" pitchFamily="18" charset="0"/>
                <a:cs typeface="Times New Roman" panose="02020603050405020304" pitchFamily="18" charset="0"/>
              </a:rPr>
              <a:t>摒弃生僻词，合理运用小词，如</a:t>
            </a:r>
            <a:r>
              <a:rPr lang="en-US" altLang="zh-CN" b="1" dirty="0" smtClean="0">
                <a:latin typeface="Times New Roman" panose="02020603050405020304" pitchFamily="18" charset="0"/>
                <a:cs typeface="Times New Roman" panose="02020603050405020304" pitchFamily="18" charset="0"/>
              </a:rPr>
              <a:t>“ </a:t>
            </a:r>
            <a:r>
              <a:rPr lang="en-US" altLang="zh-CN" b="1" u="sng" dirty="0" smtClean="0">
                <a:latin typeface="Times New Roman" panose="02020603050405020304" pitchFamily="18" charset="0"/>
                <a:cs typeface="Times New Roman" panose="02020603050405020304" pitchFamily="18" charset="0"/>
              </a:rPr>
              <a:t>still</a:t>
            </a:r>
            <a:r>
              <a:rPr lang="en-US" altLang="zh-CN" b="1" dirty="0" smtClean="0">
                <a:latin typeface="Times New Roman" panose="02020603050405020304" pitchFamily="18" charset="0"/>
                <a:cs typeface="Times New Roman" panose="02020603050405020304" pitchFamily="18" charset="0"/>
              </a:rPr>
              <a:t> excited</a:t>
            </a:r>
            <a:r>
              <a:rPr lang="zh-CN" altLang="en-US" b="1" dirty="0" smtClean="0">
                <a:latin typeface="Times New Roman" panose="02020603050405020304" pitchFamily="18" charset="0"/>
                <a:cs typeface="Times New Roman" panose="02020603050405020304" pitchFamily="18" charset="0"/>
              </a:rPr>
              <a:t>，</a:t>
            </a:r>
            <a:r>
              <a:rPr lang="zh-CN" altLang="en-US" b="1" u="sng" dirty="0" smtClean="0">
                <a:latin typeface="Times New Roman" panose="02020603050405020304" pitchFamily="18" charset="0"/>
                <a:cs typeface="Times New Roman" panose="02020603050405020304" pitchFamily="18" charset="0"/>
              </a:rPr>
              <a:t>really</a:t>
            </a:r>
            <a:r>
              <a:rPr lang="en-US" altLang="zh-CN" b="1" dirty="0" smtClean="0">
                <a:latin typeface="Times New Roman" panose="02020603050405020304" pitchFamily="18" charset="0"/>
                <a:cs typeface="Times New Roman" panose="02020603050405020304" pitchFamily="18" charset="0"/>
              </a:rPr>
              <a:t> </a:t>
            </a:r>
            <a:r>
              <a:rPr lang="zh-CN" altLang="en-US" b="1" dirty="0" smtClean="0">
                <a:latin typeface="Times New Roman" panose="02020603050405020304" pitchFamily="18" charset="0"/>
                <a:cs typeface="Times New Roman" panose="02020603050405020304" pitchFamily="18" charset="0"/>
              </a:rPr>
              <a:t>impressive</a:t>
            </a:r>
            <a:r>
              <a:rPr lang="en-US" altLang="zh-CN" b="1" dirty="0" smtClean="0">
                <a:latin typeface="Times New Roman" panose="02020603050405020304" pitchFamily="18" charset="0"/>
                <a:cs typeface="Times New Roman" panose="02020603050405020304" pitchFamily="18" charset="0"/>
              </a:rPr>
              <a:t>”</a:t>
            </a:r>
            <a:r>
              <a:rPr lang="zh-CN" altLang="en-US" b="1" dirty="0" smtClean="0">
                <a:latin typeface="Times New Roman" panose="02020603050405020304" pitchFamily="18" charset="0"/>
                <a:cs typeface="Times New Roman" panose="02020603050405020304" pitchFamily="18" charset="0"/>
              </a:rPr>
              <a:t>形象表示经历难忘，历历在目；用</a:t>
            </a:r>
            <a:r>
              <a:rPr lang="en-US" altLang="zh-CN" b="1" dirty="0" smtClean="0">
                <a:latin typeface="Times New Roman" panose="02020603050405020304" pitchFamily="18" charset="0"/>
                <a:cs typeface="Times New Roman" panose="02020603050405020304" pitchFamily="18" charset="0"/>
              </a:rPr>
              <a:t> “certainly</a:t>
            </a:r>
            <a:r>
              <a:rPr lang="zh-CN" altLang="en-US" b="1" baseline="-25000" dirty="0" smtClean="0">
                <a:latin typeface="Times New Roman" panose="02020603050405020304" pitchFamily="18" charset="0"/>
                <a:cs typeface="Times New Roman" panose="02020603050405020304" pitchFamily="18" charset="0"/>
              </a:rPr>
              <a:t>因果</a:t>
            </a:r>
            <a:r>
              <a:rPr lang="zh-CN" altLang="en-US" b="1" dirty="0" smtClean="0">
                <a:latin typeface="Times New Roman" panose="02020603050405020304" pitchFamily="18" charset="0"/>
                <a:cs typeface="Times New Roman" panose="02020603050405020304" pitchFamily="18" charset="0"/>
              </a:rPr>
              <a:t>，as well</a:t>
            </a:r>
            <a:r>
              <a:rPr lang="zh-CN" altLang="en-US" b="1" baseline="-25000" dirty="0" smtClean="0">
                <a:latin typeface="Times New Roman" panose="02020603050405020304" pitchFamily="18" charset="0"/>
                <a:cs typeface="Times New Roman" panose="02020603050405020304" pitchFamily="18" charset="0"/>
              </a:rPr>
              <a:t>递进</a:t>
            </a:r>
            <a:r>
              <a:rPr lang="zh-CN" altLang="en-US" b="1" dirty="0" smtClean="0">
                <a:latin typeface="Times New Roman" panose="02020603050405020304" pitchFamily="18" charset="0"/>
                <a:cs typeface="Times New Roman" panose="02020603050405020304" pitchFamily="18" charset="0"/>
              </a:rPr>
              <a:t>，also</a:t>
            </a:r>
            <a:r>
              <a:rPr lang="zh-CN" altLang="en-US" b="1" baseline="-25000" dirty="0" smtClean="0">
                <a:latin typeface="Times New Roman" panose="02020603050405020304" pitchFamily="18" charset="0"/>
                <a:cs typeface="Times New Roman" panose="02020603050405020304" pitchFamily="18" charset="0"/>
              </a:rPr>
              <a:t>并列</a:t>
            </a:r>
            <a:r>
              <a:rPr lang="en-US" altLang="zh-CN" b="1" dirty="0" smtClean="0">
                <a:latin typeface="Times New Roman" panose="02020603050405020304" pitchFamily="18" charset="0"/>
                <a:cs typeface="Times New Roman" panose="02020603050405020304" pitchFamily="18" charset="0"/>
              </a:rPr>
              <a:t>”</a:t>
            </a:r>
            <a:r>
              <a:rPr lang="zh-CN" altLang="en-US" b="1" dirty="0" smtClean="0">
                <a:latin typeface="Times New Roman" panose="02020603050405020304" pitchFamily="18" charset="0"/>
                <a:cs typeface="Times New Roman" panose="02020603050405020304" pitchFamily="18" charset="0"/>
              </a:rPr>
              <a:t>清晰表明语义逻辑和上下文的衔接。这些小词的运用，文风朴实，娓娓道来，</a:t>
            </a:r>
            <a:r>
              <a:rPr lang="zh-CN" altLang="en-US" b="1" dirty="0" smtClean="0">
                <a:latin typeface="Times New Roman" panose="02020603050405020304" pitchFamily="18" charset="0"/>
                <a:cs typeface="Times New Roman" panose="02020603050405020304" pitchFamily="18" charset="0"/>
                <a:sym typeface="+mn-ea"/>
              </a:rPr>
              <a:t>体现了</a:t>
            </a:r>
            <a:r>
              <a:rPr lang="zh-CN" altLang="en-US" b="1" dirty="0" smtClean="0">
                <a:latin typeface="Times New Roman" panose="02020603050405020304" pitchFamily="18" charset="0"/>
                <a:cs typeface="Times New Roman" panose="02020603050405020304" pitchFamily="18" charset="0"/>
              </a:rPr>
              <a:t>朋友之间亲和自然的真实交际。</a:t>
            </a:r>
            <a:endParaRPr lang="zh-CN" altLang="en-US" b="1" dirty="0" smtClean="0">
              <a:latin typeface="Times New Roman" panose="02020603050405020304" pitchFamily="18" charset="0"/>
              <a:cs typeface="Times New Roman" panose="02020603050405020304" pitchFamily="18" charset="0"/>
            </a:endParaRPr>
          </a:p>
        </p:txBody>
      </p:sp>
    </p:spTree>
    <p:custDataLst>
      <p:tags r:id="rId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8" fill="hold" grpId="0" nodeType="after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p:tgtEl>
                                          <p:spTgt spid="5"/>
                                        </p:tgtEl>
                                        <p:attrNameLst>
                                          <p:attrName>ppt_x</p:attrName>
                                        </p:attrNameLst>
                                      </p:cBhvr>
                                      <p:tavLst>
                                        <p:tav tm="0">
                                          <p:val>
                                            <p:strVal val="#ppt_x-#ppt_w*1.125000"/>
                                          </p:val>
                                        </p:tav>
                                        <p:tav tm="100000">
                                          <p:val>
                                            <p:strVal val="#ppt_x"/>
                                          </p:val>
                                        </p:tav>
                                      </p:tavLst>
                                    </p:anim>
                                    <p:animEffect transition="in" filter="wipe(right)">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bldLvl="0" animBg="1"/>
      <p:bldP spid="15" grpId="1" animBg="1"/>
      <p:bldP spid="16" grpId="0"/>
      <p:bldP spid="16"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Picture 2" descr="C:\Users\Administrator\Desktop\src=http___www.jxryqy.com __www.jxryqy.jpg"/>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0" y="0"/>
            <a:ext cx="9143365" cy="5142865"/>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2"/>
          <p:cNvSpPr txBox="1"/>
          <p:nvPr>
            <p:custDataLst>
              <p:tags r:id="rId2"/>
            </p:custDataLst>
          </p:nvPr>
        </p:nvSpPr>
        <p:spPr>
          <a:xfrm>
            <a:off x="260350" y="209550"/>
            <a:ext cx="6200140" cy="1365885"/>
          </a:xfrm>
          <a:prstGeom prst="rect">
            <a:avLst/>
          </a:prstGeom>
          <a:noFill/>
          <a:effectLst>
            <a:softEdge rad="12700"/>
          </a:effectLst>
        </p:spPr>
        <p:txBody>
          <a:bodyPr wrap="square" rtlCol="0" anchor="t">
            <a:spAutoFit/>
          </a:bodyPr>
          <a:p>
            <a:r>
              <a:rPr lang="zh-CN" altLang="en-US" sz="2400" b="1" i="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2022年6月高考</a:t>
            </a:r>
            <a:r>
              <a:rPr lang="en-US" altLang="zh-CN" sz="2400" b="1" i="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400" b="1" i="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考前惊鸿一瞥：</a:t>
            </a:r>
            <a:endParaRPr lang="zh-CN" altLang="en-US" sz="2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ts val="1780"/>
              </a:lnSpc>
            </a:pPr>
            <a:r>
              <a:rPr lang="en-US" altLang="zh-CN" sz="4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                   </a:t>
            </a:r>
            <a:endParaRPr lang="en-US" altLang="zh-CN" sz="4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r>
              <a:rPr lang="en-US" altLang="zh-CN" sz="4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4400" b="1">
                <a:ln>
                  <a:solidFill>
                    <a:srgbClr val="FFC000"/>
                  </a:solidFill>
                </a:ln>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应用文写作</a:t>
            </a:r>
            <a:endParaRPr lang="zh-CN" altLang="en-US" sz="4400" b="1">
              <a:ln>
                <a:solidFill>
                  <a:srgbClr val="FFC000"/>
                </a:solidFill>
              </a:ln>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 name="文本框 9"/>
          <p:cNvSpPr txBox="1"/>
          <p:nvPr/>
        </p:nvSpPr>
        <p:spPr>
          <a:xfrm>
            <a:off x="5437505" y="3491865"/>
            <a:ext cx="2958465" cy="706755"/>
          </a:xfrm>
          <a:prstGeom prst="rect">
            <a:avLst/>
          </a:prstGeom>
          <a:noFill/>
        </p:spPr>
        <p:txBody>
          <a:bodyPr wrap="square" rtlCol="0">
            <a:spAutoFit/>
          </a:bodyPr>
          <a:p>
            <a:r>
              <a:rPr lang="zh-CN" altLang="en-US" sz="2000" b="1">
                <a:solidFill>
                  <a:schemeClr val="accent5">
                    <a:lumMod val="50000"/>
                  </a:schemeClr>
                </a:solidFill>
                <a:latin typeface="汉仪青云简" panose="00020600040101010101" charset="-122"/>
                <a:ea typeface="汉仪青云简" panose="00020600040101010101" charset="-122"/>
                <a:cs typeface="汉仪青云简" panose="00020600040101010101" charset="-122"/>
              </a:rPr>
              <a:t>浙江省常山县第一中学</a:t>
            </a:r>
            <a:endParaRPr lang="zh-CN" altLang="en-US" sz="2000" b="1">
              <a:solidFill>
                <a:schemeClr val="accent5">
                  <a:lumMod val="50000"/>
                </a:schemeClr>
              </a:solidFill>
              <a:latin typeface="汉仪青云简" panose="00020600040101010101" charset="-122"/>
              <a:ea typeface="汉仪青云简" panose="00020600040101010101" charset="-122"/>
              <a:cs typeface="汉仪青云简" panose="00020600040101010101" charset="-122"/>
            </a:endParaRPr>
          </a:p>
          <a:p>
            <a:r>
              <a:rPr lang="en-US" altLang="zh-CN" sz="2000" b="1">
                <a:solidFill>
                  <a:schemeClr val="accent5">
                    <a:lumMod val="50000"/>
                  </a:schemeClr>
                </a:solidFill>
                <a:latin typeface="汉仪青云简" panose="00020600040101010101" charset="-122"/>
                <a:ea typeface="汉仪青云简" panose="00020600040101010101" charset="-122"/>
                <a:cs typeface="汉仪青云简" panose="00020600040101010101" charset="-122"/>
              </a:rPr>
              <a:t>        </a:t>
            </a:r>
            <a:r>
              <a:rPr lang="zh-CN" altLang="en-US" sz="2000" b="1">
                <a:solidFill>
                  <a:schemeClr val="accent5">
                    <a:lumMod val="50000"/>
                  </a:schemeClr>
                </a:solidFill>
                <a:latin typeface="汉仪青云简" panose="00020600040101010101" charset="-122"/>
                <a:ea typeface="汉仪青云简" panose="00020600040101010101" charset="-122"/>
                <a:cs typeface="汉仪青云简" panose="00020600040101010101" charset="-122"/>
              </a:rPr>
              <a:t>吴俊峰</a:t>
            </a:r>
            <a:endParaRPr lang="zh-CN" altLang="en-US" sz="2000" b="1">
              <a:solidFill>
                <a:schemeClr val="accent5">
                  <a:lumMod val="50000"/>
                </a:schemeClr>
              </a:solidFill>
              <a:latin typeface="汉仪青云简" panose="00020600040101010101" charset="-122"/>
              <a:ea typeface="汉仪青云简" panose="00020600040101010101" charset="-122"/>
              <a:cs typeface="汉仪青云简" panose="0002060004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xEl>
                                              <p:pRg st="4294967295" end="4294967295"/>
                                            </p:txEl>
                                          </p:spTgt>
                                        </p:tgtEl>
                                        <p:attrNameLst>
                                          <p:attrName>style.visibility</p:attrName>
                                        </p:attrNameLst>
                                      </p:cBhvr>
                                      <p:to>
                                        <p:strVal val="visible"/>
                                      </p:to>
                                    </p:set>
                                    <p:animEffect transition="in" filter="barn(inVertical)">
                                      <p:cBhvr>
                                        <p:cTn id="15" dur="500"/>
                                        <p:tgtEl>
                                          <p:spTgt spid="3">
                                            <p:txEl>
                                              <p:pRg st="4294967295" end="4294967295"/>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xEl>
                                              <p:pRg st="4294967295" end="4294967295"/>
                                            </p:txEl>
                                          </p:spTgt>
                                        </p:tgtEl>
                                        <p:attrNameLst>
                                          <p:attrName>style.visibility</p:attrName>
                                        </p:attrNameLst>
                                      </p:cBhvr>
                                      <p:to>
                                        <p:strVal val="visible"/>
                                      </p:to>
                                    </p:set>
                                    <p:animEffect transition="in" filter="barn(inVertical)">
                                      <p:cBhvr>
                                        <p:cTn id="20" dur="500"/>
                                        <p:tgtEl>
                                          <p:spTgt spid="3">
                                            <p:txEl>
                                              <p:pRg st="4294967295" end="429496729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
                                            <p:txEl>
                                              <p:pRg st="4294967295" end="4294967295"/>
                                            </p:txEl>
                                          </p:spTgt>
                                        </p:tgtEl>
                                        <p:attrNameLst>
                                          <p:attrName>style.visibility</p:attrName>
                                        </p:attrNameLst>
                                      </p:cBhvr>
                                      <p:to>
                                        <p:strVal val="visible"/>
                                      </p:to>
                                    </p:set>
                                    <p:animEffect transition="in" filter="barn(inVertical)">
                                      <p:cBhvr>
                                        <p:cTn id="25" dur="500"/>
                                        <p:tgtEl>
                                          <p:spTgt spid="3">
                                            <p:txEl>
                                              <p:pRg st="4294967295" end="429496729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3">
                                            <p:txEl>
                                              <p:pRg st="4294967295" end="4294967295"/>
                                            </p:txEl>
                                          </p:spTgt>
                                        </p:tgtEl>
                                        <p:attrNameLst>
                                          <p:attrName>style.visibility</p:attrName>
                                        </p:attrNameLst>
                                      </p:cBhvr>
                                      <p:to>
                                        <p:strVal val="visible"/>
                                      </p:to>
                                    </p:set>
                                    <p:animEffect transition="in" filter="barn(inVertical)">
                                      <p:cBhvr>
                                        <p:cTn id="30" dur="500"/>
                                        <p:tgtEl>
                                          <p:spTgt spid="3">
                                            <p:txEl>
                                              <p:pRg st="4294967295" end="429496729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Effect transition="in" filter="barn(inVertical)">
                                      <p:cBhvr>
                                        <p:cTn id="35" dur="500"/>
                                        <p:tgtEl>
                                          <p:spTgt spid="3">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48" presetClass="entr" presetSubtype="0" accel="5000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p:cTn id="40" dur="1000" fill="hold"/>
                                        <p:tgtEl>
                                          <p:spTgt spid="10"/>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41" dur="1000" fill="hold"/>
                                        <p:tgtEl>
                                          <p:spTgt spid="10"/>
                                        </p:tgtEl>
                                        <p:attrNameLst>
                                          <p:attrName>ppt_x</p:attrName>
                                        </p:attrNameLst>
                                      </p:cBhvr>
                                      <p:tavLst>
                                        <p:tav tm="0">
                                          <p:val>
                                            <p:fltVal val="-1"/>
                                          </p:val>
                                        </p:tav>
                                        <p:tav tm="50000">
                                          <p:val>
                                            <p:fltVal val="0.95"/>
                                          </p:val>
                                        </p:tav>
                                        <p:tav tm="100000">
                                          <p:val>
                                            <p:strVal val="#ppt_x"/>
                                          </p:val>
                                        </p:tav>
                                      </p:tavLst>
                                    </p:anim>
                                    <p:anim calcmode="lin" valueType="num">
                                      <p:cBhvr>
                                        <p:cTn id="42" dur="1000" fill="hold"/>
                                        <p:tgtEl>
                                          <p:spTgt spid="10"/>
                                        </p:tgtEl>
                                        <p:attrNameLst>
                                          <p:attrName>ppt_y</p:attrName>
                                        </p:attrNameLst>
                                      </p:cBhvr>
                                      <p:tavLst>
                                        <p:tav tm="0">
                                          <p:val>
                                            <p:strVal val="#ppt_y"/>
                                          </p:val>
                                        </p:tav>
                                        <p:tav tm="100000">
                                          <p:val>
                                            <p:strVal val="#ppt_y"/>
                                          </p:val>
                                        </p:tav>
                                      </p:tavLst>
                                    </p:anim>
                                    <p:animEffect transition="in" filter="fade">
                                      <p:cBhvr>
                                        <p:cTn id="4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3" grpId="1"/>
      <p:bldP spid="10" grpId="0"/>
      <p:bldP spid="10"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1"/>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pic>
        <p:nvPicPr>
          <p:cNvPr id="4" name="图片 3" descr="未标题-1.png"/>
          <p:cNvPicPr>
            <a:picLocks noChangeAspect="1"/>
          </p:cNvPicPr>
          <p:nvPr/>
        </p:nvPicPr>
        <p:blipFill>
          <a:blip r:embed="rId4" cstate="print"/>
          <a:stretch>
            <a:fillRect/>
          </a:stretch>
        </p:blipFill>
        <p:spPr>
          <a:xfrm>
            <a:off x="8150225" y="0"/>
            <a:ext cx="459740" cy="749935"/>
          </a:xfrm>
          <a:prstGeom prst="rect">
            <a:avLst/>
          </a:prstGeom>
        </p:spPr>
      </p:pic>
      <p:graphicFrame>
        <p:nvGraphicFramePr>
          <p:cNvPr id="3" name="表格 2"/>
          <p:cNvGraphicFramePr/>
          <p:nvPr>
            <p:custDataLst>
              <p:tags r:id="rId5"/>
            </p:custDataLst>
          </p:nvPr>
        </p:nvGraphicFramePr>
        <p:xfrm>
          <a:off x="222885" y="749935"/>
          <a:ext cx="8710295" cy="4003675"/>
        </p:xfrm>
        <a:graphic>
          <a:graphicData uri="http://schemas.openxmlformats.org/drawingml/2006/table">
            <a:tbl>
              <a:tblPr firstRow="1" bandRow="1">
                <a:tableStyleId>{5C22544A-7EE6-4342-B048-85BDC9FD1C3A}</a:tableStyleId>
              </a:tblPr>
              <a:tblGrid>
                <a:gridCol w="1969135"/>
                <a:gridCol w="1685290"/>
                <a:gridCol w="1685290"/>
                <a:gridCol w="1685290"/>
                <a:gridCol w="1685290"/>
              </a:tblGrid>
              <a:tr h="681355">
                <a:tc>
                  <a:txBody>
                    <a:bodyPr/>
                    <a:p>
                      <a:pPr algn="ctr">
                        <a:buNone/>
                      </a:pPr>
                      <a:r>
                        <a:rPr lang="zh-CN" altLang="en-US">
                          <a:solidFill>
                            <a:schemeClr val="tx1"/>
                          </a:solidFill>
                        </a:rPr>
                        <a:t>试题呈现</a:t>
                      </a:r>
                      <a:endParaRPr lang="zh-CN" altLang="en-US">
                        <a:solidFill>
                          <a:schemeClr val="tx1"/>
                        </a:solidFill>
                      </a:endParaRPr>
                    </a:p>
                    <a:p>
                      <a:pPr algn="ctr">
                        <a:buNone/>
                      </a:pPr>
                      <a:r>
                        <a:rPr lang="en-US" altLang="zh-CN" sz="1200">
                          <a:solidFill>
                            <a:schemeClr val="tx1"/>
                          </a:solidFill>
                          <a:sym typeface="+mn-ea"/>
                        </a:rPr>
                        <a:t>Unique presentation</a:t>
                      </a:r>
                      <a:endParaRPr lang="zh-CN" altLang="en-US">
                        <a:solidFill>
                          <a:schemeClr val="tx1"/>
                        </a:solidFill>
                      </a:endParaRPr>
                    </a:p>
                  </a:txBody>
                  <a:tcPr>
                    <a:solidFill>
                      <a:schemeClr val="tx2">
                        <a:lumMod val="20000"/>
                        <a:lumOff val="80000"/>
                      </a:schemeClr>
                    </a:solidFill>
                  </a:tcPr>
                </a:tc>
                <a:tc>
                  <a:txBody>
                    <a:bodyPr/>
                    <a:p>
                      <a:pPr algn="ctr">
                        <a:buNone/>
                      </a:pPr>
                      <a:r>
                        <a:rPr lang="zh-CN" altLang="en-US">
                          <a:solidFill>
                            <a:schemeClr val="tx1"/>
                          </a:solidFill>
                        </a:rPr>
                        <a:t>信息分层</a:t>
                      </a:r>
                      <a:endParaRPr lang="zh-CN" altLang="en-US">
                        <a:solidFill>
                          <a:schemeClr val="tx1"/>
                        </a:solidFill>
                      </a:endParaRPr>
                    </a:p>
                    <a:p>
                      <a:pPr algn="ctr">
                        <a:buNone/>
                      </a:pPr>
                      <a:r>
                        <a:rPr lang="en-US" altLang="zh-CN" sz="1200">
                          <a:solidFill>
                            <a:srgbClr val="002060"/>
                          </a:solidFill>
                          <a:sym typeface="+mn-ea"/>
                        </a:rPr>
                        <a:t>Clear levels</a:t>
                      </a:r>
                      <a:endParaRPr lang="en-US" altLang="zh-CN" sz="1600">
                        <a:solidFill>
                          <a:schemeClr val="tx1"/>
                        </a:solidFill>
                      </a:endParaRPr>
                    </a:p>
                  </a:txBody>
                  <a:tcPr>
                    <a:solidFill>
                      <a:schemeClr val="tx2">
                        <a:lumMod val="20000"/>
                        <a:lumOff val="80000"/>
                      </a:schemeClr>
                    </a:solidFill>
                  </a:tcPr>
                </a:tc>
                <a:tc>
                  <a:txBody>
                    <a:bodyPr/>
                    <a:p>
                      <a:pPr algn="ctr">
                        <a:buNone/>
                      </a:pPr>
                      <a:r>
                        <a:rPr lang="zh-CN" altLang="en-US">
                          <a:solidFill>
                            <a:schemeClr val="tx1"/>
                          </a:solidFill>
                        </a:rPr>
                        <a:t>要点齐全</a:t>
                      </a:r>
                      <a:endParaRPr lang="zh-CN" altLang="en-US">
                        <a:solidFill>
                          <a:schemeClr val="tx1"/>
                        </a:solidFill>
                      </a:endParaRPr>
                    </a:p>
                    <a:p>
                      <a:pPr algn="ctr">
                        <a:buNone/>
                      </a:pPr>
                      <a:r>
                        <a:rPr lang="zh-CN" altLang="en-US" sz="1200">
                          <a:solidFill>
                            <a:srgbClr val="002060"/>
                          </a:solidFill>
                          <a:sym typeface="+mn-ea"/>
                        </a:rPr>
                        <a:t>Complete</a:t>
                      </a:r>
                      <a:r>
                        <a:rPr lang="en-US" altLang="zh-CN" sz="1200">
                          <a:solidFill>
                            <a:srgbClr val="002060"/>
                          </a:solidFill>
                          <a:sym typeface="+mn-ea"/>
                        </a:rPr>
                        <a:t> points</a:t>
                      </a:r>
                      <a:endParaRPr lang="zh-CN" altLang="en-US" sz="1600">
                        <a:solidFill>
                          <a:schemeClr val="tx1"/>
                        </a:solidFill>
                      </a:endParaRPr>
                    </a:p>
                  </a:txBody>
                  <a:tcPr>
                    <a:solidFill>
                      <a:schemeClr val="tx2">
                        <a:lumMod val="20000"/>
                        <a:lumOff val="80000"/>
                      </a:schemeClr>
                    </a:solidFill>
                  </a:tcPr>
                </a:tc>
                <a:tc>
                  <a:txBody>
                    <a:bodyPr/>
                    <a:p>
                      <a:pPr algn="ctr">
                        <a:buNone/>
                      </a:pPr>
                      <a:r>
                        <a:rPr lang="zh-CN" altLang="en-US">
                          <a:solidFill>
                            <a:srgbClr val="C00000"/>
                          </a:solidFill>
                        </a:rPr>
                        <a:t>合理建构</a:t>
                      </a:r>
                      <a:endParaRPr lang="zh-CN" altLang="en-US">
                        <a:solidFill>
                          <a:srgbClr val="C00000"/>
                        </a:solidFill>
                      </a:endParaRPr>
                    </a:p>
                    <a:p>
                      <a:pPr algn="ctr">
                        <a:buNone/>
                      </a:pPr>
                      <a:r>
                        <a:rPr lang="zh-CN" altLang="en-US" sz="1200">
                          <a:solidFill>
                            <a:srgbClr val="002060"/>
                          </a:solidFill>
                          <a:sym typeface="+mn-ea"/>
                        </a:rPr>
                        <a:t>Logic  bridges</a:t>
                      </a:r>
                      <a:endParaRPr lang="zh-CN" altLang="en-US" sz="1200">
                        <a:solidFill>
                          <a:srgbClr val="002060"/>
                        </a:solidFill>
                        <a:sym typeface="+mn-ea"/>
                      </a:endParaRPr>
                    </a:p>
                  </a:txBody>
                  <a:tcPr>
                    <a:solidFill>
                      <a:schemeClr val="tx2">
                        <a:lumMod val="20000"/>
                        <a:lumOff val="80000"/>
                      </a:schemeClr>
                    </a:solidFill>
                  </a:tcPr>
                </a:tc>
                <a:tc>
                  <a:txBody>
                    <a:bodyPr/>
                    <a:p>
                      <a:pPr algn="ctr">
                        <a:buNone/>
                      </a:pPr>
                      <a:r>
                        <a:rPr lang="zh-CN" altLang="en-US">
                          <a:solidFill>
                            <a:schemeClr val="tx1"/>
                          </a:solidFill>
                        </a:rPr>
                        <a:t>真实交际</a:t>
                      </a:r>
                      <a:endParaRPr lang="zh-CN" altLang="en-US">
                        <a:solidFill>
                          <a:schemeClr val="tx1"/>
                        </a:solidFill>
                      </a:endParaRPr>
                    </a:p>
                    <a:p>
                      <a:pPr algn="ctr">
                        <a:buNone/>
                      </a:pPr>
                      <a:r>
                        <a:rPr lang="zh-CN" altLang="en-US" sz="1200">
                          <a:solidFill>
                            <a:srgbClr val="002060"/>
                          </a:solidFill>
                          <a:sym typeface="+mn-ea"/>
                        </a:rPr>
                        <a:t>Authentic</a:t>
                      </a:r>
                      <a:r>
                        <a:rPr lang="en-US" altLang="zh-CN" sz="1200">
                          <a:solidFill>
                            <a:srgbClr val="002060"/>
                          </a:solidFill>
                          <a:sym typeface="+mn-ea"/>
                        </a:rPr>
                        <a:t> emotions</a:t>
                      </a:r>
                      <a:endParaRPr lang="zh-CN" altLang="en-US" sz="1600">
                        <a:solidFill>
                          <a:schemeClr val="tx1"/>
                        </a:solidFill>
                      </a:endParaRPr>
                    </a:p>
                  </a:txBody>
                  <a:tcPr>
                    <a:solidFill>
                      <a:schemeClr val="tx2">
                        <a:lumMod val="20000"/>
                        <a:lumOff val="80000"/>
                      </a:schemeClr>
                    </a:solidFill>
                  </a:tcPr>
                </a:tc>
              </a:tr>
              <a:tr h="3322320">
                <a:tc>
                  <a:txBody>
                    <a:bodyPr/>
                    <a:p>
                      <a:pPr algn="l">
                        <a:buNone/>
                      </a:pPr>
                      <a:r>
                        <a:rPr lang="en-US" altLang="zh-CN" sz="1400" b="1"/>
                        <a:t>   </a:t>
                      </a:r>
                      <a:r>
                        <a:rPr lang="zh-CN" altLang="en-US" sz="1400" b="1"/>
                        <a:t>假如你是李华。在你们学校任教一年的新西兰外教 Mr. Smith 即将结束教学任务启程回国。作为班长，你代表同学们在班级的欢送会上致欢送辞，并赠送礼物冰墩墩（Bing DwenDwen），内容包括：1. 感谢 Mr. Smith 的付出；</a:t>
                      </a:r>
                      <a:endParaRPr lang="zh-CN" altLang="en-US" sz="1400" b="1"/>
                    </a:p>
                    <a:p>
                      <a:pPr>
                        <a:buNone/>
                      </a:pPr>
                      <a:r>
                        <a:rPr lang="zh-CN" altLang="en-US" sz="1400" b="1"/>
                        <a:t>2. 选择礼物的理由；</a:t>
                      </a:r>
                      <a:endParaRPr lang="zh-CN" altLang="en-US" sz="1400" b="1"/>
                    </a:p>
                    <a:p>
                      <a:pPr>
                        <a:buNone/>
                      </a:pPr>
                      <a:r>
                        <a:rPr lang="zh-CN" altLang="en-US" sz="1400" b="1"/>
                        <a:t>3. 对他的美好祝愿。</a:t>
                      </a:r>
                      <a:endParaRPr lang="zh-CN" altLang="en-US" sz="1400" b="1"/>
                    </a:p>
                    <a:p>
                      <a:pPr>
                        <a:buNone/>
                      </a:pPr>
                      <a:endParaRPr lang="zh-CN" altLang="en-US" sz="1400" b="1"/>
                    </a:p>
                  </a:txBody>
                  <a:tcPr>
                    <a:solidFill>
                      <a:schemeClr val="bg1">
                        <a:lumMod val="95000"/>
                      </a:schemeClr>
                    </a:solidFill>
                  </a:tcPr>
                </a:tc>
                <a:tc gridSpan="4">
                  <a:txBody>
                    <a:bodyPr/>
                    <a:p>
                      <a:pPr fontAlgn="auto">
                        <a:lnSpc>
                          <a:spcPts val="2120"/>
                        </a:lnSpc>
                        <a:buNone/>
                      </a:pPr>
                      <a:endParaRPr lang="en-US" altLang="zh-CN" sz="1600" b="1">
                        <a:solidFill>
                          <a:srgbClr val="C00000"/>
                        </a:solidFill>
                      </a:endParaRPr>
                    </a:p>
                  </a:txBody>
                  <a:tcPr>
                    <a:noFill/>
                  </a:tcPr>
                </a:tc>
                <a:tc hMerge="1">
                  <a:tcPr>
                    <a:solidFill>
                      <a:schemeClr val="tx2">
                        <a:lumMod val="20000"/>
                        <a:lumOff val="80000"/>
                      </a:schemeClr>
                    </a:solidFill>
                  </a:tcPr>
                </a:tc>
                <a:tc hMerge="1">
                  <a:tcPr>
                    <a:solidFill>
                      <a:schemeClr val="tx2">
                        <a:lumMod val="20000"/>
                        <a:lumOff val="80000"/>
                      </a:schemeClr>
                    </a:solidFill>
                  </a:tcPr>
                </a:tc>
                <a:tc hMerge="1">
                  <a:tcPr>
                    <a:solidFill>
                      <a:schemeClr val="tx2">
                        <a:lumMod val="20000"/>
                        <a:lumOff val="80000"/>
                      </a:schemeClr>
                    </a:solidFill>
                  </a:tcPr>
                </a:tc>
              </a:tr>
            </a:tbl>
          </a:graphicData>
        </a:graphic>
      </p:graphicFrame>
      <p:sp>
        <p:nvSpPr>
          <p:cNvPr id="5" name="TextBox 3"/>
          <p:cNvSpPr txBox="1"/>
          <p:nvPr/>
        </p:nvSpPr>
        <p:spPr>
          <a:xfrm>
            <a:off x="534035" y="144780"/>
            <a:ext cx="7686040" cy="398780"/>
          </a:xfrm>
          <a:prstGeom prst="rect">
            <a:avLst/>
          </a:prstGeom>
          <a:noFill/>
        </p:spPr>
        <p:txBody>
          <a:bodyPr wrap="square" rtlCol="0">
            <a:spAutoFit/>
          </a:bodyPr>
          <a:p>
            <a:r>
              <a:rPr lang="zh-CN" altLang="en-US" sz="2000" b="1" dirty="0">
                <a:solidFill>
                  <a:schemeClr val="accent5">
                    <a:lumMod val="75000"/>
                  </a:schemeClr>
                </a:solidFill>
                <a:latin typeface="微软雅黑" panose="020B0503020204020204" pitchFamily="34" charset="-122"/>
                <a:ea typeface="微软雅黑" panose="020B0503020204020204" pitchFamily="34" charset="-122"/>
              </a:rPr>
              <a:t>考场如何快速审题？</a:t>
            </a:r>
            <a:r>
              <a:rPr lang="zh-CN" altLang="en-US" sz="2000" b="1" baseline="-25000" dirty="0">
                <a:solidFill>
                  <a:srgbClr val="C00000"/>
                </a:solidFill>
                <a:latin typeface="微软雅黑" panose="020B0503020204020204" pitchFamily="34" charset="-122"/>
                <a:ea typeface="微软雅黑" panose="020B0503020204020204" pitchFamily="34" charset="-122"/>
              </a:rPr>
              <a:t>抓三点</a:t>
            </a:r>
            <a:r>
              <a:rPr lang="en-US" altLang="zh-CN" sz="2000" b="1" baseline="-25000" dirty="0">
                <a:solidFill>
                  <a:srgbClr val="C00000"/>
                </a:solidFill>
                <a:latin typeface="微软雅黑" panose="020B0503020204020204" pitchFamily="34" charset="-122"/>
                <a:ea typeface="微软雅黑" panose="020B0503020204020204" pitchFamily="34" charset="-122"/>
              </a:rPr>
              <a:t>“</a:t>
            </a:r>
            <a:r>
              <a:rPr lang="zh-CN" altLang="en-US" sz="2000" b="1" baseline="-25000" dirty="0">
                <a:solidFill>
                  <a:srgbClr val="C00000"/>
                </a:solidFill>
                <a:latin typeface="微软雅黑" panose="020B0503020204020204" pitchFamily="34" charset="-122"/>
                <a:ea typeface="微软雅黑" panose="020B0503020204020204" pitchFamily="34" charset="-122"/>
              </a:rPr>
              <a:t>出发点</a:t>
            </a:r>
            <a:r>
              <a:rPr lang="en-US" altLang="zh-CN" sz="2000" b="1" baseline="-25000" dirty="0">
                <a:solidFill>
                  <a:srgbClr val="C00000"/>
                </a:solidFill>
                <a:latin typeface="微软雅黑" panose="020B0503020204020204" pitchFamily="34" charset="-122"/>
                <a:ea typeface="微软雅黑" panose="020B0503020204020204" pitchFamily="34" charset="-122"/>
              </a:rPr>
              <a:t>---</a:t>
            </a:r>
            <a:r>
              <a:rPr lang="zh-CN" altLang="en-US" sz="2000" b="1" baseline="-25000" dirty="0">
                <a:solidFill>
                  <a:srgbClr val="C00000"/>
                </a:solidFill>
                <a:latin typeface="微软雅黑" panose="020B0503020204020204" pitchFamily="34" charset="-122"/>
                <a:ea typeface="微软雅黑" panose="020B0503020204020204" pitchFamily="34" charset="-122"/>
              </a:rPr>
              <a:t>共鸣点</a:t>
            </a:r>
            <a:r>
              <a:rPr lang="en-US" altLang="zh-CN" sz="2000" b="1" baseline="-25000" dirty="0">
                <a:solidFill>
                  <a:srgbClr val="C00000"/>
                </a:solidFill>
                <a:latin typeface="微软雅黑" panose="020B0503020204020204" pitchFamily="34" charset="-122"/>
                <a:ea typeface="微软雅黑" panose="020B0503020204020204" pitchFamily="34" charset="-122"/>
              </a:rPr>
              <a:t>---耦合点”</a:t>
            </a:r>
            <a:r>
              <a:rPr lang="zh-CN" altLang="en-US" sz="2000" b="1" baseline="-25000" dirty="0">
                <a:solidFill>
                  <a:srgbClr val="C00000"/>
                </a:solidFill>
                <a:latin typeface="微软雅黑" panose="020B0503020204020204" pitchFamily="34" charset="-122"/>
                <a:ea typeface="微软雅黑" panose="020B0503020204020204" pitchFamily="34" charset="-122"/>
              </a:rPr>
              <a:t>，促写作的重点亮点泪点到位</a:t>
            </a:r>
            <a:endParaRPr lang="zh-CN" altLang="en-US" sz="2000" b="1" baseline="-25000" dirty="0">
              <a:solidFill>
                <a:srgbClr val="C00000"/>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2243455" y="1458595"/>
            <a:ext cx="6689725" cy="1994535"/>
          </a:xfrm>
          <a:prstGeom prst="rect">
            <a:avLst/>
          </a:prstGeom>
          <a:noFill/>
        </p:spPr>
        <p:txBody>
          <a:bodyPr wrap="square" rtlCol="0" anchor="t">
            <a:spAutoFit/>
          </a:bodyPr>
          <a:p>
            <a:pPr algn="l" defTabSz="913765">
              <a:lnSpc>
                <a:spcPts val="2120"/>
              </a:lnSpc>
            </a:pPr>
            <a:r>
              <a:rPr lang="zh-CN" altLang="en-US" sz="1600" b="1" dirty="0" smtClean="0">
                <a:solidFill>
                  <a:schemeClr val="tx1"/>
                </a:solidFill>
                <a:latin typeface="Times New Roman" panose="02020603050405020304" pitchFamily="18" charset="0"/>
                <a:cs typeface="Times New Roman" panose="02020603050405020304" pitchFamily="18" charset="0"/>
                <a:sym typeface="+mn-ea"/>
              </a:rPr>
              <a:t>交际的</a:t>
            </a:r>
            <a:r>
              <a:rPr lang="zh-CN" altLang="en-US" sz="1600" b="1" dirty="0" smtClean="0">
                <a:solidFill>
                  <a:srgbClr val="C00000"/>
                </a:solidFill>
                <a:latin typeface="Times New Roman" panose="02020603050405020304" pitchFamily="18" charset="0"/>
                <a:cs typeface="Times New Roman" panose="02020603050405020304" pitchFamily="18" charset="0"/>
                <a:sym typeface="+mn-ea"/>
              </a:rPr>
              <a:t>出发点</a:t>
            </a:r>
            <a:r>
              <a:rPr lang="zh-CN" altLang="en-US" sz="1600" b="1" dirty="0" smtClean="0">
                <a:solidFill>
                  <a:schemeClr val="tx1"/>
                </a:solidFill>
                <a:latin typeface="Times New Roman" panose="02020603050405020304" pitchFamily="18" charset="0"/>
                <a:cs typeface="Times New Roman" panose="02020603050405020304" pitchFamily="18" charset="0"/>
                <a:sym typeface="+mn-ea"/>
              </a:rPr>
              <a:t>？</a:t>
            </a:r>
            <a:endParaRPr lang="zh-CN" altLang="en-US" sz="1600" b="1" dirty="0" smtClean="0">
              <a:solidFill>
                <a:schemeClr val="tx1"/>
              </a:solidFill>
              <a:latin typeface="Times New Roman" panose="02020603050405020304" pitchFamily="18" charset="0"/>
              <a:cs typeface="Times New Roman" panose="02020603050405020304" pitchFamily="18" charset="0"/>
              <a:sym typeface="+mn-ea"/>
            </a:endParaRPr>
          </a:p>
          <a:p>
            <a:pPr algn="l" defTabSz="913765">
              <a:lnSpc>
                <a:spcPts val="2120"/>
              </a:lnSpc>
            </a:pPr>
            <a:endParaRPr lang="zh-CN" altLang="en-US" sz="1600" b="1" dirty="0" smtClean="0">
              <a:solidFill>
                <a:schemeClr val="tx1"/>
              </a:solidFill>
              <a:latin typeface="Times New Roman" panose="02020603050405020304" pitchFamily="18" charset="0"/>
              <a:cs typeface="Times New Roman" panose="02020603050405020304" pitchFamily="18" charset="0"/>
              <a:sym typeface="+mn-ea"/>
            </a:endParaRPr>
          </a:p>
          <a:p>
            <a:pPr algn="l" defTabSz="913765">
              <a:lnSpc>
                <a:spcPts val="2120"/>
              </a:lnSpc>
            </a:pPr>
            <a:r>
              <a:rPr lang="zh-CN" altLang="en-US" sz="1600" b="1" dirty="0" smtClean="0">
                <a:solidFill>
                  <a:schemeClr val="tx1"/>
                </a:solidFill>
                <a:latin typeface="Times New Roman" panose="02020603050405020304" pitchFamily="18" charset="0"/>
                <a:cs typeface="Times New Roman" panose="02020603050405020304" pitchFamily="18" charset="0"/>
                <a:sym typeface="+mn-ea"/>
              </a:rPr>
              <a:t>情感的</a:t>
            </a:r>
            <a:r>
              <a:rPr lang="zh-CN" altLang="en-US" sz="1600" b="1" dirty="0" smtClean="0">
                <a:solidFill>
                  <a:srgbClr val="C00000"/>
                </a:solidFill>
                <a:latin typeface="Times New Roman" panose="02020603050405020304" pitchFamily="18" charset="0"/>
                <a:cs typeface="Times New Roman" panose="02020603050405020304" pitchFamily="18" charset="0"/>
                <a:sym typeface="+mn-ea"/>
              </a:rPr>
              <a:t>共鸣点</a:t>
            </a:r>
            <a:r>
              <a:rPr lang="zh-CN" altLang="en-US" sz="1600" b="1" dirty="0" smtClean="0">
                <a:solidFill>
                  <a:schemeClr val="tx1"/>
                </a:solidFill>
                <a:latin typeface="Times New Roman" panose="02020603050405020304" pitchFamily="18" charset="0"/>
                <a:cs typeface="Times New Roman" panose="02020603050405020304" pitchFamily="18" charset="0"/>
                <a:sym typeface="+mn-ea"/>
              </a:rPr>
              <a:t>？</a:t>
            </a:r>
            <a:endParaRPr lang="zh-CN" altLang="en-US" sz="1600" b="1" dirty="0" smtClean="0">
              <a:solidFill>
                <a:schemeClr val="tx1"/>
              </a:solidFill>
              <a:latin typeface="Times New Roman" panose="02020603050405020304" pitchFamily="18" charset="0"/>
              <a:cs typeface="Times New Roman" panose="02020603050405020304" pitchFamily="18" charset="0"/>
              <a:sym typeface="+mn-ea"/>
            </a:endParaRPr>
          </a:p>
          <a:p>
            <a:pPr algn="l" defTabSz="913765">
              <a:lnSpc>
                <a:spcPts val="2120"/>
              </a:lnSpc>
            </a:pPr>
            <a:endParaRPr lang="zh-CN" altLang="en-US" sz="1600" b="1" dirty="0" smtClean="0">
              <a:solidFill>
                <a:schemeClr val="tx1"/>
              </a:solidFill>
              <a:latin typeface="Times New Roman" panose="02020603050405020304" pitchFamily="18" charset="0"/>
              <a:cs typeface="Times New Roman" panose="02020603050405020304" pitchFamily="18" charset="0"/>
              <a:sym typeface="+mn-ea"/>
            </a:endParaRPr>
          </a:p>
          <a:p>
            <a:pPr algn="l" defTabSz="913765">
              <a:lnSpc>
                <a:spcPts val="2120"/>
              </a:lnSpc>
            </a:pPr>
            <a:r>
              <a:rPr lang="zh-CN" altLang="en-US" sz="1600" b="1" dirty="0" smtClean="0">
                <a:solidFill>
                  <a:schemeClr val="tx1"/>
                </a:solidFill>
                <a:latin typeface="Times New Roman" panose="02020603050405020304" pitchFamily="18" charset="0"/>
                <a:cs typeface="Times New Roman" panose="02020603050405020304" pitchFamily="18" charset="0"/>
                <a:sym typeface="+mn-ea"/>
              </a:rPr>
              <a:t>要点的</a:t>
            </a:r>
            <a:r>
              <a:rPr lang="zh-CN" altLang="en-US" sz="1600" b="1" dirty="0" smtClean="0">
                <a:solidFill>
                  <a:srgbClr val="C00000"/>
                </a:solidFill>
                <a:latin typeface="Times New Roman" panose="02020603050405020304" pitchFamily="18" charset="0"/>
                <a:cs typeface="Times New Roman" panose="02020603050405020304" pitchFamily="18" charset="0"/>
                <a:sym typeface="+mn-ea"/>
              </a:rPr>
              <a:t>耦合点</a:t>
            </a:r>
            <a:r>
              <a:rPr lang="zh-CN" altLang="en-US" sz="1600" b="1" dirty="0" smtClean="0">
                <a:solidFill>
                  <a:schemeClr val="tx1"/>
                </a:solidFill>
                <a:latin typeface="Times New Roman" panose="02020603050405020304" pitchFamily="18" charset="0"/>
                <a:cs typeface="Times New Roman" panose="02020603050405020304" pitchFamily="18" charset="0"/>
                <a:sym typeface="+mn-ea"/>
              </a:rPr>
              <a:t>？</a:t>
            </a:r>
            <a:endParaRPr lang="zh-CN" altLang="en-US" sz="1600" b="1" dirty="0" smtClean="0">
              <a:solidFill>
                <a:schemeClr val="tx1"/>
              </a:solidFill>
              <a:latin typeface="Times New Roman" panose="02020603050405020304" pitchFamily="18" charset="0"/>
              <a:cs typeface="Times New Roman" panose="02020603050405020304" pitchFamily="18" charset="0"/>
              <a:sym typeface="+mn-ea"/>
            </a:endParaRPr>
          </a:p>
          <a:p>
            <a:pPr algn="l" defTabSz="913765">
              <a:lnSpc>
                <a:spcPts val="2120"/>
              </a:lnSpc>
            </a:pPr>
            <a:endParaRPr lang="zh-CN" altLang="en-US" sz="1600" b="1" dirty="0" smtClean="0">
              <a:solidFill>
                <a:schemeClr val="tx1"/>
              </a:solidFill>
              <a:latin typeface="Times New Roman" panose="02020603050405020304" pitchFamily="18" charset="0"/>
              <a:cs typeface="Times New Roman" panose="02020603050405020304" pitchFamily="18" charset="0"/>
              <a:sym typeface="+mn-ea"/>
            </a:endParaRPr>
          </a:p>
          <a:p>
            <a:pPr algn="l" defTabSz="913765">
              <a:lnSpc>
                <a:spcPts val="2120"/>
              </a:lnSpc>
            </a:pPr>
            <a:endParaRPr lang="zh-CN" altLang="en-US" sz="1600" b="1" dirty="0" smtClean="0">
              <a:solidFill>
                <a:schemeClr val="tx1"/>
              </a:solidFill>
              <a:latin typeface="Times New Roman" panose="02020603050405020304" pitchFamily="18" charset="0"/>
              <a:cs typeface="Times New Roman" panose="02020603050405020304" pitchFamily="18" charset="0"/>
              <a:sym typeface="+mn-ea"/>
            </a:endParaRPr>
          </a:p>
        </p:txBody>
      </p:sp>
      <p:sp>
        <p:nvSpPr>
          <p:cNvPr id="7" name="文本框 6"/>
          <p:cNvSpPr txBox="1"/>
          <p:nvPr/>
        </p:nvSpPr>
        <p:spPr>
          <a:xfrm>
            <a:off x="4117975" y="1458595"/>
            <a:ext cx="2540000" cy="337185"/>
          </a:xfrm>
          <a:prstGeom prst="rect">
            <a:avLst/>
          </a:prstGeom>
          <a:noFill/>
        </p:spPr>
        <p:txBody>
          <a:bodyPr wrap="square" rtlCol="0" anchor="t">
            <a:spAutoFit/>
          </a:bodyPr>
          <a:p>
            <a:r>
              <a:rPr lang="zh-CN" altLang="en-US" sz="1600" b="1" dirty="0" smtClean="0">
                <a:solidFill>
                  <a:schemeClr val="accent5">
                    <a:lumMod val="75000"/>
                  </a:schemeClr>
                </a:solidFill>
                <a:latin typeface="Times New Roman" panose="02020603050405020304" pitchFamily="18" charset="0"/>
                <a:cs typeface="Times New Roman" panose="02020603050405020304" pitchFamily="18" charset="0"/>
              </a:rPr>
              <a:t>欢送外教回国</a:t>
            </a:r>
            <a:endParaRPr lang="zh-CN" altLang="en-US" sz="1600" b="1" dirty="0" smtClean="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8" name="文本框 7"/>
          <p:cNvSpPr txBox="1"/>
          <p:nvPr/>
        </p:nvSpPr>
        <p:spPr>
          <a:xfrm>
            <a:off x="4117975" y="1916430"/>
            <a:ext cx="3460750" cy="337185"/>
          </a:xfrm>
          <a:prstGeom prst="rect">
            <a:avLst/>
          </a:prstGeom>
          <a:noFill/>
        </p:spPr>
        <p:txBody>
          <a:bodyPr wrap="square" rtlCol="0" anchor="t">
            <a:spAutoFit/>
          </a:bodyPr>
          <a:p>
            <a:r>
              <a:rPr lang="zh-CN" altLang="en-US" sz="1600" b="1" dirty="0" smtClean="0">
                <a:solidFill>
                  <a:schemeClr val="accent5">
                    <a:lumMod val="75000"/>
                  </a:schemeClr>
                </a:solidFill>
                <a:latin typeface="Times New Roman" panose="02020603050405020304" pitchFamily="18" charset="0"/>
                <a:cs typeface="Times New Roman" panose="02020603050405020304" pitchFamily="18" charset="0"/>
              </a:rPr>
              <a:t>依依不舍</a:t>
            </a:r>
            <a:r>
              <a:rPr lang="en-US" altLang="zh-CN" sz="1600" b="1" dirty="0" smtClean="0">
                <a:solidFill>
                  <a:schemeClr val="accent5">
                    <a:lumMod val="75000"/>
                  </a:schemeClr>
                </a:solidFill>
                <a:latin typeface="Times New Roman" panose="02020603050405020304" pitchFamily="18" charset="0"/>
                <a:cs typeface="Times New Roman" panose="02020603050405020304" pitchFamily="18" charset="0"/>
              </a:rPr>
              <a:t>--</a:t>
            </a:r>
            <a:r>
              <a:rPr lang="zh-CN" altLang="en-US" sz="1600" b="1" dirty="0" smtClean="0">
                <a:solidFill>
                  <a:schemeClr val="accent5">
                    <a:lumMod val="75000"/>
                  </a:schemeClr>
                </a:solidFill>
                <a:latin typeface="Times New Roman" panose="02020603050405020304" pitchFamily="18" charset="0"/>
                <a:cs typeface="Times New Roman" panose="02020603050405020304" pitchFamily="18" charset="0"/>
              </a:rPr>
              <a:t>感激付出</a:t>
            </a:r>
            <a:r>
              <a:rPr lang="en-US" altLang="zh-CN" sz="1600" b="1" dirty="0" smtClean="0">
                <a:solidFill>
                  <a:schemeClr val="accent5">
                    <a:lumMod val="75000"/>
                  </a:schemeClr>
                </a:solidFill>
                <a:latin typeface="Times New Roman" panose="02020603050405020304" pitchFamily="18" charset="0"/>
                <a:cs typeface="Times New Roman" panose="02020603050405020304" pitchFamily="18" charset="0"/>
              </a:rPr>
              <a:t>--</a:t>
            </a:r>
            <a:r>
              <a:rPr lang="zh-CN" altLang="en-US" sz="1600" b="1" dirty="0" smtClean="0">
                <a:solidFill>
                  <a:schemeClr val="accent5">
                    <a:lumMod val="75000"/>
                  </a:schemeClr>
                </a:solidFill>
                <a:latin typeface="Times New Roman" panose="02020603050405020304" pitchFamily="18" charset="0"/>
                <a:cs typeface="Times New Roman" panose="02020603050405020304" pitchFamily="18" charset="0"/>
              </a:rPr>
              <a:t>祝愿未来</a:t>
            </a:r>
            <a:endParaRPr lang="zh-CN" altLang="en-US" sz="1600" b="1" dirty="0" smtClean="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9" name="文本框 8"/>
          <p:cNvSpPr txBox="1"/>
          <p:nvPr/>
        </p:nvSpPr>
        <p:spPr>
          <a:xfrm>
            <a:off x="4163060" y="2391410"/>
            <a:ext cx="4502785" cy="583565"/>
          </a:xfrm>
          <a:prstGeom prst="rect">
            <a:avLst/>
          </a:prstGeom>
          <a:noFill/>
        </p:spPr>
        <p:txBody>
          <a:bodyPr wrap="square" rtlCol="0" anchor="t">
            <a:spAutoFit/>
          </a:bodyPr>
          <a:p>
            <a:r>
              <a:rPr lang="zh-CN" altLang="en-US" sz="1600" b="1" dirty="0" smtClean="0">
                <a:solidFill>
                  <a:schemeClr val="accent5">
                    <a:lumMod val="75000"/>
                  </a:schemeClr>
                </a:solidFill>
                <a:latin typeface="Times New Roman" panose="02020603050405020304" pitchFamily="18" charset="0"/>
                <a:cs typeface="Times New Roman" panose="02020603050405020304" pitchFamily="18" charset="0"/>
              </a:rPr>
              <a:t>付出是重点</a:t>
            </a:r>
            <a:r>
              <a:rPr lang="zh-CN" altLang="en-US" sz="1600" b="1" baseline="-25000" dirty="0" smtClean="0">
                <a:solidFill>
                  <a:srgbClr val="C00000"/>
                </a:solidFill>
                <a:latin typeface="Times New Roman" panose="02020603050405020304" pitchFamily="18" charset="0"/>
                <a:cs typeface="Times New Roman" panose="02020603050405020304" pitchFamily="18" charset="0"/>
              </a:rPr>
              <a:t>感人事迹</a:t>
            </a:r>
            <a:r>
              <a:rPr lang="en-US" altLang="zh-CN" sz="16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zh-CN" altLang="en-US" sz="1600" b="1" dirty="0" smtClean="0">
                <a:solidFill>
                  <a:schemeClr val="accent5">
                    <a:lumMod val="75000"/>
                  </a:schemeClr>
                </a:solidFill>
                <a:latin typeface="Times New Roman" panose="02020603050405020304" pitchFamily="18" charset="0"/>
                <a:cs typeface="Times New Roman" panose="02020603050405020304" pitchFamily="18" charset="0"/>
              </a:rPr>
              <a:t>礼物是亮点</a:t>
            </a:r>
            <a:r>
              <a:rPr lang="zh-CN" altLang="en-US" sz="1600" b="1" baseline="-25000" dirty="0" smtClean="0">
                <a:solidFill>
                  <a:srgbClr val="C00000"/>
                </a:solidFill>
                <a:latin typeface="Times New Roman" panose="02020603050405020304" pitchFamily="18" charset="0"/>
                <a:cs typeface="Times New Roman" panose="02020603050405020304" pitchFamily="18" charset="0"/>
              </a:rPr>
              <a:t>中华文化传播</a:t>
            </a:r>
            <a:r>
              <a:rPr lang="en-US" altLang="zh-CN" sz="16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zh-CN" altLang="en-US" sz="1600" b="1" dirty="0" smtClean="0">
                <a:solidFill>
                  <a:schemeClr val="accent5">
                    <a:lumMod val="75000"/>
                  </a:schemeClr>
                </a:solidFill>
                <a:latin typeface="Times New Roman" panose="02020603050405020304" pitchFamily="18" charset="0"/>
                <a:cs typeface="Times New Roman" panose="02020603050405020304" pitchFamily="18" charset="0"/>
              </a:rPr>
              <a:t>祝愿是泪点</a:t>
            </a:r>
            <a:r>
              <a:rPr lang="zh-CN" altLang="en-US" sz="1600" b="1" baseline="-25000" dirty="0" smtClean="0">
                <a:solidFill>
                  <a:srgbClr val="C00000"/>
                </a:solidFill>
                <a:latin typeface="Times New Roman" panose="02020603050405020304" pitchFamily="18" charset="0"/>
                <a:cs typeface="Times New Roman" panose="02020603050405020304" pitchFamily="18" charset="0"/>
              </a:rPr>
              <a:t>情感交流</a:t>
            </a:r>
            <a:endParaRPr lang="zh-CN" altLang="en-US" sz="1600" b="1" baseline="-25000" dirty="0" smtClean="0">
              <a:solidFill>
                <a:srgbClr val="C00000"/>
              </a:solidFill>
              <a:latin typeface="Times New Roman" panose="02020603050405020304" pitchFamily="18" charset="0"/>
              <a:cs typeface="Times New Roman" panose="02020603050405020304" pitchFamily="18" charset="0"/>
            </a:endParaRPr>
          </a:p>
        </p:txBody>
      </p:sp>
      <p:pic>
        <p:nvPicPr>
          <p:cNvPr id="10"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20710" y="3620135"/>
            <a:ext cx="1032510" cy="1482725"/>
          </a:xfrm>
          <a:prstGeom prst="rect">
            <a:avLst/>
          </a:prstGeom>
        </p:spPr>
      </p:pic>
      <p:sp>
        <p:nvSpPr>
          <p:cNvPr id="15" name="矩形 14"/>
          <p:cNvSpPr/>
          <p:nvPr/>
        </p:nvSpPr>
        <p:spPr>
          <a:xfrm>
            <a:off x="3086735" y="3112770"/>
            <a:ext cx="5133975" cy="1791335"/>
          </a:xfrm>
          <a:prstGeom prst="rect">
            <a:avLst/>
          </a:prstGeom>
          <a:solidFill>
            <a:srgbClr val="FFFEA5"/>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200000">
            <a:off x="1861185" y="3145790"/>
            <a:ext cx="1830705" cy="1735455"/>
          </a:xfrm>
          <a:prstGeom prst="rect">
            <a:avLst/>
          </a:prstGeom>
        </p:spPr>
      </p:pic>
      <p:sp>
        <p:nvSpPr>
          <p:cNvPr id="16" name="文本框 15"/>
          <p:cNvSpPr txBox="1"/>
          <p:nvPr/>
        </p:nvSpPr>
        <p:spPr>
          <a:xfrm>
            <a:off x="2540635" y="3241040"/>
            <a:ext cx="5725795" cy="1545590"/>
          </a:xfrm>
          <a:prstGeom prst="rect">
            <a:avLst/>
          </a:prstGeom>
          <a:noFill/>
        </p:spPr>
        <p:txBody>
          <a:bodyPr wrap="square" rtlCol="0">
            <a:spAutoFit/>
          </a:bodyPr>
          <a:p>
            <a:r>
              <a:rPr lang="zh-CN" altLang="en-US" b="1" dirty="0" smtClean="0">
                <a:latin typeface="Times New Roman" panose="02020603050405020304" pitchFamily="18" charset="0"/>
                <a:cs typeface="Times New Roman" panose="02020603050405020304" pitchFamily="18" charset="0"/>
              </a:rPr>
              <a:t>审题误区：</a:t>
            </a:r>
            <a:endParaRPr lang="zh-CN" altLang="en-US" b="1" dirty="0" smtClean="0">
              <a:latin typeface="Times New Roman" panose="02020603050405020304" pitchFamily="18" charset="0"/>
              <a:cs typeface="Times New Roman" panose="02020603050405020304" pitchFamily="18" charset="0"/>
            </a:endParaRPr>
          </a:p>
          <a:p>
            <a:r>
              <a:rPr lang="en-US" altLang="zh-CN" b="1" dirty="0" smtClean="0">
                <a:latin typeface="Times New Roman" panose="02020603050405020304" pitchFamily="18" charset="0"/>
                <a:cs typeface="Times New Roman" panose="02020603050405020304" pitchFamily="18" charset="0"/>
              </a:rPr>
              <a:t>1.</a:t>
            </a:r>
            <a:r>
              <a:rPr lang="zh-CN" altLang="en-US" b="1" dirty="0" smtClean="0">
                <a:latin typeface="Times New Roman" panose="02020603050405020304" pitchFamily="18" charset="0"/>
                <a:cs typeface="Times New Roman" panose="02020603050405020304" pitchFamily="18" charset="0"/>
              </a:rPr>
              <a:t>背熟了</a:t>
            </a:r>
            <a:r>
              <a:rPr lang="en-US" altLang="zh-CN" b="1" dirty="0" smtClean="0">
                <a:latin typeface="Times New Roman" panose="02020603050405020304" pitchFamily="18" charset="0"/>
                <a:cs typeface="Times New Roman" panose="02020603050405020304" pitchFamily="18" charset="0"/>
              </a:rPr>
              <a:t>“冰墩墩（Bing Dwen Dwen）”</a:t>
            </a:r>
            <a:r>
              <a:rPr lang="zh-CN" altLang="en-US" b="1" dirty="0" smtClean="0">
                <a:latin typeface="Times New Roman" panose="02020603050405020304" pitchFamily="18" charset="0"/>
                <a:cs typeface="Times New Roman" panose="02020603050405020304" pitchFamily="18" charset="0"/>
              </a:rPr>
              <a:t>的素材，就不假思索地大写特写，成了一场产品发布会；</a:t>
            </a:r>
            <a:endParaRPr lang="zh-CN" altLang="en-US" b="1" dirty="0" smtClean="0">
              <a:latin typeface="Times New Roman" panose="02020603050405020304" pitchFamily="18" charset="0"/>
              <a:cs typeface="Times New Roman" panose="02020603050405020304" pitchFamily="18" charset="0"/>
            </a:endParaRPr>
          </a:p>
          <a:p>
            <a:r>
              <a:rPr lang="en-US" altLang="zh-CN" b="1" dirty="0" smtClean="0">
                <a:latin typeface="Times New Roman" panose="02020603050405020304" pitchFamily="18" charset="0"/>
                <a:cs typeface="Times New Roman" panose="02020603050405020304" pitchFamily="18" charset="0"/>
              </a:rPr>
              <a:t>2.</a:t>
            </a:r>
            <a:r>
              <a:rPr lang="zh-CN" altLang="en-US" b="1" dirty="0" smtClean="0">
                <a:latin typeface="Times New Roman" panose="02020603050405020304" pitchFamily="18" charset="0"/>
                <a:cs typeface="Times New Roman" panose="02020603050405020304" pitchFamily="18" charset="0"/>
              </a:rPr>
              <a:t>对 Mr. Smith 的付出写得很抽象，人云亦云，没有把握新西兰外教的特点，如</a:t>
            </a:r>
            <a:r>
              <a:rPr lang="en-US" altLang="zh-CN" b="1" dirty="0" smtClean="0">
                <a:latin typeface="Times New Roman" panose="02020603050405020304" pitchFamily="18" charset="0"/>
                <a:cs typeface="Times New Roman" panose="02020603050405020304" pitchFamily="18" charset="0"/>
              </a:rPr>
              <a:t>“</a:t>
            </a:r>
            <a:r>
              <a:rPr lang="zh-CN" altLang="en-US" b="1" dirty="0" smtClean="0">
                <a:latin typeface="Times New Roman" panose="02020603050405020304" pitchFamily="18" charset="0"/>
                <a:cs typeface="Times New Roman" panose="02020603050405020304" pitchFamily="18" charset="0"/>
              </a:rPr>
              <a:t>we’ll never forget the help you offered us. It was under your professional guidance that we have made such rapid progress in English. </a:t>
            </a:r>
            <a:r>
              <a:rPr lang="en-US" altLang="zh-CN" b="1" dirty="0" smtClean="0">
                <a:latin typeface="Times New Roman" panose="02020603050405020304" pitchFamily="18" charset="0"/>
                <a:cs typeface="Times New Roman" panose="02020603050405020304" pitchFamily="18" charset="0"/>
              </a:rPr>
              <a:t>”</a:t>
            </a:r>
            <a:r>
              <a:rPr lang="zh-CN" altLang="en-US" b="1" dirty="0" smtClean="0">
                <a:latin typeface="Times New Roman" panose="02020603050405020304" pitchFamily="18" charset="0"/>
                <a:cs typeface="Times New Roman" panose="02020603050405020304" pitchFamily="18" charset="0"/>
              </a:rPr>
              <a:t>写得很敷衍。应写出具体感人的事件。</a:t>
            </a:r>
            <a:endParaRPr lang="zh-CN" altLang="en-US" b="1" dirty="0" smtClean="0">
              <a:latin typeface="Times New Roman" panose="02020603050405020304" pitchFamily="18" charset="0"/>
              <a:cs typeface="Times New Roman" panose="02020603050405020304" pitchFamily="18" charset="0"/>
            </a:endParaRPr>
          </a:p>
        </p:txBody>
      </p:sp>
    </p:spTree>
    <p:custDataLst>
      <p:tags r:id="rId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barn(inVertical)">
                                      <p:cBhvr>
                                        <p:cTn id="36" dur="500"/>
                                        <p:tgtEl>
                                          <p:spTgt spid="15"/>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arn(inVertical)">
                                      <p:cBhvr>
                                        <p:cTn id="39" dur="500"/>
                                        <p:tgtEl>
                                          <p:spTgt spid="16"/>
                                        </p:tgtEl>
                                      </p:cBhvr>
                                    </p:animEffect>
                                  </p:childTnLst>
                                </p:cTn>
                              </p:par>
                              <p:par>
                                <p:cTn id="40" presetID="22" presetClass="entr" presetSubtype="4" fill="hold"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down)">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6" grpId="1"/>
      <p:bldP spid="15" grpId="0" bldLvl="0" animBg="1"/>
      <p:bldP spid="15" grpId="1" animBg="1"/>
      <p:bldP spid="16" grpId="0"/>
      <p:bldP spid="16" grpId="1"/>
      <p:bldP spid="7" grpId="0"/>
      <p:bldP spid="7" grpId="1"/>
      <p:bldP spid="8" grpId="0"/>
      <p:bldP spid="8" grpId="1"/>
      <p:bldP spid="9" grpId="0"/>
      <p:bldP spid="9"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1"/>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pic>
        <p:nvPicPr>
          <p:cNvPr id="4" name="图片 3" descr="未标题-1.png"/>
          <p:cNvPicPr>
            <a:picLocks noChangeAspect="1"/>
          </p:cNvPicPr>
          <p:nvPr/>
        </p:nvPicPr>
        <p:blipFill>
          <a:blip r:embed="rId4" cstate="print"/>
          <a:stretch>
            <a:fillRect/>
          </a:stretch>
        </p:blipFill>
        <p:spPr>
          <a:xfrm>
            <a:off x="8150225" y="0"/>
            <a:ext cx="459740" cy="749935"/>
          </a:xfrm>
          <a:prstGeom prst="rect">
            <a:avLst/>
          </a:prstGeom>
        </p:spPr>
      </p:pic>
      <p:graphicFrame>
        <p:nvGraphicFramePr>
          <p:cNvPr id="3" name="表格 2"/>
          <p:cNvGraphicFramePr/>
          <p:nvPr>
            <p:custDataLst>
              <p:tags r:id="rId5"/>
            </p:custDataLst>
          </p:nvPr>
        </p:nvGraphicFramePr>
        <p:xfrm>
          <a:off x="222885" y="749935"/>
          <a:ext cx="8710295" cy="4243070"/>
        </p:xfrm>
        <a:graphic>
          <a:graphicData uri="http://schemas.openxmlformats.org/drawingml/2006/table">
            <a:tbl>
              <a:tblPr firstRow="1" bandRow="1">
                <a:tableStyleId>{5C22544A-7EE6-4342-B048-85BDC9FD1C3A}</a:tableStyleId>
              </a:tblPr>
              <a:tblGrid>
                <a:gridCol w="1969135"/>
                <a:gridCol w="1685290"/>
                <a:gridCol w="1685290"/>
                <a:gridCol w="1685290"/>
                <a:gridCol w="1685290"/>
              </a:tblGrid>
              <a:tr h="721995">
                <a:tc>
                  <a:txBody>
                    <a:bodyPr/>
                    <a:p>
                      <a:pPr algn="ctr">
                        <a:buNone/>
                      </a:pPr>
                      <a:r>
                        <a:rPr lang="zh-CN" altLang="en-US">
                          <a:solidFill>
                            <a:schemeClr val="tx1"/>
                          </a:solidFill>
                        </a:rPr>
                        <a:t>试题呈现</a:t>
                      </a:r>
                      <a:endParaRPr lang="zh-CN" altLang="en-US">
                        <a:solidFill>
                          <a:schemeClr val="tx1"/>
                        </a:solidFill>
                      </a:endParaRPr>
                    </a:p>
                    <a:p>
                      <a:pPr algn="ctr">
                        <a:buNone/>
                      </a:pPr>
                      <a:r>
                        <a:rPr lang="en-US" altLang="zh-CN" sz="1200">
                          <a:solidFill>
                            <a:schemeClr val="tx1"/>
                          </a:solidFill>
                          <a:sym typeface="+mn-ea"/>
                        </a:rPr>
                        <a:t>Unique presentation</a:t>
                      </a:r>
                      <a:endParaRPr lang="zh-CN" altLang="en-US">
                        <a:solidFill>
                          <a:schemeClr val="tx1"/>
                        </a:solidFill>
                      </a:endParaRPr>
                    </a:p>
                  </a:txBody>
                  <a:tcPr>
                    <a:solidFill>
                      <a:schemeClr val="tx2">
                        <a:lumMod val="20000"/>
                        <a:lumOff val="80000"/>
                      </a:schemeClr>
                    </a:solidFill>
                  </a:tcPr>
                </a:tc>
                <a:tc>
                  <a:txBody>
                    <a:bodyPr/>
                    <a:p>
                      <a:pPr algn="ctr">
                        <a:buNone/>
                      </a:pPr>
                      <a:r>
                        <a:rPr lang="zh-CN" altLang="en-US">
                          <a:solidFill>
                            <a:schemeClr val="tx1"/>
                          </a:solidFill>
                        </a:rPr>
                        <a:t>信息分层</a:t>
                      </a:r>
                      <a:endParaRPr lang="zh-CN" altLang="en-US">
                        <a:solidFill>
                          <a:schemeClr val="tx1"/>
                        </a:solidFill>
                      </a:endParaRPr>
                    </a:p>
                    <a:p>
                      <a:pPr algn="ctr">
                        <a:buNone/>
                      </a:pPr>
                      <a:r>
                        <a:rPr lang="en-US" altLang="zh-CN" sz="1200">
                          <a:solidFill>
                            <a:srgbClr val="002060"/>
                          </a:solidFill>
                          <a:sym typeface="+mn-ea"/>
                        </a:rPr>
                        <a:t>Clear levels</a:t>
                      </a:r>
                      <a:endParaRPr lang="en-US" altLang="zh-CN" sz="1600">
                        <a:solidFill>
                          <a:schemeClr val="tx1"/>
                        </a:solidFill>
                      </a:endParaRPr>
                    </a:p>
                  </a:txBody>
                  <a:tcPr>
                    <a:solidFill>
                      <a:schemeClr val="tx2">
                        <a:lumMod val="20000"/>
                        <a:lumOff val="80000"/>
                      </a:schemeClr>
                    </a:solidFill>
                  </a:tcPr>
                </a:tc>
                <a:tc>
                  <a:txBody>
                    <a:bodyPr/>
                    <a:p>
                      <a:pPr algn="ctr">
                        <a:buNone/>
                      </a:pPr>
                      <a:r>
                        <a:rPr lang="zh-CN" altLang="en-US">
                          <a:solidFill>
                            <a:schemeClr val="tx1"/>
                          </a:solidFill>
                        </a:rPr>
                        <a:t>要点齐全</a:t>
                      </a:r>
                      <a:endParaRPr lang="zh-CN" altLang="en-US">
                        <a:solidFill>
                          <a:schemeClr val="tx1"/>
                        </a:solidFill>
                      </a:endParaRPr>
                    </a:p>
                    <a:p>
                      <a:pPr algn="ctr">
                        <a:buNone/>
                      </a:pPr>
                      <a:r>
                        <a:rPr lang="zh-CN" altLang="en-US" sz="1200">
                          <a:solidFill>
                            <a:srgbClr val="002060"/>
                          </a:solidFill>
                          <a:sym typeface="+mn-ea"/>
                        </a:rPr>
                        <a:t>Complete</a:t>
                      </a:r>
                      <a:r>
                        <a:rPr lang="en-US" altLang="zh-CN" sz="1200">
                          <a:solidFill>
                            <a:srgbClr val="002060"/>
                          </a:solidFill>
                          <a:sym typeface="+mn-ea"/>
                        </a:rPr>
                        <a:t> points</a:t>
                      </a:r>
                      <a:endParaRPr lang="zh-CN" altLang="en-US" sz="1600">
                        <a:solidFill>
                          <a:schemeClr val="tx1"/>
                        </a:solidFill>
                      </a:endParaRPr>
                    </a:p>
                  </a:txBody>
                  <a:tcPr>
                    <a:solidFill>
                      <a:schemeClr val="tx2">
                        <a:lumMod val="20000"/>
                        <a:lumOff val="80000"/>
                      </a:schemeClr>
                    </a:solidFill>
                  </a:tcPr>
                </a:tc>
                <a:tc>
                  <a:txBody>
                    <a:bodyPr/>
                    <a:p>
                      <a:pPr algn="ctr">
                        <a:buNone/>
                      </a:pPr>
                      <a:r>
                        <a:rPr lang="zh-CN" altLang="en-US">
                          <a:solidFill>
                            <a:schemeClr val="tx1"/>
                          </a:solidFill>
                        </a:rPr>
                        <a:t>合理建构</a:t>
                      </a:r>
                      <a:endParaRPr lang="zh-CN" altLang="en-US">
                        <a:solidFill>
                          <a:srgbClr val="C00000"/>
                        </a:solidFill>
                      </a:endParaRPr>
                    </a:p>
                    <a:p>
                      <a:pPr algn="ctr">
                        <a:buNone/>
                      </a:pPr>
                      <a:r>
                        <a:rPr lang="zh-CN" altLang="en-US" sz="1200">
                          <a:solidFill>
                            <a:srgbClr val="002060"/>
                          </a:solidFill>
                          <a:sym typeface="+mn-ea"/>
                        </a:rPr>
                        <a:t>Logic  bridges</a:t>
                      </a:r>
                      <a:endParaRPr lang="zh-CN" altLang="en-US" sz="1200">
                        <a:solidFill>
                          <a:srgbClr val="002060"/>
                        </a:solidFill>
                        <a:sym typeface="+mn-ea"/>
                      </a:endParaRPr>
                    </a:p>
                  </a:txBody>
                  <a:tcPr>
                    <a:solidFill>
                      <a:schemeClr val="tx2">
                        <a:lumMod val="20000"/>
                        <a:lumOff val="80000"/>
                      </a:schemeClr>
                    </a:solidFill>
                  </a:tcPr>
                </a:tc>
                <a:tc>
                  <a:txBody>
                    <a:bodyPr/>
                    <a:p>
                      <a:pPr algn="ctr">
                        <a:buNone/>
                      </a:pPr>
                      <a:r>
                        <a:rPr lang="zh-CN" altLang="en-US">
                          <a:solidFill>
                            <a:srgbClr val="C00000"/>
                          </a:solidFill>
                        </a:rPr>
                        <a:t>真实交际</a:t>
                      </a:r>
                      <a:endParaRPr lang="zh-CN" altLang="en-US">
                        <a:solidFill>
                          <a:srgbClr val="C00000"/>
                        </a:solidFill>
                      </a:endParaRPr>
                    </a:p>
                    <a:p>
                      <a:pPr algn="ctr">
                        <a:buNone/>
                      </a:pPr>
                      <a:r>
                        <a:rPr lang="zh-CN" altLang="en-US" sz="1200">
                          <a:solidFill>
                            <a:srgbClr val="002060"/>
                          </a:solidFill>
                          <a:sym typeface="+mn-ea"/>
                        </a:rPr>
                        <a:t>Authentic</a:t>
                      </a:r>
                      <a:r>
                        <a:rPr lang="en-US" altLang="zh-CN" sz="1200">
                          <a:solidFill>
                            <a:srgbClr val="002060"/>
                          </a:solidFill>
                          <a:sym typeface="+mn-ea"/>
                        </a:rPr>
                        <a:t> emotions</a:t>
                      </a:r>
                      <a:endParaRPr lang="zh-CN" altLang="en-US" sz="1600">
                        <a:solidFill>
                          <a:schemeClr val="tx1"/>
                        </a:solidFill>
                      </a:endParaRPr>
                    </a:p>
                  </a:txBody>
                  <a:tcPr>
                    <a:solidFill>
                      <a:schemeClr val="tx2">
                        <a:lumMod val="20000"/>
                        <a:lumOff val="80000"/>
                      </a:schemeClr>
                    </a:solidFill>
                  </a:tcPr>
                </a:tc>
              </a:tr>
              <a:tr h="3521075">
                <a:tc>
                  <a:txBody>
                    <a:bodyPr/>
                    <a:p>
                      <a:pPr algn="l">
                        <a:buNone/>
                      </a:pPr>
                      <a:r>
                        <a:rPr lang="en-US" altLang="zh-CN" sz="1400" b="1"/>
                        <a:t>   </a:t>
                      </a:r>
                      <a:r>
                        <a:rPr lang="zh-CN" altLang="en-US" sz="1400" b="1"/>
                        <a:t>假如你是李华。在你们学校任教一年的</a:t>
                      </a:r>
                      <a:r>
                        <a:rPr lang="zh-CN" altLang="en-US" sz="1400" b="1">
                          <a:solidFill>
                            <a:srgbClr val="7030A0"/>
                          </a:solidFill>
                        </a:rPr>
                        <a:t>新西兰</a:t>
                      </a:r>
                      <a:r>
                        <a:rPr lang="zh-CN" altLang="en-US" sz="1400" b="1">
                          <a:solidFill>
                            <a:srgbClr val="0070C0"/>
                          </a:solidFill>
                        </a:rPr>
                        <a:t>外教</a:t>
                      </a:r>
                      <a:r>
                        <a:rPr lang="zh-CN" altLang="en-US" sz="1400" b="1"/>
                        <a:t> Mr. Smith 即将结束教学任务启程回国。作为班长，你代表同学们在班级的欢送会上致欢送辞，并赠送礼物冰墩墩（Bing Dwen </a:t>
                      </a:r>
                      <a:endParaRPr lang="zh-CN" altLang="en-US" sz="1400" b="1"/>
                    </a:p>
                    <a:p>
                      <a:pPr>
                        <a:buNone/>
                      </a:pPr>
                      <a:r>
                        <a:rPr lang="zh-CN" altLang="en-US" sz="1400" b="1"/>
                        <a:t>Dwen），内容包括：1. 感谢 Mr. Smith 的</a:t>
                      </a:r>
                      <a:r>
                        <a:rPr lang="zh-CN" altLang="en-US" sz="1400" b="1">
                          <a:solidFill>
                            <a:srgbClr val="C00000"/>
                          </a:solidFill>
                        </a:rPr>
                        <a:t>付出</a:t>
                      </a:r>
                      <a:r>
                        <a:rPr lang="zh-CN" altLang="en-US" sz="1400" b="1"/>
                        <a:t>；</a:t>
                      </a:r>
                      <a:endParaRPr lang="zh-CN" altLang="en-US" sz="1400" b="1"/>
                    </a:p>
                    <a:p>
                      <a:pPr>
                        <a:buNone/>
                      </a:pPr>
                      <a:r>
                        <a:rPr lang="zh-CN" altLang="en-US" sz="1400" b="1"/>
                        <a:t>2. 选择礼物的理由；</a:t>
                      </a:r>
                      <a:endParaRPr lang="zh-CN" altLang="en-US" sz="1400" b="1"/>
                    </a:p>
                    <a:p>
                      <a:pPr>
                        <a:buNone/>
                      </a:pPr>
                      <a:r>
                        <a:rPr lang="zh-CN" altLang="en-US" sz="1400" b="1"/>
                        <a:t>3. 对他的美好祝愿。</a:t>
                      </a:r>
                      <a:endParaRPr lang="zh-CN" altLang="en-US" sz="1400" b="1"/>
                    </a:p>
                    <a:p>
                      <a:pPr>
                        <a:buNone/>
                      </a:pPr>
                      <a:endParaRPr lang="zh-CN" altLang="en-US" sz="1400" b="1"/>
                    </a:p>
                  </a:txBody>
                  <a:tcPr>
                    <a:solidFill>
                      <a:schemeClr val="bg1">
                        <a:lumMod val="95000"/>
                      </a:schemeClr>
                    </a:solidFill>
                  </a:tcPr>
                </a:tc>
                <a:tc gridSpan="4">
                  <a:txBody>
                    <a:bodyPr/>
                    <a:p>
                      <a:pPr fontAlgn="auto">
                        <a:lnSpc>
                          <a:spcPts val="2120"/>
                        </a:lnSpc>
                        <a:buNone/>
                      </a:pPr>
                      <a:endParaRPr lang="en-US" altLang="zh-CN" sz="1600" b="1">
                        <a:solidFill>
                          <a:srgbClr val="C00000"/>
                        </a:solidFill>
                      </a:endParaRPr>
                    </a:p>
                  </a:txBody>
                  <a:tcPr>
                    <a:noFill/>
                  </a:tcPr>
                </a:tc>
                <a:tc hMerge="1">
                  <a:tcPr>
                    <a:solidFill>
                      <a:schemeClr val="tx2">
                        <a:lumMod val="20000"/>
                        <a:lumOff val="80000"/>
                      </a:schemeClr>
                    </a:solidFill>
                  </a:tcPr>
                </a:tc>
                <a:tc hMerge="1">
                  <a:tcPr>
                    <a:solidFill>
                      <a:schemeClr val="tx2">
                        <a:lumMod val="20000"/>
                        <a:lumOff val="80000"/>
                      </a:schemeClr>
                    </a:solidFill>
                  </a:tcPr>
                </a:tc>
                <a:tc hMerge="1">
                  <a:tcPr>
                    <a:solidFill>
                      <a:schemeClr val="tx2">
                        <a:lumMod val="20000"/>
                        <a:lumOff val="80000"/>
                      </a:schemeClr>
                    </a:solidFill>
                  </a:tcPr>
                </a:tc>
              </a:tr>
            </a:tbl>
          </a:graphicData>
        </a:graphic>
      </p:graphicFrame>
      <p:sp>
        <p:nvSpPr>
          <p:cNvPr id="5" name="TextBox 3"/>
          <p:cNvSpPr txBox="1"/>
          <p:nvPr/>
        </p:nvSpPr>
        <p:spPr>
          <a:xfrm>
            <a:off x="534035" y="144780"/>
            <a:ext cx="7498715" cy="398780"/>
          </a:xfrm>
          <a:prstGeom prst="rect">
            <a:avLst/>
          </a:prstGeom>
          <a:noFill/>
        </p:spPr>
        <p:txBody>
          <a:bodyPr wrap="square" rtlCol="0">
            <a:spAutoFit/>
          </a:bodyPr>
          <a:p>
            <a:r>
              <a:rPr lang="zh-CN" altLang="en-US" sz="2000" b="1" dirty="0">
                <a:solidFill>
                  <a:schemeClr val="accent5">
                    <a:lumMod val="75000"/>
                  </a:schemeClr>
                </a:solidFill>
                <a:latin typeface="微软雅黑" panose="020B0503020204020204" pitchFamily="34" charset="-122"/>
                <a:ea typeface="微软雅黑" panose="020B0503020204020204" pitchFamily="34" charset="-122"/>
              </a:rPr>
              <a:t>考场如何快速组织语言？</a:t>
            </a:r>
            <a:r>
              <a:rPr lang="zh-CN" altLang="en-US" sz="2000" b="1" baseline="-25000" dirty="0">
                <a:solidFill>
                  <a:srgbClr val="C00000"/>
                </a:solidFill>
                <a:latin typeface="微软雅黑" panose="020B0503020204020204" pitchFamily="34" charset="-122"/>
                <a:ea typeface="微软雅黑" panose="020B0503020204020204" pitchFamily="34" charset="-122"/>
              </a:rPr>
              <a:t>用具象化的语言</a:t>
            </a:r>
            <a:r>
              <a:rPr lang="en-US" altLang="zh-CN" sz="2000" b="1" baseline="-25000" dirty="0">
                <a:solidFill>
                  <a:srgbClr val="C00000"/>
                </a:solidFill>
                <a:latin typeface="微软雅黑" panose="020B0503020204020204" pitchFamily="34" charset="-122"/>
                <a:ea typeface="微软雅黑" panose="020B0503020204020204" pitchFamily="34" charset="-122"/>
              </a:rPr>
              <a:t> </a:t>
            </a:r>
            <a:r>
              <a:rPr lang="zh-CN" altLang="en-US" sz="2000" b="1" baseline="-25000" dirty="0">
                <a:solidFill>
                  <a:srgbClr val="C00000"/>
                </a:solidFill>
                <a:latin typeface="微软雅黑" panose="020B0503020204020204" pitchFamily="34" charset="-122"/>
                <a:ea typeface="微软雅黑" panose="020B0503020204020204" pitchFamily="34" charset="-122"/>
              </a:rPr>
              <a:t>使行文更有感染力和说服力</a:t>
            </a:r>
            <a:r>
              <a:rPr lang="en-US" altLang="zh-CN" sz="2000" b="1" dirty="0">
                <a:solidFill>
                  <a:schemeClr val="accent5">
                    <a:lumMod val="75000"/>
                  </a:schemeClr>
                </a:solidFill>
                <a:latin typeface="微软雅黑" panose="020B0503020204020204" pitchFamily="34" charset="-122"/>
                <a:ea typeface="微软雅黑" panose="020B0503020204020204" pitchFamily="34" charset="-122"/>
              </a:rPr>
              <a:t> </a:t>
            </a:r>
            <a:endParaRPr lang="en-US" altLang="zh-CN" sz="2000" b="1" dirty="0">
              <a:solidFill>
                <a:schemeClr val="accent5">
                  <a:lumMod val="75000"/>
                </a:schemeClr>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2243455" y="1424305"/>
            <a:ext cx="6689725" cy="3625850"/>
          </a:xfrm>
          <a:prstGeom prst="rect">
            <a:avLst/>
          </a:prstGeom>
          <a:noFill/>
        </p:spPr>
        <p:txBody>
          <a:bodyPr wrap="square" rtlCol="0" anchor="t">
            <a:spAutoFit/>
          </a:bodyPr>
          <a:p>
            <a:pPr algn="l" defTabSz="913765">
              <a:lnSpc>
                <a:spcPts val="2120"/>
              </a:lnSpc>
            </a:pPr>
            <a:r>
              <a:rPr lang="en-US" altLang="zh-CN" sz="1600" b="1">
                <a:solidFill>
                  <a:schemeClr val="tx1"/>
                </a:solidFill>
                <a:sym typeface="+mn-ea"/>
              </a:rPr>
              <a:t>Dear Mr. Smith,</a:t>
            </a:r>
            <a:endParaRPr lang="en-US" altLang="zh-CN" sz="1600" b="1">
              <a:solidFill>
                <a:schemeClr val="tx1"/>
              </a:solidFill>
              <a:sym typeface="+mn-ea"/>
            </a:endParaRPr>
          </a:p>
          <a:p>
            <a:pPr algn="l" defTabSz="913765">
              <a:lnSpc>
                <a:spcPts val="2120"/>
              </a:lnSpc>
            </a:pPr>
            <a:r>
              <a:rPr lang="en-US" altLang="zh-CN" sz="1600" b="1">
                <a:solidFill>
                  <a:schemeClr val="tx1"/>
                </a:solidFill>
                <a:sym typeface="+mn-ea"/>
              </a:rPr>
              <a:t>   In this bittersweet evening, I’m here, on behalf of our classmates, to convey our heartfelt thanks to you.</a:t>
            </a:r>
            <a:endParaRPr lang="en-US" altLang="zh-CN" sz="1600" b="1">
              <a:solidFill>
                <a:schemeClr val="tx1"/>
              </a:solidFill>
              <a:sym typeface="+mn-ea"/>
            </a:endParaRPr>
          </a:p>
          <a:p>
            <a:pPr algn="l" defTabSz="913765">
              <a:lnSpc>
                <a:spcPts val="2120"/>
              </a:lnSpc>
            </a:pPr>
            <a:r>
              <a:rPr lang="en-US" altLang="zh-CN" sz="1600" b="1">
                <a:solidFill>
                  <a:schemeClr val="tx1"/>
                </a:solidFill>
                <a:sym typeface="+mn-ea"/>
              </a:rPr>
              <a:t>   Looking back on the past year, </a:t>
            </a:r>
            <a:r>
              <a:rPr lang="en-US" altLang="zh-CN" sz="1600" b="1">
                <a:noFill/>
                <a:sym typeface="+mn-ea"/>
              </a:rPr>
              <a:t>we’ll never forget your lively classes which shook off the pressure of our study. We want to thank you for all the sleepless nights when you spent polishing our lines and rehearsing the play during English Drama Weeks. We want to thank you for your horizon-broadening introduction of New Zealand culture. </a:t>
            </a:r>
            <a:r>
              <a:rPr lang="en-US" altLang="zh-CN" sz="1600" b="1">
                <a:solidFill>
                  <a:schemeClr val="tx1"/>
                </a:solidFill>
                <a:sym typeface="+mn-ea"/>
              </a:rPr>
              <a:t>We have carefully chosen Bing Dwen Dwen for you as a farewell present, representing joy, strength and willpower, and that’s also our sincere wish — “Together for a shared future”. </a:t>
            </a:r>
            <a:endParaRPr lang="en-US" altLang="zh-CN" sz="1600" b="1">
              <a:solidFill>
                <a:schemeClr val="tx1"/>
              </a:solidFill>
              <a:sym typeface="+mn-ea"/>
            </a:endParaRPr>
          </a:p>
          <a:p>
            <a:pPr algn="l" defTabSz="913765">
              <a:lnSpc>
                <a:spcPts val="2120"/>
              </a:lnSpc>
            </a:pPr>
            <a:r>
              <a:rPr lang="en-US" altLang="zh-CN" sz="1600" b="1">
                <a:solidFill>
                  <a:schemeClr val="tx1"/>
                </a:solidFill>
                <a:sym typeface="+mn-ea"/>
              </a:rPr>
              <a:t>    Wish you a pleasant journey home and enjoy your life back in New Zealand! </a:t>
            </a:r>
            <a:endParaRPr lang="en-US" altLang="zh-CN" sz="1600" b="1" dirty="0" smtClean="0">
              <a:solidFill>
                <a:schemeClr val="tx1"/>
              </a:solidFill>
              <a:latin typeface="Times New Roman" panose="02020603050405020304" pitchFamily="18" charset="0"/>
              <a:cs typeface="Times New Roman" panose="02020603050405020304" pitchFamily="18" charset="0"/>
              <a:sym typeface="+mn-ea"/>
            </a:endParaRPr>
          </a:p>
        </p:txBody>
      </p:sp>
      <p:sp>
        <p:nvSpPr>
          <p:cNvPr id="2" name="文本框 1"/>
          <p:cNvSpPr txBox="1"/>
          <p:nvPr/>
        </p:nvSpPr>
        <p:spPr>
          <a:xfrm>
            <a:off x="2243455" y="2231390"/>
            <a:ext cx="6751955" cy="1722120"/>
          </a:xfrm>
          <a:prstGeom prst="rect">
            <a:avLst/>
          </a:prstGeom>
          <a:noFill/>
        </p:spPr>
        <p:txBody>
          <a:bodyPr wrap="square" rtlCol="0" anchor="t">
            <a:spAutoFit/>
          </a:bodyPr>
          <a:p>
            <a:pPr fontAlgn="auto">
              <a:lnSpc>
                <a:spcPts val="2120"/>
              </a:lnSpc>
            </a:pPr>
            <a:r>
              <a:rPr lang="en-US" altLang="zh-CN" sz="1600" b="1">
                <a:solidFill>
                  <a:srgbClr val="C00000"/>
                </a:solidFill>
                <a:sym typeface="+mn-ea"/>
              </a:rPr>
              <a:t>                                                          we’ll never forget your lively classes which shook off the pressure of our study. </a:t>
            </a:r>
            <a:r>
              <a:rPr lang="en-US" altLang="zh-CN" sz="1600" b="1">
                <a:solidFill>
                  <a:srgbClr val="0070C0"/>
                </a:solidFill>
                <a:sym typeface="+mn-ea"/>
              </a:rPr>
              <a:t>We want to thank you for all the sleepless nights when you spent polishing our lines and rehearsing the play during English Drama Weeks.</a:t>
            </a:r>
            <a:r>
              <a:rPr lang="en-US" altLang="zh-CN" sz="1600" b="1">
                <a:sym typeface="+mn-ea"/>
              </a:rPr>
              <a:t> </a:t>
            </a:r>
            <a:r>
              <a:rPr lang="en-US" altLang="zh-CN" sz="1600" b="1">
                <a:solidFill>
                  <a:srgbClr val="7030A0"/>
                </a:solidFill>
                <a:sym typeface="+mn-ea"/>
              </a:rPr>
              <a:t>We want to thank you for your horizon-broadening introduction of New Zealand culture. </a:t>
            </a:r>
            <a:endParaRPr lang="zh-CN" altLang="en-US" dirty="0" smtClean="0">
              <a:latin typeface="Times New Roman" panose="02020603050405020304" pitchFamily="18" charset="0"/>
              <a:cs typeface="Times New Roman" panose="02020603050405020304" pitchFamily="18" charset="0"/>
            </a:endParaRPr>
          </a:p>
        </p:txBody>
      </p:sp>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8"/>
          <p:cNvSpPr/>
          <p:nvPr>
            <p:custDataLst>
              <p:tags r:id="rId1"/>
            </p:custDataLst>
          </p:nvPr>
        </p:nvSpPr>
        <p:spPr bwMode="auto">
          <a:xfrm>
            <a:off x="1658109" y="743426"/>
            <a:ext cx="1831585" cy="201739"/>
          </a:xfrm>
          <a:custGeom>
            <a:avLst/>
            <a:gdLst>
              <a:gd name="T0" fmla="*/ 0 w 230"/>
              <a:gd name="T1" fmla="*/ 0 h 17"/>
              <a:gd name="T2" fmla="*/ 211 w 230"/>
              <a:gd name="T3" fmla="*/ 0 h 17"/>
              <a:gd name="T4" fmla="*/ 230 w 230"/>
              <a:gd name="T5" fmla="*/ 17 h 17"/>
              <a:gd name="T6" fmla="*/ 0 w 230"/>
              <a:gd name="T7" fmla="*/ 17 h 17"/>
              <a:gd name="T8" fmla="*/ 0 w 230"/>
              <a:gd name="T9" fmla="*/ 0 h 17"/>
            </a:gdLst>
            <a:ahLst/>
            <a:cxnLst>
              <a:cxn ang="0">
                <a:pos x="T0" y="T1"/>
              </a:cxn>
              <a:cxn ang="0">
                <a:pos x="T2" y="T3"/>
              </a:cxn>
              <a:cxn ang="0">
                <a:pos x="T4" y="T5"/>
              </a:cxn>
              <a:cxn ang="0">
                <a:pos x="T6" y="T7"/>
              </a:cxn>
              <a:cxn ang="0">
                <a:pos x="T8" y="T9"/>
              </a:cxn>
            </a:cxnLst>
            <a:rect l="0" t="0" r="r" b="b"/>
            <a:pathLst>
              <a:path w="230" h="17">
                <a:moveTo>
                  <a:pt x="0" y="0"/>
                </a:moveTo>
                <a:lnTo>
                  <a:pt x="211" y="0"/>
                </a:lnTo>
                <a:lnTo>
                  <a:pt x="230" y="17"/>
                </a:lnTo>
                <a:lnTo>
                  <a:pt x="0" y="17"/>
                </a:lnTo>
                <a:lnTo>
                  <a:pt x="0" y="0"/>
                </a:lnTo>
              </a:path>
            </a:pathLst>
          </a:custGeom>
          <a:solidFill>
            <a:srgbClr val="4F81BD"/>
          </a:solidFill>
          <a:ln w="0">
            <a:noFill/>
            <a:prstDash val="solid"/>
            <a:rou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3000" b="1" i="0" u="none" strike="noStrike" kern="1200" cap="none" spc="0" normalizeH="0" baseline="0" noProof="0">
              <a:ln>
                <a:noFill/>
              </a:ln>
              <a:solidFill>
                <a:schemeClr val="bg1"/>
              </a:solidFill>
              <a:effectLst/>
              <a:uLnTx/>
              <a:uFillTx/>
              <a:latin typeface="+mn-lt"/>
              <a:ea typeface="+mn-ea"/>
              <a:cs typeface="+mn-cs"/>
            </a:endParaRPr>
          </a:p>
        </p:txBody>
      </p:sp>
      <p:sp>
        <p:nvSpPr>
          <p:cNvPr id="19" name="Freeform 10"/>
          <p:cNvSpPr/>
          <p:nvPr>
            <p:custDataLst>
              <p:tags r:id="rId2"/>
            </p:custDataLst>
          </p:nvPr>
        </p:nvSpPr>
        <p:spPr bwMode="auto">
          <a:xfrm>
            <a:off x="1772379" y="857696"/>
            <a:ext cx="5833777" cy="3741289"/>
          </a:xfrm>
          <a:custGeom>
            <a:avLst/>
            <a:gdLst>
              <a:gd name="T0" fmla="*/ 660 w 668"/>
              <a:gd name="T1" fmla="*/ 0 h 331"/>
              <a:gd name="T2" fmla="*/ 8 w 668"/>
              <a:gd name="T3" fmla="*/ 0 h 331"/>
              <a:gd name="T4" fmla="*/ 0 w 668"/>
              <a:gd name="T5" fmla="*/ 9 h 331"/>
              <a:gd name="T6" fmla="*/ 0 w 668"/>
              <a:gd name="T7" fmla="*/ 323 h 331"/>
              <a:gd name="T8" fmla="*/ 8 w 668"/>
              <a:gd name="T9" fmla="*/ 331 h 331"/>
              <a:gd name="T10" fmla="*/ 660 w 668"/>
              <a:gd name="T11" fmla="*/ 331 h 331"/>
              <a:gd name="T12" fmla="*/ 668 w 668"/>
              <a:gd name="T13" fmla="*/ 323 h 331"/>
              <a:gd name="T14" fmla="*/ 668 w 668"/>
              <a:gd name="T15" fmla="*/ 9 h 331"/>
              <a:gd name="T16" fmla="*/ 660 w 668"/>
              <a:gd name="T17" fmla="*/ 0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8" h="331">
                <a:moveTo>
                  <a:pt x="660" y="0"/>
                </a:moveTo>
                <a:lnTo>
                  <a:pt x="8" y="0"/>
                </a:lnTo>
                <a:cubicBezTo>
                  <a:pt x="4" y="0"/>
                  <a:pt x="0" y="4"/>
                  <a:pt x="0" y="9"/>
                </a:cubicBezTo>
                <a:lnTo>
                  <a:pt x="0" y="323"/>
                </a:lnTo>
                <a:cubicBezTo>
                  <a:pt x="0" y="327"/>
                  <a:pt x="4" y="331"/>
                  <a:pt x="8" y="331"/>
                </a:cubicBezTo>
                <a:lnTo>
                  <a:pt x="660" y="331"/>
                </a:lnTo>
                <a:cubicBezTo>
                  <a:pt x="665" y="331"/>
                  <a:pt x="668" y="327"/>
                  <a:pt x="668" y="323"/>
                </a:cubicBezTo>
                <a:lnTo>
                  <a:pt x="668" y="9"/>
                </a:lnTo>
                <a:cubicBezTo>
                  <a:pt x="668" y="4"/>
                  <a:pt x="665" y="0"/>
                  <a:pt x="660" y="0"/>
                </a:cubicBezTo>
              </a:path>
            </a:pathLst>
          </a:custGeom>
          <a:gradFill flip="none" rotWithShape="1">
            <a:gsLst>
              <a:gs pos="64000">
                <a:srgbClr val="FFFFFF"/>
              </a:gs>
              <a:gs pos="0">
                <a:srgbClr val="DEDFE1"/>
              </a:gs>
            </a:gsLst>
            <a:path path="circle">
              <a:fillToRect l="100000" b="100000"/>
            </a:path>
            <a:tileRect t="-100000" r="-100000"/>
          </a:gradFill>
          <a:ln w="12700">
            <a:noFill/>
            <a:prstDash val="solid"/>
            <a:rou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25400"/>
          </a:sp3d>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3000" b="1" i="0" u="none" strike="noStrike" kern="1200" cap="none" spc="0" normalizeH="0" baseline="0" noProof="0">
              <a:ln>
                <a:noFill/>
              </a:ln>
              <a:solidFill>
                <a:srgbClr val="008000"/>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3000" b="1" i="0" u="none" strike="noStrike" kern="1200" cap="none" spc="0" normalizeH="0" baseline="0" noProof="0">
              <a:ln>
                <a:noFill/>
              </a:ln>
              <a:solidFill>
                <a:srgbClr val="008000"/>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3000" b="1" i="0" u="none" strike="noStrike" kern="1200" cap="none" spc="0" normalizeH="0" baseline="0" noProof="0">
              <a:ln>
                <a:noFill/>
              </a:ln>
              <a:solidFill>
                <a:srgbClr val="008000"/>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1600" b="1" i="0" u="none" strike="noStrike" kern="1200" cap="none" spc="0" normalizeH="0" baseline="0" noProof="0">
                <a:ln>
                  <a:noFill/>
                </a:ln>
                <a:solidFill>
                  <a:srgbClr val="008000"/>
                </a:solidFill>
                <a:effectLst/>
                <a:uLnTx/>
                <a:uFillTx/>
                <a:latin typeface="微软雅黑" panose="020B0503020204020204" pitchFamily="34" charset="-122"/>
                <a:ea typeface="微软雅黑" panose="020B0503020204020204" pitchFamily="34" charset="-122"/>
                <a:cs typeface="+mn-cs"/>
              </a:rPr>
              <a:t>            表意清楚，语法无误，句型正确，地道自然</a:t>
            </a:r>
            <a:r>
              <a:rPr kumimoji="0" lang="en-US" altLang="zh-CN" sz="3000" b="1" i="0" u="none" strike="noStrike" kern="1200" cap="none" spc="0" normalizeH="0" baseline="0" noProof="0">
                <a:ln>
                  <a:noFill/>
                </a:ln>
                <a:solidFill>
                  <a:srgbClr val="0070C0"/>
                </a:solidFill>
                <a:effectLst/>
                <a:uLnTx/>
                <a:uFillTx/>
                <a:latin typeface="微软雅黑" panose="020B0503020204020204" pitchFamily="34" charset="-122"/>
                <a:ea typeface="微软雅黑" panose="020B0503020204020204" pitchFamily="34" charset="-122"/>
                <a:cs typeface="+mn-cs"/>
              </a:rPr>
              <a:t>                 </a:t>
            </a:r>
            <a:endParaRPr kumimoji="0" lang="en-US" altLang="zh-CN" sz="3000" b="1" i="0" u="none" strike="noStrike" kern="1200" cap="none" spc="0" normalizeH="0" baseline="0" noProof="0">
              <a:ln>
                <a:noFill/>
              </a:ln>
              <a:solidFill>
                <a:srgbClr val="0070C0"/>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800" b="1" i="0" u="none" strike="noStrike" kern="1200" cap="none" spc="0" normalizeH="0" baseline="0" noProof="0">
              <a:ln>
                <a:noFill/>
              </a:ln>
              <a:solidFill>
                <a:srgbClr val="0070C0"/>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800" b="1" i="0" u="none" strike="noStrike" kern="1200" cap="none" spc="0" normalizeH="0" baseline="0" noProof="0">
              <a:ln>
                <a:noFill/>
              </a:ln>
              <a:solidFill>
                <a:srgbClr val="008000"/>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3300" b="1" i="0" u="none" strike="noStrike" kern="1200" cap="none" spc="0" normalizeH="0" baseline="0" noProof="0">
                <a:ln>
                  <a:noFill/>
                </a:ln>
                <a:solidFill>
                  <a:schemeClr val="bg1"/>
                </a:solidFill>
                <a:effectLst/>
                <a:uLnTx/>
                <a:uFillTx/>
                <a:latin typeface="楷体" panose="02010609060101010101" pitchFamily="49" charset="-122"/>
                <a:ea typeface="楷体" panose="02010609060101010101" pitchFamily="49" charset="-122"/>
                <a:cs typeface="+mn-cs"/>
              </a:rPr>
              <a:t>认识寿春，从此我是寿春人</a:t>
            </a:r>
            <a:endParaRPr kumimoji="0" lang="zh-CN" altLang="en-US" sz="3300" b="1" i="0" u="none" strike="noStrike" kern="1200" cap="none" spc="0" normalizeH="0" baseline="0" noProof="0">
              <a:ln>
                <a:noFill/>
              </a:ln>
              <a:solidFill>
                <a:srgbClr val="0070C0"/>
              </a:solidFill>
              <a:effectLst/>
              <a:uLnTx/>
              <a:uFillTx/>
              <a:latin typeface="楷体" panose="02010609060101010101" pitchFamily="49" charset="-122"/>
              <a:ea typeface="楷体" panose="02010609060101010101" pitchFamily="49" charset="-122"/>
              <a:cs typeface="+mn-cs"/>
            </a:endParaRPr>
          </a:p>
        </p:txBody>
      </p:sp>
      <p:sp>
        <p:nvSpPr>
          <p:cNvPr id="20" name="Freeform 11"/>
          <p:cNvSpPr/>
          <p:nvPr>
            <p:custDataLst>
              <p:tags r:id="rId3"/>
            </p:custDataLst>
          </p:nvPr>
        </p:nvSpPr>
        <p:spPr bwMode="auto">
          <a:xfrm>
            <a:off x="7371621" y="4285804"/>
            <a:ext cx="437988" cy="594601"/>
          </a:xfrm>
          <a:custGeom>
            <a:avLst/>
            <a:gdLst>
              <a:gd name="T0" fmla="*/ 55 w 55"/>
              <a:gd name="T1" fmla="*/ 0 h 56"/>
              <a:gd name="T2" fmla="*/ 0 w 55"/>
              <a:gd name="T3" fmla="*/ 56 h 56"/>
              <a:gd name="T4" fmla="*/ 3 w 55"/>
              <a:gd name="T5" fmla="*/ 56 h 56"/>
              <a:gd name="T6" fmla="*/ 49 w 55"/>
              <a:gd name="T7" fmla="*/ 56 h 56"/>
              <a:gd name="T8" fmla="*/ 55 w 55"/>
              <a:gd name="T9" fmla="*/ 50 h 56"/>
              <a:gd name="T10" fmla="*/ 55 w 55"/>
              <a:gd name="T11" fmla="*/ 2 h 56"/>
              <a:gd name="T12" fmla="*/ 55 w 55"/>
              <a:gd name="T13" fmla="*/ 0 h 56"/>
            </a:gdLst>
            <a:ahLst/>
            <a:cxnLst>
              <a:cxn ang="0">
                <a:pos x="T0" y="T1"/>
              </a:cxn>
              <a:cxn ang="0">
                <a:pos x="T2" y="T3"/>
              </a:cxn>
              <a:cxn ang="0">
                <a:pos x="T4" y="T5"/>
              </a:cxn>
              <a:cxn ang="0">
                <a:pos x="T6" y="T7"/>
              </a:cxn>
              <a:cxn ang="0">
                <a:pos x="T8" y="T9"/>
              </a:cxn>
              <a:cxn ang="0">
                <a:pos x="T10" y="T11"/>
              </a:cxn>
              <a:cxn ang="0">
                <a:pos x="T12" y="T13"/>
              </a:cxn>
            </a:cxnLst>
            <a:rect l="0" t="0" r="r" b="b"/>
            <a:pathLst>
              <a:path w="55" h="56">
                <a:moveTo>
                  <a:pt x="55" y="0"/>
                </a:moveTo>
                <a:cubicBezTo>
                  <a:pt x="37" y="19"/>
                  <a:pt x="19" y="37"/>
                  <a:pt x="0" y="56"/>
                </a:cubicBezTo>
                <a:cubicBezTo>
                  <a:pt x="1" y="56"/>
                  <a:pt x="2" y="56"/>
                  <a:pt x="3" y="56"/>
                </a:cubicBezTo>
                <a:lnTo>
                  <a:pt x="49" y="56"/>
                </a:lnTo>
                <a:cubicBezTo>
                  <a:pt x="52" y="56"/>
                  <a:pt x="55" y="51"/>
                  <a:pt x="55" y="50"/>
                </a:cubicBezTo>
                <a:lnTo>
                  <a:pt x="55" y="2"/>
                </a:lnTo>
                <a:lnTo>
                  <a:pt x="55" y="0"/>
                </a:lnTo>
              </a:path>
            </a:pathLst>
          </a:custGeom>
          <a:solidFill>
            <a:srgbClr val="4F81BD"/>
          </a:solidFill>
          <a:ln w="0">
            <a:noFill/>
            <a:prstDash val="solid"/>
            <a:rou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3000" b="1" i="0" u="none" strike="noStrike" kern="1200" cap="none" spc="0" normalizeH="0" baseline="0" noProof="0">
              <a:ln>
                <a:noFill/>
              </a:ln>
              <a:solidFill>
                <a:schemeClr val="bg1"/>
              </a:solidFill>
              <a:effectLst/>
              <a:uLnTx/>
              <a:uFillTx/>
              <a:latin typeface="+mn-lt"/>
              <a:ea typeface="+mn-ea"/>
              <a:cs typeface="+mn-cs"/>
            </a:endParaRPr>
          </a:p>
        </p:txBody>
      </p:sp>
      <p:sp>
        <p:nvSpPr>
          <p:cNvPr id="21" name="Freeform 9"/>
          <p:cNvSpPr/>
          <p:nvPr>
            <p:custDataLst>
              <p:tags r:id="rId4"/>
            </p:custDataLst>
          </p:nvPr>
        </p:nvSpPr>
        <p:spPr bwMode="auto">
          <a:xfrm>
            <a:off x="1600974" y="743426"/>
            <a:ext cx="1680280" cy="1560829"/>
          </a:xfrm>
          <a:custGeom>
            <a:avLst/>
            <a:gdLst>
              <a:gd name="T0" fmla="*/ 0 w 211"/>
              <a:gd name="T1" fmla="*/ 0 h 147"/>
              <a:gd name="T2" fmla="*/ 211 w 211"/>
              <a:gd name="T3" fmla="*/ 0 h 147"/>
              <a:gd name="T4" fmla="*/ 152 w 211"/>
              <a:gd name="T5" fmla="*/ 147 h 147"/>
              <a:gd name="T6" fmla="*/ 0 w 211"/>
              <a:gd name="T7" fmla="*/ 147 h 147"/>
              <a:gd name="T8" fmla="*/ 0 w 211"/>
              <a:gd name="T9" fmla="*/ 0 h 147"/>
            </a:gdLst>
            <a:ahLst/>
            <a:cxnLst>
              <a:cxn ang="0">
                <a:pos x="T0" y="T1"/>
              </a:cxn>
              <a:cxn ang="0">
                <a:pos x="T2" y="T3"/>
              </a:cxn>
              <a:cxn ang="0">
                <a:pos x="T4" y="T5"/>
              </a:cxn>
              <a:cxn ang="0">
                <a:pos x="T6" y="T7"/>
              </a:cxn>
              <a:cxn ang="0">
                <a:pos x="T8" y="T9"/>
              </a:cxn>
            </a:cxnLst>
            <a:rect l="0" t="0" r="r" b="b"/>
            <a:pathLst>
              <a:path w="211" h="147">
                <a:moveTo>
                  <a:pt x="0" y="0"/>
                </a:moveTo>
                <a:lnTo>
                  <a:pt x="211" y="0"/>
                </a:lnTo>
                <a:lnTo>
                  <a:pt x="152" y="147"/>
                </a:lnTo>
                <a:lnTo>
                  <a:pt x="0" y="147"/>
                </a:lnTo>
                <a:lnTo>
                  <a:pt x="0" y="0"/>
                </a:lnTo>
              </a:path>
            </a:pathLst>
          </a:custGeom>
          <a:solidFill>
            <a:srgbClr val="4F81BD"/>
          </a:solidFill>
          <a:ln w="0">
            <a:noFill/>
            <a:prstDash val="solid"/>
            <a:rou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3000" b="1" i="0" u="none" strike="noStrike" kern="1200" cap="none" spc="0" normalizeH="0" baseline="0" noProof="0">
              <a:ln>
                <a:noFill/>
              </a:ln>
              <a:solidFill>
                <a:schemeClr val="bg1"/>
              </a:solidFill>
              <a:effectLst/>
              <a:uLnTx/>
              <a:uFillTx/>
              <a:latin typeface="+mn-lt"/>
              <a:ea typeface="+mn-ea"/>
              <a:cs typeface="+mn-cs"/>
            </a:endParaRPr>
          </a:p>
        </p:txBody>
      </p:sp>
      <p:pic>
        <p:nvPicPr>
          <p:cNvPr id="38929" name="Picture 2" descr="u=3776418923,2299817528&amp;fm=21&amp;gp=0"/>
          <p:cNvPicPr>
            <a:picLocks noChangeAspect="1"/>
          </p:cNvPicPr>
          <p:nvPr>
            <p:custDataLst>
              <p:tags r:id="rId5"/>
            </p:custDataLst>
          </p:nvPr>
        </p:nvPicPr>
        <p:blipFill>
          <a:blip r:embed="rId6"/>
          <a:srcRect b="9521"/>
          <a:stretch>
            <a:fillRect/>
          </a:stretch>
        </p:blipFill>
        <p:spPr>
          <a:xfrm>
            <a:off x="5714" y="3273560"/>
            <a:ext cx="9138286" cy="1942594"/>
          </a:xfrm>
          <a:prstGeom prst="rect">
            <a:avLst/>
          </a:prstGeom>
          <a:noFill/>
          <a:ln w="9525">
            <a:noFill/>
          </a:ln>
        </p:spPr>
      </p:pic>
      <p:pic>
        <p:nvPicPr>
          <p:cNvPr id="4" name="图片 3" descr="未标题-1.png"/>
          <p:cNvPicPr>
            <a:picLocks noChangeAspect="1"/>
          </p:cNvPicPr>
          <p:nvPr/>
        </p:nvPicPr>
        <p:blipFill>
          <a:blip r:embed="rId7" cstate="print"/>
          <a:stretch>
            <a:fillRect/>
          </a:stretch>
        </p:blipFill>
        <p:spPr>
          <a:xfrm>
            <a:off x="1818325" y="-19804"/>
            <a:ext cx="1125086" cy="2249695"/>
          </a:xfrm>
          <a:prstGeom prst="rect">
            <a:avLst/>
          </a:prstGeom>
        </p:spPr>
      </p:pic>
      <p:sp>
        <p:nvSpPr>
          <p:cNvPr id="23" name="TextBox 22"/>
          <p:cNvSpPr txBox="1"/>
          <p:nvPr>
            <p:custDataLst>
              <p:tags r:id="rId8"/>
            </p:custDataLst>
          </p:nvPr>
        </p:nvSpPr>
        <p:spPr>
          <a:xfrm>
            <a:off x="2220685" y="1143372"/>
            <a:ext cx="668655" cy="1198880"/>
          </a:xfrm>
          <a:prstGeom prst="rect">
            <a:avLst/>
          </a:prstGeom>
          <a:noFill/>
          <a:ln w="9525">
            <a:noFill/>
          </a:ln>
        </p:spPr>
        <p:txBody>
          <a:bodyPr wrap="none">
            <a:spAutoFit/>
          </a:bodyPr>
          <a:lstStyle>
            <a:lvl1pPr marL="342900" indent="-342900" algn="l" rtl="0" eaLnBrk="0" fontAlgn="base" hangingPunct="0">
              <a:spcBef>
                <a:spcPct val="20000"/>
              </a:spcBef>
              <a:spcAft>
                <a:spcPct val="0"/>
              </a:spcAft>
              <a:buClr>
                <a:schemeClr val="folHlink"/>
              </a:buClr>
              <a:buFont typeface="Wingdings" panose="05000000000000000000" pitchFamily="2" charset="2"/>
              <a:buChar char="v"/>
              <a:defRPr sz="3200" b="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Font typeface="Wingdings" panose="05000000000000000000" pitchFamily="2" charset="2"/>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ClrTx/>
              <a:buFontTx/>
              <a:buNone/>
            </a:pPr>
            <a:r>
              <a:rPr lang="en-US" altLang="zh-CN" sz="7200" b="1">
                <a:solidFill>
                  <a:srgbClr val="0070C0"/>
                </a:solidFill>
                <a:latin typeface="Impact" panose="020B0806030902050204" pitchFamily="34" charset="0"/>
                <a:ea typeface="宋体" panose="02010600030101010101" pitchFamily="2" charset="-122"/>
              </a:rPr>
              <a:t>3</a:t>
            </a:r>
            <a:endParaRPr lang="en-US" altLang="zh-CN" sz="7200" b="1">
              <a:solidFill>
                <a:srgbClr val="0070C0"/>
              </a:solidFill>
              <a:latin typeface="Impact" panose="020B0806030902050204" pitchFamily="34" charset="0"/>
              <a:ea typeface="宋体" panose="02010600030101010101" pitchFamily="2" charset="-122"/>
            </a:endParaRPr>
          </a:p>
        </p:txBody>
      </p:sp>
      <p:pic>
        <p:nvPicPr>
          <p:cNvPr id="7" name="矩形 1"/>
          <p:cNvPicPr>
            <a:picLocks noChangeArrowheads="1"/>
          </p:cNvPicPr>
          <p:nvPr/>
        </p:nvPicPr>
        <p:blipFill>
          <a:blip r:embed="rId9" cstate="print"/>
          <a:srcRect/>
          <a:stretch>
            <a:fillRect/>
          </a:stretch>
        </p:blipFill>
        <p:spPr bwMode="auto">
          <a:xfrm>
            <a:off x="2272344" y="2567623"/>
            <a:ext cx="5596576" cy="528687"/>
          </a:xfrm>
          <a:prstGeom prst="rect">
            <a:avLst/>
          </a:prstGeom>
          <a:noFill/>
          <a:ln w="9525" cmpd="sng">
            <a:noFill/>
            <a:miter lim="800000"/>
            <a:headEnd/>
            <a:tailEnd/>
          </a:ln>
        </p:spPr>
      </p:pic>
      <p:sp>
        <p:nvSpPr>
          <p:cNvPr id="11" name="TextBox 34"/>
          <p:cNvSpPr txBox="1">
            <a:spLocks noChangeArrowheads="1"/>
          </p:cNvSpPr>
          <p:nvPr/>
        </p:nvSpPr>
        <p:spPr bwMode="auto">
          <a:xfrm>
            <a:off x="3260725" y="925195"/>
            <a:ext cx="4345305" cy="1197610"/>
          </a:xfrm>
          <a:prstGeom prst="rect">
            <a:avLst/>
          </a:prstGeom>
          <a:noFill/>
          <a:ln w="9525">
            <a:noFill/>
            <a:miter lim="800000"/>
          </a:ln>
        </p:spPr>
        <p:txBody>
          <a:bodyPr wrap="square" lIns="91438" tIns="45719" rIns="91438" bIns="45719">
            <a:spAutoFit/>
          </a:bodyPr>
          <a:p>
            <a:pPr eaLnBrk="0" hangingPunct="0"/>
            <a:r>
              <a:rPr lang="zh-CN" altLang="en-US" sz="3600" b="1" dirty="0">
                <a:solidFill>
                  <a:srgbClr val="002060"/>
                </a:solidFill>
                <a:latin typeface="微软雅黑" panose="020B0503020204020204" pitchFamily="34" charset="-122"/>
                <a:ea typeface="微软雅黑" panose="020B0503020204020204" pitchFamily="34" charset="-122"/>
              </a:rPr>
              <a:t>语篇的风格</a:t>
            </a:r>
            <a:endParaRPr lang="zh-CN" altLang="en-US" sz="3600" b="1" dirty="0">
              <a:latin typeface="微软雅黑" panose="020B0503020204020204" pitchFamily="34" charset="-122"/>
              <a:ea typeface="微软雅黑" panose="020B0503020204020204" pitchFamily="34" charset="-122"/>
            </a:endParaRPr>
          </a:p>
          <a:p>
            <a:pPr eaLnBrk="0" hangingPunct="0"/>
            <a:r>
              <a:rPr lang="zh-CN" altLang="en-US" sz="3600" b="1" dirty="0">
                <a:solidFill>
                  <a:srgbClr val="FFC000"/>
                </a:solidFill>
                <a:latin typeface="微软雅黑" panose="020B0503020204020204" pitchFamily="34" charset="-122"/>
                <a:ea typeface="微软雅黑" panose="020B0503020204020204" pitchFamily="34" charset="-122"/>
              </a:rPr>
              <a:t>词汇丰富，语义连贯</a:t>
            </a:r>
            <a:endParaRPr lang="zh-CN" altLang="en-US" sz="3600" b="1" dirty="0">
              <a:solidFill>
                <a:srgbClr val="FFC000"/>
              </a:solidFill>
              <a:latin typeface="微软雅黑" panose="020B0503020204020204" pitchFamily="34" charset="-122"/>
              <a:ea typeface="微软雅黑" panose="020B0503020204020204" pitchFamily="34" charset="-122"/>
            </a:endParaRPr>
          </a:p>
        </p:txBody>
      </p:sp>
    </p:spTree>
    <p:custDataLst>
      <p:tags r:id="rId10"/>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childTnLst>
                          </p:cTn>
                        </p:par>
                        <p:par>
                          <p:cTn id="14" fill="hold">
                            <p:stCondLst>
                              <p:cond delay="1000"/>
                            </p:stCondLst>
                            <p:childTnLst>
                              <p:par>
                                <p:cTn id="15" presetID="22" presetClass="entr" presetSubtype="1" fill="hold" nodeType="after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up)">
                                      <p:cBhvr>
                                        <p:cTn id="17" dur="500"/>
                                        <p:tgtEl>
                                          <p:spTgt spid="21"/>
                                        </p:tgtEl>
                                      </p:cBhvr>
                                    </p:animEffect>
                                  </p:childTnLst>
                                </p:cTn>
                              </p:par>
                              <p:par>
                                <p:cTn id="18" presetID="10" presetClass="entr" presetSubtype="0"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childTnLst>
                          </p:cTn>
                        </p:par>
                        <p:par>
                          <p:cTn id="21" fill="hold">
                            <p:stCondLst>
                              <p:cond delay="1500"/>
                            </p:stCondLst>
                            <p:childTnLst>
                              <p:par>
                                <p:cTn id="22" presetID="53" presetClass="entr" presetSubtype="16"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p:cTn id="24" dur="500" fill="hold"/>
                                        <p:tgtEl>
                                          <p:spTgt spid="23"/>
                                        </p:tgtEl>
                                        <p:attrNameLst>
                                          <p:attrName>ppt_w</p:attrName>
                                        </p:attrNameLst>
                                      </p:cBhvr>
                                      <p:tavLst>
                                        <p:tav tm="0">
                                          <p:val>
                                            <p:fltVal val="0"/>
                                          </p:val>
                                        </p:tav>
                                        <p:tav tm="100000">
                                          <p:val>
                                            <p:strVal val="#ppt_w"/>
                                          </p:val>
                                        </p:tav>
                                      </p:tavLst>
                                    </p:anim>
                                    <p:anim calcmode="lin" valueType="num">
                                      <p:cBhvr>
                                        <p:cTn id="25" dur="500" fill="hold"/>
                                        <p:tgtEl>
                                          <p:spTgt spid="23"/>
                                        </p:tgtEl>
                                        <p:attrNameLst>
                                          <p:attrName>ppt_h</p:attrName>
                                        </p:attrNameLst>
                                      </p:cBhvr>
                                      <p:tavLst>
                                        <p:tav tm="0">
                                          <p:val>
                                            <p:fltVal val="0"/>
                                          </p:val>
                                        </p:tav>
                                        <p:tav tm="100000">
                                          <p:val>
                                            <p:strVal val="#ppt_h"/>
                                          </p:val>
                                        </p:tav>
                                      </p:tavLst>
                                    </p:anim>
                                    <p:animEffect transition="in" filter="fade">
                                      <p:cBhvr>
                                        <p:cTn id="26" dur="500"/>
                                        <p:tgtEl>
                                          <p:spTgt spid="23"/>
                                        </p:tgtEl>
                                      </p:cBhvr>
                                    </p:animEffect>
                                  </p:childTnLst>
                                </p:cTn>
                              </p:par>
                            </p:childTnLst>
                          </p:cTn>
                        </p:par>
                        <p:par>
                          <p:cTn id="27" fill="hold">
                            <p:stCondLst>
                              <p:cond delay="2000"/>
                            </p:stCondLst>
                            <p:childTnLst>
                              <p:par>
                                <p:cTn id="28" presetID="42" presetClass="entr" presetSubtype="0" fill="hold"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1000"/>
                                        <p:tgtEl>
                                          <p:spTgt spid="7"/>
                                        </p:tgtEl>
                                      </p:cBhvr>
                                    </p:animEffect>
                                    <p:anim calcmode="lin" valueType="num">
                                      <p:cBhvr>
                                        <p:cTn id="31" dur="1000" fill="hold"/>
                                        <p:tgtEl>
                                          <p:spTgt spid="7"/>
                                        </p:tgtEl>
                                        <p:attrNameLst>
                                          <p:attrName>ppt_x</p:attrName>
                                        </p:attrNameLst>
                                      </p:cBhvr>
                                      <p:tavLst>
                                        <p:tav tm="0">
                                          <p:val>
                                            <p:strVal val="#ppt_x"/>
                                          </p:val>
                                        </p:tav>
                                        <p:tav tm="100000">
                                          <p:val>
                                            <p:strVal val="#ppt_x"/>
                                          </p:val>
                                        </p:tav>
                                      </p:tavLst>
                                    </p:anim>
                                    <p:anim calcmode="lin" valueType="num">
                                      <p:cBhvr>
                                        <p:cTn id="32" dur="1000" fill="hold"/>
                                        <p:tgtEl>
                                          <p:spTgt spid="7"/>
                                        </p:tgtEl>
                                        <p:attrNameLst>
                                          <p:attrName>ppt_y</p:attrName>
                                        </p:attrNameLst>
                                      </p:cBhvr>
                                      <p:tavLst>
                                        <p:tav tm="0">
                                          <p:val>
                                            <p:strVal val="#ppt_y+.1"/>
                                          </p:val>
                                        </p:tav>
                                        <p:tav tm="100000">
                                          <p:val>
                                            <p:strVal val="#ppt_y"/>
                                          </p:val>
                                        </p:tav>
                                      </p:tavLst>
                                    </p:anim>
                                  </p:childTnLst>
                                </p:cTn>
                              </p:par>
                            </p:childTnLst>
                          </p:cTn>
                        </p:par>
                        <p:par>
                          <p:cTn id="33" fill="hold">
                            <p:stCondLst>
                              <p:cond delay="3000"/>
                            </p:stCondLst>
                            <p:childTnLst>
                              <p:par>
                                <p:cTn id="34" presetID="27" presetClass="entr" presetSubtype="0" fill="hold" grpId="0" nodeType="afterEffect">
                                  <p:stCondLst>
                                    <p:cond delay="0"/>
                                  </p:stCondLst>
                                  <p:iterate type="lt">
                                    <p:tmPct val="50000"/>
                                  </p:iterate>
                                  <p:childTnLst>
                                    <p:set>
                                      <p:cBhvr>
                                        <p:cTn id="35" dur="1" fill="hold">
                                          <p:stCondLst>
                                            <p:cond delay="0"/>
                                          </p:stCondLst>
                                        </p:cTn>
                                        <p:tgtEl>
                                          <p:spTgt spid="11"/>
                                        </p:tgtEl>
                                        <p:attrNameLst>
                                          <p:attrName>style.visibility</p:attrName>
                                        </p:attrNameLst>
                                      </p:cBhvr>
                                      <p:to>
                                        <p:strVal val="visible"/>
                                      </p:to>
                                    </p:set>
                                    <p:anim calcmode="discrete" valueType="clr">
                                      <p:cBhvr override="childStyle">
                                        <p:cTn id="36" dur="50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37" dur="500"/>
                                        <p:tgtEl>
                                          <p:spTgt spid="11"/>
                                        </p:tgtEl>
                                        <p:attrNameLst>
                                          <p:attrName>fillcolor</p:attrName>
                                        </p:attrNameLst>
                                      </p:cBhvr>
                                      <p:tavLst>
                                        <p:tav tm="0">
                                          <p:val>
                                            <p:clrVal>
                                              <a:schemeClr val="accent2"/>
                                            </p:clrVal>
                                          </p:val>
                                        </p:tav>
                                        <p:tav tm="50000">
                                          <p:val>
                                            <p:clrVal>
                                              <a:schemeClr val="hlink"/>
                                            </p:clrVal>
                                          </p:val>
                                        </p:tav>
                                      </p:tavLst>
                                    </p:anim>
                                    <p:set>
                                      <p:cBhvr>
                                        <p:cTn id="38" dur="500"/>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5">
                <a:lumMod val="75000"/>
              </a:schemeClr>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pic>
        <p:nvPicPr>
          <p:cNvPr id="4" name="图片 3" descr="未标题-1.png"/>
          <p:cNvPicPr>
            <a:picLocks noChangeAspect="1"/>
          </p:cNvPicPr>
          <p:nvPr/>
        </p:nvPicPr>
        <p:blipFill>
          <a:blip r:embed="rId4" cstate="print"/>
          <a:stretch>
            <a:fillRect/>
          </a:stretch>
        </p:blipFill>
        <p:spPr>
          <a:xfrm>
            <a:off x="8150225" y="0"/>
            <a:ext cx="459740" cy="749935"/>
          </a:xfrm>
          <a:prstGeom prst="rect">
            <a:avLst/>
          </a:prstGeom>
        </p:spPr>
      </p:pic>
      <p:sp>
        <p:nvSpPr>
          <p:cNvPr id="5" name="TextBox 3"/>
          <p:cNvSpPr txBox="1"/>
          <p:nvPr/>
        </p:nvSpPr>
        <p:spPr>
          <a:xfrm>
            <a:off x="534035" y="144780"/>
            <a:ext cx="3724910" cy="398780"/>
          </a:xfrm>
          <a:prstGeom prst="rect">
            <a:avLst/>
          </a:prstGeom>
          <a:noFill/>
        </p:spPr>
        <p:txBody>
          <a:bodyPr wrap="square" rtlCol="0">
            <a:spAutoFit/>
          </a:bodyPr>
          <a:p>
            <a:r>
              <a:rPr lang="zh-CN" altLang="en-US" sz="2000" b="1" dirty="0">
                <a:solidFill>
                  <a:schemeClr val="accent5">
                    <a:lumMod val="75000"/>
                  </a:schemeClr>
                </a:solidFill>
                <a:latin typeface="微软雅黑" panose="020B0503020204020204" pitchFamily="34" charset="-122"/>
                <a:ea typeface="微软雅黑" panose="020B0503020204020204" pitchFamily="34" charset="-122"/>
              </a:rPr>
              <a:t>常用词汇</a:t>
            </a:r>
            <a:endParaRPr lang="zh-CN" altLang="en-US" sz="2000" b="1" dirty="0">
              <a:solidFill>
                <a:schemeClr val="accent5">
                  <a:lumMod val="75000"/>
                </a:schemeClr>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263525" y="680085"/>
            <a:ext cx="8754745" cy="4030980"/>
          </a:xfrm>
          <a:prstGeom prst="rect">
            <a:avLst/>
          </a:prstGeom>
          <a:noFill/>
        </p:spPr>
        <p:txBody>
          <a:bodyPr wrap="square" rtlCol="0" anchor="t">
            <a:spAutoFit/>
          </a:bodyPr>
          <a:p>
            <a:pPr fontAlgn="auto">
              <a:lnSpc>
                <a:spcPts val="2560"/>
              </a:lnSpc>
            </a:pPr>
            <a:r>
              <a:rPr lang="zh-CN" altLang="en-US" sz="1800" dirty="0" smtClean="0">
                <a:latin typeface="Times New Roman" panose="02020603050405020304" pitchFamily="18" charset="0"/>
                <a:cs typeface="Times New Roman" panose="02020603050405020304" pitchFamily="18" charset="0"/>
              </a:rPr>
              <a:t>老年人 </a:t>
            </a:r>
            <a:r>
              <a:rPr lang="en-US" altLang="zh-CN" sz="1800" dirty="0" smtClean="0">
                <a:latin typeface="Times New Roman" panose="02020603050405020304" pitchFamily="18" charset="0"/>
                <a:cs typeface="Times New Roman" panose="02020603050405020304" pitchFamily="18" charset="0"/>
              </a:rPr>
              <a:t>                                           </a:t>
            </a:r>
            <a:r>
              <a:rPr lang="en-US" altLang="zh-CN" sz="1800" dirty="0" smtClean="0">
                <a:noFill/>
                <a:latin typeface="Times New Roman" panose="02020603050405020304" pitchFamily="18" charset="0"/>
                <a:cs typeface="Times New Roman" panose="02020603050405020304" pitchFamily="18" charset="0"/>
              </a:rPr>
              <a:t>t</a:t>
            </a:r>
            <a:r>
              <a:rPr lang="zh-CN" altLang="en-US" sz="1800" dirty="0" smtClean="0">
                <a:noFill/>
                <a:latin typeface="Times New Roman" panose="02020603050405020304" pitchFamily="18" charset="0"/>
                <a:cs typeface="Times New Roman" panose="02020603050405020304" pitchFamily="18" charset="0"/>
              </a:rPr>
              <a:t>he age</a:t>
            </a:r>
            <a:r>
              <a:rPr lang="en-US" altLang="zh-CN" sz="1800" dirty="0" smtClean="0">
                <a:noFill/>
                <a:latin typeface="Times New Roman" panose="02020603050405020304" pitchFamily="18" charset="0"/>
                <a:cs typeface="Times New Roman" panose="02020603050405020304" pitchFamily="18" charset="0"/>
              </a:rPr>
              <a:t>d</a:t>
            </a:r>
            <a:r>
              <a:rPr lang="zh-CN" altLang="en-US" sz="1800" dirty="0" smtClean="0">
                <a:noFill/>
                <a:latin typeface="Times New Roman" panose="02020603050405020304" pitchFamily="18" charset="0"/>
                <a:cs typeface="Times New Roman" panose="02020603050405020304" pitchFamily="18" charset="0"/>
              </a:rPr>
              <a:t> /</a:t>
            </a:r>
            <a:r>
              <a:rPr lang="en-US" altLang="zh-CN" sz="1800" dirty="0" smtClean="0">
                <a:noFill/>
                <a:latin typeface="Times New Roman" panose="02020603050405020304" pitchFamily="18" charset="0"/>
                <a:cs typeface="Times New Roman" panose="02020603050405020304" pitchFamily="18" charset="0"/>
              </a:rPr>
              <a:t>s</a:t>
            </a:r>
            <a:r>
              <a:rPr lang="zh-CN" altLang="en-US" sz="1800" dirty="0" smtClean="0">
                <a:noFill/>
                <a:latin typeface="Times New Roman" panose="02020603050405020304" pitchFamily="18" charset="0"/>
                <a:cs typeface="Times New Roman" panose="02020603050405020304" pitchFamily="18" charset="0"/>
              </a:rPr>
              <a:t>enior citizen</a:t>
            </a:r>
            <a:r>
              <a:rPr lang="en-US" altLang="zh-CN" sz="1800" dirty="0" smtClean="0">
                <a:noFill/>
                <a:latin typeface="Times New Roman" panose="02020603050405020304" pitchFamily="18" charset="0"/>
                <a:cs typeface="Times New Roman" panose="02020603050405020304" pitchFamily="18" charset="0"/>
              </a:rPr>
              <a:t>s </a:t>
            </a:r>
            <a:r>
              <a:rPr lang="zh-CN" altLang="en-US" sz="1800" dirty="0" smtClean="0">
                <a:noFill/>
                <a:latin typeface="Times New Roman" panose="02020603050405020304" pitchFamily="18" charset="0"/>
                <a:cs typeface="Times New Roman" panose="02020603050405020304" pitchFamily="18" charset="0"/>
              </a:rPr>
              <a:t>/ senior</a:t>
            </a:r>
            <a:r>
              <a:rPr lang="en-US" altLang="zh-CN" sz="1800" dirty="0" smtClean="0">
                <a:noFill/>
                <a:latin typeface="Times New Roman" panose="02020603050405020304" pitchFamily="18" charset="0"/>
                <a:cs typeface="Times New Roman" panose="02020603050405020304" pitchFamily="18" charset="0"/>
              </a:rPr>
              <a:t>s /</a:t>
            </a:r>
            <a:r>
              <a:rPr lang="zh-CN" altLang="en-US" sz="1800" dirty="0" smtClean="0">
                <a:noFill/>
                <a:latin typeface="Times New Roman" panose="02020603050405020304" pitchFamily="18" charset="0"/>
                <a:cs typeface="Times New Roman" panose="02020603050405020304" pitchFamily="18" charset="0"/>
              </a:rPr>
              <a:t>the elderly </a:t>
            </a:r>
            <a:endParaRPr lang="en-US" altLang="zh-CN" sz="1800" dirty="0" smtClean="0">
              <a:noFill/>
              <a:latin typeface="Times New Roman" panose="02020603050405020304" pitchFamily="18" charset="0"/>
              <a:cs typeface="Times New Roman" panose="02020603050405020304" pitchFamily="18" charset="0"/>
            </a:endParaRPr>
          </a:p>
          <a:p>
            <a:pPr fontAlgn="auto">
              <a:lnSpc>
                <a:spcPts val="2560"/>
              </a:lnSpc>
            </a:pPr>
            <a:r>
              <a:rPr lang="zh-CN" altLang="en-US" sz="1800" dirty="0" smtClean="0">
                <a:latin typeface="Times New Roman" panose="02020603050405020304" pitchFamily="18" charset="0"/>
                <a:cs typeface="Times New Roman" panose="02020603050405020304" pitchFamily="18" charset="0"/>
                <a:sym typeface="+mn-ea"/>
              </a:rPr>
              <a:t>指导度过复杂多元的青春期</a:t>
            </a:r>
            <a:r>
              <a:rPr lang="en-US" altLang="zh-CN" sz="1800" dirty="0" smtClean="0">
                <a:latin typeface="Times New Roman" panose="02020603050405020304" pitchFamily="18" charset="0"/>
                <a:cs typeface="Times New Roman" panose="02020603050405020304" pitchFamily="18" charset="0"/>
                <a:sym typeface="+mn-ea"/>
              </a:rPr>
              <a:t>      </a:t>
            </a:r>
            <a:r>
              <a:rPr lang="en-US" altLang="zh-CN" sz="1800" dirty="0" smtClean="0">
                <a:noFill/>
                <a:latin typeface="Times New Roman" panose="02020603050405020304" pitchFamily="18" charset="0"/>
                <a:cs typeface="Times New Roman" panose="02020603050405020304" pitchFamily="18" charset="0"/>
                <a:sym typeface="+mn-ea"/>
              </a:rPr>
              <a:t>  </a:t>
            </a:r>
            <a:r>
              <a:rPr lang="zh-CN" altLang="en-US" sz="1800" dirty="0" smtClean="0">
                <a:noFill/>
                <a:latin typeface="Times New Roman" panose="02020603050405020304" pitchFamily="18" charset="0"/>
                <a:cs typeface="Times New Roman" panose="02020603050405020304" pitchFamily="18" charset="0"/>
                <a:sym typeface="+mn-ea"/>
              </a:rPr>
              <a:t>navigate through </a:t>
            </a:r>
            <a:r>
              <a:rPr lang="en-US" altLang="zh-CN" sz="1800" dirty="0" smtClean="0">
                <a:noFill/>
                <a:latin typeface="Times New Roman" panose="02020603050405020304" pitchFamily="18" charset="0"/>
                <a:cs typeface="Times New Roman" panose="02020603050405020304" pitchFamily="18" charset="0"/>
                <a:sym typeface="+mn-ea"/>
              </a:rPr>
              <a:t>diverse and complex </a:t>
            </a:r>
            <a:r>
              <a:rPr lang="zh-CN" altLang="en-US" sz="1800" dirty="0" smtClean="0">
                <a:noFill/>
                <a:latin typeface="Times New Roman" panose="02020603050405020304" pitchFamily="18" charset="0"/>
                <a:cs typeface="Times New Roman" panose="02020603050405020304" pitchFamily="18" charset="0"/>
                <a:sym typeface="+mn-ea"/>
              </a:rPr>
              <a:t>adolescence</a:t>
            </a:r>
            <a:endParaRPr lang="zh-CN" altLang="en-US" sz="1800" dirty="0" smtClean="0">
              <a:noFill/>
              <a:latin typeface="Times New Roman" panose="02020603050405020304" pitchFamily="18" charset="0"/>
              <a:cs typeface="Times New Roman" panose="02020603050405020304" pitchFamily="18" charset="0"/>
              <a:sym typeface="+mn-ea"/>
            </a:endParaRPr>
          </a:p>
          <a:p>
            <a:pPr fontAlgn="auto">
              <a:lnSpc>
                <a:spcPts val="2560"/>
              </a:lnSpc>
            </a:pPr>
            <a:r>
              <a:rPr lang="zh-CN" altLang="en-US" sz="1800" dirty="0" smtClean="0">
                <a:latin typeface="Times New Roman" panose="02020603050405020304" pitchFamily="18" charset="0"/>
                <a:cs typeface="Times New Roman" panose="02020603050405020304" pitchFamily="18" charset="0"/>
                <a:sym typeface="+mn-ea"/>
              </a:rPr>
              <a:t>志趣相投的同学友谊的催化剂</a:t>
            </a:r>
            <a:r>
              <a:rPr lang="en-US" altLang="zh-CN" sz="1800" dirty="0" smtClean="0">
                <a:latin typeface="Times New Roman" panose="02020603050405020304" pitchFamily="18" charset="0"/>
                <a:cs typeface="Times New Roman" panose="02020603050405020304" pitchFamily="18" charset="0"/>
                <a:sym typeface="+mn-ea"/>
              </a:rPr>
              <a:t>    </a:t>
            </a:r>
            <a:r>
              <a:rPr lang="zh-CN" altLang="en-US" sz="1800" dirty="0" smtClean="0">
                <a:noFill/>
                <a:latin typeface="Times New Roman" panose="02020603050405020304" pitchFamily="18" charset="0"/>
                <a:cs typeface="Times New Roman" panose="02020603050405020304" pitchFamily="18" charset="0"/>
                <a:sym typeface="+mn-ea"/>
              </a:rPr>
              <a:t>a catalyst</a:t>
            </a:r>
            <a:r>
              <a:rPr lang="zh-CN" altLang="en-US" sz="1800" baseline="-25000" dirty="0" smtClean="0">
                <a:noFill/>
                <a:latin typeface="Times New Roman" panose="02020603050405020304" pitchFamily="18" charset="0"/>
                <a:cs typeface="Times New Roman" panose="02020603050405020304" pitchFamily="18" charset="0"/>
                <a:sym typeface="+mn-ea"/>
              </a:rPr>
              <a:t> /ˈkætəlɪst/ </a:t>
            </a:r>
            <a:r>
              <a:rPr lang="zh-CN" altLang="en-US" sz="1800" dirty="0" smtClean="0">
                <a:noFill/>
                <a:latin typeface="Times New Roman" panose="02020603050405020304" pitchFamily="18" charset="0"/>
                <a:cs typeface="Times New Roman" panose="02020603050405020304" pitchFamily="18" charset="0"/>
                <a:sym typeface="+mn-ea"/>
              </a:rPr>
              <a:t>for friendship</a:t>
            </a:r>
            <a:r>
              <a:rPr lang="en-US" altLang="zh-CN" sz="1800" dirty="0" smtClean="0">
                <a:noFill/>
                <a:latin typeface="Times New Roman" panose="02020603050405020304" pitchFamily="18" charset="0"/>
                <a:cs typeface="Times New Roman" panose="02020603050405020304" pitchFamily="18" charset="0"/>
                <a:sym typeface="+mn-ea"/>
              </a:rPr>
              <a:t> between like-minded peers</a:t>
            </a:r>
            <a:r>
              <a:rPr lang="zh-CN" altLang="en-US" sz="1800" dirty="0" smtClean="0">
                <a:latin typeface="Times New Roman" panose="02020603050405020304" pitchFamily="18" charset="0"/>
                <a:cs typeface="Times New Roman" panose="02020603050405020304" pitchFamily="18" charset="0"/>
                <a:sym typeface="+mn-ea"/>
              </a:rPr>
              <a:t>语言技能的助推器</a:t>
            </a:r>
            <a:r>
              <a:rPr lang="en-US" altLang="zh-CN" sz="1800" dirty="0" smtClean="0">
                <a:latin typeface="Times New Roman" panose="02020603050405020304" pitchFamily="18" charset="0"/>
                <a:cs typeface="Times New Roman" panose="02020603050405020304" pitchFamily="18" charset="0"/>
                <a:sym typeface="+mn-ea"/>
              </a:rPr>
              <a:t>                      </a:t>
            </a:r>
            <a:r>
              <a:rPr lang="en-US" altLang="zh-CN" sz="1800" dirty="0" smtClean="0">
                <a:noFill/>
                <a:latin typeface="Times New Roman" panose="02020603050405020304" pitchFamily="18" charset="0"/>
                <a:cs typeface="Times New Roman" panose="02020603050405020304" pitchFamily="18" charset="0"/>
                <a:sym typeface="+mn-ea"/>
              </a:rPr>
              <a:t>  </a:t>
            </a:r>
            <a:r>
              <a:rPr lang="zh-CN" altLang="en-US" sz="1800" dirty="0" smtClean="0">
                <a:noFill/>
                <a:latin typeface="Times New Roman" panose="02020603050405020304" pitchFamily="18" charset="0"/>
                <a:cs typeface="Times New Roman" panose="02020603050405020304" pitchFamily="18" charset="0"/>
                <a:sym typeface="+mn-ea"/>
              </a:rPr>
              <a:t>a booster for linguistic</a:t>
            </a:r>
            <a:r>
              <a:rPr lang="zh-CN" altLang="en-US" sz="1800" baseline="-25000" dirty="0" smtClean="0">
                <a:noFill/>
                <a:latin typeface="Times New Roman" panose="02020603050405020304" pitchFamily="18" charset="0"/>
                <a:cs typeface="Times New Roman" panose="02020603050405020304" pitchFamily="18" charset="0"/>
                <a:sym typeface="+mn-ea"/>
              </a:rPr>
              <a:t>/lɪŋˈɡwɪstɪk/</a:t>
            </a:r>
            <a:r>
              <a:rPr lang="zh-CN" altLang="en-US" sz="1800" dirty="0" smtClean="0">
                <a:noFill/>
                <a:latin typeface="Times New Roman" panose="02020603050405020304" pitchFamily="18" charset="0"/>
                <a:cs typeface="Times New Roman" panose="02020603050405020304" pitchFamily="18" charset="0"/>
                <a:sym typeface="+mn-ea"/>
              </a:rPr>
              <a:t> skills</a:t>
            </a:r>
            <a:endParaRPr lang="zh-CN" altLang="en-US" sz="1800" dirty="0" smtClean="0">
              <a:noFill/>
              <a:latin typeface="Times New Roman" panose="02020603050405020304" pitchFamily="18" charset="0"/>
              <a:cs typeface="Times New Roman" panose="02020603050405020304" pitchFamily="18" charset="0"/>
            </a:endParaRPr>
          </a:p>
          <a:p>
            <a:pPr fontAlgn="auto">
              <a:lnSpc>
                <a:spcPts val="2560"/>
              </a:lnSpc>
            </a:pPr>
            <a:r>
              <a:rPr lang="zh-CN" altLang="en-US" sz="1800" dirty="0" smtClean="0">
                <a:latin typeface="Times New Roman" panose="02020603050405020304" pitchFamily="18" charset="0"/>
                <a:cs typeface="Times New Roman" panose="02020603050405020304" pitchFamily="18" charset="0"/>
              </a:rPr>
              <a:t>寻求您建设性指导</a:t>
            </a:r>
            <a:r>
              <a:rPr lang="en-US" altLang="zh-CN" sz="1800" dirty="0" smtClean="0">
                <a:latin typeface="Times New Roman" panose="02020603050405020304" pitchFamily="18" charset="0"/>
                <a:cs typeface="Times New Roman" panose="02020603050405020304" pitchFamily="18" charset="0"/>
              </a:rPr>
              <a:t>                      </a:t>
            </a:r>
            <a:r>
              <a:rPr lang="en-US" altLang="zh-CN" sz="1800" dirty="0" smtClean="0">
                <a:noFill/>
                <a:latin typeface="Times New Roman" panose="02020603050405020304" pitchFamily="18" charset="0"/>
                <a:cs typeface="Times New Roman" panose="02020603050405020304" pitchFamily="18" charset="0"/>
              </a:rPr>
              <a:t>  </a:t>
            </a:r>
            <a:r>
              <a:rPr lang="zh-CN" altLang="en-US" sz="1800" dirty="0" smtClean="0">
                <a:noFill/>
                <a:latin typeface="Times New Roman" panose="02020603050405020304" pitchFamily="18" charset="0"/>
                <a:cs typeface="Times New Roman" panose="02020603050405020304" pitchFamily="18" charset="0"/>
                <a:sym typeface="+mn-ea"/>
              </a:rPr>
              <a:t>seek for </a:t>
            </a:r>
            <a:r>
              <a:rPr lang="en-US" altLang="zh-CN" sz="1800" dirty="0" smtClean="0">
                <a:noFill/>
                <a:latin typeface="Times New Roman" panose="02020603050405020304" pitchFamily="18" charset="0"/>
                <a:cs typeface="Times New Roman" panose="02020603050405020304" pitchFamily="18" charset="0"/>
                <a:sym typeface="+mn-ea"/>
              </a:rPr>
              <a:t>c</a:t>
            </a:r>
            <a:r>
              <a:rPr lang="zh-CN" altLang="en-US" sz="1800" dirty="0" smtClean="0">
                <a:noFill/>
                <a:latin typeface="Times New Roman" panose="02020603050405020304" pitchFamily="18" charset="0"/>
                <a:cs typeface="Times New Roman" panose="02020603050405020304" pitchFamily="18" charset="0"/>
                <a:sym typeface="+mn-ea"/>
              </a:rPr>
              <a:t>onstcuctive </a:t>
            </a:r>
            <a:r>
              <a:rPr lang="en-US" altLang="zh-CN" sz="1800" dirty="0" smtClean="0">
                <a:noFill/>
                <a:latin typeface="Times New Roman" panose="02020603050405020304" pitchFamily="18" charset="0"/>
                <a:cs typeface="Times New Roman" panose="02020603050405020304" pitchFamily="18" charset="0"/>
                <a:sym typeface="+mn-ea"/>
              </a:rPr>
              <a:t>g</a:t>
            </a:r>
            <a:r>
              <a:rPr lang="zh-CN" altLang="en-US" sz="1800" dirty="0" smtClean="0">
                <a:noFill/>
                <a:latin typeface="Times New Roman" panose="02020603050405020304" pitchFamily="18" charset="0"/>
                <a:cs typeface="Times New Roman" panose="02020603050405020304" pitchFamily="18" charset="0"/>
                <a:sym typeface="+mn-ea"/>
              </a:rPr>
              <a:t>uidance</a:t>
            </a:r>
            <a:endParaRPr lang="zh-CN" altLang="en-US" sz="1800" dirty="0" smtClean="0">
              <a:noFill/>
              <a:latin typeface="Times New Roman" panose="02020603050405020304" pitchFamily="18" charset="0"/>
              <a:cs typeface="Times New Roman" panose="02020603050405020304" pitchFamily="18" charset="0"/>
            </a:endParaRPr>
          </a:p>
          <a:p>
            <a:pPr fontAlgn="auto">
              <a:lnSpc>
                <a:spcPts val="2560"/>
              </a:lnSpc>
            </a:pPr>
            <a:r>
              <a:rPr lang="zh-CN" altLang="en-US" sz="1800" dirty="0" smtClean="0">
                <a:latin typeface="Times New Roman" panose="02020603050405020304" pitchFamily="18" charset="0"/>
                <a:cs typeface="Times New Roman" panose="02020603050405020304" pitchFamily="18" charset="0"/>
              </a:rPr>
              <a:t>修改我的草稿</a:t>
            </a:r>
            <a:r>
              <a:rPr lang="en-US" altLang="zh-CN" sz="1800" dirty="0" smtClean="0">
                <a:latin typeface="Times New Roman" panose="02020603050405020304" pitchFamily="18" charset="0"/>
                <a:cs typeface="Times New Roman" panose="02020603050405020304" pitchFamily="18" charset="0"/>
              </a:rPr>
              <a:t>/</a:t>
            </a:r>
            <a:r>
              <a:rPr lang="zh-CN" altLang="en-US" sz="1800" dirty="0" smtClean="0">
                <a:latin typeface="Times New Roman" panose="02020603050405020304" pitchFamily="18" charset="0"/>
                <a:cs typeface="Times New Roman" panose="02020603050405020304" pitchFamily="18" charset="0"/>
              </a:rPr>
              <a:t>台词 </a:t>
            </a:r>
            <a:r>
              <a:rPr lang="en-US" altLang="zh-CN" sz="1800" dirty="0" smtClean="0">
                <a:latin typeface="Times New Roman" panose="02020603050405020304" pitchFamily="18" charset="0"/>
                <a:cs typeface="Times New Roman" panose="02020603050405020304" pitchFamily="18" charset="0"/>
              </a:rPr>
              <a:t>                   </a:t>
            </a:r>
            <a:r>
              <a:rPr lang="en-US" altLang="zh-CN" sz="1800" dirty="0" smtClean="0">
                <a:noFill/>
                <a:latin typeface="Times New Roman" panose="02020603050405020304" pitchFamily="18" charset="0"/>
                <a:cs typeface="Times New Roman" panose="02020603050405020304" pitchFamily="18" charset="0"/>
              </a:rPr>
              <a:t>   </a:t>
            </a:r>
            <a:r>
              <a:rPr lang="zh-CN" altLang="en-US" sz="1800" dirty="0" smtClean="0">
                <a:noFill/>
                <a:latin typeface="Times New Roman" panose="02020603050405020304" pitchFamily="18" charset="0"/>
                <a:cs typeface="Times New Roman" panose="02020603050405020304" pitchFamily="18" charset="0"/>
              </a:rPr>
              <a:t>polish my draft</a:t>
            </a:r>
            <a:r>
              <a:rPr lang="en-US" altLang="zh-CN" sz="1800" dirty="0" smtClean="0">
                <a:noFill/>
                <a:latin typeface="Times New Roman" panose="02020603050405020304" pitchFamily="18" charset="0"/>
                <a:cs typeface="Times New Roman" panose="02020603050405020304" pitchFamily="18" charset="0"/>
              </a:rPr>
              <a:t>/lines</a:t>
            </a:r>
            <a:endParaRPr lang="zh-CN" altLang="en-US" sz="1800" dirty="0" smtClean="0">
              <a:noFill/>
              <a:latin typeface="Times New Roman" panose="02020603050405020304" pitchFamily="18" charset="0"/>
              <a:cs typeface="Times New Roman" panose="02020603050405020304" pitchFamily="18" charset="0"/>
            </a:endParaRPr>
          </a:p>
          <a:p>
            <a:pPr fontAlgn="auto">
              <a:lnSpc>
                <a:spcPts val="2560"/>
              </a:lnSpc>
            </a:pPr>
            <a:r>
              <a:rPr lang="zh-CN" altLang="en-US" sz="1800" dirty="0" smtClean="0">
                <a:latin typeface="Times New Roman" panose="02020603050405020304" pitchFamily="18" charset="0"/>
                <a:cs typeface="Times New Roman" panose="02020603050405020304" pitchFamily="18" charset="0"/>
                <a:sym typeface="+mn-ea"/>
              </a:rPr>
              <a:t>衷心感谢</a:t>
            </a:r>
            <a:r>
              <a:rPr lang="en-US" altLang="zh-CN" sz="1800" dirty="0" smtClean="0">
                <a:latin typeface="Times New Roman" panose="02020603050405020304" pitchFamily="18" charset="0"/>
                <a:cs typeface="Times New Roman" panose="02020603050405020304" pitchFamily="18" charset="0"/>
                <a:sym typeface="+mn-ea"/>
              </a:rPr>
              <a:t>                                        </a:t>
            </a:r>
            <a:r>
              <a:rPr lang="zh-CN" altLang="en-US" sz="1800" dirty="0" smtClean="0">
                <a:noFill/>
                <a:latin typeface="Times New Roman" panose="02020603050405020304" pitchFamily="18" charset="0"/>
                <a:cs typeface="Times New Roman" panose="02020603050405020304" pitchFamily="18" charset="0"/>
                <a:sym typeface="+mn-ea"/>
              </a:rPr>
              <a:t>heartfelt appreciation </a:t>
            </a:r>
            <a:r>
              <a:rPr lang="en-US" altLang="zh-CN" sz="1800" dirty="0" smtClean="0">
                <a:noFill/>
                <a:latin typeface="Times New Roman" panose="02020603050405020304" pitchFamily="18" charset="0"/>
                <a:cs typeface="Times New Roman" panose="02020603050405020304" pitchFamily="18" charset="0"/>
                <a:sym typeface="+mn-ea"/>
              </a:rPr>
              <a:t>/</a:t>
            </a:r>
            <a:r>
              <a:rPr lang="zh-CN" altLang="en-US" sz="1800" dirty="0" smtClean="0">
                <a:noFill/>
                <a:latin typeface="Times New Roman" panose="02020603050405020304" pitchFamily="18" charset="0"/>
                <a:cs typeface="Times New Roman" panose="02020603050405020304" pitchFamily="18" charset="0"/>
                <a:sym typeface="+mn-ea"/>
              </a:rPr>
              <a:t>cordia</a:t>
            </a:r>
            <a:r>
              <a:rPr lang="en-US" altLang="zh-CN" sz="1800" dirty="0" smtClean="0">
                <a:noFill/>
                <a:latin typeface="Times New Roman" panose="02020603050405020304" pitchFamily="18" charset="0"/>
                <a:cs typeface="Times New Roman" panose="02020603050405020304" pitchFamily="18" charset="0"/>
                <a:sym typeface="+mn-ea"/>
              </a:rPr>
              <a:t>l </a:t>
            </a:r>
            <a:r>
              <a:rPr lang="zh-CN" altLang="en-US" sz="1800" dirty="0" smtClean="0">
                <a:noFill/>
                <a:latin typeface="Times New Roman" panose="02020603050405020304" pitchFamily="18" charset="0"/>
                <a:cs typeface="Times New Roman" panose="02020603050405020304" pitchFamily="18" charset="0"/>
                <a:sym typeface="+mn-ea"/>
              </a:rPr>
              <a:t>thanks </a:t>
            </a:r>
            <a:r>
              <a:rPr lang="en-US" altLang="zh-CN" sz="1800" dirty="0" smtClean="0">
                <a:noFill/>
                <a:latin typeface="Times New Roman" panose="02020603050405020304" pitchFamily="18" charset="0"/>
                <a:cs typeface="Times New Roman" panose="02020603050405020304" pitchFamily="18" charset="0"/>
                <a:sym typeface="+mn-ea"/>
              </a:rPr>
              <a:t>/</a:t>
            </a:r>
            <a:r>
              <a:rPr lang="zh-CN" altLang="en-US" sz="1800" dirty="0" smtClean="0">
                <a:noFill/>
                <a:latin typeface="Times New Roman" panose="02020603050405020304" pitchFamily="18" charset="0"/>
                <a:cs typeface="Times New Roman" panose="02020603050405020304" pitchFamily="18" charset="0"/>
                <a:sym typeface="+mn-ea"/>
              </a:rPr>
              <a:t>sincere </a:t>
            </a:r>
            <a:r>
              <a:rPr lang="en-US" altLang="zh-CN" sz="1800" dirty="0" smtClean="0">
                <a:noFill/>
                <a:latin typeface="Times New Roman" panose="02020603050405020304" pitchFamily="18" charset="0"/>
                <a:cs typeface="Times New Roman" panose="02020603050405020304" pitchFamily="18" charset="0"/>
                <a:sym typeface="+mn-ea"/>
              </a:rPr>
              <a:t>gr</a:t>
            </a:r>
            <a:r>
              <a:rPr lang="zh-CN" altLang="en-US" sz="1800" dirty="0" smtClean="0">
                <a:noFill/>
                <a:latin typeface="Times New Roman" panose="02020603050405020304" pitchFamily="18" charset="0"/>
                <a:cs typeface="Times New Roman" panose="02020603050405020304" pitchFamily="18" charset="0"/>
                <a:sym typeface="+mn-ea"/>
              </a:rPr>
              <a:t>atitude</a:t>
            </a:r>
            <a:endParaRPr lang="zh-CN" altLang="en-US" sz="1800" dirty="0" smtClean="0">
              <a:noFill/>
              <a:latin typeface="Times New Roman" panose="02020603050405020304" pitchFamily="18" charset="0"/>
              <a:cs typeface="Times New Roman" panose="02020603050405020304" pitchFamily="18" charset="0"/>
            </a:endParaRPr>
          </a:p>
          <a:p>
            <a:pPr fontAlgn="auto">
              <a:lnSpc>
                <a:spcPts val="2560"/>
              </a:lnSpc>
            </a:pPr>
            <a:r>
              <a:rPr lang="zh-CN" altLang="en-US" sz="1800" dirty="0" smtClean="0">
                <a:latin typeface="Times New Roman" panose="02020603050405020304" pitchFamily="18" charset="0"/>
                <a:cs typeface="Times New Roman" panose="02020603050405020304" pitchFamily="18" charset="0"/>
                <a:sym typeface="+mn-ea"/>
              </a:rPr>
              <a:t>不经意的善举 </a:t>
            </a:r>
            <a:r>
              <a:rPr lang="en-US" altLang="zh-CN" sz="1800" dirty="0" smtClean="0">
                <a:latin typeface="Times New Roman" panose="02020603050405020304" pitchFamily="18" charset="0"/>
                <a:cs typeface="Times New Roman" panose="02020603050405020304" pitchFamily="18" charset="0"/>
                <a:sym typeface="+mn-ea"/>
              </a:rPr>
              <a:t>                              </a:t>
            </a:r>
            <a:r>
              <a:rPr lang="en-US" altLang="zh-CN" sz="1800" dirty="0" smtClean="0">
                <a:noFill/>
                <a:latin typeface="Times New Roman" panose="02020603050405020304" pitchFamily="18" charset="0"/>
                <a:cs typeface="Times New Roman" panose="02020603050405020304" pitchFamily="18" charset="0"/>
                <a:sym typeface="+mn-ea"/>
              </a:rPr>
              <a:t> </a:t>
            </a:r>
            <a:r>
              <a:rPr lang="zh-CN" altLang="en-US" sz="1800" dirty="0" smtClean="0">
                <a:noFill/>
                <a:latin typeface="Times New Roman" panose="02020603050405020304" pitchFamily="18" charset="0"/>
                <a:cs typeface="Times New Roman" panose="02020603050405020304" pitchFamily="18" charset="0"/>
                <a:sym typeface="+mn-ea"/>
              </a:rPr>
              <a:t>action of random </a:t>
            </a:r>
            <a:r>
              <a:rPr lang="en-US" altLang="zh-CN" sz="1800" dirty="0" smtClean="0">
                <a:noFill/>
                <a:latin typeface="Times New Roman" panose="02020603050405020304" pitchFamily="18" charset="0"/>
                <a:cs typeface="Times New Roman" panose="02020603050405020304" pitchFamily="18" charset="0"/>
                <a:sym typeface="+mn-ea"/>
              </a:rPr>
              <a:t>k</a:t>
            </a:r>
            <a:r>
              <a:rPr lang="zh-CN" altLang="en-US" sz="1800" dirty="0" smtClean="0">
                <a:noFill/>
                <a:latin typeface="Times New Roman" panose="02020603050405020304" pitchFamily="18" charset="0"/>
                <a:cs typeface="Times New Roman" panose="02020603050405020304" pitchFamily="18" charset="0"/>
                <a:sym typeface="+mn-ea"/>
              </a:rPr>
              <a:t>indness</a:t>
            </a:r>
            <a:endParaRPr lang="zh-CN" altLang="en-US" sz="1800" dirty="0" smtClean="0">
              <a:noFill/>
              <a:latin typeface="Times New Roman" panose="02020603050405020304" pitchFamily="18" charset="0"/>
              <a:cs typeface="Times New Roman" panose="02020603050405020304" pitchFamily="18" charset="0"/>
              <a:sym typeface="+mn-ea"/>
            </a:endParaRPr>
          </a:p>
          <a:p>
            <a:pPr fontAlgn="auto">
              <a:lnSpc>
                <a:spcPts val="2560"/>
              </a:lnSpc>
            </a:pPr>
            <a:r>
              <a:rPr lang="zh-CN" altLang="en-US" sz="1800" dirty="0" smtClean="0">
                <a:latin typeface="Times New Roman" panose="02020603050405020304" pitchFamily="18" charset="0"/>
                <a:cs typeface="Times New Roman" panose="02020603050405020304" pitchFamily="18" charset="0"/>
                <a:sym typeface="+mn-ea"/>
              </a:rPr>
              <a:t>及时的归还对我意味很多</a:t>
            </a:r>
            <a:r>
              <a:rPr lang="en-US" altLang="zh-CN" sz="1800" dirty="0" smtClean="0">
                <a:latin typeface="Times New Roman" panose="02020603050405020304" pitchFamily="18" charset="0"/>
                <a:cs typeface="Times New Roman" panose="02020603050405020304" pitchFamily="18" charset="0"/>
                <a:sym typeface="+mn-ea"/>
              </a:rPr>
              <a:t>            </a:t>
            </a:r>
            <a:r>
              <a:rPr lang="zh-CN" altLang="en-US" sz="1800" dirty="0" smtClean="0">
                <a:noFill/>
                <a:latin typeface="Times New Roman" panose="02020603050405020304" pitchFamily="18" charset="0"/>
                <a:cs typeface="Times New Roman" panose="02020603050405020304" pitchFamily="18" charset="0"/>
                <a:sym typeface="+mn-ea"/>
              </a:rPr>
              <a:t>your timely </a:t>
            </a:r>
            <a:r>
              <a:rPr lang="en-US" altLang="zh-CN" sz="1800" dirty="0" smtClean="0">
                <a:noFill/>
                <a:latin typeface="Times New Roman" panose="02020603050405020304" pitchFamily="18" charset="0"/>
                <a:cs typeface="Times New Roman" panose="02020603050405020304" pitchFamily="18" charset="0"/>
                <a:sym typeface="+mn-ea"/>
              </a:rPr>
              <a:t>...</a:t>
            </a:r>
            <a:r>
              <a:rPr lang="zh-CN" altLang="en-US" sz="1800" dirty="0" smtClean="0">
                <a:noFill/>
                <a:latin typeface="Times New Roman" panose="02020603050405020304" pitchFamily="18" charset="0"/>
                <a:cs typeface="Times New Roman" panose="02020603050405020304" pitchFamily="18" charset="0"/>
                <a:sym typeface="+mn-ea"/>
              </a:rPr>
              <a:t> means a l</a:t>
            </a:r>
            <a:r>
              <a:rPr lang="en-US" altLang="zh-CN" sz="1800" dirty="0" smtClean="0">
                <a:noFill/>
                <a:latin typeface="Times New Roman" panose="02020603050405020304" pitchFamily="18" charset="0"/>
                <a:cs typeface="Times New Roman" panose="02020603050405020304" pitchFamily="18" charset="0"/>
                <a:sym typeface="+mn-ea"/>
              </a:rPr>
              <a:t>o</a:t>
            </a:r>
            <a:r>
              <a:rPr lang="zh-CN" altLang="en-US" sz="1800" dirty="0" smtClean="0">
                <a:noFill/>
                <a:latin typeface="Times New Roman" panose="02020603050405020304" pitchFamily="18" charset="0"/>
                <a:cs typeface="Times New Roman" panose="02020603050405020304" pitchFamily="18" charset="0"/>
                <a:sym typeface="+mn-ea"/>
              </a:rPr>
              <a:t>t to me</a:t>
            </a:r>
            <a:endParaRPr lang="zh-CN" altLang="en-US" sz="1800" dirty="0" smtClean="0">
              <a:noFill/>
              <a:latin typeface="Times New Roman" panose="02020603050405020304" pitchFamily="18" charset="0"/>
              <a:cs typeface="Times New Roman" panose="02020603050405020304" pitchFamily="18" charset="0"/>
            </a:endParaRPr>
          </a:p>
          <a:p>
            <a:pPr fontAlgn="auto">
              <a:lnSpc>
                <a:spcPts val="2560"/>
              </a:lnSpc>
            </a:pPr>
            <a:r>
              <a:rPr lang="zh-CN" altLang="en-US" sz="1800" dirty="0" smtClean="0">
                <a:latin typeface="Times New Roman" panose="02020603050405020304" pitchFamily="18" charset="0"/>
                <a:cs typeface="Times New Roman" panose="02020603050405020304" pitchFamily="18" charset="0"/>
                <a:sym typeface="+mn-ea"/>
              </a:rPr>
              <a:t>陷入极大的麻烦中</a:t>
            </a:r>
            <a:r>
              <a:rPr lang="en-US" altLang="zh-CN" sz="1800" dirty="0" smtClean="0">
                <a:latin typeface="Times New Roman" panose="02020603050405020304" pitchFamily="18" charset="0"/>
                <a:cs typeface="Times New Roman" panose="02020603050405020304" pitchFamily="18" charset="0"/>
                <a:sym typeface="+mn-ea"/>
              </a:rPr>
              <a:t>                        </a:t>
            </a:r>
            <a:r>
              <a:rPr lang="en-US" altLang="zh-CN" sz="1800" dirty="0" smtClean="0">
                <a:noFill/>
                <a:latin typeface="Times New Roman" panose="02020603050405020304" pitchFamily="18" charset="0"/>
                <a:cs typeface="Times New Roman" panose="02020603050405020304" pitchFamily="18" charset="0"/>
                <a:sym typeface="+mn-ea"/>
              </a:rPr>
              <a:t>be</a:t>
            </a:r>
            <a:r>
              <a:rPr lang="zh-CN" altLang="en-US" sz="1800" dirty="0" smtClean="0">
                <a:noFill/>
                <a:latin typeface="Times New Roman" panose="02020603050405020304" pitchFamily="18" charset="0"/>
                <a:cs typeface="Times New Roman" panose="02020603050405020304" pitchFamily="18" charset="0"/>
                <a:sym typeface="+mn-ea"/>
              </a:rPr>
              <a:t> caught in numerous trouble/dilemm</a:t>
            </a:r>
            <a:r>
              <a:rPr lang="en-US" altLang="zh-CN" sz="1800" dirty="0" smtClean="0">
                <a:noFill/>
                <a:latin typeface="Times New Roman" panose="02020603050405020304" pitchFamily="18" charset="0"/>
                <a:cs typeface="Times New Roman" panose="02020603050405020304" pitchFamily="18" charset="0"/>
                <a:sym typeface="+mn-ea"/>
              </a:rPr>
              <a:t>a</a:t>
            </a:r>
            <a:endParaRPr lang="en-US" altLang="zh-CN" sz="1800" dirty="0" smtClean="0">
              <a:noFill/>
              <a:latin typeface="Times New Roman" panose="02020603050405020304" pitchFamily="18" charset="0"/>
              <a:cs typeface="Times New Roman" panose="02020603050405020304" pitchFamily="18" charset="0"/>
              <a:sym typeface="+mn-ea"/>
            </a:endParaRPr>
          </a:p>
          <a:p>
            <a:pPr fontAlgn="auto">
              <a:lnSpc>
                <a:spcPts val="2560"/>
              </a:lnSpc>
            </a:pPr>
            <a:r>
              <a:rPr lang="zh-CN" altLang="en-US" sz="1800" dirty="0" smtClean="0">
                <a:latin typeface="Times New Roman" panose="02020603050405020304" pitchFamily="18" charset="0"/>
                <a:cs typeface="Times New Roman" panose="02020603050405020304" pitchFamily="18" charset="0"/>
                <a:sym typeface="+mn-ea"/>
              </a:rPr>
              <a:t>根据事先的安排       </a:t>
            </a:r>
            <a:r>
              <a:rPr lang="en-US" altLang="zh-CN" sz="1800" dirty="0" smtClean="0">
                <a:latin typeface="Times New Roman" panose="02020603050405020304" pitchFamily="18" charset="0"/>
                <a:cs typeface="Times New Roman" panose="02020603050405020304" pitchFamily="18" charset="0"/>
                <a:sym typeface="+mn-ea"/>
              </a:rPr>
              <a:t>                    </a:t>
            </a:r>
            <a:r>
              <a:rPr lang="en-US" altLang="zh-CN" sz="1800" dirty="0" smtClean="0">
                <a:noFill/>
                <a:latin typeface="Times New Roman" panose="02020603050405020304" pitchFamily="18" charset="0"/>
                <a:cs typeface="Times New Roman" panose="02020603050405020304" pitchFamily="18" charset="0"/>
                <a:sym typeface="+mn-ea"/>
              </a:rPr>
              <a:t>according to the prior arrangement</a:t>
            </a:r>
            <a:endParaRPr lang="zh-CN" altLang="en-US" sz="1800" dirty="0" smtClean="0">
              <a:noFill/>
              <a:latin typeface="Times New Roman" panose="02020603050405020304" pitchFamily="18" charset="0"/>
              <a:cs typeface="Times New Roman" panose="02020603050405020304" pitchFamily="18" charset="0"/>
            </a:endParaRPr>
          </a:p>
          <a:p>
            <a:pPr fontAlgn="auto">
              <a:lnSpc>
                <a:spcPts val="2560"/>
              </a:lnSpc>
            </a:pPr>
            <a:r>
              <a:rPr lang="zh-CN" altLang="en-US" sz="1800" dirty="0" smtClean="0">
                <a:latin typeface="Times New Roman" panose="02020603050405020304" pitchFamily="18" charset="0"/>
                <a:cs typeface="Times New Roman" panose="02020603050405020304" pitchFamily="18" charset="0"/>
                <a:sym typeface="+mn-ea"/>
              </a:rPr>
              <a:t>报名参加比赛</a:t>
            </a:r>
            <a:r>
              <a:rPr lang="zh-CN" altLang="en-US" sz="1800" dirty="0" smtClean="0">
                <a:latin typeface="Times New Roman" panose="02020603050405020304" pitchFamily="18" charset="0"/>
                <a:cs typeface="Times New Roman" panose="02020603050405020304" pitchFamily="18" charset="0"/>
              </a:rPr>
              <a:t> </a:t>
            </a:r>
            <a:r>
              <a:rPr lang="en-US" altLang="zh-CN" sz="1800" dirty="0" smtClean="0">
                <a:latin typeface="Times New Roman" panose="02020603050405020304" pitchFamily="18" charset="0"/>
                <a:cs typeface="Times New Roman" panose="02020603050405020304" pitchFamily="18" charset="0"/>
              </a:rPr>
              <a:t>                            </a:t>
            </a:r>
            <a:r>
              <a:rPr lang="en-US" altLang="zh-CN" sz="1800" dirty="0" smtClean="0">
                <a:noFill/>
                <a:latin typeface="Times New Roman" panose="02020603050405020304" pitchFamily="18" charset="0"/>
                <a:cs typeface="Times New Roman" panose="02020603050405020304" pitchFamily="18" charset="0"/>
              </a:rPr>
              <a:t>  </a:t>
            </a:r>
            <a:r>
              <a:rPr lang="zh-CN" altLang="en-US" sz="1800" dirty="0" smtClean="0">
                <a:noFill/>
                <a:latin typeface="Times New Roman" panose="02020603050405020304" pitchFamily="18" charset="0"/>
                <a:cs typeface="Times New Roman" panose="02020603050405020304" pitchFamily="18" charset="0"/>
              </a:rPr>
              <a:t>sign up for/ enroll for/ enter for the contest </a:t>
            </a:r>
            <a:endParaRPr lang="zh-CN" altLang="en-US" sz="1800" dirty="0" smtClean="0">
              <a:noFill/>
              <a:latin typeface="Times New Roman" panose="02020603050405020304" pitchFamily="18" charset="0"/>
              <a:cs typeface="Times New Roman" panose="02020603050405020304" pitchFamily="18" charset="0"/>
            </a:endParaRPr>
          </a:p>
        </p:txBody>
      </p:sp>
      <p:sp>
        <p:nvSpPr>
          <p:cNvPr id="3" name="文本框 2"/>
          <p:cNvSpPr txBox="1"/>
          <p:nvPr/>
        </p:nvSpPr>
        <p:spPr>
          <a:xfrm>
            <a:off x="263525" y="680085"/>
            <a:ext cx="8754745" cy="4030980"/>
          </a:xfrm>
          <a:prstGeom prst="rect">
            <a:avLst/>
          </a:prstGeom>
          <a:noFill/>
        </p:spPr>
        <p:txBody>
          <a:bodyPr wrap="square" rtlCol="0" anchor="t">
            <a:spAutoFit/>
          </a:bodyPr>
          <a:p>
            <a:pPr fontAlgn="auto">
              <a:lnSpc>
                <a:spcPts val="2560"/>
              </a:lnSpc>
            </a:pPr>
            <a:r>
              <a:rPr lang="zh-CN" altLang="en-US" sz="1800" dirty="0" smtClean="0">
                <a:latin typeface="Times New Roman" panose="02020603050405020304" pitchFamily="18" charset="0"/>
                <a:cs typeface="Times New Roman" panose="02020603050405020304" pitchFamily="18" charset="0"/>
              </a:rPr>
              <a:t>老年人 </a:t>
            </a:r>
            <a:r>
              <a:rPr lang="en-US" altLang="zh-CN" sz="1800" dirty="0" smtClean="0">
                <a:latin typeface="Times New Roman" panose="02020603050405020304" pitchFamily="18" charset="0"/>
                <a:cs typeface="Times New Roman" panose="02020603050405020304" pitchFamily="18" charset="0"/>
              </a:rPr>
              <a:t>                                           t</a:t>
            </a:r>
            <a:r>
              <a:rPr lang="zh-CN" altLang="en-US" sz="1800" dirty="0" smtClean="0">
                <a:latin typeface="Times New Roman" panose="02020603050405020304" pitchFamily="18" charset="0"/>
                <a:cs typeface="Times New Roman" panose="02020603050405020304" pitchFamily="18" charset="0"/>
              </a:rPr>
              <a:t>he age</a:t>
            </a:r>
            <a:r>
              <a:rPr lang="en-US" altLang="zh-CN" sz="1800" dirty="0" smtClean="0">
                <a:latin typeface="Times New Roman" panose="02020603050405020304" pitchFamily="18" charset="0"/>
                <a:cs typeface="Times New Roman" panose="02020603050405020304" pitchFamily="18" charset="0"/>
              </a:rPr>
              <a:t>d</a:t>
            </a:r>
            <a:r>
              <a:rPr lang="zh-CN" altLang="en-US" sz="1800" dirty="0" smtClean="0">
                <a:latin typeface="Times New Roman" panose="02020603050405020304" pitchFamily="18" charset="0"/>
                <a:cs typeface="Times New Roman" panose="02020603050405020304" pitchFamily="18" charset="0"/>
              </a:rPr>
              <a:t> /</a:t>
            </a:r>
            <a:r>
              <a:rPr lang="en-US" altLang="zh-CN" sz="1800" dirty="0" smtClean="0">
                <a:latin typeface="Times New Roman" panose="02020603050405020304" pitchFamily="18" charset="0"/>
                <a:cs typeface="Times New Roman" panose="02020603050405020304" pitchFamily="18" charset="0"/>
              </a:rPr>
              <a:t>s</a:t>
            </a:r>
            <a:r>
              <a:rPr lang="zh-CN" altLang="en-US" sz="1800" dirty="0" smtClean="0">
                <a:latin typeface="Times New Roman" panose="02020603050405020304" pitchFamily="18" charset="0"/>
                <a:cs typeface="Times New Roman" panose="02020603050405020304" pitchFamily="18" charset="0"/>
              </a:rPr>
              <a:t>enior citizen</a:t>
            </a:r>
            <a:r>
              <a:rPr lang="en-US" altLang="zh-CN" sz="1800" dirty="0" smtClean="0">
                <a:latin typeface="Times New Roman" panose="02020603050405020304" pitchFamily="18" charset="0"/>
                <a:cs typeface="Times New Roman" panose="02020603050405020304" pitchFamily="18" charset="0"/>
              </a:rPr>
              <a:t>s </a:t>
            </a:r>
            <a:r>
              <a:rPr lang="zh-CN" altLang="en-US" sz="1800" dirty="0" smtClean="0">
                <a:latin typeface="Times New Roman" panose="02020603050405020304" pitchFamily="18" charset="0"/>
                <a:cs typeface="Times New Roman" panose="02020603050405020304" pitchFamily="18" charset="0"/>
              </a:rPr>
              <a:t>/ senior</a:t>
            </a:r>
            <a:r>
              <a:rPr lang="en-US" altLang="zh-CN" sz="1800" dirty="0" smtClean="0">
                <a:latin typeface="Times New Roman" panose="02020603050405020304" pitchFamily="18" charset="0"/>
                <a:cs typeface="Times New Roman" panose="02020603050405020304" pitchFamily="18" charset="0"/>
              </a:rPr>
              <a:t>s /</a:t>
            </a:r>
            <a:r>
              <a:rPr lang="zh-CN" altLang="en-US" sz="1800" dirty="0" smtClean="0">
                <a:latin typeface="Times New Roman" panose="02020603050405020304" pitchFamily="18" charset="0"/>
                <a:cs typeface="Times New Roman" panose="02020603050405020304" pitchFamily="18" charset="0"/>
              </a:rPr>
              <a:t>the elderly </a:t>
            </a:r>
            <a:endParaRPr lang="en-US" altLang="zh-CN" sz="1800" dirty="0" smtClean="0">
              <a:latin typeface="Times New Roman" panose="02020603050405020304" pitchFamily="18" charset="0"/>
              <a:cs typeface="Times New Roman" panose="02020603050405020304" pitchFamily="18" charset="0"/>
            </a:endParaRPr>
          </a:p>
          <a:p>
            <a:pPr fontAlgn="auto">
              <a:lnSpc>
                <a:spcPts val="2560"/>
              </a:lnSpc>
            </a:pPr>
            <a:r>
              <a:rPr lang="zh-CN" altLang="en-US" sz="1800" dirty="0" smtClean="0">
                <a:latin typeface="Times New Roman" panose="02020603050405020304" pitchFamily="18" charset="0"/>
                <a:cs typeface="Times New Roman" panose="02020603050405020304" pitchFamily="18" charset="0"/>
                <a:sym typeface="+mn-ea"/>
              </a:rPr>
              <a:t>指导度过复杂多元的青春期</a:t>
            </a:r>
            <a:r>
              <a:rPr lang="en-US" altLang="zh-CN" sz="1800" dirty="0" smtClean="0">
                <a:latin typeface="Times New Roman" panose="02020603050405020304" pitchFamily="18" charset="0"/>
                <a:cs typeface="Times New Roman" panose="02020603050405020304" pitchFamily="18" charset="0"/>
                <a:sym typeface="+mn-ea"/>
              </a:rPr>
              <a:t>        </a:t>
            </a:r>
            <a:r>
              <a:rPr lang="zh-CN" altLang="en-US" sz="1800" dirty="0" smtClean="0">
                <a:latin typeface="Times New Roman" panose="02020603050405020304" pitchFamily="18" charset="0"/>
                <a:cs typeface="Times New Roman" panose="02020603050405020304" pitchFamily="18" charset="0"/>
                <a:sym typeface="+mn-ea"/>
              </a:rPr>
              <a:t>navigate through </a:t>
            </a:r>
            <a:r>
              <a:rPr lang="en-US" altLang="zh-CN" sz="1800" dirty="0" smtClean="0">
                <a:latin typeface="Times New Roman" panose="02020603050405020304" pitchFamily="18" charset="0"/>
                <a:cs typeface="Times New Roman" panose="02020603050405020304" pitchFamily="18" charset="0"/>
                <a:sym typeface="+mn-ea"/>
              </a:rPr>
              <a:t>diverse and complex </a:t>
            </a:r>
            <a:r>
              <a:rPr lang="zh-CN" altLang="en-US" sz="1800" dirty="0" smtClean="0">
                <a:latin typeface="Times New Roman" panose="02020603050405020304" pitchFamily="18" charset="0"/>
                <a:cs typeface="Times New Roman" panose="02020603050405020304" pitchFamily="18" charset="0"/>
                <a:sym typeface="+mn-ea"/>
              </a:rPr>
              <a:t>adolescence</a:t>
            </a:r>
            <a:endParaRPr lang="zh-CN" altLang="en-US" sz="1800" dirty="0" smtClean="0">
              <a:latin typeface="Times New Roman" panose="02020603050405020304" pitchFamily="18" charset="0"/>
              <a:cs typeface="Times New Roman" panose="02020603050405020304" pitchFamily="18" charset="0"/>
              <a:sym typeface="+mn-ea"/>
            </a:endParaRPr>
          </a:p>
          <a:p>
            <a:pPr fontAlgn="auto">
              <a:lnSpc>
                <a:spcPts val="2560"/>
              </a:lnSpc>
            </a:pPr>
            <a:r>
              <a:rPr lang="zh-CN" altLang="en-US" sz="1800" dirty="0" smtClean="0">
                <a:latin typeface="Times New Roman" panose="02020603050405020304" pitchFamily="18" charset="0"/>
                <a:cs typeface="Times New Roman" panose="02020603050405020304" pitchFamily="18" charset="0"/>
                <a:sym typeface="+mn-ea"/>
              </a:rPr>
              <a:t>志趣相投的同学友谊的催化剂</a:t>
            </a:r>
            <a:r>
              <a:rPr lang="en-US" altLang="zh-CN" sz="1800" dirty="0" smtClean="0">
                <a:latin typeface="Times New Roman" panose="02020603050405020304" pitchFamily="18" charset="0"/>
                <a:cs typeface="Times New Roman" panose="02020603050405020304" pitchFamily="18" charset="0"/>
                <a:sym typeface="+mn-ea"/>
              </a:rPr>
              <a:t>    </a:t>
            </a:r>
            <a:r>
              <a:rPr lang="zh-CN" altLang="en-US" sz="1800" dirty="0" smtClean="0">
                <a:latin typeface="Times New Roman" panose="02020603050405020304" pitchFamily="18" charset="0"/>
                <a:cs typeface="Times New Roman" panose="02020603050405020304" pitchFamily="18" charset="0"/>
                <a:sym typeface="+mn-ea"/>
              </a:rPr>
              <a:t>a catalyst</a:t>
            </a:r>
            <a:r>
              <a:rPr lang="zh-CN" altLang="en-US" sz="1800" baseline="-25000" dirty="0" smtClean="0">
                <a:latin typeface="Times New Roman" panose="02020603050405020304" pitchFamily="18" charset="0"/>
                <a:cs typeface="Times New Roman" panose="02020603050405020304" pitchFamily="18" charset="0"/>
                <a:sym typeface="+mn-ea"/>
              </a:rPr>
              <a:t> /ˈkætəlɪst/ </a:t>
            </a:r>
            <a:r>
              <a:rPr lang="zh-CN" altLang="en-US" sz="1800" dirty="0" smtClean="0">
                <a:latin typeface="Times New Roman" panose="02020603050405020304" pitchFamily="18" charset="0"/>
                <a:cs typeface="Times New Roman" panose="02020603050405020304" pitchFamily="18" charset="0"/>
                <a:sym typeface="+mn-ea"/>
              </a:rPr>
              <a:t>for friendship</a:t>
            </a:r>
            <a:r>
              <a:rPr lang="en-US" altLang="zh-CN" sz="1800" dirty="0" smtClean="0">
                <a:latin typeface="Times New Roman" panose="02020603050405020304" pitchFamily="18" charset="0"/>
                <a:cs typeface="Times New Roman" panose="02020603050405020304" pitchFamily="18" charset="0"/>
                <a:sym typeface="+mn-ea"/>
              </a:rPr>
              <a:t> between like-minded peers</a:t>
            </a:r>
            <a:endParaRPr lang="en-US" altLang="zh-CN" sz="1800" dirty="0" smtClean="0">
              <a:latin typeface="Times New Roman" panose="02020603050405020304" pitchFamily="18" charset="0"/>
              <a:cs typeface="Times New Roman" panose="02020603050405020304" pitchFamily="18" charset="0"/>
              <a:sym typeface="+mn-ea"/>
            </a:endParaRPr>
          </a:p>
          <a:p>
            <a:pPr fontAlgn="auto">
              <a:lnSpc>
                <a:spcPts val="2560"/>
              </a:lnSpc>
            </a:pPr>
            <a:r>
              <a:rPr lang="zh-CN" altLang="en-US" sz="1800" dirty="0" smtClean="0">
                <a:latin typeface="Times New Roman" panose="02020603050405020304" pitchFamily="18" charset="0"/>
                <a:cs typeface="Times New Roman" panose="02020603050405020304" pitchFamily="18" charset="0"/>
                <a:sym typeface="+mn-ea"/>
              </a:rPr>
              <a:t>语言技能的助推器</a:t>
            </a:r>
            <a:r>
              <a:rPr lang="en-US" altLang="zh-CN" sz="1800" dirty="0" smtClean="0">
                <a:latin typeface="Times New Roman" panose="02020603050405020304" pitchFamily="18" charset="0"/>
                <a:cs typeface="Times New Roman" panose="02020603050405020304" pitchFamily="18" charset="0"/>
                <a:sym typeface="+mn-ea"/>
              </a:rPr>
              <a:t>                        </a:t>
            </a:r>
            <a:r>
              <a:rPr lang="zh-CN" altLang="en-US" sz="1800" dirty="0" smtClean="0">
                <a:latin typeface="Times New Roman" panose="02020603050405020304" pitchFamily="18" charset="0"/>
                <a:cs typeface="Times New Roman" panose="02020603050405020304" pitchFamily="18" charset="0"/>
                <a:sym typeface="+mn-ea"/>
              </a:rPr>
              <a:t>a booster for linguistic</a:t>
            </a:r>
            <a:r>
              <a:rPr lang="zh-CN" altLang="en-US" sz="1800" baseline="-25000" dirty="0" smtClean="0">
                <a:latin typeface="Times New Roman" panose="02020603050405020304" pitchFamily="18" charset="0"/>
                <a:cs typeface="Times New Roman" panose="02020603050405020304" pitchFamily="18" charset="0"/>
                <a:sym typeface="+mn-ea"/>
              </a:rPr>
              <a:t>/lɪŋˈɡwɪstɪk/</a:t>
            </a:r>
            <a:r>
              <a:rPr lang="zh-CN" altLang="en-US" sz="1800" dirty="0" smtClean="0">
                <a:latin typeface="Times New Roman" panose="02020603050405020304" pitchFamily="18" charset="0"/>
                <a:cs typeface="Times New Roman" panose="02020603050405020304" pitchFamily="18" charset="0"/>
                <a:sym typeface="+mn-ea"/>
              </a:rPr>
              <a:t> skills</a:t>
            </a:r>
            <a:endParaRPr lang="zh-CN" altLang="en-US" sz="1800" dirty="0" smtClean="0">
              <a:latin typeface="Times New Roman" panose="02020603050405020304" pitchFamily="18" charset="0"/>
              <a:cs typeface="Times New Roman" panose="02020603050405020304" pitchFamily="18" charset="0"/>
            </a:endParaRPr>
          </a:p>
          <a:p>
            <a:pPr fontAlgn="auto">
              <a:lnSpc>
                <a:spcPts val="2560"/>
              </a:lnSpc>
            </a:pPr>
            <a:r>
              <a:rPr lang="zh-CN" altLang="en-US" sz="1800" dirty="0" smtClean="0">
                <a:latin typeface="Times New Roman" panose="02020603050405020304" pitchFamily="18" charset="0"/>
                <a:cs typeface="Times New Roman" panose="02020603050405020304" pitchFamily="18" charset="0"/>
              </a:rPr>
              <a:t>寻求您建设性指导</a:t>
            </a:r>
            <a:r>
              <a:rPr lang="en-US" altLang="zh-CN" sz="1800" dirty="0" smtClean="0">
                <a:latin typeface="Times New Roman" panose="02020603050405020304" pitchFamily="18" charset="0"/>
                <a:cs typeface="Times New Roman" panose="02020603050405020304" pitchFamily="18" charset="0"/>
              </a:rPr>
              <a:t>                        </a:t>
            </a:r>
            <a:r>
              <a:rPr lang="zh-CN" altLang="en-US" sz="1800" dirty="0" smtClean="0">
                <a:latin typeface="Times New Roman" panose="02020603050405020304" pitchFamily="18" charset="0"/>
                <a:cs typeface="Times New Roman" panose="02020603050405020304" pitchFamily="18" charset="0"/>
                <a:sym typeface="+mn-ea"/>
              </a:rPr>
              <a:t>seek for </a:t>
            </a:r>
            <a:r>
              <a:rPr lang="en-US" altLang="zh-CN" sz="1800" dirty="0" smtClean="0">
                <a:latin typeface="Times New Roman" panose="02020603050405020304" pitchFamily="18" charset="0"/>
                <a:cs typeface="Times New Roman" panose="02020603050405020304" pitchFamily="18" charset="0"/>
                <a:sym typeface="+mn-ea"/>
              </a:rPr>
              <a:t>c</a:t>
            </a:r>
            <a:r>
              <a:rPr lang="zh-CN" altLang="en-US" sz="1800" dirty="0" smtClean="0">
                <a:latin typeface="Times New Roman" panose="02020603050405020304" pitchFamily="18" charset="0"/>
                <a:cs typeface="Times New Roman" panose="02020603050405020304" pitchFamily="18" charset="0"/>
                <a:sym typeface="+mn-ea"/>
              </a:rPr>
              <a:t>onstcuctive </a:t>
            </a:r>
            <a:r>
              <a:rPr lang="en-US" altLang="zh-CN" sz="1800" dirty="0" smtClean="0">
                <a:latin typeface="Times New Roman" panose="02020603050405020304" pitchFamily="18" charset="0"/>
                <a:cs typeface="Times New Roman" panose="02020603050405020304" pitchFamily="18" charset="0"/>
                <a:sym typeface="+mn-ea"/>
              </a:rPr>
              <a:t>g</a:t>
            </a:r>
            <a:r>
              <a:rPr lang="zh-CN" altLang="en-US" sz="1800" dirty="0" smtClean="0">
                <a:latin typeface="Times New Roman" panose="02020603050405020304" pitchFamily="18" charset="0"/>
                <a:cs typeface="Times New Roman" panose="02020603050405020304" pitchFamily="18" charset="0"/>
                <a:sym typeface="+mn-ea"/>
              </a:rPr>
              <a:t>uidance</a:t>
            </a:r>
            <a:endParaRPr lang="zh-CN" altLang="en-US" sz="1800" dirty="0" smtClean="0">
              <a:latin typeface="Times New Roman" panose="02020603050405020304" pitchFamily="18" charset="0"/>
              <a:cs typeface="Times New Roman" panose="02020603050405020304" pitchFamily="18" charset="0"/>
            </a:endParaRPr>
          </a:p>
          <a:p>
            <a:pPr fontAlgn="auto">
              <a:lnSpc>
                <a:spcPts val="2560"/>
              </a:lnSpc>
            </a:pPr>
            <a:r>
              <a:rPr lang="zh-CN" altLang="en-US" sz="1800" dirty="0" smtClean="0">
                <a:latin typeface="Times New Roman" panose="02020603050405020304" pitchFamily="18" charset="0"/>
                <a:cs typeface="Times New Roman" panose="02020603050405020304" pitchFamily="18" charset="0"/>
              </a:rPr>
              <a:t>修改我的草稿</a:t>
            </a:r>
            <a:r>
              <a:rPr lang="en-US" altLang="zh-CN" sz="1800" dirty="0" smtClean="0">
                <a:latin typeface="Times New Roman" panose="02020603050405020304" pitchFamily="18" charset="0"/>
                <a:cs typeface="Times New Roman" panose="02020603050405020304" pitchFamily="18" charset="0"/>
              </a:rPr>
              <a:t>/</a:t>
            </a:r>
            <a:r>
              <a:rPr lang="zh-CN" altLang="en-US" sz="1800" dirty="0" smtClean="0">
                <a:latin typeface="Times New Roman" panose="02020603050405020304" pitchFamily="18" charset="0"/>
                <a:cs typeface="Times New Roman" panose="02020603050405020304" pitchFamily="18" charset="0"/>
              </a:rPr>
              <a:t>台词 </a:t>
            </a:r>
            <a:r>
              <a:rPr lang="en-US" altLang="zh-CN" sz="1800" dirty="0" smtClean="0">
                <a:latin typeface="Times New Roman" panose="02020603050405020304" pitchFamily="18" charset="0"/>
                <a:cs typeface="Times New Roman" panose="02020603050405020304" pitchFamily="18" charset="0"/>
              </a:rPr>
              <a:t>                      </a:t>
            </a:r>
            <a:r>
              <a:rPr lang="zh-CN" altLang="en-US" sz="1800" dirty="0" smtClean="0">
                <a:latin typeface="Times New Roman" panose="02020603050405020304" pitchFamily="18" charset="0"/>
                <a:cs typeface="Times New Roman" panose="02020603050405020304" pitchFamily="18" charset="0"/>
              </a:rPr>
              <a:t>polish my draft</a:t>
            </a:r>
            <a:r>
              <a:rPr lang="en-US" altLang="zh-CN" sz="1800" dirty="0" smtClean="0">
                <a:latin typeface="Times New Roman" panose="02020603050405020304" pitchFamily="18" charset="0"/>
                <a:cs typeface="Times New Roman" panose="02020603050405020304" pitchFamily="18" charset="0"/>
              </a:rPr>
              <a:t>/lines</a:t>
            </a:r>
            <a:endParaRPr lang="zh-CN" altLang="en-US" sz="1800" dirty="0" smtClean="0">
              <a:latin typeface="Times New Roman" panose="02020603050405020304" pitchFamily="18" charset="0"/>
              <a:cs typeface="Times New Roman" panose="02020603050405020304" pitchFamily="18" charset="0"/>
            </a:endParaRPr>
          </a:p>
          <a:p>
            <a:pPr fontAlgn="auto">
              <a:lnSpc>
                <a:spcPts val="2560"/>
              </a:lnSpc>
            </a:pPr>
            <a:r>
              <a:rPr lang="zh-CN" altLang="en-US" sz="1800" dirty="0" smtClean="0">
                <a:latin typeface="Times New Roman" panose="02020603050405020304" pitchFamily="18" charset="0"/>
                <a:cs typeface="Times New Roman" panose="02020603050405020304" pitchFamily="18" charset="0"/>
                <a:sym typeface="+mn-ea"/>
              </a:rPr>
              <a:t>衷心感谢</a:t>
            </a:r>
            <a:r>
              <a:rPr lang="en-US" altLang="zh-CN" sz="1800" dirty="0" smtClean="0">
                <a:latin typeface="Times New Roman" panose="02020603050405020304" pitchFamily="18" charset="0"/>
                <a:cs typeface="Times New Roman" panose="02020603050405020304" pitchFamily="18" charset="0"/>
                <a:sym typeface="+mn-ea"/>
              </a:rPr>
              <a:t>                                        </a:t>
            </a:r>
            <a:r>
              <a:rPr lang="zh-CN" altLang="en-US" sz="1800" dirty="0" smtClean="0">
                <a:latin typeface="Times New Roman" panose="02020603050405020304" pitchFamily="18" charset="0"/>
                <a:cs typeface="Times New Roman" panose="02020603050405020304" pitchFamily="18" charset="0"/>
                <a:sym typeface="+mn-ea"/>
              </a:rPr>
              <a:t>heartfelt appreciation </a:t>
            </a:r>
            <a:r>
              <a:rPr lang="en-US" altLang="zh-CN" sz="1800" dirty="0" smtClean="0">
                <a:latin typeface="Times New Roman" panose="02020603050405020304" pitchFamily="18" charset="0"/>
                <a:cs typeface="Times New Roman" panose="02020603050405020304" pitchFamily="18" charset="0"/>
                <a:sym typeface="+mn-ea"/>
              </a:rPr>
              <a:t>/</a:t>
            </a:r>
            <a:r>
              <a:rPr lang="zh-CN" altLang="en-US" sz="1800" dirty="0" smtClean="0">
                <a:latin typeface="Times New Roman" panose="02020603050405020304" pitchFamily="18" charset="0"/>
                <a:cs typeface="Times New Roman" panose="02020603050405020304" pitchFamily="18" charset="0"/>
                <a:sym typeface="+mn-ea"/>
              </a:rPr>
              <a:t>cordia</a:t>
            </a:r>
            <a:r>
              <a:rPr lang="en-US" altLang="zh-CN" sz="1800" dirty="0" smtClean="0">
                <a:latin typeface="Times New Roman" panose="02020603050405020304" pitchFamily="18" charset="0"/>
                <a:cs typeface="Times New Roman" panose="02020603050405020304" pitchFamily="18" charset="0"/>
                <a:sym typeface="+mn-ea"/>
              </a:rPr>
              <a:t>l </a:t>
            </a:r>
            <a:r>
              <a:rPr lang="zh-CN" altLang="en-US" sz="1800" dirty="0" smtClean="0">
                <a:latin typeface="Times New Roman" panose="02020603050405020304" pitchFamily="18" charset="0"/>
                <a:cs typeface="Times New Roman" panose="02020603050405020304" pitchFamily="18" charset="0"/>
                <a:sym typeface="+mn-ea"/>
              </a:rPr>
              <a:t>thanks </a:t>
            </a:r>
            <a:r>
              <a:rPr lang="en-US" altLang="zh-CN" sz="1800" dirty="0" smtClean="0">
                <a:latin typeface="Times New Roman" panose="02020603050405020304" pitchFamily="18" charset="0"/>
                <a:cs typeface="Times New Roman" panose="02020603050405020304" pitchFamily="18" charset="0"/>
                <a:sym typeface="+mn-ea"/>
              </a:rPr>
              <a:t>/</a:t>
            </a:r>
            <a:r>
              <a:rPr lang="zh-CN" altLang="en-US" sz="1800" dirty="0" smtClean="0">
                <a:latin typeface="Times New Roman" panose="02020603050405020304" pitchFamily="18" charset="0"/>
                <a:cs typeface="Times New Roman" panose="02020603050405020304" pitchFamily="18" charset="0"/>
                <a:sym typeface="+mn-ea"/>
              </a:rPr>
              <a:t>sincere </a:t>
            </a:r>
            <a:r>
              <a:rPr lang="en-US" altLang="zh-CN" sz="1800" dirty="0" smtClean="0">
                <a:latin typeface="Times New Roman" panose="02020603050405020304" pitchFamily="18" charset="0"/>
                <a:cs typeface="Times New Roman" panose="02020603050405020304" pitchFamily="18" charset="0"/>
                <a:sym typeface="+mn-ea"/>
              </a:rPr>
              <a:t>gr</a:t>
            </a:r>
            <a:r>
              <a:rPr lang="zh-CN" altLang="en-US" sz="1800" dirty="0" smtClean="0">
                <a:latin typeface="Times New Roman" panose="02020603050405020304" pitchFamily="18" charset="0"/>
                <a:cs typeface="Times New Roman" panose="02020603050405020304" pitchFamily="18" charset="0"/>
                <a:sym typeface="+mn-ea"/>
              </a:rPr>
              <a:t>atitude</a:t>
            </a:r>
            <a:endParaRPr lang="zh-CN" altLang="en-US" sz="1800" dirty="0" smtClean="0">
              <a:latin typeface="Times New Roman" panose="02020603050405020304" pitchFamily="18" charset="0"/>
              <a:cs typeface="Times New Roman" panose="02020603050405020304" pitchFamily="18" charset="0"/>
            </a:endParaRPr>
          </a:p>
          <a:p>
            <a:pPr fontAlgn="auto">
              <a:lnSpc>
                <a:spcPts val="2560"/>
              </a:lnSpc>
            </a:pPr>
            <a:r>
              <a:rPr lang="zh-CN" altLang="en-US" sz="1800" dirty="0" smtClean="0">
                <a:latin typeface="Times New Roman" panose="02020603050405020304" pitchFamily="18" charset="0"/>
                <a:cs typeface="Times New Roman" panose="02020603050405020304" pitchFamily="18" charset="0"/>
                <a:sym typeface="+mn-ea"/>
              </a:rPr>
              <a:t>不经意的善举 </a:t>
            </a:r>
            <a:r>
              <a:rPr lang="en-US" altLang="zh-CN" sz="1800" dirty="0" smtClean="0">
                <a:latin typeface="Times New Roman" panose="02020603050405020304" pitchFamily="18" charset="0"/>
                <a:cs typeface="Times New Roman" panose="02020603050405020304" pitchFamily="18" charset="0"/>
                <a:sym typeface="+mn-ea"/>
              </a:rPr>
              <a:t>                               </a:t>
            </a:r>
            <a:r>
              <a:rPr lang="zh-CN" altLang="en-US" sz="1800" dirty="0" smtClean="0">
                <a:latin typeface="Times New Roman" panose="02020603050405020304" pitchFamily="18" charset="0"/>
                <a:cs typeface="Times New Roman" panose="02020603050405020304" pitchFamily="18" charset="0"/>
                <a:sym typeface="+mn-ea"/>
              </a:rPr>
              <a:t>action of random </a:t>
            </a:r>
            <a:r>
              <a:rPr lang="en-US" altLang="zh-CN" sz="1800" dirty="0" smtClean="0">
                <a:latin typeface="Times New Roman" panose="02020603050405020304" pitchFamily="18" charset="0"/>
                <a:cs typeface="Times New Roman" panose="02020603050405020304" pitchFamily="18" charset="0"/>
                <a:sym typeface="+mn-ea"/>
              </a:rPr>
              <a:t>k</a:t>
            </a:r>
            <a:r>
              <a:rPr lang="zh-CN" altLang="en-US" sz="1800" dirty="0" smtClean="0">
                <a:latin typeface="Times New Roman" panose="02020603050405020304" pitchFamily="18" charset="0"/>
                <a:cs typeface="Times New Roman" panose="02020603050405020304" pitchFamily="18" charset="0"/>
                <a:sym typeface="+mn-ea"/>
              </a:rPr>
              <a:t>indness</a:t>
            </a:r>
            <a:endParaRPr lang="zh-CN" altLang="en-US" sz="1800" dirty="0" smtClean="0">
              <a:latin typeface="Times New Roman" panose="02020603050405020304" pitchFamily="18" charset="0"/>
              <a:cs typeface="Times New Roman" panose="02020603050405020304" pitchFamily="18" charset="0"/>
              <a:sym typeface="+mn-ea"/>
            </a:endParaRPr>
          </a:p>
          <a:p>
            <a:pPr fontAlgn="auto">
              <a:lnSpc>
                <a:spcPts val="2560"/>
              </a:lnSpc>
            </a:pPr>
            <a:r>
              <a:rPr lang="zh-CN" altLang="en-US" sz="1800" dirty="0" smtClean="0">
                <a:latin typeface="Times New Roman" panose="02020603050405020304" pitchFamily="18" charset="0"/>
                <a:cs typeface="Times New Roman" panose="02020603050405020304" pitchFamily="18" charset="0"/>
                <a:sym typeface="+mn-ea"/>
              </a:rPr>
              <a:t>及时的归还对我意味很多</a:t>
            </a:r>
            <a:r>
              <a:rPr lang="en-US" altLang="zh-CN" sz="1800" dirty="0" smtClean="0">
                <a:latin typeface="Times New Roman" panose="02020603050405020304" pitchFamily="18" charset="0"/>
                <a:cs typeface="Times New Roman" panose="02020603050405020304" pitchFamily="18" charset="0"/>
                <a:sym typeface="+mn-ea"/>
              </a:rPr>
              <a:t>            </a:t>
            </a:r>
            <a:r>
              <a:rPr lang="zh-CN" altLang="en-US" sz="1800" dirty="0" smtClean="0">
                <a:latin typeface="Times New Roman" panose="02020603050405020304" pitchFamily="18" charset="0"/>
                <a:cs typeface="Times New Roman" panose="02020603050405020304" pitchFamily="18" charset="0"/>
                <a:sym typeface="+mn-ea"/>
              </a:rPr>
              <a:t>your timely </a:t>
            </a:r>
            <a:r>
              <a:rPr lang="en-US" altLang="zh-CN" sz="1800" dirty="0" smtClean="0">
                <a:latin typeface="Times New Roman" panose="02020603050405020304" pitchFamily="18" charset="0"/>
                <a:cs typeface="Times New Roman" panose="02020603050405020304" pitchFamily="18" charset="0"/>
                <a:sym typeface="+mn-ea"/>
              </a:rPr>
              <a:t>...</a:t>
            </a:r>
            <a:r>
              <a:rPr lang="zh-CN" altLang="en-US" sz="1800" dirty="0" smtClean="0">
                <a:latin typeface="Times New Roman" panose="02020603050405020304" pitchFamily="18" charset="0"/>
                <a:cs typeface="Times New Roman" panose="02020603050405020304" pitchFamily="18" charset="0"/>
                <a:sym typeface="+mn-ea"/>
              </a:rPr>
              <a:t> means a l</a:t>
            </a:r>
            <a:r>
              <a:rPr lang="en-US" altLang="zh-CN" sz="1800" dirty="0" smtClean="0">
                <a:latin typeface="Times New Roman" panose="02020603050405020304" pitchFamily="18" charset="0"/>
                <a:cs typeface="Times New Roman" panose="02020603050405020304" pitchFamily="18" charset="0"/>
                <a:sym typeface="+mn-ea"/>
              </a:rPr>
              <a:t>o</a:t>
            </a:r>
            <a:r>
              <a:rPr lang="zh-CN" altLang="en-US" sz="1800" dirty="0" smtClean="0">
                <a:latin typeface="Times New Roman" panose="02020603050405020304" pitchFamily="18" charset="0"/>
                <a:cs typeface="Times New Roman" panose="02020603050405020304" pitchFamily="18" charset="0"/>
                <a:sym typeface="+mn-ea"/>
              </a:rPr>
              <a:t>t to me</a:t>
            </a:r>
            <a:endParaRPr lang="zh-CN" altLang="en-US" sz="1800" dirty="0" smtClean="0">
              <a:latin typeface="Times New Roman" panose="02020603050405020304" pitchFamily="18" charset="0"/>
              <a:cs typeface="Times New Roman" panose="02020603050405020304" pitchFamily="18" charset="0"/>
            </a:endParaRPr>
          </a:p>
          <a:p>
            <a:pPr fontAlgn="auto">
              <a:lnSpc>
                <a:spcPts val="2560"/>
              </a:lnSpc>
            </a:pPr>
            <a:r>
              <a:rPr lang="zh-CN" altLang="en-US" sz="1800" dirty="0" smtClean="0">
                <a:latin typeface="Times New Roman" panose="02020603050405020304" pitchFamily="18" charset="0"/>
                <a:cs typeface="Times New Roman" panose="02020603050405020304" pitchFamily="18" charset="0"/>
                <a:sym typeface="+mn-ea"/>
              </a:rPr>
              <a:t>陷入极大的麻烦中</a:t>
            </a:r>
            <a:r>
              <a:rPr lang="en-US" altLang="zh-CN" sz="1800" dirty="0" smtClean="0">
                <a:latin typeface="Times New Roman" panose="02020603050405020304" pitchFamily="18" charset="0"/>
                <a:cs typeface="Times New Roman" panose="02020603050405020304" pitchFamily="18" charset="0"/>
                <a:sym typeface="+mn-ea"/>
              </a:rPr>
              <a:t>                        be</a:t>
            </a:r>
            <a:r>
              <a:rPr lang="zh-CN" altLang="en-US" sz="1800" dirty="0" smtClean="0">
                <a:latin typeface="Times New Roman" panose="02020603050405020304" pitchFamily="18" charset="0"/>
                <a:cs typeface="Times New Roman" panose="02020603050405020304" pitchFamily="18" charset="0"/>
                <a:sym typeface="+mn-ea"/>
              </a:rPr>
              <a:t> caught in numerous trouble/dilemm</a:t>
            </a:r>
            <a:r>
              <a:rPr lang="en-US" altLang="zh-CN" sz="1800" dirty="0" smtClean="0">
                <a:latin typeface="Times New Roman" panose="02020603050405020304" pitchFamily="18" charset="0"/>
                <a:cs typeface="Times New Roman" panose="02020603050405020304" pitchFamily="18" charset="0"/>
                <a:sym typeface="+mn-ea"/>
              </a:rPr>
              <a:t>a</a:t>
            </a:r>
            <a:endParaRPr lang="en-US" altLang="zh-CN" sz="1800" dirty="0" smtClean="0">
              <a:latin typeface="Times New Roman" panose="02020603050405020304" pitchFamily="18" charset="0"/>
              <a:cs typeface="Times New Roman" panose="02020603050405020304" pitchFamily="18" charset="0"/>
              <a:sym typeface="+mn-ea"/>
            </a:endParaRPr>
          </a:p>
          <a:p>
            <a:pPr fontAlgn="auto">
              <a:lnSpc>
                <a:spcPts val="2560"/>
              </a:lnSpc>
            </a:pPr>
            <a:r>
              <a:rPr lang="zh-CN" altLang="en-US" sz="1800" dirty="0" smtClean="0">
                <a:latin typeface="Times New Roman" panose="02020603050405020304" pitchFamily="18" charset="0"/>
                <a:cs typeface="Times New Roman" panose="02020603050405020304" pitchFamily="18" charset="0"/>
                <a:sym typeface="+mn-ea"/>
              </a:rPr>
              <a:t>根据事先的安排       </a:t>
            </a:r>
            <a:r>
              <a:rPr lang="en-US" altLang="zh-CN" sz="1800" dirty="0" smtClean="0">
                <a:latin typeface="Times New Roman" panose="02020603050405020304" pitchFamily="18" charset="0"/>
                <a:cs typeface="Times New Roman" panose="02020603050405020304" pitchFamily="18" charset="0"/>
                <a:sym typeface="+mn-ea"/>
              </a:rPr>
              <a:t>                    according to the prior arrangement</a:t>
            </a:r>
            <a:endParaRPr lang="zh-CN" altLang="en-US" sz="1800" dirty="0" smtClean="0">
              <a:latin typeface="Times New Roman" panose="02020603050405020304" pitchFamily="18" charset="0"/>
              <a:cs typeface="Times New Roman" panose="02020603050405020304" pitchFamily="18" charset="0"/>
            </a:endParaRPr>
          </a:p>
          <a:p>
            <a:pPr fontAlgn="auto">
              <a:lnSpc>
                <a:spcPts val="2560"/>
              </a:lnSpc>
            </a:pPr>
            <a:r>
              <a:rPr lang="zh-CN" altLang="en-US" sz="1800" dirty="0" smtClean="0">
                <a:latin typeface="Times New Roman" panose="02020603050405020304" pitchFamily="18" charset="0"/>
                <a:cs typeface="Times New Roman" panose="02020603050405020304" pitchFamily="18" charset="0"/>
                <a:sym typeface="+mn-ea"/>
              </a:rPr>
              <a:t>报名参加比赛</a:t>
            </a:r>
            <a:r>
              <a:rPr lang="zh-CN" altLang="en-US" sz="1800" dirty="0" smtClean="0">
                <a:latin typeface="Times New Roman" panose="02020603050405020304" pitchFamily="18" charset="0"/>
                <a:cs typeface="Times New Roman" panose="02020603050405020304" pitchFamily="18" charset="0"/>
              </a:rPr>
              <a:t> </a:t>
            </a:r>
            <a:r>
              <a:rPr lang="en-US" altLang="zh-CN" sz="1800" dirty="0" smtClean="0">
                <a:latin typeface="Times New Roman" panose="02020603050405020304" pitchFamily="18" charset="0"/>
                <a:cs typeface="Times New Roman" panose="02020603050405020304" pitchFamily="18" charset="0"/>
              </a:rPr>
              <a:t>                              </a:t>
            </a:r>
            <a:r>
              <a:rPr lang="zh-CN" altLang="en-US" sz="1800" dirty="0" smtClean="0">
                <a:latin typeface="Times New Roman" panose="02020603050405020304" pitchFamily="18" charset="0"/>
                <a:cs typeface="Times New Roman" panose="02020603050405020304" pitchFamily="18" charset="0"/>
              </a:rPr>
              <a:t>sign up for/ enroll for/ enter for the contest </a:t>
            </a:r>
            <a:endParaRPr lang="zh-CN" altLang="en-US" sz="1800" dirty="0" smtClean="0">
              <a:latin typeface="Times New Roman" panose="02020603050405020304" pitchFamily="18" charset="0"/>
              <a:cs typeface="Times New Roman" panose="02020603050405020304" pitchFamily="18" charset="0"/>
            </a:endParaRPr>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arn(inVertical)">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barn(inVertical)">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barn(inVertical)">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barn(inVertical)">
                                      <p:cBhvr>
                                        <p:cTn id="28" dur="500"/>
                                        <p:tgtEl>
                                          <p:spTgt spid="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barn(inVertical)">
                                      <p:cBhvr>
                                        <p:cTn id="33" dur="500"/>
                                        <p:tgtEl>
                                          <p:spTgt spid="3">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barn(inVertical)">
                                      <p:cBhvr>
                                        <p:cTn id="38" dur="500"/>
                                        <p:tgtEl>
                                          <p:spTgt spid="3">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barn(inVertical)">
                                      <p:cBhvr>
                                        <p:cTn id="43" dur="500"/>
                                        <p:tgtEl>
                                          <p:spTgt spid="3">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3">
                                            <p:txEl>
                                              <p:pRg st="7" end="7"/>
                                            </p:txEl>
                                          </p:spTgt>
                                        </p:tgtEl>
                                        <p:attrNameLst>
                                          <p:attrName>style.visibility</p:attrName>
                                        </p:attrNameLst>
                                      </p:cBhvr>
                                      <p:to>
                                        <p:strVal val="visible"/>
                                      </p:to>
                                    </p:set>
                                    <p:animEffect transition="in" filter="barn(inVertical)">
                                      <p:cBhvr>
                                        <p:cTn id="48" dur="500"/>
                                        <p:tgtEl>
                                          <p:spTgt spid="3">
                                            <p:txEl>
                                              <p:pRg st="7" end="7"/>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3">
                                            <p:txEl>
                                              <p:pRg st="8" end="8"/>
                                            </p:txEl>
                                          </p:spTgt>
                                        </p:tgtEl>
                                        <p:attrNameLst>
                                          <p:attrName>style.visibility</p:attrName>
                                        </p:attrNameLst>
                                      </p:cBhvr>
                                      <p:to>
                                        <p:strVal val="visible"/>
                                      </p:to>
                                    </p:set>
                                    <p:animEffect transition="in" filter="barn(inVertical)">
                                      <p:cBhvr>
                                        <p:cTn id="53" dur="500"/>
                                        <p:tgtEl>
                                          <p:spTgt spid="3">
                                            <p:txEl>
                                              <p:pRg st="8" end="8"/>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3">
                                            <p:txEl>
                                              <p:pRg st="9" end="9"/>
                                            </p:txEl>
                                          </p:spTgt>
                                        </p:tgtEl>
                                        <p:attrNameLst>
                                          <p:attrName>style.visibility</p:attrName>
                                        </p:attrNameLst>
                                      </p:cBhvr>
                                      <p:to>
                                        <p:strVal val="visible"/>
                                      </p:to>
                                    </p:set>
                                    <p:animEffect transition="in" filter="barn(inVertical)">
                                      <p:cBhvr>
                                        <p:cTn id="58" dur="500"/>
                                        <p:tgtEl>
                                          <p:spTgt spid="3">
                                            <p:txEl>
                                              <p:pRg st="9" end="9"/>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3">
                                            <p:txEl>
                                              <p:pRg st="10" end="10"/>
                                            </p:txEl>
                                          </p:spTgt>
                                        </p:tgtEl>
                                        <p:attrNameLst>
                                          <p:attrName>style.visibility</p:attrName>
                                        </p:attrNameLst>
                                      </p:cBhvr>
                                      <p:to>
                                        <p:strVal val="visible"/>
                                      </p:to>
                                    </p:set>
                                    <p:animEffect transition="in" filter="barn(inVertical)">
                                      <p:cBhvr>
                                        <p:cTn id="63" dur="500"/>
                                        <p:tgtEl>
                                          <p:spTgt spid="3">
                                            <p:txEl>
                                              <p:pRg st="10" end="1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nodeType="clickEffect">
                                  <p:stCondLst>
                                    <p:cond delay="0"/>
                                  </p:stCondLst>
                                  <p:childTnLst>
                                    <p:set>
                                      <p:cBhvr>
                                        <p:cTn id="67" dur="1" fill="hold">
                                          <p:stCondLst>
                                            <p:cond delay="0"/>
                                          </p:stCondLst>
                                        </p:cTn>
                                        <p:tgtEl>
                                          <p:spTgt spid="3">
                                            <p:txEl>
                                              <p:pRg st="11" end="11"/>
                                            </p:txEl>
                                          </p:spTgt>
                                        </p:tgtEl>
                                        <p:attrNameLst>
                                          <p:attrName>style.visibility</p:attrName>
                                        </p:attrNameLst>
                                      </p:cBhvr>
                                      <p:to>
                                        <p:strVal val="visible"/>
                                      </p:to>
                                    </p:set>
                                    <p:animEffect transition="in" filter="barn(inVertical)">
                                      <p:cBhvr>
                                        <p:cTn id="68"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5">
                <a:lumMod val="75000"/>
              </a:schemeClr>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pic>
        <p:nvPicPr>
          <p:cNvPr id="4" name="图片 3" descr="未标题-1.png"/>
          <p:cNvPicPr>
            <a:picLocks noChangeAspect="1"/>
          </p:cNvPicPr>
          <p:nvPr/>
        </p:nvPicPr>
        <p:blipFill>
          <a:blip r:embed="rId4" cstate="print"/>
          <a:stretch>
            <a:fillRect/>
          </a:stretch>
        </p:blipFill>
        <p:spPr>
          <a:xfrm>
            <a:off x="8150225" y="0"/>
            <a:ext cx="459740" cy="749935"/>
          </a:xfrm>
          <a:prstGeom prst="rect">
            <a:avLst/>
          </a:prstGeom>
        </p:spPr>
      </p:pic>
      <p:sp>
        <p:nvSpPr>
          <p:cNvPr id="5" name="TextBox 3"/>
          <p:cNvSpPr txBox="1"/>
          <p:nvPr/>
        </p:nvSpPr>
        <p:spPr>
          <a:xfrm>
            <a:off x="534035" y="144780"/>
            <a:ext cx="3724910" cy="398780"/>
          </a:xfrm>
          <a:prstGeom prst="rect">
            <a:avLst/>
          </a:prstGeom>
          <a:noFill/>
        </p:spPr>
        <p:txBody>
          <a:bodyPr wrap="square" rtlCol="0">
            <a:spAutoFit/>
          </a:bodyPr>
          <a:p>
            <a:r>
              <a:rPr lang="zh-CN" altLang="en-US" sz="2000" b="1" dirty="0">
                <a:solidFill>
                  <a:schemeClr val="accent5">
                    <a:lumMod val="75000"/>
                  </a:schemeClr>
                </a:solidFill>
                <a:latin typeface="微软雅黑" panose="020B0503020204020204" pitchFamily="34" charset="-122"/>
                <a:ea typeface="微软雅黑" panose="020B0503020204020204" pitchFamily="34" charset="-122"/>
              </a:rPr>
              <a:t>常用词汇</a:t>
            </a:r>
            <a:endParaRPr lang="zh-CN" altLang="en-US" sz="2000" b="1" dirty="0">
              <a:solidFill>
                <a:schemeClr val="accent5">
                  <a:lumMod val="75000"/>
                </a:schemeClr>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263525" y="634365"/>
            <a:ext cx="8754745" cy="4359275"/>
          </a:xfrm>
          <a:prstGeom prst="rect">
            <a:avLst/>
          </a:prstGeom>
          <a:noFill/>
        </p:spPr>
        <p:txBody>
          <a:bodyPr wrap="square" rtlCol="0" anchor="t">
            <a:spAutoFit/>
          </a:bodyPr>
          <a:p>
            <a:pPr fontAlgn="auto">
              <a:lnSpc>
                <a:spcPts val="2560"/>
              </a:lnSpc>
            </a:pPr>
            <a:r>
              <a:rPr lang="zh-CN" altLang="en-US" sz="1800" dirty="0" smtClean="0">
                <a:latin typeface="Times New Roman" panose="02020603050405020304" pitchFamily="18" charset="0"/>
                <a:cs typeface="Times New Roman" panose="02020603050405020304" pitchFamily="18" charset="0"/>
              </a:rPr>
              <a:t>万众一心，众志成城</a:t>
            </a:r>
            <a:r>
              <a:rPr lang="en-US" altLang="zh-CN" sz="1800" dirty="0" smtClean="0">
                <a:latin typeface="Times New Roman" panose="02020603050405020304" pitchFamily="18" charset="0"/>
                <a:cs typeface="Times New Roman" panose="02020603050405020304" pitchFamily="18" charset="0"/>
              </a:rPr>
              <a:t>              </a:t>
            </a:r>
            <a:r>
              <a:rPr lang="zh-CN" altLang="en-US" sz="1800" dirty="0" smtClean="0">
                <a:noFill/>
                <a:latin typeface="Times New Roman" panose="02020603050405020304" pitchFamily="18" charset="0"/>
                <a:cs typeface="Times New Roman" panose="02020603050405020304" pitchFamily="18" charset="0"/>
              </a:rPr>
              <a:t>Together, individuals can make a difference.</a:t>
            </a:r>
            <a:endParaRPr lang="zh-CN" altLang="en-US" sz="1800" dirty="0" smtClean="0">
              <a:latin typeface="Times New Roman" panose="02020603050405020304" pitchFamily="18" charset="0"/>
              <a:cs typeface="Times New Roman" panose="02020603050405020304" pitchFamily="18" charset="0"/>
            </a:endParaRPr>
          </a:p>
          <a:p>
            <a:pPr fontAlgn="auto">
              <a:lnSpc>
                <a:spcPts val="2560"/>
              </a:lnSpc>
            </a:pPr>
            <a:r>
              <a:rPr lang="zh-CN" altLang="en-US" sz="1800" dirty="0" smtClean="0">
                <a:latin typeface="Times New Roman" panose="02020603050405020304" pitchFamily="18" charset="0"/>
                <a:cs typeface="Times New Roman" panose="02020603050405020304" pitchFamily="18" charset="0"/>
                <a:sym typeface="+mn-ea"/>
              </a:rPr>
              <a:t>联合活动/共同努力</a:t>
            </a:r>
            <a:r>
              <a:rPr lang="en-US" altLang="zh-CN" sz="1800" dirty="0" smtClean="0">
                <a:latin typeface="Times New Roman" panose="02020603050405020304" pitchFamily="18" charset="0"/>
                <a:cs typeface="Times New Roman" panose="02020603050405020304" pitchFamily="18" charset="0"/>
                <a:sym typeface="+mn-ea"/>
              </a:rPr>
              <a:t>                </a:t>
            </a:r>
            <a:r>
              <a:rPr lang="en-US" altLang="zh-CN" sz="1800" dirty="0" smtClean="0">
                <a:noFill/>
                <a:latin typeface="Times New Roman" panose="02020603050405020304" pitchFamily="18" charset="0"/>
                <a:cs typeface="Times New Roman" panose="02020603050405020304" pitchFamily="18" charset="0"/>
                <a:sym typeface="+mn-ea"/>
              </a:rPr>
              <a:t> </a:t>
            </a:r>
            <a:r>
              <a:rPr lang="zh-CN" altLang="en-US" sz="1800" dirty="0" smtClean="0">
                <a:noFill/>
                <a:latin typeface="Times New Roman" panose="02020603050405020304" pitchFamily="18" charset="0"/>
                <a:cs typeface="Times New Roman" panose="02020603050405020304" pitchFamily="18" charset="0"/>
                <a:sym typeface="+mn-ea"/>
              </a:rPr>
              <a:t>joint</a:t>
            </a:r>
            <a:r>
              <a:rPr lang="en-US" altLang="zh-CN" sz="1800" dirty="0" smtClean="0">
                <a:noFill/>
                <a:latin typeface="Times New Roman" panose="02020603050405020304" pitchFamily="18" charset="0"/>
                <a:cs typeface="Times New Roman" panose="02020603050405020304" pitchFamily="18" charset="0"/>
                <a:sym typeface="+mn-ea"/>
              </a:rPr>
              <a:t> activities / effort</a:t>
            </a:r>
            <a:endParaRPr lang="en-US" altLang="zh-CN" sz="1800" dirty="0" smtClean="0">
              <a:noFill/>
              <a:latin typeface="Times New Roman" panose="02020603050405020304" pitchFamily="18" charset="0"/>
              <a:cs typeface="Times New Roman" panose="02020603050405020304" pitchFamily="18" charset="0"/>
              <a:sym typeface="+mn-ea"/>
            </a:endParaRPr>
          </a:p>
          <a:p>
            <a:pPr fontAlgn="auto">
              <a:lnSpc>
                <a:spcPts val="2560"/>
              </a:lnSpc>
            </a:pPr>
            <a:r>
              <a:rPr lang="en-US" altLang="zh-CN" sz="1800" dirty="0" smtClean="0">
                <a:latin typeface="Times New Roman" panose="02020603050405020304" pitchFamily="18" charset="0"/>
                <a:cs typeface="Times New Roman" panose="02020603050405020304" pitchFamily="18" charset="0"/>
                <a:sym typeface="+mn-ea"/>
              </a:rPr>
              <a:t>尽一切努力；尽所有努力 </a:t>
            </a:r>
            <a:r>
              <a:rPr lang="en-US" altLang="zh-CN" sz="1800" dirty="0" smtClean="0">
                <a:noFill/>
                <a:latin typeface="Times New Roman" panose="02020603050405020304" pitchFamily="18" charset="0"/>
                <a:cs typeface="Times New Roman" panose="02020603050405020304" pitchFamily="18" charset="0"/>
                <a:sym typeface="+mn-ea"/>
              </a:rPr>
              <a:t> exert every effort  </a:t>
            </a:r>
            <a:endParaRPr lang="en-US" altLang="zh-CN" sz="1800" dirty="0" smtClean="0">
              <a:latin typeface="Times New Roman" panose="02020603050405020304" pitchFamily="18" charset="0"/>
              <a:cs typeface="Times New Roman" panose="02020603050405020304" pitchFamily="18" charset="0"/>
              <a:sym typeface="+mn-ea"/>
            </a:endParaRPr>
          </a:p>
          <a:p>
            <a:pPr fontAlgn="auto">
              <a:lnSpc>
                <a:spcPts val="2560"/>
              </a:lnSpc>
            </a:pPr>
            <a:r>
              <a:rPr lang="en-US" altLang="zh-CN" sz="1800" dirty="0" smtClean="0">
                <a:latin typeface="Times New Roman" panose="02020603050405020304" pitchFamily="18" charset="0"/>
                <a:cs typeface="Times New Roman" panose="02020603050405020304" pitchFamily="18" charset="0"/>
                <a:sym typeface="+mn-ea"/>
              </a:rPr>
              <a:t>产生积极/深远影响                 </a:t>
            </a:r>
            <a:r>
              <a:rPr lang="en-US" altLang="zh-CN" sz="1800" dirty="0" smtClean="0">
                <a:noFill/>
                <a:latin typeface="Times New Roman" panose="02020603050405020304" pitchFamily="18" charset="0"/>
                <a:cs typeface="Times New Roman" panose="02020603050405020304" pitchFamily="18" charset="0"/>
                <a:sym typeface="+mn-ea"/>
              </a:rPr>
              <a:t>exert positive/ farreaching influence on </a:t>
            </a:r>
            <a:r>
              <a:rPr lang="en-US" altLang="zh-CN" sz="1800" dirty="0" smtClean="0">
                <a:latin typeface="Times New Roman" panose="02020603050405020304" pitchFamily="18" charset="0"/>
                <a:cs typeface="Times New Roman" panose="02020603050405020304" pitchFamily="18" charset="0"/>
                <a:sym typeface="+mn-ea"/>
              </a:rPr>
              <a:t> </a:t>
            </a:r>
            <a:endParaRPr lang="en-US" altLang="zh-CN" sz="1800" dirty="0" smtClean="0">
              <a:latin typeface="Times New Roman" panose="02020603050405020304" pitchFamily="18" charset="0"/>
              <a:cs typeface="Times New Roman" panose="02020603050405020304" pitchFamily="18" charset="0"/>
              <a:sym typeface="+mn-ea"/>
            </a:endParaRPr>
          </a:p>
          <a:p>
            <a:pPr fontAlgn="auto">
              <a:lnSpc>
                <a:spcPts val="2560"/>
              </a:lnSpc>
            </a:pPr>
            <a:r>
              <a:rPr lang="en-US" altLang="zh-CN" sz="1800" dirty="0" smtClean="0">
                <a:latin typeface="Times New Roman" panose="02020603050405020304" pitchFamily="18" charset="0"/>
                <a:cs typeface="Times New Roman" panose="02020603050405020304" pitchFamily="18" charset="0"/>
                <a:sym typeface="+mn-ea"/>
              </a:rPr>
              <a:t>丰富课外文化生活                 </a:t>
            </a:r>
            <a:r>
              <a:rPr lang="en-US" altLang="zh-CN" sz="1800" dirty="0" smtClean="0">
                <a:noFill/>
                <a:latin typeface="Times New Roman" panose="02020603050405020304" pitchFamily="18" charset="0"/>
                <a:cs typeface="Times New Roman" panose="02020603050405020304" pitchFamily="18" charset="0"/>
                <a:sym typeface="+mn-ea"/>
              </a:rPr>
              <a:t> enrich extra-curricular cultural life</a:t>
            </a:r>
            <a:endParaRPr lang="en-US" altLang="zh-CN" sz="1800" dirty="0" smtClean="0">
              <a:noFill/>
              <a:latin typeface="Times New Roman" panose="02020603050405020304" pitchFamily="18" charset="0"/>
              <a:cs typeface="Times New Roman" panose="02020603050405020304" pitchFamily="18" charset="0"/>
              <a:sym typeface="+mn-ea"/>
            </a:endParaRPr>
          </a:p>
          <a:p>
            <a:pPr fontAlgn="auto">
              <a:lnSpc>
                <a:spcPts val="2560"/>
              </a:lnSpc>
            </a:pPr>
            <a:r>
              <a:rPr lang="en-US" altLang="zh-CN" sz="1800" dirty="0" smtClean="0">
                <a:latin typeface="Times New Roman" panose="02020603050405020304" pitchFamily="18" charset="0"/>
                <a:cs typeface="Times New Roman" panose="02020603050405020304" pitchFamily="18" charset="0"/>
                <a:sym typeface="+mn-ea"/>
              </a:rPr>
              <a:t>深入彻底的讨论/研究/</a:t>
            </a:r>
            <a:r>
              <a:rPr lang="en-US" altLang="zh-CN" sz="1800" dirty="0" smtClean="0">
                <a:latin typeface="Times New Roman" panose="02020603050405020304" pitchFamily="18" charset="0"/>
                <a:cs typeface="Times New Roman" panose="02020603050405020304" pitchFamily="18" charset="0"/>
              </a:rPr>
              <a:t> 访谈   </a:t>
            </a:r>
            <a:r>
              <a:rPr lang="zh-CN" altLang="en-US" sz="1800" dirty="0" smtClean="0">
                <a:noFill/>
                <a:latin typeface="Times New Roman" panose="02020603050405020304" pitchFamily="18" charset="0"/>
                <a:cs typeface="Times New Roman" panose="02020603050405020304" pitchFamily="18" charset="0"/>
                <a:sym typeface="+mn-ea"/>
              </a:rPr>
              <a:t>in-depth</a:t>
            </a:r>
            <a:r>
              <a:rPr lang="en-US" altLang="zh-CN" sz="1800" dirty="0" smtClean="0">
                <a:noFill/>
                <a:latin typeface="Times New Roman" panose="02020603050405020304" pitchFamily="18" charset="0"/>
                <a:cs typeface="Times New Roman" panose="02020603050405020304" pitchFamily="18" charset="0"/>
                <a:sym typeface="+mn-ea"/>
              </a:rPr>
              <a:t> discussion/study/ interview</a:t>
            </a:r>
            <a:endParaRPr lang="en-US" altLang="zh-CN" sz="1800" dirty="0" smtClean="0">
              <a:noFill/>
              <a:latin typeface="Times New Roman" panose="02020603050405020304" pitchFamily="18" charset="0"/>
              <a:cs typeface="Times New Roman" panose="02020603050405020304" pitchFamily="18" charset="0"/>
              <a:sym typeface="+mn-ea"/>
            </a:endParaRPr>
          </a:p>
          <a:p>
            <a:pPr fontAlgn="auto">
              <a:lnSpc>
                <a:spcPts val="2560"/>
              </a:lnSpc>
            </a:pPr>
            <a:r>
              <a:rPr lang="en-US" altLang="zh-CN" sz="1800" dirty="0" smtClean="0">
                <a:latin typeface="Times New Roman" panose="02020603050405020304" pitchFamily="18" charset="0"/>
                <a:cs typeface="Times New Roman" panose="02020603050405020304" pitchFamily="18" charset="0"/>
              </a:rPr>
              <a:t>必看的节目/网站/景点            </a:t>
            </a:r>
            <a:r>
              <a:rPr lang="en-US" altLang="zh-CN" sz="1800" dirty="0" smtClean="0">
                <a:noFill/>
                <a:latin typeface="Times New Roman" panose="02020603050405020304" pitchFamily="18" charset="0"/>
                <a:cs typeface="Times New Roman" panose="02020603050405020304" pitchFamily="18" charset="0"/>
              </a:rPr>
              <a:t>must-see shows/ website/ attractions</a:t>
            </a:r>
            <a:endParaRPr lang="en-US" altLang="zh-CN" sz="1800" dirty="0" smtClean="0">
              <a:latin typeface="Times New Roman" panose="02020603050405020304" pitchFamily="18" charset="0"/>
              <a:cs typeface="Times New Roman" panose="02020603050405020304" pitchFamily="18" charset="0"/>
            </a:endParaRPr>
          </a:p>
          <a:p>
            <a:pPr fontAlgn="auto">
              <a:lnSpc>
                <a:spcPts val="2560"/>
              </a:lnSpc>
            </a:pPr>
            <a:r>
              <a:rPr lang="en-US" altLang="zh-CN" sz="1800" dirty="0" smtClean="0">
                <a:latin typeface="Times New Roman" panose="02020603050405020304" pitchFamily="18" charset="0"/>
                <a:cs typeface="Times New Roman" panose="02020603050405020304" pitchFamily="18" charset="0"/>
                <a:sym typeface="+mn-ea"/>
              </a:rPr>
              <a:t>周密策划/精心装饰</a:t>
            </a:r>
            <a:r>
              <a:rPr lang="zh-CN" altLang="en-US" sz="1800" dirty="0" smtClean="0">
                <a:latin typeface="Times New Roman" panose="02020603050405020304" pitchFamily="18" charset="0"/>
                <a:cs typeface="Times New Roman" panose="02020603050405020304" pitchFamily="18" charset="0"/>
                <a:sym typeface="+mn-ea"/>
              </a:rPr>
              <a:t>的</a:t>
            </a:r>
            <a:r>
              <a:rPr lang="en-US" altLang="zh-CN" sz="1800" dirty="0" smtClean="0">
                <a:latin typeface="Times New Roman" panose="02020603050405020304" pitchFamily="18" charset="0"/>
                <a:cs typeface="Times New Roman" panose="02020603050405020304" pitchFamily="18" charset="0"/>
                <a:sym typeface="+mn-ea"/>
              </a:rPr>
              <a:t>             </a:t>
            </a:r>
            <a:r>
              <a:rPr lang="en-US" altLang="zh-CN" sz="1800" dirty="0" smtClean="0">
                <a:noFill/>
                <a:latin typeface="Times New Roman" panose="02020603050405020304" pitchFamily="18" charset="0"/>
                <a:cs typeface="Times New Roman" panose="02020603050405020304" pitchFamily="18" charset="0"/>
              </a:rPr>
              <a:t>elaborately</a:t>
            </a:r>
            <a:r>
              <a:rPr lang="en-US" altLang="zh-CN" sz="1800" baseline="-25000" dirty="0" smtClean="0">
                <a:noFill/>
                <a:latin typeface="Times New Roman" panose="02020603050405020304" pitchFamily="18" charset="0"/>
                <a:cs typeface="Times New Roman" panose="02020603050405020304" pitchFamily="18" charset="0"/>
              </a:rPr>
              <a:t> /ɪˈlæbərətli/ </a:t>
            </a:r>
            <a:r>
              <a:rPr lang="en-US" altLang="zh-CN" sz="1800" dirty="0" smtClean="0">
                <a:noFill/>
                <a:latin typeface="Times New Roman" panose="02020603050405020304" pitchFamily="18" charset="0"/>
                <a:cs typeface="Times New Roman" panose="02020603050405020304" pitchFamily="18" charset="0"/>
              </a:rPr>
              <a:t> planned/  </a:t>
            </a:r>
            <a:r>
              <a:rPr lang="en-US" altLang="zh-CN" sz="1800" dirty="0" smtClean="0">
                <a:noFill/>
                <a:latin typeface="Times New Roman" panose="02020603050405020304" pitchFamily="18" charset="0"/>
                <a:cs typeface="Times New Roman" panose="02020603050405020304" pitchFamily="18" charset="0"/>
                <a:sym typeface="+mn-ea"/>
              </a:rPr>
              <a:t>decorated/ designed</a:t>
            </a:r>
            <a:endParaRPr lang="en-US" altLang="zh-CN" sz="1800" dirty="0" smtClean="0">
              <a:latin typeface="Times New Roman" panose="02020603050405020304" pitchFamily="18" charset="0"/>
              <a:cs typeface="Times New Roman" panose="02020603050405020304" pitchFamily="18" charset="0"/>
              <a:sym typeface="+mn-ea"/>
            </a:endParaRPr>
          </a:p>
          <a:p>
            <a:pPr fontAlgn="auto">
              <a:lnSpc>
                <a:spcPts val="2560"/>
              </a:lnSpc>
            </a:pPr>
            <a:r>
              <a:rPr lang="en-US" altLang="zh-CN" sz="1800" dirty="0" smtClean="0">
                <a:latin typeface="Times New Roman" panose="02020603050405020304" pitchFamily="18" charset="0"/>
                <a:cs typeface="Times New Roman" panose="02020603050405020304" pitchFamily="18" charset="0"/>
              </a:rPr>
              <a:t>刺绣引起我的共鸣                  </a:t>
            </a:r>
            <a:r>
              <a:rPr lang="en-US" altLang="zh-CN" sz="1800" dirty="0" smtClean="0">
                <a:noFill/>
                <a:latin typeface="Times New Roman" panose="02020603050405020304" pitchFamily="18" charset="0"/>
                <a:cs typeface="Times New Roman" panose="02020603050405020304" pitchFamily="18" charset="0"/>
              </a:rPr>
              <a:t>embroidery in Chinese culture still resonates</a:t>
            </a:r>
            <a:r>
              <a:rPr lang="en-US" altLang="zh-CN" sz="1800" baseline="-25000" dirty="0" smtClean="0">
                <a:noFill/>
                <a:latin typeface="Times New Roman" panose="02020603050405020304" pitchFamily="18" charset="0"/>
                <a:cs typeface="Times New Roman" panose="02020603050405020304" pitchFamily="18" charset="0"/>
              </a:rPr>
              <a:t> /ˈrezəneɪt/  </a:t>
            </a:r>
            <a:r>
              <a:rPr lang="en-US" altLang="zh-CN" sz="1800" dirty="0" smtClean="0">
                <a:noFill/>
                <a:latin typeface="Times New Roman" panose="02020603050405020304" pitchFamily="18" charset="0"/>
                <a:cs typeface="Times New Roman" panose="02020603050405020304" pitchFamily="18" charset="0"/>
              </a:rPr>
              <a:t>with me</a:t>
            </a:r>
            <a:endParaRPr lang="en-US" altLang="zh-CN" sz="1800" dirty="0" smtClean="0">
              <a:latin typeface="Times New Roman" panose="02020603050405020304" pitchFamily="18" charset="0"/>
              <a:cs typeface="Times New Roman" panose="02020603050405020304" pitchFamily="18" charset="0"/>
            </a:endParaRPr>
          </a:p>
          <a:p>
            <a:pPr fontAlgn="auto">
              <a:lnSpc>
                <a:spcPts val="2560"/>
              </a:lnSpc>
            </a:pPr>
            <a:r>
              <a:rPr lang="zh-CN" altLang="en-US" sz="1800" dirty="0" smtClean="0">
                <a:latin typeface="Times New Roman" panose="02020603050405020304" pitchFamily="18" charset="0"/>
                <a:cs typeface="Times New Roman" panose="02020603050405020304" pitchFamily="18" charset="0"/>
              </a:rPr>
              <a:t>跨文化视野</a:t>
            </a:r>
            <a:r>
              <a:rPr lang="en-US" altLang="zh-CN" sz="1800" dirty="0" smtClean="0">
                <a:latin typeface="Times New Roman" panose="02020603050405020304" pitchFamily="18" charset="0"/>
                <a:cs typeface="Times New Roman" panose="02020603050405020304" pitchFamily="18" charset="0"/>
              </a:rPr>
              <a:t>                             </a:t>
            </a:r>
            <a:r>
              <a:rPr lang="en-US" altLang="zh-CN" sz="1800" dirty="0" smtClean="0">
                <a:noFill/>
                <a:latin typeface="Times New Roman" panose="02020603050405020304" pitchFamily="18" charset="0"/>
                <a:cs typeface="Times New Roman" panose="02020603050405020304" pitchFamily="18" charset="0"/>
              </a:rPr>
              <a:t> cross-cultural notions and vision</a:t>
            </a:r>
            <a:endParaRPr lang="en-US" altLang="zh-CN" sz="1800" dirty="0" smtClean="0">
              <a:latin typeface="Times New Roman" panose="02020603050405020304" pitchFamily="18" charset="0"/>
              <a:cs typeface="Times New Roman" panose="02020603050405020304" pitchFamily="18" charset="0"/>
            </a:endParaRPr>
          </a:p>
          <a:p>
            <a:pPr fontAlgn="auto">
              <a:lnSpc>
                <a:spcPts val="2560"/>
              </a:lnSpc>
            </a:pPr>
            <a:r>
              <a:rPr lang="en-US" altLang="zh-CN" sz="1800" dirty="0" smtClean="0">
                <a:latin typeface="Times New Roman" panose="02020603050405020304" pitchFamily="18" charset="0"/>
                <a:cs typeface="Times New Roman" panose="02020603050405020304" pitchFamily="18" charset="0"/>
              </a:rPr>
              <a:t>品尝地道的英语                      </a:t>
            </a:r>
            <a:r>
              <a:rPr lang="en-US" altLang="zh-CN" sz="1800" dirty="0" smtClean="0">
                <a:noFill/>
                <a:latin typeface="Times New Roman" panose="02020603050405020304" pitchFamily="18" charset="0"/>
                <a:cs typeface="Times New Roman" panose="02020603050405020304" pitchFamily="18" charset="0"/>
              </a:rPr>
              <a:t>savour a dip of authentic English</a:t>
            </a:r>
            <a:endParaRPr lang="en-US" altLang="zh-CN" sz="1800" dirty="0" smtClean="0">
              <a:latin typeface="Times New Roman" panose="02020603050405020304" pitchFamily="18" charset="0"/>
              <a:cs typeface="Times New Roman" panose="02020603050405020304" pitchFamily="18" charset="0"/>
            </a:endParaRPr>
          </a:p>
          <a:p>
            <a:pPr fontAlgn="auto">
              <a:lnSpc>
                <a:spcPts val="2560"/>
              </a:lnSpc>
            </a:pPr>
            <a:r>
              <a:rPr lang="en-US" altLang="zh-CN" sz="1800" dirty="0" smtClean="0">
                <a:latin typeface="Times New Roman" panose="02020603050405020304" pitchFamily="18" charset="0"/>
                <a:cs typeface="Times New Roman" panose="02020603050405020304" pitchFamily="18" charset="0"/>
              </a:rPr>
              <a:t>迷人的十二生肖                    </a:t>
            </a:r>
            <a:r>
              <a:rPr lang="en-US" altLang="zh-CN" sz="1800" dirty="0" smtClean="0">
                <a:noFill/>
                <a:latin typeface="Times New Roman" panose="02020603050405020304" pitchFamily="18" charset="0"/>
                <a:cs typeface="Times New Roman" panose="02020603050405020304" pitchFamily="18" charset="0"/>
              </a:rPr>
              <a:t>  twelve appealing Chinese zodiac</a:t>
            </a:r>
            <a:endParaRPr lang="en-US" altLang="zh-CN" sz="1800" dirty="0" smtClean="0">
              <a:noFill/>
              <a:latin typeface="Times New Roman" panose="02020603050405020304" pitchFamily="18" charset="0"/>
              <a:cs typeface="Times New Roman" panose="02020603050405020304" pitchFamily="18" charset="0"/>
            </a:endParaRPr>
          </a:p>
          <a:p>
            <a:pPr fontAlgn="auto">
              <a:lnSpc>
                <a:spcPts val="2560"/>
              </a:lnSpc>
            </a:pPr>
            <a:r>
              <a:rPr lang="en-US" altLang="zh-CN" sz="1800" dirty="0" smtClean="0">
                <a:latin typeface="Times New Roman" panose="02020603050405020304" pitchFamily="18" charset="0"/>
                <a:cs typeface="Times New Roman" panose="02020603050405020304" pitchFamily="18" charset="0"/>
              </a:rPr>
              <a:t>领会到体育的独特魅力         </a:t>
            </a:r>
            <a:r>
              <a:rPr lang="en-US" altLang="zh-CN" sz="1800" dirty="0" smtClean="0">
                <a:noFill/>
                <a:latin typeface="Times New Roman" panose="02020603050405020304" pitchFamily="18" charset="0"/>
                <a:cs typeface="Times New Roman" panose="02020603050405020304" pitchFamily="18" charset="0"/>
              </a:rPr>
              <a:t>fully appreciate the unique charm of sports</a:t>
            </a:r>
            <a:endParaRPr lang="en-US" altLang="zh-CN" sz="1800" dirty="0" smtClean="0">
              <a:noFill/>
              <a:latin typeface="Times New Roman" panose="02020603050405020304" pitchFamily="18" charset="0"/>
              <a:cs typeface="Times New Roman" panose="02020603050405020304" pitchFamily="18" charset="0"/>
            </a:endParaRPr>
          </a:p>
        </p:txBody>
      </p:sp>
      <p:sp>
        <p:nvSpPr>
          <p:cNvPr id="3" name="文本框 2"/>
          <p:cNvSpPr txBox="1"/>
          <p:nvPr/>
        </p:nvSpPr>
        <p:spPr>
          <a:xfrm>
            <a:off x="263525" y="634365"/>
            <a:ext cx="8754745" cy="4359275"/>
          </a:xfrm>
          <a:prstGeom prst="rect">
            <a:avLst/>
          </a:prstGeom>
          <a:noFill/>
        </p:spPr>
        <p:txBody>
          <a:bodyPr wrap="square" rtlCol="0" anchor="t">
            <a:spAutoFit/>
          </a:bodyPr>
          <a:p>
            <a:pPr fontAlgn="auto">
              <a:lnSpc>
                <a:spcPts val="2560"/>
              </a:lnSpc>
            </a:pPr>
            <a:r>
              <a:rPr lang="zh-CN" altLang="en-US" sz="1800" dirty="0" smtClean="0">
                <a:latin typeface="Times New Roman" panose="02020603050405020304" pitchFamily="18" charset="0"/>
                <a:cs typeface="Times New Roman" panose="02020603050405020304" pitchFamily="18" charset="0"/>
              </a:rPr>
              <a:t>万众一心，众志成城</a:t>
            </a:r>
            <a:r>
              <a:rPr lang="en-US" altLang="zh-CN" sz="1800" dirty="0" smtClean="0">
                <a:latin typeface="Times New Roman" panose="02020603050405020304" pitchFamily="18" charset="0"/>
                <a:cs typeface="Times New Roman" panose="02020603050405020304" pitchFamily="18" charset="0"/>
              </a:rPr>
              <a:t>              </a:t>
            </a:r>
            <a:r>
              <a:rPr lang="zh-CN" altLang="en-US" sz="1800" dirty="0" smtClean="0">
                <a:latin typeface="Times New Roman" panose="02020603050405020304" pitchFamily="18" charset="0"/>
                <a:cs typeface="Times New Roman" panose="02020603050405020304" pitchFamily="18" charset="0"/>
              </a:rPr>
              <a:t>Together, individuals can make a difference.</a:t>
            </a:r>
            <a:endParaRPr lang="zh-CN" altLang="en-US" sz="1800" dirty="0" smtClean="0">
              <a:latin typeface="Times New Roman" panose="02020603050405020304" pitchFamily="18" charset="0"/>
              <a:cs typeface="Times New Roman" panose="02020603050405020304" pitchFamily="18" charset="0"/>
            </a:endParaRPr>
          </a:p>
          <a:p>
            <a:pPr fontAlgn="auto">
              <a:lnSpc>
                <a:spcPts val="2560"/>
              </a:lnSpc>
            </a:pPr>
            <a:r>
              <a:rPr lang="zh-CN" altLang="en-US" sz="1800" dirty="0" smtClean="0">
                <a:latin typeface="Times New Roman" panose="02020603050405020304" pitchFamily="18" charset="0"/>
                <a:cs typeface="Times New Roman" panose="02020603050405020304" pitchFamily="18" charset="0"/>
                <a:sym typeface="+mn-ea"/>
              </a:rPr>
              <a:t>联合活动/共同努力</a:t>
            </a:r>
            <a:r>
              <a:rPr lang="en-US" altLang="zh-CN" sz="1800" dirty="0" smtClean="0">
                <a:latin typeface="Times New Roman" panose="02020603050405020304" pitchFamily="18" charset="0"/>
                <a:cs typeface="Times New Roman" panose="02020603050405020304" pitchFamily="18" charset="0"/>
                <a:sym typeface="+mn-ea"/>
              </a:rPr>
              <a:t>                 </a:t>
            </a:r>
            <a:r>
              <a:rPr lang="zh-CN" altLang="en-US" sz="1800" dirty="0" smtClean="0">
                <a:latin typeface="Times New Roman" panose="02020603050405020304" pitchFamily="18" charset="0"/>
                <a:cs typeface="Times New Roman" panose="02020603050405020304" pitchFamily="18" charset="0"/>
                <a:sym typeface="+mn-ea"/>
              </a:rPr>
              <a:t>joint</a:t>
            </a:r>
            <a:r>
              <a:rPr lang="en-US" altLang="zh-CN" sz="1800" dirty="0" smtClean="0">
                <a:latin typeface="Times New Roman" panose="02020603050405020304" pitchFamily="18" charset="0"/>
                <a:cs typeface="Times New Roman" panose="02020603050405020304" pitchFamily="18" charset="0"/>
                <a:sym typeface="+mn-ea"/>
              </a:rPr>
              <a:t> activities / effort</a:t>
            </a:r>
            <a:endParaRPr lang="en-US" altLang="zh-CN" sz="1800" dirty="0" smtClean="0">
              <a:latin typeface="Times New Roman" panose="02020603050405020304" pitchFamily="18" charset="0"/>
              <a:cs typeface="Times New Roman" panose="02020603050405020304" pitchFamily="18" charset="0"/>
              <a:sym typeface="+mn-ea"/>
            </a:endParaRPr>
          </a:p>
          <a:p>
            <a:pPr fontAlgn="auto">
              <a:lnSpc>
                <a:spcPts val="2560"/>
              </a:lnSpc>
            </a:pPr>
            <a:r>
              <a:rPr lang="en-US" altLang="zh-CN" sz="1800" dirty="0" smtClean="0">
                <a:latin typeface="Times New Roman" panose="02020603050405020304" pitchFamily="18" charset="0"/>
                <a:cs typeface="Times New Roman" panose="02020603050405020304" pitchFamily="18" charset="0"/>
                <a:sym typeface="+mn-ea"/>
              </a:rPr>
              <a:t>尽一切努力；尽所有努力  exert</a:t>
            </a:r>
            <a:r>
              <a:rPr lang="en-US" altLang="zh-CN" sz="1800" baseline="-25000" dirty="0" smtClean="0">
                <a:latin typeface="Times New Roman" panose="02020603050405020304" pitchFamily="18" charset="0"/>
                <a:cs typeface="Times New Roman" panose="02020603050405020304" pitchFamily="18" charset="0"/>
                <a:sym typeface="+mn-ea"/>
              </a:rPr>
              <a:t> /ɪɡˈzɜːt/ </a:t>
            </a:r>
            <a:r>
              <a:rPr lang="en-US" altLang="zh-CN" sz="1800" dirty="0" smtClean="0">
                <a:latin typeface="Times New Roman" panose="02020603050405020304" pitchFamily="18" charset="0"/>
                <a:cs typeface="Times New Roman" panose="02020603050405020304" pitchFamily="18" charset="0"/>
                <a:sym typeface="+mn-ea"/>
              </a:rPr>
              <a:t> every effort  </a:t>
            </a:r>
            <a:endParaRPr lang="en-US" altLang="zh-CN" sz="1800" dirty="0" smtClean="0">
              <a:latin typeface="Times New Roman" panose="02020603050405020304" pitchFamily="18" charset="0"/>
              <a:cs typeface="Times New Roman" panose="02020603050405020304" pitchFamily="18" charset="0"/>
              <a:sym typeface="+mn-ea"/>
            </a:endParaRPr>
          </a:p>
          <a:p>
            <a:pPr fontAlgn="auto">
              <a:lnSpc>
                <a:spcPts val="2560"/>
              </a:lnSpc>
            </a:pPr>
            <a:r>
              <a:rPr lang="en-US" altLang="zh-CN" sz="1800" dirty="0" smtClean="0">
                <a:latin typeface="Times New Roman" panose="02020603050405020304" pitchFamily="18" charset="0"/>
                <a:cs typeface="Times New Roman" panose="02020603050405020304" pitchFamily="18" charset="0"/>
                <a:sym typeface="+mn-ea"/>
              </a:rPr>
              <a:t>产生积极/深远影响                 exert positive/ farreaching influence on  </a:t>
            </a:r>
            <a:endParaRPr lang="en-US" altLang="zh-CN" sz="1800" dirty="0" smtClean="0">
              <a:latin typeface="Times New Roman" panose="02020603050405020304" pitchFamily="18" charset="0"/>
              <a:cs typeface="Times New Roman" panose="02020603050405020304" pitchFamily="18" charset="0"/>
              <a:sym typeface="+mn-ea"/>
            </a:endParaRPr>
          </a:p>
          <a:p>
            <a:pPr fontAlgn="auto">
              <a:lnSpc>
                <a:spcPts val="2560"/>
              </a:lnSpc>
            </a:pPr>
            <a:r>
              <a:rPr lang="en-US" altLang="zh-CN" sz="1800" dirty="0" smtClean="0">
                <a:latin typeface="Times New Roman" panose="02020603050405020304" pitchFamily="18" charset="0"/>
                <a:cs typeface="Times New Roman" panose="02020603050405020304" pitchFamily="18" charset="0"/>
                <a:sym typeface="+mn-ea"/>
              </a:rPr>
              <a:t>丰富课外文化生活                  enrich extra-curricular </a:t>
            </a:r>
            <a:r>
              <a:rPr lang="en-US" altLang="zh-CN" sz="1800" baseline="-25000" dirty="0" smtClean="0">
                <a:latin typeface="Times New Roman" panose="02020603050405020304" pitchFamily="18" charset="0"/>
                <a:cs typeface="Times New Roman" panose="02020603050405020304" pitchFamily="18" charset="0"/>
                <a:sym typeface="+mn-ea"/>
              </a:rPr>
              <a:t>/kəˈrɪkjələ/ </a:t>
            </a:r>
            <a:r>
              <a:rPr lang="en-US" altLang="zh-CN" sz="1800" dirty="0" smtClean="0">
                <a:latin typeface="Times New Roman" panose="02020603050405020304" pitchFamily="18" charset="0"/>
                <a:cs typeface="Times New Roman" panose="02020603050405020304" pitchFamily="18" charset="0"/>
                <a:sym typeface="+mn-ea"/>
              </a:rPr>
              <a:t> cultural life</a:t>
            </a:r>
            <a:endParaRPr lang="en-US" altLang="zh-CN" sz="1800" dirty="0" smtClean="0">
              <a:latin typeface="Times New Roman" panose="02020603050405020304" pitchFamily="18" charset="0"/>
              <a:cs typeface="Times New Roman" panose="02020603050405020304" pitchFamily="18" charset="0"/>
              <a:sym typeface="+mn-ea"/>
            </a:endParaRPr>
          </a:p>
          <a:p>
            <a:pPr fontAlgn="auto">
              <a:lnSpc>
                <a:spcPts val="2560"/>
              </a:lnSpc>
            </a:pPr>
            <a:r>
              <a:rPr lang="en-US" altLang="zh-CN" sz="1800" dirty="0" smtClean="0">
                <a:latin typeface="Times New Roman" panose="02020603050405020304" pitchFamily="18" charset="0"/>
                <a:cs typeface="Times New Roman" panose="02020603050405020304" pitchFamily="18" charset="0"/>
                <a:sym typeface="+mn-ea"/>
              </a:rPr>
              <a:t>深入彻底的讨论/研究/</a:t>
            </a:r>
            <a:r>
              <a:rPr lang="en-US" altLang="zh-CN" sz="1800" dirty="0" smtClean="0">
                <a:latin typeface="Times New Roman" panose="02020603050405020304" pitchFamily="18" charset="0"/>
                <a:cs typeface="Times New Roman" panose="02020603050405020304" pitchFamily="18" charset="0"/>
              </a:rPr>
              <a:t> 访谈   </a:t>
            </a:r>
            <a:r>
              <a:rPr lang="zh-CN" altLang="en-US" sz="1800" dirty="0" smtClean="0">
                <a:latin typeface="Times New Roman" panose="02020603050405020304" pitchFamily="18" charset="0"/>
                <a:cs typeface="Times New Roman" panose="02020603050405020304" pitchFamily="18" charset="0"/>
                <a:sym typeface="+mn-ea"/>
              </a:rPr>
              <a:t>in-depth</a:t>
            </a:r>
            <a:r>
              <a:rPr lang="en-US" altLang="zh-CN" sz="1800" dirty="0" smtClean="0">
                <a:latin typeface="Times New Roman" panose="02020603050405020304" pitchFamily="18" charset="0"/>
                <a:cs typeface="Times New Roman" panose="02020603050405020304" pitchFamily="18" charset="0"/>
                <a:sym typeface="+mn-ea"/>
              </a:rPr>
              <a:t> discussion/study/ interview</a:t>
            </a:r>
            <a:endParaRPr lang="en-US" altLang="zh-CN" sz="1800" dirty="0" smtClean="0">
              <a:latin typeface="Times New Roman" panose="02020603050405020304" pitchFamily="18" charset="0"/>
              <a:cs typeface="Times New Roman" panose="02020603050405020304" pitchFamily="18" charset="0"/>
              <a:sym typeface="+mn-ea"/>
            </a:endParaRPr>
          </a:p>
          <a:p>
            <a:pPr fontAlgn="auto">
              <a:lnSpc>
                <a:spcPts val="2560"/>
              </a:lnSpc>
            </a:pPr>
            <a:r>
              <a:rPr lang="en-US" altLang="zh-CN" sz="1800" dirty="0" smtClean="0">
                <a:latin typeface="Times New Roman" panose="02020603050405020304" pitchFamily="18" charset="0"/>
                <a:cs typeface="Times New Roman" panose="02020603050405020304" pitchFamily="18" charset="0"/>
              </a:rPr>
              <a:t>必看的节目/网站/景点            must-see shows/ website/ attractions</a:t>
            </a:r>
            <a:endParaRPr lang="en-US" altLang="zh-CN" sz="1800" dirty="0" smtClean="0">
              <a:latin typeface="Times New Roman" panose="02020603050405020304" pitchFamily="18" charset="0"/>
              <a:cs typeface="Times New Roman" panose="02020603050405020304" pitchFamily="18" charset="0"/>
            </a:endParaRPr>
          </a:p>
          <a:p>
            <a:pPr fontAlgn="auto">
              <a:lnSpc>
                <a:spcPts val="2560"/>
              </a:lnSpc>
            </a:pPr>
            <a:r>
              <a:rPr lang="en-US" altLang="zh-CN" sz="1800" dirty="0" smtClean="0">
                <a:latin typeface="Times New Roman" panose="02020603050405020304" pitchFamily="18" charset="0"/>
                <a:cs typeface="Times New Roman" panose="02020603050405020304" pitchFamily="18" charset="0"/>
                <a:sym typeface="+mn-ea"/>
              </a:rPr>
              <a:t>周密策划/精心装饰</a:t>
            </a:r>
            <a:r>
              <a:rPr lang="zh-CN" altLang="en-US" sz="1800" dirty="0" smtClean="0">
                <a:latin typeface="Times New Roman" panose="02020603050405020304" pitchFamily="18" charset="0"/>
                <a:cs typeface="Times New Roman" panose="02020603050405020304" pitchFamily="18" charset="0"/>
                <a:sym typeface="+mn-ea"/>
              </a:rPr>
              <a:t>的</a:t>
            </a:r>
            <a:r>
              <a:rPr lang="en-US" altLang="zh-CN" sz="1800" dirty="0" smtClean="0">
                <a:latin typeface="Times New Roman" panose="02020603050405020304" pitchFamily="18" charset="0"/>
                <a:cs typeface="Times New Roman" panose="02020603050405020304" pitchFamily="18" charset="0"/>
                <a:sym typeface="+mn-ea"/>
              </a:rPr>
              <a:t>             </a:t>
            </a:r>
            <a:r>
              <a:rPr lang="en-US" altLang="zh-CN" sz="1800" dirty="0" smtClean="0">
                <a:latin typeface="Times New Roman" panose="02020603050405020304" pitchFamily="18" charset="0"/>
                <a:cs typeface="Times New Roman" panose="02020603050405020304" pitchFamily="18" charset="0"/>
              </a:rPr>
              <a:t>elaborately</a:t>
            </a:r>
            <a:r>
              <a:rPr lang="en-US" altLang="zh-CN" sz="1800" baseline="-25000" dirty="0" smtClean="0">
                <a:latin typeface="Times New Roman" panose="02020603050405020304" pitchFamily="18" charset="0"/>
                <a:cs typeface="Times New Roman" panose="02020603050405020304" pitchFamily="18" charset="0"/>
              </a:rPr>
              <a:t> /ɪˈlæbərətli/ </a:t>
            </a:r>
            <a:r>
              <a:rPr lang="en-US" altLang="zh-CN" sz="1800" dirty="0" smtClean="0">
                <a:latin typeface="Times New Roman" panose="02020603050405020304" pitchFamily="18" charset="0"/>
                <a:cs typeface="Times New Roman" panose="02020603050405020304" pitchFamily="18" charset="0"/>
              </a:rPr>
              <a:t> planned/  </a:t>
            </a:r>
            <a:r>
              <a:rPr lang="en-US" altLang="zh-CN" sz="1800" dirty="0" smtClean="0">
                <a:latin typeface="Times New Roman" panose="02020603050405020304" pitchFamily="18" charset="0"/>
                <a:cs typeface="Times New Roman" panose="02020603050405020304" pitchFamily="18" charset="0"/>
                <a:sym typeface="+mn-ea"/>
              </a:rPr>
              <a:t>decorated/ designed</a:t>
            </a:r>
            <a:endParaRPr lang="en-US" altLang="zh-CN" sz="1800" dirty="0" smtClean="0">
              <a:latin typeface="Times New Roman" panose="02020603050405020304" pitchFamily="18" charset="0"/>
              <a:cs typeface="Times New Roman" panose="02020603050405020304" pitchFamily="18" charset="0"/>
              <a:sym typeface="+mn-ea"/>
            </a:endParaRPr>
          </a:p>
          <a:p>
            <a:pPr fontAlgn="auto">
              <a:lnSpc>
                <a:spcPts val="2560"/>
              </a:lnSpc>
            </a:pPr>
            <a:r>
              <a:rPr lang="en-US" altLang="zh-CN" sz="1800" dirty="0" smtClean="0">
                <a:latin typeface="Times New Roman" panose="02020603050405020304" pitchFamily="18" charset="0"/>
                <a:cs typeface="Times New Roman" panose="02020603050405020304" pitchFamily="18" charset="0"/>
              </a:rPr>
              <a:t>刺绣引起我的共鸣                  embroidery in Chinese culture still resonates</a:t>
            </a:r>
            <a:r>
              <a:rPr lang="en-US" altLang="zh-CN" sz="1800" baseline="-25000" dirty="0" smtClean="0">
                <a:latin typeface="Times New Roman" panose="02020603050405020304" pitchFamily="18" charset="0"/>
                <a:cs typeface="Times New Roman" panose="02020603050405020304" pitchFamily="18" charset="0"/>
              </a:rPr>
              <a:t> /ˈrezəneɪt/  </a:t>
            </a:r>
            <a:r>
              <a:rPr lang="en-US" altLang="zh-CN" sz="1800" dirty="0" smtClean="0">
                <a:latin typeface="Times New Roman" panose="02020603050405020304" pitchFamily="18" charset="0"/>
                <a:cs typeface="Times New Roman" panose="02020603050405020304" pitchFamily="18" charset="0"/>
              </a:rPr>
              <a:t>with me</a:t>
            </a:r>
            <a:endParaRPr lang="en-US" altLang="zh-CN" sz="1800" dirty="0" smtClean="0">
              <a:latin typeface="Times New Roman" panose="02020603050405020304" pitchFamily="18" charset="0"/>
              <a:cs typeface="Times New Roman" panose="02020603050405020304" pitchFamily="18" charset="0"/>
            </a:endParaRPr>
          </a:p>
          <a:p>
            <a:pPr fontAlgn="auto">
              <a:lnSpc>
                <a:spcPts val="2560"/>
              </a:lnSpc>
            </a:pPr>
            <a:r>
              <a:rPr lang="zh-CN" altLang="en-US" sz="1800" dirty="0" smtClean="0">
                <a:latin typeface="Times New Roman" panose="02020603050405020304" pitchFamily="18" charset="0"/>
                <a:cs typeface="Times New Roman" panose="02020603050405020304" pitchFamily="18" charset="0"/>
              </a:rPr>
              <a:t>跨文化视野</a:t>
            </a:r>
            <a:r>
              <a:rPr lang="en-US" altLang="zh-CN" sz="1800" dirty="0" smtClean="0">
                <a:latin typeface="Times New Roman" panose="02020603050405020304" pitchFamily="18" charset="0"/>
                <a:cs typeface="Times New Roman" panose="02020603050405020304" pitchFamily="18" charset="0"/>
              </a:rPr>
              <a:t>                              cross-cultural notions and vision</a:t>
            </a:r>
            <a:endParaRPr lang="en-US" altLang="zh-CN" sz="1800" dirty="0" smtClean="0">
              <a:latin typeface="Times New Roman" panose="02020603050405020304" pitchFamily="18" charset="0"/>
              <a:cs typeface="Times New Roman" panose="02020603050405020304" pitchFamily="18" charset="0"/>
            </a:endParaRPr>
          </a:p>
          <a:p>
            <a:pPr fontAlgn="auto">
              <a:lnSpc>
                <a:spcPts val="2560"/>
              </a:lnSpc>
            </a:pPr>
            <a:r>
              <a:rPr lang="en-US" altLang="zh-CN" sz="1800" dirty="0" smtClean="0">
                <a:latin typeface="Times New Roman" panose="02020603050405020304" pitchFamily="18" charset="0"/>
                <a:cs typeface="Times New Roman" panose="02020603050405020304" pitchFamily="18" charset="0"/>
              </a:rPr>
              <a:t>品尝地道的英语                      savour a dip of authentic English</a:t>
            </a:r>
            <a:endParaRPr lang="en-US" altLang="zh-CN" sz="1800" dirty="0" smtClean="0">
              <a:latin typeface="Times New Roman" panose="02020603050405020304" pitchFamily="18" charset="0"/>
              <a:cs typeface="Times New Roman" panose="02020603050405020304" pitchFamily="18" charset="0"/>
            </a:endParaRPr>
          </a:p>
          <a:p>
            <a:pPr fontAlgn="auto">
              <a:lnSpc>
                <a:spcPts val="2560"/>
              </a:lnSpc>
            </a:pPr>
            <a:r>
              <a:rPr lang="en-US" altLang="zh-CN" sz="1800" dirty="0" smtClean="0">
                <a:latin typeface="Times New Roman" panose="02020603050405020304" pitchFamily="18" charset="0"/>
                <a:cs typeface="Times New Roman" panose="02020603050405020304" pitchFamily="18" charset="0"/>
              </a:rPr>
              <a:t>迷人的十二生肖                      twelve appealing Chinese zodiac</a:t>
            </a:r>
            <a:r>
              <a:rPr lang="en-US" altLang="zh-CN" sz="1800" baseline="-25000" dirty="0" smtClean="0">
                <a:latin typeface="Times New Roman" panose="02020603050405020304" pitchFamily="18" charset="0"/>
                <a:cs typeface="Times New Roman" panose="02020603050405020304" pitchFamily="18" charset="0"/>
              </a:rPr>
              <a:t> /ˈzəʊdiæk/ </a:t>
            </a:r>
            <a:endParaRPr lang="en-US" altLang="zh-CN" sz="1800" baseline="-25000" dirty="0" smtClean="0">
              <a:latin typeface="Times New Roman" panose="02020603050405020304" pitchFamily="18" charset="0"/>
              <a:cs typeface="Times New Roman" panose="02020603050405020304" pitchFamily="18" charset="0"/>
            </a:endParaRPr>
          </a:p>
          <a:p>
            <a:pPr fontAlgn="auto">
              <a:lnSpc>
                <a:spcPts val="2560"/>
              </a:lnSpc>
            </a:pPr>
            <a:r>
              <a:rPr lang="en-US" altLang="zh-CN" sz="1800" dirty="0" smtClean="0">
                <a:latin typeface="Times New Roman" panose="02020603050405020304" pitchFamily="18" charset="0"/>
                <a:cs typeface="Times New Roman" panose="02020603050405020304" pitchFamily="18" charset="0"/>
              </a:rPr>
              <a:t>领会到体育的独特魅力         fully appreciate the unique charm of sports</a:t>
            </a:r>
            <a:endParaRPr lang="en-US" altLang="zh-CN" sz="1800" dirty="0" smtClean="0">
              <a:latin typeface="Times New Roman" panose="02020603050405020304" pitchFamily="18" charset="0"/>
              <a:cs typeface="Times New Roman" panose="02020603050405020304" pitchFamily="18" charset="0"/>
            </a:endParaRPr>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arn(inVertical)">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barn(inVertical)">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barn(inVertical)">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barn(inVertical)">
                                      <p:cBhvr>
                                        <p:cTn id="28" dur="500"/>
                                        <p:tgtEl>
                                          <p:spTgt spid="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barn(inVertical)">
                                      <p:cBhvr>
                                        <p:cTn id="33" dur="500"/>
                                        <p:tgtEl>
                                          <p:spTgt spid="3">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barn(inVertical)">
                                      <p:cBhvr>
                                        <p:cTn id="38" dur="500"/>
                                        <p:tgtEl>
                                          <p:spTgt spid="3">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barn(inVertical)">
                                      <p:cBhvr>
                                        <p:cTn id="43" dur="500"/>
                                        <p:tgtEl>
                                          <p:spTgt spid="3">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3">
                                            <p:txEl>
                                              <p:pRg st="7" end="7"/>
                                            </p:txEl>
                                          </p:spTgt>
                                        </p:tgtEl>
                                        <p:attrNameLst>
                                          <p:attrName>style.visibility</p:attrName>
                                        </p:attrNameLst>
                                      </p:cBhvr>
                                      <p:to>
                                        <p:strVal val="visible"/>
                                      </p:to>
                                    </p:set>
                                    <p:animEffect transition="in" filter="barn(inVertical)">
                                      <p:cBhvr>
                                        <p:cTn id="48" dur="500"/>
                                        <p:tgtEl>
                                          <p:spTgt spid="3">
                                            <p:txEl>
                                              <p:pRg st="7" end="7"/>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3">
                                            <p:txEl>
                                              <p:pRg st="8" end="8"/>
                                            </p:txEl>
                                          </p:spTgt>
                                        </p:tgtEl>
                                        <p:attrNameLst>
                                          <p:attrName>style.visibility</p:attrName>
                                        </p:attrNameLst>
                                      </p:cBhvr>
                                      <p:to>
                                        <p:strVal val="visible"/>
                                      </p:to>
                                    </p:set>
                                    <p:animEffect transition="in" filter="barn(inVertical)">
                                      <p:cBhvr>
                                        <p:cTn id="53" dur="500"/>
                                        <p:tgtEl>
                                          <p:spTgt spid="3">
                                            <p:txEl>
                                              <p:pRg st="8" end="8"/>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3">
                                            <p:txEl>
                                              <p:pRg st="9" end="9"/>
                                            </p:txEl>
                                          </p:spTgt>
                                        </p:tgtEl>
                                        <p:attrNameLst>
                                          <p:attrName>style.visibility</p:attrName>
                                        </p:attrNameLst>
                                      </p:cBhvr>
                                      <p:to>
                                        <p:strVal val="visible"/>
                                      </p:to>
                                    </p:set>
                                    <p:animEffect transition="in" filter="barn(inVertical)">
                                      <p:cBhvr>
                                        <p:cTn id="58" dur="500"/>
                                        <p:tgtEl>
                                          <p:spTgt spid="3">
                                            <p:txEl>
                                              <p:pRg st="9" end="9"/>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3">
                                            <p:txEl>
                                              <p:pRg st="10" end="10"/>
                                            </p:txEl>
                                          </p:spTgt>
                                        </p:tgtEl>
                                        <p:attrNameLst>
                                          <p:attrName>style.visibility</p:attrName>
                                        </p:attrNameLst>
                                      </p:cBhvr>
                                      <p:to>
                                        <p:strVal val="visible"/>
                                      </p:to>
                                    </p:set>
                                    <p:animEffect transition="in" filter="barn(inVertical)">
                                      <p:cBhvr>
                                        <p:cTn id="63" dur="500"/>
                                        <p:tgtEl>
                                          <p:spTgt spid="3">
                                            <p:txEl>
                                              <p:pRg st="10" end="1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nodeType="clickEffect">
                                  <p:stCondLst>
                                    <p:cond delay="0"/>
                                  </p:stCondLst>
                                  <p:childTnLst>
                                    <p:set>
                                      <p:cBhvr>
                                        <p:cTn id="67" dur="1" fill="hold">
                                          <p:stCondLst>
                                            <p:cond delay="0"/>
                                          </p:stCondLst>
                                        </p:cTn>
                                        <p:tgtEl>
                                          <p:spTgt spid="3">
                                            <p:txEl>
                                              <p:pRg st="11" end="11"/>
                                            </p:txEl>
                                          </p:spTgt>
                                        </p:tgtEl>
                                        <p:attrNameLst>
                                          <p:attrName>style.visibility</p:attrName>
                                        </p:attrNameLst>
                                      </p:cBhvr>
                                      <p:to>
                                        <p:strVal val="visible"/>
                                      </p:to>
                                    </p:set>
                                    <p:animEffect transition="in" filter="barn(inVertical)">
                                      <p:cBhvr>
                                        <p:cTn id="68" dur="500"/>
                                        <p:tgtEl>
                                          <p:spTgt spid="3">
                                            <p:txEl>
                                              <p:pRg st="11" end="11"/>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nodeType="clickEffect">
                                  <p:stCondLst>
                                    <p:cond delay="0"/>
                                  </p:stCondLst>
                                  <p:childTnLst>
                                    <p:set>
                                      <p:cBhvr>
                                        <p:cTn id="72" dur="1" fill="hold">
                                          <p:stCondLst>
                                            <p:cond delay="0"/>
                                          </p:stCondLst>
                                        </p:cTn>
                                        <p:tgtEl>
                                          <p:spTgt spid="3">
                                            <p:txEl>
                                              <p:pRg st="12" end="12"/>
                                            </p:txEl>
                                          </p:spTgt>
                                        </p:tgtEl>
                                        <p:attrNameLst>
                                          <p:attrName>style.visibility</p:attrName>
                                        </p:attrNameLst>
                                      </p:cBhvr>
                                      <p:to>
                                        <p:strVal val="visible"/>
                                      </p:to>
                                    </p:set>
                                    <p:animEffect transition="in" filter="barn(inVertical)">
                                      <p:cBhvr>
                                        <p:cTn id="73"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5">
                <a:lumMod val="75000"/>
              </a:schemeClr>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pic>
        <p:nvPicPr>
          <p:cNvPr id="4" name="图片 3" descr="未标题-1.png"/>
          <p:cNvPicPr>
            <a:picLocks noChangeAspect="1"/>
          </p:cNvPicPr>
          <p:nvPr/>
        </p:nvPicPr>
        <p:blipFill>
          <a:blip r:embed="rId4" cstate="print"/>
          <a:stretch>
            <a:fillRect/>
          </a:stretch>
        </p:blipFill>
        <p:spPr>
          <a:xfrm>
            <a:off x="8150225" y="0"/>
            <a:ext cx="459740" cy="749935"/>
          </a:xfrm>
          <a:prstGeom prst="rect">
            <a:avLst/>
          </a:prstGeom>
        </p:spPr>
      </p:pic>
      <p:sp>
        <p:nvSpPr>
          <p:cNvPr id="5" name="TextBox 3"/>
          <p:cNvSpPr txBox="1"/>
          <p:nvPr/>
        </p:nvSpPr>
        <p:spPr>
          <a:xfrm>
            <a:off x="534035" y="144780"/>
            <a:ext cx="3724910" cy="398780"/>
          </a:xfrm>
          <a:prstGeom prst="rect">
            <a:avLst/>
          </a:prstGeom>
          <a:noFill/>
        </p:spPr>
        <p:txBody>
          <a:bodyPr wrap="square" rtlCol="0">
            <a:spAutoFit/>
          </a:bodyPr>
          <a:p>
            <a:r>
              <a:rPr lang="zh-CN" altLang="en-US" sz="2000" b="1" dirty="0">
                <a:solidFill>
                  <a:schemeClr val="accent5">
                    <a:lumMod val="75000"/>
                  </a:schemeClr>
                </a:solidFill>
                <a:latin typeface="微软雅黑" panose="020B0503020204020204" pitchFamily="34" charset="-122"/>
                <a:ea typeface="微软雅黑" panose="020B0503020204020204" pitchFamily="34" charset="-122"/>
              </a:rPr>
              <a:t>常见赠礼</a:t>
            </a:r>
            <a:endParaRPr lang="en-US" altLang="zh-CN" sz="2000" b="1" dirty="0">
              <a:solidFill>
                <a:schemeClr val="accent5">
                  <a:lumMod val="75000"/>
                </a:schemeClr>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173355" y="680085"/>
            <a:ext cx="8651875" cy="3969385"/>
          </a:xfrm>
          <a:prstGeom prst="rect">
            <a:avLst/>
          </a:prstGeom>
          <a:noFill/>
        </p:spPr>
        <p:txBody>
          <a:bodyPr wrap="square" rtlCol="0" anchor="t">
            <a:spAutoFit/>
          </a:bodyPr>
          <a:p>
            <a:r>
              <a:rPr lang="en-US" altLang="zh-CN" sz="1800" dirty="0" smtClean="0">
                <a:latin typeface="Times New Roman" panose="02020603050405020304" pitchFamily="18" charset="0"/>
                <a:cs typeface="Times New Roman" panose="02020603050405020304" pitchFamily="18" charset="0"/>
              </a:rPr>
              <a:t>1.</a:t>
            </a:r>
            <a:r>
              <a:rPr lang="zh-CN" altLang="en-US" sz="1800" dirty="0" smtClean="0">
                <a:latin typeface="Times New Roman" panose="02020603050405020304" pitchFamily="18" charset="0"/>
                <a:cs typeface="Times New Roman" panose="02020603050405020304" pitchFamily="18" charset="0"/>
              </a:rPr>
              <a:t>这里有一些中国结，在中国象征着和平和友好，祝愿你们幸福、繁荣和学术进步。</a:t>
            </a:r>
            <a:endParaRPr lang="zh-CN" altLang="en-US" sz="1800"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sz="1800" dirty="0" smtClean="0">
                <a:latin typeface="Times New Roman" panose="02020603050405020304" pitchFamily="18" charset="0"/>
                <a:cs typeface="Times New Roman" panose="02020603050405020304" pitchFamily="18" charset="0"/>
              </a:rPr>
              <a:t>Here are some Chinese knots for you, symbols of friendliness and peace in China, wishing you greater happiness, prosperity and academic progress. </a:t>
            </a:r>
            <a:endParaRPr sz="1800" dirty="0" smtClean="0">
              <a:latin typeface="Times New Roman" panose="02020603050405020304" pitchFamily="18" charset="0"/>
              <a:cs typeface="Times New Roman" panose="02020603050405020304" pitchFamily="18" charset="0"/>
            </a:endParaRPr>
          </a:p>
          <a:p>
            <a:r>
              <a:rPr lang="en-US" altLang="zh-CN" sz="1800" dirty="0" smtClean="0">
                <a:latin typeface="Times New Roman" panose="02020603050405020304" pitchFamily="18" charset="0"/>
                <a:cs typeface="Times New Roman" panose="02020603050405020304" pitchFamily="18" charset="0"/>
              </a:rPr>
              <a:t>2.</a:t>
            </a:r>
            <a:r>
              <a:rPr lang="zh-CN" altLang="en-US" sz="1800" dirty="0" smtClean="0">
                <a:latin typeface="Times New Roman" panose="02020603050405020304" pitchFamily="18" charset="0"/>
                <a:cs typeface="Times New Roman" panose="02020603050405020304" pitchFamily="18" charset="0"/>
              </a:rPr>
              <a:t>送你一本孔子的《论语》，</a:t>
            </a:r>
            <a:r>
              <a:rPr lang="zh-CN" altLang="en-US" sz="1800" dirty="0" smtClean="0">
                <a:latin typeface="Times New Roman" panose="02020603050405020304" pitchFamily="18" charset="0"/>
                <a:cs typeface="Times New Roman" panose="02020603050405020304" pitchFamily="18" charset="0"/>
                <a:sym typeface="+mn-ea"/>
              </a:rPr>
              <a:t>中国传统文化的精髓的折射。</a:t>
            </a:r>
            <a:endParaRPr lang="zh-CN" altLang="en-US" sz="1800"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800" dirty="0" smtClean="0">
                <a:latin typeface="Times New Roman" panose="02020603050405020304" pitchFamily="18" charset="0"/>
                <a:cs typeface="Times New Roman" panose="02020603050405020304" pitchFamily="18" charset="0"/>
              </a:rPr>
              <a:t>  </a:t>
            </a:r>
            <a:r>
              <a:rPr sz="1800" dirty="0" smtClean="0">
                <a:latin typeface="Times New Roman" panose="02020603050405020304" pitchFamily="18" charset="0"/>
                <a:cs typeface="Times New Roman" panose="02020603050405020304" pitchFamily="18" charset="0"/>
              </a:rPr>
              <a:t>At</a:t>
            </a:r>
            <a:r>
              <a:rPr lang="en-US" sz="1800" dirty="0" smtClean="0">
                <a:latin typeface="Times New Roman" panose="02020603050405020304" pitchFamily="18" charset="0"/>
                <a:cs typeface="Times New Roman" panose="02020603050405020304" pitchFamily="18" charset="0"/>
              </a:rPr>
              <a:t>t</a:t>
            </a:r>
            <a:r>
              <a:rPr sz="1800" dirty="0" smtClean="0">
                <a:latin typeface="Times New Roman" panose="02020603050405020304" pitchFamily="18" charset="0"/>
                <a:cs typeface="Times New Roman" panose="02020603050405020304" pitchFamily="18" charset="0"/>
              </a:rPr>
              <a:t>ached </a:t>
            </a:r>
            <a:r>
              <a:rPr lang="en-US" sz="1800" dirty="0" smtClean="0">
                <a:latin typeface="Times New Roman" panose="02020603050405020304" pitchFamily="18" charset="0"/>
                <a:cs typeface="Times New Roman" panose="02020603050405020304" pitchFamily="18" charset="0"/>
              </a:rPr>
              <a:t>t</a:t>
            </a:r>
            <a:r>
              <a:rPr sz="1800" dirty="0" smtClean="0">
                <a:latin typeface="Times New Roman" panose="02020603050405020304" pitchFamily="18" charset="0"/>
                <a:cs typeface="Times New Roman" panose="02020603050405020304" pitchFamily="18" charset="0"/>
              </a:rPr>
              <a:t>o the letter is a b</a:t>
            </a:r>
            <a:r>
              <a:rPr lang="en-US" sz="1800" dirty="0" smtClean="0">
                <a:latin typeface="Times New Roman" panose="02020603050405020304" pitchFamily="18" charset="0"/>
                <a:cs typeface="Times New Roman" panose="02020603050405020304" pitchFamily="18" charset="0"/>
              </a:rPr>
              <a:t>oo</a:t>
            </a:r>
            <a:r>
              <a:rPr sz="1800" dirty="0" smtClean="0">
                <a:latin typeface="Times New Roman" panose="02020603050405020304" pitchFamily="18" charset="0"/>
                <a:cs typeface="Times New Roman" panose="02020603050405020304" pitchFamily="18" charset="0"/>
              </a:rPr>
              <a:t>k</a:t>
            </a:r>
            <a:r>
              <a:rPr sz="1800" i="1" dirty="0" smtClean="0">
                <a:latin typeface="Times New Roman" panose="02020603050405020304" pitchFamily="18" charset="0"/>
                <a:cs typeface="Times New Roman" panose="02020603050405020304" pitchFamily="18" charset="0"/>
              </a:rPr>
              <a:t> The Analects</a:t>
            </a:r>
            <a:r>
              <a:rPr sz="1800" i="1" baseline="-25000" dirty="0" smtClean="0">
                <a:latin typeface="Times New Roman" panose="02020603050405020304" pitchFamily="18" charset="0"/>
                <a:cs typeface="Times New Roman" panose="02020603050405020304" pitchFamily="18" charset="0"/>
              </a:rPr>
              <a:t> /ˈænəlekts/ </a:t>
            </a:r>
            <a:r>
              <a:rPr sz="1800" dirty="0" smtClean="0">
                <a:latin typeface="Times New Roman" panose="02020603050405020304" pitchFamily="18" charset="0"/>
                <a:cs typeface="Times New Roman" panose="02020603050405020304" pitchFamily="18" charset="0"/>
              </a:rPr>
              <a:t> b</a:t>
            </a:r>
            <a:r>
              <a:rPr lang="en-US" sz="1800" dirty="0" smtClean="0">
                <a:latin typeface="Times New Roman" panose="02020603050405020304" pitchFamily="18" charset="0"/>
                <a:cs typeface="Times New Roman" panose="02020603050405020304" pitchFamily="18" charset="0"/>
              </a:rPr>
              <a:t>y </a:t>
            </a:r>
            <a:r>
              <a:rPr sz="1800" dirty="0" smtClean="0">
                <a:latin typeface="Times New Roman" panose="02020603050405020304" pitchFamily="18" charset="0"/>
                <a:cs typeface="Times New Roman" panose="02020603050405020304" pitchFamily="18" charset="0"/>
                <a:sym typeface="+mn-ea"/>
              </a:rPr>
              <a:t>Confucious</a:t>
            </a:r>
            <a:r>
              <a:rPr lang="en-US" sz="1800" dirty="0" smtClean="0">
                <a:latin typeface="Times New Roman" panose="02020603050405020304" pitchFamily="18" charset="0"/>
                <a:cs typeface="Times New Roman" panose="02020603050405020304" pitchFamily="18" charset="0"/>
                <a:sym typeface="+mn-ea"/>
              </a:rPr>
              <a:t>,  a reflection of  essence </a:t>
            </a:r>
            <a:r>
              <a:rPr lang="en-US" sz="1800" baseline="-25000" dirty="0" smtClean="0">
                <a:latin typeface="Times New Roman" panose="02020603050405020304" pitchFamily="18" charset="0"/>
                <a:cs typeface="Times New Roman" panose="02020603050405020304" pitchFamily="18" charset="0"/>
                <a:sym typeface="+mn-ea"/>
              </a:rPr>
              <a:t>/ˈes(ə)ns/ </a:t>
            </a:r>
            <a:r>
              <a:rPr lang="en-US" sz="1800" dirty="0" smtClean="0">
                <a:latin typeface="Times New Roman" panose="02020603050405020304" pitchFamily="18" charset="0"/>
                <a:cs typeface="Times New Roman" panose="02020603050405020304" pitchFamily="18" charset="0"/>
                <a:sym typeface="+mn-ea"/>
              </a:rPr>
              <a:t> of Chinese culture.</a:t>
            </a:r>
            <a:endParaRPr lang="en-US" sz="1800" dirty="0" smtClean="0">
              <a:latin typeface="Times New Roman" panose="02020603050405020304" pitchFamily="18" charset="0"/>
              <a:cs typeface="Times New Roman" panose="02020603050405020304" pitchFamily="18" charset="0"/>
              <a:sym typeface="+mn-ea"/>
            </a:endParaRPr>
          </a:p>
          <a:p>
            <a:r>
              <a:rPr lang="en-US" altLang="zh-CN" sz="1800" dirty="0" smtClean="0">
                <a:latin typeface="Times New Roman" panose="02020603050405020304" pitchFamily="18" charset="0"/>
                <a:cs typeface="Times New Roman" panose="02020603050405020304" pitchFamily="18" charset="0"/>
              </a:rPr>
              <a:t>3.</a:t>
            </a:r>
            <a:r>
              <a:rPr lang="zh-CN" altLang="en-US" sz="1800" dirty="0" smtClean="0">
                <a:latin typeface="Times New Roman" panose="02020603050405020304" pitchFamily="18" charset="0"/>
                <a:cs typeface="Times New Roman" panose="02020603050405020304" pitchFamily="18" charset="0"/>
              </a:rPr>
              <a:t>我们精心为您挑选了冰墩墩作为送别礼物，它代表着欢乐、力量和毅力，也是我们真诚的祝福——“携手共进，共铸未来”。  </a:t>
            </a:r>
            <a:endParaRPr lang="zh-CN" altLang="en-US" sz="1800"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sz="1800" dirty="0" smtClean="0">
                <a:latin typeface="Times New Roman" panose="02020603050405020304" pitchFamily="18" charset="0"/>
                <a:cs typeface="Times New Roman" panose="02020603050405020304" pitchFamily="18" charset="0"/>
              </a:rPr>
              <a:t>We have carefully chosen Bing Dwen Dwen for you as a farewell present, representing joy, strength and willpower, and that’s also our sincere wish — “Together for a shared future</a:t>
            </a:r>
            <a:r>
              <a:rPr sz="1800" baseline="-25000" dirty="0" smtClean="0">
                <a:latin typeface="Times New Roman" panose="02020603050405020304" pitchFamily="18" charset="0"/>
                <a:cs typeface="Times New Roman" panose="02020603050405020304" pitchFamily="18" charset="0"/>
              </a:rPr>
              <a:t>北京冬奥会口号</a:t>
            </a:r>
            <a:r>
              <a:rPr sz="1800" dirty="0" smtClean="0">
                <a:latin typeface="Times New Roman" panose="02020603050405020304" pitchFamily="18" charset="0"/>
                <a:cs typeface="Times New Roman" panose="02020603050405020304" pitchFamily="18" charset="0"/>
              </a:rPr>
              <a:t>”.</a:t>
            </a:r>
            <a:endParaRPr sz="1800" dirty="0" smtClean="0">
              <a:latin typeface="Times New Roman" panose="02020603050405020304" pitchFamily="18" charset="0"/>
              <a:cs typeface="Times New Roman" panose="02020603050405020304" pitchFamily="18" charset="0"/>
            </a:endParaRPr>
          </a:p>
          <a:p>
            <a:r>
              <a:rPr lang="en-US" altLang="zh-CN" sz="1800" dirty="0" smtClean="0">
                <a:latin typeface="Times New Roman" panose="02020603050405020304" pitchFamily="18" charset="0"/>
                <a:cs typeface="Times New Roman" panose="02020603050405020304" pitchFamily="18" charset="0"/>
              </a:rPr>
              <a:t>4.</a:t>
            </a:r>
            <a:r>
              <a:rPr lang="zh-CN" altLang="en-US" sz="1800" dirty="0" smtClean="0">
                <a:latin typeface="Times New Roman" panose="02020603050405020304" pitchFamily="18" charset="0"/>
                <a:cs typeface="Times New Roman" panose="02020603050405020304" pitchFamily="18" charset="0"/>
              </a:rPr>
              <a:t>请原谅我的过错。我还送你一个精致的瓷器茶杯，以弥补给你带来的不便。</a:t>
            </a:r>
            <a:endParaRPr lang="zh-CN" altLang="en-US" sz="1800"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sz="1800" dirty="0" smtClean="0">
                <a:latin typeface="Times New Roman" panose="02020603050405020304" pitchFamily="18" charset="0"/>
                <a:cs typeface="Times New Roman" panose="02020603050405020304" pitchFamily="18" charset="0"/>
              </a:rPr>
              <a:t>Please forgive me for my fault. I also send you a delicate chinese tea cup to make up for any inconvenience caused.</a:t>
            </a:r>
            <a:endParaRPr sz="1800" dirty="0" smtClean="0">
              <a:latin typeface="Times New Roman" panose="02020603050405020304" pitchFamily="18" charset="0"/>
              <a:cs typeface="Times New Roman" panose="02020603050405020304" pitchFamily="18" charset="0"/>
            </a:endParaRPr>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barn(inVertical)">
                                      <p:cBhvr>
                                        <p:cTn id="13" dur="500"/>
                                        <p:tgtEl>
                                          <p:spTgt spid="2">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barn(inVertical)">
                                      <p:cBhvr>
                                        <p:cTn id="18" dur="500"/>
                                        <p:tgtEl>
                                          <p:spTgt spid="2">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animEffect transition="in" filter="barn(inVertical)">
                                      <p:cBhvr>
                                        <p:cTn id="23" dur="500"/>
                                        <p:tgtEl>
                                          <p:spTgt spid="2">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
                                            <p:txEl>
                                              <p:pRg st="7" end="7"/>
                                            </p:txEl>
                                          </p:spTgt>
                                        </p:tgtEl>
                                        <p:attrNameLst>
                                          <p:attrName>style.visibility</p:attrName>
                                        </p:attrNameLst>
                                      </p:cBhvr>
                                      <p:to>
                                        <p:strVal val="visible"/>
                                      </p:to>
                                    </p:set>
                                    <p:animEffect transition="in" filter="barn(inVertical)">
                                      <p:cBhvr>
                                        <p:cTn id="28"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5">
                <a:lumMod val="75000"/>
              </a:schemeClr>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pic>
        <p:nvPicPr>
          <p:cNvPr id="4" name="图片 3" descr="未标题-1.png"/>
          <p:cNvPicPr>
            <a:picLocks noChangeAspect="1"/>
          </p:cNvPicPr>
          <p:nvPr/>
        </p:nvPicPr>
        <p:blipFill>
          <a:blip r:embed="rId4" cstate="print"/>
          <a:stretch>
            <a:fillRect/>
          </a:stretch>
        </p:blipFill>
        <p:spPr>
          <a:xfrm>
            <a:off x="8150225" y="0"/>
            <a:ext cx="459740" cy="749935"/>
          </a:xfrm>
          <a:prstGeom prst="rect">
            <a:avLst/>
          </a:prstGeom>
        </p:spPr>
      </p:pic>
      <p:sp>
        <p:nvSpPr>
          <p:cNvPr id="5" name="TextBox 3"/>
          <p:cNvSpPr txBox="1"/>
          <p:nvPr/>
        </p:nvSpPr>
        <p:spPr>
          <a:xfrm>
            <a:off x="534035" y="144780"/>
            <a:ext cx="3724910" cy="398780"/>
          </a:xfrm>
          <a:prstGeom prst="rect">
            <a:avLst/>
          </a:prstGeom>
          <a:noFill/>
        </p:spPr>
        <p:txBody>
          <a:bodyPr wrap="square" rtlCol="0">
            <a:spAutoFit/>
          </a:bodyPr>
          <a:p>
            <a:r>
              <a:rPr lang="zh-CN" altLang="en-US" sz="2000" b="1" dirty="0">
                <a:solidFill>
                  <a:srgbClr val="C00000"/>
                </a:solidFill>
                <a:latin typeface="微软雅黑" panose="020B0503020204020204" pitchFamily="34" charset="-122"/>
                <a:ea typeface="微软雅黑" panose="020B0503020204020204" pitchFamily="34" charset="-122"/>
              </a:rPr>
              <a:t>评价</a:t>
            </a:r>
            <a:r>
              <a:rPr lang="zh-CN" altLang="en-US" sz="2000" b="1" dirty="0">
                <a:solidFill>
                  <a:schemeClr val="accent5">
                    <a:lumMod val="75000"/>
                  </a:schemeClr>
                </a:solidFill>
                <a:latin typeface="微软雅黑" panose="020B0503020204020204" pitchFamily="34" charset="-122"/>
                <a:ea typeface="微软雅黑" panose="020B0503020204020204" pitchFamily="34" charset="-122"/>
              </a:rPr>
              <a:t>活动反响</a:t>
            </a:r>
            <a:r>
              <a:rPr lang="en-US" altLang="zh-CN" sz="2000" b="1" dirty="0">
                <a:solidFill>
                  <a:schemeClr val="accent5">
                    <a:lumMod val="75000"/>
                  </a:schemeClr>
                </a:solidFill>
                <a:latin typeface="微软雅黑" panose="020B0503020204020204" pitchFamily="34" charset="-122"/>
                <a:ea typeface="微软雅黑" panose="020B0503020204020204" pitchFamily="34" charset="-122"/>
              </a:rPr>
              <a:t>/</a:t>
            </a:r>
            <a:r>
              <a:rPr lang="zh-CN" altLang="en-US" sz="2000" b="1" dirty="0">
                <a:solidFill>
                  <a:schemeClr val="accent5">
                    <a:lumMod val="75000"/>
                  </a:schemeClr>
                </a:solidFill>
                <a:latin typeface="微软雅黑" panose="020B0503020204020204" pitchFamily="34" charset="-122"/>
                <a:ea typeface="微软雅黑" panose="020B0503020204020204" pitchFamily="34" charset="-122"/>
              </a:rPr>
              <a:t>意义</a:t>
            </a:r>
            <a:r>
              <a:rPr lang="en-US" altLang="zh-CN" sz="2000" b="1" dirty="0">
                <a:solidFill>
                  <a:schemeClr val="accent5">
                    <a:lumMod val="75000"/>
                  </a:schemeClr>
                </a:solidFill>
                <a:latin typeface="微软雅黑" panose="020B0503020204020204" pitchFamily="34" charset="-122"/>
                <a:ea typeface="微软雅黑" panose="020B0503020204020204" pitchFamily="34" charset="-122"/>
              </a:rPr>
              <a:t>/</a:t>
            </a:r>
            <a:r>
              <a:rPr lang="zh-CN" altLang="en-US" sz="2000" b="1" dirty="0">
                <a:solidFill>
                  <a:schemeClr val="accent5">
                    <a:lumMod val="75000"/>
                  </a:schemeClr>
                </a:solidFill>
                <a:latin typeface="微软雅黑" panose="020B0503020204020204" pitchFamily="34" charset="-122"/>
                <a:ea typeface="微软雅黑" panose="020B0503020204020204" pitchFamily="34" charset="-122"/>
              </a:rPr>
              <a:t>收获</a:t>
            </a:r>
            <a:endParaRPr lang="zh-CN" altLang="en-US" sz="2000" b="1" dirty="0">
              <a:solidFill>
                <a:schemeClr val="accent5">
                  <a:lumMod val="75000"/>
                </a:schemeClr>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191135" y="543560"/>
            <a:ext cx="8855710" cy="4359275"/>
          </a:xfrm>
          <a:prstGeom prst="rect">
            <a:avLst/>
          </a:prstGeom>
          <a:noFill/>
        </p:spPr>
        <p:txBody>
          <a:bodyPr wrap="square" rtlCol="0" anchor="t">
            <a:spAutoFit/>
          </a:bodyPr>
          <a:p>
            <a:pPr fontAlgn="auto">
              <a:lnSpc>
                <a:spcPts val="2560"/>
              </a:lnSpc>
            </a:pPr>
            <a:r>
              <a:rPr lang="en-US" altLang="zh-CN" sz="1800" dirty="0" smtClean="0">
                <a:latin typeface="Times New Roman" panose="02020603050405020304" pitchFamily="18" charset="0"/>
                <a:cs typeface="Times New Roman" panose="02020603050405020304" pitchFamily="18" charset="0"/>
                <a:sym typeface="+mn-ea"/>
              </a:rPr>
              <a:t>1.</a:t>
            </a:r>
            <a:r>
              <a:rPr lang="zh-CN" altLang="en-US" sz="1800" dirty="0" smtClean="0">
                <a:latin typeface="Times New Roman" panose="02020603050405020304" pitchFamily="18" charset="0"/>
                <a:cs typeface="Times New Roman" panose="02020603050405020304" pitchFamily="18" charset="0"/>
                <a:sym typeface="+mn-ea"/>
              </a:rPr>
              <a:t>唤起... 的意识</a:t>
            </a:r>
            <a:r>
              <a:rPr lang="en-US" altLang="zh-CN" sz="1800" dirty="0" smtClean="0">
                <a:latin typeface="Times New Roman" panose="02020603050405020304" pitchFamily="18" charset="0"/>
                <a:cs typeface="Times New Roman" panose="02020603050405020304" pitchFamily="18" charset="0"/>
                <a:sym typeface="+mn-ea"/>
              </a:rPr>
              <a:t>                                     </a:t>
            </a:r>
            <a:r>
              <a:rPr lang="en-US" altLang="zh-CN" sz="1800" dirty="0" smtClean="0">
                <a:noFill/>
                <a:latin typeface="Times New Roman" panose="02020603050405020304" pitchFamily="18" charset="0"/>
                <a:cs typeface="Times New Roman" panose="02020603050405020304" pitchFamily="18" charset="0"/>
                <a:sym typeface="+mn-ea"/>
              </a:rPr>
              <a:t> </a:t>
            </a:r>
            <a:r>
              <a:rPr lang="zh-CN" altLang="en-US" sz="1800" dirty="0" smtClean="0">
                <a:noFill/>
                <a:latin typeface="Times New Roman" panose="02020603050405020304" pitchFamily="18" charset="0"/>
                <a:cs typeface="Times New Roman" panose="02020603050405020304" pitchFamily="18" charset="0"/>
                <a:sym typeface="+mn-ea"/>
              </a:rPr>
              <a:t>arouse one's awareness/consciousness of  </a:t>
            </a:r>
            <a:endParaRPr lang="zh-CN" altLang="en-US" sz="1800" dirty="0" smtClean="0">
              <a:noFill/>
              <a:latin typeface="Times New Roman" panose="02020603050405020304" pitchFamily="18" charset="0"/>
              <a:cs typeface="Times New Roman" panose="02020603050405020304" pitchFamily="18" charset="0"/>
              <a:sym typeface="+mn-ea"/>
            </a:endParaRPr>
          </a:p>
          <a:p>
            <a:pPr fontAlgn="auto">
              <a:lnSpc>
                <a:spcPts val="2560"/>
              </a:lnSpc>
            </a:pPr>
            <a:r>
              <a:rPr lang="en-US" altLang="zh-CN" sz="1800" dirty="0" smtClean="0">
                <a:latin typeface="Times New Roman" panose="02020603050405020304" pitchFamily="18" charset="0"/>
                <a:cs typeface="Times New Roman" panose="02020603050405020304" pitchFamily="18" charset="0"/>
                <a:sym typeface="+mn-ea"/>
              </a:rPr>
              <a:t>2.</a:t>
            </a:r>
            <a:r>
              <a:rPr lang="zh-CN" altLang="en-US" sz="1800" dirty="0" smtClean="0">
                <a:latin typeface="Times New Roman" panose="02020603050405020304" pitchFamily="18" charset="0"/>
                <a:cs typeface="Times New Roman" panose="02020603050405020304" pitchFamily="18" charset="0"/>
                <a:sym typeface="+mn-ea"/>
              </a:rPr>
              <a:t>陶冶情操                                          </a:t>
            </a:r>
            <a:r>
              <a:rPr lang="zh-CN" altLang="en-US" sz="1800" dirty="0" smtClean="0">
                <a:noFill/>
                <a:latin typeface="Times New Roman" panose="02020603050405020304" pitchFamily="18" charset="0"/>
                <a:cs typeface="Times New Roman" panose="02020603050405020304" pitchFamily="18" charset="0"/>
                <a:sym typeface="+mn-ea"/>
              </a:rPr>
              <a:t>    cultivate/nourish/nurture one’s mind  </a:t>
            </a:r>
            <a:endParaRPr lang="zh-CN" altLang="en-US" sz="1800" dirty="0" smtClean="0">
              <a:noFill/>
              <a:latin typeface="Times New Roman" panose="02020603050405020304" pitchFamily="18" charset="0"/>
              <a:cs typeface="Times New Roman" panose="02020603050405020304" pitchFamily="18" charset="0"/>
              <a:sym typeface="+mn-ea"/>
            </a:endParaRPr>
          </a:p>
          <a:p>
            <a:pPr fontAlgn="auto">
              <a:lnSpc>
                <a:spcPts val="2560"/>
              </a:lnSpc>
            </a:pPr>
            <a:r>
              <a:rPr lang="en-US" altLang="zh-CN" sz="1800" dirty="0" smtClean="0">
                <a:latin typeface="Times New Roman" panose="02020603050405020304" pitchFamily="18" charset="0"/>
                <a:cs typeface="Times New Roman" panose="02020603050405020304" pitchFamily="18" charset="0"/>
                <a:sym typeface="+mn-ea"/>
              </a:rPr>
              <a:t>3.</a:t>
            </a:r>
            <a:r>
              <a:rPr lang="zh-CN" altLang="en-US" sz="1800" dirty="0" smtClean="0">
                <a:latin typeface="Times New Roman" panose="02020603050405020304" pitchFamily="18" charset="0"/>
                <a:cs typeface="Times New Roman" panose="02020603050405020304" pitchFamily="18" charset="0"/>
                <a:sym typeface="+mn-ea"/>
              </a:rPr>
              <a:t>培养主动性、想象力和创造力</a:t>
            </a:r>
            <a:r>
              <a:rPr lang="en-US" altLang="zh-CN" sz="1800" dirty="0" smtClean="0">
                <a:latin typeface="Times New Roman" panose="02020603050405020304" pitchFamily="18" charset="0"/>
                <a:cs typeface="Times New Roman" panose="02020603050405020304" pitchFamily="18" charset="0"/>
                <a:sym typeface="+mn-ea"/>
              </a:rPr>
              <a:t>          </a:t>
            </a:r>
            <a:r>
              <a:rPr lang="zh-CN" altLang="en-US" sz="1800" dirty="0" smtClean="0">
                <a:noFill/>
                <a:latin typeface="Times New Roman" panose="02020603050405020304" pitchFamily="18" charset="0"/>
                <a:cs typeface="Times New Roman" panose="02020603050405020304" pitchFamily="18" charset="0"/>
                <a:sym typeface="+mn-ea"/>
              </a:rPr>
              <a:t>cultivate</a:t>
            </a:r>
            <a:r>
              <a:rPr lang="en-US" altLang="zh-CN" sz="1800" dirty="0" smtClean="0">
                <a:noFill/>
                <a:latin typeface="Times New Roman" panose="02020603050405020304" pitchFamily="18" charset="0"/>
                <a:cs typeface="Times New Roman" panose="02020603050405020304" pitchFamily="18" charset="0"/>
                <a:sym typeface="+mn-ea"/>
              </a:rPr>
              <a:t>/foster</a:t>
            </a:r>
            <a:r>
              <a:rPr lang="zh-CN" altLang="en-US" sz="1800" dirty="0" smtClean="0">
                <a:noFill/>
                <a:latin typeface="Times New Roman" panose="02020603050405020304" pitchFamily="18" charset="0"/>
                <a:cs typeface="Times New Roman" panose="02020603050405020304" pitchFamily="18" charset="0"/>
                <a:sym typeface="+mn-ea"/>
              </a:rPr>
              <a:t> </a:t>
            </a:r>
            <a:r>
              <a:rPr lang="en-US" altLang="zh-CN" sz="1800" dirty="0" smtClean="0">
                <a:noFill/>
                <a:latin typeface="Times New Roman" panose="02020603050405020304" pitchFamily="18" charset="0"/>
                <a:cs typeface="Times New Roman" panose="02020603050405020304" pitchFamily="18" charset="0"/>
                <a:sym typeface="+mn-ea"/>
              </a:rPr>
              <a:t>initiative, </a:t>
            </a:r>
            <a:r>
              <a:rPr lang="zh-CN" altLang="en-US" sz="1800" dirty="0" smtClean="0">
                <a:noFill/>
                <a:latin typeface="Times New Roman" panose="02020603050405020304" pitchFamily="18" charset="0"/>
                <a:cs typeface="Times New Roman" panose="02020603050405020304" pitchFamily="18" charset="0"/>
                <a:sym typeface="+mn-ea"/>
              </a:rPr>
              <a:t>imagination and creativity</a:t>
            </a:r>
            <a:r>
              <a:rPr lang="zh-CN" altLang="en-US" sz="1800" dirty="0" smtClean="0">
                <a:latin typeface="Times New Roman" panose="02020603050405020304" pitchFamily="18" charset="0"/>
                <a:cs typeface="Times New Roman" panose="02020603050405020304" pitchFamily="18" charset="0"/>
                <a:sym typeface="+mn-ea"/>
              </a:rPr>
              <a:t> </a:t>
            </a:r>
            <a:endParaRPr lang="zh-CN" altLang="en-US" sz="1800" dirty="0" smtClean="0">
              <a:latin typeface="Times New Roman" panose="02020603050405020304" pitchFamily="18" charset="0"/>
              <a:cs typeface="Times New Roman" panose="02020603050405020304" pitchFamily="18" charset="0"/>
            </a:endParaRPr>
          </a:p>
          <a:p>
            <a:pPr fontAlgn="auto">
              <a:lnSpc>
                <a:spcPts val="2560"/>
              </a:lnSpc>
            </a:pPr>
            <a:r>
              <a:rPr lang="en-US" altLang="zh-CN" sz="1800" dirty="0" smtClean="0">
                <a:latin typeface="Times New Roman" panose="02020603050405020304" pitchFamily="18" charset="0"/>
                <a:cs typeface="Times New Roman" panose="02020603050405020304" pitchFamily="18" charset="0"/>
                <a:sym typeface="+mn-ea"/>
              </a:rPr>
              <a:t>4.收获一次有益且愉快的经历             </a:t>
            </a:r>
            <a:r>
              <a:rPr lang="en-US" altLang="zh-CN" sz="1800" dirty="0" smtClean="0">
                <a:noFill/>
                <a:latin typeface="Times New Roman" panose="02020603050405020304" pitchFamily="18" charset="0"/>
                <a:cs typeface="Times New Roman" panose="02020603050405020304" pitchFamily="18" charset="0"/>
                <a:sym typeface="+mn-ea"/>
              </a:rPr>
              <a:t> harvest a rewarding and enjoyable experience</a:t>
            </a:r>
            <a:endParaRPr lang="en-US" altLang="zh-CN" sz="1800" dirty="0" smtClean="0">
              <a:noFill/>
              <a:latin typeface="Times New Roman" panose="02020603050405020304" pitchFamily="18" charset="0"/>
              <a:cs typeface="Times New Roman" panose="02020603050405020304" pitchFamily="18" charset="0"/>
              <a:sym typeface="+mn-ea"/>
            </a:endParaRPr>
          </a:p>
          <a:p>
            <a:pPr fontAlgn="auto">
              <a:lnSpc>
                <a:spcPts val="2560"/>
              </a:lnSpc>
            </a:pPr>
            <a:r>
              <a:rPr lang="en-US" altLang="zh-CN" sz="1800" dirty="0" smtClean="0">
                <a:latin typeface="Times New Roman" panose="02020603050405020304" pitchFamily="18" charset="0"/>
                <a:cs typeface="Times New Roman" panose="02020603050405020304" pitchFamily="18" charset="0"/>
                <a:sym typeface="+mn-ea"/>
              </a:rPr>
              <a:t>5.</a:t>
            </a:r>
            <a:r>
              <a:rPr lang="zh-CN" altLang="en-US" sz="1800" dirty="0" smtClean="0">
                <a:latin typeface="Times New Roman" panose="02020603050405020304" pitchFamily="18" charset="0"/>
                <a:cs typeface="Times New Roman" panose="02020603050405020304" pitchFamily="18" charset="0"/>
                <a:sym typeface="+mn-ea"/>
              </a:rPr>
              <a:t>塑造学生的世界观，人生观和价值观</a:t>
            </a:r>
            <a:endParaRPr lang="zh-CN" altLang="en-US" sz="1800" dirty="0" smtClean="0">
              <a:latin typeface="Times New Roman" panose="02020603050405020304" pitchFamily="18" charset="0"/>
              <a:cs typeface="Times New Roman" panose="02020603050405020304" pitchFamily="18" charset="0"/>
              <a:sym typeface="+mn-ea"/>
            </a:endParaRPr>
          </a:p>
          <a:p>
            <a:pPr fontAlgn="auto">
              <a:lnSpc>
                <a:spcPts val="2560"/>
              </a:lnSpc>
            </a:pPr>
            <a:r>
              <a:rPr lang="en-US" altLang="zh-CN" sz="1800" dirty="0" smtClean="0">
                <a:latin typeface="Times New Roman" panose="02020603050405020304" pitchFamily="18" charset="0"/>
                <a:cs typeface="Times New Roman" panose="02020603050405020304" pitchFamily="18" charset="0"/>
                <a:sym typeface="+mn-ea"/>
              </a:rPr>
              <a:t>                                   </a:t>
            </a:r>
            <a:r>
              <a:rPr lang="en-US" altLang="zh-CN" sz="1800" dirty="0" smtClean="0">
                <a:noFill/>
                <a:latin typeface="Times New Roman" panose="02020603050405020304" pitchFamily="18" charset="0"/>
                <a:cs typeface="Times New Roman" panose="02020603050405020304" pitchFamily="18" charset="0"/>
                <a:sym typeface="+mn-ea"/>
              </a:rPr>
              <a:t> </a:t>
            </a:r>
            <a:r>
              <a:rPr lang="zh-CN" altLang="en-US" sz="1800" dirty="0" smtClean="0">
                <a:noFill/>
                <a:latin typeface="Times New Roman" panose="02020603050405020304" pitchFamily="18" charset="0"/>
                <a:cs typeface="Times New Roman" panose="02020603050405020304" pitchFamily="18" charset="0"/>
                <a:sym typeface="+mn-ea"/>
              </a:rPr>
              <a:t>shape students</a:t>
            </a:r>
            <a:r>
              <a:rPr lang="en-US" altLang="zh-CN" sz="1800" dirty="0" smtClean="0">
                <a:noFill/>
                <a:latin typeface="Times New Roman" panose="02020603050405020304" pitchFamily="18" charset="0"/>
                <a:cs typeface="Times New Roman" panose="02020603050405020304" pitchFamily="18" charset="0"/>
                <a:sym typeface="+mn-ea"/>
              </a:rPr>
              <a:t>’</a:t>
            </a:r>
            <a:r>
              <a:rPr lang="zh-CN" altLang="en-US" sz="1800" dirty="0" smtClean="0">
                <a:noFill/>
                <a:latin typeface="Times New Roman" panose="02020603050405020304" pitchFamily="18" charset="0"/>
                <a:cs typeface="Times New Roman" panose="02020603050405020304" pitchFamily="18" charset="0"/>
                <a:sym typeface="+mn-ea"/>
              </a:rPr>
              <a:t> outlook on world, life and value</a:t>
            </a:r>
            <a:endParaRPr lang="zh-CN" altLang="en-US" sz="1800" dirty="0" smtClean="0">
              <a:noFill/>
              <a:latin typeface="Times New Roman" panose="02020603050405020304" pitchFamily="18" charset="0"/>
              <a:cs typeface="Times New Roman" panose="02020603050405020304" pitchFamily="18" charset="0"/>
              <a:sym typeface="+mn-ea"/>
            </a:endParaRPr>
          </a:p>
          <a:p>
            <a:pPr fontAlgn="auto">
              <a:lnSpc>
                <a:spcPts val="2560"/>
              </a:lnSpc>
            </a:pPr>
            <a:r>
              <a:rPr lang="en-US" altLang="zh-CN" sz="1800" dirty="0" smtClean="0">
                <a:latin typeface="Times New Roman" panose="02020603050405020304" pitchFamily="18" charset="0"/>
                <a:cs typeface="Times New Roman" panose="02020603050405020304" pitchFamily="18" charset="0"/>
                <a:sym typeface="+mn-ea"/>
              </a:rPr>
              <a:t>6.</a:t>
            </a:r>
            <a:r>
              <a:rPr lang="zh-CN" altLang="en-US" sz="1800" dirty="0" smtClean="0">
                <a:latin typeface="Times New Roman" panose="02020603050405020304" pitchFamily="18" charset="0"/>
                <a:cs typeface="Times New Roman" panose="02020603050405020304" pitchFamily="18" charset="0"/>
                <a:sym typeface="+mn-ea"/>
              </a:rPr>
              <a:t>为校园生活增添新的色彩</a:t>
            </a:r>
            <a:endParaRPr lang="zh-CN" altLang="en-US" sz="1800" dirty="0" smtClean="0">
              <a:latin typeface="Times New Roman" panose="02020603050405020304" pitchFamily="18" charset="0"/>
              <a:cs typeface="Times New Roman" panose="02020603050405020304" pitchFamily="18" charset="0"/>
              <a:sym typeface="+mn-ea"/>
            </a:endParaRPr>
          </a:p>
          <a:p>
            <a:pPr fontAlgn="auto">
              <a:lnSpc>
                <a:spcPts val="2560"/>
              </a:lnSpc>
            </a:pPr>
            <a:r>
              <a:rPr lang="en-US" altLang="zh-CN" sz="1800" dirty="0" smtClean="0">
                <a:latin typeface="Times New Roman" panose="02020603050405020304" pitchFamily="18" charset="0"/>
                <a:cs typeface="Times New Roman" panose="02020603050405020304" pitchFamily="18" charset="0"/>
                <a:sym typeface="+mn-ea"/>
              </a:rPr>
              <a:t>                                    </a:t>
            </a:r>
            <a:r>
              <a:rPr lang="zh-CN" altLang="en-US" sz="1800" dirty="0" smtClean="0">
                <a:noFill/>
                <a:latin typeface="Times New Roman" panose="02020603050405020304" pitchFamily="18" charset="0"/>
                <a:cs typeface="Times New Roman" panose="02020603050405020304" pitchFamily="18" charset="0"/>
                <a:sym typeface="+mn-ea"/>
              </a:rPr>
              <a:t>add a new dimension</a:t>
            </a:r>
            <a:r>
              <a:rPr lang="en-US" altLang="zh-CN" sz="1800" dirty="0" smtClean="0">
                <a:noFill/>
                <a:latin typeface="Times New Roman" panose="02020603050405020304" pitchFamily="18" charset="0"/>
                <a:cs typeface="Times New Roman" panose="02020603050405020304" pitchFamily="18" charset="0"/>
                <a:sym typeface="+mn-ea"/>
              </a:rPr>
              <a:t>/</a:t>
            </a:r>
            <a:r>
              <a:rPr lang="zh-CN" altLang="en-US" sz="1800" dirty="0" smtClean="0">
                <a:noFill/>
                <a:latin typeface="Times New Roman" panose="02020603050405020304" pitchFamily="18" charset="0"/>
                <a:cs typeface="Times New Roman" panose="02020603050405020304" pitchFamily="18" charset="0"/>
                <a:sym typeface="+mn-ea"/>
              </a:rPr>
              <a:t> flavor</a:t>
            </a:r>
            <a:r>
              <a:rPr lang="en-US" altLang="zh-CN" sz="1800" dirty="0" smtClean="0">
                <a:noFill/>
                <a:latin typeface="Times New Roman" panose="02020603050405020304" pitchFamily="18" charset="0"/>
                <a:cs typeface="Times New Roman" panose="02020603050405020304" pitchFamily="18" charset="0"/>
                <a:sym typeface="+mn-ea"/>
              </a:rPr>
              <a:t> </a:t>
            </a:r>
            <a:r>
              <a:rPr lang="zh-CN" altLang="en-US" sz="1800" dirty="0" smtClean="0">
                <a:noFill/>
                <a:latin typeface="Times New Roman" panose="02020603050405020304" pitchFamily="18" charset="0"/>
                <a:cs typeface="Times New Roman" panose="02020603050405020304" pitchFamily="18" charset="0"/>
                <a:sym typeface="+mn-ea"/>
              </a:rPr>
              <a:t>to campus life  </a:t>
            </a:r>
            <a:endParaRPr lang="zh-CN" altLang="en-US" sz="1800" dirty="0" smtClean="0">
              <a:noFill/>
              <a:latin typeface="Times New Roman" panose="02020603050405020304" pitchFamily="18" charset="0"/>
              <a:cs typeface="Times New Roman" panose="02020603050405020304" pitchFamily="18" charset="0"/>
            </a:endParaRPr>
          </a:p>
          <a:p>
            <a:pPr fontAlgn="auto">
              <a:lnSpc>
                <a:spcPts val="2560"/>
              </a:lnSpc>
            </a:pPr>
            <a:r>
              <a:rPr lang="en-US" altLang="zh-CN" sz="1800" dirty="0" smtClean="0">
                <a:latin typeface="Times New Roman" panose="02020603050405020304" pitchFamily="18" charset="0"/>
                <a:cs typeface="Times New Roman" panose="02020603050405020304" pitchFamily="18" charset="0"/>
                <a:sym typeface="+mn-ea"/>
              </a:rPr>
              <a:t>7.</a:t>
            </a:r>
            <a:r>
              <a:rPr lang="zh-CN" altLang="en-US" sz="1800" dirty="0" smtClean="0">
                <a:latin typeface="Times New Roman" panose="02020603050405020304" pitchFamily="18" charset="0"/>
                <a:cs typeface="Times New Roman" panose="02020603050405020304" pitchFamily="18" charset="0"/>
                <a:sym typeface="+mn-ea"/>
              </a:rPr>
              <a:t>提高了我们的身体和心理素质</a:t>
            </a:r>
            <a:endParaRPr lang="zh-CN" altLang="en-US" sz="1800" dirty="0" smtClean="0">
              <a:latin typeface="Times New Roman" panose="02020603050405020304" pitchFamily="18" charset="0"/>
              <a:cs typeface="Times New Roman" panose="02020603050405020304" pitchFamily="18" charset="0"/>
              <a:sym typeface="+mn-ea"/>
            </a:endParaRPr>
          </a:p>
          <a:p>
            <a:pPr fontAlgn="auto">
              <a:lnSpc>
                <a:spcPts val="2560"/>
              </a:lnSpc>
            </a:pPr>
            <a:r>
              <a:rPr lang="en-US" altLang="zh-CN" sz="1800" dirty="0" smtClean="0">
                <a:latin typeface="Times New Roman" panose="02020603050405020304" pitchFamily="18" charset="0"/>
                <a:cs typeface="Times New Roman" panose="02020603050405020304" pitchFamily="18" charset="0"/>
                <a:sym typeface="+mn-ea"/>
              </a:rPr>
              <a:t>                                   </a:t>
            </a:r>
            <a:r>
              <a:rPr lang="en-US" altLang="zh-CN" sz="1800" dirty="0" smtClean="0">
                <a:noFill/>
                <a:latin typeface="Times New Roman" panose="02020603050405020304" pitchFamily="18" charset="0"/>
                <a:cs typeface="Times New Roman" panose="02020603050405020304" pitchFamily="18" charset="0"/>
                <a:sym typeface="+mn-ea"/>
              </a:rPr>
              <a:t> </a:t>
            </a:r>
            <a:r>
              <a:rPr lang="zh-CN" altLang="en-US" sz="1800" dirty="0" smtClean="0">
                <a:noFill/>
                <a:latin typeface="Times New Roman" panose="02020603050405020304" pitchFamily="18" charset="0"/>
                <a:cs typeface="Times New Roman" panose="02020603050405020304" pitchFamily="18" charset="0"/>
                <a:sym typeface="+mn-ea"/>
              </a:rPr>
              <a:t>improve</a:t>
            </a:r>
            <a:r>
              <a:rPr lang="en-US" altLang="zh-CN" sz="1800" dirty="0" smtClean="0">
                <a:noFill/>
                <a:latin typeface="Times New Roman" panose="02020603050405020304" pitchFamily="18" charset="0"/>
                <a:cs typeface="Times New Roman" panose="02020603050405020304" pitchFamily="18" charset="0"/>
                <a:sym typeface="+mn-ea"/>
              </a:rPr>
              <a:t>/facilitate</a:t>
            </a:r>
            <a:r>
              <a:rPr lang="en-US" altLang="zh-CN" sz="1800" baseline="-25000" dirty="0" smtClean="0">
                <a:noFill/>
                <a:latin typeface="Times New Roman" panose="02020603050405020304" pitchFamily="18" charset="0"/>
                <a:cs typeface="Times New Roman" panose="02020603050405020304" pitchFamily="18" charset="0"/>
                <a:sym typeface="+mn-ea"/>
              </a:rPr>
              <a:t> /fəˈsɪlɪteɪt/ </a:t>
            </a:r>
            <a:r>
              <a:rPr lang="zh-CN" altLang="en-US" sz="1800" dirty="0" smtClean="0">
                <a:noFill/>
                <a:latin typeface="Times New Roman" panose="02020603050405020304" pitchFamily="18" charset="0"/>
                <a:cs typeface="Times New Roman" panose="02020603050405020304" pitchFamily="18" charset="0"/>
                <a:sym typeface="+mn-ea"/>
              </a:rPr>
              <a:t> our physical and psychological quality</a:t>
            </a:r>
            <a:endParaRPr lang="zh-CN" altLang="en-US" sz="1800" dirty="0" smtClean="0">
              <a:noFill/>
              <a:latin typeface="Times New Roman" panose="02020603050405020304" pitchFamily="18" charset="0"/>
              <a:cs typeface="Times New Roman" panose="02020603050405020304" pitchFamily="18" charset="0"/>
              <a:sym typeface="+mn-ea"/>
            </a:endParaRPr>
          </a:p>
          <a:p>
            <a:pPr fontAlgn="auto">
              <a:lnSpc>
                <a:spcPts val="2560"/>
              </a:lnSpc>
            </a:pPr>
            <a:r>
              <a:rPr lang="en-US" altLang="zh-CN" sz="1800" dirty="0" smtClean="0">
                <a:solidFill>
                  <a:srgbClr val="7030A0"/>
                </a:solidFill>
                <a:latin typeface="Times New Roman" panose="02020603050405020304" pitchFamily="18" charset="0"/>
                <a:cs typeface="Times New Roman" panose="02020603050405020304" pitchFamily="18" charset="0"/>
                <a:sym typeface="+mn-ea"/>
              </a:rPr>
              <a:t>8.</a:t>
            </a:r>
            <a:r>
              <a:rPr lang="zh-CN" altLang="en-US" sz="1800" dirty="0" smtClean="0">
                <a:solidFill>
                  <a:srgbClr val="7030A0"/>
                </a:solidFill>
                <a:latin typeface="Times New Roman" panose="02020603050405020304" pitchFamily="18" charset="0"/>
                <a:cs typeface="Times New Roman" panose="02020603050405020304" pitchFamily="18" charset="0"/>
                <a:sym typeface="+mn-ea"/>
              </a:rPr>
              <a:t>促进</a:t>
            </a:r>
            <a:r>
              <a:rPr lang="zh-CN" altLang="en-US" sz="1800" dirty="0" smtClean="0">
                <a:latin typeface="Times New Roman" panose="02020603050405020304" pitchFamily="18" charset="0"/>
                <a:cs typeface="Times New Roman" panose="02020603050405020304" pitchFamily="18" charset="0"/>
                <a:sym typeface="+mn-ea"/>
              </a:rPr>
              <a:t>不同文化之间的</a:t>
            </a:r>
            <a:r>
              <a:rPr lang="zh-CN" altLang="en-US" sz="1800" dirty="0" smtClean="0">
                <a:solidFill>
                  <a:srgbClr val="C00000"/>
                </a:solidFill>
                <a:latin typeface="Times New Roman" panose="02020603050405020304" pitchFamily="18" charset="0"/>
                <a:cs typeface="Times New Roman" panose="02020603050405020304" pitchFamily="18" charset="0"/>
                <a:sym typeface="+mn-ea"/>
              </a:rPr>
              <a:t>相互了解</a:t>
            </a:r>
            <a:endParaRPr lang="zh-CN" altLang="en-US" sz="1800" dirty="0" smtClean="0">
              <a:solidFill>
                <a:srgbClr val="C00000"/>
              </a:solidFill>
              <a:latin typeface="Times New Roman" panose="02020603050405020304" pitchFamily="18" charset="0"/>
              <a:cs typeface="Times New Roman" panose="02020603050405020304" pitchFamily="18" charset="0"/>
              <a:sym typeface="+mn-ea"/>
            </a:endParaRPr>
          </a:p>
          <a:p>
            <a:pPr fontAlgn="auto">
              <a:lnSpc>
                <a:spcPts val="2560"/>
              </a:lnSpc>
            </a:pPr>
            <a:r>
              <a:rPr lang="zh-CN" altLang="en-US" sz="1800" dirty="0" smtClean="0">
                <a:solidFill>
                  <a:srgbClr val="C00000"/>
                </a:solidFill>
                <a:latin typeface="Times New Roman" panose="02020603050405020304" pitchFamily="18" charset="0"/>
                <a:cs typeface="Times New Roman" panose="02020603050405020304" pitchFamily="18" charset="0"/>
                <a:sym typeface="+mn-ea"/>
              </a:rPr>
              <a:t> </a:t>
            </a:r>
            <a:r>
              <a:rPr lang="en-US" altLang="zh-CN" sz="1800" dirty="0" smtClean="0">
                <a:solidFill>
                  <a:srgbClr val="C00000"/>
                </a:solidFill>
                <a:latin typeface="Times New Roman" panose="02020603050405020304" pitchFamily="18" charset="0"/>
                <a:cs typeface="Times New Roman" panose="02020603050405020304" pitchFamily="18" charset="0"/>
                <a:sym typeface="+mn-ea"/>
              </a:rPr>
              <a:t>                                  </a:t>
            </a:r>
            <a:r>
              <a:rPr lang="en-US" altLang="zh-CN" sz="1800" dirty="0" smtClean="0">
                <a:noFill/>
                <a:latin typeface="Times New Roman" panose="02020603050405020304" pitchFamily="18" charset="0"/>
                <a:cs typeface="Times New Roman" panose="02020603050405020304" pitchFamily="18" charset="0"/>
                <a:sym typeface="+mn-ea"/>
              </a:rPr>
              <a:t>   </a:t>
            </a:r>
            <a:r>
              <a:rPr lang="zh-CN" altLang="en-US" sz="1800" dirty="0" smtClean="0">
                <a:noFill/>
                <a:latin typeface="Times New Roman" panose="02020603050405020304" pitchFamily="18" charset="0"/>
                <a:cs typeface="Times New Roman" panose="02020603050405020304" pitchFamily="18" charset="0"/>
                <a:sym typeface="+mn-ea"/>
              </a:rPr>
              <a:t>boost mutual understandings between various cultures</a:t>
            </a:r>
            <a:endParaRPr lang="zh-CN" altLang="en-US" sz="1800" dirty="0" smtClean="0">
              <a:noFill/>
              <a:latin typeface="Times New Roman" panose="02020603050405020304" pitchFamily="18" charset="0"/>
              <a:cs typeface="Times New Roman" panose="02020603050405020304" pitchFamily="18" charset="0"/>
              <a:sym typeface="+mn-ea"/>
            </a:endParaRPr>
          </a:p>
          <a:p>
            <a:pPr fontAlgn="auto">
              <a:lnSpc>
                <a:spcPts val="2560"/>
              </a:lnSpc>
            </a:pPr>
            <a:endParaRPr lang="zh-CN" altLang="en-US" sz="1800" dirty="0" smtClean="0">
              <a:noFill/>
              <a:latin typeface="Times New Roman" panose="02020603050405020304" pitchFamily="18" charset="0"/>
              <a:cs typeface="Times New Roman" panose="02020603050405020304" pitchFamily="18" charset="0"/>
              <a:sym typeface="+mn-ea"/>
            </a:endParaRPr>
          </a:p>
        </p:txBody>
      </p:sp>
      <p:sp>
        <p:nvSpPr>
          <p:cNvPr id="3" name="文本框 2"/>
          <p:cNvSpPr txBox="1"/>
          <p:nvPr/>
        </p:nvSpPr>
        <p:spPr>
          <a:xfrm>
            <a:off x="191135" y="552450"/>
            <a:ext cx="8855710" cy="4359275"/>
          </a:xfrm>
          <a:prstGeom prst="rect">
            <a:avLst/>
          </a:prstGeom>
          <a:noFill/>
        </p:spPr>
        <p:txBody>
          <a:bodyPr wrap="square" rtlCol="0" anchor="t">
            <a:spAutoFit/>
          </a:bodyPr>
          <a:p>
            <a:pPr fontAlgn="auto">
              <a:lnSpc>
                <a:spcPts val="2560"/>
              </a:lnSpc>
            </a:pPr>
            <a:r>
              <a:rPr lang="en-US" altLang="zh-CN" sz="1800" dirty="0" smtClean="0">
                <a:latin typeface="Times New Roman" panose="02020603050405020304" pitchFamily="18" charset="0"/>
                <a:cs typeface="Times New Roman" panose="02020603050405020304" pitchFamily="18" charset="0"/>
                <a:sym typeface="+mn-ea"/>
              </a:rPr>
              <a:t>1.</a:t>
            </a:r>
            <a:r>
              <a:rPr lang="zh-CN" altLang="en-US" sz="1800" dirty="0" smtClean="0">
                <a:latin typeface="Times New Roman" panose="02020603050405020304" pitchFamily="18" charset="0"/>
                <a:cs typeface="Times New Roman" panose="02020603050405020304" pitchFamily="18" charset="0"/>
                <a:sym typeface="+mn-ea"/>
              </a:rPr>
              <a:t>唤起... 的意识</a:t>
            </a:r>
            <a:r>
              <a:rPr lang="en-US" altLang="zh-CN" sz="1800" dirty="0" smtClean="0">
                <a:latin typeface="Times New Roman" panose="02020603050405020304" pitchFamily="18" charset="0"/>
                <a:cs typeface="Times New Roman" panose="02020603050405020304" pitchFamily="18" charset="0"/>
                <a:sym typeface="+mn-ea"/>
              </a:rPr>
              <a:t>                                      </a:t>
            </a:r>
            <a:r>
              <a:rPr lang="zh-CN" altLang="en-US" sz="1800" dirty="0" smtClean="0">
                <a:latin typeface="Times New Roman" panose="02020603050405020304" pitchFamily="18" charset="0"/>
                <a:cs typeface="Times New Roman" panose="02020603050405020304" pitchFamily="18" charset="0"/>
                <a:sym typeface="+mn-ea"/>
              </a:rPr>
              <a:t>arouse one's awareness/consciousness of  </a:t>
            </a:r>
            <a:endParaRPr lang="zh-CN" altLang="en-US" sz="1800" dirty="0" smtClean="0">
              <a:latin typeface="Times New Roman" panose="02020603050405020304" pitchFamily="18" charset="0"/>
              <a:cs typeface="Times New Roman" panose="02020603050405020304" pitchFamily="18" charset="0"/>
              <a:sym typeface="+mn-ea"/>
            </a:endParaRPr>
          </a:p>
          <a:p>
            <a:pPr fontAlgn="auto">
              <a:lnSpc>
                <a:spcPts val="2560"/>
              </a:lnSpc>
            </a:pPr>
            <a:r>
              <a:rPr lang="en-US" altLang="zh-CN" sz="1800" dirty="0" smtClean="0">
                <a:latin typeface="Times New Roman" panose="02020603050405020304" pitchFamily="18" charset="0"/>
                <a:cs typeface="Times New Roman" panose="02020603050405020304" pitchFamily="18" charset="0"/>
                <a:sym typeface="+mn-ea"/>
              </a:rPr>
              <a:t>2.</a:t>
            </a:r>
            <a:r>
              <a:rPr lang="zh-CN" altLang="en-US" sz="1800" dirty="0" smtClean="0">
                <a:latin typeface="Times New Roman" panose="02020603050405020304" pitchFamily="18" charset="0"/>
                <a:cs typeface="Times New Roman" panose="02020603050405020304" pitchFamily="18" charset="0"/>
                <a:sym typeface="+mn-ea"/>
              </a:rPr>
              <a:t>陶冶情操                                              cultivate/</a:t>
            </a:r>
            <a:r>
              <a:rPr lang="en-US" altLang="zh-CN" sz="1800" dirty="0" smtClean="0">
                <a:latin typeface="Times New Roman" panose="02020603050405020304" pitchFamily="18" charset="0"/>
                <a:cs typeface="Times New Roman" panose="02020603050405020304" pitchFamily="18" charset="0"/>
                <a:sym typeface="+mn-ea"/>
              </a:rPr>
              <a:t> </a:t>
            </a:r>
            <a:r>
              <a:rPr lang="zh-CN" altLang="en-US" sz="1800" dirty="0" smtClean="0">
                <a:latin typeface="Times New Roman" panose="02020603050405020304" pitchFamily="18" charset="0"/>
                <a:cs typeface="Times New Roman" panose="02020603050405020304" pitchFamily="18" charset="0"/>
                <a:sym typeface="+mn-ea"/>
              </a:rPr>
              <a:t>nourish</a:t>
            </a:r>
            <a:r>
              <a:rPr lang="zh-CN" altLang="en-US" sz="1800" baseline="-25000" dirty="0" smtClean="0">
                <a:latin typeface="Times New Roman" panose="02020603050405020304" pitchFamily="18" charset="0"/>
                <a:cs typeface="Times New Roman" panose="02020603050405020304" pitchFamily="18" charset="0"/>
                <a:sym typeface="+mn-ea"/>
              </a:rPr>
              <a:t>/ˈnʌrɪʃ/</a:t>
            </a:r>
            <a:r>
              <a:rPr lang="zh-CN" altLang="en-US" sz="1800" dirty="0" smtClean="0">
                <a:latin typeface="Times New Roman" panose="02020603050405020304" pitchFamily="18" charset="0"/>
                <a:cs typeface="Times New Roman" panose="02020603050405020304" pitchFamily="18" charset="0"/>
                <a:sym typeface="+mn-ea"/>
              </a:rPr>
              <a:t> /nurture one</a:t>
            </a:r>
            <a:r>
              <a:rPr lang="en-US" altLang="zh-CN" sz="1800" dirty="0" smtClean="0">
                <a:latin typeface="Times New Roman" panose="02020603050405020304" pitchFamily="18" charset="0"/>
                <a:cs typeface="Times New Roman" panose="02020603050405020304" pitchFamily="18" charset="0"/>
                <a:sym typeface="+mn-ea"/>
              </a:rPr>
              <a:t>’</a:t>
            </a:r>
            <a:r>
              <a:rPr lang="zh-CN" altLang="en-US" sz="1800" dirty="0" smtClean="0">
                <a:latin typeface="Times New Roman" panose="02020603050405020304" pitchFamily="18" charset="0"/>
                <a:cs typeface="Times New Roman" panose="02020603050405020304" pitchFamily="18" charset="0"/>
                <a:sym typeface="+mn-ea"/>
              </a:rPr>
              <a:t>s mind  </a:t>
            </a:r>
            <a:endParaRPr lang="zh-CN" altLang="en-US" sz="1800" dirty="0" smtClean="0">
              <a:latin typeface="Times New Roman" panose="02020603050405020304" pitchFamily="18" charset="0"/>
              <a:cs typeface="Times New Roman" panose="02020603050405020304" pitchFamily="18" charset="0"/>
              <a:sym typeface="+mn-ea"/>
            </a:endParaRPr>
          </a:p>
          <a:p>
            <a:pPr fontAlgn="auto">
              <a:lnSpc>
                <a:spcPts val="2560"/>
              </a:lnSpc>
            </a:pPr>
            <a:r>
              <a:rPr lang="en-US" altLang="zh-CN" sz="1800" dirty="0" smtClean="0">
                <a:latin typeface="Times New Roman" panose="02020603050405020304" pitchFamily="18" charset="0"/>
                <a:cs typeface="Times New Roman" panose="02020603050405020304" pitchFamily="18" charset="0"/>
                <a:sym typeface="+mn-ea"/>
              </a:rPr>
              <a:t>3.</a:t>
            </a:r>
            <a:r>
              <a:rPr lang="zh-CN" altLang="en-US" sz="1800" dirty="0" smtClean="0">
                <a:latin typeface="Times New Roman" panose="02020603050405020304" pitchFamily="18" charset="0"/>
                <a:cs typeface="Times New Roman" panose="02020603050405020304" pitchFamily="18" charset="0"/>
                <a:sym typeface="+mn-ea"/>
              </a:rPr>
              <a:t>培养主动性、想象力和创造力</a:t>
            </a:r>
            <a:r>
              <a:rPr lang="en-US" altLang="zh-CN" sz="1800" dirty="0" smtClean="0">
                <a:latin typeface="Times New Roman" panose="02020603050405020304" pitchFamily="18" charset="0"/>
                <a:cs typeface="Times New Roman" panose="02020603050405020304" pitchFamily="18" charset="0"/>
                <a:sym typeface="+mn-ea"/>
              </a:rPr>
              <a:t>          </a:t>
            </a:r>
            <a:r>
              <a:rPr lang="zh-CN" altLang="en-US" sz="1800" dirty="0" smtClean="0">
                <a:latin typeface="Times New Roman" panose="02020603050405020304" pitchFamily="18" charset="0"/>
                <a:cs typeface="Times New Roman" panose="02020603050405020304" pitchFamily="18" charset="0"/>
                <a:sym typeface="+mn-ea"/>
              </a:rPr>
              <a:t>cultivate</a:t>
            </a:r>
            <a:r>
              <a:rPr lang="en-US" altLang="zh-CN" sz="1800" dirty="0" smtClean="0">
                <a:latin typeface="Times New Roman" panose="02020603050405020304" pitchFamily="18" charset="0"/>
                <a:cs typeface="Times New Roman" panose="02020603050405020304" pitchFamily="18" charset="0"/>
                <a:sym typeface="+mn-ea"/>
              </a:rPr>
              <a:t>/ foster</a:t>
            </a:r>
            <a:r>
              <a:rPr lang="zh-CN" altLang="en-US" sz="1800" dirty="0" smtClean="0">
                <a:latin typeface="Times New Roman" panose="02020603050405020304" pitchFamily="18" charset="0"/>
                <a:cs typeface="Times New Roman" panose="02020603050405020304" pitchFamily="18" charset="0"/>
                <a:sym typeface="+mn-ea"/>
              </a:rPr>
              <a:t> </a:t>
            </a:r>
            <a:r>
              <a:rPr lang="en-US" altLang="zh-CN" sz="1800" dirty="0" smtClean="0">
                <a:latin typeface="Times New Roman" panose="02020603050405020304" pitchFamily="18" charset="0"/>
                <a:cs typeface="Times New Roman" panose="02020603050405020304" pitchFamily="18" charset="0"/>
                <a:sym typeface="+mn-ea"/>
              </a:rPr>
              <a:t>initiative, </a:t>
            </a:r>
            <a:r>
              <a:rPr lang="zh-CN" altLang="en-US" sz="1800" dirty="0" smtClean="0">
                <a:latin typeface="Times New Roman" panose="02020603050405020304" pitchFamily="18" charset="0"/>
                <a:cs typeface="Times New Roman" panose="02020603050405020304" pitchFamily="18" charset="0"/>
                <a:sym typeface="+mn-ea"/>
              </a:rPr>
              <a:t>imagination and creativity </a:t>
            </a:r>
            <a:endParaRPr lang="zh-CN" altLang="en-US" sz="1800" dirty="0" smtClean="0">
              <a:latin typeface="Times New Roman" panose="02020603050405020304" pitchFamily="18" charset="0"/>
              <a:cs typeface="Times New Roman" panose="02020603050405020304" pitchFamily="18" charset="0"/>
            </a:endParaRPr>
          </a:p>
          <a:p>
            <a:pPr fontAlgn="auto">
              <a:lnSpc>
                <a:spcPts val="2560"/>
              </a:lnSpc>
            </a:pPr>
            <a:r>
              <a:rPr lang="en-US" altLang="zh-CN" sz="1800" dirty="0" smtClean="0">
                <a:latin typeface="Times New Roman" panose="02020603050405020304" pitchFamily="18" charset="0"/>
                <a:cs typeface="Times New Roman" panose="02020603050405020304" pitchFamily="18" charset="0"/>
                <a:sym typeface="+mn-ea"/>
              </a:rPr>
              <a:t>4.收获一次有益且愉快的经历              harvest a rewarding and enjoyable experience</a:t>
            </a:r>
            <a:endParaRPr lang="en-US" altLang="zh-CN" sz="1800" dirty="0" smtClean="0">
              <a:latin typeface="Times New Roman" panose="02020603050405020304" pitchFamily="18" charset="0"/>
              <a:cs typeface="Times New Roman" panose="02020603050405020304" pitchFamily="18" charset="0"/>
              <a:sym typeface="+mn-ea"/>
            </a:endParaRPr>
          </a:p>
          <a:p>
            <a:pPr fontAlgn="auto">
              <a:lnSpc>
                <a:spcPts val="2560"/>
              </a:lnSpc>
            </a:pPr>
            <a:r>
              <a:rPr lang="en-US" altLang="zh-CN" sz="1800" dirty="0" smtClean="0">
                <a:latin typeface="Times New Roman" panose="02020603050405020304" pitchFamily="18" charset="0"/>
                <a:cs typeface="Times New Roman" panose="02020603050405020304" pitchFamily="18" charset="0"/>
                <a:sym typeface="+mn-ea"/>
              </a:rPr>
              <a:t>5.</a:t>
            </a:r>
            <a:r>
              <a:rPr lang="zh-CN" altLang="en-US" sz="1800" dirty="0" smtClean="0">
                <a:latin typeface="Times New Roman" panose="02020603050405020304" pitchFamily="18" charset="0"/>
                <a:cs typeface="Times New Roman" panose="02020603050405020304" pitchFamily="18" charset="0"/>
                <a:sym typeface="+mn-ea"/>
              </a:rPr>
              <a:t>塑造学生的世界观，人生观和价值观</a:t>
            </a:r>
            <a:endParaRPr lang="zh-CN" altLang="en-US" sz="1800" dirty="0" smtClean="0">
              <a:latin typeface="Times New Roman" panose="02020603050405020304" pitchFamily="18" charset="0"/>
              <a:cs typeface="Times New Roman" panose="02020603050405020304" pitchFamily="18" charset="0"/>
              <a:sym typeface="+mn-ea"/>
            </a:endParaRPr>
          </a:p>
          <a:p>
            <a:pPr fontAlgn="auto">
              <a:lnSpc>
                <a:spcPts val="2560"/>
              </a:lnSpc>
            </a:pPr>
            <a:r>
              <a:rPr lang="en-US" altLang="zh-CN" sz="1800" dirty="0" smtClean="0">
                <a:latin typeface="Times New Roman" panose="02020603050405020304" pitchFamily="18" charset="0"/>
                <a:cs typeface="Times New Roman" panose="02020603050405020304" pitchFamily="18" charset="0"/>
                <a:sym typeface="+mn-ea"/>
              </a:rPr>
              <a:t>                                    </a:t>
            </a:r>
            <a:r>
              <a:rPr lang="zh-CN" altLang="en-US" sz="1800" dirty="0" smtClean="0">
                <a:latin typeface="Times New Roman" panose="02020603050405020304" pitchFamily="18" charset="0"/>
                <a:cs typeface="Times New Roman" panose="02020603050405020304" pitchFamily="18" charset="0"/>
                <a:sym typeface="+mn-ea"/>
              </a:rPr>
              <a:t>shape students</a:t>
            </a:r>
            <a:r>
              <a:rPr lang="en-US" altLang="zh-CN" sz="1800" dirty="0" smtClean="0">
                <a:latin typeface="Times New Roman" panose="02020603050405020304" pitchFamily="18" charset="0"/>
                <a:cs typeface="Times New Roman" panose="02020603050405020304" pitchFamily="18" charset="0"/>
                <a:sym typeface="+mn-ea"/>
              </a:rPr>
              <a:t>’</a:t>
            </a:r>
            <a:r>
              <a:rPr lang="zh-CN" altLang="en-US" sz="1800" dirty="0" smtClean="0">
                <a:latin typeface="Times New Roman" panose="02020603050405020304" pitchFamily="18" charset="0"/>
                <a:cs typeface="Times New Roman" panose="02020603050405020304" pitchFamily="18" charset="0"/>
                <a:sym typeface="+mn-ea"/>
              </a:rPr>
              <a:t> outlook on world, life and value</a:t>
            </a:r>
            <a:endParaRPr lang="zh-CN" altLang="en-US" sz="1800" dirty="0" smtClean="0">
              <a:latin typeface="Times New Roman" panose="02020603050405020304" pitchFamily="18" charset="0"/>
              <a:cs typeface="Times New Roman" panose="02020603050405020304" pitchFamily="18" charset="0"/>
              <a:sym typeface="+mn-ea"/>
            </a:endParaRPr>
          </a:p>
          <a:p>
            <a:pPr fontAlgn="auto">
              <a:lnSpc>
                <a:spcPts val="2560"/>
              </a:lnSpc>
            </a:pPr>
            <a:r>
              <a:rPr lang="en-US" altLang="zh-CN" sz="1800" dirty="0" smtClean="0">
                <a:latin typeface="Times New Roman" panose="02020603050405020304" pitchFamily="18" charset="0"/>
                <a:cs typeface="Times New Roman" panose="02020603050405020304" pitchFamily="18" charset="0"/>
                <a:sym typeface="+mn-ea"/>
              </a:rPr>
              <a:t>6.</a:t>
            </a:r>
            <a:r>
              <a:rPr lang="zh-CN" altLang="en-US" sz="1800" dirty="0" smtClean="0">
                <a:latin typeface="Times New Roman" panose="02020603050405020304" pitchFamily="18" charset="0"/>
                <a:cs typeface="Times New Roman" panose="02020603050405020304" pitchFamily="18" charset="0"/>
                <a:sym typeface="+mn-ea"/>
              </a:rPr>
              <a:t>为校园生活增添新的色彩</a:t>
            </a:r>
            <a:endParaRPr lang="zh-CN" altLang="en-US" sz="1800" dirty="0" smtClean="0">
              <a:latin typeface="Times New Roman" panose="02020603050405020304" pitchFamily="18" charset="0"/>
              <a:cs typeface="Times New Roman" panose="02020603050405020304" pitchFamily="18" charset="0"/>
              <a:sym typeface="+mn-ea"/>
            </a:endParaRPr>
          </a:p>
          <a:p>
            <a:pPr fontAlgn="auto">
              <a:lnSpc>
                <a:spcPts val="2560"/>
              </a:lnSpc>
            </a:pPr>
            <a:r>
              <a:rPr lang="en-US" altLang="zh-CN" sz="1800" dirty="0" smtClean="0">
                <a:latin typeface="Times New Roman" panose="02020603050405020304" pitchFamily="18" charset="0"/>
                <a:cs typeface="Times New Roman" panose="02020603050405020304" pitchFamily="18" charset="0"/>
                <a:sym typeface="+mn-ea"/>
              </a:rPr>
              <a:t>                                    </a:t>
            </a:r>
            <a:r>
              <a:rPr lang="zh-CN" altLang="en-US" sz="1800" dirty="0" smtClean="0">
                <a:latin typeface="Times New Roman" panose="02020603050405020304" pitchFamily="18" charset="0"/>
                <a:cs typeface="Times New Roman" panose="02020603050405020304" pitchFamily="18" charset="0"/>
                <a:sym typeface="+mn-ea"/>
              </a:rPr>
              <a:t>add a new dimension</a:t>
            </a:r>
            <a:r>
              <a:rPr lang="en-US" altLang="zh-CN" sz="1800" dirty="0" smtClean="0">
                <a:latin typeface="Times New Roman" panose="02020603050405020304" pitchFamily="18" charset="0"/>
                <a:cs typeface="Times New Roman" panose="02020603050405020304" pitchFamily="18" charset="0"/>
                <a:sym typeface="+mn-ea"/>
              </a:rPr>
              <a:t>/</a:t>
            </a:r>
            <a:r>
              <a:rPr lang="zh-CN" altLang="en-US" sz="1800" dirty="0" smtClean="0">
                <a:latin typeface="Times New Roman" panose="02020603050405020304" pitchFamily="18" charset="0"/>
                <a:cs typeface="Times New Roman" panose="02020603050405020304" pitchFamily="18" charset="0"/>
                <a:sym typeface="+mn-ea"/>
              </a:rPr>
              <a:t> flavor</a:t>
            </a:r>
            <a:r>
              <a:rPr lang="en-US" altLang="zh-CN" sz="1800" dirty="0" smtClean="0">
                <a:latin typeface="Times New Roman" panose="02020603050405020304" pitchFamily="18" charset="0"/>
                <a:cs typeface="Times New Roman" panose="02020603050405020304" pitchFamily="18" charset="0"/>
                <a:sym typeface="+mn-ea"/>
              </a:rPr>
              <a:t> </a:t>
            </a:r>
            <a:r>
              <a:rPr lang="zh-CN" altLang="en-US" sz="1800" dirty="0" smtClean="0">
                <a:latin typeface="Times New Roman" panose="02020603050405020304" pitchFamily="18" charset="0"/>
                <a:cs typeface="Times New Roman" panose="02020603050405020304" pitchFamily="18" charset="0"/>
                <a:sym typeface="+mn-ea"/>
              </a:rPr>
              <a:t>to campus life  </a:t>
            </a:r>
            <a:endParaRPr lang="zh-CN" altLang="en-US" sz="1800" dirty="0" smtClean="0">
              <a:latin typeface="Times New Roman" panose="02020603050405020304" pitchFamily="18" charset="0"/>
              <a:cs typeface="Times New Roman" panose="02020603050405020304" pitchFamily="18" charset="0"/>
            </a:endParaRPr>
          </a:p>
          <a:p>
            <a:pPr fontAlgn="auto">
              <a:lnSpc>
                <a:spcPts val="2560"/>
              </a:lnSpc>
            </a:pPr>
            <a:r>
              <a:rPr lang="en-US" altLang="zh-CN" sz="1800" dirty="0" smtClean="0">
                <a:latin typeface="Times New Roman" panose="02020603050405020304" pitchFamily="18" charset="0"/>
                <a:cs typeface="Times New Roman" panose="02020603050405020304" pitchFamily="18" charset="0"/>
                <a:sym typeface="+mn-ea"/>
              </a:rPr>
              <a:t>7.</a:t>
            </a:r>
            <a:r>
              <a:rPr lang="zh-CN" altLang="en-US" sz="1800" dirty="0" smtClean="0">
                <a:latin typeface="Times New Roman" panose="02020603050405020304" pitchFamily="18" charset="0"/>
                <a:cs typeface="Times New Roman" panose="02020603050405020304" pitchFamily="18" charset="0"/>
                <a:sym typeface="+mn-ea"/>
              </a:rPr>
              <a:t>提高了我们的身体和心理素质</a:t>
            </a:r>
            <a:endParaRPr lang="zh-CN" altLang="en-US" sz="1800" dirty="0" smtClean="0">
              <a:latin typeface="Times New Roman" panose="02020603050405020304" pitchFamily="18" charset="0"/>
              <a:cs typeface="Times New Roman" panose="02020603050405020304" pitchFamily="18" charset="0"/>
              <a:sym typeface="+mn-ea"/>
            </a:endParaRPr>
          </a:p>
          <a:p>
            <a:pPr fontAlgn="auto">
              <a:lnSpc>
                <a:spcPts val="2560"/>
              </a:lnSpc>
            </a:pPr>
            <a:r>
              <a:rPr lang="en-US" altLang="zh-CN" sz="1800" dirty="0" smtClean="0">
                <a:latin typeface="Times New Roman" panose="02020603050405020304" pitchFamily="18" charset="0"/>
                <a:cs typeface="Times New Roman" panose="02020603050405020304" pitchFamily="18" charset="0"/>
                <a:sym typeface="+mn-ea"/>
              </a:rPr>
              <a:t>                                    </a:t>
            </a:r>
            <a:r>
              <a:rPr lang="zh-CN" altLang="en-US" sz="1800" dirty="0" smtClean="0">
                <a:latin typeface="Times New Roman" panose="02020603050405020304" pitchFamily="18" charset="0"/>
                <a:cs typeface="Times New Roman" panose="02020603050405020304" pitchFamily="18" charset="0"/>
                <a:sym typeface="+mn-ea"/>
              </a:rPr>
              <a:t>improve</a:t>
            </a:r>
            <a:r>
              <a:rPr lang="en-US" altLang="zh-CN" sz="1800" dirty="0" smtClean="0">
                <a:latin typeface="Times New Roman" panose="02020603050405020304" pitchFamily="18" charset="0"/>
                <a:cs typeface="Times New Roman" panose="02020603050405020304" pitchFamily="18" charset="0"/>
                <a:sym typeface="+mn-ea"/>
              </a:rPr>
              <a:t>/facilitate</a:t>
            </a:r>
            <a:r>
              <a:rPr lang="en-US" altLang="zh-CN" sz="1800" baseline="-25000" dirty="0" smtClean="0">
                <a:latin typeface="Times New Roman" panose="02020603050405020304" pitchFamily="18" charset="0"/>
                <a:cs typeface="Times New Roman" panose="02020603050405020304" pitchFamily="18" charset="0"/>
                <a:sym typeface="+mn-ea"/>
              </a:rPr>
              <a:t> /fəˈsɪlɪteɪt/ </a:t>
            </a:r>
            <a:r>
              <a:rPr lang="zh-CN" altLang="en-US" sz="1800" dirty="0" smtClean="0">
                <a:latin typeface="Times New Roman" panose="02020603050405020304" pitchFamily="18" charset="0"/>
                <a:cs typeface="Times New Roman" panose="02020603050405020304" pitchFamily="18" charset="0"/>
                <a:sym typeface="+mn-ea"/>
              </a:rPr>
              <a:t> our physical and psychological quality</a:t>
            </a:r>
            <a:endParaRPr lang="zh-CN" altLang="en-US" sz="1800" dirty="0" smtClean="0">
              <a:latin typeface="Times New Roman" panose="02020603050405020304" pitchFamily="18" charset="0"/>
              <a:cs typeface="Times New Roman" panose="02020603050405020304" pitchFamily="18" charset="0"/>
              <a:sym typeface="+mn-ea"/>
            </a:endParaRPr>
          </a:p>
          <a:p>
            <a:pPr fontAlgn="auto">
              <a:lnSpc>
                <a:spcPts val="2560"/>
              </a:lnSpc>
            </a:pPr>
            <a:r>
              <a:rPr lang="en-US" altLang="zh-CN" sz="1800" dirty="0" smtClean="0">
                <a:solidFill>
                  <a:srgbClr val="7030A0"/>
                </a:solidFill>
                <a:latin typeface="Times New Roman" panose="02020603050405020304" pitchFamily="18" charset="0"/>
                <a:cs typeface="Times New Roman" panose="02020603050405020304" pitchFamily="18" charset="0"/>
                <a:sym typeface="+mn-ea"/>
              </a:rPr>
              <a:t>8.</a:t>
            </a:r>
            <a:r>
              <a:rPr lang="zh-CN" altLang="en-US" sz="1800" dirty="0" smtClean="0">
                <a:solidFill>
                  <a:srgbClr val="7030A0"/>
                </a:solidFill>
                <a:latin typeface="Times New Roman" panose="02020603050405020304" pitchFamily="18" charset="0"/>
                <a:cs typeface="Times New Roman" panose="02020603050405020304" pitchFamily="18" charset="0"/>
                <a:sym typeface="+mn-ea"/>
              </a:rPr>
              <a:t>促进</a:t>
            </a:r>
            <a:r>
              <a:rPr lang="zh-CN" altLang="en-US" sz="1800" dirty="0" smtClean="0">
                <a:latin typeface="Times New Roman" panose="02020603050405020304" pitchFamily="18" charset="0"/>
                <a:cs typeface="Times New Roman" panose="02020603050405020304" pitchFamily="18" charset="0"/>
                <a:sym typeface="+mn-ea"/>
              </a:rPr>
              <a:t>不同文化之间的</a:t>
            </a:r>
            <a:r>
              <a:rPr lang="zh-CN" altLang="en-US" sz="1800" dirty="0" smtClean="0">
                <a:solidFill>
                  <a:srgbClr val="C00000"/>
                </a:solidFill>
                <a:latin typeface="Times New Roman" panose="02020603050405020304" pitchFamily="18" charset="0"/>
                <a:cs typeface="Times New Roman" panose="02020603050405020304" pitchFamily="18" charset="0"/>
                <a:sym typeface="+mn-ea"/>
              </a:rPr>
              <a:t>相互了解</a:t>
            </a:r>
            <a:endParaRPr lang="zh-CN" altLang="en-US" sz="1800" dirty="0" smtClean="0">
              <a:solidFill>
                <a:srgbClr val="C00000"/>
              </a:solidFill>
              <a:latin typeface="Times New Roman" panose="02020603050405020304" pitchFamily="18" charset="0"/>
              <a:cs typeface="Times New Roman" panose="02020603050405020304" pitchFamily="18" charset="0"/>
              <a:sym typeface="+mn-ea"/>
            </a:endParaRPr>
          </a:p>
          <a:p>
            <a:pPr fontAlgn="auto">
              <a:lnSpc>
                <a:spcPts val="2560"/>
              </a:lnSpc>
            </a:pPr>
            <a:r>
              <a:rPr lang="zh-CN" altLang="en-US" sz="1800" dirty="0" smtClean="0">
                <a:solidFill>
                  <a:srgbClr val="C00000"/>
                </a:solidFill>
                <a:latin typeface="Times New Roman" panose="02020603050405020304" pitchFamily="18" charset="0"/>
                <a:cs typeface="Times New Roman" panose="02020603050405020304" pitchFamily="18" charset="0"/>
                <a:sym typeface="+mn-ea"/>
              </a:rPr>
              <a:t> </a:t>
            </a:r>
            <a:r>
              <a:rPr lang="en-US" altLang="zh-CN" sz="1800" dirty="0" smtClean="0">
                <a:solidFill>
                  <a:srgbClr val="C00000"/>
                </a:solidFill>
                <a:latin typeface="Times New Roman" panose="02020603050405020304" pitchFamily="18" charset="0"/>
                <a:cs typeface="Times New Roman" panose="02020603050405020304" pitchFamily="18" charset="0"/>
                <a:sym typeface="+mn-ea"/>
              </a:rPr>
              <a:t>                                     </a:t>
            </a:r>
            <a:r>
              <a:rPr lang="zh-CN" altLang="en-US" sz="1800" dirty="0" smtClean="0">
                <a:solidFill>
                  <a:srgbClr val="7030A0"/>
                </a:solidFill>
                <a:latin typeface="Times New Roman" panose="02020603050405020304" pitchFamily="18" charset="0"/>
                <a:cs typeface="Times New Roman" panose="02020603050405020304" pitchFamily="18" charset="0"/>
                <a:sym typeface="+mn-ea"/>
              </a:rPr>
              <a:t>boost </a:t>
            </a:r>
            <a:r>
              <a:rPr lang="zh-CN" altLang="en-US" sz="1800" dirty="0" smtClean="0">
                <a:solidFill>
                  <a:srgbClr val="C00000"/>
                </a:solidFill>
                <a:latin typeface="Times New Roman" panose="02020603050405020304" pitchFamily="18" charset="0"/>
                <a:cs typeface="Times New Roman" panose="02020603050405020304" pitchFamily="18" charset="0"/>
                <a:sym typeface="+mn-ea"/>
              </a:rPr>
              <a:t>mutual</a:t>
            </a:r>
            <a:r>
              <a:rPr lang="zh-CN" altLang="en-US" sz="1800" baseline="-25000" dirty="0" smtClean="0">
                <a:solidFill>
                  <a:srgbClr val="C00000"/>
                </a:solidFill>
                <a:latin typeface="Times New Roman" panose="02020603050405020304" pitchFamily="18" charset="0"/>
                <a:cs typeface="Times New Roman" panose="02020603050405020304" pitchFamily="18" charset="0"/>
                <a:sym typeface="+mn-ea"/>
              </a:rPr>
              <a:t> /ˈmjuːtʃuəl/  </a:t>
            </a:r>
            <a:r>
              <a:rPr lang="zh-CN" altLang="en-US" sz="1800" dirty="0" smtClean="0">
                <a:solidFill>
                  <a:srgbClr val="C00000"/>
                </a:solidFill>
                <a:latin typeface="Times New Roman" panose="02020603050405020304" pitchFamily="18" charset="0"/>
                <a:cs typeface="Times New Roman" panose="02020603050405020304" pitchFamily="18" charset="0"/>
                <a:sym typeface="+mn-ea"/>
              </a:rPr>
              <a:t>understandings</a:t>
            </a:r>
            <a:r>
              <a:rPr lang="zh-CN" altLang="en-US" sz="1800" dirty="0" smtClean="0">
                <a:latin typeface="Times New Roman" panose="02020603050405020304" pitchFamily="18" charset="0"/>
                <a:cs typeface="Times New Roman" panose="02020603050405020304" pitchFamily="18" charset="0"/>
                <a:sym typeface="+mn-ea"/>
              </a:rPr>
              <a:t> between various cultures</a:t>
            </a:r>
            <a:endParaRPr lang="zh-CN" altLang="en-US" sz="1800" dirty="0" smtClean="0">
              <a:latin typeface="Times New Roman" panose="02020603050405020304" pitchFamily="18" charset="0"/>
              <a:cs typeface="Times New Roman" panose="02020603050405020304" pitchFamily="18" charset="0"/>
              <a:sym typeface="+mn-ea"/>
            </a:endParaRPr>
          </a:p>
          <a:p>
            <a:pPr fontAlgn="auto">
              <a:lnSpc>
                <a:spcPts val="2560"/>
              </a:lnSpc>
            </a:pPr>
            <a:endParaRPr lang="zh-CN" altLang="en-US" sz="1800" dirty="0" smtClean="0">
              <a:latin typeface="Times New Roman" panose="02020603050405020304" pitchFamily="18" charset="0"/>
              <a:cs typeface="Times New Roman" panose="02020603050405020304" pitchFamily="18" charset="0"/>
              <a:sym typeface="+mn-ea"/>
            </a:endParaRPr>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arn(inVertical)">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barn(inVertical)">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barn(inVertical)">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barn(inVertical)">
                                      <p:cBhvr>
                                        <p:cTn id="28" dur="500"/>
                                        <p:tgtEl>
                                          <p:spTgt spid="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barn(inVertical)">
                                      <p:cBhvr>
                                        <p:cTn id="33" dur="500"/>
                                        <p:tgtEl>
                                          <p:spTgt spid="3">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Effect transition="in" filter="barn(inVertical)">
                                      <p:cBhvr>
                                        <p:cTn id="38" dur="500"/>
                                        <p:tgtEl>
                                          <p:spTgt spid="3">
                                            <p:txEl>
                                              <p:pRg st="7" end="7"/>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Effect transition="in" filter="barn(inVertical)">
                                      <p:cBhvr>
                                        <p:cTn id="43" dur="500"/>
                                        <p:tgtEl>
                                          <p:spTgt spid="3">
                                            <p:txEl>
                                              <p:pRg st="9" end="9"/>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3">
                                            <p:txEl>
                                              <p:pRg st="11" end="11"/>
                                            </p:txEl>
                                          </p:spTgt>
                                        </p:tgtEl>
                                        <p:attrNameLst>
                                          <p:attrName>style.visibility</p:attrName>
                                        </p:attrNameLst>
                                      </p:cBhvr>
                                      <p:to>
                                        <p:strVal val="visible"/>
                                      </p:to>
                                    </p:set>
                                    <p:animEffect transition="in" filter="barn(inVertical)">
                                      <p:cBhvr>
                                        <p:cTn id="48"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5">
                <a:lumMod val="75000"/>
              </a:schemeClr>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pic>
        <p:nvPicPr>
          <p:cNvPr id="4" name="图片 3" descr="未标题-1.png"/>
          <p:cNvPicPr>
            <a:picLocks noChangeAspect="1"/>
          </p:cNvPicPr>
          <p:nvPr/>
        </p:nvPicPr>
        <p:blipFill>
          <a:blip r:embed="rId4" cstate="print"/>
          <a:stretch>
            <a:fillRect/>
          </a:stretch>
        </p:blipFill>
        <p:spPr>
          <a:xfrm>
            <a:off x="8150225" y="0"/>
            <a:ext cx="459740" cy="749935"/>
          </a:xfrm>
          <a:prstGeom prst="rect">
            <a:avLst/>
          </a:prstGeom>
        </p:spPr>
      </p:pic>
      <p:sp>
        <p:nvSpPr>
          <p:cNvPr id="5" name="TextBox 3"/>
          <p:cNvSpPr txBox="1"/>
          <p:nvPr/>
        </p:nvSpPr>
        <p:spPr>
          <a:xfrm>
            <a:off x="534035" y="144780"/>
            <a:ext cx="3724910" cy="398780"/>
          </a:xfrm>
          <a:prstGeom prst="rect">
            <a:avLst/>
          </a:prstGeom>
          <a:noFill/>
        </p:spPr>
        <p:txBody>
          <a:bodyPr wrap="square" rtlCol="0">
            <a:spAutoFit/>
          </a:bodyPr>
          <a:p>
            <a:r>
              <a:rPr lang="zh-CN" altLang="en-US" sz="2000" b="1" dirty="0">
                <a:solidFill>
                  <a:srgbClr val="C00000"/>
                </a:solidFill>
                <a:latin typeface="微软雅黑" panose="020B0503020204020204" pitchFamily="34" charset="-122"/>
                <a:ea typeface="微软雅黑" panose="020B0503020204020204" pitchFamily="34" charset="-122"/>
                <a:sym typeface="+mn-ea"/>
              </a:rPr>
              <a:t>评价</a:t>
            </a:r>
            <a:r>
              <a:rPr lang="zh-CN" altLang="en-US" sz="2000" b="1" dirty="0">
                <a:solidFill>
                  <a:schemeClr val="accent5">
                    <a:lumMod val="75000"/>
                  </a:schemeClr>
                </a:solidFill>
                <a:latin typeface="微软雅黑" panose="020B0503020204020204" pitchFamily="34" charset="-122"/>
                <a:ea typeface="微软雅黑" panose="020B0503020204020204" pitchFamily="34" charset="-122"/>
              </a:rPr>
              <a:t>活动反响</a:t>
            </a:r>
            <a:r>
              <a:rPr lang="en-US" altLang="zh-CN" sz="2000" b="1" dirty="0">
                <a:solidFill>
                  <a:schemeClr val="accent5">
                    <a:lumMod val="75000"/>
                  </a:schemeClr>
                </a:solidFill>
                <a:latin typeface="微软雅黑" panose="020B0503020204020204" pitchFamily="34" charset="-122"/>
                <a:ea typeface="微软雅黑" panose="020B0503020204020204" pitchFamily="34" charset="-122"/>
              </a:rPr>
              <a:t>/</a:t>
            </a:r>
            <a:r>
              <a:rPr lang="zh-CN" altLang="en-US" sz="2000" b="1" dirty="0">
                <a:solidFill>
                  <a:schemeClr val="accent5">
                    <a:lumMod val="75000"/>
                  </a:schemeClr>
                </a:solidFill>
                <a:latin typeface="微软雅黑" panose="020B0503020204020204" pitchFamily="34" charset="-122"/>
                <a:ea typeface="微软雅黑" panose="020B0503020204020204" pitchFamily="34" charset="-122"/>
              </a:rPr>
              <a:t>意义</a:t>
            </a:r>
            <a:r>
              <a:rPr lang="en-US" altLang="zh-CN" sz="2000" b="1" dirty="0">
                <a:solidFill>
                  <a:schemeClr val="accent5">
                    <a:lumMod val="75000"/>
                  </a:schemeClr>
                </a:solidFill>
                <a:latin typeface="微软雅黑" panose="020B0503020204020204" pitchFamily="34" charset="-122"/>
                <a:ea typeface="微软雅黑" panose="020B0503020204020204" pitchFamily="34" charset="-122"/>
              </a:rPr>
              <a:t>/</a:t>
            </a:r>
            <a:r>
              <a:rPr lang="zh-CN" altLang="en-US" sz="2000" b="1" dirty="0">
                <a:solidFill>
                  <a:schemeClr val="accent5">
                    <a:lumMod val="75000"/>
                  </a:schemeClr>
                </a:solidFill>
                <a:latin typeface="微软雅黑" panose="020B0503020204020204" pitchFamily="34" charset="-122"/>
                <a:ea typeface="微软雅黑" panose="020B0503020204020204" pitchFamily="34" charset="-122"/>
              </a:rPr>
              <a:t>收获</a:t>
            </a:r>
            <a:endParaRPr lang="zh-CN" altLang="en-US" sz="2000" b="1" dirty="0">
              <a:solidFill>
                <a:schemeClr val="accent5">
                  <a:lumMod val="75000"/>
                </a:schemeClr>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271780" y="623570"/>
            <a:ext cx="8600440" cy="4399915"/>
          </a:xfrm>
          <a:prstGeom prst="rect">
            <a:avLst/>
          </a:prstGeom>
          <a:noFill/>
        </p:spPr>
        <p:txBody>
          <a:bodyPr wrap="square" rtlCol="0" anchor="t">
            <a:spAutoFit/>
          </a:bodyPr>
          <a:p>
            <a:pPr indent="0">
              <a:buFont typeface="Wingdings" panose="05000000000000000000" charset="0"/>
              <a:buNone/>
            </a:pPr>
            <a:r>
              <a:rPr lang="en-US" altLang="zh-CN" sz="1800" dirty="0" smtClean="0">
                <a:solidFill>
                  <a:srgbClr val="7030A0"/>
                </a:solidFill>
                <a:latin typeface="Times New Roman" panose="02020603050405020304" pitchFamily="18" charset="0"/>
                <a:cs typeface="Times New Roman" panose="02020603050405020304" pitchFamily="18" charset="0"/>
                <a:sym typeface="+mn-ea"/>
              </a:rPr>
              <a:t>9.</a:t>
            </a:r>
            <a:r>
              <a:rPr lang="zh-CN" altLang="en-US" sz="1800" dirty="0" smtClean="0">
                <a:solidFill>
                  <a:srgbClr val="7030A0"/>
                </a:solidFill>
                <a:latin typeface="Times New Roman" panose="02020603050405020304" pitchFamily="18" charset="0"/>
                <a:cs typeface="Times New Roman" panose="02020603050405020304" pitchFamily="18" charset="0"/>
                <a:sym typeface="+mn-ea"/>
              </a:rPr>
              <a:t>激发</a:t>
            </a:r>
            <a:r>
              <a:rPr lang="zh-CN" altLang="en-US" sz="1800" dirty="0" smtClean="0">
                <a:latin typeface="Times New Roman" panose="02020603050405020304" pitchFamily="18" charset="0"/>
                <a:cs typeface="Times New Roman" panose="02020603050405020304" pitchFamily="18" charset="0"/>
                <a:sym typeface="+mn-ea"/>
              </a:rPr>
              <a:t>对... 的兴趣</a:t>
            </a:r>
            <a:r>
              <a:rPr lang="en-US" altLang="zh-CN" sz="1800" dirty="0" smtClean="0">
                <a:latin typeface="Times New Roman" panose="02020603050405020304" pitchFamily="18" charset="0"/>
                <a:cs typeface="Times New Roman" panose="02020603050405020304" pitchFamily="18" charset="0"/>
                <a:sym typeface="+mn-ea"/>
              </a:rPr>
              <a:t>/</a:t>
            </a:r>
            <a:r>
              <a:rPr lang="zh-CN" altLang="en-US" sz="1800" dirty="0" smtClean="0">
                <a:latin typeface="Times New Roman" panose="02020603050405020304" pitchFamily="18" charset="0"/>
                <a:cs typeface="Times New Roman" panose="02020603050405020304" pitchFamily="18" charset="0"/>
                <a:sym typeface="+mn-ea"/>
              </a:rPr>
              <a:t>好奇心</a:t>
            </a:r>
            <a:r>
              <a:rPr lang="en-US" altLang="zh-CN" sz="1800" dirty="0" smtClean="0">
                <a:latin typeface="Times New Roman" panose="02020603050405020304" pitchFamily="18" charset="0"/>
                <a:cs typeface="Times New Roman" panose="02020603050405020304" pitchFamily="18" charset="0"/>
                <a:sym typeface="+mn-ea"/>
              </a:rPr>
              <a:t> / 热情</a:t>
            </a:r>
            <a:endParaRPr lang="en-US" altLang="zh-CN" sz="1800" dirty="0" smtClean="0">
              <a:latin typeface="Times New Roman" panose="02020603050405020304" pitchFamily="18" charset="0"/>
              <a:cs typeface="Times New Roman" panose="02020603050405020304" pitchFamily="18" charset="0"/>
              <a:sym typeface="+mn-ea"/>
            </a:endParaRPr>
          </a:p>
          <a:p>
            <a:pPr marL="285750" indent="-285750">
              <a:buFont typeface="Arial" panose="020B0604020202020204" pitchFamily="34" charset="0"/>
              <a:buChar char="•"/>
            </a:pPr>
            <a:r>
              <a:rPr lang="en-US" altLang="zh-CN" sz="1800" dirty="0" smtClean="0">
                <a:latin typeface="Times New Roman" panose="02020603050405020304" pitchFamily="18" charset="0"/>
                <a:cs typeface="Times New Roman" panose="02020603050405020304" pitchFamily="18" charset="0"/>
                <a:sym typeface="+mn-ea"/>
              </a:rPr>
              <a:t> </a:t>
            </a:r>
            <a:r>
              <a:rPr lang="zh-CN" altLang="en-US" sz="1800" dirty="0" smtClean="0">
                <a:solidFill>
                  <a:srgbClr val="7030A0"/>
                </a:solidFill>
                <a:latin typeface="Times New Roman" panose="02020603050405020304" pitchFamily="18" charset="0"/>
                <a:cs typeface="Times New Roman" panose="02020603050405020304" pitchFamily="18" charset="0"/>
                <a:sym typeface="+mn-ea"/>
              </a:rPr>
              <a:t>stimulate/</a:t>
            </a:r>
            <a:r>
              <a:rPr lang="en-US" altLang="zh-CN" sz="1800" dirty="0" smtClean="0">
                <a:solidFill>
                  <a:srgbClr val="7030A0"/>
                </a:solidFill>
                <a:latin typeface="Times New Roman" panose="02020603050405020304" pitchFamily="18" charset="0"/>
                <a:cs typeface="Times New Roman" panose="02020603050405020304" pitchFamily="18" charset="0"/>
                <a:sym typeface="+mn-ea"/>
              </a:rPr>
              <a:t> </a:t>
            </a:r>
            <a:r>
              <a:rPr lang="zh-CN" altLang="en-US" sz="1800" dirty="0" smtClean="0">
                <a:solidFill>
                  <a:srgbClr val="7030A0"/>
                </a:solidFill>
                <a:latin typeface="Times New Roman" panose="02020603050405020304" pitchFamily="18" charset="0"/>
                <a:cs typeface="Times New Roman" panose="02020603050405020304" pitchFamily="18" charset="0"/>
                <a:sym typeface="+mn-ea"/>
              </a:rPr>
              <a:t>spark</a:t>
            </a:r>
            <a:r>
              <a:rPr lang="en-US" altLang="zh-CN" sz="1800" dirty="0" smtClean="0">
                <a:solidFill>
                  <a:srgbClr val="7030A0"/>
                </a:solidFill>
                <a:latin typeface="Times New Roman" panose="02020603050405020304" pitchFamily="18" charset="0"/>
                <a:cs typeface="Times New Roman" panose="02020603050405020304" pitchFamily="18" charset="0"/>
                <a:sym typeface="+mn-ea"/>
              </a:rPr>
              <a:t>/ trigger/ fuel</a:t>
            </a:r>
            <a:r>
              <a:rPr lang="en-US" altLang="zh-CN" sz="1800" dirty="0" smtClean="0">
                <a:latin typeface="Times New Roman" panose="02020603050405020304" pitchFamily="18" charset="0"/>
                <a:cs typeface="Times New Roman" panose="02020603050405020304" pitchFamily="18" charset="0"/>
                <a:sym typeface="+mn-ea"/>
              </a:rPr>
              <a:t> </a:t>
            </a:r>
            <a:r>
              <a:rPr lang="zh-CN" altLang="en-US" sz="1800" dirty="0" smtClean="0">
                <a:latin typeface="Times New Roman" panose="02020603050405020304" pitchFamily="18" charset="0"/>
                <a:cs typeface="Times New Roman" panose="02020603050405020304" pitchFamily="18" charset="0"/>
                <a:sym typeface="+mn-ea"/>
              </a:rPr>
              <a:t>one</a:t>
            </a:r>
            <a:r>
              <a:rPr lang="en-US" altLang="zh-CN" sz="1800" dirty="0" smtClean="0">
                <a:latin typeface="Times New Roman" panose="02020603050405020304" pitchFamily="18" charset="0"/>
                <a:cs typeface="Times New Roman" panose="02020603050405020304" pitchFamily="18" charset="0"/>
                <a:sym typeface="+mn-ea"/>
              </a:rPr>
              <a:t>’</a:t>
            </a:r>
            <a:r>
              <a:rPr lang="zh-CN" altLang="en-US" sz="1800" dirty="0" smtClean="0">
                <a:latin typeface="Times New Roman" panose="02020603050405020304" pitchFamily="18" charset="0"/>
                <a:cs typeface="Times New Roman" panose="02020603050405020304" pitchFamily="18" charset="0"/>
                <a:sym typeface="+mn-ea"/>
              </a:rPr>
              <a:t>s </a:t>
            </a:r>
            <a:r>
              <a:rPr lang="zh-CN" altLang="en-US" sz="1800" dirty="0" smtClean="0">
                <a:solidFill>
                  <a:srgbClr val="C00000"/>
                </a:solidFill>
                <a:latin typeface="Times New Roman" panose="02020603050405020304" pitchFamily="18" charset="0"/>
                <a:cs typeface="Times New Roman" panose="02020603050405020304" pitchFamily="18" charset="0"/>
                <a:sym typeface="+mn-ea"/>
              </a:rPr>
              <a:t>interest in</a:t>
            </a:r>
            <a:r>
              <a:rPr lang="en-US" altLang="zh-CN" sz="1800" dirty="0" smtClean="0">
                <a:latin typeface="Times New Roman" panose="02020603050405020304" pitchFamily="18" charset="0"/>
                <a:cs typeface="Times New Roman" panose="02020603050405020304" pitchFamily="18" charset="0"/>
                <a:sym typeface="+mn-ea"/>
              </a:rPr>
              <a:t>/ </a:t>
            </a:r>
            <a:r>
              <a:rPr lang="zh-CN" altLang="en-US" sz="1800" dirty="0" smtClean="0">
                <a:solidFill>
                  <a:srgbClr val="C00000"/>
                </a:solidFill>
                <a:latin typeface="Times New Roman" panose="02020603050405020304" pitchFamily="18" charset="0"/>
                <a:cs typeface="Times New Roman" panose="02020603050405020304" pitchFamily="18" charset="0"/>
                <a:sym typeface="+mn-ea"/>
              </a:rPr>
              <a:t>curiosity about</a:t>
            </a:r>
            <a:r>
              <a:rPr lang="en-US" altLang="zh-CN" sz="1800" dirty="0" smtClean="0">
                <a:latin typeface="Times New Roman" panose="02020603050405020304" pitchFamily="18" charset="0"/>
                <a:cs typeface="Times New Roman" panose="02020603050405020304" pitchFamily="18" charset="0"/>
                <a:sym typeface="+mn-ea"/>
              </a:rPr>
              <a:t>/ </a:t>
            </a:r>
            <a:r>
              <a:rPr lang="en-US" altLang="zh-CN" sz="1800" dirty="0" smtClean="0">
                <a:solidFill>
                  <a:srgbClr val="C00000"/>
                </a:solidFill>
                <a:latin typeface="Times New Roman" panose="02020603050405020304" pitchFamily="18" charset="0"/>
                <a:cs typeface="Times New Roman" panose="02020603050405020304" pitchFamily="18" charset="0"/>
                <a:sym typeface="+mn-ea"/>
              </a:rPr>
              <a:t>passion for</a:t>
            </a:r>
            <a:r>
              <a:rPr lang="en-US" altLang="zh-CN" sz="1800" dirty="0" smtClean="0">
                <a:latin typeface="Times New Roman" panose="02020603050405020304" pitchFamily="18" charset="0"/>
                <a:cs typeface="Times New Roman" panose="02020603050405020304" pitchFamily="18" charset="0"/>
                <a:sym typeface="+mn-ea"/>
              </a:rPr>
              <a:t>  </a:t>
            </a:r>
            <a:r>
              <a:rPr lang="zh-CN" altLang="en-US" sz="1800" dirty="0" smtClean="0">
                <a:latin typeface="Times New Roman" panose="02020603050405020304" pitchFamily="18" charset="0"/>
                <a:cs typeface="Times New Roman" panose="02020603050405020304" pitchFamily="18" charset="0"/>
                <a:sym typeface="+mn-ea"/>
              </a:rPr>
              <a:t> ...  </a:t>
            </a:r>
            <a:endParaRPr lang="zh-CN" altLang="en-US" sz="1800" dirty="0" smtClean="0">
              <a:latin typeface="Times New Roman" panose="02020603050405020304" pitchFamily="18" charset="0"/>
              <a:cs typeface="Times New Roman" panose="02020603050405020304" pitchFamily="18" charset="0"/>
            </a:endParaRPr>
          </a:p>
          <a:p>
            <a:r>
              <a:rPr lang="en-US" altLang="zh-CN" sz="1800" dirty="0" smtClean="0">
                <a:latin typeface="Times New Roman" panose="02020603050405020304" pitchFamily="18" charset="0"/>
                <a:cs typeface="Times New Roman" panose="02020603050405020304" pitchFamily="18" charset="0"/>
                <a:sym typeface="+mn-ea"/>
              </a:rPr>
              <a:t>10.</a:t>
            </a:r>
            <a:r>
              <a:rPr lang="zh-CN" altLang="en-US" sz="1800" dirty="0" smtClean="0">
                <a:latin typeface="Times New Roman" panose="02020603050405020304" pitchFamily="18" charset="0"/>
                <a:cs typeface="Times New Roman" panose="02020603050405020304" pitchFamily="18" charset="0"/>
                <a:sym typeface="+mn-ea"/>
              </a:rPr>
              <a:t>不仅能</a:t>
            </a:r>
            <a:r>
              <a:rPr lang="zh-CN" altLang="en-US" sz="1800" dirty="0" smtClean="0">
                <a:solidFill>
                  <a:srgbClr val="7030A0"/>
                </a:solidFill>
                <a:latin typeface="Times New Roman" panose="02020603050405020304" pitchFamily="18" charset="0"/>
                <a:cs typeface="Times New Roman" panose="02020603050405020304" pitchFamily="18" charset="0"/>
                <a:sym typeface="+mn-ea"/>
              </a:rPr>
              <a:t>加强</a:t>
            </a:r>
            <a:r>
              <a:rPr lang="zh-CN" altLang="en-US" sz="1800" dirty="0" smtClean="0">
                <a:latin typeface="Times New Roman" panose="02020603050405020304" pitchFamily="18" charset="0"/>
                <a:cs typeface="Times New Roman" panose="02020603050405020304" pitchFamily="18" charset="0"/>
                <a:sym typeface="+mn-ea"/>
              </a:rPr>
              <a:t>我们的</a:t>
            </a:r>
            <a:r>
              <a:rPr lang="zh-CN" altLang="en-US" sz="1800" dirty="0" smtClean="0">
                <a:solidFill>
                  <a:srgbClr val="C00000"/>
                </a:solidFill>
                <a:latin typeface="Times New Roman" panose="02020603050405020304" pitchFamily="18" charset="0"/>
                <a:cs typeface="Times New Roman" panose="02020603050405020304" pitchFamily="18" charset="0"/>
                <a:sym typeface="+mn-ea"/>
              </a:rPr>
              <a:t>毅力</a:t>
            </a:r>
            <a:r>
              <a:rPr lang="zh-CN" altLang="en-US" sz="1800" dirty="0" smtClean="0">
                <a:latin typeface="Times New Roman" panose="02020603050405020304" pitchFamily="18" charset="0"/>
                <a:cs typeface="Times New Roman" panose="02020603050405020304" pitchFamily="18" charset="0"/>
                <a:sym typeface="+mn-ea"/>
              </a:rPr>
              <a:t>，也能</a:t>
            </a:r>
            <a:r>
              <a:rPr lang="zh-CN" altLang="en-US" sz="1800" dirty="0" smtClean="0">
                <a:solidFill>
                  <a:srgbClr val="7030A0"/>
                </a:solidFill>
                <a:latin typeface="Times New Roman" panose="02020603050405020304" pitchFamily="18" charset="0"/>
                <a:cs typeface="Times New Roman" panose="02020603050405020304" pitchFamily="18" charset="0"/>
                <a:sym typeface="+mn-ea"/>
              </a:rPr>
              <a:t>增进</a:t>
            </a:r>
            <a:r>
              <a:rPr lang="zh-CN" altLang="en-US" sz="1800" dirty="0" smtClean="0">
                <a:latin typeface="Times New Roman" panose="02020603050405020304" pitchFamily="18" charset="0"/>
                <a:cs typeface="Times New Roman" panose="02020603050405020304" pitchFamily="18" charset="0"/>
                <a:sym typeface="+mn-ea"/>
              </a:rPr>
              <a:t>我们的</a:t>
            </a:r>
            <a:r>
              <a:rPr lang="zh-CN" altLang="en-US" sz="1800" dirty="0" smtClean="0">
                <a:solidFill>
                  <a:srgbClr val="C00000"/>
                </a:solidFill>
                <a:latin typeface="Times New Roman" panose="02020603050405020304" pitchFamily="18" charset="0"/>
                <a:cs typeface="Times New Roman" panose="02020603050405020304" pitchFamily="18" charset="0"/>
                <a:sym typeface="+mn-ea"/>
              </a:rPr>
              <a:t>友谊</a:t>
            </a:r>
            <a:endParaRPr lang="zh-CN" altLang="en-US" sz="1800"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altLang="zh-CN" sz="1800" dirty="0" smtClean="0">
                <a:latin typeface="Times New Roman" panose="02020603050405020304" pitchFamily="18" charset="0"/>
                <a:cs typeface="Times New Roman" panose="02020603050405020304" pitchFamily="18" charset="0"/>
                <a:sym typeface="+mn-ea"/>
              </a:rPr>
              <a:t> </a:t>
            </a:r>
            <a:r>
              <a:rPr lang="zh-CN" altLang="en-US" sz="1800" dirty="0" smtClean="0">
                <a:latin typeface="Times New Roman" panose="02020603050405020304" pitchFamily="18" charset="0"/>
                <a:cs typeface="Times New Roman" panose="02020603050405020304" pitchFamily="18" charset="0"/>
                <a:sym typeface="+mn-ea"/>
              </a:rPr>
              <a:t>Not only can it </a:t>
            </a:r>
            <a:r>
              <a:rPr lang="zh-CN" altLang="en-US" sz="1800" dirty="0" smtClean="0">
                <a:solidFill>
                  <a:srgbClr val="7030A0"/>
                </a:solidFill>
                <a:latin typeface="Times New Roman" panose="02020603050405020304" pitchFamily="18" charset="0"/>
                <a:cs typeface="Times New Roman" panose="02020603050405020304" pitchFamily="18" charset="0"/>
                <a:sym typeface="+mn-ea"/>
              </a:rPr>
              <a:t>strengthen</a:t>
            </a:r>
            <a:r>
              <a:rPr lang="zh-CN" altLang="en-US" sz="1800" dirty="0" smtClean="0">
                <a:latin typeface="Times New Roman" panose="02020603050405020304" pitchFamily="18" charset="0"/>
                <a:cs typeface="Times New Roman" panose="02020603050405020304" pitchFamily="18" charset="0"/>
                <a:sym typeface="+mn-ea"/>
              </a:rPr>
              <a:t> our </a:t>
            </a:r>
            <a:r>
              <a:rPr lang="zh-CN" altLang="en-US" sz="1800" dirty="0" smtClean="0">
                <a:solidFill>
                  <a:srgbClr val="C00000"/>
                </a:solidFill>
                <a:latin typeface="Times New Roman" panose="02020603050405020304" pitchFamily="18" charset="0"/>
                <a:cs typeface="Times New Roman" panose="02020603050405020304" pitchFamily="18" charset="0"/>
                <a:sym typeface="+mn-ea"/>
              </a:rPr>
              <a:t>perseverance</a:t>
            </a:r>
            <a:r>
              <a:rPr lang="zh-CN" altLang="en-US" sz="1800" dirty="0" smtClean="0">
                <a:latin typeface="Times New Roman" panose="02020603050405020304" pitchFamily="18" charset="0"/>
                <a:cs typeface="Times New Roman" panose="02020603050405020304" pitchFamily="18" charset="0"/>
                <a:sym typeface="+mn-ea"/>
              </a:rPr>
              <a:t>, but it</a:t>
            </a:r>
            <a:r>
              <a:rPr lang="zh-CN" altLang="en-US" sz="1800" dirty="0" smtClean="0">
                <a:solidFill>
                  <a:srgbClr val="7030A0"/>
                </a:solidFill>
                <a:latin typeface="Times New Roman" panose="02020603050405020304" pitchFamily="18" charset="0"/>
                <a:cs typeface="Times New Roman" panose="02020603050405020304" pitchFamily="18" charset="0"/>
                <a:sym typeface="+mn-ea"/>
              </a:rPr>
              <a:t> enhances</a:t>
            </a:r>
            <a:r>
              <a:rPr lang="zh-CN" altLang="en-US" sz="1800" dirty="0" smtClean="0">
                <a:latin typeface="Times New Roman" panose="02020603050405020304" pitchFamily="18" charset="0"/>
                <a:cs typeface="Times New Roman" panose="02020603050405020304" pitchFamily="18" charset="0"/>
                <a:sym typeface="+mn-ea"/>
              </a:rPr>
              <a:t> our </a:t>
            </a:r>
            <a:r>
              <a:rPr lang="zh-CN" altLang="en-US" sz="1800" dirty="0" smtClean="0">
                <a:solidFill>
                  <a:srgbClr val="C00000"/>
                </a:solidFill>
                <a:latin typeface="Times New Roman" panose="02020603050405020304" pitchFamily="18" charset="0"/>
                <a:cs typeface="Times New Roman" panose="02020603050405020304" pitchFamily="18" charset="0"/>
                <a:sym typeface="+mn-ea"/>
              </a:rPr>
              <a:t>friendship</a:t>
            </a:r>
            <a:r>
              <a:rPr lang="zh-CN" altLang="en-US" sz="1800" dirty="0" smtClean="0">
                <a:latin typeface="Times New Roman" panose="02020603050405020304" pitchFamily="18" charset="0"/>
                <a:cs typeface="Times New Roman" panose="02020603050405020304" pitchFamily="18" charset="0"/>
                <a:sym typeface="+mn-ea"/>
              </a:rPr>
              <a:t>. </a:t>
            </a:r>
            <a:endParaRPr lang="zh-CN" altLang="en-US" sz="1800" dirty="0" smtClean="0">
              <a:latin typeface="Times New Roman" panose="02020603050405020304" pitchFamily="18" charset="0"/>
              <a:cs typeface="Times New Roman" panose="02020603050405020304" pitchFamily="18" charset="0"/>
            </a:endParaRPr>
          </a:p>
          <a:p>
            <a:r>
              <a:rPr lang="en-US" altLang="zh-CN" sz="1800" dirty="0" smtClean="0">
                <a:latin typeface="Times New Roman" panose="02020603050405020304" pitchFamily="18" charset="0"/>
                <a:cs typeface="Times New Roman" panose="02020603050405020304" pitchFamily="18" charset="0"/>
                <a:sym typeface="+mn-ea"/>
              </a:rPr>
              <a:t>11.</a:t>
            </a:r>
            <a:r>
              <a:rPr lang="zh-CN" altLang="en-US" sz="1800" dirty="0" smtClean="0">
                <a:latin typeface="Times New Roman" panose="02020603050405020304" pitchFamily="18" charset="0"/>
                <a:cs typeface="Times New Roman" panose="02020603050405020304" pitchFamily="18" charset="0"/>
                <a:sym typeface="+mn-ea"/>
              </a:rPr>
              <a:t>提供一个</a:t>
            </a:r>
            <a:r>
              <a:rPr lang="zh-CN" altLang="en-US" sz="1800" dirty="0" smtClean="0">
                <a:solidFill>
                  <a:srgbClr val="C00000"/>
                </a:solidFill>
                <a:latin typeface="Times New Roman" panose="02020603050405020304" pitchFamily="18" charset="0"/>
                <a:cs typeface="Times New Roman" panose="02020603050405020304" pitchFamily="18" charset="0"/>
                <a:sym typeface="+mn-ea"/>
              </a:rPr>
              <a:t>极好的</a:t>
            </a:r>
            <a:r>
              <a:rPr lang="zh-CN" altLang="en-US" sz="1800" dirty="0" smtClean="0">
                <a:latin typeface="Times New Roman" panose="02020603050405020304" pitchFamily="18" charset="0"/>
                <a:cs typeface="Times New Roman" panose="02020603050405020304" pitchFamily="18" charset="0"/>
                <a:sym typeface="+mn-ea"/>
              </a:rPr>
              <a:t>平台来</a:t>
            </a:r>
            <a:r>
              <a:rPr lang="zh-CN" altLang="en-US" sz="1800" dirty="0" smtClean="0">
                <a:solidFill>
                  <a:srgbClr val="7030A0"/>
                </a:solidFill>
                <a:latin typeface="Times New Roman" panose="02020603050405020304" pitchFamily="18" charset="0"/>
                <a:cs typeface="Times New Roman" panose="02020603050405020304" pitchFamily="18" charset="0"/>
                <a:sym typeface="+mn-ea"/>
              </a:rPr>
              <a:t>提升</a:t>
            </a:r>
            <a:r>
              <a:rPr lang="zh-CN" altLang="en-US" sz="1800" dirty="0" smtClean="0">
                <a:latin typeface="Times New Roman" panose="02020603050405020304" pitchFamily="18" charset="0"/>
                <a:cs typeface="Times New Roman" panose="02020603050405020304" pitchFamily="18" charset="0"/>
                <a:sym typeface="+mn-ea"/>
              </a:rPr>
              <a:t>……</a:t>
            </a:r>
            <a:r>
              <a:rPr lang="en-US" altLang="zh-CN" sz="1800" dirty="0" smtClean="0">
                <a:latin typeface="Times New Roman" panose="02020603050405020304" pitchFamily="18" charset="0"/>
                <a:cs typeface="Times New Roman" panose="02020603050405020304" pitchFamily="18" charset="0"/>
                <a:sym typeface="+mn-ea"/>
              </a:rPr>
              <a:t> </a:t>
            </a:r>
            <a:endParaRPr lang="en-US" altLang="zh-CN" sz="1800" dirty="0" smtClean="0">
              <a:latin typeface="Times New Roman" panose="02020603050405020304" pitchFamily="18" charset="0"/>
              <a:cs typeface="Times New Roman" panose="02020603050405020304" pitchFamily="18" charset="0"/>
              <a:sym typeface="+mn-ea"/>
            </a:endParaRPr>
          </a:p>
          <a:p>
            <a:pPr marL="285750" indent="-285750">
              <a:buFont typeface="Arial" panose="020B0604020202020204" pitchFamily="34" charset="0"/>
              <a:buChar char="•"/>
            </a:pPr>
            <a:r>
              <a:rPr lang="en-US" altLang="zh-CN" sz="1800" dirty="0" smtClean="0">
                <a:latin typeface="Times New Roman" panose="02020603050405020304" pitchFamily="18" charset="0"/>
                <a:cs typeface="Times New Roman" panose="02020603050405020304" pitchFamily="18" charset="0"/>
                <a:sym typeface="+mn-ea"/>
              </a:rPr>
              <a:t> </a:t>
            </a:r>
            <a:r>
              <a:rPr lang="zh-CN" altLang="en-US" sz="1800" dirty="0" smtClean="0">
                <a:latin typeface="Times New Roman" panose="02020603050405020304" pitchFamily="18" charset="0"/>
                <a:cs typeface="Times New Roman" panose="02020603050405020304" pitchFamily="18" charset="0"/>
                <a:sym typeface="+mn-ea"/>
              </a:rPr>
              <a:t>provide a </a:t>
            </a:r>
            <a:r>
              <a:rPr lang="zh-CN" altLang="en-US" sz="1800" dirty="0" smtClean="0">
                <a:solidFill>
                  <a:srgbClr val="C00000"/>
                </a:solidFill>
                <a:latin typeface="Times New Roman" panose="02020603050405020304" pitchFamily="18" charset="0"/>
                <a:cs typeface="Times New Roman" panose="02020603050405020304" pitchFamily="18" charset="0"/>
                <a:sym typeface="+mn-ea"/>
              </a:rPr>
              <a:t>fantastic/splendid/stunning/brilllant</a:t>
            </a:r>
            <a:r>
              <a:rPr lang="en-US" altLang="zh-CN" sz="1800" dirty="0" smtClean="0">
                <a:latin typeface="Times New Roman" panose="02020603050405020304" pitchFamily="18" charset="0"/>
                <a:cs typeface="Times New Roman" panose="02020603050405020304" pitchFamily="18" charset="0"/>
                <a:sym typeface="+mn-ea"/>
              </a:rPr>
              <a:t> </a:t>
            </a:r>
            <a:r>
              <a:rPr lang="zh-CN" altLang="en-US" sz="1800" dirty="0" smtClean="0">
                <a:latin typeface="Times New Roman" panose="02020603050405020304" pitchFamily="18" charset="0"/>
                <a:cs typeface="Times New Roman" panose="02020603050405020304" pitchFamily="18" charset="0"/>
                <a:sym typeface="+mn-ea"/>
              </a:rPr>
              <a:t>platform</a:t>
            </a:r>
            <a:r>
              <a:rPr lang="en-US" altLang="zh-CN" sz="1800" dirty="0" smtClean="0">
                <a:latin typeface="Times New Roman" panose="02020603050405020304" pitchFamily="18" charset="0"/>
                <a:cs typeface="Times New Roman" panose="02020603050405020304" pitchFamily="18" charset="0"/>
                <a:sym typeface="+mn-ea"/>
              </a:rPr>
              <a:t> </a:t>
            </a:r>
            <a:r>
              <a:rPr lang="en-US" altLang="zh-CN" sz="1800" dirty="0" smtClean="0">
                <a:solidFill>
                  <a:srgbClr val="7030A0"/>
                </a:solidFill>
                <a:latin typeface="Times New Roman" panose="02020603050405020304" pitchFamily="18" charset="0"/>
                <a:cs typeface="Times New Roman" panose="02020603050405020304" pitchFamily="18" charset="0"/>
                <a:sym typeface="+mn-ea"/>
              </a:rPr>
              <a:t>to elevate /enhance /motivate</a:t>
            </a:r>
            <a:r>
              <a:rPr lang="en-US" altLang="zh-CN" sz="1800" dirty="0" smtClean="0">
                <a:latin typeface="Times New Roman" panose="02020603050405020304" pitchFamily="18" charset="0"/>
                <a:cs typeface="Times New Roman" panose="02020603050405020304" pitchFamily="18" charset="0"/>
                <a:sym typeface="+mn-ea"/>
              </a:rPr>
              <a:t>...</a:t>
            </a:r>
            <a:r>
              <a:rPr lang="zh-CN" altLang="en-US" sz="1800" dirty="0" smtClean="0">
                <a:latin typeface="Times New Roman" panose="02020603050405020304" pitchFamily="18" charset="0"/>
                <a:cs typeface="Times New Roman" panose="02020603050405020304" pitchFamily="18" charset="0"/>
                <a:sym typeface="+mn-ea"/>
              </a:rPr>
              <a:t> </a:t>
            </a:r>
            <a:endParaRPr lang="zh-CN" altLang="en-US" sz="1800" dirty="0" smtClean="0">
              <a:latin typeface="Times New Roman" panose="02020603050405020304" pitchFamily="18" charset="0"/>
              <a:cs typeface="Times New Roman" panose="02020603050405020304" pitchFamily="18" charset="0"/>
              <a:sym typeface="+mn-ea"/>
            </a:endParaRPr>
          </a:p>
          <a:p>
            <a:r>
              <a:rPr lang="en-US" altLang="zh-CN" sz="1800" dirty="0" smtClean="0">
                <a:solidFill>
                  <a:srgbClr val="7030A0"/>
                </a:solidFill>
                <a:latin typeface="Times New Roman" panose="02020603050405020304" pitchFamily="18" charset="0"/>
                <a:cs typeface="Times New Roman" panose="02020603050405020304" pitchFamily="18" charset="0"/>
                <a:sym typeface="+mn-ea"/>
              </a:rPr>
              <a:t>12.</a:t>
            </a:r>
            <a:r>
              <a:rPr lang="zh-CN" altLang="en-US" sz="1800" dirty="0" smtClean="0">
                <a:solidFill>
                  <a:srgbClr val="7030A0"/>
                </a:solidFill>
                <a:latin typeface="Times New Roman" panose="02020603050405020304" pitchFamily="18" charset="0"/>
                <a:cs typeface="Times New Roman" panose="02020603050405020304" pitchFamily="18" charset="0"/>
                <a:sym typeface="+mn-ea"/>
              </a:rPr>
              <a:t>促进</a:t>
            </a:r>
            <a:r>
              <a:rPr lang="zh-CN" altLang="en-US" sz="1800" dirty="0" smtClean="0">
                <a:solidFill>
                  <a:srgbClr val="C00000"/>
                </a:solidFill>
                <a:latin typeface="Times New Roman" panose="02020603050405020304" pitchFamily="18" charset="0"/>
                <a:cs typeface="Times New Roman" panose="02020603050405020304" pitchFamily="18" charset="0"/>
                <a:sym typeface="+mn-ea"/>
              </a:rPr>
              <a:t>志趣相投</a:t>
            </a:r>
            <a:r>
              <a:rPr lang="zh-CN" altLang="en-US" sz="1800" dirty="0" smtClean="0">
                <a:latin typeface="Times New Roman" panose="02020603050405020304" pitchFamily="18" charset="0"/>
                <a:cs typeface="Times New Roman" panose="02020603050405020304" pitchFamily="18" charset="0"/>
                <a:sym typeface="+mn-ea"/>
              </a:rPr>
              <a:t>、</a:t>
            </a:r>
            <a:r>
              <a:rPr lang="zh-CN" altLang="en-US" sz="1800" dirty="0" smtClean="0">
                <a:solidFill>
                  <a:srgbClr val="00B050"/>
                </a:solidFill>
                <a:latin typeface="Times New Roman" panose="02020603050405020304" pitchFamily="18" charset="0"/>
                <a:cs typeface="Times New Roman" panose="02020603050405020304" pitchFamily="18" charset="0"/>
                <a:sym typeface="+mn-ea"/>
              </a:rPr>
              <a:t>热爱汉语学习</a:t>
            </a:r>
            <a:r>
              <a:rPr lang="zh-CN" altLang="en-US" sz="1800" dirty="0" smtClean="0">
                <a:latin typeface="Times New Roman" panose="02020603050405020304" pitchFamily="18" charset="0"/>
                <a:cs typeface="Times New Roman" panose="02020603050405020304" pitchFamily="18" charset="0"/>
                <a:sym typeface="+mn-ea"/>
              </a:rPr>
              <a:t>的同学之间的友谊.</a:t>
            </a:r>
            <a:endParaRPr lang="zh-CN" altLang="en-US" sz="1800"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altLang="zh-CN" sz="1800" dirty="0" smtClean="0">
                <a:latin typeface="Times New Roman" panose="02020603050405020304" pitchFamily="18" charset="0"/>
                <a:cs typeface="Times New Roman" panose="02020603050405020304" pitchFamily="18" charset="0"/>
              </a:rPr>
              <a:t> </a:t>
            </a:r>
            <a:r>
              <a:rPr lang="zh-CN" altLang="en-US" sz="1800" dirty="0" smtClean="0">
                <a:latin typeface="Times New Roman" panose="02020603050405020304" pitchFamily="18" charset="0"/>
                <a:cs typeface="Times New Roman" panose="02020603050405020304" pitchFamily="18" charset="0"/>
              </a:rPr>
              <a:t>a</a:t>
            </a:r>
            <a:r>
              <a:rPr lang="zh-CN" altLang="en-US" sz="1800" dirty="0" smtClean="0">
                <a:solidFill>
                  <a:srgbClr val="7030A0"/>
                </a:solidFill>
                <a:latin typeface="Times New Roman" panose="02020603050405020304" pitchFamily="18" charset="0"/>
                <a:cs typeface="Times New Roman" panose="02020603050405020304" pitchFamily="18" charset="0"/>
              </a:rPr>
              <a:t> catalyst </a:t>
            </a:r>
            <a:r>
              <a:rPr lang="zh-CN" altLang="en-US" sz="1800" baseline="-25000" dirty="0" smtClean="0">
                <a:solidFill>
                  <a:srgbClr val="7030A0"/>
                </a:solidFill>
                <a:latin typeface="Times New Roman" panose="02020603050405020304" pitchFamily="18" charset="0"/>
                <a:cs typeface="Times New Roman" panose="02020603050405020304" pitchFamily="18" charset="0"/>
              </a:rPr>
              <a:t>/ˈkætəlɪst/</a:t>
            </a:r>
            <a:r>
              <a:rPr lang="zh-CN" altLang="en-US" sz="1800" dirty="0" smtClean="0">
                <a:latin typeface="Times New Roman" panose="02020603050405020304" pitchFamily="18" charset="0"/>
                <a:cs typeface="Times New Roman" panose="02020603050405020304" pitchFamily="18" charset="0"/>
              </a:rPr>
              <a:t> for friendship between </a:t>
            </a:r>
            <a:r>
              <a:rPr lang="zh-CN" altLang="en-US" sz="1800" dirty="0" smtClean="0">
                <a:solidFill>
                  <a:srgbClr val="C00000"/>
                </a:solidFill>
                <a:latin typeface="Times New Roman" panose="02020603050405020304" pitchFamily="18" charset="0"/>
                <a:cs typeface="Times New Roman" panose="02020603050405020304" pitchFamily="18" charset="0"/>
              </a:rPr>
              <a:t>like-minded peers</a:t>
            </a:r>
            <a:r>
              <a:rPr lang="zh-CN" altLang="en-US" sz="1800" dirty="0" smtClean="0">
                <a:latin typeface="Times New Roman" panose="02020603050405020304" pitchFamily="18" charset="0"/>
                <a:cs typeface="Times New Roman" panose="02020603050405020304" pitchFamily="18" charset="0"/>
              </a:rPr>
              <a:t> </a:t>
            </a:r>
            <a:r>
              <a:rPr lang="zh-CN" altLang="en-US" sz="1800" dirty="0" smtClean="0">
                <a:solidFill>
                  <a:srgbClr val="00B050"/>
                </a:solidFill>
                <a:latin typeface="Times New Roman" panose="02020603050405020304" pitchFamily="18" charset="0"/>
                <a:cs typeface="Times New Roman" panose="02020603050405020304" pitchFamily="18" charset="0"/>
              </a:rPr>
              <a:t>sharing similar passion in Chinese learning</a:t>
            </a:r>
            <a:endParaRPr lang="zh-CN" altLang="en-US" sz="1800" dirty="0" smtClean="0">
              <a:latin typeface="Times New Roman" panose="02020603050405020304" pitchFamily="18" charset="0"/>
              <a:cs typeface="Times New Roman" panose="02020603050405020304" pitchFamily="18" charset="0"/>
            </a:endParaRPr>
          </a:p>
          <a:p>
            <a:pPr algn="l">
              <a:lnSpc>
                <a:spcPts val="2560"/>
              </a:lnSpc>
            </a:pPr>
            <a:r>
              <a:rPr lang="en-US" altLang="zh-CN" sz="1800" dirty="0" smtClean="0">
                <a:solidFill>
                  <a:srgbClr val="C00000"/>
                </a:solidFill>
                <a:latin typeface="Times New Roman" panose="02020603050405020304" pitchFamily="18" charset="0"/>
                <a:cs typeface="Times New Roman" panose="02020603050405020304" pitchFamily="18" charset="0"/>
                <a:sym typeface="+mn-ea"/>
              </a:rPr>
              <a:t>13.培养/建立</a:t>
            </a:r>
            <a:r>
              <a:rPr lang="en-US" altLang="zh-CN" sz="1800" dirty="0" smtClean="0">
                <a:latin typeface="Times New Roman" panose="02020603050405020304" pitchFamily="18" charset="0"/>
                <a:cs typeface="Times New Roman" panose="02020603050405020304" pitchFamily="18" charset="0"/>
                <a:sym typeface="+mn-ea"/>
              </a:rPr>
              <a:t> </a:t>
            </a:r>
            <a:r>
              <a:rPr lang="en-US" altLang="zh-CN" sz="1800" dirty="0" smtClean="0">
                <a:solidFill>
                  <a:srgbClr val="7030A0"/>
                </a:solidFill>
                <a:latin typeface="Times New Roman" panose="02020603050405020304" pitchFamily="18" charset="0"/>
                <a:cs typeface="Times New Roman" panose="02020603050405020304" pitchFamily="18" charset="0"/>
                <a:sym typeface="+mn-ea"/>
              </a:rPr>
              <a:t>成就感</a:t>
            </a:r>
            <a:r>
              <a:rPr lang="en-US" altLang="zh-CN" sz="1800" dirty="0" smtClean="0">
                <a:latin typeface="Times New Roman" panose="02020603050405020304" pitchFamily="18" charset="0"/>
                <a:cs typeface="Times New Roman" panose="02020603050405020304" pitchFamily="18" charset="0"/>
                <a:sym typeface="+mn-ea"/>
              </a:rPr>
              <a:t>/</a:t>
            </a:r>
            <a:r>
              <a:rPr lang="en-US" altLang="zh-CN" sz="1800" dirty="0" smtClean="0">
                <a:solidFill>
                  <a:srgbClr val="7030A0"/>
                </a:solidFill>
                <a:latin typeface="Times New Roman" panose="02020603050405020304" pitchFamily="18" charset="0"/>
                <a:cs typeface="Times New Roman" panose="02020603050405020304" pitchFamily="18" charset="0"/>
                <a:sym typeface="+mn-ea"/>
              </a:rPr>
              <a:t>归属感</a:t>
            </a:r>
            <a:r>
              <a:rPr lang="en-US" altLang="zh-CN" sz="1800" dirty="0" smtClean="0">
                <a:latin typeface="Times New Roman" panose="02020603050405020304" pitchFamily="18" charset="0"/>
                <a:cs typeface="Times New Roman" panose="02020603050405020304" pitchFamily="18" charset="0"/>
                <a:sym typeface="+mn-ea"/>
              </a:rPr>
              <a:t>/</a:t>
            </a:r>
            <a:r>
              <a:rPr lang="en-US" altLang="zh-CN" sz="1800" dirty="0" smtClean="0">
                <a:solidFill>
                  <a:srgbClr val="7030A0"/>
                </a:solidFill>
                <a:latin typeface="Times New Roman" panose="02020603050405020304" pitchFamily="18" charset="0"/>
                <a:cs typeface="Times New Roman" panose="02020603050405020304" pitchFamily="18" charset="0"/>
                <a:sym typeface="+mn-ea"/>
              </a:rPr>
              <a:t>优越感</a:t>
            </a:r>
            <a:r>
              <a:rPr lang="en-US" altLang="zh-CN" sz="1800" dirty="0" smtClean="0">
                <a:latin typeface="Times New Roman" panose="02020603050405020304" pitchFamily="18" charset="0"/>
                <a:cs typeface="Times New Roman" panose="02020603050405020304" pitchFamily="18" charset="0"/>
                <a:sym typeface="+mn-ea"/>
              </a:rPr>
              <a:t>/</a:t>
            </a:r>
            <a:r>
              <a:rPr lang="zh-CN" altLang="en-US" sz="1800" dirty="0" smtClean="0">
                <a:solidFill>
                  <a:srgbClr val="7030A0"/>
                </a:solidFill>
                <a:latin typeface="Times New Roman" panose="02020603050405020304" pitchFamily="18" charset="0"/>
                <a:cs typeface="Times New Roman" panose="02020603050405020304" pitchFamily="18" charset="0"/>
                <a:sym typeface="+mn-ea"/>
              </a:rPr>
              <a:t>责任感和团队精神</a:t>
            </a:r>
            <a:endParaRPr lang="en-US" altLang="zh-CN" sz="1800" dirty="0" smtClean="0">
              <a:solidFill>
                <a:srgbClr val="7030A0"/>
              </a:solidFill>
              <a:latin typeface="Times New Roman" panose="02020603050405020304" pitchFamily="18" charset="0"/>
              <a:cs typeface="Times New Roman" panose="02020603050405020304" pitchFamily="18" charset="0"/>
            </a:endParaRPr>
          </a:p>
          <a:p>
            <a:pPr marL="285750" indent="-285750" algn="l">
              <a:lnSpc>
                <a:spcPts val="2560"/>
              </a:lnSpc>
              <a:buFont typeface="Arial" panose="020B0604020202020204" pitchFamily="34" charset="0"/>
              <a:buChar char="•"/>
            </a:pPr>
            <a:r>
              <a:rPr lang="en-US" altLang="zh-CN" sz="1800" dirty="0" smtClean="0">
                <a:latin typeface="Times New Roman" panose="02020603050405020304" pitchFamily="18" charset="0"/>
                <a:cs typeface="Times New Roman" panose="02020603050405020304" pitchFamily="18" charset="0"/>
                <a:sym typeface="+mn-ea"/>
              </a:rPr>
              <a:t> </a:t>
            </a:r>
            <a:r>
              <a:rPr lang="en-US" altLang="zh-CN" sz="1800" dirty="0" smtClean="0">
                <a:solidFill>
                  <a:srgbClr val="C00000"/>
                </a:solidFill>
                <a:latin typeface="Times New Roman" panose="02020603050405020304" pitchFamily="18" charset="0"/>
                <a:cs typeface="Times New Roman" panose="02020603050405020304" pitchFamily="18" charset="0"/>
                <a:sym typeface="+mn-ea"/>
              </a:rPr>
              <a:t>cultivate/ build </a:t>
            </a:r>
            <a:r>
              <a:rPr lang="zh-CN" altLang="en-US" sz="1800" dirty="0" smtClean="0">
                <a:latin typeface="Times New Roman" panose="02020603050405020304" pitchFamily="18" charset="0"/>
                <a:cs typeface="Times New Roman" panose="02020603050405020304" pitchFamily="18" charset="0"/>
                <a:sym typeface="+mn-ea"/>
              </a:rPr>
              <a:t>a sense of </a:t>
            </a:r>
            <a:r>
              <a:rPr lang="zh-CN" altLang="en-US" sz="1800" dirty="0" smtClean="0">
                <a:solidFill>
                  <a:srgbClr val="7030A0"/>
                </a:solidFill>
                <a:latin typeface="Times New Roman" panose="02020603050405020304" pitchFamily="18" charset="0"/>
                <a:cs typeface="Times New Roman" panose="02020603050405020304" pitchFamily="18" charset="0"/>
                <a:sym typeface="+mn-ea"/>
              </a:rPr>
              <a:t>achievement</a:t>
            </a:r>
            <a:r>
              <a:rPr lang="en-US" altLang="zh-CN" sz="1800" dirty="0" smtClean="0">
                <a:latin typeface="Times New Roman" panose="02020603050405020304" pitchFamily="18" charset="0"/>
                <a:cs typeface="Times New Roman" panose="02020603050405020304" pitchFamily="18" charset="0"/>
                <a:sym typeface="+mn-ea"/>
              </a:rPr>
              <a:t>/ </a:t>
            </a:r>
            <a:r>
              <a:rPr lang="en-US" altLang="zh-CN" sz="1800" dirty="0" smtClean="0">
                <a:solidFill>
                  <a:srgbClr val="7030A0"/>
                </a:solidFill>
                <a:latin typeface="Times New Roman" panose="02020603050405020304" pitchFamily="18" charset="0"/>
                <a:cs typeface="Times New Roman" panose="02020603050405020304" pitchFamily="18" charset="0"/>
                <a:sym typeface="+mn-ea"/>
              </a:rPr>
              <a:t>belonging</a:t>
            </a:r>
            <a:r>
              <a:rPr lang="en-US" altLang="zh-CN" sz="1800" dirty="0" smtClean="0">
                <a:latin typeface="Times New Roman" panose="02020603050405020304" pitchFamily="18" charset="0"/>
                <a:cs typeface="Times New Roman" panose="02020603050405020304" pitchFamily="18" charset="0"/>
                <a:sym typeface="+mn-ea"/>
              </a:rPr>
              <a:t> / </a:t>
            </a:r>
            <a:r>
              <a:rPr lang="en-US" altLang="zh-CN" sz="1800" dirty="0" smtClean="0">
                <a:solidFill>
                  <a:srgbClr val="7030A0"/>
                </a:solidFill>
                <a:latin typeface="Times New Roman" panose="02020603050405020304" pitchFamily="18" charset="0"/>
                <a:cs typeface="Times New Roman" panose="02020603050405020304" pitchFamily="18" charset="0"/>
                <a:sym typeface="+mn-ea"/>
              </a:rPr>
              <a:t>superiority </a:t>
            </a:r>
            <a:r>
              <a:rPr lang="en-US" altLang="zh-CN" sz="1800" baseline="-25000" dirty="0" smtClean="0">
                <a:solidFill>
                  <a:srgbClr val="7030A0"/>
                </a:solidFill>
                <a:latin typeface="Times New Roman" panose="02020603050405020304" pitchFamily="18" charset="0"/>
                <a:cs typeface="Times New Roman" panose="02020603050405020304" pitchFamily="18" charset="0"/>
                <a:sym typeface="+mn-ea"/>
              </a:rPr>
              <a:t>/suːˌpɪəriˈɒrəti/</a:t>
            </a:r>
            <a:r>
              <a:rPr lang="en-US" altLang="zh-CN" sz="1800" dirty="0" smtClean="0">
                <a:latin typeface="Times New Roman" panose="02020603050405020304" pitchFamily="18" charset="0"/>
                <a:cs typeface="Times New Roman" panose="02020603050405020304" pitchFamily="18" charset="0"/>
                <a:sym typeface="+mn-ea"/>
              </a:rPr>
              <a:t> </a:t>
            </a:r>
            <a:r>
              <a:rPr lang="zh-CN" altLang="en-US" sz="1800" dirty="0" smtClean="0">
                <a:latin typeface="Times New Roman" panose="02020603050405020304" pitchFamily="18" charset="0"/>
                <a:cs typeface="Times New Roman" panose="02020603050405020304" pitchFamily="18" charset="0"/>
                <a:sym typeface="+mn-ea"/>
              </a:rPr>
              <a:t>  </a:t>
            </a:r>
            <a:r>
              <a:rPr lang="en-US" altLang="zh-CN" sz="1800" dirty="0" smtClean="0">
                <a:latin typeface="Times New Roman" panose="02020603050405020304" pitchFamily="18" charset="0"/>
                <a:cs typeface="Times New Roman" panose="02020603050405020304" pitchFamily="18" charset="0"/>
                <a:sym typeface="+mn-ea"/>
              </a:rPr>
              <a:t>/</a:t>
            </a:r>
            <a:r>
              <a:rPr lang="zh-CN" altLang="en-US" sz="1800" dirty="0" smtClean="0">
                <a:solidFill>
                  <a:srgbClr val="7030A0"/>
                </a:solidFill>
                <a:latin typeface="Times New Roman" panose="02020603050405020304" pitchFamily="18" charset="0"/>
                <a:cs typeface="Times New Roman" panose="02020603050405020304" pitchFamily="18" charset="0"/>
                <a:sym typeface="+mn-ea"/>
              </a:rPr>
              <a:t>responsibility as well as the spirit of teamwork </a:t>
            </a:r>
            <a:r>
              <a:rPr lang="zh-CN" altLang="en-US" sz="1800" dirty="0" smtClean="0">
                <a:latin typeface="Times New Roman" panose="02020603050405020304" pitchFamily="18" charset="0"/>
                <a:cs typeface="Times New Roman" panose="02020603050405020304" pitchFamily="18" charset="0"/>
                <a:sym typeface="+mn-ea"/>
              </a:rPr>
              <a:t> </a:t>
            </a:r>
            <a:endParaRPr lang="zh-CN" altLang="en-US" sz="1800" dirty="0" smtClean="0">
              <a:solidFill>
                <a:srgbClr val="C00000"/>
              </a:solidFill>
              <a:latin typeface="Times New Roman" panose="02020603050405020304" pitchFamily="18" charset="0"/>
              <a:cs typeface="Times New Roman" panose="02020603050405020304" pitchFamily="18" charset="0"/>
              <a:sym typeface="+mn-ea"/>
            </a:endParaRPr>
          </a:p>
          <a:p>
            <a:r>
              <a:rPr lang="en-US" altLang="zh-CN" sz="1800" dirty="0" smtClean="0">
                <a:solidFill>
                  <a:srgbClr val="C00000"/>
                </a:solidFill>
                <a:latin typeface="Times New Roman" panose="02020603050405020304" pitchFamily="18" charset="0"/>
                <a:cs typeface="Times New Roman" panose="02020603050405020304" pitchFamily="18" charset="0"/>
                <a:sym typeface="+mn-ea"/>
              </a:rPr>
              <a:t>14.</a:t>
            </a:r>
            <a:r>
              <a:rPr lang="zh-CN" altLang="en-US" sz="1800" dirty="0" smtClean="0">
                <a:solidFill>
                  <a:srgbClr val="C00000"/>
                </a:solidFill>
                <a:latin typeface="Times New Roman" panose="02020603050405020304" pitchFamily="18" charset="0"/>
                <a:cs typeface="Times New Roman" panose="02020603050405020304" pitchFamily="18" charset="0"/>
                <a:sym typeface="+mn-ea"/>
              </a:rPr>
              <a:t>消除</a:t>
            </a:r>
            <a:r>
              <a:rPr lang="zh-CN" altLang="en-US" sz="1800" dirty="0" smtClean="0">
                <a:solidFill>
                  <a:srgbClr val="00B050"/>
                </a:solidFill>
                <a:latin typeface="Times New Roman" panose="02020603050405020304" pitchFamily="18" charset="0"/>
                <a:cs typeface="Times New Roman" panose="02020603050405020304" pitchFamily="18" charset="0"/>
                <a:sym typeface="+mn-ea"/>
              </a:rPr>
              <a:t>误解/</a:t>
            </a:r>
            <a:r>
              <a:rPr lang="en-US" altLang="zh-CN" sz="1800" dirty="0" smtClean="0">
                <a:solidFill>
                  <a:srgbClr val="00B050"/>
                </a:solidFill>
                <a:latin typeface="Times New Roman" panose="02020603050405020304" pitchFamily="18" charset="0"/>
                <a:cs typeface="Times New Roman" panose="02020603050405020304" pitchFamily="18" charset="0"/>
                <a:sym typeface="+mn-ea"/>
              </a:rPr>
              <a:t> </a:t>
            </a:r>
            <a:r>
              <a:rPr lang="zh-CN" altLang="en-US" sz="1800" dirty="0" smtClean="0">
                <a:solidFill>
                  <a:srgbClr val="00B050"/>
                </a:solidFill>
                <a:latin typeface="Times New Roman" panose="02020603050405020304" pitchFamily="18" charset="0"/>
                <a:cs typeface="Times New Roman" panose="02020603050405020304" pitchFamily="18" charset="0"/>
                <a:sym typeface="+mn-ea"/>
              </a:rPr>
              <a:t>偏见</a:t>
            </a:r>
            <a:r>
              <a:rPr lang="en-US" altLang="zh-CN" sz="1800" dirty="0" smtClean="0">
                <a:solidFill>
                  <a:srgbClr val="00B050"/>
                </a:solidFill>
                <a:latin typeface="Times New Roman" panose="02020603050405020304" pitchFamily="18" charset="0"/>
                <a:cs typeface="Times New Roman" panose="02020603050405020304" pitchFamily="18" charset="0"/>
                <a:sym typeface="+mn-ea"/>
              </a:rPr>
              <a:t> /</a:t>
            </a:r>
            <a:r>
              <a:rPr lang="zh-CN" altLang="en-US" sz="1800" dirty="0" smtClean="0">
                <a:solidFill>
                  <a:srgbClr val="00B050"/>
                </a:solidFill>
                <a:latin typeface="Times New Roman" panose="02020603050405020304" pitchFamily="18" charset="0"/>
                <a:cs typeface="Times New Roman" panose="02020603050405020304" pitchFamily="18" charset="0"/>
                <a:sym typeface="+mn-ea"/>
              </a:rPr>
              <a:t>负面情绪</a:t>
            </a:r>
            <a:r>
              <a:rPr lang="en-US" altLang="zh-CN" sz="1800" dirty="0" smtClean="0">
                <a:solidFill>
                  <a:srgbClr val="00B050"/>
                </a:solidFill>
                <a:latin typeface="Times New Roman" panose="02020603050405020304" pitchFamily="18" charset="0"/>
                <a:cs typeface="Times New Roman" panose="02020603050405020304" pitchFamily="18" charset="0"/>
                <a:sym typeface="+mn-ea"/>
              </a:rPr>
              <a:t>/ </a:t>
            </a:r>
            <a:r>
              <a:rPr lang="zh-CN" altLang="en-US" sz="1800" dirty="0" smtClean="0">
                <a:solidFill>
                  <a:srgbClr val="00B050"/>
                </a:solidFill>
                <a:latin typeface="Times New Roman" panose="02020603050405020304" pitchFamily="18" charset="0"/>
                <a:cs typeface="Times New Roman" panose="02020603050405020304" pitchFamily="18" charset="0"/>
                <a:sym typeface="+mn-ea"/>
              </a:rPr>
              <a:t>疲劳和压力</a:t>
            </a:r>
            <a:endParaRPr lang="zh-CN" altLang="en-US" sz="1800" dirty="0" smtClean="0">
              <a:latin typeface="Times New Roman" panose="02020603050405020304" pitchFamily="18" charset="0"/>
              <a:cs typeface="Times New Roman" panose="02020603050405020304" pitchFamily="18" charset="0"/>
              <a:sym typeface="+mn-ea"/>
            </a:endParaRPr>
          </a:p>
          <a:p>
            <a:pPr marL="285750" indent="-285750">
              <a:buFont typeface="Arial" panose="020B0604020202020204" pitchFamily="34" charset="0"/>
              <a:buChar char="•"/>
            </a:pPr>
            <a:r>
              <a:rPr lang="zh-CN" altLang="en-US" sz="1800" dirty="0" smtClean="0">
                <a:latin typeface="Times New Roman" panose="02020603050405020304" pitchFamily="18" charset="0"/>
                <a:cs typeface="Times New Roman" panose="02020603050405020304" pitchFamily="18" charset="0"/>
                <a:sym typeface="+mn-ea"/>
              </a:rPr>
              <a:t> </a:t>
            </a:r>
            <a:r>
              <a:rPr lang="en-US" altLang="zh-CN" sz="1800" dirty="0" smtClean="0">
                <a:solidFill>
                  <a:srgbClr val="C00000"/>
                </a:solidFill>
                <a:latin typeface="Times New Roman" panose="02020603050405020304" pitchFamily="18" charset="0"/>
                <a:cs typeface="Times New Roman" panose="02020603050405020304" pitchFamily="18" charset="0"/>
                <a:sym typeface="+mn-ea"/>
              </a:rPr>
              <a:t>remove / </a:t>
            </a:r>
            <a:r>
              <a:rPr lang="zh-CN" altLang="en-US" sz="1800" dirty="0" smtClean="0">
                <a:solidFill>
                  <a:srgbClr val="C00000"/>
                </a:solidFill>
                <a:latin typeface="Times New Roman" panose="02020603050405020304" pitchFamily="18" charset="0"/>
                <a:cs typeface="Times New Roman" panose="02020603050405020304" pitchFamily="18" charset="0"/>
                <a:sym typeface="+mn-ea"/>
              </a:rPr>
              <a:t>eliminate </a:t>
            </a:r>
            <a:r>
              <a:rPr lang="zh-CN" altLang="en-US" sz="1800" baseline="-25000" dirty="0" smtClean="0">
                <a:solidFill>
                  <a:srgbClr val="C00000"/>
                </a:solidFill>
                <a:latin typeface="Times New Roman" panose="02020603050405020304" pitchFamily="18" charset="0"/>
                <a:cs typeface="Times New Roman" panose="02020603050405020304" pitchFamily="18" charset="0"/>
                <a:sym typeface="+mn-ea"/>
              </a:rPr>
              <a:t>/ɪˈlɪmɪneɪt/ </a:t>
            </a:r>
            <a:r>
              <a:rPr lang="zh-CN" altLang="en-US" sz="1800" dirty="0" smtClean="0">
                <a:solidFill>
                  <a:srgbClr val="C00000"/>
                </a:solidFill>
                <a:latin typeface="Times New Roman" panose="02020603050405020304" pitchFamily="18" charset="0"/>
                <a:cs typeface="Times New Roman" panose="02020603050405020304" pitchFamily="18" charset="0"/>
                <a:sym typeface="+mn-ea"/>
              </a:rPr>
              <a:t> </a:t>
            </a:r>
            <a:r>
              <a:rPr lang="en-US" altLang="zh-CN" sz="1800" dirty="0" smtClean="0">
                <a:solidFill>
                  <a:srgbClr val="C00000"/>
                </a:solidFill>
                <a:latin typeface="Times New Roman" panose="02020603050405020304" pitchFamily="18" charset="0"/>
                <a:cs typeface="Times New Roman" panose="02020603050405020304" pitchFamily="18" charset="0"/>
                <a:sym typeface="+mn-ea"/>
              </a:rPr>
              <a:t>/</a:t>
            </a:r>
            <a:r>
              <a:rPr lang="zh-CN" altLang="en-US" sz="1800" dirty="0" smtClean="0">
                <a:solidFill>
                  <a:srgbClr val="C00000"/>
                </a:solidFill>
                <a:latin typeface="Times New Roman" panose="02020603050405020304" pitchFamily="18" charset="0"/>
                <a:cs typeface="Times New Roman" panose="02020603050405020304" pitchFamily="18" charset="0"/>
                <a:sym typeface="+mn-ea"/>
              </a:rPr>
              <a:t>erase</a:t>
            </a:r>
            <a:r>
              <a:rPr lang="en-US" altLang="zh-CN" sz="1800" dirty="0" smtClean="0">
                <a:latin typeface="Times New Roman" panose="02020603050405020304" pitchFamily="18" charset="0"/>
                <a:cs typeface="Times New Roman" panose="02020603050405020304" pitchFamily="18" charset="0"/>
                <a:sym typeface="+mn-ea"/>
              </a:rPr>
              <a:t> </a:t>
            </a:r>
            <a:r>
              <a:rPr lang="zh-CN" altLang="en-US" sz="1800" dirty="0" smtClean="0">
                <a:latin typeface="Times New Roman" panose="02020603050405020304" pitchFamily="18" charset="0"/>
                <a:cs typeface="Times New Roman" panose="02020603050405020304" pitchFamily="18" charset="0"/>
                <a:sym typeface="+mn-ea"/>
              </a:rPr>
              <a:t>the </a:t>
            </a:r>
            <a:r>
              <a:rPr lang="zh-CN" altLang="en-US" sz="1800" dirty="0" smtClean="0">
                <a:solidFill>
                  <a:srgbClr val="00B050"/>
                </a:solidFill>
                <a:latin typeface="Times New Roman" panose="02020603050405020304" pitchFamily="18" charset="0"/>
                <a:cs typeface="Times New Roman" panose="02020603050405020304" pitchFamily="18" charset="0"/>
                <a:sym typeface="+mn-ea"/>
              </a:rPr>
              <a:t>misunderstanding/</a:t>
            </a:r>
            <a:r>
              <a:rPr lang="en-US" altLang="zh-CN" sz="1800" dirty="0" smtClean="0">
                <a:solidFill>
                  <a:srgbClr val="00B050"/>
                </a:solidFill>
                <a:latin typeface="Times New Roman" panose="02020603050405020304" pitchFamily="18" charset="0"/>
                <a:cs typeface="Times New Roman" panose="02020603050405020304" pitchFamily="18" charset="0"/>
                <a:sym typeface="+mn-ea"/>
              </a:rPr>
              <a:t> </a:t>
            </a:r>
            <a:r>
              <a:rPr lang="zh-CN" altLang="en-US" sz="1800" dirty="0" smtClean="0">
                <a:solidFill>
                  <a:srgbClr val="00B050"/>
                </a:solidFill>
                <a:latin typeface="Times New Roman" panose="02020603050405020304" pitchFamily="18" charset="0"/>
                <a:cs typeface="Times New Roman" panose="02020603050405020304" pitchFamily="18" charset="0"/>
                <a:sym typeface="+mn-ea"/>
              </a:rPr>
              <a:t>prejudice</a:t>
            </a:r>
            <a:r>
              <a:rPr lang="en-US" altLang="zh-CN" sz="1800" dirty="0" smtClean="0">
                <a:solidFill>
                  <a:srgbClr val="00B050"/>
                </a:solidFill>
                <a:latin typeface="Times New Roman" panose="02020603050405020304" pitchFamily="18" charset="0"/>
                <a:cs typeface="Times New Roman" panose="02020603050405020304" pitchFamily="18" charset="0"/>
                <a:sym typeface="+mn-ea"/>
              </a:rPr>
              <a:t>/</a:t>
            </a:r>
            <a:r>
              <a:rPr lang="zh-CN" altLang="en-US" sz="1800" dirty="0" smtClean="0">
                <a:solidFill>
                  <a:srgbClr val="00B050"/>
                </a:solidFill>
                <a:latin typeface="Times New Roman" panose="02020603050405020304" pitchFamily="18" charset="0"/>
                <a:cs typeface="Times New Roman" panose="02020603050405020304" pitchFamily="18" charset="0"/>
                <a:sym typeface="+mn-ea"/>
              </a:rPr>
              <a:t> negative emotions </a:t>
            </a:r>
            <a:r>
              <a:rPr lang="en-US" altLang="zh-CN" sz="1800" dirty="0" smtClean="0">
                <a:solidFill>
                  <a:srgbClr val="00B050"/>
                </a:solidFill>
                <a:latin typeface="Times New Roman" panose="02020603050405020304" pitchFamily="18" charset="0"/>
                <a:cs typeface="Times New Roman" panose="02020603050405020304" pitchFamily="18" charset="0"/>
                <a:sym typeface="+mn-ea"/>
              </a:rPr>
              <a:t>/</a:t>
            </a:r>
            <a:r>
              <a:rPr lang="zh-CN" altLang="en-US" sz="1800" dirty="0" smtClean="0">
                <a:solidFill>
                  <a:srgbClr val="00B050"/>
                </a:solidFill>
                <a:latin typeface="Times New Roman" panose="02020603050405020304" pitchFamily="18" charset="0"/>
                <a:cs typeface="Times New Roman" panose="02020603050405020304" pitchFamily="18" charset="0"/>
                <a:sym typeface="+mn-ea"/>
              </a:rPr>
              <a:t>fatigue </a:t>
            </a:r>
            <a:r>
              <a:rPr lang="zh-CN" altLang="en-US" sz="1800" i="1" baseline="-25000" dirty="0" smtClean="0">
                <a:solidFill>
                  <a:srgbClr val="00B050"/>
                </a:solidFill>
                <a:latin typeface="Times New Roman" panose="02020603050405020304" pitchFamily="18" charset="0"/>
                <a:cs typeface="Times New Roman" panose="02020603050405020304" pitchFamily="18" charset="0"/>
                <a:sym typeface="+mn-ea"/>
              </a:rPr>
              <a:t>/fəˈtiːɡ/ </a:t>
            </a:r>
            <a:r>
              <a:rPr lang="zh-CN" altLang="en-US" sz="1800" i="1" dirty="0" smtClean="0">
                <a:solidFill>
                  <a:srgbClr val="00B050"/>
                </a:solidFill>
                <a:latin typeface="Times New Roman" panose="02020603050405020304" pitchFamily="18" charset="0"/>
                <a:cs typeface="Times New Roman" panose="02020603050405020304" pitchFamily="18" charset="0"/>
                <a:sym typeface="+mn-ea"/>
              </a:rPr>
              <a:t> </a:t>
            </a:r>
            <a:r>
              <a:rPr lang="zh-CN" altLang="en-US" sz="1800" dirty="0" smtClean="0">
                <a:solidFill>
                  <a:srgbClr val="00B050"/>
                </a:solidFill>
                <a:latin typeface="Times New Roman" panose="02020603050405020304" pitchFamily="18" charset="0"/>
                <a:cs typeface="Times New Roman" panose="02020603050405020304" pitchFamily="18" charset="0"/>
                <a:sym typeface="+mn-ea"/>
              </a:rPr>
              <a:t>and pressure</a:t>
            </a:r>
            <a:endParaRPr lang="zh-CN" altLang="en-US" sz="1800" dirty="0" smtClean="0">
              <a:solidFill>
                <a:srgbClr val="00B050"/>
              </a:solidFill>
              <a:latin typeface="Times New Roman" panose="02020603050405020304" pitchFamily="18" charset="0"/>
              <a:cs typeface="Times New Roman" panose="02020603050405020304" pitchFamily="18" charset="0"/>
              <a:sym typeface="+mn-ea"/>
            </a:endParaRPr>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barn(inVertical)">
                                      <p:cBhvr>
                                        <p:cTn id="13" dur="500"/>
                                        <p:tgtEl>
                                          <p:spTgt spid="2">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barn(inVertical)">
                                      <p:cBhvr>
                                        <p:cTn id="18" dur="500"/>
                                        <p:tgtEl>
                                          <p:spTgt spid="2">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animEffect transition="in" filter="barn(inVertical)">
                                      <p:cBhvr>
                                        <p:cTn id="23" dur="500"/>
                                        <p:tgtEl>
                                          <p:spTgt spid="2">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
                                            <p:txEl>
                                              <p:pRg st="7" end="7"/>
                                            </p:txEl>
                                          </p:spTgt>
                                        </p:tgtEl>
                                        <p:attrNameLst>
                                          <p:attrName>style.visibility</p:attrName>
                                        </p:attrNameLst>
                                      </p:cBhvr>
                                      <p:to>
                                        <p:strVal val="visible"/>
                                      </p:to>
                                    </p:set>
                                    <p:animEffect transition="in" filter="barn(inVertical)">
                                      <p:cBhvr>
                                        <p:cTn id="28" dur="500"/>
                                        <p:tgtEl>
                                          <p:spTgt spid="2">
                                            <p:txEl>
                                              <p:pRg st="7" end="7"/>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
                                            <p:txEl>
                                              <p:pRg st="9" end="9"/>
                                            </p:txEl>
                                          </p:spTgt>
                                        </p:tgtEl>
                                        <p:attrNameLst>
                                          <p:attrName>style.visibility</p:attrName>
                                        </p:attrNameLst>
                                      </p:cBhvr>
                                      <p:to>
                                        <p:strVal val="visible"/>
                                      </p:to>
                                    </p:set>
                                    <p:animEffect transition="in" filter="barn(inVertical)">
                                      <p:cBhvr>
                                        <p:cTn id="33" dur="500"/>
                                        <p:tgtEl>
                                          <p:spTgt spid="2">
                                            <p:txEl>
                                              <p:pRg st="9" end="9"/>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
                                            <p:txEl>
                                              <p:pRg st="11" end="11"/>
                                            </p:txEl>
                                          </p:spTgt>
                                        </p:tgtEl>
                                        <p:attrNameLst>
                                          <p:attrName>style.visibility</p:attrName>
                                        </p:attrNameLst>
                                      </p:cBhvr>
                                      <p:to>
                                        <p:strVal val="visible"/>
                                      </p:to>
                                    </p:set>
                                    <p:animEffect transition="in" filter="barn(inVertical)">
                                      <p:cBhvr>
                                        <p:cTn id="38" dur="500"/>
                                        <p:tgtEl>
                                          <p:spTgt spid="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5">
                <a:lumMod val="75000"/>
              </a:schemeClr>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pic>
        <p:nvPicPr>
          <p:cNvPr id="4" name="图片 3" descr="未标题-1.png"/>
          <p:cNvPicPr>
            <a:picLocks noChangeAspect="1"/>
          </p:cNvPicPr>
          <p:nvPr/>
        </p:nvPicPr>
        <p:blipFill>
          <a:blip r:embed="rId4" cstate="print"/>
          <a:stretch>
            <a:fillRect/>
          </a:stretch>
        </p:blipFill>
        <p:spPr>
          <a:xfrm>
            <a:off x="8150225" y="0"/>
            <a:ext cx="459740" cy="749935"/>
          </a:xfrm>
          <a:prstGeom prst="rect">
            <a:avLst/>
          </a:prstGeom>
        </p:spPr>
      </p:pic>
      <p:sp>
        <p:nvSpPr>
          <p:cNvPr id="5" name="TextBox 3"/>
          <p:cNvSpPr txBox="1"/>
          <p:nvPr/>
        </p:nvSpPr>
        <p:spPr>
          <a:xfrm>
            <a:off x="534035" y="144780"/>
            <a:ext cx="3724910" cy="398780"/>
          </a:xfrm>
          <a:prstGeom prst="rect">
            <a:avLst/>
          </a:prstGeom>
          <a:noFill/>
        </p:spPr>
        <p:txBody>
          <a:bodyPr wrap="square" rtlCol="0">
            <a:spAutoFit/>
          </a:bodyPr>
          <a:p>
            <a:r>
              <a:rPr lang="zh-CN" altLang="en-US" sz="2000" b="1" dirty="0">
                <a:solidFill>
                  <a:srgbClr val="C00000"/>
                </a:solidFill>
                <a:latin typeface="微软雅黑" panose="020B0503020204020204" pitchFamily="34" charset="-122"/>
                <a:ea typeface="微软雅黑" panose="020B0503020204020204" pitchFamily="34" charset="-122"/>
                <a:sym typeface="+mn-ea"/>
              </a:rPr>
              <a:t>评价</a:t>
            </a:r>
            <a:r>
              <a:rPr lang="zh-CN" altLang="en-US" sz="2000" b="1" dirty="0">
                <a:solidFill>
                  <a:schemeClr val="accent5">
                    <a:lumMod val="75000"/>
                  </a:schemeClr>
                </a:solidFill>
                <a:latin typeface="微软雅黑" panose="020B0503020204020204" pitchFamily="34" charset="-122"/>
                <a:ea typeface="微软雅黑" panose="020B0503020204020204" pitchFamily="34" charset="-122"/>
              </a:rPr>
              <a:t>活动反响</a:t>
            </a:r>
            <a:r>
              <a:rPr lang="en-US" altLang="zh-CN" sz="2000" b="1" dirty="0">
                <a:solidFill>
                  <a:schemeClr val="accent5">
                    <a:lumMod val="75000"/>
                  </a:schemeClr>
                </a:solidFill>
                <a:latin typeface="微软雅黑" panose="020B0503020204020204" pitchFamily="34" charset="-122"/>
                <a:ea typeface="微软雅黑" panose="020B0503020204020204" pitchFamily="34" charset="-122"/>
              </a:rPr>
              <a:t>/</a:t>
            </a:r>
            <a:r>
              <a:rPr lang="zh-CN" altLang="en-US" sz="2000" b="1" dirty="0">
                <a:solidFill>
                  <a:schemeClr val="accent5">
                    <a:lumMod val="75000"/>
                  </a:schemeClr>
                </a:solidFill>
                <a:latin typeface="微软雅黑" panose="020B0503020204020204" pitchFamily="34" charset="-122"/>
                <a:ea typeface="微软雅黑" panose="020B0503020204020204" pitchFamily="34" charset="-122"/>
              </a:rPr>
              <a:t>意义</a:t>
            </a:r>
            <a:r>
              <a:rPr lang="en-US" altLang="zh-CN" sz="2000" b="1" dirty="0">
                <a:solidFill>
                  <a:schemeClr val="accent5">
                    <a:lumMod val="75000"/>
                  </a:schemeClr>
                </a:solidFill>
                <a:latin typeface="微软雅黑" panose="020B0503020204020204" pitchFamily="34" charset="-122"/>
                <a:ea typeface="微软雅黑" panose="020B0503020204020204" pitchFamily="34" charset="-122"/>
              </a:rPr>
              <a:t>/</a:t>
            </a:r>
            <a:r>
              <a:rPr lang="zh-CN" altLang="en-US" sz="2000" b="1" dirty="0">
                <a:solidFill>
                  <a:schemeClr val="accent5">
                    <a:lumMod val="75000"/>
                  </a:schemeClr>
                </a:solidFill>
                <a:latin typeface="微软雅黑" panose="020B0503020204020204" pitchFamily="34" charset="-122"/>
                <a:ea typeface="微软雅黑" panose="020B0503020204020204" pitchFamily="34" charset="-122"/>
              </a:rPr>
              <a:t>收获</a:t>
            </a:r>
            <a:endParaRPr lang="zh-CN" altLang="en-US" sz="2000" b="1" dirty="0">
              <a:solidFill>
                <a:schemeClr val="accent5">
                  <a:lumMod val="75000"/>
                </a:schemeClr>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271780" y="749935"/>
            <a:ext cx="8600440" cy="3692525"/>
          </a:xfrm>
          <a:prstGeom prst="rect">
            <a:avLst/>
          </a:prstGeom>
          <a:noFill/>
        </p:spPr>
        <p:txBody>
          <a:bodyPr wrap="square" rtlCol="0" anchor="t">
            <a:spAutoFit/>
          </a:bodyPr>
          <a:p>
            <a:r>
              <a:rPr lang="en-US" altLang="zh-CN" sz="1800" dirty="0" smtClean="0">
                <a:latin typeface="Times New Roman" panose="02020603050405020304" pitchFamily="18" charset="0"/>
                <a:cs typeface="Times New Roman" panose="02020603050405020304" pitchFamily="18" charset="0"/>
                <a:sym typeface="+mn-ea"/>
              </a:rPr>
              <a:t>15.</a:t>
            </a:r>
            <a:r>
              <a:rPr lang="zh-CN" altLang="en-US" sz="1800" dirty="0" smtClean="0">
                <a:latin typeface="Times New Roman" panose="02020603050405020304" pitchFamily="18" charset="0"/>
                <a:cs typeface="Times New Roman" panose="02020603050405020304" pitchFamily="18" charset="0"/>
                <a:sym typeface="+mn-ea"/>
              </a:rPr>
              <a:t>这项活动强调学生的全面发展，特别是在身体健康和心理耐力方面。它还提高了教师的士气，使他们意识到定期锻炼的重要性。 </a:t>
            </a:r>
            <a:endParaRPr lang="zh-CN" altLang="en-US" sz="1800" dirty="0" smtClean="0">
              <a:latin typeface="Times New Roman" panose="02020603050405020304" pitchFamily="18" charset="0"/>
              <a:cs typeface="Times New Roman" panose="02020603050405020304" pitchFamily="18" charset="0"/>
              <a:sym typeface="+mn-ea"/>
            </a:endParaRPr>
          </a:p>
          <a:p>
            <a:pPr marL="285750" indent="-285750">
              <a:buFont typeface="Arial" panose="020B0604020202020204" pitchFamily="34" charset="0"/>
              <a:buChar char="•"/>
            </a:pPr>
            <a:r>
              <a:rPr lang="zh-CN" altLang="en-US" sz="1800" dirty="0" smtClean="0">
                <a:latin typeface="Times New Roman" panose="02020603050405020304" pitchFamily="18" charset="0"/>
                <a:cs typeface="Times New Roman" panose="02020603050405020304" pitchFamily="18" charset="0"/>
                <a:sym typeface="+mn-ea"/>
              </a:rPr>
              <a:t>This activity emphasized students’ overall development, especially in physical health and mental endurance</a:t>
            </a:r>
            <a:r>
              <a:rPr lang="zh-CN" altLang="en-US" sz="1800" baseline="-25000" dirty="0" smtClean="0">
                <a:latin typeface="Times New Roman" panose="02020603050405020304" pitchFamily="18" charset="0"/>
                <a:cs typeface="Times New Roman" panose="02020603050405020304" pitchFamily="18" charset="0"/>
                <a:sym typeface="+mn-ea"/>
              </a:rPr>
              <a:t> /ɪnˈdjʊərəns/ 忍耐力</a:t>
            </a:r>
            <a:r>
              <a:rPr lang="zh-CN" altLang="en-US" sz="1800" dirty="0" smtClean="0">
                <a:latin typeface="Times New Roman" panose="02020603050405020304" pitchFamily="18" charset="0"/>
                <a:cs typeface="Times New Roman" panose="02020603050405020304" pitchFamily="18" charset="0"/>
                <a:sym typeface="+mn-ea"/>
              </a:rPr>
              <a:t> . It also boosted morale</a:t>
            </a:r>
            <a:r>
              <a:rPr lang="zh-CN" altLang="en-US" sz="1800" baseline="-25000" dirty="0" smtClean="0">
                <a:latin typeface="Times New Roman" panose="02020603050405020304" pitchFamily="18" charset="0"/>
                <a:cs typeface="Times New Roman" panose="02020603050405020304" pitchFamily="18" charset="0"/>
                <a:sym typeface="+mn-ea"/>
              </a:rPr>
              <a:t> /məˈrɑːl/ n. 士气，斗志 </a:t>
            </a:r>
            <a:r>
              <a:rPr lang="zh-CN" altLang="en-US" sz="1800" dirty="0" smtClean="0">
                <a:latin typeface="Times New Roman" panose="02020603050405020304" pitchFamily="18" charset="0"/>
                <a:cs typeface="Times New Roman" panose="02020603050405020304" pitchFamily="18" charset="0"/>
                <a:sym typeface="+mn-ea"/>
              </a:rPr>
              <a:t>of the teaching staff, awaking them to the importance of regular workout. </a:t>
            </a:r>
            <a:endParaRPr lang="zh-CN" altLang="en-US" sz="1800" dirty="0" smtClean="0">
              <a:latin typeface="Times New Roman" panose="02020603050405020304" pitchFamily="18" charset="0"/>
              <a:cs typeface="Times New Roman" panose="02020603050405020304" pitchFamily="18" charset="0"/>
              <a:sym typeface="+mn-ea"/>
            </a:endParaRPr>
          </a:p>
          <a:p>
            <a:r>
              <a:rPr lang="en-US" altLang="zh-CN" sz="1800" dirty="0" smtClean="0">
                <a:latin typeface="Times New Roman" panose="02020603050405020304" pitchFamily="18" charset="0"/>
                <a:cs typeface="Times New Roman" panose="02020603050405020304" pitchFamily="18" charset="0"/>
                <a:sym typeface="+mn-ea"/>
              </a:rPr>
              <a:t>16.</a:t>
            </a:r>
            <a:r>
              <a:rPr lang="zh-CN" altLang="en-US" sz="1800" dirty="0" smtClean="0">
                <a:latin typeface="Times New Roman" panose="02020603050405020304" pitchFamily="18" charset="0"/>
                <a:cs typeface="Times New Roman" panose="02020603050405020304" pitchFamily="18" charset="0"/>
                <a:sym typeface="+mn-ea"/>
              </a:rPr>
              <a:t>虽然活动很有挑战性，但每个人都很享受，所有参与者都从中受益。</a:t>
            </a:r>
            <a:endParaRPr lang="zh-CN" altLang="en-US" sz="1800" dirty="0" smtClean="0">
              <a:latin typeface="Times New Roman" panose="02020603050405020304" pitchFamily="18" charset="0"/>
              <a:cs typeface="Times New Roman" panose="02020603050405020304" pitchFamily="18" charset="0"/>
              <a:sym typeface="+mn-ea"/>
            </a:endParaRPr>
          </a:p>
          <a:p>
            <a:pPr marL="285750" indent="-285750">
              <a:buFont typeface="Arial" panose="020B0604020202020204" pitchFamily="34" charset="0"/>
              <a:buChar char="•"/>
            </a:pPr>
            <a:r>
              <a:rPr lang="zh-CN" altLang="en-US" sz="1800" dirty="0" smtClean="0">
                <a:latin typeface="Times New Roman" panose="02020603050405020304" pitchFamily="18" charset="0"/>
                <a:cs typeface="Times New Roman" panose="02020603050405020304" pitchFamily="18" charset="0"/>
                <a:sym typeface="+mn-ea"/>
              </a:rPr>
              <a:t>Challenging as the activity was</a:t>
            </a:r>
            <a:r>
              <a:rPr lang="zh-CN" altLang="en-US" sz="1800" baseline="-25000" dirty="0" smtClean="0">
                <a:latin typeface="Times New Roman" panose="02020603050405020304" pitchFamily="18" charset="0"/>
                <a:cs typeface="Times New Roman" panose="02020603050405020304" pitchFamily="18" charset="0"/>
                <a:sym typeface="+mn-ea"/>
              </a:rPr>
              <a:t>让步状从</a:t>
            </a:r>
            <a:r>
              <a:rPr lang="zh-CN" altLang="en-US" sz="1800" dirty="0" smtClean="0">
                <a:latin typeface="Times New Roman" panose="02020603050405020304" pitchFamily="18" charset="0"/>
                <a:cs typeface="Times New Roman" panose="02020603050405020304" pitchFamily="18" charset="0"/>
                <a:sym typeface="+mn-ea"/>
              </a:rPr>
              <a:t>, everyone enjoyed it and all the participants benefited a lot from it.    </a:t>
            </a:r>
            <a:endParaRPr lang="zh-CN" altLang="en-US" sz="1800" dirty="0" smtClean="0">
              <a:latin typeface="Times New Roman" panose="02020603050405020304" pitchFamily="18" charset="0"/>
              <a:cs typeface="Times New Roman" panose="02020603050405020304" pitchFamily="18" charset="0"/>
              <a:sym typeface="+mn-ea"/>
            </a:endParaRPr>
          </a:p>
          <a:p>
            <a:r>
              <a:rPr lang="en-US" altLang="zh-CN" sz="1800" dirty="0" smtClean="0">
                <a:latin typeface="Times New Roman" panose="02020603050405020304" pitchFamily="18" charset="0"/>
                <a:cs typeface="Times New Roman" panose="02020603050405020304" pitchFamily="18" charset="0"/>
                <a:sym typeface="+mn-ea"/>
              </a:rPr>
              <a:t>17.</a:t>
            </a:r>
            <a:r>
              <a:rPr lang="zh-CN" altLang="en-US" sz="1800" dirty="0" smtClean="0">
                <a:latin typeface="Times New Roman" panose="02020603050405020304" pitchFamily="18" charset="0"/>
                <a:cs typeface="Times New Roman" panose="02020603050405020304" pitchFamily="18" charset="0"/>
                <a:sym typeface="+mn-ea"/>
              </a:rPr>
              <a:t>旨在与污染作斗争的同时，享受美好的户外，越野生态背包跑 捡起食品包装等垃圾，并为沿途的环境保护做贡献! </a:t>
            </a:r>
            <a:endParaRPr lang="zh-CN" altLang="en-US" sz="1800" dirty="0" smtClean="0">
              <a:latin typeface="Times New Roman" panose="02020603050405020304" pitchFamily="18" charset="0"/>
              <a:cs typeface="Times New Roman" panose="02020603050405020304" pitchFamily="18" charset="0"/>
              <a:sym typeface="+mn-ea"/>
            </a:endParaRPr>
          </a:p>
          <a:p>
            <a:pPr marL="285750" indent="-285750">
              <a:buFont typeface="Arial" panose="020B0604020202020204" pitchFamily="34" charset="0"/>
              <a:buChar char="•"/>
            </a:pPr>
            <a:r>
              <a:rPr lang="zh-CN" altLang="en-US" sz="1800" dirty="0" smtClean="0">
                <a:latin typeface="Times New Roman" panose="02020603050405020304" pitchFamily="18" charset="0"/>
                <a:cs typeface="Times New Roman" panose="02020603050405020304" pitchFamily="18" charset="0"/>
                <a:sym typeface="+mn-ea"/>
              </a:rPr>
              <a:t>Aimed to fight against pollution while enjoying the great outdoors, the Cross-Country Eco-Race Carry is designed to pick up food packaging and other such trash</a:t>
            </a:r>
            <a:r>
              <a:rPr lang="zh-CN" altLang="en-US" sz="1800" baseline="-25000" dirty="0" smtClean="0">
                <a:latin typeface="Times New Roman" panose="02020603050405020304" pitchFamily="18" charset="0"/>
                <a:cs typeface="Times New Roman" panose="02020603050405020304" pitchFamily="18" charset="0"/>
                <a:sym typeface="+mn-ea"/>
              </a:rPr>
              <a:t> /træʃ/n. 垃圾；废物</a:t>
            </a:r>
            <a:r>
              <a:rPr lang="zh-CN" altLang="en-US" sz="1800" dirty="0" smtClean="0">
                <a:latin typeface="Times New Roman" panose="02020603050405020304" pitchFamily="18" charset="0"/>
                <a:cs typeface="Times New Roman" panose="02020603050405020304" pitchFamily="18" charset="0"/>
                <a:sym typeface="+mn-ea"/>
              </a:rPr>
              <a:t>while running, and contribute to environmental protection along the route!   </a:t>
            </a:r>
            <a:endParaRPr lang="zh-CN" altLang="en-US" sz="1800" dirty="0" smtClean="0">
              <a:latin typeface="Times New Roman" panose="02020603050405020304" pitchFamily="18" charset="0"/>
              <a:cs typeface="Times New Roman" panose="02020603050405020304" pitchFamily="18" charset="0"/>
              <a:sym typeface="+mn-ea"/>
            </a:endParaRPr>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barn(inVertical)">
                                      <p:cBhvr>
                                        <p:cTn id="13" dur="500"/>
                                        <p:tgtEl>
                                          <p:spTgt spid="2">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barn(inVertical)">
                                      <p:cBhvr>
                                        <p:cTn id="18" dur="500"/>
                                        <p:tgtEl>
                                          <p:spTgt spid="2">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animEffect transition="in" filter="barn(inVertical)">
                                      <p:cBhvr>
                                        <p:cTn id="23"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5">
                <a:lumMod val="75000"/>
              </a:schemeClr>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pic>
        <p:nvPicPr>
          <p:cNvPr id="4" name="图片 3" descr="未标题-1.png"/>
          <p:cNvPicPr>
            <a:picLocks noChangeAspect="1"/>
          </p:cNvPicPr>
          <p:nvPr/>
        </p:nvPicPr>
        <p:blipFill>
          <a:blip r:embed="rId4" cstate="print"/>
          <a:stretch>
            <a:fillRect/>
          </a:stretch>
        </p:blipFill>
        <p:spPr>
          <a:xfrm>
            <a:off x="8150225" y="0"/>
            <a:ext cx="459740" cy="749935"/>
          </a:xfrm>
          <a:prstGeom prst="rect">
            <a:avLst/>
          </a:prstGeom>
        </p:spPr>
      </p:pic>
      <p:sp>
        <p:nvSpPr>
          <p:cNvPr id="5" name="TextBox 3"/>
          <p:cNvSpPr txBox="1"/>
          <p:nvPr/>
        </p:nvSpPr>
        <p:spPr>
          <a:xfrm>
            <a:off x="534035" y="144780"/>
            <a:ext cx="3724910" cy="398780"/>
          </a:xfrm>
          <a:prstGeom prst="rect">
            <a:avLst/>
          </a:prstGeom>
          <a:noFill/>
        </p:spPr>
        <p:txBody>
          <a:bodyPr wrap="square" rtlCol="0">
            <a:spAutoFit/>
          </a:bodyPr>
          <a:p>
            <a:r>
              <a:rPr lang="zh-CN" altLang="en-US" sz="2000" b="1" dirty="0">
                <a:solidFill>
                  <a:srgbClr val="C00000"/>
                </a:solidFill>
                <a:latin typeface="微软雅黑" panose="020B0503020204020204" pitchFamily="34" charset="-122"/>
                <a:ea typeface="微软雅黑" panose="020B0503020204020204" pitchFamily="34" charset="-122"/>
                <a:sym typeface="+mn-ea"/>
              </a:rPr>
              <a:t>评价</a:t>
            </a:r>
            <a:r>
              <a:rPr lang="zh-CN" altLang="en-US" sz="2000" b="1" dirty="0">
                <a:solidFill>
                  <a:schemeClr val="accent5">
                    <a:lumMod val="75000"/>
                  </a:schemeClr>
                </a:solidFill>
                <a:latin typeface="微软雅黑" panose="020B0503020204020204" pitchFamily="34" charset="-122"/>
                <a:ea typeface="微软雅黑" panose="020B0503020204020204" pitchFamily="34" charset="-122"/>
              </a:rPr>
              <a:t>活动反响</a:t>
            </a:r>
            <a:r>
              <a:rPr lang="en-US" altLang="zh-CN" sz="2000" b="1" dirty="0">
                <a:solidFill>
                  <a:schemeClr val="accent5">
                    <a:lumMod val="75000"/>
                  </a:schemeClr>
                </a:solidFill>
                <a:latin typeface="微软雅黑" panose="020B0503020204020204" pitchFamily="34" charset="-122"/>
                <a:ea typeface="微软雅黑" panose="020B0503020204020204" pitchFamily="34" charset="-122"/>
              </a:rPr>
              <a:t>/</a:t>
            </a:r>
            <a:r>
              <a:rPr lang="zh-CN" altLang="en-US" sz="2000" b="1" dirty="0">
                <a:solidFill>
                  <a:schemeClr val="accent5">
                    <a:lumMod val="75000"/>
                  </a:schemeClr>
                </a:solidFill>
                <a:latin typeface="微软雅黑" panose="020B0503020204020204" pitchFamily="34" charset="-122"/>
                <a:ea typeface="微软雅黑" panose="020B0503020204020204" pitchFamily="34" charset="-122"/>
              </a:rPr>
              <a:t>意义</a:t>
            </a:r>
            <a:r>
              <a:rPr lang="en-US" altLang="zh-CN" sz="2000" b="1" dirty="0">
                <a:solidFill>
                  <a:schemeClr val="accent5">
                    <a:lumMod val="75000"/>
                  </a:schemeClr>
                </a:solidFill>
                <a:latin typeface="微软雅黑" panose="020B0503020204020204" pitchFamily="34" charset="-122"/>
                <a:ea typeface="微软雅黑" panose="020B0503020204020204" pitchFamily="34" charset="-122"/>
              </a:rPr>
              <a:t>/</a:t>
            </a:r>
            <a:r>
              <a:rPr lang="zh-CN" altLang="en-US" sz="2000" b="1" dirty="0">
                <a:solidFill>
                  <a:schemeClr val="accent5">
                    <a:lumMod val="75000"/>
                  </a:schemeClr>
                </a:solidFill>
                <a:latin typeface="微软雅黑" panose="020B0503020204020204" pitchFamily="34" charset="-122"/>
                <a:ea typeface="微软雅黑" panose="020B0503020204020204" pitchFamily="34" charset="-122"/>
              </a:rPr>
              <a:t>收获</a:t>
            </a:r>
            <a:endParaRPr lang="zh-CN" altLang="en-US" sz="2000" b="1" dirty="0">
              <a:solidFill>
                <a:schemeClr val="accent5">
                  <a:lumMod val="75000"/>
                </a:schemeClr>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271780" y="875030"/>
            <a:ext cx="8600440" cy="2861310"/>
          </a:xfrm>
          <a:prstGeom prst="rect">
            <a:avLst/>
          </a:prstGeom>
          <a:noFill/>
        </p:spPr>
        <p:txBody>
          <a:bodyPr wrap="square" rtlCol="0" anchor="t">
            <a:spAutoFit/>
          </a:bodyPr>
          <a:p>
            <a:r>
              <a:rPr lang="en-US" altLang="zh-CN" sz="1800" dirty="0" smtClean="0">
                <a:latin typeface="Times New Roman" panose="02020603050405020304" pitchFamily="18" charset="0"/>
                <a:cs typeface="Times New Roman" panose="02020603050405020304" pitchFamily="18" charset="0"/>
                <a:sym typeface="+mn-ea"/>
              </a:rPr>
              <a:t> 18.</a:t>
            </a:r>
            <a:r>
              <a:rPr lang="zh-CN" altLang="en-US" sz="1800" dirty="0" smtClean="0">
                <a:latin typeface="Times New Roman" panose="02020603050405020304" pitchFamily="18" charset="0"/>
                <a:cs typeface="Times New Roman" panose="02020603050405020304" pitchFamily="18" charset="0"/>
                <a:sym typeface="+mn-ea"/>
              </a:rPr>
              <a:t>在欣赏这些画作的同时，我也被那些才华横溢的同学们展现出来的高超绘画技巧所折服。与此同时，那些熟悉的风景也会加深我们对家乡的爱。</a:t>
            </a:r>
            <a:endParaRPr lang="zh-CN" altLang="en-US" sz="1800" dirty="0" smtClean="0">
              <a:latin typeface="Times New Roman" panose="02020603050405020304" pitchFamily="18" charset="0"/>
              <a:cs typeface="Times New Roman" panose="02020603050405020304" pitchFamily="18" charset="0"/>
              <a:sym typeface="+mn-ea"/>
            </a:endParaRPr>
          </a:p>
          <a:p>
            <a:r>
              <a:rPr lang="en-US" altLang="zh-CN" sz="1800" dirty="0" smtClean="0">
                <a:latin typeface="Times New Roman" panose="02020603050405020304" pitchFamily="18" charset="0"/>
                <a:cs typeface="Times New Roman" panose="02020603050405020304" pitchFamily="18" charset="0"/>
                <a:sym typeface="+mn-ea"/>
              </a:rPr>
              <a:t>    </a:t>
            </a:r>
            <a:r>
              <a:rPr lang="zh-CN" altLang="en-US" sz="1800" dirty="0" smtClean="0">
                <a:latin typeface="Times New Roman" panose="02020603050405020304" pitchFamily="18" charset="0"/>
                <a:cs typeface="Times New Roman" panose="02020603050405020304" pitchFamily="18" charset="0"/>
                <a:sym typeface="+mn-ea"/>
              </a:rPr>
              <a:t>不要错过这个难得的机会，让您沉浸在这些精美的艺术品中，重新发现我们家乡的魅力。</a:t>
            </a:r>
            <a:endParaRPr lang="zh-CN" altLang="en-US" sz="1800" dirty="0" smtClean="0">
              <a:latin typeface="Times New Roman" panose="02020603050405020304" pitchFamily="18" charset="0"/>
              <a:cs typeface="Times New Roman" panose="02020603050405020304" pitchFamily="18" charset="0"/>
              <a:sym typeface="+mn-ea"/>
            </a:endParaRPr>
          </a:p>
          <a:p>
            <a:pPr marL="285750" indent="-285750">
              <a:buFont typeface="Arial" panose="020B0604020202020204" pitchFamily="34" charset="0"/>
              <a:buChar char="•"/>
            </a:pPr>
            <a:r>
              <a:rPr lang="en-US" altLang="zh-CN" sz="1800" dirty="0" smtClean="0">
                <a:latin typeface="Times New Roman" panose="02020603050405020304" pitchFamily="18" charset="0"/>
                <a:cs typeface="Times New Roman" panose="02020603050405020304" pitchFamily="18" charset="0"/>
                <a:sym typeface="+mn-ea"/>
              </a:rPr>
              <a:t>    </a:t>
            </a:r>
            <a:r>
              <a:rPr lang="zh-CN" altLang="en-US" sz="1800" dirty="0" smtClean="0">
                <a:latin typeface="Times New Roman" panose="02020603050405020304" pitchFamily="18" charset="0"/>
                <a:cs typeface="Times New Roman" panose="02020603050405020304" pitchFamily="18" charset="0"/>
                <a:sym typeface="+mn-ea"/>
              </a:rPr>
              <a:t>While admiring all those paintings, I was amazed at the excellent painting techniques showcased</a:t>
            </a:r>
            <a:r>
              <a:rPr lang="zh-CN" altLang="en-US" sz="1800" baseline="-25000" dirty="0" smtClean="0">
                <a:latin typeface="Times New Roman" panose="02020603050405020304" pitchFamily="18" charset="0"/>
                <a:cs typeface="Times New Roman" panose="02020603050405020304" pitchFamily="18" charset="0"/>
                <a:sym typeface="+mn-ea"/>
              </a:rPr>
              <a:t> /ˈʃəʊkeɪs/展示（本领、才华或优良品质）</a:t>
            </a:r>
            <a:r>
              <a:rPr lang="zh-CN" altLang="en-US" sz="1800" dirty="0" smtClean="0">
                <a:latin typeface="Times New Roman" panose="02020603050405020304" pitchFamily="18" charset="0"/>
                <a:cs typeface="Times New Roman" panose="02020603050405020304" pitchFamily="18" charset="0"/>
                <a:sym typeface="+mn-ea"/>
              </a:rPr>
              <a:t>by those talented schoolmates. Meanwhile, those familiar well-illustrated</a:t>
            </a:r>
            <a:r>
              <a:rPr lang="zh-CN" altLang="en-US" sz="1800" baseline="-25000" dirty="0" smtClean="0">
                <a:latin typeface="Times New Roman" panose="02020603050405020304" pitchFamily="18" charset="0"/>
                <a:cs typeface="Times New Roman" panose="02020603050405020304" pitchFamily="18" charset="0"/>
                <a:sym typeface="+mn-ea"/>
              </a:rPr>
              <a:t>/ˈɪləstreɪt/（用示例、图画等）说明，解释</a:t>
            </a:r>
            <a:r>
              <a:rPr lang="zh-CN" altLang="en-US" sz="1800" dirty="0" smtClean="0">
                <a:latin typeface="Times New Roman" panose="02020603050405020304" pitchFamily="18" charset="0"/>
                <a:cs typeface="Times New Roman" panose="02020603050405020304" pitchFamily="18" charset="0"/>
                <a:sym typeface="+mn-ea"/>
              </a:rPr>
              <a:t> landscapes are bound to deepen our love for our hometown.</a:t>
            </a:r>
            <a:endParaRPr lang="zh-CN" altLang="en-US" sz="1800" dirty="0" smtClean="0">
              <a:latin typeface="Times New Roman" panose="02020603050405020304" pitchFamily="18" charset="0"/>
              <a:cs typeface="Times New Roman" panose="02020603050405020304" pitchFamily="18" charset="0"/>
              <a:sym typeface="+mn-ea"/>
            </a:endParaRPr>
          </a:p>
          <a:p>
            <a:pPr marL="285750" indent="-285750">
              <a:buFont typeface="Arial" panose="020B0604020202020204" pitchFamily="34" charset="0"/>
              <a:buChar char="•"/>
            </a:pPr>
            <a:r>
              <a:rPr lang="en-US" altLang="zh-CN" sz="1800" dirty="0" smtClean="0">
                <a:latin typeface="Times New Roman" panose="02020603050405020304" pitchFamily="18" charset="0"/>
                <a:cs typeface="Times New Roman" panose="02020603050405020304" pitchFamily="18" charset="0"/>
                <a:sym typeface="+mn-ea"/>
              </a:rPr>
              <a:t>    </a:t>
            </a:r>
            <a:r>
              <a:rPr lang="zh-CN" altLang="en-US" sz="1800" dirty="0" smtClean="0">
                <a:latin typeface="Times New Roman" panose="02020603050405020304" pitchFamily="18" charset="0"/>
                <a:cs typeface="Times New Roman" panose="02020603050405020304" pitchFamily="18" charset="0"/>
                <a:sym typeface="+mn-ea"/>
              </a:rPr>
              <a:t>Do not miss this rare opportunity to immerse yourself in those delicate artworks and rediscover the charm of our hometown.</a:t>
            </a:r>
            <a:endParaRPr lang="zh-CN" altLang="en-US" sz="1800" dirty="0" smtClean="0">
              <a:latin typeface="Times New Roman" panose="02020603050405020304" pitchFamily="18" charset="0"/>
              <a:cs typeface="Times New Roman" panose="02020603050405020304" pitchFamily="18" charset="0"/>
              <a:sym typeface="+mn-ea"/>
            </a:endParaRPr>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barn(inVertical)">
                                      <p:cBhvr>
                                        <p:cTn id="13" dur="500"/>
                                        <p:tgtEl>
                                          <p:spTgt spid="2">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barn(inVertical)">
                                      <p:cBhvr>
                                        <p:cTn id="16"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3230293" y="1731555"/>
            <a:ext cx="4412200" cy="914847"/>
            <a:chOff x="3650291" y="1805278"/>
            <a:chExt cx="4412200" cy="914847"/>
          </a:xfrm>
        </p:grpSpPr>
        <p:pic>
          <p:nvPicPr>
            <p:cNvPr id="5" name="矩形 2"/>
            <p:cNvPicPr>
              <a:picLocks noChangeArrowheads="1"/>
            </p:cNvPicPr>
            <p:nvPr/>
          </p:nvPicPr>
          <p:blipFill>
            <a:blip r:embed="rId1" cstate="print"/>
            <a:srcRect/>
            <a:stretch>
              <a:fillRect/>
            </a:stretch>
          </p:blipFill>
          <p:spPr bwMode="auto">
            <a:xfrm>
              <a:off x="3650291" y="2069512"/>
              <a:ext cx="4412200" cy="650613"/>
            </a:xfrm>
            <a:prstGeom prst="rect">
              <a:avLst/>
            </a:prstGeom>
            <a:noFill/>
            <a:ln w="9525" cmpd="sng">
              <a:noFill/>
              <a:miter lim="800000"/>
              <a:headEnd/>
              <a:tailEnd/>
            </a:ln>
          </p:spPr>
        </p:pic>
        <p:grpSp>
          <p:nvGrpSpPr>
            <p:cNvPr id="6" name="组合 5"/>
            <p:cNvGrpSpPr/>
            <p:nvPr/>
          </p:nvGrpSpPr>
          <p:grpSpPr>
            <a:xfrm>
              <a:off x="3941944" y="1805278"/>
              <a:ext cx="746584" cy="746584"/>
              <a:chOff x="3811619" y="2311385"/>
              <a:chExt cx="950912" cy="950912"/>
            </a:xfrm>
          </p:grpSpPr>
          <p:pic>
            <p:nvPicPr>
              <p:cNvPr id="7" name="圆角矩形 9"/>
              <p:cNvPicPr>
                <a:picLocks noChangeAspect="1" noChangeArrowheads="1"/>
              </p:cNvPicPr>
              <p:nvPr/>
            </p:nvPicPr>
            <p:blipFill>
              <a:blip r:embed="rId2" cstate="print"/>
              <a:srcRect/>
              <a:stretch>
                <a:fillRect/>
              </a:stretch>
            </p:blipFill>
            <p:spPr bwMode="auto">
              <a:xfrm>
                <a:off x="3811619" y="2311385"/>
                <a:ext cx="950912" cy="950912"/>
              </a:xfrm>
              <a:prstGeom prst="rect">
                <a:avLst/>
              </a:prstGeom>
              <a:noFill/>
              <a:ln w="9525" cmpd="sng">
                <a:noFill/>
                <a:miter lim="800000"/>
                <a:headEnd/>
                <a:tailEnd/>
              </a:ln>
            </p:spPr>
          </p:pic>
          <p:sp>
            <p:nvSpPr>
              <p:cNvPr id="8" name="TextBox 61"/>
              <p:cNvSpPr txBox="1">
                <a:spLocks noChangeArrowheads="1"/>
              </p:cNvSpPr>
              <p:nvPr/>
            </p:nvSpPr>
            <p:spPr bwMode="auto">
              <a:xfrm>
                <a:off x="4102131" y="2601897"/>
                <a:ext cx="379413" cy="392011"/>
              </a:xfrm>
              <a:prstGeom prst="rect">
                <a:avLst/>
              </a:prstGeom>
              <a:noFill/>
              <a:ln w="9525">
                <a:noFill/>
                <a:miter lim="800000"/>
              </a:ln>
            </p:spPr>
            <p:txBody>
              <a:bodyPr>
                <a:spAutoFit/>
              </a:bodyPr>
              <a:p>
                <a:pPr algn="ctr" eaLnBrk="0" hangingPunct="0"/>
                <a:r>
                  <a:rPr lang="en-US" sz="1400" b="1" dirty="0">
                    <a:latin typeface="微软雅黑" panose="020B0503020204020204" pitchFamily="34" charset="-122"/>
                    <a:ea typeface="微软雅黑" panose="020B0503020204020204" pitchFamily="34" charset="-122"/>
                  </a:rPr>
                  <a:t>2</a:t>
                </a:r>
                <a:endParaRPr lang="zh-CN" altLang="en-US" sz="1400" b="1" dirty="0">
                  <a:latin typeface="微软雅黑" panose="020B0503020204020204" pitchFamily="34" charset="-122"/>
                  <a:ea typeface="微软雅黑" panose="020B0503020204020204" pitchFamily="34" charset="-122"/>
                </a:endParaRPr>
              </a:p>
            </p:txBody>
          </p:sp>
        </p:grpSp>
      </p:grpSp>
      <p:sp>
        <p:nvSpPr>
          <p:cNvPr id="2" name="TextBox 71"/>
          <p:cNvSpPr txBox="1">
            <a:spLocks noChangeArrowheads="1"/>
          </p:cNvSpPr>
          <p:nvPr/>
        </p:nvSpPr>
        <p:spPr bwMode="auto">
          <a:xfrm>
            <a:off x="4178300" y="1946275"/>
            <a:ext cx="3660140" cy="335915"/>
          </a:xfrm>
          <a:prstGeom prst="rect">
            <a:avLst/>
          </a:prstGeom>
          <a:noFill/>
          <a:ln w="9525">
            <a:noFill/>
            <a:miter lim="800000"/>
          </a:ln>
        </p:spPr>
        <p:txBody>
          <a:bodyPr wrap="square" lIns="91438" tIns="45719" rIns="91438" bIns="45719">
            <a:spAutoFit/>
          </a:bodyPr>
          <a:p>
            <a:pPr eaLnBrk="0" hangingPunct="0"/>
            <a:r>
              <a:rPr lang="zh-CN" altLang="en-US" sz="1600" b="1" dirty="0">
                <a:latin typeface="微软雅黑" panose="020B0503020204020204" pitchFamily="34" charset="-122"/>
                <a:ea typeface="微软雅黑" panose="020B0503020204020204" pitchFamily="34" charset="-122"/>
              </a:rPr>
              <a:t>语篇的严谨：</a:t>
            </a:r>
            <a:r>
              <a:rPr lang="zh-CN" altLang="en-US" sz="1600" dirty="0">
                <a:latin typeface="微软雅黑" panose="020B0503020204020204" pitchFamily="34" charset="-122"/>
                <a:ea typeface="微软雅黑" panose="020B0503020204020204" pitchFamily="34" charset="-122"/>
              </a:rPr>
              <a:t>审题细心，角色代入</a:t>
            </a:r>
            <a:endParaRPr lang="zh-CN" altLang="en-US" sz="1600" dirty="0">
              <a:latin typeface="微软雅黑" panose="020B0503020204020204" pitchFamily="34" charset="-122"/>
              <a:ea typeface="微软雅黑" panose="020B0503020204020204" pitchFamily="34" charset="-122"/>
            </a:endParaRPr>
          </a:p>
        </p:txBody>
      </p:sp>
      <p:grpSp>
        <p:nvGrpSpPr>
          <p:cNvPr id="10" name="组合 9"/>
          <p:cNvGrpSpPr/>
          <p:nvPr/>
        </p:nvGrpSpPr>
        <p:grpSpPr>
          <a:xfrm>
            <a:off x="2832155" y="2709096"/>
            <a:ext cx="4809797" cy="919832"/>
            <a:chOff x="3247708" y="2494528"/>
            <a:chExt cx="4809797" cy="919832"/>
          </a:xfrm>
        </p:grpSpPr>
        <p:pic>
          <p:nvPicPr>
            <p:cNvPr id="11" name="矩形 3"/>
            <p:cNvPicPr>
              <a:picLocks noChangeArrowheads="1"/>
            </p:cNvPicPr>
            <p:nvPr/>
          </p:nvPicPr>
          <p:blipFill>
            <a:blip r:embed="rId3" cstate="print"/>
            <a:srcRect/>
            <a:stretch>
              <a:fillRect/>
            </a:stretch>
          </p:blipFill>
          <p:spPr bwMode="auto">
            <a:xfrm>
              <a:off x="3247708" y="2762501"/>
              <a:ext cx="4809797" cy="651859"/>
            </a:xfrm>
            <a:prstGeom prst="rect">
              <a:avLst/>
            </a:prstGeom>
            <a:noFill/>
            <a:ln w="9525" cmpd="sng">
              <a:noFill/>
              <a:miter lim="800000"/>
              <a:headEnd/>
              <a:tailEnd/>
            </a:ln>
          </p:spPr>
        </p:pic>
        <p:grpSp>
          <p:nvGrpSpPr>
            <p:cNvPr id="12" name="组合 11"/>
            <p:cNvGrpSpPr/>
            <p:nvPr/>
          </p:nvGrpSpPr>
          <p:grpSpPr>
            <a:xfrm>
              <a:off x="3597942" y="2494528"/>
              <a:ext cx="746584" cy="746585"/>
              <a:chOff x="3373469" y="3189272"/>
              <a:chExt cx="950912" cy="950913"/>
            </a:xfrm>
          </p:grpSpPr>
          <p:pic>
            <p:nvPicPr>
              <p:cNvPr id="13" name="圆角矩形 12"/>
              <p:cNvPicPr>
                <a:picLocks noChangeAspect="1" noChangeArrowheads="1"/>
              </p:cNvPicPr>
              <p:nvPr/>
            </p:nvPicPr>
            <p:blipFill>
              <a:blip r:embed="rId4" cstate="print"/>
              <a:srcRect/>
              <a:stretch>
                <a:fillRect/>
              </a:stretch>
            </p:blipFill>
            <p:spPr bwMode="auto">
              <a:xfrm>
                <a:off x="3373469" y="3189272"/>
                <a:ext cx="950912" cy="950913"/>
              </a:xfrm>
              <a:prstGeom prst="rect">
                <a:avLst/>
              </a:prstGeom>
              <a:noFill/>
              <a:ln w="9525" cmpd="sng">
                <a:noFill/>
                <a:miter lim="800000"/>
                <a:headEnd/>
                <a:tailEnd/>
              </a:ln>
            </p:spPr>
          </p:pic>
          <p:sp>
            <p:nvSpPr>
              <p:cNvPr id="14" name="TextBox 61"/>
              <p:cNvSpPr txBox="1">
                <a:spLocks noChangeArrowheads="1"/>
              </p:cNvSpPr>
              <p:nvPr/>
            </p:nvSpPr>
            <p:spPr bwMode="auto">
              <a:xfrm>
                <a:off x="3662394" y="3476610"/>
                <a:ext cx="379413" cy="392010"/>
              </a:xfrm>
              <a:prstGeom prst="rect">
                <a:avLst/>
              </a:prstGeom>
              <a:noFill/>
              <a:ln w="9525">
                <a:noFill/>
                <a:miter lim="800000"/>
              </a:ln>
            </p:spPr>
            <p:txBody>
              <a:bodyPr>
                <a:spAutoFit/>
              </a:bodyPr>
              <a:p>
                <a:pPr algn="ctr" eaLnBrk="0" hangingPunct="0"/>
                <a:r>
                  <a:rPr lang="en-US" sz="1400" b="1">
                    <a:latin typeface="微软雅黑" panose="020B0503020204020204" pitchFamily="34" charset="-122"/>
                    <a:ea typeface="微软雅黑" panose="020B0503020204020204" pitchFamily="34" charset="-122"/>
                  </a:rPr>
                  <a:t>3</a:t>
                </a:r>
                <a:endParaRPr lang="zh-CN" altLang="en-US" sz="1400" b="1">
                  <a:latin typeface="微软雅黑" panose="020B0503020204020204" pitchFamily="34" charset="-122"/>
                  <a:ea typeface="微软雅黑" panose="020B0503020204020204" pitchFamily="34" charset="-122"/>
                </a:endParaRPr>
              </a:p>
            </p:txBody>
          </p:sp>
        </p:grpSp>
      </p:grpSp>
      <p:pic>
        <p:nvPicPr>
          <p:cNvPr id="30" name="任意多边形 18"/>
          <p:cNvPicPr>
            <a:picLocks noChangeArrowheads="1"/>
          </p:cNvPicPr>
          <p:nvPr/>
        </p:nvPicPr>
        <p:blipFill>
          <a:blip r:embed="rId5" cstate="print"/>
          <a:srcRect/>
          <a:stretch>
            <a:fillRect/>
          </a:stretch>
        </p:blipFill>
        <p:spPr bwMode="auto">
          <a:xfrm>
            <a:off x="1608174" y="403152"/>
            <a:ext cx="2398043" cy="3872516"/>
          </a:xfrm>
          <a:prstGeom prst="rect">
            <a:avLst/>
          </a:prstGeom>
          <a:noFill/>
          <a:ln w="9525" cmpd="sng">
            <a:noFill/>
            <a:miter lim="800000"/>
            <a:headEnd/>
            <a:tailEnd/>
          </a:ln>
        </p:spPr>
      </p:pic>
      <p:sp>
        <p:nvSpPr>
          <p:cNvPr id="31" name="TextBox 34"/>
          <p:cNvSpPr txBox="1">
            <a:spLocks noChangeArrowheads="1"/>
          </p:cNvSpPr>
          <p:nvPr/>
        </p:nvSpPr>
        <p:spPr bwMode="auto">
          <a:xfrm>
            <a:off x="3802380" y="2891155"/>
            <a:ext cx="3366770" cy="335915"/>
          </a:xfrm>
          <a:prstGeom prst="rect">
            <a:avLst/>
          </a:prstGeom>
          <a:noFill/>
          <a:ln w="9525">
            <a:noFill/>
            <a:miter lim="800000"/>
          </a:ln>
        </p:spPr>
        <p:txBody>
          <a:bodyPr wrap="square" lIns="91438" tIns="45719" rIns="91438" bIns="45719">
            <a:spAutoFit/>
          </a:bodyPr>
          <a:p>
            <a:pPr eaLnBrk="0" hangingPunct="0"/>
            <a:r>
              <a:rPr lang="zh-CN" altLang="en-US" sz="1600" b="1" dirty="0">
                <a:latin typeface="微软雅黑" panose="020B0503020204020204" pitchFamily="34" charset="-122"/>
                <a:ea typeface="微软雅黑" panose="020B0503020204020204" pitchFamily="34" charset="-122"/>
              </a:rPr>
              <a:t>语篇的风格：</a:t>
            </a:r>
            <a:r>
              <a:rPr lang="zh-CN" altLang="en-US" sz="1600" dirty="0">
                <a:latin typeface="微软雅黑" panose="020B0503020204020204" pitchFamily="34" charset="-122"/>
                <a:ea typeface="微软雅黑" panose="020B0503020204020204" pitchFamily="34" charset="-122"/>
              </a:rPr>
              <a:t>词汇丰富，语义连贯</a:t>
            </a:r>
            <a:endParaRPr lang="zh-CN" altLang="en-US" sz="1000" dirty="0">
              <a:solidFill>
                <a:srgbClr val="0070C0"/>
              </a:solidFill>
              <a:latin typeface="微软雅黑" panose="020B0503020204020204" pitchFamily="34" charset="-122"/>
              <a:ea typeface="微软雅黑" panose="020B0503020204020204" pitchFamily="34" charset="-122"/>
            </a:endParaRPr>
          </a:p>
        </p:txBody>
      </p:sp>
      <p:grpSp>
        <p:nvGrpSpPr>
          <p:cNvPr id="34" name="组合 33"/>
          <p:cNvGrpSpPr/>
          <p:nvPr/>
        </p:nvGrpSpPr>
        <p:grpSpPr>
          <a:xfrm>
            <a:off x="3579863" y="891285"/>
            <a:ext cx="4019590" cy="894904"/>
            <a:chOff x="4037916" y="1130984"/>
            <a:chExt cx="4019590" cy="894904"/>
          </a:xfrm>
        </p:grpSpPr>
        <p:pic>
          <p:nvPicPr>
            <p:cNvPr id="35" name="矩形 1"/>
            <p:cNvPicPr>
              <a:picLocks noChangeArrowheads="1"/>
            </p:cNvPicPr>
            <p:nvPr/>
          </p:nvPicPr>
          <p:blipFill>
            <a:blip r:embed="rId6" cstate="print"/>
            <a:srcRect/>
            <a:stretch>
              <a:fillRect/>
            </a:stretch>
          </p:blipFill>
          <p:spPr bwMode="auto">
            <a:xfrm>
              <a:off x="4037916" y="1375275"/>
              <a:ext cx="4019590" cy="650613"/>
            </a:xfrm>
            <a:prstGeom prst="rect">
              <a:avLst/>
            </a:prstGeom>
            <a:noFill/>
            <a:ln w="9525" cmpd="sng">
              <a:noFill/>
              <a:miter lim="800000"/>
              <a:headEnd/>
              <a:tailEnd/>
            </a:ln>
          </p:spPr>
        </p:pic>
        <p:grpSp>
          <p:nvGrpSpPr>
            <p:cNvPr id="36" name="组合 35"/>
            <p:cNvGrpSpPr/>
            <p:nvPr/>
          </p:nvGrpSpPr>
          <p:grpSpPr>
            <a:xfrm>
              <a:off x="4344526" y="1130984"/>
              <a:ext cx="746585" cy="746585"/>
              <a:chOff x="4324381" y="1452547"/>
              <a:chExt cx="950913" cy="950913"/>
            </a:xfrm>
          </p:grpSpPr>
          <p:pic>
            <p:nvPicPr>
              <p:cNvPr id="37" name="圆角矩形 22"/>
              <p:cNvPicPr>
                <a:picLocks noChangeAspect="1" noChangeArrowheads="1"/>
              </p:cNvPicPr>
              <p:nvPr/>
            </p:nvPicPr>
            <p:blipFill>
              <a:blip r:embed="rId7" cstate="print"/>
              <a:srcRect/>
              <a:stretch>
                <a:fillRect/>
              </a:stretch>
            </p:blipFill>
            <p:spPr bwMode="auto">
              <a:xfrm>
                <a:off x="4324381" y="1452547"/>
                <a:ext cx="950913" cy="950913"/>
              </a:xfrm>
              <a:prstGeom prst="rect">
                <a:avLst/>
              </a:prstGeom>
              <a:noFill/>
              <a:ln w="9525" cmpd="sng">
                <a:noFill/>
                <a:miter lim="800000"/>
                <a:headEnd/>
                <a:tailEnd/>
              </a:ln>
            </p:spPr>
          </p:pic>
          <p:sp>
            <p:nvSpPr>
              <p:cNvPr id="38" name="TextBox 61"/>
              <p:cNvSpPr txBox="1">
                <a:spLocks noChangeArrowheads="1"/>
              </p:cNvSpPr>
              <p:nvPr/>
            </p:nvSpPr>
            <p:spPr bwMode="auto">
              <a:xfrm>
                <a:off x="4611719" y="1738297"/>
                <a:ext cx="379412" cy="392010"/>
              </a:xfrm>
              <a:prstGeom prst="rect">
                <a:avLst/>
              </a:prstGeom>
              <a:noFill/>
              <a:ln w="9525">
                <a:noFill/>
                <a:miter lim="800000"/>
              </a:ln>
            </p:spPr>
            <p:txBody>
              <a:bodyPr>
                <a:spAutoFit/>
              </a:bodyPr>
              <a:p>
                <a:pPr algn="ctr" eaLnBrk="0" hangingPunct="0"/>
                <a:r>
                  <a:rPr lang="en-US" sz="1400" b="1">
                    <a:latin typeface="微软雅黑" panose="020B0503020204020204" pitchFamily="34" charset="-122"/>
                    <a:ea typeface="微软雅黑" panose="020B0503020204020204" pitchFamily="34" charset="-122"/>
                  </a:rPr>
                  <a:t>1</a:t>
                </a:r>
                <a:endParaRPr lang="zh-CN" altLang="en-US" sz="1400" b="1">
                  <a:latin typeface="微软雅黑" panose="020B0503020204020204" pitchFamily="34" charset="-122"/>
                  <a:ea typeface="微软雅黑" panose="020B0503020204020204" pitchFamily="34" charset="-122"/>
                </a:endParaRPr>
              </a:p>
            </p:txBody>
          </p:sp>
        </p:grpSp>
      </p:grpSp>
      <p:sp>
        <p:nvSpPr>
          <p:cNvPr id="39" name="TextBox 34"/>
          <p:cNvSpPr txBox="1">
            <a:spLocks noChangeArrowheads="1"/>
          </p:cNvSpPr>
          <p:nvPr/>
        </p:nvSpPr>
        <p:spPr bwMode="auto">
          <a:xfrm>
            <a:off x="4516120" y="1001395"/>
            <a:ext cx="3937635" cy="335915"/>
          </a:xfrm>
          <a:prstGeom prst="rect">
            <a:avLst/>
          </a:prstGeom>
          <a:noFill/>
          <a:ln w="9525">
            <a:noFill/>
            <a:miter lim="800000"/>
          </a:ln>
        </p:spPr>
        <p:txBody>
          <a:bodyPr wrap="square" lIns="91438" tIns="45719" rIns="91438" bIns="45719">
            <a:spAutoFit/>
          </a:bodyPr>
          <a:p>
            <a:pPr eaLnBrk="0" hangingPunct="0"/>
            <a:r>
              <a:rPr lang="zh-CN" altLang="en-US" sz="1600" b="1" dirty="0">
                <a:latin typeface="微软雅黑" panose="020B0503020204020204" pitchFamily="34" charset="-122"/>
                <a:ea typeface="微软雅黑" panose="020B0503020204020204" pitchFamily="34" charset="-122"/>
              </a:rPr>
              <a:t>语篇的外貌：</a:t>
            </a:r>
            <a:r>
              <a:rPr lang="zh-CN" altLang="en-US" sz="1600" dirty="0">
                <a:latin typeface="微软雅黑" panose="020B0503020204020204" pitchFamily="34" charset="-122"/>
                <a:ea typeface="微软雅黑" panose="020B0503020204020204" pitchFamily="34" charset="-122"/>
              </a:rPr>
              <a:t>格式正确，拼写无误</a:t>
            </a:r>
            <a:endParaRPr lang="zh-CN" altLang="en-US" sz="1000" dirty="0">
              <a:solidFill>
                <a:srgbClr val="0070C0"/>
              </a:solidFill>
              <a:latin typeface="微软雅黑" panose="020B0503020204020204" pitchFamily="34" charset="-122"/>
              <a:ea typeface="微软雅黑" panose="020B0503020204020204" pitchFamily="34" charset="-122"/>
            </a:endParaRPr>
          </a:p>
        </p:txBody>
      </p:sp>
      <p:grpSp>
        <p:nvGrpSpPr>
          <p:cNvPr id="40" name="组合 39"/>
          <p:cNvGrpSpPr/>
          <p:nvPr/>
        </p:nvGrpSpPr>
        <p:grpSpPr>
          <a:xfrm>
            <a:off x="536603" y="688904"/>
            <a:ext cx="1500198" cy="3000395"/>
            <a:chOff x="1028728" y="892104"/>
            <a:chExt cx="1500198" cy="3000395"/>
          </a:xfrm>
        </p:grpSpPr>
        <p:pic>
          <p:nvPicPr>
            <p:cNvPr id="41" name="图片 40" descr="未标题-1.png"/>
            <p:cNvPicPr>
              <a:picLocks noChangeAspect="1"/>
            </p:cNvPicPr>
            <p:nvPr/>
          </p:nvPicPr>
          <p:blipFill>
            <a:blip r:embed="rId8" cstate="print"/>
            <a:stretch>
              <a:fillRect/>
            </a:stretch>
          </p:blipFill>
          <p:spPr>
            <a:xfrm>
              <a:off x="1028728" y="892104"/>
              <a:ext cx="1500198" cy="3000395"/>
            </a:xfrm>
            <a:prstGeom prst="rect">
              <a:avLst/>
            </a:prstGeom>
          </p:spPr>
        </p:pic>
        <p:sp>
          <p:nvSpPr>
            <p:cNvPr id="42" name="文本框 41"/>
            <p:cNvSpPr txBox="1"/>
            <p:nvPr/>
          </p:nvSpPr>
          <p:spPr>
            <a:xfrm>
              <a:off x="1145220" y="2754713"/>
              <a:ext cx="1210588" cy="707886"/>
            </a:xfrm>
            <a:prstGeom prst="rect">
              <a:avLst/>
            </a:prstGeom>
            <a:noFill/>
          </p:spPr>
          <p:txBody>
            <a:bodyPr wrap="none" rtlCol="0">
              <a:spAutoFit/>
            </a:bodyPr>
            <a:p>
              <a:r>
                <a:rPr lang="zh-CN" altLang="en-US" sz="4000" b="1" dirty="0">
                  <a:latin typeface="微软雅黑" panose="020B0503020204020204" pitchFamily="34" charset="-122"/>
                  <a:ea typeface="微软雅黑" panose="020B0503020204020204" pitchFamily="34" charset="-122"/>
                </a:rPr>
                <a:t>目录</a:t>
              </a:r>
              <a:endParaRPr lang="zh-CN" altLang="en-US" sz="4000" b="1" dirty="0">
                <a:latin typeface="微软雅黑" panose="020B0503020204020204" pitchFamily="34" charset="-122"/>
                <a:ea typeface="微软雅黑" panose="020B0503020204020204" pitchFamily="34" charset="-122"/>
              </a:endParaRPr>
            </a:p>
          </p:txBody>
        </p:sp>
      </p:grpSp>
    </p:spTree>
    <p:custDataLst>
      <p:tags r:id="rId9"/>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down)">
                                      <p:cBhvr>
                                        <p:cTn id="13" dur="500"/>
                                        <p:tgtEl>
                                          <p:spTgt spid="30"/>
                                        </p:tgtEl>
                                      </p:cBhvr>
                                    </p:animEffect>
                                  </p:childTnLst>
                                </p:cTn>
                              </p:par>
                            </p:childTnLst>
                          </p:cTn>
                        </p:par>
                        <p:par>
                          <p:cTn id="14" fill="hold">
                            <p:stCondLst>
                              <p:cond delay="1500"/>
                            </p:stCondLst>
                            <p:childTnLst>
                              <p:par>
                                <p:cTn id="15" presetID="29" presetClass="entr" presetSubtype="0" fill="hold" nodeType="after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p:cTn id="17" dur="1000" fill="hold"/>
                                        <p:tgtEl>
                                          <p:spTgt spid="34"/>
                                        </p:tgtEl>
                                        <p:attrNameLst>
                                          <p:attrName>ppt_x</p:attrName>
                                        </p:attrNameLst>
                                      </p:cBhvr>
                                      <p:tavLst>
                                        <p:tav tm="0">
                                          <p:val>
                                            <p:strVal val="#ppt_x-.2"/>
                                          </p:val>
                                        </p:tav>
                                        <p:tav tm="100000">
                                          <p:val>
                                            <p:strVal val="#ppt_x"/>
                                          </p:val>
                                        </p:tav>
                                      </p:tavLst>
                                    </p:anim>
                                    <p:anim calcmode="lin" valueType="num">
                                      <p:cBhvr>
                                        <p:cTn id="18" dur="1000" fill="hold"/>
                                        <p:tgtEl>
                                          <p:spTgt spid="34"/>
                                        </p:tgtEl>
                                        <p:attrNameLst>
                                          <p:attrName>ppt_y</p:attrName>
                                        </p:attrNameLst>
                                      </p:cBhvr>
                                      <p:tavLst>
                                        <p:tav tm="0">
                                          <p:val>
                                            <p:strVal val="#ppt_y"/>
                                          </p:val>
                                        </p:tav>
                                        <p:tav tm="100000">
                                          <p:val>
                                            <p:strVal val="#ppt_y"/>
                                          </p:val>
                                        </p:tav>
                                      </p:tavLst>
                                    </p:anim>
                                    <p:animEffect transition="in" filter="wipe(right)" prLst="gradientSize: 0.1">
                                      <p:cBhvr>
                                        <p:cTn id="19" dur="1000"/>
                                        <p:tgtEl>
                                          <p:spTgt spid="34"/>
                                        </p:tgtEl>
                                      </p:cBhvr>
                                    </p:animEffect>
                                  </p:childTnLst>
                                </p:cTn>
                              </p:par>
                            </p:childTnLst>
                          </p:cTn>
                        </p:par>
                        <p:par>
                          <p:cTn id="20" fill="hold">
                            <p:stCondLst>
                              <p:cond delay="2500"/>
                            </p:stCondLst>
                            <p:childTnLst>
                              <p:par>
                                <p:cTn id="21" presetID="27" presetClass="entr" presetSubtype="0" fill="hold" grpId="0" nodeType="afterEffect">
                                  <p:stCondLst>
                                    <p:cond delay="0"/>
                                  </p:stCondLst>
                                  <p:iterate type="lt">
                                    <p:tmPct val="50000"/>
                                  </p:iterate>
                                  <p:childTnLst>
                                    <p:set>
                                      <p:cBhvr>
                                        <p:cTn id="22" dur="1" fill="hold">
                                          <p:stCondLst>
                                            <p:cond delay="0"/>
                                          </p:stCondLst>
                                        </p:cTn>
                                        <p:tgtEl>
                                          <p:spTgt spid="39"/>
                                        </p:tgtEl>
                                        <p:attrNameLst>
                                          <p:attrName>style.visibility</p:attrName>
                                        </p:attrNameLst>
                                      </p:cBhvr>
                                      <p:to>
                                        <p:strVal val="visible"/>
                                      </p:to>
                                    </p:set>
                                    <p:anim calcmode="discrete" valueType="clr">
                                      <p:cBhvr override="childStyle">
                                        <p:cTn id="23" dur="80"/>
                                        <p:tgtEl>
                                          <p:spTgt spid="39"/>
                                        </p:tgtEl>
                                        <p:attrNameLst>
                                          <p:attrName>style.color</p:attrName>
                                        </p:attrNameLst>
                                      </p:cBhvr>
                                      <p:tavLst>
                                        <p:tav tm="0">
                                          <p:val>
                                            <p:clrVal>
                                              <a:schemeClr val="accent2"/>
                                            </p:clrVal>
                                          </p:val>
                                        </p:tav>
                                        <p:tav tm="50000">
                                          <p:val>
                                            <p:clrVal>
                                              <a:schemeClr val="hlink"/>
                                            </p:clrVal>
                                          </p:val>
                                        </p:tav>
                                      </p:tavLst>
                                    </p:anim>
                                    <p:anim calcmode="discrete" valueType="clr">
                                      <p:cBhvr>
                                        <p:cTn id="24" dur="80"/>
                                        <p:tgtEl>
                                          <p:spTgt spid="39"/>
                                        </p:tgtEl>
                                        <p:attrNameLst>
                                          <p:attrName>fillcolor</p:attrName>
                                        </p:attrNameLst>
                                      </p:cBhvr>
                                      <p:tavLst>
                                        <p:tav tm="0">
                                          <p:val>
                                            <p:clrVal>
                                              <a:schemeClr val="accent2"/>
                                            </p:clrVal>
                                          </p:val>
                                        </p:tav>
                                        <p:tav tm="50000">
                                          <p:val>
                                            <p:clrVal>
                                              <a:schemeClr val="hlink"/>
                                            </p:clrVal>
                                          </p:val>
                                        </p:tav>
                                      </p:tavLst>
                                    </p:anim>
                                    <p:set>
                                      <p:cBhvr>
                                        <p:cTn id="25" dur="80"/>
                                        <p:tgtEl>
                                          <p:spTgt spid="39"/>
                                        </p:tgtEl>
                                        <p:attrNameLst>
                                          <p:attrName>fill.type</p:attrName>
                                        </p:attrNameLst>
                                      </p:cBhvr>
                                      <p:to>
                                        <p:strVal val="solid"/>
                                      </p:to>
                                    </p:set>
                                  </p:childTnLst>
                                </p:cTn>
                              </p:par>
                            </p:childTnLst>
                          </p:cTn>
                        </p:par>
                        <p:par>
                          <p:cTn id="26" fill="hold">
                            <p:stCondLst>
                              <p:cond delay="2139"/>
                            </p:stCondLst>
                            <p:childTnLst>
                              <p:par>
                                <p:cTn id="27" presetID="29" presetClass="entr" presetSubtype="0"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1000" fill="hold"/>
                                        <p:tgtEl>
                                          <p:spTgt spid="4"/>
                                        </p:tgtEl>
                                        <p:attrNameLst>
                                          <p:attrName>ppt_x</p:attrName>
                                        </p:attrNameLst>
                                      </p:cBhvr>
                                      <p:tavLst>
                                        <p:tav tm="0">
                                          <p:val>
                                            <p:strVal val="#ppt_x-.2"/>
                                          </p:val>
                                        </p:tav>
                                        <p:tav tm="100000">
                                          <p:val>
                                            <p:strVal val="#ppt_x"/>
                                          </p:val>
                                        </p:tav>
                                      </p:tavLst>
                                    </p:anim>
                                    <p:anim calcmode="lin" valueType="num">
                                      <p:cBhvr>
                                        <p:cTn id="30"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31" dur="1000"/>
                                        <p:tgtEl>
                                          <p:spTgt spid="4"/>
                                        </p:tgtEl>
                                      </p:cBhvr>
                                    </p:animEffect>
                                  </p:childTnLst>
                                </p:cTn>
                              </p:par>
                            </p:childTnLst>
                          </p:cTn>
                        </p:par>
                        <p:par>
                          <p:cTn id="32" fill="hold">
                            <p:stCondLst>
                              <p:cond delay="3139"/>
                            </p:stCondLst>
                            <p:childTnLst>
                              <p:par>
                                <p:cTn id="33" presetID="27" presetClass="entr" presetSubtype="0" fill="hold" grpId="0" nodeType="afterEffect">
                                  <p:stCondLst>
                                    <p:cond delay="0"/>
                                  </p:stCondLst>
                                  <p:iterate type="lt">
                                    <p:tmPct val="50000"/>
                                  </p:iterate>
                                  <p:childTnLst>
                                    <p:set>
                                      <p:cBhvr>
                                        <p:cTn id="34" dur="1" fill="hold">
                                          <p:stCondLst>
                                            <p:cond delay="0"/>
                                          </p:stCondLst>
                                        </p:cTn>
                                        <p:tgtEl>
                                          <p:spTgt spid="2"/>
                                        </p:tgtEl>
                                        <p:attrNameLst>
                                          <p:attrName>style.visibility</p:attrName>
                                        </p:attrNameLst>
                                      </p:cBhvr>
                                      <p:to>
                                        <p:strVal val="visible"/>
                                      </p:to>
                                    </p:set>
                                    <p:anim calcmode="discrete" valueType="clr">
                                      <p:cBhvr override="childStyle">
                                        <p:cTn id="35"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2"/>
                                        </p:tgtEl>
                                        <p:attrNameLst>
                                          <p:attrName>fillcolor</p:attrName>
                                        </p:attrNameLst>
                                      </p:cBhvr>
                                      <p:tavLst>
                                        <p:tav tm="0">
                                          <p:val>
                                            <p:clrVal>
                                              <a:schemeClr val="accent2"/>
                                            </p:clrVal>
                                          </p:val>
                                        </p:tav>
                                        <p:tav tm="50000">
                                          <p:val>
                                            <p:clrVal>
                                              <a:schemeClr val="hlink"/>
                                            </p:clrVal>
                                          </p:val>
                                        </p:tav>
                                      </p:tavLst>
                                    </p:anim>
                                    <p:set>
                                      <p:cBhvr>
                                        <p:cTn id="37" dur="80"/>
                                        <p:tgtEl>
                                          <p:spTgt spid="2"/>
                                        </p:tgtEl>
                                        <p:attrNameLst>
                                          <p:attrName>fill.type</p:attrName>
                                        </p:attrNameLst>
                                      </p:cBhvr>
                                      <p:to>
                                        <p:strVal val="solid"/>
                                      </p:to>
                                    </p:set>
                                  </p:childTnLst>
                                </p:cTn>
                              </p:par>
                            </p:childTnLst>
                          </p:cTn>
                        </p:par>
                        <p:par>
                          <p:cTn id="38" fill="hold">
                            <p:stCondLst>
                              <p:cond delay="3779"/>
                            </p:stCondLst>
                            <p:childTnLst>
                              <p:par>
                                <p:cTn id="39" presetID="29" presetClass="entr" presetSubtype="0" fill="hold" nodeType="after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1000" fill="hold"/>
                                        <p:tgtEl>
                                          <p:spTgt spid="10"/>
                                        </p:tgtEl>
                                        <p:attrNameLst>
                                          <p:attrName>ppt_x</p:attrName>
                                        </p:attrNameLst>
                                      </p:cBhvr>
                                      <p:tavLst>
                                        <p:tav tm="0">
                                          <p:val>
                                            <p:strVal val="#ppt_x-.2"/>
                                          </p:val>
                                        </p:tav>
                                        <p:tav tm="100000">
                                          <p:val>
                                            <p:strVal val="#ppt_x"/>
                                          </p:val>
                                        </p:tav>
                                      </p:tavLst>
                                    </p:anim>
                                    <p:anim calcmode="lin" valueType="num">
                                      <p:cBhvr>
                                        <p:cTn id="42"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43" dur="1000"/>
                                        <p:tgtEl>
                                          <p:spTgt spid="10"/>
                                        </p:tgtEl>
                                      </p:cBhvr>
                                    </p:animEffect>
                                  </p:childTnLst>
                                </p:cTn>
                              </p:par>
                            </p:childTnLst>
                          </p:cTn>
                        </p:par>
                        <p:par>
                          <p:cTn id="44" fill="hold">
                            <p:stCondLst>
                              <p:cond delay="4779"/>
                            </p:stCondLst>
                            <p:childTnLst>
                              <p:par>
                                <p:cTn id="45" presetID="27" presetClass="entr" presetSubtype="0" fill="hold" grpId="0" nodeType="afterEffect">
                                  <p:stCondLst>
                                    <p:cond delay="0"/>
                                  </p:stCondLst>
                                  <p:iterate type="lt">
                                    <p:tmPct val="50000"/>
                                  </p:iterate>
                                  <p:childTnLst>
                                    <p:set>
                                      <p:cBhvr>
                                        <p:cTn id="46" dur="1" fill="hold">
                                          <p:stCondLst>
                                            <p:cond delay="0"/>
                                          </p:stCondLst>
                                        </p:cTn>
                                        <p:tgtEl>
                                          <p:spTgt spid="31"/>
                                        </p:tgtEl>
                                        <p:attrNameLst>
                                          <p:attrName>style.visibility</p:attrName>
                                        </p:attrNameLst>
                                      </p:cBhvr>
                                      <p:to>
                                        <p:strVal val="visible"/>
                                      </p:to>
                                    </p:set>
                                    <p:anim calcmode="discrete" valueType="clr">
                                      <p:cBhvr override="childStyle">
                                        <p:cTn id="47" dur="80"/>
                                        <p:tgtEl>
                                          <p:spTgt spid="31"/>
                                        </p:tgtEl>
                                        <p:attrNameLst>
                                          <p:attrName>style.color</p:attrName>
                                        </p:attrNameLst>
                                      </p:cBhvr>
                                      <p:tavLst>
                                        <p:tav tm="0">
                                          <p:val>
                                            <p:clrVal>
                                              <a:schemeClr val="accent2"/>
                                            </p:clrVal>
                                          </p:val>
                                        </p:tav>
                                        <p:tav tm="50000">
                                          <p:val>
                                            <p:clrVal>
                                              <a:schemeClr val="hlink"/>
                                            </p:clrVal>
                                          </p:val>
                                        </p:tav>
                                      </p:tavLst>
                                    </p:anim>
                                    <p:anim calcmode="discrete" valueType="clr">
                                      <p:cBhvr>
                                        <p:cTn id="48" dur="80"/>
                                        <p:tgtEl>
                                          <p:spTgt spid="31"/>
                                        </p:tgtEl>
                                        <p:attrNameLst>
                                          <p:attrName>fillcolor</p:attrName>
                                        </p:attrNameLst>
                                      </p:cBhvr>
                                      <p:tavLst>
                                        <p:tav tm="0">
                                          <p:val>
                                            <p:clrVal>
                                              <a:schemeClr val="accent2"/>
                                            </p:clrVal>
                                          </p:val>
                                        </p:tav>
                                        <p:tav tm="50000">
                                          <p:val>
                                            <p:clrVal>
                                              <a:schemeClr val="hlink"/>
                                            </p:clrVal>
                                          </p:val>
                                        </p:tav>
                                      </p:tavLst>
                                    </p:anim>
                                    <p:set>
                                      <p:cBhvr>
                                        <p:cTn id="49" dur="80"/>
                                        <p:tgtEl>
                                          <p:spTgt spid="3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1" grpId="0"/>
      <p:bldP spid="3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5">
                <a:lumMod val="75000"/>
              </a:schemeClr>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pic>
        <p:nvPicPr>
          <p:cNvPr id="4" name="图片 3" descr="未标题-1.png"/>
          <p:cNvPicPr>
            <a:picLocks noChangeAspect="1"/>
          </p:cNvPicPr>
          <p:nvPr/>
        </p:nvPicPr>
        <p:blipFill>
          <a:blip r:embed="rId4" cstate="print"/>
          <a:stretch>
            <a:fillRect/>
          </a:stretch>
        </p:blipFill>
        <p:spPr>
          <a:xfrm>
            <a:off x="8150225" y="0"/>
            <a:ext cx="459740" cy="749935"/>
          </a:xfrm>
          <a:prstGeom prst="rect">
            <a:avLst/>
          </a:prstGeom>
        </p:spPr>
      </p:pic>
      <p:sp>
        <p:nvSpPr>
          <p:cNvPr id="5" name="TextBox 3"/>
          <p:cNvSpPr txBox="1"/>
          <p:nvPr/>
        </p:nvSpPr>
        <p:spPr>
          <a:xfrm>
            <a:off x="534035" y="144780"/>
            <a:ext cx="3724910" cy="398780"/>
          </a:xfrm>
          <a:prstGeom prst="rect">
            <a:avLst/>
          </a:prstGeom>
          <a:noFill/>
        </p:spPr>
        <p:txBody>
          <a:bodyPr wrap="square" rtlCol="0">
            <a:spAutoFit/>
          </a:bodyPr>
          <a:p>
            <a:r>
              <a:rPr lang="zh-CN" altLang="en-US" sz="2000" b="1" dirty="0">
                <a:solidFill>
                  <a:schemeClr val="accent5">
                    <a:lumMod val="75000"/>
                  </a:schemeClr>
                </a:solidFill>
                <a:latin typeface="微软雅黑" panose="020B0503020204020204" pitchFamily="34" charset="-122"/>
                <a:ea typeface="微软雅黑" panose="020B0503020204020204" pitchFamily="34" charset="-122"/>
              </a:rPr>
              <a:t>联系方式</a:t>
            </a:r>
            <a:r>
              <a:rPr lang="en-US" altLang="zh-CN" sz="2000" b="1" dirty="0">
                <a:solidFill>
                  <a:schemeClr val="accent5">
                    <a:lumMod val="75000"/>
                  </a:schemeClr>
                </a:solidFill>
                <a:latin typeface="微软雅黑" panose="020B0503020204020204" pitchFamily="34" charset="-122"/>
                <a:ea typeface="微软雅黑" panose="020B0503020204020204" pitchFamily="34" charset="-122"/>
              </a:rPr>
              <a:t>/</a:t>
            </a:r>
            <a:r>
              <a:rPr lang="zh-CN" altLang="en-US" sz="2000" b="1" dirty="0">
                <a:solidFill>
                  <a:schemeClr val="accent5">
                    <a:lumMod val="75000"/>
                  </a:schemeClr>
                </a:solidFill>
                <a:latin typeface="微软雅黑" panose="020B0503020204020204" pitchFamily="34" charset="-122"/>
                <a:ea typeface="微软雅黑" panose="020B0503020204020204" pitchFamily="34" charset="-122"/>
              </a:rPr>
              <a:t>报名方式</a:t>
            </a:r>
            <a:r>
              <a:rPr lang="en-US" altLang="zh-CN" sz="2000" b="1" dirty="0">
                <a:solidFill>
                  <a:schemeClr val="accent5">
                    <a:lumMod val="75000"/>
                  </a:schemeClr>
                </a:solidFill>
                <a:latin typeface="微软雅黑" panose="020B0503020204020204" pitchFamily="34" charset="-122"/>
                <a:ea typeface="微软雅黑" panose="020B0503020204020204" pitchFamily="34" charset="-122"/>
              </a:rPr>
              <a:t>/</a:t>
            </a:r>
            <a:r>
              <a:rPr lang="zh-CN" altLang="en-US" sz="2000" b="1" dirty="0">
                <a:solidFill>
                  <a:schemeClr val="accent5">
                    <a:lumMod val="75000"/>
                  </a:schemeClr>
                </a:solidFill>
                <a:latin typeface="微软雅黑" panose="020B0503020204020204" pitchFamily="34" charset="-122"/>
                <a:ea typeface="微软雅黑" panose="020B0503020204020204" pitchFamily="34" charset="-122"/>
              </a:rPr>
              <a:t>投稿方式</a:t>
            </a:r>
            <a:endParaRPr lang="zh-CN" altLang="en-US" sz="2000" b="1" dirty="0">
              <a:solidFill>
                <a:schemeClr val="accent5">
                  <a:lumMod val="75000"/>
                </a:schemeClr>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174625" y="749935"/>
            <a:ext cx="8758555" cy="3969385"/>
          </a:xfrm>
          <a:prstGeom prst="rect">
            <a:avLst/>
          </a:prstGeom>
          <a:noFill/>
        </p:spPr>
        <p:txBody>
          <a:bodyPr wrap="square" rtlCol="0" anchor="t">
            <a:spAutoFit/>
          </a:bodyPr>
          <a:p>
            <a:r>
              <a:rPr lang="en-US" altLang="zh-CN" sz="1800" dirty="0" smtClean="0">
                <a:latin typeface="Times New Roman" panose="02020603050405020304" pitchFamily="18" charset="0"/>
                <a:cs typeface="Times New Roman" panose="02020603050405020304" pitchFamily="18" charset="0"/>
                <a:sym typeface="+mn-ea"/>
              </a:rPr>
              <a:t>1.鉴于你的口才和对中文的巨大热情，我想知道你是否对这次比赛感兴趣，那么你应该在</a:t>
            </a:r>
            <a:r>
              <a:rPr lang="en-US" altLang="zh-CN" sz="1800" dirty="0" smtClean="0">
                <a:solidFill>
                  <a:srgbClr val="C00000"/>
                </a:solidFill>
                <a:latin typeface="Times New Roman" panose="02020603050405020304" pitchFamily="18" charset="0"/>
                <a:cs typeface="Times New Roman" panose="02020603050405020304" pitchFamily="18" charset="0"/>
                <a:sym typeface="+mn-ea"/>
              </a:rPr>
              <a:t>周三之前</a:t>
            </a:r>
            <a:r>
              <a:rPr lang="en-US" altLang="zh-CN" sz="1800" dirty="0" smtClean="0">
                <a:latin typeface="Times New Roman" panose="02020603050405020304" pitchFamily="18" charset="0"/>
                <a:cs typeface="Times New Roman" panose="02020603050405020304" pitchFamily="18" charset="0"/>
                <a:sym typeface="+mn-ea"/>
              </a:rPr>
              <a:t>在</a:t>
            </a:r>
            <a:r>
              <a:rPr lang="en-US" altLang="zh-CN" sz="1800" dirty="0" smtClean="0">
                <a:solidFill>
                  <a:srgbClr val="7030A0"/>
                </a:solidFill>
                <a:latin typeface="Times New Roman" panose="02020603050405020304" pitchFamily="18" charset="0"/>
                <a:cs typeface="Times New Roman" panose="02020603050405020304" pitchFamily="18" charset="0"/>
                <a:sym typeface="+mn-ea"/>
              </a:rPr>
              <a:t>我们学校的网站上</a:t>
            </a:r>
            <a:r>
              <a:rPr lang="en-US" altLang="zh-CN" sz="1800" dirty="0" smtClean="0">
                <a:latin typeface="Times New Roman" panose="02020603050405020304" pitchFamily="18" charset="0"/>
                <a:cs typeface="Times New Roman" panose="02020603050405020304" pitchFamily="18" charset="0"/>
                <a:sym typeface="+mn-ea"/>
              </a:rPr>
              <a:t>或到</a:t>
            </a:r>
            <a:r>
              <a:rPr lang="en-US" altLang="zh-CN" sz="1800" dirty="0" smtClean="0">
                <a:solidFill>
                  <a:srgbClr val="7030A0"/>
                </a:solidFill>
                <a:latin typeface="Times New Roman" panose="02020603050405020304" pitchFamily="18" charset="0"/>
                <a:cs typeface="Times New Roman" panose="02020603050405020304" pitchFamily="18" charset="0"/>
                <a:sym typeface="+mn-ea"/>
              </a:rPr>
              <a:t>我们101房间的办公室</a:t>
            </a:r>
            <a:r>
              <a:rPr lang="en-US" altLang="zh-CN" sz="1800" dirty="0" smtClean="0">
                <a:latin typeface="Times New Roman" panose="02020603050405020304" pitchFamily="18" charset="0"/>
                <a:cs typeface="Times New Roman" panose="02020603050405020304" pitchFamily="18" charset="0"/>
                <a:sym typeface="+mn-ea"/>
              </a:rPr>
              <a:t>提交你的申请。</a:t>
            </a:r>
            <a:endParaRPr lang="en-US" altLang="zh-CN" sz="1800" dirty="0" smtClean="0">
              <a:latin typeface="Times New Roman" panose="02020603050405020304" pitchFamily="18" charset="0"/>
              <a:cs typeface="Times New Roman" panose="02020603050405020304" pitchFamily="18" charset="0"/>
              <a:sym typeface="+mn-ea"/>
            </a:endParaRPr>
          </a:p>
          <a:p>
            <a:pPr marL="285750" indent="-285750">
              <a:buFont typeface="Arial" panose="020B0604020202020204" pitchFamily="34" charset="0"/>
              <a:buChar char="•"/>
            </a:pPr>
            <a:r>
              <a:rPr lang="en-US" altLang="zh-CN" sz="1800" dirty="0" smtClean="0">
                <a:latin typeface="Times New Roman" panose="02020603050405020304" pitchFamily="18" charset="0"/>
                <a:cs typeface="Times New Roman" panose="02020603050405020304" pitchFamily="18" charset="0"/>
                <a:sym typeface="+mn-ea"/>
              </a:rPr>
              <a:t>Given your superb eloquence</a:t>
            </a:r>
            <a:r>
              <a:rPr lang="en-US" altLang="zh-CN" sz="1800" baseline="-25000" dirty="0" smtClean="0">
                <a:latin typeface="Times New Roman" panose="02020603050405020304" pitchFamily="18" charset="0"/>
                <a:cs typeface="Times New Roman" panose="02020603050405020304" pitchFamily="18" charset="0"/>
                <a:sym typeface="+mn-ea"/>
              </a:rPr>
              <a:t> /ˈeləkwəns/</a:t>
            </a:r>
            <a:r>
              <a:rPr lang="en-US" altLang="zh-CN" sz="1800" dirty="0" smtClean="0">
                <a:latin typeface="Times New Roman" panose="02020603050405020304" pitchFamily="18" charset="0"/>
                <a:cs typeface="Times New Roman" panose="02020603050405020304" pitchFamily="18" charset="0"/>
                <a:sym typeface="+mn-ea"/>
              </a:rPr>
              <a:t> and immense enthusiasm in Chinese, I'm wondering if the contest holds a fascination for you, in which case you are supposed to</a:t>
            </a:r>
            <a:r>
              <a:rPr lang="en-US" altLang="zh-CN" sz="1800" dirty="0" smtClean="0">
                <a:solidFill>
                  <a:srgbClr val="7030A0"/>
                </a:solidFill>
                <a:latin typeface="Times New Roman" panose="02020603050405020304" pitchFamily="18" charset="0"/>
                <a:cs typeface="Times New Roman" panose="02020603050405020304" pitchFamily="18" charset="0"/>
                <a:sym typeface="+mn-ea"/>
              </a:rPr>
              <a:t> submit your application on our school website or to our office in Room 101</a:t>
            </a:r>
            <a:r>
              <a:rPr lang="en-US" altLang="zh-CN" sz="1800" dirty="0" smtClean="0">
                <a:latin typeface="Times New Roman" panose="02020603050405020304" pitchFamily="18" charset="0"/>
                <a:cs typeface="Times New Roman" panose="02020603050405020304" pitchFamily="18" charset="0"/>
                <a:sym typeface="+mn-ea"/>
              </a:rPr>
              <a:t> </a:t>
            </a:r>
            <a:r>
              <a:rPr lang="en-US" altLang="zh-CN" sz="1800" dirty="0" smtClean="0">
                <a:solidFill>
                  <a:srgbClr val="C00000"/>
                </a:solidFill>
                <a:latin typeface="Times New Roman" panose="02020603050405020304" pitchFamily="18" charset="0"/>
                <a:cs typeface="Times New Roman" panose="02020603050405020304" pitchFamily="18" charset="0"/>
                <a:sym typeface="+mn-ea"/>
              </a:rPr>
              <a:t>before Wednesday</a:t>
            </a:r>
            <a:r>
              <a:rPr lang="en-US" altLang="zh-CN" sz="1800" dirty="0" smtClean="0">
                <a:latin typeface="Times New Roman" panose="02020603050405020304" pitchFamily="18" charset="0"/>
                <a:cs typeface="Times New Roman" panose="02020603050405020304" pitchFamily="18" charset="0"/>
                <a:sym typeface="+mn-ea"/>
              </a:rPr>
              <a:t>.   </a:t>
            </a:r>
            <a:endParaRPr lang="en-US" altLang="zh-CN" sz="1800" dirty="0" smtClean="0">
              <a:latin typeface="Times New Roman" panose="02020603050405020304" pitchFamily="18" charset="0"/>
              <a:cs typeface="Times New Roman" panose="02020603050405020304" pitchFamily="18" charset="0"/>
              <a:sym typeface="+mn-ea"/>
            </a:endParaRPr>
          </a:p>
          <a:p>
            <a:r>
              <a:rPr lang="en-US" altLang="zh-CN" sz="1800" dirty="0" smtClean="0">
                <a:latin typeface="Times New Roman" panose="02020603050405020304" pitchFamily="18" charset="0"/>
                <a:cs typeface="Times New Roman" panose="02020603050405020304" pitchFamily="18" charset="0"/>
                <a:sym typeface="+mn-ea"/>
              </a:rPr>
              <a:t> 2.如果您在北京时间5月10日下午6点有空，请在Zoom上点击</a:t>
            </a:r>
            <a:r>
              <a:rPr lang="zh-CN" altLang="en-US" sz="1800" dirty="0" smtClean="0">
                <a:latin typeface="Times New Roman" panose="02020603050405020304" pitchFamily="18" charset="0"/>
                <a:cs typeface="Times New Roman" panose="02020603050405020304" pitchFamily="18" charset="0"/>
                <a:sym typeface="+mn-ea"/>
              </a:rPr>
              <a:t>进入</a:t>
            </a:r>
            <a:r>
              <a:rPr lang="en-US" altLang="zh-CN" sz="1800" dirty="0" smtClean="0">
                <a:latin typeface="Times New Roman" panose="02020603050405020304" pitchFamily="18" charset="0"/>
                <a:cs typeface="Times New Roman" panose="02020603050405020304" pitchFamily="18" charset="0"/>
                <a:sym typeface="+mn-ea"/>
              </a:rPr>
              <a:t>号码(1234)。  </a:t>
            </a:r>
            <a:endParaRPr lang="en-US" altLang="zh-CN" sz="1800" dirty="0" smtClean="0">
              <a:latin typeface="Times New Roman" panose="02020603050405020304" pitchFamily="18" charset="0"/>
              <a:cs typeface="Times New Roman" panose="02020603050405020304" pitchFamily="18" charset="0"/>
              <a:sym typeface="+mn-ea"/>
            </a:endParaRPr>
          </a:p>
          <a:p>
            <a:pPr marL="285750" indent="-285750">
              <a:buFont typeface="Arial" panose="020B0604020202020204" pitchFamily="34" charset="0"/>
              <a:buChar char="•"/>
            </a:pPr>
            <a:r>
              <a:rPr lang="en-US" altLang="zh-CN" sz="1800" dirty="0" smtClean="0">
                <a:latin typeface="Times New Roman" panose="02020603050405020304" pitchFamily="18" charset="0"/>
                <a:cs typeface="Times New Roman" panose="02020603050405020304" pitchFamily="18" charset="0"/>
                <a:sym typeface="+mn-ea"/>
              </a:rPr>
              <a:t>  </a:t>
            </a:r>
            <a:r>
              <a:rPr lang="zh-CN" altLang="en-US" sz="1800" dirty="0" smtClean="0">
                <a:latin typeface="Times New Roman" panose="02020603050405020304" pitchFamily="18" charset="0"/>
                <a:cs typeface="Times New Roman" panose="02020603050405020304" pitchFamily="18" charset="0"/>
                <a:sym typeface="+mn-ea"/>
              </a:rPr>
              <a:t>If you are available </a:t>
            </a:r>
            <a:r>
              <a:rPr lang="zh-CN" altLang="en-US" sz="1800" dirty="0" smtClean="0">
                <a:solidFill>
                  <a:srgbClr val="C00000"/>
                </a:solidFill>
                <a:latin typeface="Times New Roman" panose="02020603050405020304" pitchFamily="18" charset="0"/>
                <a:cs typeface="Times New Roman" panose="02020603050405020304" pitchFamily="18" charset="0"/>
                <a:sym typeface="+mn-ea"/>
              </a:rPr>
              <a:t>at 6:00 p.m. (Beijing Time), May 10th</a:t>
            </a:r>
            <a:r>
              <a:rPr lang="zh-CN" altLang="en-US" sz="1800" dirty="0" smtClean="0">
                <a:latin typeface="Times New Roman" panose="02020603050405020304" pitchFamily="18" charset="0"/>
                <a:cs typeface="Times New Roman" panose="02020603050405020304" pitchFamily="18" charset="0"/>
                <a:sym typeface="+mn-ea"/>
              </a:rPr>
              <a:t>, </a:t>
            </a:r>
            <a:r>
              <a:rPr lang="zh-CN" altLang="en-US" sz="1800" dirty="0" smtClean="0">
                <a:solidFill>
                  <a:srgbClr val="7030A0"/>
                </a:solidFill>
                <a:latin typeface="Times New Roman" panose="02020603050405020304" pitchFamily="18" charset="0"/>
                <a:cs typeface="Times New Roman" panose="02020603050405020304" pitchFamily="18" charset="0"/>
                <a:sym typeface="+mn-ea"/>
              </a:rPr>
              <a:t>click in the entry number (1234) on Zoom</a:t>
            </a:r>
            <a:r>
              <a:rPr lang="zh-CN" altLang="en-US" sz="1800" dirty="0" smtClean="0">
                <a:latin typeface="Times New Roman" panose="02020603050405020304" pitchFamily="18" charset="0"/>
                <a:cs typeface="Times New Roman" panose="02020603050405020304" pitchFamily="18" charset="0"/>
                <a:sym typeface="+mn-ea"/>
              </a:rPr>
              <a:t>.</a:t>
            </a:r>
            <a:endParaRPr lang="zh-CN" altLang="en-US" sz="1800" dirty="0" smtClean="0">
              <a:latin typeface="Times New Roman" panose="02020603050405020304" pitchFamily="18" charset="0"/>
              <a:cs typeface="Times New Roman" panose="02020603050405020304" pitchFamily="18" charset="0"/>
              <a:sym typeface="+mn-ea"/>
            </a:endParaRPr>
          </a:p>
          <a:p>
            <a:r>
              <a:rPr lang="en-US" altLang="zh-CN" sz="1800" dirty="0" smtClean="0">
                <a:latin typeface="Times New Roman" panose="02020603050405020304" pitchFamily="18" charset="0"/>
                <a:cs typeface="Times New Roman" panose="02020603050405020304" pitchFamily="18" charset="0"/>
                <a:sym typeface="+mn-ea"/>
              </a:rPr>
              <a:t>3.</a:t>
            </a:r>
            <a:r>
              <a:rPr lang="zh-CN" altLang="en-US" sz="1800" dirty="0" smtClean="0">
                <a:latin typeface="Times New Roman" panose="02020603050405020304" pitchFamily="18" charset="0"/>
                <a:cs typeface="Times New Roman" panose="02020603050405020304" pitchFamily="18" charset="0"/>
                <a:sym typeface="+mn-ea"/>
              </a:rPr>
              <a:t>如果找到，请尽快打电话153767676与我联系。</a:t>
            </a:r>
            <a:endParaRPr lang="zh-CN" altLang="en-US" sz="1800" dirty="0" smtClean="0">
              <a:latin typeface="Times New Roman" panose="02020603050405020304" pitchFamily="18" charset="0"/>
              <a:cs typeface="Times New Roman" panose="02020603050405020304" pitchFamily="18" charset="0"/>
              <a:sym typeface="+mn-ea"/>
            </a:endParaRPr>
          </a:p>
          <a:p>
            <a:pPr marL="285750" indent="-285750">
              <a:buFont typeface="Arial" panose="020B0604020202020204" pitchFamily="34" charset="0"/>
              <a:buChar char="•"/>
            </a:pPr>
            <a:r>
              <a:rPr lang="zh-CN" altLang="en-US" sz="1800" dirty="0" smtClean="0">
                <a:latin typeface="Times New Roman" panose="02020603050405020304" pitchFamily="18" charset="0"/>
                <a:cs typeface="Times New Roman" panose="02020603050405020304" pitchFamily="18" charset="0"/>
                <a:sym typeface="+mn-ea"/>
              </a:rPr>
              <a:t> If found, please </a:t>
            </a:r>
            <a:r>
              <a:rPr lang="zh-CN" altLang="en-US" sz="1800" dirty="0" smtClean="0">
                <a:solidFill>
                  <a:srgbClr val="7030A0"/>
                </a:solidFill>
                <a:latin typeface="Times New Roman" panose="02020603050405020304" pitchFamily="18" charset="0"/>
                <a:cs typeface="Times New Roman" panose="02020603050405020304" pitchFamily="18" charset="0"/>
                <a:sym typeface="+mn-ea"/>
              </a:rPr>
              <a:t>contact me at 153767676</a:t>
            </a:r>
            <a:r>
              <a:rPr lang="zh-CN" altLang="en-US" sz="1800" dirty="0" smtClean="0">
                <a:latin typeface="Times New Roman" panose="02020603050405020304" pitchFamily="18" charset="0"/>
                <a:cs typeface="Times New Roman" panose="02020603050405020304" pitchFamily="18" charset="0"/>
                <a:sym typeface="+mn-ea"/>
              </a:rPr>
              <a:t> </a:t>
            </a:r>
            <a:r>
              <a:rPr lang="zh-CN" altLang="en-US" sz="1800" dirty="0" smtClean="0">
                <a:solidFill>
                  <a:srgbClr val="C00000"/>
                </a:solidFill>
                <a:latin typeface="Times New Roman" panose="02020603050405020304" pitchFamily="18" charset="0"/>
                <a:cs typeface="Times New Roman" panose="02020603050405020304" pitchFamily="18" charset="0"/>
                <a:sym typeface="+mn-ea"/>
              </a:rPr>
              <a:t>at your earliest convenience</a:t>
            </a:r>
            <a:r>
              <a:rPr lang="zh-CN" altLang="en-US" sz="1800" dirty="0" smtClean="0">
                <a:latin typeface="Times New Roman" panose="02020603050405020304" pitchFamily="18" charset="0"/>
                <a:cs typeface="Times New Roman" panose="02020603050405020304" pitchFamily="18" charset="0"/>
                <a:sym typeface="+mn-ea"/>
              </a:rPr>
              <a:t>. </a:t>
            </a:r>
            <a:endParaRPr lang="zh-CN" altLang="en-US" sz="1800" dirty="0" smtClean="0">
              <a:latin typeface="Times New Roman" panose="02020603050405020304" pitchFamily="18" charset="0"/>
              <a:cs typeface="Times New Roman" panose="02020603050405020304" pitchFamily="18" charset="0"/>
              <a:sym typeface="+mn-ea"/>
            </a:endParaRPr>
          </a:p>
          <a:p>
            <a:r>
              <a:rPr lang="zh-CN" altLang="en-US" sz="1800" dirty="0" smtClean="0">
                <a:latin typeface="Times New Roman" panose="02020603050405020304" pitchFamily="18" charset="0"/>
                <a:cs typeface="Times New Roman" panose="02020603050405020304" pitchFamily="18" charset="0"/>
                <a:sym typeface="+mn-ea"/>
              </a:rPr>
              <a:t> </a:t>
            </a:r>
            <a:r>
              <a:rPr lang="en-US" altLang="zh-CN" sz="1800" dirty="0" smtClean="0">
                <a:latin typeface="Times New Roman" panose="02020603050405020304" pitchFamily="18" charset="0"/>
                <a:cs typeface="Times New Roman" panose="02020603050405020304" pitchFamily="18" charset="0"/>
                <a:sym typeface="+mn-ea"/>
              </a:rPr>
              <a:t>4.</a:t>
            </a:r>
            <a:r>
              <a:rPr lang="zh-CN" altLang="en-US" sz="1800" dirty="0" smtClean="0">
                <a:latin typeface="Times New Roman" panose="02020603050405020304" pitchFamily="18" charset="0"/>
                <a:cs typeface="Times New Roman" panose="02020603050405020304" pitchFamily="18" charset="0"/>
                <a:sym typeface="+mn-ea"/>
              </a:rPr>
              <a:t>每份投稿需在5分钟内以MP4格式录制。 请在5月15日前将作品发送至</a:t>
            </a:r>
            <a:r>
              <a:rPr lang="zh-CN" altLang="en-US" sz="1800" i="1" dirty="0" smtClean="0">
                <a:latin typeface="Times New Roman" panose="02020603050405020304" pitchFamily="18" charset="0"/>
                <a:cs typeface="Times New Roman" panose="02020603050405020304" pitchFamily="18" charset="0"/>
                <a:sym typeface="+mn-ea"/>
              </a:rPr>
              <a:t>Student Union @126.com</a:t>
            </a:r>
            <a:r>
              <a:rPr lang="zh-CN" altLang="en-US" sz="1800" dirty="0" smtClean="0">
                <a:latin typeface="Times New Roman" panose="02020603050405020304" pitchFamily="18" charset="0"/>
                <a:cs typeface="Times New Roman" panose="02020603050405020304" pitchFamily="18" charset="0"/>
                <a:sym typeface="+mn-ea"/>
              </a:rPr>
              <a:t>。 </a:t>
            </a:r>
            <a:endParaRPr lang="zh-CN" altLang="en-US" sz="1800" dirty="0" smtClean="0">
              <a:latin typeface="Times New Roman" panose="02020603050405020304" pitchFamily="18" charset="0"/>
              <a:cs typeface="Times New Roman" panose="02020603050405020304" pitchFamily="18" charset="0"/>
              <a:sym typeface="+mn-ea"/>
            </a:endParaRPr>
          </a:p>
          <a:p>
            <a:pPr marL="285750" indent="-285750">
              <a:buFont typeface="Arial" panose="020B0604020202020204" pitchFamily="34" charset="0"/>
              <a:buChar char="•"/>
            </a:pPr>
            <a:r>
              <a:rPr lang="zh-CN" altLang="en-US" sz="1800" dirty="0" smtClean="0">
                <a:latin typeface="Times New Roman" panose="02020603050405020304" pitchFamily="18" charset="0"/>
                <a:cs typeface="Times New Roman" panose="02020603050405020304" pitchFamily="18" charset="0"/>
                <a:sym typeface="+mn-ea"/>
              </a:rPr>
              <a:t> Every submission needs to be recorded in a video format of MP4 within five minutes. Please </a:t>
            </a:r>
            <a:r>
              <a:rPr lang="zh-CN" altLang="en-US" sz="1800" dirty="0" smtClean="0">
                <a:solidFill>
                  <a:srgbClr val="7030A0"/>
                </a:solidFill>
                <a:latin typeface="Times New Roman" panose="02020603050405020304" pitchFamily="18" charset="0"/>
                <a:cs typeface="Times New Roman" panose="02020603050405020304" pitchFamily="18" charset="0"/>
                <a:sym typeface="+mn-ea"/>
              </a:rPr>
              <a:t>send your work to </a:t>
            </a:r>
            <a:r>
              <a:rPr lang="zh-CN" altLang="en-US" sz="1800" i="1" dirty="0" smtClean="0">
                <a:solidFill>
                  <a:srgbClr val="7030A0"/>
                </a:solidFill>
                <a:latin typeface="Times New Roman" panose="02020603050405020304" pitchFamily="18" charset="0"/>
                <a:cs typeface="Times New Roman" panose="02020603050405020304" pitchFamily="18" charset="0"/>
                <a:sym typeface="+mn-ea"/>
              </a:rPr>
              <a:t>Student Union</a:t>
            </a:r>
            <a:r>
              <a:rPr lang="en-US" altLang="zh-CN" sz="1800" i="1" dirty="0" smtClean="0">
                <a:solidFill>
                  <a:srgbClr val="7030A0"/>
                </a:solidFill>
                <a:latin typeface="Times New Roman" panose="02020603050405020304" pitchFamily="18" charset="0"/>
                <a:cs typeface="Times New Roman" panose="02020603050405020304" pitchFamily="18" charset="0"/>
                <a:sym typeface="+mn-ea"/>
              </a:rPr>
              <a:t> </a:t>
            </a:r>
            <a:r>
              <a:rPr lang="zh-CN" altLang="en-US" sz="1800" i="1" dirty="0" smtClean="0">
                <a:solidFill>
                  <a:srgbClr val="7030A0"/>
                </a:solidFill>
                <a:latin typeface="Times New Roman" panose="02020603050405020304" pitchFamily="18" charset="0"/>
                <a:cs typeface="Times New Roman" panose="02020603050405020304" pitchFamily="18" charset="0"/>
                <a:sym typeface="+mn-ea"/>
              </a:rPr>
              <a:t>@126.com</a:t>
            </a:r>
            <a:r>
              <a:rPr lang="zh-CN" altLang="en-US" sz="1800" dirty="0" smtClean="0">
                <a:latin typeface="Times New Roman" panose="02020603050405020304" pitchFamily="18" charset="0"/>
                <a:cs typeface="Times New Roman" panose="02020603050405020304" pitchFamily="18" charset="0"/>
                <a:sym typeface="+mn-ea"/>
              </a:rPr>
              <a:t> </a:t>
            </a:r>
            <a:r>
              <a:rPr lang="zh-CN" altLang="en-US" sz="1800" dirty="0" smtClean="0">
                <a:solidFill>
                  <a:srgbClr val="C00000"/>
                </a:solidFill>
                <a:latin typeface="Times New Roman" panose="02020603050405020304" pitchFamily="18" charset="0"/>
                <a:cs typeface="Times New Roman" panose="02020603050405020304" pitchFamily="18" charset="0"/>
                <a:sym typeface="+mn-ea"/>
              </a:rPr>
              <a:t>before May 15</a:t>
            </a:r>
            <a:r>
              <a:rPr lang="zh-CN" altLang="en-US" sz="1800" baseline="30000" dirty="0" smtClean="0">
                <a:solidFill>
                  <a:srgbClr val="C00000"/>
                </a:solidFill>
                <a:latin typeface="Times New Roman" panose="02020603050405020304" pitchFamily="18" charset="0"/>
                <a:cs typeface="Times New Roman" panose="02020603050405020304" pitchFamily="18" charset="0"/>
                <a:sym typeface="+mn-ea"/>
              </a:rPr>
              <a:t>th</a:t>
            </a:r>
            <a:r>
              <a:rPr lang="zh-CN" altLang="en-US" sz="1800" dirty="0" smtClean="0">
                <a:latin typeface="Times New Roman" panose="02020603050405020304" pitchFamily="18" charset="0"/>
                <a:cs typeface="Times New Roman" panose="02020603050405020304" pitchFamily="18" charset="0"/>
                <a:sym typeface="+mn-ea"/>
              </a:rPr>
              <a:t>. </a:t>
            </a:r>
            <a:endParaRPr lang="zh-CN" altLang="en-US" sz="1800" dirty="0" smtClean="0">
              <a:latin typeface="Times New Roman" panose="02020603050405020304" pitchFamily="18" charset="0"/>
              <a:cs typeface="Times New Roman" panose="02020603050405020304" pitchFamily="18" charset="0"/>
              <a:sym typeface="+mn-ea"/>
            </a:endParaRPr>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barn(inVertical)">
                                      <p:cBhvr>
                                        <p:cTn id="13" dur="500"/>
                                        <p:tgtEl>
                                          <p:spTgt spid="2">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barn(inVertical)">
                                      <p:cBhvr>
                                        <p:cTn id="18" dur="500"/>
                                        <p:tgtEl>
                                          <p:spTgt spid="2">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animEffect transition="in" filter="barn(inVertical)">
                                      <p:cBhvr>
                                        <p:cTn id="23" dur="500"/>
                                        <p:tgtEl>
                                          <p:spTgt spid="2">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
                                            <p:txEl>
                                              <p:pRg st="7" end="7"/>
                                            </p:txEl>
                                          </p:spTgt>
                                        </p:tgtEl>
                                        <p:attrNameLst>
                                          <p:attrName>style.visibility</p:attrName>
                                        </p:attrNameLst>
                                      </p:cBhvr>
                                      <p:to>
                                        <p:strVal val="visible"/>
                                      </p:to>
                                    </p:set>
                                    <p:animEffect transition="in" filter="barn(inVertical)">
                                      <p:cBhvr>
                                        <p:cTn id="28"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5">
                <a:lumMod val="75000"/>
              </a:schemeClr>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pic>
        <p:nvPicPr>
          <p:cNvPr id="4" name="图片 3" descr="未标题-1.png"/>
          <p:cNvPicPr>
            <a:picLocks noChangeAspect="1"/>
          </p:cNvPicPr>
          <p:nvPr/>
        </p:nvPicPr>
        <p:blipFill>
          <a:blip r:embed="rId4" cstate="print"/>
          <a:stretch>
            <a:fillRect/>
          </a:stretch>
        </p:blipFill>
        <p:spPr>
          <a:xfrm>
            <a:off x="8150225" y="0"/>
            <a:ext cx="459740" cy="749935"/>
          </a:xfrm>
          <a:prstGeom prst="rect">
            <a:avLst/>
          </a:prstGeom>
        </p:spPr>
      </p:pic>
      <p:sp>
        <p:nvSpPr>
          <p:cNvPr id="5" name="TextBox 3"/>
          <p:cNvSpPr txBox="1"/>
          <p:nvPr/>
        </p:nvSpPr>
        <p:spPr>
          <a:xfrm>
            <a:off x="534035" y="144780"/>
            <a:ext cx="3724910" cy="398780"/>
          </a:xfrm>
          <a:prstGeom prst="rect">
            <a:avLst/>
          </a:prstGeom>
          <a:noFill/>
        </p:spPr>
        <p:txBody>
          <a:bodyPr wrap="square" rtlCol="0">
            <a:spAutoFit/>
          </a:bodyPr>
          <a:p>
            <a:r>
              <a:rPr lang="zh-CN" altLang="en-US" sz="2000" b="1" dirty="0">
                <a:solidFill>
                  <a:schemeClr val="accent5">
                    <a:lumMod val="75000"/>
                  </a:schemeClr>
                </a:solidFill>
                <a:latin typeface="微软雅黑" panose="020B0503020204020204" pitchFamily="34" charset="-122"/>
                <a:ea typeface="微软雅黑" panose="020B0503020204020204" pitchFamily="34" charset="-122"/>
              </a:rPr>
              <a:t>提出建议</a:t>
            </a:r>
            <a:r>
              <a:rPr lang="en-US" altLang="zh-CN" sz="2000" b="1" dirty="0">
                <a:solidFill>
                  <a:schemeClr val="accent5">
                    <a:lumMod val="75000"/>
                  </a:schemeClr>
                </a:solidFill>
                <a:latin typeface="微软雅黑" panose="020B0503020204020204" pitchFamily="34" charset="-122"/>
                <a:ea typeface="微软雅黑" panose="020B0503020204020204" pitchFamily="34" charset="-122"/>
              </a:rPr>
              <a:t>/</a:t>
            </a:r>
            <a:r>
              <a:rPr lang="zh-CN" altLang="en-US" sz="2000" b="1" dirty="0">
                <a:solidFill>
                  <a:schemeClr val="accent5">
                    <a:lumMod val="75000"/>
                  </a:schemeClr>
                </a:solidFill>
                <a:latin typeface="微软雅黑" panose="020B0503020204020204" pitchFamily="34" charset="-122"/>
                <a:ea typeface="微软雅黑" panose="020B0503020204020204" pitchFamily="34" charset="-122"/>
              </a:rPr>
              <a:t>态度</a:t>
            </a:r>
            <a:r>
              <a:rPr lang="en-US" altLang="zh-CN" sz="2000" b="1" dirty="0">
                <a:solidFill>
                  <a:schemeClr val="accent5">
                    <a:lumMod val="75000"/>
                  </a:schemeClr>
                </a:solidFill>
                <a:latin typeface="微软雅黑" panose="020B0503020204020204" pitchFamily="34" charset="-122"/>
                <a:ea typeface="微软雅黑" panose="020B0503020204020204" pitchFamily="34" charset="-122"/>
              </a:rPr>
              <a:t>/</a:t>
            </a:r>
            <a:r>
              <a:rPr lang="zh-CN" altLang="en-US" sz="2000" b="1" dirty="0">
                <a:solidFill>
                  <a:schemeClr val="accent5">
                    <a:lumMod val="75000"/>
                  </a:schemeClr>
                </a:solidFill>
                <a:latin typeface="微软雅黑" panose="020B0503020204020204" pitchFamily="34" charset="-122"/>
                <a:ea typeface="微软雅黑" panose="020B0503020204020204" pitchFamily="34" charset="-122"/>
              </a:rPr>
              <a:t>观点</a:t>
            </a:r>
            <a:endParaRPr lang="zh-CN" altLang="en-US" sz="2000" b="1" dirty="0">
              <a:solidFill>
                <a:schemeClr val="accent5">
                  <a:lumMod val="75000"/>
                </a:schemeClr>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198120" y="634365"/>
            <a:ext cx="8550910" cy="4246245"/>
          </a:xfrm>
          <a:prstGeom prst="rect">
            <a:avLst/>
          </a:prstGeom>
          <a:noFill/>
        </p:spPr>
        <p:txBody>
          <a:bodyPr wrap="square" rtlCol="0" anchor="t">
            <a:spAutoFit/>
          </a:bodyPr>
          <a:p>
            <a:r>
              <a:rPr lang="en-US" altLang="zh-CN" sz="1800" dirty="0" smtClean="0">
                <a:latin typeface="Times New Roman" panose="02020603050405020304" pitchFamily="18" charset="0"/>
                <a:cs typeface="Times New Roman" panose="02020603050405020304" pitchFamily="18" charset="0"/>
              </a:rPr>
              <a:t>1.</a:t>
            </a:r>
            <a:r>
              <a:rPr lang="zh-CN" altLang="en-US" sz="1800" dirty="0" smtClean="0">
                <a:latin typeface="Times New Roman" panose="02020603050405020304" pitchFamily="18" charset="0"/>
                <a:cs typeface="Times New Roman" panose="02020603050405020304" pitchFamily="18" charset="0"/>
              </a:rPr>
              <a:t>我认为你会展示非凡的表现。  </a:t>
            </a:r>
            <a:endParaRPr lang="zh-CN" altLang="en-US" sz="1800"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zh-CN" altLang="en-US" sz="1800" dirty="0" smtClean="0">
                <a:solidFill>
                  <a:srgbClr val="0070C0"/>
                </a:solidFill>
                <a:latin typeface="Times New Roman" panose="02020603050405020304" pitchFamily="18" charset="0"/>
                <a:cs typeface="Times New Roman" panose="02020603050405020304" pitchFamily="18" charset="0"/>
              </a:rPr>
              <a:t>I'm deemed that </a:t>
            </a:r>
            <a:r>
              <a:rPr lang="zh-CN" altLang="en-US" sz="1800" dirty="0" smtClean="0">
                <a:latin typeface="Times New Roman" panose="02020603050405020304" pitchFamily="18" charset="0"/>
                <a:cs typeface="Times New Roman" panose="02020603050405020304" pitchFamily="18" charset="0"/>
              </a:rPr>
              <a:t>you'll show</a:t>
            </a:r>
            <a:r>
              <a:rPr lang="en-US" altLang="zh-CN" sz="1800" dirty="0" smtClean="0">
                <a:latin typeface="Times New Roman" panose="02020603050405020304" pitchFamily="18" charset="0"/>
                <a:cs typeface="Times New Roman" panose="02020603050405020304" pitchFamily="18" charset="0"/>
              </a:rPr>
              <a:t>case</a:t>
            </a:r>
            <a:r>
              <a:rPr lang="zh-CN" altLang="en-US" sz="1800" dirty="0" smtClean="0">
                <a:latin typeface="Times New Roman" panose="02020603050405020304" pitchFamily="18" charset="0"/>
                <a:cs typeface="Times New Roman" panose="02020603050405020304" pitchFamily="18" charset="0"/>
              </a:rPr>
              <a:t> your extraordinary performance.</a:t>
            </a:r>
            <a:endParaRPr lang="zh-CN" altLang="en-US" sz="1800" dirty="0" smtClean="0">
              <a:latin typeface="Times New Roman" panose="02020603050405020304" pitchFamily="18" charset="0"/>
              <a:cs typeface="Times New Roman" panose="02020603050405020304" pitchFamily="18" charset="0"/>
            </a:endParaRPr>
          </a:p>
          <a:p>
            <a:r>
              <a:rPr lang="en-US" altLang="zh-CN" sz="1800" dirty="0" smtClean="0">
                <a:latin typeface="Times New Roman" panose="02020603050405020304" pitchFamily="18" charset="0"/>
                <a:cs typeface="Times New Roman" panose="02020603050405020304" pitchFamily="18" charset="0"/>
              </a:rPr>
              <a:t>2.</a:t>
            </a:r>
            <a:r>
              <a:rPr lang="zh-CN" altLang="en-US" sz="1800" dirty="0" smtClean="0">
                <a:latin typeface="Times New Roman" panose="02020603050405020304" pitchFamily="18" charset="0"/>
                <a:cs typeface="Times New Roman" panose="02020603050405020304" pitchFamily="18" charset="0"/>
              </a:rPr>
              <a:t>我相信你的闪光想法一定会被欣赏。  </a:t>
            </a:r>
            <a:endParaRPr lang="zh-CN" altLang="en-US" sz="1800"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zh-CN" altLang="en-US" sz="1800" dirty="0" smtClean="0">
                <a:solidFill>
                  <a:srgbClr val="0070C0"/>
                </a:solidFill>
                <a:latin typeface="Times New Roman" panose="02020603050405020304" pitchFamily="18" charset="0"/>
                <a:cs typeface="Times New Roman" panose="02020603050405020304" pitchFamily="18" charset="0"/>
              </a:rPr>
              <a:t>I'm sure that</a:t>
            </a:r>
            <a:r>
              <a:rPr lang="zh-CN" altLang="en-US" sz="1800" dirty="0" smtClean="0">
                <a:latin typeface="Times New Roman" panose="02020603050405020304" pitchFamily="18" charset="0"/>
                <a:cs typeface="Times New Roman" panose="02020603050405020304" pitchFamily="18" charset="0"/>
              </a:rPr>
              <a:t> your sparkling thoughts will definitely be appreciated.</a:t>
            </a:r>
            <a:endParaRPr lang="zh-CN" altLang="en-US" sz="1800" dirty="0" smtClean="0">
              <a:latin typeface="Times New Roman" panose="02020603050405020304" pitchFamily="18" charset="0"/>
              <a:cs typeface="Times New Roman" panose="02020603050405020304" pitchFamily="18" charset="0"/>
            </a:endParaRPr>
          </a:p>
          <a:p>
            <a:r>
              <a:rPr lang="en-US" altLang="zh-CN" sz="1800" dirty="0" smtClean="0">
                <a:latin typeface="Times New Roman" panose="02020603050405020304" pitchFamily="18" charset="0"/>
                <a:cs typeface="Times New Roman" panose="02020603050405020304" pitchFamily="18" charset="0"/>
                <a:sym typeface="+mn-ea"/>
              </a:rPr>
              <a:t>3.</a:t>
            </a:r>
            <a:r>
              <a:rPr lang="zh-CN" altLang="en-US" sz="1800" dirty="0" smtClean="0">
                <a:latin typeface="Times New Roman" panose="02020603050405020304" pitchFamily="18" charset="0"/>
                <a:cs typeface="Times New Roman" panose="02020603050405020304" pitchFamily="18" charset="0"/>
                <a:sym typeface="+mn-ea"/>
              </a:rPr>
              <a:t>我相信这对你来说将是一场盛宴。</a:t>
            </a:r>
            <a:endParaRPr lang="zh-CN" altLang="en-US" sz="1800"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zh-CN" altLang="en-US" sz="1800" dirty="0" smtClean="0">
                <a:solidFill>
                  <a:srgbClr val="0070C0"/>
                </a:solidFill>
                <a:latin typeface="Times New Roman" panose="02020603050405020304" pitchFamily="18" charset="0"/>
                <a:cs typeface="Times New Roman" panose="02020603050405020304" pitchFamily="18" charset="0"/>
              </a:rPr>
              <a:t>I</a:t>
            </a:r>
            <a:r>
              <a:rPr lang="en-US" altLang="zh-CN" sz="1800" dirty="0" smtClean="0">
                <a:solidFill>
                  <a:srgbClr val="0070C0"/>
                </a:solidFill>
                <a:latin typeface="Times New Roman" panose="02020603050405020304" pitchFamily="18" charset="0"/>
                <a:cs typeface="Times New Roman" panose="02020603050405020304" pitchFamily="18" charset="0"/>
              </a:rPr>
              <a:t>’</a:t>
            </a:r>
            <a:r>
              <a:rPr lang="zh-CN" altLang="en-US" sz="1800" dirty="0" smtClean="0">
                <a:solidFill>
                  <a:srgbClr val="0070C0"/>
                </a:solidFill>
                <a:latin typeface="Times New Roman" panose="02020603050405020304" pitchFamily="18" charset="0"/>
                <a:cs typeface="Times New Roman" panose="02020603050405020304" pitchFamily="18" charset="0"/>
              </a:rPr>
              <a:t>m positive </a:t>
            </a:r>
            <a:r>
              <a:rPr lang="zh-CN" altLang="en-US" sz="1800" dirty="0" smtClean="0">
                <a:latin typeface="Times New Roman" panose="02020603050405020304" pitchFamily="18" charset="0"/>
                <a:cs typeface="Times New Roman" panose="02020603050405020304" pitchFamily="18" charset="0"/>
              </a:rPr>
              <a:t>it will be a feast for you. </a:t>
            </a:r>
            <a:endParaRPr lang="zh-CN" altLang="en-US" sz="1800" dirty="0" smtClean="0">
              <a:latin typeface="Times New Roman" panose="02020603050405020304" pitchFamily="18" charset="0"/>
              <a:cs typeface="Times New Roman" panose="02020603050405020304" pitchFamily="18" charset="0"/>
            </a:endParaRPr>
          </a:p>
          <a:p>
            <a:r>
              <a:rPr lang="en-US" altLang="zh-CN" sz="1800" dirty="0" smtClean="0">
                <a:latin typeface="Times New Roman" panose="02020603050405020304" pitchFamily="18" charset="0"/>
                <a:cs typeface="Times New Roman" panose="02020603050405020304" pitchFamily="18" charset="0"/>
              </a:rPr>
              <a:t>4.</a:t>
            </a:r>
            <a:r>
              <a:rPr lang="zh-CN" altLang="en-US" sz="1800" dirty="0" smtClean="0">
                <a:latin typeface="Times New Roman" panose="02020603050405020304" pitchFamily="18" charset="0"/>
                <a:cs typeface="Times New Roman" panose="02020603050405020304" pitchFamily="18" charset="0"/>
              </a:rPr>
              <a:t>我强烈呼吁每个人都参与到捐款中来。  </a:t>
            </a:r>
            <a:endParaRPr lang="zh-CN" altLang="en-US" sz="1800"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zh-CN" altLang="en-US" sz="1800" dirty="0" smtClean="0">
                <a:solidFill>
                  <a:srgbClr val="0070C0"/>
                </a:solidFill>
                <a:latin typeface="Times New Roman" panose="02020603050405020304" pitchFamily="18" charset="0"/>
                <a:cs typeface="Times New Roman" panose="02020603050405020304" pitchFamily="18" charset="0"/>
              </a:rPr>
              <a:t>I strongly appeal </a:t>
            </a:r>
            <a:r>
              <a:rPr lang="zh-CN" altLang="en-US" sz="1800" dirty="0" smtClean="0">
                <a:latin typeface="Times New Roman" panose="02020603050405020304" pitchFamily="18" charset="0"/>
                <a:cs typeface="Times New Roman" panose="02020603050405020304" pitchFamily="18" charset="0"/>
              </a:rPr>
              <a:t>to everyone to get involved in the donations.</a:t>
            </a:r>
            <a:endParaRPr lang="zh-CN" altLang="en-US" sz="1800" dirty="0" smtClean="0">
              <a:latin typeface="Times New Roman" panose="02020603050405020304" pitchFamily="18" charset="0"/>
              <a:cs typeface="Times New Roman" panose="02020603050405020304" pitchFamily="18" charset="0"/>
            </a:endParaRPr>
          </a:p>
          <a:p>
            <a:r>
              <a:rPr lang="en-US" altLang="zh-CN" sz="1800" dirty="0" smtClean="0">
                <a:latin typeface="Times New Roman" panose="02020603050405020304" pitchFamily="18" charset="0"/>
                <a:cs typeface="Times New Roman" panose="02020603050405020304" pitchFamily="18" charset="0"/>
              </a:rPr>
              <a:t>5.</a:t>
            </a:r>
            <a:r>
              <a:rPr lang="zh-CN" altLang="en-US" sz="1800" dirty="0" smtClean="0">
                <a:latin typeface="Times New Roman" panose="02020603050405020304" pitchFamily="18" charset="0"/>
                <a:cs typeface="Times New Roman" panose="02020603050405020304" pitchFamily="18" charset="0"/>
              </a:rPr>
              <a:t>强烈建议您亲自前来欣赏这些精美的艺术品。不要错过它!  </a:t>
            </a:r>
            <a:endParaRPr lang="zh-CN" altLang="en-US" sz="1800"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zh-CN" altLang="en-US" sz="1800" dirty="0" smtClean="0">
                <a:solidFill>
                  <a:srgbClr val="0070C0"/>
                </a:solidFill>
                <a:latin typeface="Times New Roman" panose="02020603050405020304" pitchFamily="18" charset="0"/>
                <a:cs typeface="Times New Roman" panose="02020603050405020304" pitchFamily="18" charset="0"/>
              </a:rPr>
              <a:t> </a:t>
            </a:r>
            <a:r>
              <a:rPr lang="en-US" altLang="zh-CN" sz="1800" dirty="0" smtClean="0">
                <a:solidFill>
                  <a:srgbClr val="0070C0"/>
                </a:solidFill>
                <a:latin typeface="Times New Roman" panose="02020603050405020304" pitchFamily="18" charset="0"/>
                <a:cs typeface="Times New Roman" panose="02020603050405020304" pitchFamily="18" charset="0"/>
              </a:rPr>
              <a:t>I</a:t>
            </a:r>
            <a:r>
              <a:rPr lang="zh-CN" altLang="en-US" sz="1800" dirty="0" smtClean="0">
                <a:solidFill>
                  <a:srgbClr val="0070C0"/>
                </a:solidFill>
                <a:latin typeface="Times New Roman" panose="02020603050405020304" pitchFamily="18" charset="0"/>
                <a:cs typeface="Times New Roman" panose="02020603050405020304" pitchFamily="18" charset="0"/>
              </a:rPr>
              <a:t>t is highly recommended that</a:t>
            </a:r>
            <a:r>
              <a:rPr lang="zh-CN" altLang="en-US" sz="1800" dirty="0" smtClean="0">
                <a:latin typeface="Times New Roman" panose="02020603050405020304" pitchFamily="18" charset="0"/>
                <a:cs typeface="Times New Roman" panose="02020603050405020304" pitchFamily="18" charset="0"/>
              </a:rPr>
              <a:t> you come and relish </a:t>
            </a:r>
            <a:r>
              <a:rPr lang="zh-CN" altLang="en-US" sz="1800" baseline="-25000" dirty="0" smtClean="0">
                <a:latin typeface="Times New Roman" panose="02020603050405020304" pitchFamily="18" charset="0"/>
                <a:cs typeface="Times New Roman" panose="02020603050405020304" pitchFamily="18" charset="0"/>
              </a:rPr>
              <a:t>/ˈrelɪʃ/尽情享受</a:t>
            </a:r>
            <a:r>
              <a:rPr lang="zh-CN" altLang="en-US" sz="1800" dirty="0" smtClean="0">
                <a:latin typeface="Times New Roman" panose="02020603050405020304" pitchFamily="18" charset="0"/>
                <a:cs typeface="Times New Roman" panose="02020603050405020304" pitchFamily="18" charset="0"/>
              </a:rPr>
              <a:t> the exquisite </a:t>
            </a:r>
            <a:r>
              <a:rPr lang="zh-CN" altLang="en-US" sz="1800" baseline="-25000" dirty="0" smtClean="0">
                <a:latin typeface="Times New Roman" panose="02020603050405020304" pitchFamily="18" charset="0"/>
                <a:cs typeface="Times New Roman" panose="02020603050405020304" pitchFamily="18" charset="0"/>
              </a:rPr>
              <a:t>/ɪkˈskwɪzɪt/精致的；高雅的</a:t>
            </a:r>
            <a:r>
              <a:rPr lang="zh-CN" altLang="en-US" sz="1800" dirty="0" smtClean="0">
                <a:latin typeface="Times New Roman" panose="02020603050405020304" pitchFamily="18" charset="0"/>
                <a:cs typeface="Times New Roman" panose="02020603050405020304" pitchFamily="18" charset="0"/>
              </a:rPr>
              <a:t> artworks by yourself. Don’t miss it!</a:t>
            </a:r>
            <a:endParaRPr lang="zh-CN" altLang="en-US" sz="1800" dirty="0" smtClean="0">
              <a:latin typeface="Times New Roman" panose="02020603050405020304" pitchFamily="18" charset="0"/>
              <a:cs typeface="Times New Roman" panose="02020603050405020304" pitchFamily="18" charset="0"/>
            </a:endParaRPr>
          </a:p>
          <a:p>
            <a:r>
              <a:rPr lang="en-US" altLang="zh-CN" sz="1800" dirty="0" smtClean="0">
                <a:latin typeface="Times New Roman" panose="02020603050405020304" pitchFamily="18" charset="0"/>
                <a:cs typeface="Times New Roman" panose="02020603050405020304" pitchFamily="18" charset="0"/>
              </a:rPr>
              <a:t>6.</a:t>
            </a:r>
            <a:r>
              <a:rPr lang="zh-CN" altLang="en-US" sz="1800" dirty="0" smtClean="0">
                <a:latin typeface="Times New Roman" panose="02020603050405020304" pitchFamily="18" charset="0"/>
                <a:cs typeface="Times New Roman" panose="02020603050405020304" pitchFamily="18" charset="0"/>
              </a:rPr>
              <a:t>我敢打赌它永远不会让你不满意。</a:t>
            </a:r>
            <a:endParaRPr lang="zh-CN" altLang="en-US" sz="1800"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zh-CN" altLang="en-US" sz="1800" dirty="0" smtClean="0">
                <a:solidFill>
                  <a:srgbClr val="0070C0"/>
                </a:solidFill>
                <a:latin typeface="Times New Roman" panose="02020603050405020304" pitchFamily="18" charset="0"/>
                <a:cs typeface="Times New Roman" panose="02020603050405020304" pitchFamily="18" charset="0"/>
              </a:rPr>
              <a:t>I bet </a:t>
            </a:r>
            <a:r>
              <a:rPr lang="zh-CN" altLang="en-US" sz="1800" dirty="0" smtClean="0">
                <a:latin typeface="Times New Roman" panose="02020603050405020304" pitchFamily="18" charset="0"/>
                <a:cs typeface="Times New Roman" panose="02020603050405020304" pitchFamily="18" charset="0"/>
              </a:rPr>
              <a:t>it will never fail to satisfy you.</a:t>
            </a:r>
            <a:endParaRPr lang="zh-CN" altLang="en-US" sz="1800" dirty="0" smtClean="0">
              <a:latin typeface="Times New Roman" panose="02020603050405020304" pitchFamily="18" charset="0"/>
              <a:cs typeface="Times New Roman" panose="02020603050405020304" pitchFamily="18" charset="0"/>
            </a:endParaRPr>
          </a:p>
          <a:p>
            <a:r>
              <a:rPr lang="en-US" altLang="zh-CN" sz="1800" dirty="0" smtClean="0">
                <a:latin typeface="Times New Roman" panose="02020603050405020304" pitchFamily="18" charset="0"/>
                <a:cs typeface="Times New Roman" panose="02020603050405020304" pitchFamily="18" charset="0"/>
              </a:rPr>
              <a:t>7.</a:t>
            </a:r>
            <a:r>
              <a:rPr lang="zh-CN" altLang="en-US" sz="1800" dirty="0" smtClean="0">
                <a:latin typeface="Times New Roman" panose="02020603050405020304" pitchFamily="18" charset="0"/>
                <a:cs typeface="Times New Roman" panose="02020603050405020304" pitchFamily="18" charset="0"/>
              </a:rPr>
              <a:t>不要错失如此简单的快乐哟！</a:t>
            </a:r>
            <a:endParaRPr lang="zh-CN" altLang="en-US" sz="1800"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zh-CN" altLang="en-US" sz="1800" dirty="0" smtClean="0">
                <a:solidFill>
                  <a:srgbClr val="0070C0"/>
                </a:solidFill>
                <a:latin typeface="Times New Roman" panose="02020603050405020304" pitchFamily="18" charset="0"/>
                <a:cs typeface="Times New Roman" panose="02020603050405020304" pitchFamily="18" charset="0"/>
              </a:rPr>
              <a:t>Never deprive yourself of </a:t>
            </a:r>
            <a:r>
              <a:rPr lang="zh-CN" altLang="en-US" sz="1800" dirty="0" smtClean="0">
                <a:latin typeface="Times New Roman" panose="02020603050405020304" pitchFamily="18" charset="0"/>
                <a:cs typeface="Times New Roman" panose="02020603050405020304" pitchFamily="18" charset="0"/>
              </a:rPr>
              <a:t>such simple pleasures! </a:t>
            </a:r>
            <a:endParaRPr lang="zh-CN" altLang="en-US" sz="1800" dirty="0" smtClean="0">
              <a:latin typeface="Times New Roman" panose="02020603050405020304" pitchFamily="18" charset="0"/>
              <a:cs typeface="Times New Roman" panose="02020603050405020304" pitchFamily="18" charset="0"/>
            </a:endParaRPr>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p:tgtEl>
                                          <p:spTgt spid="2">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2">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p:tgtEl>
                                          <p:spTgt spid="2">
                                            <p:txEl>
                                              <p:pRg st="3" end="3"/>
                                            </p:txEl>
                                          </p:spTgt>
                                        </p:tgtEl>
                                        <p:attrNameLst>
                                          <p:attrName>ppt_y</p:attrName>
                                        </p:attrNameLst>
                                      </p:cBhvr>
                                      <p:tavLst>
                                        <p:tav tm="0">
                                          <p:val>
                                            <p:strVal val="#ppt_y+#ppt_h*1.125000"/>
                                          </p:val>
                                        </p:tav>
                                        <p:tav tm="100000">
                                          <p:val>
                                            <p:strVal val="#ppt_y"/>
                                          </p:val>
                                        </p:tav>
                                      </p:tavLst>
                                    </p:anim>
                                    <p:animEffect transition="in" filter="wipe(up)">
                                      <p:cBhvr>
                                        <p:cTn id="20" dur="500"/>
                                        <p:tgtEl>
                                          <p:spTgt spid="2">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anim calcmode="lin" valueType="num">
                                      <p:cBhvr additive="base">
                                        <p:cTn id="25" dur="500"/>
                                        <p:tgtEl>
                                          <p:spTgt spid="2">
                                            <p:txEl>
                                              <p:pRg st="5" end="5"/>
                                            </p:txEl>
                                          </p:spTgt>
                                        </p:tgtEl>
                                        <p:attrNameLst>
                                          <p:attrName>ppt_y</p:attrName>
                                        </p:attrNameLst>
                                      </p:cBhvr>
                                      <p:tavLst>
                                        <p:tav tm="0">
                                          <p:val>
                                            <p:strVal val="#ppt_y+#ppt_h*1.125000"/>
                                          </p:val>
                                        </p:tav>
                                        <p:tav tm="100000">
                                          <p:val>
                                            <p:strVal val="#ppt_y"/>
                                          </p:val>
                                        </p:tav>
                                      </p:tavLst>
                                    </p:anim>
                                    <p:animEffect transition="in" filter="wipe(up)">
                                      <p:cBhvr>
                                        <p:cTn id="26" dur="500"/>
                                        <p:tgtEl>
                                          <p:spTgt spid="2">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anim calcmode="lin" valueType="num">
                                      <p:cBhvr additive="base">
                                        <p:cTn id="31" dur="500"/>
                                        <p:tgtEl>
                                          <p:spTgt spid="2">
                                            <p:txEl>
                                              <p:pRg st="7" end="7"/>
                                            </p:txEl>
                                          </p:spTgt>
                                        </p:tgtEl>
                                        <p:attrNameLst>
                                          <p:attrName>ppt_y</p:attrName>
                                        </p:attrNameLst>
                                      </p:cBhvr>
                                      <p:tavLst>
                                        <p:tav tm="0">
                                          <p:val>
                                            <p:strVal val="#ppt_y+#ppt_h*1.125000"/>
                                          </p:val>
                                        </p:tav>
                                        <p:tav tm="100000">
                                          <p:val>
                                            <p:strVal val="#ppt_y"/>
                                          </p:val>
                                        </p:tav>
                                      </p:tavLst>
                                    </p:anim>
                                    <p:animEffect transition="in" filter="wipe(up)">
                                      <p:cBhvr>
                                        <p:cTn id="32" dur="500"/>
                                        <p:tgtEl>
                                          <p:spTgt spid="2">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nodeType="clickEffect">
                                  <p:stCondLst>
                                    <p:cond delay="0"/>
                                  </p:stCondLst>
                                  <p:childTnLst>
                                    <p:set>
                                      <p:cBhvr>
                                        <p:cTn id="36" dur="1" fill="hold">
                                          <p:stCondLst>
                                            <p:cond delay="0"/>
                                          </p:stCondLst>
                                        </p:cTn>
                                        <p:tgtEl>
                                          <p:spTgt spid="2">
                                            <p:txEl>
                                              <p:pRg st="9" end="9"/>
                                            </p:txEl>
                                          </p:spTgt>
                                        </p:tgtEl>
                                        <p:attrNameLst>
                                          <p:attrName>style.visibility</p:attrName>
                                        </p:attrNameLst>
                                      </p:cBhvr>
                                      <p:to>
                                        <p:strVal val="visible"/>
                                      </p:to>
                                    </p:set>
                                    <p:anim calcmode="lin" valueType="num">
                                      <p:cBhvr additive="base">
                                        <p:cTn id="37" dur="500"/>
                                        <p:tgtEl>
                                          <p:spTgt spid="2">
                                            <p:txEl>
                                              <p:pRg st="9" end="9"/>
                                            </p:txEl>
                                          </p:spTgt>
                                        </p:tgtEl>
                                        <p:attrNameLst>
                                          <p:attrName>ppt_y</p:attrName>
                                        </p:attrNameLst>
                                      </p:cBhvr>
                                      <p:tavLst>
                                        <p:tav tm="0">
                                          <p:val>
                                            <p:strVal val="#ppt_y+#ppt_h*1.125000"/>
                                          </p:val>
                                        </p:tav>
                                        <p:tav tm="100000">
                                          <p:val>
                                            <p:strVal val="#ppt_y"/>
                                          </p:val>
                                        </p:tav>
                                      </p:tavLst>
                                    </p:anim>
                                    <p:animEffect transition="in" filter="wipe(up)">
                                      <p:cBhvr>
                                        <p:cTn id="38" dur="500"/>
                                        <p:tgtEl>
                                          <p:spTgt spid="2">
                                            <p:txEl>
                                              <p:pRg st="9" end="9"/>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nodeType="clickEffect">
                                  <p:stCondLst>
                                    <p:cond delay="0"/>
                                  </p:stCondLst>
                                  <p:childTnLst>
                                    <p:set>
                                      <p:cBhvr>
                                        <p:cTn id="42" dur="1" fill="hold">
                                          <p:stCondLst>
                                            <p:cond delay="0"/>
                                          </p:stCondLst>
                                        </p:cTn>
                                        <p:tgtEl>
                                          <p:spTgt spid="2">
                                            <p:txEl>
                                              <p:pRg st="11" end="11"/>
                                            </p:txEl>
                                          </p:spTgt>
                                        </p:tgtEl>
                                        <p:attrNameLst>
                                          <p:attrName>style.visibility</p:attrName>
                                        </p:attrNameLst>
                                      </p:cBhvr>
                                      <p:to>
                                        <p:strVal val="visible"/>
                                      </p:to>
                                    </p:set>
                                    <p:anim calcmode="lin" valueType="num">
                                      <p:cBhvr additive="base">
                                        <p:cTn id="43" dur="500"/>
                                        <p:tgtEl>
                                          <p:spTgt spid="2">
                                            <p:txEl>
                                              <p:pRg st="11" end="11"/>
                                            </p:txEl>
                                          </p:spTgt>
                                        </p:tgtEl>
                                        <p:attrNameLst>
                                          <p:attrName>ppt_y</p:attrName>
                                        </p:attrNameLst>
                                      </p:cBhvr>
                                      <p:tavLst>
                                        <p:tav tm="0">
                                          <p:val>
                                            <p:strVal val="#ppt_y+#ppt_h*1.125000"/>
                                          </p:val>
                                        </p:tav>
                                        <p:tav tm="100000">
                                          <p:val>
                                            <p:strVal val="#ppt_y"/>
                                          </p:val>
                                        </p:tav>
                                      </p:tavLst>
                                    </p:anim>
                                    <p:animEffect transition="in" filter="wipe(up)">
                                      <p:cBhvr>
                                        <p:cTn id="44" dur="500"/>
                                        <p:tgtEl>
                                          <p:spTgt spid="2">
                                            <p:txEl>
                                              <p:pRg st="11" end="1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2" presetClass="entr" presetSubtype="4" fill="hold" nodeType="clickEffect">
                                  <p:stCondLst>
                                    <p:cond delay="0"/>
                                  </p:stCondLst>
                                  <p:childTnLst>
                                    <p:set>
                                      <p:cBhvr>
                                        <p:cTn id="48" dur="1" fill="hold">
                                          <p:stCondLst>
                                            <p:cond delay="0"/>
                                          </p:stCondLst>
                                        </p:cTn>
                                        <p:tgtEl>
                                          <p:spTgt spid="2">
                                            <p:txEl>
                                              <p:pRg st="13" end="13"/>
                                            </p:txEl>
                                          </p:spTgt>
                                        </p:tgtEl>
                                        <p:attrNameLst>
                                          <p:attrName>style.visibility</p:attrName>
                                        </p:attrNameLst>
                                      </p:cBhvr>
                                      <p:to>
                                        <p:strVal val="visible"/>
                                      </p:to>
                                    </p:set>
                                    <p:anim calcmode="lin" valueType="num">
                                      <p:cBhvr additive="base">
                                        <p:cTn id="49" dur="500"/>
                                        <p:tgtEl>
                                          <p:spTgt spid="2">
                                            <p:txEl>
                                              <p:pRg st="13" end="13"/>
                                            </p:txEl>
                                          </p:spTgt>
                                        </p:tgtEl>
                                        <p:attrNameLst>
                                          <p:attrName>ppt_y</p:attrName>
                                        </p:attrNameLst>
                                      </p:cBhvr>
                                      <p:tavLst>
                                        <p:tav tm="0">
                                          <p:val>
                                            <p:strVal val="#ppt_y+#ppt_h*1.125000"/>
                                          </p:val>
                                        </p:tav>
                                        <p:tav tm="100000">
                                          <p:val>
                                            <p:strVal val="#ppt_y"/>
                                          </p:val>
                                        </p:tav>
                                      </p:tavLst>
                                    </p:anim>
                                    <p:animEffect transition="in" filter="wipe(up)">
                                      <p:cBhvr>
                                        <p:cTn id="50" dur="500"/>
                                        <p:tgtEl>
                                          <p:spTgt spid="2">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5">
                <a:lumMod val="75000"/>
              </a:schemeClr>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pic>
        <p:nvPicPr>
          <p:cNvPr id="4" name="图片 3" descr="未标题-1.png"/>
          <p:cNvPicPr>
            <a:picLocks noChangeAspect="1"/>
          </p:cNvPicPr>
          <p:nvPr/>
        </p:nvPicPr>
        <p:blipFill>
          <a:blip r:embed="rId4" cstate="print"/>
          <a:stretch>
            <a:fillRect/>
          </a:stretch>
        </p:blipFill>
        <p:spPr>
          <a:xfrm>
            <a:off x="8150225" y="0"/>
            <a:ext cx="459740" cy="749935"/>
          </a:xfrm>
          <a:prstGeom prst="rect">
            <a:avLst/>
          </a:prstGeom>
        </p:spPr>
      </p:pic>
      <p:sp>
        <p:nvSpPr>
          <p:cNvPr id="5" name="TextBox 3"/>
          <p:cNvSpPr txBox="1"/>
          <p:nvPr/>
        </p:nvSpPr>
        <p:spPr>
          <a:xfrm>
            <a:off x="534035" y="144780"/>
            <a:ext cx="3724910" cy="398780"/>
          </a:xfrm>
          <a:prstGeom prst="rect">
            <a:avLst/>
          </a:prstGeom>
          <a:noFill/>
        </p:spPr>
        <p:txBody>
          <a:bodyPr wrap="square" rtlCol="0">
            <a:spAutoFit/>
          </a:bodyPr>
          <a:p>
            <a:r>
              <a:rPr lang="zh-CN" altLang="en-US" sz="2000" b="1" dirty="0">
                <a:solidFill>
                  <a:schemeClr val="accent5">
                    <a:lumMod val="75000"/>
                  </a:schemeClr>
                </a:solidFill>
                <a:latin typeface="微软雅黑" panose="020B0503020204020204" pitchFamily="34" charset="-122"/>
                <a:ea typeface="微软雅黑" panose="020B0503020204020204" pitchFamily="34" charset="-122"/>
              </a:rPr>
              <a:t>报道/宣传稿的标题</a:t>
            </a:r>
            <a:r>
              <a:rPr lang="en-US" altLang="zh-CN" sz="2000" b="1" dirty="0">
                <a:solidFill>
                  <a:schemeClr val="accent5">
                    <a:lumMod val="75000"/>
                  </a:schemeClr>
                </a:solidFill>
                <a:latin typeface="微软雅黑" panose="020B0503020204020204" pitchFamily="34" charset="-122"/>
                <a:ea typeface="微软雅黑" panose="020B0503020204020204" pitchFamily="34" charset="-122"/>
              </a:rPr>
              <a:t> / </a:t>
            </a:r>
            <a:r>
              <a:rPr lang="zh-CN" altLang="en-US" sz="2000" b="1" dirty="0">
                <a:solidFill>
                  <a:schemeClr val="accent5">
                    <a:lumMod val="75000"/>
                  </a:schemeClr>
                </a:solidFill>
                <a:latin typeface="微软雅黑" panose="020B0503020204020204" pitchFamily="34" charset="-122"/>
                <a:ea typeface="微软雅黑" panose="020B0503020204020204" pitchFamily="34" charset="-122"/>
              </a:rPr>
              <a:t>主题</a:t>
            </a:r>
            <a:endParaRPr lang="zh-CN" altLang="en-US" sz="2000" b="1" dirty="0">
              <a:solidFill>
                <a:schemeClr val="accent5">
                  <a:lumMod val="75000"/>
                </a:schemeClr>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156210" y="613410"/>
            <a:ext cx="8776970" cy="4261485"/>
          </a:xfrm>
          <a:prstGeom prst="rect">
            <a:avLst/>
          </a:prstGeom>
          <a:noFill/>
        </p:spPr>
        <p:txBody>
          <a:bodyPr wrap="square" rtlCol="0" anchor="t">
            <a:spAutoFit/>
          </a:bodyPr>
          <a:p>
            <a:pPr marL="285750" indent="-285750" fontAlgn="auto">
              <a:lnSpc>
                <a:spcPts val="2760"/>
              </a:lnSpc>
              <a:buFont typeface="Wingdings" panose="05000000000000000000" charset="0"/>
              <a:buChar char="Ø"/>
            </a:pPr>
            <a:r>
              <a:rPr lang="zh-CN" altLang="en-US" sz="1800" b="1" dirty="0" smtClean="0">
                <a:solidFill>
                  <a:schemeClr val="accent5">
                    <a:lumMod val="75000"/>
                  </a:schemeClr>
                </a:solidFill>
                <a:latin typeface="Times New Roman" panose="02020603050405020304" pitchFamily="18" charset="0"/>
                <a:cs typeface="Times New Roman" panose="02020603050405020304" pitchFamily="18" charset="0"/>
              </a:rPr>
              <a:t>报道/宣传稿的标题：醒目精炼</a:t>
            </a:r>
            <a:endParaRPr lang="zh-CN" altLang="en-US" sz="1800" b="1" dirty="0" smtClean="0">
              <a:solidFill>
                <a:schemeClr val="accent5">
                  <a:lumMod val="75000"/>
                </a:schemeClr>
              </a:solidFill>
              <a:latin typeface="Times New Roman" panose="02020603050405020304" pitchFamily="18" charset="0"/>
              <a:cs typeface="Times New Roman" panose="02020603050405020304" pitchFamily="18" charset="0"/>
            </a:endParaRPr>
          </a:p>
          <a:p>
            <a:pPr fontAlgn="auto">
              <a:lnSpc>
                <a:spcPts val="2760"/>
              </a:lnSpc>
            </a:pPr>
            <a:r>
              <a:rPr lang="en-US" altLang="zh-CN" sz="1800" dirty="0" smtClean="0">
                <a:latin typeface="Times New Roman" panose="02020603050405020304" pitchFamily="18" charset="0"/>
                <a:cs typeface="Times New Roman" panose="02020603050405020304" pitchFamily="18" charset="0"/>
              </a:rPr>
              <a:t>1. </a:t>
            </a:r>
            <a:r>
              <a:rPr lang="zh-CN" altLang="en-US" sz="1800" dirty="0" smtClean="0">
                <a:latin typeface="Times New Roman" panose="02020603050405020304" pitchFamily="18" charset="0"/>
                <a:cs typeface="Times New Roman" panose="02020603050405020304" pitchFamily="18" charset="0"/>
              </a:rPr>
              <a:t>你绝对不想错过的特殊比赛</a:t>
            </a:r>
            <a:r>
              <a:rPr lang="en-US" altLang="zh-CN" sz="1800" dirty="0" smtClean="0">
                <a:latin typeface="Times New Roman" panose="02020603050405020304" pitchFamily="18" charset="0"/>
                <a:cs typeface="Times New Roman" panose="02020603050405020304" pitchFamily="18" charset="0"/>
              </a:rPr>
              <a:t>   </a:t>
            </a:r>
            <a:r>
              <a:rPr lang="zh-CN" altLang="en-US" sz="1800" dirty="0" smtClean="0">
                <a:noFill/>
                <a:latin typeface="Times New Roman" panose="02020603050405020304" pitchFamily="18" charset="0"/>
                <a:cs typeface="Times New Roman" panose="02020603050405020304" pitchFamily="18" charset="0"/>
              </a:rPr>
              <a:t>A Special Contest You Won’t Want to Miss</a:t>
            </a:r>
            <a:endParaRPr lang="zh-CN" altLang="en-US" sz="1800" dirty="0" smtClean="0">
              <a:noFill/>
              <a:latin typeface="Times New Roman" panose="02020603050405020304" pitchFamily="18" charset="0"/>
              <a:cs typeface="Times New Roman" panose="02020603050405020304" pitchFamily="18" charset="0"/>
            </a:endParaRPr>
          </a:p>
          <a:p>
            <a:pPr fontAlgn="auto">
              <a:lnSpc>
                <a:spcPts val="2760"/>
              </a:lnSpc>
            </a:pPr>
            <a:r>
              <a:rPr lang="en-US" altLang="zh-CN" sz="1800" dirty="0" smtClean="0">
                <a:latin typeface="Times New Roman" panose="02020603050405020304" pitchFamily="18" charset="0"/>
                <a:cs typeface="Times New Roman" panose="02020603050405020304" pitchFamily="18" charset="0"/>
                <a:sym typeface="+mn-ea"/>
              </a:rPr>
              <a:t>2. </a:t>
            </a:r>
            <a:r>
              <a:rPr lang="zh-CN" altLang="en-US" sz="1800" dirty="0" smtClean="0">
                <a:latin typeface="Times New Roman" panose="02020603050405020304" pitchFamily="18" charset="0"/>
                <a:cs typeface="Times New Roman" panose="02020603050405020304" pitchFamily="18" charset="0"/>
                <a:sym typeface="+mn-ea"/>
              </a:rPr>
              <a:t>2021年6月浙江卷应用文“ 参观国画展的宣传报道”</a:t>
            </a:r>
            <a:endParaRPr lang="zh-CN" altLang="en-US" sz="1800" dirty="0" smtClean="0">
              <a:latin typeface="Times New Roman" panose="02020603050405020304" pitchFamily="18" charset="0"/>
              <a:cs typeface="Times New Roman" panose="02020603050405020304" pitchFamily="18" charset="0"/>
              <a:sym typeface="+mn-ea"/>
            </a:endParaRPr>
          </a:p>
          <a:p>
            <a:pPr fontAlgn="auto">
              <a:lnSpc>
                <a:spcPts val="2760"/>
              </a:lnSpc>
            </a:pPr>
            <a:r>
              <a:rPr lang="en-US" altLang="zh-CN" sz="1800" dirty="0" smtClean="0">
                <a:latin typeface="Times New Roman" panose="02020603050405020304" pitchFamily="18" charset="0"/>
                <a:cs typeface="Times New Roman" panose="02020603050405020304" pitchFamily="18" charset="0"/>
              </a:rPr>
              <a:t>    </a:t>
            </a:r>
            <a:r>
              <a:rPr lang="zh-CN" altLang="en-US" sz="1800" dirty="0" smtClean="0">
                <a:latin typeface="Times New Roman" panose="02020603050405020304" pitchFamily="18" charset="0"/>
                <a:cs typeface="Times New Roman" panose="02020603050405020304" pitchFamily="18" charset="0"/>
              </a:rPr>
              <a:t>一场印象深刻的展览</a:t>
            </a:r>
            <a:r>
              <a:rPr lang="en-US" altLang="zh-CN" sz="1800" dirty="0" smtClean="0">
                <a:latin typeface="Times New Roman" panose="02020603050405020304" pitchFamily="18" charset="0"/>
                <a:cs typeface="Times New Roman" panose="02020603050405020304" pitchFamily="18" charset="0"/>
              </a:rPr>
              <a:t>                </a:t>
            </a:r>
            <a:r>
              <a:rPr lang="zh-CN" altLang="en-US" sz="1800" dirty="0" smtClean="0">
                <a:noFill/>
                <a:latin typeface="Times New Roman" panose="02020603050405020304" pitchFamily="18" charset="0"/>
                <a:cs typeface="Times New Roman" panose="02020603050405020304" pitchFamily="18" charset="0"/>
                <a:sym typeface="+mn-ea"/>
              </a:rPr>
              <a:t>An Impressive Exhibition</a:t>
            </a:r>
            <a:endParaRPr lang="zh-CN" altLang="en-US" sz="1800" dirty="0" smtClean="0">
              <a:latin typeface="Times New Roman" panose="02020603050405020304" pitchFamily="18" charset="0"/>
              <a:cs typeface="Times New Roman" panose="02020603050405020304" pitchFamily="18" charset="0"/>
            </a:endParaRPr>
          </a:p>
          <a:p>
            <a:pPr fontAlgn="auto">
              <a:lnSpc>
                <a:spcPts val="2760"/>
              </a:lnSpc>
            </a:pPr>
            <a:r>
              <a:rPr lang="en-US" altLang="zh-CN" sz="1800" dirty="0" smtClean="0">
                <a:latin typeface="Times New Roman" panose="02020603050405020304" pitchFamily="18" charset="0"/>
                <a:cs typeface="Times New Roman" panose="02020603050405020304" pitchFamily="18" charset="0"/>
              </a:rPr>
              <a:t>    </a:t>
            </a:r>
            <a:r>
              <a:rPr lang="zh-CN" altLang="en-US" sz="1800" dirty="0" smtClean="0">
                <a:latin typeface="Times New Roman" panose="02020603050405020304" pitchFamily="18" charset="0"/>
                <a:cs typeface="Times New Roman" panose="02020603050405020304" pitchFamily="18" charset="0"/>
              </a:rPr>
              <a:t>一场优秀的中国画展览</a:t>
            </a:r>
            <a:r>
              <a:rPr lang="en-US" altLang="zh-CN" sz="1800" dirty="0" smtClean="0">
                <a:latin typeface="Times New Roman" panose="02020603050405020304" pitchFamily="18" charset="0"/>
                <a:cs typeface="Times New Roman" panose="02020603050405020304" pitchFamily="18" charset="0"/>
              </a:rPr>
              <a:t>            </a:t>
            </a:r>
            <a:r>
              <a:rPr lang="zh-CN" altLang="en-US" sz="1800" dirty="0" smtClean="0">
                <a:noFill/>
                <a:latin typeface="Times New Roman" panose="02020603050405020304" pitchFamily="18" charset="0"/>
                <a:cs typeface="Times New Roman" panose="02020603050405020304" pitchFamily="18" charset="0"/>
                <a:sym typeface="+mn-ea"/>
              </a:rPr>
              <a:t>An Excellent Chinese Painting Exhibition</a:t>
            </a:r>
            <a:endParaRPr lang="zh-CN" altLang="en-US" sz="1800" dirty="0" smtClean="0">
              <a:noFill/>
              <a:latin typeface="Times New Roman" panose="02020603050405020304" pitchFamily="18" charset="0"/>
              <a:cs typeface="Times New Roman" panose="02020603050405020304" pitchFamily="18" charset="0"/>
            </a:endParaRPr>
          </a:p>
          <a:p>
            <a:pPr fontAlgn="auto">
              <a:lnSpc>
                <a:spcPts val="2760"/>
              </a:lnSpc>
            </a:pPr>
            <a:r>
              <a:rPr lang="en-US" altLang="zh-CN" sz="1800" dirty="0" smtClean="0">
                <a:latin typeface="Times New Roman" panose="02020603050405020304" pitchFamily="18" charset="0"/>
                <a:cs typeface="Times New Roman" panose="02020603050405020304" pitchFamily="18" charset="0"/>
              </a:rPr>
              <a:t>    </a:t>
            </a:r>
            <a:r>
              <a:rPr lang="zh-CN" altLang="en-US" sz="1800" dirty="0" smtClean="0">
                <a:latin typeface="Times New Roman" panose="02020603050405020304" pitchFamily="18" charset="0"/>
                <a:cs typeface="Times New Roman" panose="02020603050405020304" pitchFamily="18" charset="0"/>
              </a:rPr>
              <a:t>让人无法抗拒的中国画展览</a:t>
            </a:r>
            <a:r>
              <a:rPr lang="en-US" altLang="zh-CN" sz="1800" dirty="0" smtClean="0">
                <a:latin typeface="Times New Roman" panose="02020603050405020304" pitchFamily="18" charset="0"/>
                <a:cs typeface="Times New Roman" panose="02020603050405020304" pitchFamily="18" charset="0"/>
              </a:rPr>
              <a:t>   </a:t>
            </a:r>
            <a:r>
              <a:rPr lang="en-US" altLang="zh-CN" sz="1800" dirty="0" smtClean="0">
                <a:noFill/>
                <a:latin typeface="Times New Roman" panose="02020603050405020304" pitchFamily="18" charset="0"/>
                <a:cs typeface="Times New Roman" panose="02020603050405020304" pitchFamily="18" charset="0"/>
              </a:rPr>
              <a:t> </a:t>
            </a:r>
            <a:r>
              <a:rPr lang="zh-CN" altLang="en-US" sz="1800" dirty="0" smtClean="0">
                <a:noFill/>
                <a:latin typeface="Times New Roman" panose="02020603050405020304" pitchFamily="18" charset="0"/>
                <a:cs typeface="Times New Roman" panose="02020603050405020304" pitchFamily="18" charset="0"/>
                <a:sym typeface="+mn-ea"/>
              </a:rPr>
              <a:t>The irresistible Chinese Painting exhibition</a:t>
            </a:r>
            <a:endParaRPr lang="zh-CN" altLang="en-US" sz="1800" dirty="0" smtClean="0">
              <a:latin typeface="Times New Roman" panose="02020603050405020304" pitchFamily="18" charset="0"/>
              <a:cs typeface="Times New Roman" panose="02020603050405020304" pitchFamily="18" charset="0"/>
            </a:endParaRPr>
          </a:p>
          <a:p>
            <a:pPr fontAlgn="auto">
              <a:lnSpc>
                <a:spcPts val="2760"/>
              </a:lnSpc>
            </a:pPr>
            <a:r>
              <a:rPr lang="en-US" altLang="zh-CN" sz="1800" dirty="0" smtClean="0">
                <a:latin typeface="Times New Roman" panose="02020603050405020304" pitchFamily="18" charset="0"/>
                <a:cs typeface="Times New Roman" panose="02020603050405020304" pitchFamily="18" charset="0"/>
              </a:rPr>
              <a:t>    </a:t>
            </a:r>
            <a:r>
              <a:rPr lang="zh-CN" altLang="en-US" sz="1800" dirty="0" smtClean="0">
                <a:latin typeface="Times New Roman" panose="02020603050405020304" pitchFamily="18" charset="0"/>
                <a:cs typeface="Times New Roman" panose="02020603050405020304" pitchFamily="18" charset="0"/>
              </a:rPr>
              <a:t>和我一起参加艺术展</a:t>
            </a:r>
            <a:r>
              <a:rPr lang="en-US" altLang="zh-CN" sz="1800" dirty="0" smtClean="0">
                <a:latin typeface="Times New Roman" panose="02020603050405020304" pitchFamily="18" charset="0"/>
                <a:cs typeface="Times New Roman" panose="02020603050405020304" pitchFamily="18" charset="0"/>
              </a:rPr>
              <a:t>               </a:t>
            </a:r>
            <a:r>
              <a:rPr lang="en-US" altLang="zh-CN" sz="1800" dirty="0" smtClean="0">
                <a:noFill/>
                <a:latin typeface="Times New Roman" panose="02020603050405020304" pitchFamily="18" charset="0"/>
                <a:cs typeface="Times New Roman" panose="02020603050405020304" pitchFamily="18" charset="0"/>
              </a:rPr>
              <a:t> </a:t>
            </a:r>
            <a:r>
              <a:rPr lang="zh-CN" altLang="en-US" sz="1800" dirty="0" smtClean="0">
                <a:noFill/>
                <a:latin typeface="Times New Roman" panose="02020603050405020304" pitchFamily="18" charset="0"/>
                <a:cs typeface="Times New Roman" panose="02020603050405020304" pitchFamily="18" charset="0"/>
                <a:sym typeface="+mn-ea"/>
              </a:rPr>
              <a:t>Join Me To The Art Exhibition </a:t>
            </a:r>
            <a:endParaRPr lang="zh-CN" altLang="en-US" sz="1800" dirty="0" smtClean="0">
              <a:noFill/>
              <a:latin typeface="Times New Roman" panose="02020603050405020304" pitchFamily="18" charset="0"/>
              <a:cs typeface="Times New Roman" panose="02020603050405020304" pitchFamily="18" charset="0"/>
            </a:endParaRPr>
          </a:p>
          <a:p>
            <a:pPr fontAlgn="auto">
              <a:lnSpc>
                <a:spcPts val="2760"/>
              </a:lnSpc>
            </a:pPr>
            <a:r>
              <a:rPr lang="en-US" altLang="zh-CN" sz="1800" dirty="0" smtClean="0">
                <a:latin typeface="Times New Roman" panose="02020603050405020304" pitchFamily="18" charset="0"/>
                <a:cs typeface="Times New Roman" panose="02020603050405020304" pitchFamily="18" charset="0"/>
              </a:rPr>
              <a:t>3.</a:t>
            </a:r>
            <a:r>
              <a:rPr lang="zh-CN" altLang="en-US" sz="1800" dirty="0" smtClean="0">
                <a:latin typeface="Times New Roman" panose="02020603050405020304" pitchFamily="18" charset="0"/>
                <a:cs typeface="Times New Roman" panose="02020603050405020304" pitchFamily="18" charset="0"/>
              </a:rPr>
              <a:t>向河南灾区捐款捐物的倡议书</a:t>
            </a:r>
            <a:endParaRPr lang="zh-CN" altLang="en-US" sz="1800" dirty="0" smtClean="0">
              <a:latin typeface="Times New Roman" panose="02020603050405020304" pitchFamily="18" charset="0"/>
              <a:cs typeface="Times New Roman" panose="02020603050405020304" pitchFamily="18" charset="0"/>
            </a:endParaRPr>
          </a:p>
          <a:p>
            <a:pPr fontAlgn="auto">
              <a:lnSpc>
                <a:spcPts val="2760"/>
              </a:lnSpc>
            </a:pPr>
            <a:r>
              <a:rPr lang="en-US" altLang="zh-CN" sz="1800" dirty="0" smtClean="0">
                <a:latin typeface="Times New Roman" panose="02020603050405020304" pitchFamily="18" charset="0"/>
                <a:cs typeface="Times New Roman" panose="02020603050405020304" pitchFamily="18" charset="0"/>
              </a:rPr>
              <a:t>   </a:t>
            </a:r>
            <a:r>
              <a:rPr lang="zh-CN" altLang="en-US" sz="1800" dirty="0" smtClean="0">
                <a:latin typeface="Times New Roman" panose="02020603050405020304" pitchFamily="18" charset="0"/>
                <a:cs typeface="Times New Roman" panose="02020603050405020304" pitchFamily="18" charset="0"/>
              </a:rPr>
              <a:t>帮助河南刻不容缓</a:t>
            </a:r>
            <a:r>
              <a:rPr lang="en-US" altLang="zh-CN" sz="1800" dirty="0" smtClean="0">
                <a:latin typeface="Times New Roman" panose="02020603050405020304" pitchFamily="18" charset="0"/>
                <a:cs typeface="Times New Roman" panose="02020603050405020304" pitchFamily="18" charset="0"/>
              </a:rPr>
              <a:t>                   </a:t>
            </a:r>
            <a:r>
              <a:rPr lang="zh-CN" altLang="en-US" sz="1800" dirty="0" smtClean="0">
                <a:noFill/>
                <a:latin typeface="Times New Roman" panose="02020603050405020304" pitchFamily="18" charset="0"/>
                <a:cs typeface="Times New Roman" panose="02020603050405020304" pitchFamily="18" charset="0"/>
                <a:sym typeface="+mn-ea"/>
              </a:rPr>
              <a:t>Helping Henan can’t be delayed</a:t>
            </a:r>
            <a:endParaRPr lang="zh-CN" altLang="en-US" sz="1800" dirty="0" smtClean="0">
              <a:noFill/>
              <a:latin typeface="Times New Roman" panose="02020603050405020304" pitchFamily="18" charset="0"/>
              <a:cs typeface="Times New Roman" panose="02020603050405020304" pitchFamily="18" charset="0"/>
            </a:endParaRPr>
          </a:p>
          <a:p>
            <a:pPr fontAlgn="auto">
              <a:lnSpc>
                <a:spcPts val="2760"/>
              </a:lnSpc>
            </a:pPr>
            <a:r>
              <a:rPr lang="en-US" altLang="zh-CN" sz="1800" dirty="0" smtClean="0">
                <a:latin typeface="Times New Roman" panose="02020603050405020304" pitchFamily="18" charset="0"/>
                <a:cs typeface="Times New Roman" panose="02020603050405020304" pitchFamily="18" charset="0"/>
              </a:rPr>
              <a:t>   </a:t>
            </a:r>
            <a:r>
              <a:rPr lang="zh-CN" altLang="en-US" sz="1800" dirty="0" smtClean="0">
                <a:latin typeface="Times New Roman" panose="02020603050405020304" pitchFamily="18" charset="0"/>
                <a:cs typeface="Times New Roman" panose="02020603050405020304" pitchFamily="18" charset="0"/>
              </a:rPr>
              <a:t>河南需要你的帮助</a:t>
            </a:r>
            <a:r>
              <a:rPr lang="zh-CN" altLang="en-US" sz="1800" dirty="0" smtClean="0">
                <a:latin typeface="Times New Roman" panose="02020603050405020304" pitchFamily="18" charset="0"/>
                <a:cs typeface="Times New Roman" panose="02020603050405020304" pitchFamily="18" charset="0"/>
                <a:sym typeface="+mn-ea"/>
              </a:rPr>
              <a:t>  </a:t>
            </a:r>
            <a:r>
              <a:rPr lang="en-US" altLang="zh-CN" sz="1800" dirty="0" smtClean="0">
                <a:latin typeface="Times New Roman" panose="02020603050405020304" pitchFamily="18" charset="0"/>
                <a:cs typeface="Times New Roman" panose="02020603050405020304" pitchFamily="18" charset="0"/>
                <a:sym typeface="+mn-ea"/>
              </a:rPr>
              <a:t>                </a:t>
            </a:r>
            <a:r>
              <a:rPr lang="en-US" altLang="zh-CN" sz="1800" dirty="0" smtClean="0">
                <a:noFill/>
                <a:latin typeface="Times New Roman" panose="02020603050405020304" pitchFamily="18" charset="0"/>
                <a:cs typeface="Times New Roman" panose="02020603050405020304" pitchFamily="18" charset="0"/>
                <a:sym typeface="+mn-ea"/>
              </a:rPr>
              <a:t> </a:t>
            </a:r>
            <a:r>
              <a:rPr lang="zh-CN" altLang="en-US" sz="1800" dirty="0" smtClean="0">
                <a:noFill/>
                <a:latin typeface="Times New Roman" panose="02020603050405020304" pitchFamily="18" charset="0"/>
                <a:cs typeface="Times New Roman" panose="02020603050405020304" pitchFamily="18" charset="0"/>
                <a:sym typeface="+mn-ea"/>
              </a:rPr>
              <a:t>Henan needs your help</a:t>
            </a:r>
            <a:endParaRPr lang="zh-CN" altLang="en-US" sz="1800" dirty="0" smtClean="0">
              <a:noFill/>
              <a:latin typeface="Times New Roman" panose="02020603050405020304" pitchFamily="18" charset="0"/>
              <a:cs typeface="Times New Roman" panose="02020603050405020304" pitchFamily="18" charset="0"/>
            </a:endParaRPr>
          </a:p>
          <a:p>
            <a:pPr fontAlgn="auto">
              <a:lnSpc>
                <a:spcPts val="2760"/>
              </a:lnSpc>
            </a:pPr>
            <a:r>
              <a:rPr lang="en-US" altLang="zh-CN" sz="1800" dirty="0" smtClean="0">
                <a:latin typeface="Times New Roman" panose="02020603050405020304" pitchFamily="18" charset="0"/>
                <a:cs typeface="Times New Roman" panose="02020603050405020304" pitchFamily="18" charset="0"/>
              </a:rPr>
              <a:t>   </a:t>
            </a:r>
            <a:r>
              <a:rPr lang="zh-CN" altLang="en-US" sz="1800" dirty="0" smtClean="0">
                <a:latin typeface="Times New Roman" panose="02020603050405020304" pitchFamily="18" charset="0"/>
                <a:cs typeface="Times New Roman" panose="02020603050405020304" pitchFamily="18" charset="0"/>
              </a:rPr>
              <a:t>一起帮助做得更好                  </a:t>
            </a:r>
            <a:r>
              <a:rPr lang="zh-CN" altLang="en-US" sz="1800" dirty="0" smtClean="0">
                <a:noFill/>
                <a:latin typeface="Times New Roman" panose="02020603050405020304" pitchFamily="18" charset="0"/>
                <a:cs typeface="Times New Roman" panose="02020603050405020304" pitchFamily="18" charset="0"/>
              </a:rPr>
              <a:t> Helping together, being better</a:t>
            </a:r>
            <a:endParaRPr lang="zh-CN" altLang="en-US" sz="1800" dirty="0" smtClean="0">
              <a:latin typeface="Times New Roman" panose="02020603050405020304" pitchFamily="18" charset="0"/>
              <a:cs typeface="Times New Roman" panose="02020603050405020304" pitchFamily="18" charset="0"/>
            </a:endParaRPr>
          </a:p>
          <a:p>
            <a:endParaRPr lang="zh-CN" altLang="en-US" sz="1800" dirty="0" smtClean="0">
              <a:latin typeface="Times New Roman" panose="02020603050405020304" pitchFamily="18" charset="0"/>
              <a:cs typeface="Times New Roman" panose="02020603050405020304" pitchFamily="18" charset="0"/>
            </a:endParaRPr>
          </a:p>
        </p:txBody>
      </p:sp>
      <p:sp>
        <p:nvSpPr>
          <p:cNvPr id="7" name="文本框 6"/>
          <p:cNvSpPr txBox="1"/>
          <p:nvPr/>
        </p:nvSpPr>
        <p:spPr>
          <a:xfrm>
            <a:off x="408305" y="989330"/>
            <a:ext cx="8148320" cy="3630930"/>
          </a:xfrm>
          <a:prstGeom prst="rect">
            <a:avLst/>
          </a:prstGeom>
          <a:noFill/>
        </p:spPr>
        <p:txBody>
          <a:bodyPr wrap="square" rtlCol="0" anchor="t">
            <a:spAutoFit/>
          </a:bodyPr>
          <a:p>
            <a:pPr algn="l">
              <a:lnSpc>
                <a:spcPts val="2760"/>
              </a:lnSpc>
            </a:pPr>
            <a:r>
              <a:rPr lang="en-US" altLang="zh-CN" sz="1800" dirty="0" smtClean="0">
                <a:noFill/>
                <a:latin typeface="Times New Roman" panose="02020603050405020304" pitchFamily="18" charset="0"/>
                <a:cs typeface="Times New Roman" panose="02020603050405020304" pitchFamily="18" charset="0"/>
                <a:sym typeface="+mn-ea"/>
              </a:rPr>
              <a:t>1. </a:t>
            </a:r>
            <a:r>
              <a:rPr lang="zh-CN" altLang="en-US" sz="1800" dirty="0" smtClean="0">
                <a:noFill/>
                <a:latin typeface="Times New Roman" panose="02020603050405020304" pitchFamily="18" charset="0"/>
                <a:cs typeface="Times New Roman" panose="02020603050405020304" pitchFamily="18" charset="0"/>
                <a:sym typeface="+mn-ea"/>
              </a:rPr>
              <a:t>你绝对不想错过的特殊比赛</a:t>
            </a:r>
            <a:r>
              <a:rPr lang="en-US" altLang="zh-CN" sz="1800" dirty="0" smtClean="0">
                <a:noFill/>
                <a:latin typeface="Times New Roman" panose="02020603050405020304" pitchFamily="18" charset="0"/>
                <a:cs typeface="Times New Roman" panose="02020603050405020304" pitchFamily="18" charset="0"/>
                <a:sym typeface="+mn-ea"/>
              </a:rPr>
              <a:t> </a:t>
            </a:r>
            <a:r>
              <a:rPr lang="en-US" altLang="zh-CN" sz="1800" dirty="0" smtClean="0">
                <a:latin typeface="Times New Roman" panose="02020603050405020304" pitchFamily="18" charset="0"/>
                <a:cs typeface="Times New Roman" panose="02020603050405020304" pitchFamily="18" charset="0"/>
                <a:sym typeface="+mn-ea"/>
              </a:rPr>
              <a:t>  </a:t>
            </a:r>
            <a:r>
              <a:rPr lang="zh-CN" altLang="en-US" sz="1800" dirty="0" smtClean="0">
                <a:latin typeface="Times New Roman" panose="02020603050405020304" pitchFamily="18" charset="0"/>
                <a:cs typeface="Times New Roman" panose="02020603050405020304" pitchFamily="18" charset="0"/>
                <a:sym typeface="+mn-ea"/>
              </a:rPr>
              <a:t>A Special Contest You Won’t Want to Miss</a:t>
            </a:r>
            <a:endParaRPr lang="zh-CN" altLang="en-US" sz="1800" dirty="0" smtClean="0">
              <a:latin typeface="Times New Roman" panose="02020603050405020304" pitchFamily="18" charset="0"/>
              <a:cs typeface="Times New Roman" panose="02020603050405020304" pitchFamily="18" charset="0"/>
            </a:endParaRPr>
          </a:p>
          <a:p>
            <a:pPr algn="l">
              <a:lnSpc>
                <a:spcPts val="2760"/>
              </a:lnSpc>
            </a:pPr>
            <a:r>
              <a:rPr lang="en-US" altLang="zh-CN" sz="1800" dirty="0" smtClean="0">
                <a:noFill/>
                <a:latin typeface="Times New Roman" panose="02020603050405020304" pitchFamily="18" charset="0"/>
                <a:cs typeface="Times New Roman" panose="02020603050405020304" pitchFamily="18" charset="0"/>
                <a:sym typeface="+mn-ea"/>
              </a:rPr>
              <a:t>2. </a:t>
            </a:r>
            <a:r>
              <a:rPr lang="zh-CN" altLang="en-US" sz="1800" dirty="0" smtClean="0">
                <a:noFill/>
                <a:latin typeface="Times New Roman" panose="02020603050405020304" pitchFamily="18" charset="0"/>
                <a:cs typeface="Times New Roman" panose="02020603050405020304" pitchFamily="18" charset="0"/>
                <a:sym typeface="+mn-ea"/>
              </a:rPr>
              <a:t>2021年6月浙江卷应用文“ 参观国画展的宣传报道”</a:t>
            </a:r>
            <a:endParaRPr lang="zh-CN" altLang="en-US" sz="1800" dirty="0" smtClean="0">
              <a:noFill/>
              <a:latin typeface="Times New Roman" panose="02020603050405020304" pitchFamily="18" charset="0"/>
              <a:cs typeface="Times New Roman" panose="02020603050405020304" pitchFamily="18" charset="0"/>
              <a:sym typeface="+mn-ea"/>
            </a:endParaRPr>
          </a:p>
          <a:p>
            <a:pPr algn="l">
              <a:lnSpc>
                <a:spcPts val="2760"/>
              </a:lnSpc>
            </a:pPr>
            <a:r>
              <a:rPr lang="en-US" altLang="zh-CN" sz="1800" dirty="0" smtClean="0">
                <a:latin typeface="Times New Roman" panose="02020603050405020304" pitchFamily="18" charset="0"/>
                <a:cs typeface="Times New Roman" panose="02020603050405020304" pitchFamily="18" charset="0"/>
                <a:sym typeface="+mn-ea"/>
              </a:rPr>
              <a:t>    </a:t>
            </a:r>
            <a:r>
              <a:rPr lang="zh-CN" altLang="en-US" sz="1800" dirty="0" smtClean="0">
                <a:noFill/>
                <a:latin typeface="Times New Roman" panose="02020603050405020304" pitchFamily="18" charset="0"/>
                <a:cs typeface="Times New Roman" panose="02020603050405020304" pitchFamily="18" charset="0"/>
                <a:sym typeface="+mn-ea"/>
              </a:rPr>
              <a:t>一场印象深刻的展览</a:t>
            </a:r>
            <a:r>
              <a:rPr lang="en-US" altLang="zh-CN" sz="1800" dirty="0" smtClean="0">
                <a:noFill/>
                <a:latin typeface="Times New Roman" panose="02020603050405020304" pitchFamily="18" charset="0"/>
                <a:cs typeface="Times New Roman" panose="02020603050405020304" pitchFamily="18" charset="0"/>
                <a:sym typeface="+mn-ea"/>
              </a:rPr>
              <a:t> </a:t>
            </a:r>
            <a:r>
              <a:rPr lang="en-US" altLang="zh-CN" sz="1800" dirty="0" smtClean="0">
                <a:latin typeface="Times New Roman" panose="02020603050405020304" pitchFamily="18" charset="0"/>
                <a:cs typeface="Times New Roman" panose="02020603050405020304" pitchFamily="18" charset="0"/>
                <a:sym typeface="+mn-ea"/>
              </a:rPr>
              <a:t>               </a:t>
            </a:r>
            <a:r>
              <a:rPr lang="zh-CN" altLang="en-US" sz="1800" dirty="0" smtClean="0">
                <a:latin typeface="Times New Roman" panose="02020603050405020304" pitchFamily="18" charset="0"/>
                <a:cs typeface="Times New Roman" panose="02020603050405020304" pitchFamily="18" charset="0"/>
                <a:sym typeface="+mn-ea"/>
              </a:rPr>
              <a:t>An Impressive Exhibition</a:t>
            </a:r>
            <a:endParaRPr lang="zh-CN" altLang="en-US" sz="1800" dirty="0" smtClean="0">
              <a:latin typeface="Times New Roman" panose="02020603050405020304" pitchFamily="18" charset="0"/>
              <a:cs typeface="Times New Roman" panose="02020603050405020304" pitchFamily="18" charset="0"/>
            </a:endParaRPr>
          </a:p>
          <a:p>
            <a:pPr algn="l">
              <a:lnSpc>
                <a:spcPts val="2760"/>
              </a:lnSpc>
            </a:pPr>
            <a:r>
              <a:rPr lang="en-US" altLang="zh-CN" sz="1800" dirty="0" smtClean="0">
                <a:latin typeface="Times New Roman" panose="02020603050405020304" pitchFamily="18" charset="0"/>
                <a:cs typeface="Times New Roman" panose="02020603050405020304" pitchFamily="18" charset="0"/>
                <a:sym typeface="+mn-ea"/>
              </a:rPr>
              <a:t>    </a:t>
            </a:r>
            <a:r>
              <a:rPr lang="zh-CN" altLang="en-US" sz="1800" dirty="0" smtClean="0">
                <a:noFill/>
                <a:latin typeface="Times New Roman" panose="02020603050405020304" pitchFamily="18" charset="0"/>
                <a:cs typeface="Times New Roman" panose="02020603050405020304" pitchFamily="18" charset="0"/>
                <a:sym typeface="+mn-ea"/>
              </a:rPr>
              <a:t>一场优秀的中国画展览</a:t>
            </a:r>
            <a:r>
              <a:rPr lang="en-US" altLang="zh-CN" sz="1800" dirty="0" smtClean="0">
                <a:noFill/>
                <a:latin typeface="Times New Roman" panose="02020603050405020304" pitchFamily="18" charset="0"/>
                <a:cs typeface="Times New Roman" panose="02020603050405020304" pitchFamily="18" charset="0"/>
                <a:sym typeface="+mn-ea"/>
              </a:rPr>
              <a:t> </a:t>
            </a:r>
            <a:r>
              <a:rPr lang="en-US" altLang="zh-CN" sz="1800" dirty="0" smtClean="0">
                <a:latin typeface="Times New Roman" panose="02020603050405020304" pitchFamily="18" charset="0"/>
                <a:cs typeface="Times New Roman" panose="02020603050405020304" pitchFamily="18" charset="0"/>
                <a:sym typeface="+mn-ea"/>
              </a:rPr>
              <a:t>           </a:t>
            </a:r>
            <a:r>
              <a:rPr lang="zh-CN" altLang="en-US" sz="1800" dirty="0" smtClean="0">
                <a:latin typeface="Times New Roman" panose="02020603050405020304" pitchFamily="18" charset="0"/>
                <a:cs typeface="Times New Roman" panose="02020603050405020304" pitchFamily="18" charset="0"/>
                <a:sym typeface="+mn-ea"/>
              </a:rPr>
              <a:t>An Excellent Chinese Painting Exhibition</a:t>
            </a:r>
            <a:endParaRPr lang="zh-CN" altLang="en-US" sz="1800" dirty="0" smtClean="0">
              <a:latin typeface="Times New Roman" panose="02020603050405020304" pitchFamily="18" charset="0"/>
              <a:cs typeface="Times New Roman" panose="02020603050405020304" pitchFamily="18" charset="0"/>
            </a:endParaRPr>
          </a:p>
          <a:p>
            <a:pPr algn="l">
              <a:lnSpc>
                <a:spcPts val="2760"/>
              </a:lnSpc>
            </a:pPr>
            <a:r>
              <a:rPr lang="en-US" altLang="zh-CN" sz="1800" dirty="0" smtClean="0">
                <a:latin typeface="Times New Roman" panose="02020603050405020304" pitchFamily="18" charset="0"/>
                <a:cs typeface="Times New Roman" panose="02020603050405020304" pitchFamily="18" charset="0"/>
                <a:sym typeface="+mn-ea"/>
              </a:rPr>
              <a:t>    </a:t>
            </a:r>
            <a:r>
              <a:rPr lang="zh-CN" altLang="en-US" sz="1800" dirty="0" smtClean="0">
                <a:noFill/>
                <a:latin typeface="Times New Roman" panose="02020603050405020304" pitchFamily="18" charset="0"/>
                <a:cs typeface="Times New Roman" panose="02020603050405020304" pitchFamily="18" charset="0"/>
                <a:sym typeface="+mn-ea"/>
              </a:rPr>
              <a:t>让人无法抗拒的中国画展览</a:t>
            </a:r>
            <a:r>
              <a:rPr lang="en-US" altLang="zh-CN" sz="1800" dirty="0" smtClean="0">
                <a:latin typeface="Times New Roman" panose="02020603050405020304" pitchFamily="18" charset="0"/>
                <a:cs typeface="Times New Roman" panose="02020603050405020304" pitchFamily="18" charset="0"/>
                <a:sym typeface="+mn-ea"/>
              </a:rPr>
              <a:t>    </a:t>
            </a:r>
            <a:r>
              <a:rPr lang="zh-CN" altLang="en-US" sz="1800" dirty="0" smtClean="0">
                <a:latin typeface="Times New Roman" panose="02020603050405020304" pitchFamily="18" charset="0"/>
                <a:cs typeface="Times New Roman" panose="02020603050405020304" pitchFamily="18" charset="0"/>
                <a:sym typeface="+mn-ea"/>
              </a:rPr>
              <a:t>The irresistible Chinese Painting exhibition</a:t>
            </a:r>
            <a:endParaRPr lang="zh-CN" altLang="en-US" sz="1800" dirty="0" smtClean="0">
              <a:latin typeface="Times New Roman" panose="02020603050405020304" pitchFamily="18" charset="0"/>
              <a:cs typeface="Times New Roman" panose="02020603050405020304" pitchFamily="18" charset="0"/>
            </a:endParaRPr>
          </a:p>
          <a:p>
            <a:pPr algn="l">
              <a:lnSpc>
                <a:spcPts val="2760"/>
              </a:lnSpc>
            </a:pPr>
            <a:r>
              <a:rPr lang="en-US" altLang="zh-CN" sz="1800" dirty="0" smtClean="0">
                <a:latin typeface="Times New Roman" panose="02020603050405020304" pitchFamily="18" charset="0"/>
                <a:cs typeface="Times New Roman" panose="02020603050405020304" pitchFamily="18" charset="0"/>
                <a:sym typeface="+mn-ea"/>
              </a:rPr>
              <a:t>    </a:t>
            </a:r>
            <a:r>
              <a:rPr lang="zh-CN" altLang="en-US" sz="1800" dirty="0" smtClean="0">
                <a:noFill/>
                <a:latin typeface="Times New Roman" panose="02020603050405020304" pitchFamily="18" charset="0"/>
                <a:cs typeface="Times New Roman" panose="02020603050405020304" pitchFamily="18" charset="0"/>
                <a:sym typeface="+mn-ea"/>
              </a:rPr>
              <a:t>和我一起参加艺术展</a:t>
            </a:r>
            <a:r>
              <a:rPr lang="en-US" altLang="zh-CN" sz="1800" dirty="0" smtClean="0">
                <a:noFill/>
                <a:latin typeface="Times New Roman" panose="02020603050405020304" pitchFamily="18" charset="0"/>
                <a:cs typeface="Times New Roman" panose="02020603050405020304" pitchFamily="18" charset="0"/>
                <a:sym typeface="+mn-ea"/>
              </a:rPr>
              <a:t>  </a:t>
            </a:r>
            <a:r>
              <a:rPr lang="en-US" altLang="zh-CN" sz="1800" dirty="0" smtClean="0">
                <a:latin typeface="Times New Roman" panose="02020603050405020304" pitchFamily="18" charset="0"/>
                <a:cs typeface="Times New Roman" panose="02020603050405020304" pitchFamily="18" charset="0"/>
                <a:sym typeface="+mn-ea"/>
              </a:rPr>
              <a:t>              </a:t>
            </a:r>
            <a:r>
              <a:rPr lang="zh-CN" altLang="en-US" sz="1800" dirty="0" smtClean="0">
                <a:latin typeface="Times New Roman" panose="02020603050405020304" pitchFamily="18" charset="0"/>
                <a:cs typeface="Times New Roman" panose="02020603050405020304" pitchFamily="18" charset="0"/>
                <a:sym typeface="+mn-ea"/>
              </a:rPr>
              <a:t>Join Me To The Art Exhibition </a:t>
            </a:r>
            <a:endParaRPr lang="zh-CN" altLang="en-US" sz="1800" dirty="0" smtClean="0">
              <a:latin typeface="Times New Roman" panose="02020603050405020304" pitchFamily="18" charset="0"/>
              <a:cs typeface="Times New Roman" panose="02020603050405020304" pitchFamily="18" charset="0"/>
            </a:endParaRPr>
          </a:p>
          <a:p>
            <a:pPr algn="l">
              <a:lnSpc>
                <a:spcPts val="2760"/>
              </a:lnSpc>
            </a:pPr>
            <a:r>
              <a:rPr lang="en-US" altLang="zh-CN" sz="1800" dirty="0" smtClean="0">
                <a:noFill/>
                <a:latin typeface="Times New Roman" panose="02020603050405020304" pitchFamily="18" charset="0"/>
                <a:cs typeface="Times New Roman" panose="02020603050405020304" pitchFamily="18" charset="0"/>
                <a:sym typeface="+mn-ea"/>
              </a:rPr>
              <a:t>3.</a:t>
            </a:r>
            <a:r>
              <a:rPr lang="zh-CN" altLang="en-US" sz="1800" dirty="0" smtClean="0">
                <a:noFill/>
                <a:latin typeface="Times New Roman" panose="02020603050405020304" pitchFamily="18" charset="0"/>
                <a:cs typeface="Times New Roman" panose="02020603050405020304" pitchFamily="18" charset="0"/>
                <a:sym typeface="+mn-ea"/>
              </a:rPr>
              <a:t>向河南灾区捐款捐物的倡议书</a:t>
            </a:r>
            <a:endParaRPr lang="zh-CN" altLang="en-US" sz="1800" dirty="0" smtClean="0">
              <a:noFill/>
              <a:latin typeface="Times New Roman" panose="02020603050405020304" pitchFamily="18" charset="0"/>
              <a:cs typeface="Times New Roman" panose="02020603050405020304" pitchFamily="18" charset="0"/>
            </a:endParaRPr>
          </a:p>
          <a:p>
            <a:pPr algn="l">
              <a:lnSpc>
                <a:spcPts val="2760"/>
              </a:lnSpc>
            </a:pPr>
            <a:r>
              <a:rPr lang="en-US" altLang="zh-CN" sz="1800" dirty="0" smtClean="0">
                <a:latin typeface="Times New Roman" panose="02020603050405020304" pitchFamily="18" charset="0"/>
                <a:cs typeface="Times New Roman" panose="02020603050405020304" pitchFamily="18" charset="0"/>
                <a:sym typeface="+mn-ea"/>
              </a:rPr>
              <a:t> </a:t>
            </a:r>
            <a:r>
              <a:rPr lang="en-US" altLang="zh-CN" sz="1800" dirty="0" smtClean="0">
                <a:noFill/>
                <a:latin typeface="Times New Roman" panose="02020603050405020304" pitchFamily="18" charset="0"/>
                <a:cs typeface="Times New Roman" panose="02020603050405020304" pitchFamily="18" charset="0"/>
                <a:sym typeface="+mn-ea"/>
              </a:rPr>
              <a:t>  </a:t>
            </a:r>
            <a:r>
              <a:rPr lang="zh-CN" altLang="en-US" sz="1800" dirty="0" smtClean="0">
                <a:noFill/>
                <a:latin typeface="Times New Roman" panose="02020603050405020304" pitchFamily="18" charset="0"/>
                <a:cs typeface="Times New Roman" panose="02020603050405020304" pitchFamily="18" charset="0"/>
                <a:sym typeface="+mn-ea"/>
              </a:rPr>
              <a:t>帮助河南刻不容缓</a:t>
            </a:r>
            <a:r>
              <a:rPr lang="en-US" altLang="zh-CN" sz="1800" dirty="0" smtClean="0">
                <a:noFill/>
                <a:latin typeface="Times New Roman" panose="02020603050405020304" pitchFamily="18" charset="0"/>
                <a:cs typeface="Times New Roman" panose="02020603050405020304" pitchFamily="18" charset="0"/>
                <a:sym typeface="+mn-ea"/>
              </a:rPr>
              <a:t> </a:t>
            </a:r>
            <a:r>
              <a:rPr lang="en-US" altLang="zh-CN" sz="1800" dirty="0" smtClean="0">
                <a:latin typeface="Times New Roman" panose="02020603050405020304" pitchFamily="18" charset="0"/>
                <a:cs typeface="Times New Roman" panose="02020603050405020304" pitchFamily="18" charset="0"/>
                <a:sym typeface="+mn-ea"/>
              </a:rPr>
              <a:t>                  </a:t>
            </a:r>
            <a:r>
              <a:rPr lang="zh-CN" altLang="en-US" sz="1800" dirty="0" smtClean="0">
                <a:latin typeface="Times New Roman" panose="02020603050405020304" pitchFamily="18" charset="0"/>
                <a:cs typeface="Times New Roman" panose="02020603050405020304" pitchFamily="18" charset="0"/>
                <a:sym typeface="+mn-ea"/>
              </a:rPr>
              <a:t>Helping Henan can’t be delayed</a:t>
            </a:r>
            <a:endParaRPr lang="zh-CN" altLang="en-US" sz="1800" dirty="0" smtClean="0">
              <a:latin typeface="Times New Roman" panose="02020603050405020304" pitchFamily="18" charset="0"/>
              <a:cs typeface="Times New Roman" panose="02020603050405020304" pitchFamily="18" charset="0"/>
            </a:endParaRPr>
          </a:p>
          <a:p>
            <a:pPr algn="l">
              <a:lnSpc>
                <a:spcPts val="2760"/>
              </a:lnSpc>
            </a:pPr>
            <a:r>
              <a:rPr lang="en-US" altLang="zh-CN" sz="1800" dirty="0" smtClean="0">
                <a:latin typeface="Times New Roman" panose="02020603050405020304" pitchFamily="18" charset="0"/>
                <a:cs typeface="Times New Roman" panose="02020603050405020304" pitchFamily="18" charset="0"/>
                <a:sym typeface="+mn-ea"/>
              </a:rPr>
              <a:t>   </a:t>
            </a:r>
            <a:r>
              <a:rPr lang="zh-CN" altLang="en-US" sz="1800" dirty="0" smtClean="0">
                <a:noFill/>
                <a:latin typeface="Times New Roman" panose="02020603050405020304" pitchFamily="18" charset="0"/>
                <a:cs typeface="Times New Roman" panose="02020603050405020304" pitchFamily="18" charset="0"/>
                <a:sym typeface="+mn-ea"/>
              </a:rPr>
              <a:t>河南需要你的帮助 </a:t>
            </a:r>
            <a:r>
              <a:rPr lang="zh-CN" altLang="en-US" sz="1800" dirty="0" smtClean="0">
                <a:latin typeface="Times New Roman" panose="02020603050405020304" pitchFamily="18" charset="0"/>
                <a:cs typeface="Times New Roman" panose="02020603050405020304" pitchFamily="18" charset="0"/>
                <a:sym typeface="+mn-ea"/>
              </a:rPr>
              <a:t> </a:t>
            </a:r>
            <a:r>
              <a:rPr lang="en-US" altLang="zh-CN" sz="1800" dirty="0" smtClean="0">
                <a:latin typeface="Times New Roman" panose="02020603050405020304" pitchFamily="18" charset="0"/>
                <a:cs typeface="Times New Roman" panose="02020603050405020304" pitchFamily="18" charset="0"/>
                <a:sym typeface="+mn-ea"/>
              </a:rPr>
              <a:t>                 </a:t>
            </a:r>
            <a:r>
              <a:rPr lang="zh-CN" altLang="en-US" sz="1800" dirty="0" smtClean="0">
                <a:latin typeface="Times New Roman" panose="02020603050405020304" pitchFamily="18" charset="0"/>
                <a:cs typeface="Times New Roman" panose="02020603050405020304" pitchFamily="18" charset="0"/>
                <a:sym typeface="+mn-ea"/>
              </a:rPr>
              <a:t>Henan needs your help</a:t>
            </a:r>
            <a:endParaRPr lang="zh-CN" altLang="en-US" sz="1800" dirty="0" smtClean="0">
              <a:latin typeface="Times New Roman" panose="02020603050405020304" pitchFamily="18" charset="0"/>
              <a:cs typeface="Times New Roman" panose="02020603050405020304" pitchFamily="18" charset="0"/>
            </a:endParaRPr>
          </a:p>
          <a:p>
            <a:pPr algn="l">
              <a:lnSpc>
                <a:spcPts val="2760"/>
              </a:lnSpc>
            </a:pPr>
            <a:r>
              <a:rPr lang="en-US" altLang="zh-CN" sz="1800" dirty="0" smtClean="0">
                <a:latin typeface="Times New Roman" panose="02020603050405020304" pitchFamily="18" charset="0"/>
                <a:cs typeface="Times New Roman" panose="02020603050405020304" pitchFamily="18" charset="0"/>
                <a:sym typeface="+mn-ea"/>
              </a:rPr>
              <a:t> </a:t>
            </a:r>
            <a:r>
              <a:rPr lang="en-US" altLang="zh-CN" sz="1800" dirty="0" smtClean="0">
                <a:noFill/>
                <a:latin typeface="Times New Roman" panose="02020603050405020304" pitchFamily="18" charset="0"/>
                <a:cs typeface="Times New Roman" panose="02020603050405020304" pitchFamily="18" charset="0"/>
                <a:sym typeface="+mn-ea"/>
              </a:rPr>
              <a:t>  </a:t>
            </a:r>
            <a:r>
              <a:rPr lang="zh-CN" altLang="en-US" sz="1800" dirty="0" smtClean="0">
                <a:noFill/>
                <a:latin typeface="Times New Roman" panose="02020603050405020304" pitchFamily="18" charset="0"/>
                <a:cs typeface="Times New Roman" panose="02020603050405020304" pitchFamily="18" charset="0"/>
                <a:sym typeface="+mn-ea"/>
              </a:rPr>
              <a:t>一起帮助做得更好 </a:t>
            </a:r>
            <a:r>
              <a:rPr lang="zh-CN" altLang="en-US" sz="1800" dirty="0" smtClean="0">
                <a:latin typeface="Times New Roman" panose="02020603050405020304" pitchFamily="18" charset="0"/>
                <a:cs typeface="Times New Roman" panose="02020603050405020304" pitchFamily="18" charset="0"/>
                <a:sym typeface="+mn-ea"/>
              </a:rPr>
              <a:t>                  Helping together, being better</a:t>
            </a:r>
            <a:endParaRPr lang="zh-CN" altLang="en-US" dirty="0" smtClean="0">
              <a:latin typeface="Times New Roman" panose="02020603050405020304" pitchFamily="18" charset="0"/>
              <a:cs typeface="Times New Roman" panose="02020603050405020304" pitchFamily="18" charset="0"/>
            </a:endParaRPr>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wipe(down)">
                                      <p:cBhvr>
                                        <p:cTn id="13" dur="500"/>
                                        <p:tgtEl>
                                          <p:spTgt spid="7">
                                            <p:txEl>
                                              <p:pRg st="0" end="0"/>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7">
                                            <p:txEl>
                                              <p:pRg st="1" end="1"/>
                                            </p:txEl>
                                          </p:spTgt>
                                        </p:tgtEl>
                                        <p:attrNameLst>
                                          <p:attrName>style.visibility</p:attrName>
                                        </p:attrNameLst>
                                      </p:cBhvr>
                                      <p:to>
                                        <p:strVal val="visible"/>
                                      </p:to>
                                    </p:set>
                                    <p:animEffect transition="in" filter="wipe(down)">
                                      <p:cBhvr>
                                        <p:cTn id="16" dur="500"/>
                                        <p:tgtEl>
                                          <p:spTgt spid="7">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wipe(down)">
                                      <p:cBhvr>
                                        <p:cTn id="21" dur="500"/>
                                        <p:tgtEl>
                                          <p:spTgt spid="7">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7">
                                            <p:txEl>
                                              <p:pRg st="3" end="3"/>
                                            </p:txEl>
                                          </p:spTgt>
                                        </p:tgtEl>
                                        <p:attrNameLst>
                                          <p:attrName>style.visibility</p:attrName>
                                        </p:attrNameLst>
                                      </p:cBhvr>
                                      <p:to>
                                        <p:strVal val="visible"/>
                                      </p:to>
                                    </p:set>
                                    <p:animEffect transition="in" filter="wipe(down)">
                                      <p:cBhvr>
                                        <p:cTn id="26" dur="500"/>
                                        <p:tgtEl>
                                          <p:spTgt spid="7">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animEffect transition="in" filter="wipe(down)">
                                      <p:cBhvr>
                                        <p:cTn id="31" dur="500"/>
                                        <p:tgtEl>
                                          <p:spTgt spid="7">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7">
                                            <p:txEl>
                                              <p:pRg st="5" end="5"/>
                                            </p:txEl>
                                          </p:spTgt>
                                        </p:tgtEl>
                                        <p:attrNameLst>
                                          <p:attrName>style.visibility</p:attrName>
                                        </p:attrNameLst>
                                      </p:cBhvr>
                                      <p:to>
                                        <p:strVal val="visible"/>
                                      </p:to>
                                    </p:set>
                                    <p:animEffect transition="in" filter="wipe(down)">
                                      <p:cBhvr>
                                        <p:cTn id="36" dur="500"/>
                                        <p:tgtEl>
                                          <p:spTgt spid="7">
                                            <p:txEl>
                                              <p:pRg st="5" end="5"/>
                                            </p:txEl>
                                          </p:spTgt>
                                        </p:tgtEl>
                                      </p:cBhvr>
                                    </p:animEffect>
                                  </p:childTnLst>
                                </p:cTn>
                              </p:par>
                              <p:par>
                                <p:cTn id="37" presetID="22" presetClass="entr" presetSubtype="4" fill="hold" nodeType="withEffect">
                                  <p:stCondLst>
                                    <p:cond delay="0"/>
                                  </p:stCondLst>
                                  <p:childTnLst>
                                    <p:set>
                                      <p:cBhvr>
                                        <p:cTn id="38" dur="1" fill="hold">
                                          <p:stCondLst>
                                            <p:cond delay="0"/>
                                          </p:stCondLst>
                                        </p:cTn>
                                        <p:tgtEl>
                                          <p:spTgt spid="7">
                                            <p:txEl>
                                              <p:pRg st="6" end="6"/>
                                            </p:txEl>
                                          </p:spTgt>
                                        </p:tgtEl>
                                        <p:attrNameLst>
                                          <p:attrName>style.visibility</p:attrName>
                                        </p:attrNameLst>
                                      </p:cBhvr>
                                      <p:to>
                                        <p:strVal val="visible"/>
                                      </p:to>
                                    </p:set>
                                    <p:animEffect transition="in" filter="wipe(down)">
                                      <p:cBhvr>
                                        <p:cTn id="39" dur="500"/>
                                        <p:tgtEl>
                                          <p:spTgt spid="7">
                                            <p:txEl>
                                              <p:pRg st="6" end="6"/>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7">
                                            <p:txEl>
                                              <p:pRg st="7" end="7"/>
                                            </p:txEl>
                                          </p:spTgt>
                                        </p:tgtEl>
                                        <p:attrNameLst>
                                          <p:attrName>style.visibility</p:attrName>
                                        </p:attrNameLst>
                                      </p:cBhvr>
                                      <p:to>
                                        <p:strVal val="visible"/>
                                      </p:to>
                                    </p:set>
                                    <p:animEffect transition="in" filter="wipe(down)">
                                      <p:cBhvr>
                                        <p:cTn id="44" dur="500"/>
                                        <p:tgtEl>
                                          <p:spTgt spid="7">
                                            <p:txEl>
                                              <p:pRg st="7" end="7"/>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7">
                                            <p:txEl>
                                              <p:pRg st="8" end="8"/>
                                            </p:txEl>
                                          </p:spTgt>
                                        </p:tgtEl>
                                        <p:attrNameLst>
                                          <p:attrName>style.visibility</p:attrName>
                                        </p:attrNameLst>
                                      </p:cBhvr>
                                      <p:to>
                                        <p:strVal val="visible"/>
                                      </p:to>
                                    </p:set>
                                    <p:animEffect transition="in" filter="wipe(down)">
                                      <p:cBhvr>
                                        <p:cTn id="49" dur="500"/>
                                        <p:tgtEl>
                                          <p:spTgt spid="7">
                                            <p:txEl>
                                              <p:pRg st="8" end="8"/>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7">
                                            <p:txEl>
                                              <p:pRg st="9" end="9"/>
                                            </p:txEl>
                                          </p:spTgt>
                                        </p:tgtEl>
                                        <p:attrNameLst>
                                          <p:attrName>style.visibility</p:attrName>
                                        </p:attrNameLst>
                                      </p:cBhvr>
                                      <p:to>
                                        <p:strVal val="visible"/>
                                      </p:to>
                                    </p:set>
                                    <p:animEffect transition="in" filter="wipe(down)">
                                      <p:cBhvr>
                                        <p:cTn id="54" dur="500"/>
                                        <p:tgtEl>
                                          <p:spTgt spid="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5">
                <a:lumMod val="75000"/>
              </a:schemeClr>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pic>
        <p:nvPicPr>
          <p:cNvPr id="4" name="图片 3" descr="未标题-1.png"/>
          <p:cNvPicPr>
            <a:picLocks noChangeAspect="1"/>
          </p:cNvPicPr>
          <p:nvPr/>
        </p:nvPicPr>
        <p:blipFill>
          <a:blip r:embed="rId4" cstate="print"/>
          <a:stretch>
            <a:fillRect/>
          </a:stretch>
        </p:blipFill>
        <p:spPr>
          <a:xfrm>
            <a:off x="8150225" y="0"/>
            <a:ext cx="459740" cy="749935"/>
          </a:xfrm>
          <a:prstGeom prst="rect">
            <a:avLst/>
          </a:prstGeom>
        </p:spPr>
      </p:pic>
      <p:sp>
        <p:nvSpPr>
          <p:cNvPr id="5" name="TextBox 3"/>
          <p:cNvSpPr txBox="1"/>
          <p:nvPr/>
        </p:nvSpPr>
        <p:spPr>
          <a:xfrm>
            <a:off x="534035" y="144780"/>
            <a:ext cx="3724910" cy="398780"/>
          </a:xfrm>
          <a:prstGeom prst="rect">
            <a:avLst/>
          </a:prstGeom>
          <a:noFill/>
        </p:spPr>
        <p:txBody>
          <a:bodyPr wrap="square" rtlCol="0">
            <a:spAutoFit/>
          </a:bodyPr>
          <a:p>
            <a:r>
              <a:rPr lang="zh-CN" altLang="en-US" sz="2000" b="1" dirty="0">
                <a:solidFill>
                  <a:schemeClr val="accent5">
                    <a:lumMod val="75000"/>
                  </a:schemeClr>
                </a:solidFill>
                <a:latin typeface="微软雅黑" panose="020B0503020204020204" pitchFamily="34" charset="-122"/>
                <a:ea typeface="微软雅黑" panose="020B0503020204020204" pitchFamily="34" charset="-122"/>
              </a:rPr>
              <a:t>活动或演讲的主题</a:t>
            </a:r>
            <a:endParaRPr lang="zh-CN" altLang="en-US" sz="2000" b="1" dirty="0">
              <a:solidFill>
                <a:schemeClr val="accent5">
                  <a:lumMod val="75000"/>
                </a:schemeClr>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156210" y="664845"/>
            <a:ext cx="8776970" cy="4338320"/>
          </a:xfrm>
          <a:prstGeom prst="rect">
            <a:avLst/>
          </a:prstGeom>
          <a:noFill/>
        </p:spPr>
        <p:txBody>
          <a:bodyPr wrap="square" rtlCol="0" anchor="t">
            <a:spAutoFit/>
          </a:bodyPr>
          <a:p>
            <a:pPr marL="285750" indent="-285750" fontAlgn="auto">
              <a:lnSpc>
                <a:spcPts val="2760"/>
              </a:lnSpc>
              <a:buFont typeface="Wingdings" panose="05000000000000000000" charset="0"/>
              <a:buChar char="Ø"/>
            </a:pPr>
            <a:r>
              <a:rPr lang="zh-CN" altLang="en-US" sz="1800" b="1" dirty="0" smtClean="0">
                <a:solidFill>
                  <a:schemeClr val="accent5">
                    <a:lumMod val="75000"/>
                  </a:schemeClr>
                </a:solidFill>
                <a:latin typeface="Times New Roman" panose="02020603050405020304" pitchFamily="18" charset="0"/>
                <a:cs typeface="Times New Roman" panose="02020603050405020304" pitchFamily="18" charset="0"/>
              </a:rPr>
              <a:t>活动主题：押韵，朗朗上口</a:t>
            </a:r>
            <a:endParaRPr lang="zh-CN" altLang="en-US" sz="1800" dirty="0" smtClean="0">
              <a:latin typeface="Times New Roman" panose="02020603050405020304" pitchFamily="18" charset="0"/>
              <a:cs typeface="Times New Roman" panose="02020603050405020304" pitchFamily="18" charset="0"/>
            </a:endParaRPr>
          </a:p>
          <a:p>
            <a:pPr fontAlgn="auto">
              <a:lnSpc>
                <a:spcPts val="2760"/>
              </a:lnSpc>
            </a:pPr>
            <a:r>
              <a:rPr lang="en-US" altLang="zh-CN" sz="1800" dirty="0" smtClean="0">
                <a:latin typeface="Times New Roman" panose="02020603050405020304" pitchFamily="18" charset="0"/>
                <a:cs typeface="Times New Roman" panose="02020603050405020304" pitchFamily="18" charset="0"/>
              </a:rPr>
              <a:t>     </a:t>
            </a:r>
            <a:r>
              <a:rPr lang="zh-CN" altLang="en-US" sz="1800" dirty="0" smtClean="0">
                <a:latin typeface="Times New Roman" panose="02020603050405020304" pitchFamily="18" charset="0"/>
                <a:cs typeface="Times New Roman" panose="02020603050405020304" pitchFamily="18" charset="0"/>
              </a:rPr>
              <a:t>工作产生快乐</a:t>
            </a:r>
            <a:r>
              <a:rPr lang="en-US" altLang="zh-CN" sz="1800" dirty="0" smtClean="0">
                <a:latin typeface="Times New Roman" panose="02020603050405020304" pitchFamily="18" charset="0"/>
                <a:cs typeface="Times New Roman" panose="02020603050405020304" pitchFamily="18" charset="0"/>
              </a:rPr>
              <a:t>                         </a:t>
            </a:r>
            <a:r>
              <a:rPr lang="zh-CN" altLang="en-US" sz="1800" dirty="0" smtClean="0">
                <a:latin typeface="Times New Roman" panose="02020603050405020304" pitchFamily="18" charset="0"/>
                <a:cs typeface="Times New Roman" panose="02020603050405020304" pitchFamily="18" charset="0"/>
                <a:sym typeface="+mn-ea"/>
              </a:rPr>
              <a:t>themed “Working generates pleasure</a:t>
            </a:r>
            <a:r>
              <a:rPr lang="en-US" altLang="zh-CN" sz="1800" dirty="0" smtClean="0">
                <a:latin typeface="Times New Roman" panose="02020603050405020304" pitchFamily="18" charset="0"/>
                <a:cs typeface="Times New Roman" panose="02020603050405020304" pitchFamily="18" charset="0"/>
                <a:sym typeface="+mn-ea"/>
              </a:rPr>
              <a:t>”</a:t>
            </a:r>
            <a:endParaRPr lang="en-US" altLang="zh-CN" sz="1800" dirty="0" smtClean="0">
              <a:latin typeface="Times New Roman" panose="02020603050405020304" pitchFamily="18" charset="0"/>
              <a:cs typeface="Times New Roman" panose="02020603050405020304" pitchFamily="18" charset="0"/>
              <a:sym typeface="+mn-ea"/>
            </a:endParaRPr>
          </a:p>
          <a:p>
            <a:pPr fontAlgn="auto">
              <a:lnSpc>
                <a:spcPts val="2760"/>
              </a:lnSpc>
            </a:pPr>
            <a:r>
              <a:rPr lang="en-US" altLang="zh-CN" sz="1800" dirty="0" smtClean="0">
                <a:latin typeface="Times New Roman" panose="02020603050405020304" pitchFamily="18" charset="0"/>
                <a:cs typeface="Times New Roman" panose="02020603050405020304" pitchFamily="18" charset="0"/>
              </a:rPr>
              <a:t>     </a:t>
            </a:r>
            <a:r>
              <a:rPr lang="zh-CN" altLang="en-US" sz="1800" dirty="0" smtClean="0">
                <a:latin typeface="Times New Roman" panose="02020603050405020304" pitchFamily="18" charset="0"/>
                <a:cs typeface="Times New Roman" panose="02020603050405020304" pitchFamily="18" charset="0"/>
              </a:rPr>
              <a:t>劳动培养孕育光荣</a:t>
            </a:r>
            <a:r>
              <a:rPr lang="en-US" altLang="zh-CN" sz="1800" dirty="0" smtClean="0">
                <a:latin typeface="Times New Roman" panose="02020603050405020304" pitchFamily="18" charset="0"/>
                <a:cs typeface="Times New Roman" panose="02020603050405020304" pitchFamily="18" charset="0"/>
              </a:rPr>
              <a:t>                 </a:t>
            </a:r>
            <a:r>
              <a:rPr lang="zh-CN" altLang="en-US" sz="1800" dirty="0" smtClean="0">
                <a:latin typeface="Times New Roman" panose="02020603050405020304" pitchFamily="18" charset="0"/>
                <a:cs typeface="Times New Roman" panose="02020603050405020304" pitchFamily="18" charset="0"/>
                <a:sym typeface="+mn-ea"/>
              </a:rPr>
              <a:t>Labor fosters</a:t>
            </a:r>
            <a:r>
              <a:rPr lang="en-US" altLang="zh-CN" sz="1800" dirty="0" smtClean="0">
                <a:latin typeface="Times New Roman" panose="02020603050405020304" pitchFamily="18" charset="0"/>
                <a:cs typeface="Times New Roman" panose="02020603050405020304" pitchFamily="18" charset="0"/>
                <a:sym typeface="+mn-ea"/>
              </a:rPr>
              <a:t>/</a:t>
            </a:r>
            <a:r>
              <a:rPr lang="zh-CN" altLang="en-US" sz="1800" dirty="0" smtClean="0">
                <a:latin typeface="Times New Roman" panose="02020603050405020304" pitchFamily="18" charset="0"/>
                <a:cs typeface="Times New Roman" panose="02020603050405020304" pitchFamily="18" charset="0"/>
                <a:sym typeface="+mn-ea"/>
              </a:rPr>
              <a:t> breeds g</a:t>
            </a:r>
            <a:r>
              <a:rPr lang="en-US" altLang="zh-CN" sz="1800" dirty="0" smtClean="0">
                <a:latin typeface="Times New Roman" panose="02020603050405020304" pitchFamily="18" charset="0"/>
                <a:cs typeface="Times New Roman" panose="02020603050405020304" pitchFamily="18" charset="0"/>
                <a:sym typeface="+mn-ea"/>
              </a:rPr>
              <a:t>lory</a:t>
            </a:r>
            <a:endParaRPr lang="zh-CN" altLang="en-US" sz="1800" dirty="0" smtClean="0">
              <a:latin typeface="Times New Roman" panose="02020603050405020304" pitchFamily="18" charset="0"/>
              <a:cs typeface="Times New Roman" panose="02020603050405020304" pitchFamily="18" charset="0"/>
            </a:endParaRPr>
          </a:p>
          <a:p>
            <a:pPr fontAlgn="auto">
              <a:lnSpc>
                <a:spcPts val="2760"/>
              </a:lnSpc>
            </a:pPr>
            <a:r>
              <a:rPr lang="en-US" altLang="zh-CN" sz="1800" dirty="0" smtClean="0">
                <a:latin typeface="Times New Roman" panose="02020603050405020304" pitchFamily="18" charset="0"/>
                <a:cs typeface="Times New Roman" panose="02020603050405020304" pitchFamily="18" charset="0"/>
              </a:rPr>
              <a:t>     </a:t>
            </a:r>
            <a:r>
              <a:rPr lang="zh-CN" altLang="en-US" sz="1800" dirty="0" smtClean="0">
                <a:latin typeface="Times New Roman" panose="02020603050405020304" pitchFamily="18" charset="0"/>
                <a:cs typeface="Times New Roman" panose="02020603050405020304" pitchFamily="18" charset="0"/>
              </a:rPr>
              <a:t>拥抱劳动</a:t>
            </a:r>
            <a:r>
              <a:rPr lang="en-US" altLang="zh-CN" sz="1800" dirty="0" smtClean="0">
                <a:latin typeface="Times New Roman" panose="02020603050405020304" pitchFamily="18" charset="0"/>
                <a:cs typeface="Times New Roman" panose="02020603050405020304" pitchFamily="18" charset="0"/>
              </a:rPr>
              <a:t>, </a:t>
            </a:r>
            <a:r>
              <a:rPr lang="zh-CN" altLang="en-US" sz="1800" dirty="0" smtClean="0">
                <a:latin typeface="Times New Roman" panose="02020603050405020304" pitchFamily="18" charset="0"/>
                <a:cs typeface="Times New Roman" panose="02020603050405020304" pitchFamily="18" charset="0"/>
              </a:rPr>
              <a:t>享受热爱</a:t>
            </a:r>
            <a:r>
              <a:rPr lang="en-US" altLang="zh-CN" sz="1800" dirty="0" smtClean="0">
                <a:latin typeface="Times New Roman" panose="02020603050405020304" pitchFamily="18" charset="0"/>
                <a:cs typeface="Times New Roman" panose="02020603050405020304" pitchFamily="18" charset="0"/>
              </a:rPr>
              <a:t>               </a:t>
            </a:r>
            <a:r>
              <a:rPr lang="en-US" altLang="zh-CN" sz="1800" dirty="0" smtClean="0">
                <a:latin typeface="Times New Roman" panose="02020603050405020304" pitchFamily="18" charset="0"/>
                <a:cs typeface="Times New Roman" panose="02020603050405020304" pitchFamily="18" charset="0"/>
                <a:sym typeface="+mn-ea"/>
              </a:rPr>
              <a:t>Embrace </a:t>
            </a:r>
            <a:r>
              <a:rPr lang="zh-CN" altLang="en-US" sz="1800" dirty="0" smtClean="0">
                <a:latin typeface="Times New Roman" panose="02020603050405020304" pitchFamily="18" charset="0"/>
                <a:cs typeface="Times New Roman" panose="02020603050405020304" pitchFamily="18" charset="0"/>
                <a:sym typeface="+mn-ea"/>
              </a:rPr>
              <a:t>labo</a:t>
            </a:r>
            <a:r>
              <a:rPr lang="en-US" altLang="zh-CN" sz="1800" dirty="0" smtClean="0">
                <a:latin typeface="Times New Roman" panose="02020603050405020304" pitchFamily="18" charset="0"/>
                <a:cs typeface="Times New Roman" panose="02020603050405020304" pitchFamily="18" charset="0"/>
                <a:sym typeface="+mn-ea"/>
              </a:rPr>
              <a:t>r, Enjoy love</a:t>
            </a:r>
            <a:endParaRPr lang="zh-CN" altLang="en-US" sz="1800" dirty="0" smtClean="0">
              <a:latin typeface="Times New Roman" panose="02020603050405020304" pitchFamily="18" charset="0"/>
              <a:cs typeface="Times New Roman" panose="02020603050405020304" pitchFamily="18" charset="0"/>
            </a:endParaRPr>
          </a:p>
          <a:p>
            <a:pPr fontAlgn="auto">
              <a:lnSpc>
                <a:spcPts val="2760"/>
              </a:lnSpc>
            </a:pPr>
            <a:r>
              <a:rPr lang="en-US" altLang="zh-CN" sz="1800" dirty="0" smtClean="0">
                <a:latin typeface="Times New Roman" panose="02020603050405020304" pitchFamily="18" charset="0"/>
                <a:cs typeface="Times New Roman" panose="02020603050405020304" pitchFamily="18" charset="0"/>
              </a:rPr>
              <a:t>     </a:t>
            </a:r>
            <a:r>
              <a:rPr lang="zh-CN" altLang="en-US" sz="1800" dirty="0" smtClean="0">
                <a:latin typeface="Times New Roman" panose="02020603050405020304" pitchFamily="18" charset="0"/>
                <a:cs typeface="Times New Roman" panose="02020603050405020304" pitchFamily="18" charset="0"/>
              </a:rPr>
              <a:t>振作起来，拥抱自然</a:t>
            </a:r>
            <a:r>
              <a:rPr lang="en-US" altLang="zh-CN" sz="1800" dirty="0" smtClean="0">
                <a:latin typeface="Times New Roman" panose="02020603050405020304" pitchFamily="18" charset="0"/>
                <a:cs typeface="Times New Roman" panose="02020603050405020304" pitchFamily="18" charset="0"/>
              </a:rPr>
              <a:t>              </a:t>
            </a:r>
            <a:r>
              <a:rPr lang="zh-CN" altLang="en-US" sz="1800" dirty="0" smtClean="0">
                <a:latin typeface="Times New Roman" panose="02020603050405020304" pitchFamily="18" charset="0"/>
                <a:cs typeface="Times New Roman" panose="02020603050405020304" pitchFamily="18" charset="0"/>
              </a:rPr>
              <a:t>Brace Yourself, Embrace </a:t>
            </a:r>
            <a:r>
              <a:rPr lang="en-US" altLang="zh-CN" sz="1800" dirty="0" smtClean="0">
                <a:latin typeface="Times New Roman" panose="02020603050405020304" pitchFamily="18" charset="0"/>
                <a:cs typeface="Times New Roman" panose="02020603050405020304" pitchFamily="18" charset="0"/>
              </a:rPr>
              <a:t>Nature</a:t>
            </a:r>
            <a:r>
              <a:rPr lang="zh-CN" altLang="en-US" sz="1800" dirty="0" smtClean="0">
                <a:latin typeface="Times New Roman" panose="02020603050405020304" pitchFamily="18" charset="0"/>
                <a:cs typeface="Times New Roman" panose="02020603050405020304" pitchFamily="18" charset="0"/>
              </a:rPr>
              <a:t>”</a:t>
            </a:r>
            <a:endParaRPr lang="zh-CN" altLang="en-US" sz="1800" dirty="0" smtClean="0">
              <a:latin typeface="Times New Roman" panose="02020603050405020304" pitchFamily="18" charset="0"/>
              <a:cs typeface="Times New Roman" panose="02020603050405020304" pitchFamily="18" charset="0"/>
            </a:endParaRPr>
          </a:p>
          <a:p>
            <a:pPr fontAlgn="auto">
              <a:lnSpc>
                <a:spcPts val="2760"/>
              </a:lnSpc>
            </a:pPr>
            <a:r>
              <a:rPr lang="en-US" altLang="zh-CN" sz="1800" dirty="0" smtClean="0">
                <a:latin typeface="Times New Roman" panose="02020603050405020304" pitchFamily="18" charset="0"/>
                <a:cs typeface="Times New Roman" panose="02020603050405020304" pitchFamily="18" charset="0"/>
              </a:rPr>
              <a:t>    </a:t>
            </a:r>
            <a:r>
              <a:rPr lang="zh-CN" altLang="en-US" sz="1800" dirty="0" smtClean="0">
                <a:latin typeface="Times New Roman" panose="02020603050405020304" pitchFamily="18" charset="0"/>
                <a:cs typeface="Times New Roman" panose="02020603050405020304" pitchFamily="18" charset="0"/>
              </a:rPr>
              <a:t>关爱贫困学生，分享爱心</a:t>
            </a:r>
            <a:r>
              <a:rPr lang="en-US" altLang="zh-CN" sz="1800" dirty="0" smtClean="0">
                <a:latin typeface="Times New Roman" panose="02020603050405020304" pitchFamily="18" charset="0"/>
                <a:cs typeface="Times New Roman" panose="02020603050405020304" pitchFamily="18" charset="0"/>
              </a:rPr>
              <a:t>      </a:t>
            </a:r>
            <a:r>
              <a:rPr lang="zh-CN" altLang="en-US" sz="1800" dirty="0" smtClean="0">
                <a:latin typeface="Times New Roman" panose="02020603050405020304" pitchFamily="18" charset="0"/>
                <a:cs typeface="Times New Roman" panose="02020603050405020304" pitchFamily="18" charset="0"/>
              </a:rPr>
              <a:t>Careing poor students, sharing love”</a:t>
            </a:r>
            <a:endParaRPr lang="zh-CN" altLang="en-US" sz="1800" dirty="0" smtClean="0">
              <a:latin typeface="Times New Roman" panose="02020603050405020304" pitchFamily="18" charset="0"/>
              <a:cs typeface="Times New Roman" panose="02020603050405020304" pitchFamily="18" charset="0"/>
            </a:endParaRPr>
          </a:p>
          <a:p>
            <a:pPr fontAlgn="auto">
              <a:lnSpc>
                <a:spcPts val="2760"/>
              </a:lnSpc>
            </a:pPr>
            <a:r>
              <a:rPr lang="en-US" altLang="zh-CN" sz="1800" dirty="0" smtClean="0">
                <a:latin typeface="Times New Roman" panose="02020603050405020304" pitchFamily="18" charset="0"/>
                <a:cs typeface="Times New Roman" panose="02020603050405020304" pitchFamily="18" charset="0"/>
              </a:rPr>
              <a:t>    </a:t>
            </a:r>
            <a:r>
              <a:rPr lang="zh-CN" altLang="en-US" sz="1800" dirty="0" smtClean="0">
                <a:latin typeface="Times New Roman" panose="02020603050405020304" pitchFamily="18" charset="0"/>
                <a:cs typeface="Times New Roman" panose="02020603050405020304" pitchFamily="18" charset="0"/>
              </a:rPr>
              <a:t>从商到清:中国艺术的历史</a:t>
            </a:r>
            <a:r>
              <a:rPr lang="en-US" altLang="zh-CN" sz="1800" dirty="0" smtClean="0">
                <a:latin typeface="Times New Roman" panose="02020603050405020304" pitchFamily="18" charset="0"/>
                <a:cs typeface="Times New Roman" panose="02020603050405020304" pitchFamily="18" charset="0"/>
              </a:rPr>
              <a:t>     </a:t>
            </a:r>
            <a:r>
              <a:rPr lang="zh-CN" altLang="en-US" sz="1800" dirty="0" smtClean="0">
                <a:latin typeface="Times New Roman" panose="02020603050405020304" pitchFamily="18" charset="0"/>
                <a:cs typeface="Times New Roman" panose="02020603050405020304" pitchFamily="18" charset="0"/>
              </a:rPr>
              <a:t>From Shang to Qing: Chinese Art Through the Ages</a:t>
            </a:r>
            <a:endParaRPr lang="zh-CN" altLang="en-US" sz="1800" dirty="0" smtClean="0">
              <a:latin typeface="Times New Roman" panose="02020603050405020304" pitchFamily="18" charset="0"/>
              <a:cs typeface="Times New Roman" panose="02020603050405020304" pitchFamily="18" charset="0"/>
            </a:endParaRPr>
          </a:p>
          <a:p>
            <a:pPr marL="285750" indent="-285750" fontAlgn="auto">
              <a:lnSpc>
                <a:spcPts val="2760"/>
              </a:lnSpc>
              <a:buFont typeface="Wingdings" panose="05000000000000000000" charset="0"/>
              <a:buChar char="Ø"/>
            </a:pPr>
            <a:r>
              <a:rPr lang="en-US" altLang="zh-CN" sz="18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zh-CN" altLang="en-US" sz="1800" b="1" dirty="0" smtClean="0">
                <a:solidFill>
                  <a:schemeClr val="accent5">
                    <a:lumMod val="75000"/>
                  </a:schemeClr>
                </a:solidFill>
                <a:latin typeface="Times New Roman" panose="02020603050405020304" pitchFamily="18" charset="0"/>
                <a:cs typeface="Times New Roman" panose="02020603050405020304" pitchFamily="18" charset="0"/>
              </a:rPr>
              <a:t>演讲</a:t>
            </a:r>
            <a:r>
              <a:rPr lang="en-US" altLang="zh-CN" sz="1800" b="1" dirty="0" smtClean="0">
                <a:solidFill>
                  <a:schemeClr val="accent5">
                    <a:lumMod val="75000"/>
                  </a:schemeClr>
                </a:solidFill>
                <a:latin typeface="Times New Roman" panose="02020603050405020304" pitchFamily="18" charset="0"/>
                <a:cs typeface="Times New Roman" panose="02020603050405020304" pitchFamily="18" charset="0"/>
              </a:rPr>
              <a:t>的主题: </a:t>
            </a:r>
            <a:endParaRPr lang="en-US" altLang="zh-CN" sz="1800" b="1" dirty="0" smtClean="0">
              <a:solidFill>
                <a:schemeClr val="accent5">
                  <a:lumMod val="75000"/>
                </a:schemeClr>
              </a:solidFill>
              <a:latin typeface="Times New Roman" panose="02020603050405020304" pitchFamily="18" charset="0"/>
              <a:cs typeface="Times New Roman" panose="02020603050405020304" pitchFamily="18" charset="0"/>
            </a:endParaRPr>
          </a:p>
          <a:p>
            <a:pPr marL="285750" indent="-285750" fontAlgn="auto">
              <a:lnSpc>
                <a:spcPts val="2760"/>
              </a:lnSpc>
            </a:pPr>
            <a:r>
              <a:rPr lang="en-US" altLang="zh-CN" sz="1800" dirty="0" smtClean="0">
                <a:latin typeface="Times New Roman" panose="02020603050405020304" pitchFamily="18" charset="0"/>
                <a:cs typeface="Times New Roman" panose="02020603050405020304" pitchFamily="18" charset="0"/>
              </a:rPr>
              <a:t>    </a:t>
            </a:r>
            <a:r>
              <a:rPr lang="zh-CN" altLang="en-US" sz="1800" dirty="0" smtClean="0">
                <a:latin typeface="Times New Roman" panose="02020603050405020304" pitchFamily="18" charset="0"/>
                <a:cs typeface="Times New Roman" panose="02020603050405020304" pitchFamily="18" charset="0"/>
              </a:rPr>
              <a:t>应该正确地做事还是做正确的事</a:t>
            </a:r>
            <a:r>
              <a:rPr lang="en-US" altLang="zh-CN" sz="1800" dirty="0" smtClean="0">
                <a:latin typeface="Times New Roman" panose="02020603050405020304" pitchFamily="18" charset="0"/>
                <a:cs typeface="Times New Roman" panose="02020603050405020304" pitchFamily="18" charset="0"/>
                <a:sym typeface="+mn-ea"/>
              </a:rPr>
              <a:t>       </a:t>
            </a:r>
            <a:r>
              <a:rPr lang="zh-CN" altLang="en-US" sz="1800" dirty="0" smtClean="0">
                <a:latin typeface="Times New Roman" panose="02020603050405020304" pitchFamily="18" charset="0"/>
                <a:cs typeface="Times New Roman" panose="02020603050405020304" pitchFamily="18" charset="0"/>
              </a:rPr>
              <a:t>Doing </a:t>
            </a:r>
            <a:r>
              <a:rPr lang="zh-CN" altLang="en-US" sz="1800" dirty="0" smtClean="0">
                <a:latin typeface="Times New Roman" panose="02020603050405020304" pitchFamily="18" charset="0"/>
                <a:cs typeface="Times New Roman" panose="02020603050405020304" pitchFamily="18" charset="0"/>
                <a:sym typeface="+mn-ea"/>
              </a:rPr>
              <a:t>things right</a:t>
            </a:r>
            <a:r>
              <a:rPr lang="en-US" altLang="zh-CN" sz="1800" dirty="0" smtClean="0">
                <a:latin typeface="Times New Roman" panose="02020603050405020304" pitchFamily="18" charset="0"/>
                <a:cs typeface="Times New Roman" panose="02020603050405020304" pitchFamily="18" charset="0"/>
                <a:sym typeface="+mn-ea"/>
              </a:rPr>
              <a:t> </a:t>
            </a:r>
            <a:r>
              <a:rPr lang="zh-CN" altLang="en-US" sz="1800" dirty="0" smtClean="0">
                <a:latin typeface="Times New Roman" panose="02020603050405020304" pitchFamily="18" charset="0"/>
                <a:cs typeface="Times New Roman" panose="02020603050405020304" pitchFamily="18" charset="0"/>
              </a:rPr>
              <a:t>or doing </a:t>
            </a:r>
            <a:r>
              <a:rPr lang="zh-CN" altLang="en-US" sz="1800" dirty="0" smtClean="0">
                <a:latin typeface="Times New Roman" panose="02020603050405020304" pitchFamily="18" charset="0"/>
                <a:cs typeface="Times New Roman" panose="02020603050405020304" pitchFamily="18" charset="0"/>
                <a:sym typeface="+mn-ea"/>
              </a:rPr>
              <a:t>right things </a:t>
            </a:r>
            <a:endParaRPr lang="zh-CN" altLang="en-US" sz="1800" dirty="0" smtClean="0">
              <a:latin typeface="Times New Roman" panose="02020603050405020304" pitchFamily="18" charset="0"/>
              <a:cs typeface="Times New Roman" panose="02020603050405020304" pitchFamily="18" charset="0"/>
              <a:sym typeface="+mn-ea"/>
            </a:endParaRPr>
          </a:p>
          <a:p>
            <a:pPr fontAlgn="auto">
              <a:lnSpc>
                <a:spcPts val="2760"/>
              </a:lnSpc>
            </a:pPr>
            <a:r>
              <a:rPr lang="zh-CN" altLang="en-US" sz="1800" dirty="0" smtClean="0">
                <a:latin typeface="Times New Roman" panose="02020603050405020304" pitchFamily="18" charset="0"/>
                <a:cs typeface="Times New Roman" panose="02020603050405020304" pitchFamily="18" charset="0"/>
                <a:sym typeface="+mn-ea"/>
              </a:rPr>
              <a:t> </a:t>
            </a:r>
            <a:r>
              <a:rPr lang="en-US" altLang="zh-CN" sz="1800" dirty="0" smtClean="0">
                <a:latin typeface="Times New Roman" panose="02020603050405020304" pitchFamily="18" charset="0"/>
                <a:cs typeface="Times New Roman" panose="02020603050405020304" pitchFamily="18" charset="0"/>
                <a:sym typeface="+mn-ea"/>
              </a:rPr>
              <a:t> </a:t>
            </a:r>
            <a:r>
              <a:rPr lang="zh-CN" altLang="en-US" sz="1800" dirty="0" smtClean="0">
                <a:latin typeface="Times New Roman" panose="02020603050405020304" pitchFamily="18" charset="0"/>
                <a:cs typeface="Times New Roman" panose="02020603050405020304" pitchFamily="18" charset="0"/>
                <a:sym typeface="+mn-ea"/>
              </a:rPr>
              <a:t>“世界公民”应具备的素质</a:t>
            </a:r>
            <a:r>
              <a:rPr lang="en-US" altLang="zh-CN" sz="1800" dirty="0" smtClean="0">
                <a:latin typeface="Times New Roman" panose="02020603050405020304" pitchFamily="18" charset="0"/>
                <a:cs typeface="Times New Roman" panose="02020603050405020304" pitchFamily="18" charset="0"/>
                <a:sym typeface="+mn-ea"/>
              </a:rPr>
              <a:t>                 </a:t>
            </a:r>
            <a:r>
              <a:rPr lang="zh-CN" altLang="en-US" sz="1800" dirty="0" smtClean="0">
                <a:latin typeface="Times New Roman" panose="02020603050405020304" pitchFamily="18" charset="0"/>
                <a:cs typeface="Times New Roman" panose="02020603050405020304" pitchFamily="18" charset="0"/>
              </a:rPr>
              <a:t>The qualities of a </a:t>
            </a:r>
            <a:r>
              <a:rPr lang="en-US" altLang="zh-CN" sz="1800" dirty="0" smtClean="0">
                <a:latin typeface="Times New Roman" panose="02020603050405020304" pitchFamily="18" charset="0"/>
                <a:cs typeface="Times New Roman" panose="02020603050405020304" pitchFamily="18" charset="0"/>
              </a:rPr>
              <a:t>“</a:t>
            </a:r>
            <a:r>
              <a:rPr lang="zh-CN" altLang="en-US" sz="1800" dirty="0" smtClean="0">
                <a:latin typeface="Times New Roman" panose="02020603050405020304" pitchFamily="18" charset="0"/>
                <a:cs typeface="Times New Roman" panose="02020603050405020304" pitchFamily="18" charset="0"/>
              </a:rPr>
              <a:t>global citizen”</a:t>
            </a:r>
            <a:endParaRPr lang="zh-CN" altLang="en-US" sz="1800" dirty="0" smtClean="0">
              <a:latin typeface="Times New Roman" panose="02020603050405020304" pitchFamily="18" charset="0"/>
              <a:cs typeface="Times New Roman" panose="02020603050405020304" pitchFamily="18" charset="0"/>
            </a:endParaRPr>
          </a:p>
          <a:p>
            <a:pPr fontAlgn="auto">
              <a:lnSpc>
                <a:spcPts val="2760"/>
              </a:lnSpc>
            </a:pPr>
            <a:r>
              <a:rPr lang="en-US" altLang="zh-CN" sz="1800" dirty="0" smtClean="0">
                <a:latin typeface="Times New Roman" panose="02020603050405020304" pitchFamily="18" charset="0"/>
                <a:cs typeface="Times New Roman" panose="02020603050405020304" pitchFamily="18" charset="0"/>
                <a:sym typeface="+mn-ea"/>
              </a:rPr>
              <a:t>    </a:t>
            </a:r>
            <a:r>
              <a:rPr lang="zh-CN" altLang="en-US" sz="1800" dirty="0" smtClean="0">
                <a:latin typeface="Times New Roman" panose="02020603050405020304" pitchFamily="18" charset="0"/>
                <a:cs typeface="Times New Roman" panose="02020603050405020304" pitchFamily="18" charset="0"/>
                <a:sym typeface="+mn-ea"/>
              </a:rPr>
              <a:t>没有人是一座孤岛</a:t>
            </a:r>
            <a:r>
              <a:rPr lang="en-US" altLang="zh-CN" sz="1800" dirty="0" smtClean="0">
                <a:latin typeface="Times New Roman" panose="02020603050405020304" pitchFamily="18" charset="0"/>
                <a:cs typeface="Times New Roman" panose="02020603050405020304" pitchFamily="18" charset="0"/>
                <a:sym typeface="+mn-ea"/>
              </a:rPr>
              <a:t>                               </a:t>
            </a:r>
            <a:r>
              <a:rPr lang="zh-CN" altLang="en-US" sz="1800" dirty="0" smtClean="0">
                <a:latin typeface="Times New Roman" panose="02020603050405020304" pitchFamily="18" charset="0"/>
                <a:cs typeface="Times New Roman" panose="02020603050405020304" pitchFamily="18" charset="0"/>
              </a:rPr>
              <a:t>No person is an island</a:t>
            </a:r>
            <a:endParaRPr lang="zh-CN" altLang="en-US" sz="1800" dirty="0" smtClean="0">
              <a:latin typeface="Times New Roman" panose="02020603050405020304" pitchFamily="18" charset="0"/>
              <a:cs typeface="Times New Roman" panose="02020603050405020304" pitchFamily="18" charset="0"/>
            </a:endParaRPr>
          </a:p>
          <a:p>
            <a:pPr fontAlgn="auto">
              <a:lnSpc>
                <a:spcPts val="2760"/>
              </a:lnSpc>
            </a:pPr>
            <a:r>
              <a:rPr lang="en-US" altLang="zh-CN" sz="1800" dirty="0" smtClean="0">
                <a:latin typeface="Times New Roman" panose="02020603050405020304" pitchFamily="18" charset="0"/>
                <a:cs typeface="Times New Roman" panose="02020603050405020304" pitchFamily="18" charset="0"/>
              </a:rPr>
              <a:t>    </a:t>
            </a:r>
            <a:r>
              <a:rPr lang="zh-CN" altLang="en-US" sz="1800" dirty="0" smtClean="0">
                <a:latin typeface="Times New Roman" panose="02020603050405020304" pitchFamily="18" charset="0"/>
                <a:cs typeface="Times New Roman" panose="02020603050405020304" pitchFamily="18" charset="0"/>
              </a:rPr>
              <a:t>山川异域，风月同天</a:t>
            </a:r>
            <a:r>
              <a:rPr lang="en-US" altLang="zh-CN" sz="1800" dirty="0" smtClean="0">
                <a:latin typeface="Times New Roman" panose="02020603050405020304" pitchFamily="18" charset="0"/>
                <a:cs typeface="Times New Roman" panose="02020603050405020304" pitchFamily="18" charset="0"/>
              </a:rPr>
              <a:t>                           </a:t>
            </a:r>
            <a:r>
              <a:rPr lang="zh-CN" altLang="en-US" sz="1800" dirty="0" smtClean="0">
                <a:latin typeface="Times New Roman" panose="02020603050405020304" pitchFamily="18" charset="0"/>
                <a:cs typeface="Times New Roman" panose="02020603050405020304" pitchFamily="18" charset="0"/>
              </a:rPr>
              <a:t>Miles apart, close at heart</a:t>
            </a:r>
            <a:endParaRPr lang="zh-CN" altLang="en-US" sz="1800" dirty="0" smtClean="0">
              <a:latin typeface="Times New Roman" panose="02020603050405020304" pitchFamily="18" charset="0"/>
              <a:cs typeface="Times New Roman" panose="02020603050405020304" pitchFamily="18" charset="0"/>
            </a:endParaRPr>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5">
                <a:lumMod val="75000"/>
              </a:schemeClr>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pic>
        <p:nvPicPr>
          <p:cNvPr id="4" name="图片 3" descr="未标题-1.png"/>
          <p:cNvPicPr>
            <a:picLocks noChangeAspect="1"/>
          </p:cNvPicPr>
          <p:nvPr/>
        </p:nvPicPr>
        <p:blipFill>
          <a:blip r:embed="rId4" cstate="print"/>
          <a:stretch>
            <a:fillRect/>
          </a:stretch>
        </p:blipFill>
        <p:spPr>
          <a:xfrm>
            <a:off x="8150225" y="0"/>
            <a:ext cx="459740" cy="749935"/>
          </a:xfrm>
          <a:prstGeom prst="rect">
            <a:avLst/>
          </a:prstGeom>
        </p:spPr>
      </p:pic>
      <p:sp>
        <p:nvSpPr>
          <p:cNvPr id="5" name="TextBox 3"/>
          <p:cNvSpPr txBox="1"/>
          <p:nvPr/>
        </p:nvSpPr>
        <p:spPr>
          <a:xfrm>
            <a:off x="534035" y="144780"/>
            <a:ext cx="3724910" cy="398780"/>
          </a:xfrm>
          <a:prstGeom prst="rect">
            <a:avLst/>
          </a:prstGeom>
          <a:noFill/>
        </p:spPr>
        <p:txBody>
          <a:bodyPr wrap="square" rtlCol="0">
            <a:spAutoFit/>
          </a:bodyPr>
          <a:p>
            <a:r>
              <a:rPr lang="zh-CN" altLang="en-US" sz="2000" b="1" dirty="0">
                <a:solidFill>
                  <a:srgbClr val="C00000"/>
                </a:solidFill>
                <a:latin typeface="微软雅黑" panose="020B0503020204020204" pitchFamily="34" charset="-122"/>
                <a:ea typeface="微软雅黑" panose="020B0503020204020204" pitchFamily="34" charset="-122"/>
                <a:sym typeface="+mn-ea"/>
              </a:rPr>
              <a:t>介绍、回忆或描写</a:t>
            </a:r>
            <a:r>
              <a:rPr lang="zh-CN" altLang="en-US" sz="2000" b="1" dirty="0">
                <a:solidFill>
                  <a:schemeClr val="accent5">
                    <a:lumMod val="75000"/>
                  </a:schemeClr>
                </a:solidFill>
                <a:latin typeface="微软雅黑" panose="020B0503020204020204" pitchFamily="34" charset="-122"/>
                <a:ea typeface="微软雅黑" panose="020B0503020204020204" pitchFamily="34" charset="-122"/>
              </a:rPr>
              <a:t>活动</a:t>
            </a:r>
            <a:endParaRPr lang="zh-CN" altLang="en-US" sz="2000" b="1" dirty="0">
              <a:solidFill>
                <a:schemeClr val="accent5">
                  <a:lumMod val="75000"/>
                </a:schemeClr>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240030" y="647065"/>
            <a:ext cx="8663940" cy="4246245"/>
          </a:xfrm>
          <a:prstGeom prst="rect">
            <a:avLst/>
          </a:prstGeom>
          <a:noFill/>
        </p:spPr>
        <p:txBody>
          <a:bodyPr wrap="square" rtlCol="0">
            <a:spAutoFit/>
          </a:bodyPr>
          <a:p>
            <a:pPr fontAlgn="auto">
              <a:lnSpc>
                <a:spcPts val="2160"/>
              </a:lnSpc>
            </a:pPr>
            <a:r>
              <a:rPr lang="en-US" altLang="zh-CN" sz="1800" dirty="0" smtClean="0">
                <a:latin typeface="Times New Roman" panose="02020603050405020304" pitchFamily="18" charset="0"/>
                <a:cs typeface="Times New Roman" panose="02020603050405020304" pitchFamily="18" charset="0"/>
                <a:sym typeface="+mn-ea"/>
              </a:rPr>
              <a:t>1.具有</a:t>
            </a:r>
            <a:r>
              <a:rPr lang="en-US" altLang="zh-CN" sz="1800" dirty="0" smtClean="0">
                <a:solidFill>
                  <a:srgbClr val="C00000"/>
                </a:solidFill>
                <a:latin typeface="Times New Roman" panose="02020603050405020304" pitchFamily="18" charset="0"/>
                <a:cs typeface="Times New Roman" panose="02020603050405020304" pitchFamily="18" charset="0"/>
                <a:sym typeface="+mn-ea"/>
              </a:rPr>
              <a:t>建设性、创造性和合作性</a:t>
            </a:r>
            <a:r>
              <a:rPr lang="zh-CN" altLang="en-US" sz="1800" dirty="0" smtClean="0">
                <a:latin typeface="Times New Roman" panose="02020603050405020304" pitchFamily="18" charset="0"/>
                <a:cs typeface="Times New Roman" panose="02020603050405020304" pitchFamily="18" charset="0"/>
                <a:sym typeface="+mn-ea"/>
              </a:rPr>
              <a:t>的方法</a:t>
            </a:r>
            <a:r>
              <a:rPr lang="en-US" altLang="zh-CN" sz="1800" dirty="0" smtClean="0">
                <a:latin typeface="Times New Roman" panose="02020603050405020304" pitchFamily="18" charset="0"/>
                <a:cs typeface="Times New Roman" panose="02020603050405020304" pitchFamily="18" charset="0"/>
                <a:sym typeface="+mn-ea"/>
              </a:rPr>
              <a:t> </a:t>
            </a:r>
            <a:endParaRPr lang="en-US" altLang="zh-CN" sz="1800" dirty="0" smtClean="0">
              <a:latin typeface="Times New Roman" panose="02020603050405020304" pitchFamily="18" charset="0"/>
              <a:cs typeface="Times New Roman" panose="02020603050405020304" pitchFamily="18" charset="0"/>
              <a:sym typeface="+mn-ea"/>
            </a:endParaRPr>
          </a:p>
          <a:p>
            <a:pPr marL="285750" indent="-285750" fontAlgn="auto">
              <a:lnSpc>
                <a:spcPts val="2160"/>
              </a:lnSpc>
              <a:buFont typeface="Wingdings" panose="05000000000000000000" charset="0"/>
              <a:buChar char="Ø"/>
            </a:pPr>
            <a:r>
              <a:rPr lang="en-US" altLang="zh-CN" sz="1800" dirty="0" smtClean="0">
                <a:latin typeface="Times New Roman" panose="02020603050405020304" pitchFamily="18" charset="0"/>
                <a:cs typeface="Times New Roman" panose="02020603050405020304" pitchFamily="18" charset="0"/>
                <a:sym typeface="+mn-ea"/>
              </a:rPr>
              <a:t> </a:t>
            </a:r>
            <a:r>
              <a:rPr lang="en-US" altLang="zh-CN" sz="1800" dirty="0" smtClean="0">
                <a:latin typeface="Times New Roman" panose="02020603050405020304" pitchFamily="18" charset="0"/>
                <a:cs typeface="Times New Roman" panose="02020603050405020304" pitchFamily="18" charset="0"/>
              </a:rPr>
              <a:t>in a </a:t>
            </a:r>
            <a:r>
              <a:rPr lang="en-US" altLang="zh-CN" sz="1800" dirty="0" smtClean="0">
                <a:solidFill>
                  <a:srgbClr val="C00000"/>
                </a:solidFill>
                <a:latin typeface="Times New Roman" panose="02020603050405020304" pitchFamily="18" charset="0"/>
                <a:cs typeface="Times New Roman" panose="02020603050405020304" pitchFamily="18" charset="0"/>
              </a:rPr>
              <a:t>constructive, creative and cooperrative</a:t>
            </a:r>
            <a:r>
              <a:rPr lang="en-US" altLang="zh-CN" sz="1800" dirty="0" smtClean="0">
                <a:latin typeface="Times New Roman" panose="02020603050405020304" pitchFamily="18" charset="0"/>
                <a:cs typeface="Times New Roman" panose="02020603050405020304" pitchFamily="18" charset="0"/>
              </a:rPr>
              <a:t> way</a:t>
            </a:r>
            <a:endParaRPr lang="en-US" altLang="zh-CN" sz="1800" dirty="0" smtClean="0">
              <a:latin typeface="Times New Roman" panose="02020603050405020304" pitchFamily="18" charset="0"/>
              <a:cs typeface="Times New Roman" panose="02020603050405020304" pitchFamily="18" charset="0"/>
            </a:endParaRPr>
          </a:p>
          <a:p>
            <a:pPr fontAlgn="auto">
              <a:lnSpc>
                <a:spcPts val="2160"/>
              </a:lnSpc>
            </a:pPr>
            <a:r>
              <a:rPr lang="en-US" altLang="zh-CN" sz="1800" dirty="0" smtClean="0">
                <a:latin typeface="Times New Roman" panose="02020603050405020304" pitchFamily="18" charset="0"/>
                <a:cs typeface="Times New Roman" panose="02020603050405020304" pitchFamily="18" charset="0"/>
              </a:rPr>
              <a:t>2.参与</a:t>
            </a:r>
            <a:r>
              <a:rPr lang="en-US" altLang="zh-CN" sz="1800" dirty="0" smtClean="0">
                <a:solidFill>
                  <a:srgbClr val="C00000"/>
                </a:solidFill>
                <a:latin typeface="Times New Roman" panose="02020603050405020304" pitchFamily="18" charset="0"/>
                <a:cs typeface="Times New Roman" panose="02020603050405020304" pitchFamily="18" charset="0"/>
              </a:rPr>
              <a:t>服务社区</a:t>
            </a:r>
            <a:r>
              <a:rPr lang="en-US" altLang="zh-CN" sz="1800" dirty="0" smtClean="0">
                <a:latin typeface="Times New Roman" panose="02020603050405020304" pitchFamily="18" charset="0"/>
                <a:cs typeface="Times New Roman" panose="02020603050405020304" pitchFamily="18" charset="0"/>
              </a:rPr>
              <a:t>，</a:t>
            </a:r>
            <a:r>
              <a:rPr lang="en-US" altLang="zh-CN" sz="1800" dirty="0" smtClean="0">
                <a:solidFill>
                  <a:srgbClr val="0070C0"/>
                </a:solidFill>
                <a:latin typeface="Times New Roman" panose="02020603050405020304" pitchFamily="18" charset="0"/>
                <a:cs typeface="Times New Roman" panose="02020603050405020304" pitchFamily="18" charset="0"/>
              </a:rPr>
              <a:t>传播垃圾分类知识</a:t>
            </a:r>
            <a:r>
              <a:rPr lang="en-US" altLang="zh-CN" sz="1800" dirty="0" smtClean="0">
                <a:latin typeface="Times New Roman" panose="02020603050405020304" pitchFamily="18" charset="0"/>
                <a:cs typeface="Times New Roman" panose="02020603050405020304" pitchFamily="18" charset="0"/>
              </a:rPr>
              <a:t>，</a:t>
            </a:r>
            <a:r>
              <a:rPr lang="en-US" altLang="zh-CN" sz="1800" dirty="0" smtClean="0">
                <a:solidFill>
                  <a:srgbClr val="7030A0"/>
                </a:solidFill>
                <a:latin typeface="Times New Roman" panose="02020603050405020304" pitchFamily="18" charset="0"/>
                <a:cs typeface="Times New Roman" panose="02020603050405020304" pitchFamily="18" charset="0"/>
              </a:rPr>
              <a:t>为敬老院的老人带去温暖</a:t>
            </a:r>
            <a:r>
              <a:rPr lang="en-US" altLang="zh-CN" sz="1800" dirty="0" smtClean="0">
                <a:latin typeface="Times New Roman" panose="02020603050405020304" pitchFamily="18" charset="0"/>
                <a:cs typeface="Times New Roman" panose="02020603050405020304" pitchFamily="18" charset="0"/>
              </a:rPr>
              <a:t>。</a:t>
            </a:r>
            <a:endParaRPr lang="en-US" altLang="zh-CN" sz="1800" dirty="0" smtClean="0">
              <a:latin typeface="Times New Roman" panose="02020603050405020304" pitchFamily="18" charset="0"/>
              <a:cs typeface="Times New Roman" panose="02020603050405020304" pitchFamily="18" charset="0"/>
            </a:endParaRPr>
          </a:p>
          <a:p>
            <a:pPr marL="285750" indent="-285750" fontAlgn="auto">
              <a:lnSpc>
                <a:spcPts val="2160"/>
              </a:lnSpc>
              <a:buFont typeface="Wingdings" panose="05000000000000000000" charset="0"/>
              <a:buChar char="Ø"/>
            </a:pPr>
            <a:r>
              <a:rPr lang="en-US" altLang="zh-CN" sz="1800" dirty="0" smtClean="0">
                <a:latin typeface="Times New Roman" panose="02020603050405020304" pitchFamily="18" charset="0"/>
                <a:cs typeface="Times New Roman" panose="02020603050405020304" pitchFamily="18" charset="0"/>
                <a:sym typeface="+mn-ea"/>
              </a:rPr>
              <a:t>participate in </a:t>
            </a:r>
            <a:r>
              <a:rPr lang="en-US" altLang="zh-CN" sz="1800" dirty="0" smtClean="0">
                <a:solidFill>
                  <a:srgbClr val="C00000"/>
                </a:solidFill>
                <a:latin typeface="Times New Roman" panose="02020603050405020304" pitchFamily="18" charset="0"/>
                <a:cs typeface="Times New Roman" panose="02020603050405020304" pitchFamily="18" charset="0"/>
                <a:sym typeface="+mn-ea"/>
              </a:rPr>
              <a:t>serving communities</a:t>
            </a:r>
            <a:r>
              <a:rPr lang="en-US" altLang="zh-CN" sz="1800" dirty="0" smtClean="0">
                <a:latin typeface="Times New Roman" panose="02020603050405020304" pitchFamily="18" charset="0"/>
                <a:cs typeface="Times New Roman" panose="02020603050405020304" pitchFamily="18" charset="0"/>
                <a:sym typeface="+mn-ea"/>
              </a:rPr>
              <a:t>, </a:t>
            </a:r>
            <a:r>
              <a:rPr lang="en-US" altLang="zh-CN" sz="1800" dirty="0" smtClean="0">
                <a:solidFill>
                  <a:srgbClr val="0070C0"/>
                </a:solidFill>
                <a:latin typeface="Times New Roman" panose="02020603050405020304" pitchFamily="18" charset="0"/>
                <a:cs typeface="Times New Roman" panose="02020603050405020304" pitchFamily="18" charset="0"/>
                <a:sym typeface="+mn-ea"/>
              </a:rPr>
              <a:t>circulating knowledge about garbage classification</a:t>
            </a:r>
            <a:r>
              <a:rPr lang="en-US" altLang="zh-CN" sz="1800" dirty="0" smtClean="0">
                <a:latin typeface="Times New Roman" panose="02020603050405020304" pitchFamily="18" charset="0"/>
                <a:cs typeface="Times New Roman" panose="02020603050405020304" pitchFamily="18" charset="0"/>
                <a:sym typeface="+mn-ea"/>
              </a:rPr>
              <a:t> and  </a:t>
            </a:r>
            <a:r>
              <a:rPr lang="en-US" altLang="zh-CN" sz="1800" dirty="0" smtClean="0">
                <a:solidFill>
                  <a:srgbClr val="7030A0"/>
                </a:solidFill>
                <a:latin typeface="Times New Roman" panose="02020603050405020304" pitchFamily="18" charset="0"/>
                <a:cs typeface="Times New Roman" panose="02020603050405020304" pitchFamily="18" charset="0"/>
                <a:sym typeface="+mn-ea"/>
              </a:rPr>
              <a:t>bringing warmth to the elderly in the nursing home</a:t>
            </a:r>
            <a:r>
              <a:rPr lang="en-US" altLang="zh-CN" sz="1800" dirty="0" smtClean="0">
                <a:latin typeface="Times New Roman" panose="02020603050405020304" pitchFamily="18" charset="0"/>
                <a:cs typeface="Times New Roman" panose="02020603050405020304" pitchFamily="18" charset="0"/>
                <a:sym typeface="+mn-ea"/>
              </a:rPr>
              <a:t>.</a:t>
            </a:r>
            <a:endParaRPr lang="en-US" altLang="zh-CN" sz="1800" dirty="0" smtClean="0">
              <a:latin typeface="Times New Roman" panose="02020603050405020304" pitchFamily="18" charset="0"/>
              <a:cs typeface="Times New Roman" panose="02020603050405020304" pitchFamily="18" charset="0"/>
            </a:endParaRPr>
          </a:p>
          <a:p>
            <a:pPr fontAlgn="auto">
              <a:lnSpc>
                <a:spcPts val="2160"/>
              </a:lnSpc>
            </a:pPr>
            <a:r>
              <a:rPr lang="en-US" altLang="zh-CN" sz="1800" dirty="0" smtClean="0">
                <a:latin typeface="Times New Roman" panose="02020603050405020304" pitchFamily="18" charset="0"/>
                <a:cs typeface="Times New Roman" panose="02020603050405020304" pitchFamily="18" charset="0"/>
              </a:rPr>
              <a:t>3.对</a:t>
            </a:r>
            <a:r>
              <a:rPr lang="en-US" altLang="zh-CN" sz="1800" dirty="0" smtClean="0">
                <a:solidFill>
                  <a:srgbClr val="C00000"/>
                </a:solidFill>
                <a:latin typeface="Times New Roman" panose="02020603050405020304" pitchFamily="18" charset="0"/>
                <a:cs typeface="Times New Roman" panose="02020603050405020304" pitchFamily="18" charset="0"/>
              </a:rPr>
              <a:t>双减政策</a:t>
            </a:r>
            <a:r>
              <a:rPr lang="en-US" altLang="zh-CN" sz="1800" dirty="0" smtClean="0">
                <a:latin typeface="Times New Roman" panose="02020603050405020304" pitchFamily="18" charset="0"/>
                <a:cs typeface="Times New Roman" panose="02020603050405020304" pitchFamily="18" charset="0"/>
              </a:rPr>
              <a:t>实施后</a:t>
            </a:r>
            <a:r>
              <a:rPr lang="en-US" altLang="zh-CN" sz="1800" dirty="0" smtClean="0">
                <a:solidFill>
                  <a:srgbClr val="0070C0"/>
                </a:solidFill>
                <a:latin typeface="Times New Roman" panose="02020603050405020304" pitchFamily="18" charset="0"/>
                <a:cs typeface="Times New Roman" panose="02020603050405020304" pitchFamily="18" charset="0"/>
              </a:rPr>
              <a:t>学生课业负荷进行问卷调查</a:t>
            </a:r>
            <a:endParaRPr lang="en-US" altLang="zh-CN" sz="1800" dirty="0" smtClean="0">
              <a:latin typeface="Times New Roman" panose="02020603050405020304" pitchFamily="18" charset="0"/>
              <a:cs typeface="Times New Roman" panose="02020603050405020304" pitchFamily="18" charset="0"/>
            </a:endParaRPr>
          </a:p>
          <a:p>
            <a:pPr marL="285750" indent="-285750" fontAlgn="auto">
              <a:lnSpc>
                <a:spcPts val="2160"/>
              </a:lnSpc>
              <a:buFont typeface="Wingdings" panose="05000000000000000000" charset="0"/>
              <a:buChar char="Ø"/>
            </a:pPr>
            <a:r>
              <a:rPr lang="en-US" altLang="zh-CN" sz="1800" u="sng" dirty="0" smtClean="0">
                <a:solidFill>
                  <a:srgbClr val="0070C0"/>
                </a:solidFill>
                <a:latin typeface="Times New Roman" panose="02020603050405020304" pitchFamily="18" charset="0"/>
                <a:cs typeface="Times New Roman" panose="02020603050405020304" pitchFamily="18" charset="0"/>
                <a:sym typeface="+mn-ea"/>
              </a:rPr>
              <a:t>carry out a questionnaire</a:t>
            </a:r>
            <a:r>
              <a:rPr lang="en-US" altLang="zh-CN" sz="1800" dirty="0" smtClean="0">
                <a:solidFill>
                  <a:srgbClr val="0070C0"/>
                </a:solidFill>
                <a:latin typeface="Times New Roman" panose="02020603050405020304" pitchFamily="18" charset="0"/>
                <a:cs typeface="Times New Roman" panose="02020603050405020304" pitchFamily="18" charset="0"/>
                <a:sym typeface="+mn-ea"/>
              </a:rPr>
              <a:t> about </a:t>
            </a:r>
            <a:r>
              <a:rPr lang="en-US" altLang="zh-CN" sz="1800" u="sng" dirty="0" smtClean="0">
                <a:solidFill>
                  <a:srgbClr val="0070C0"/>
                </a:solidFill>
                <a:latin typeface="Times New Roman" panose="02020603050405020304" pitchFamily="18" charset="0"/>
                <a:cs typeface="Times New Roman" panose="02020603050405020304" pitchFamily="18" charset="0"/>
                <a:sym typeface="+mn-ea"/>
              </a:rPr>
              <a:t>students’ school workload</a:t>
            </a:r>
            <a:r>
              <a:rPr lang="en-US" altLang="zh-CN" sz="1800" dirty="0" smtClean="0">
                <a:latin typeface="Times New Roman" panose="02020603050405020304" pitchFamily="18" charset="0"/>
                <a:cs typeface="Times New Roman" panose="02020603050405020304" pitchFamily="18" charset="0"/>
                <a:sym typeface="+mn-ea"/>
              </a:rPr>
              <a:t> after the</a:t>
            </a:r>
            <a:r>
              <a:rPr lang="en-US" altLang="zh-CN" sz="1800" u="sng" dirty="0" smtClean="0">
                <a:solidFill>
                  <a:srgbClr val="C00000"/>
                </a:solidFill>
                <a:latin typeface="Times New Roman" panose="02020603050405020304" pitchFamily="18" charset="0"/>
                <a:cs typeface="Times New Roman" panose="02020603050405020304" pitchFamily="18" charset="0"/>
                <a:sym typeface="+mn-ea"/>
              </a:rPr>
              <a:t> double-reduction policy</a:t>
            </a:r>
            <a:endParaRPr lang="en-US" altLang="zh-CN" sz="1800" dirty="0" smtClean="0">
              <a:latin typeface="Times New Roman" panose="02020603050405020304" pitchFamily="18" charset="0"/>
              <a:cs typeface="Times New Roman" panose="02020603050405020304" pitchFamily="18" charset="0"/>
            </a:endParaRPr>
          </a:p>
          <a:p>
            <a:pPr fontAlgn="auto">
              <a:lnSpc>
                <a:spcPts val="2160"/>
              </a:lnSpc>
            </a:pPr>
            <a:r>
              <a:rPr lang="en-US" altLang="zh-CN" sz="1800" dirty="0" smtClean="0">
                <a:latin typeface="Times New Roman" panose="02020603050405020304" pitchFamily="18" charset="0"/>
                <a:cs typeface="Times New Roman" panose="02020603050405020304" pitchFamily="18" charset="0"/>
              </a:rPr>
              <a:t>4.</a:t>
            </a:r>
            <a:r>
              <a:rPr lang="en-US" altLang="zh-CN" sz="1800" dirty="0" smtClean="0">
                <a:solidFill>
                  <a:srgbClr val="0070C0"/>
                </a:solidFill>
                <a:latin typeface="Times New Roman" panose="02020603050405020304" pitchFamily="18" charset="0"/>
                <a:cs typeface="Times New Roman" panose="02020603050405020304" pitchFamily="18" charset="0"/>
              </a:rPr>
              <a:t>对垃圾分类进行调查</a:t>
            </a:r>
            <a:r>
              <a:rPr lang="en-US" altLang="zh-CN" sz="1800" dirty="0" smtClean="0">
                <a:latin typeface="Times New Roman" panose="02020603050405020304" pitchFamily="18" charset="0"/>
                <a:cs typeface="Times New Roman" panose="02020603050405020304" pitchFamily="18" charset="0"/>
              </a:rPr>
              <a:t>，试图找出</a:t>
            </a:r>
            <a:r>
              <a:rPr lang="en-US" altLang="zh-CN" sz="1800" dirty="0" smtClean="0">
                <a:solidFill>
                  <a:srgbClr val="7030A0"/>
                </a:solidFill>
                <a:latin typeface="Times New Roman" panose="02020603050405020304" pitchFamily="18" charset="0"/>
                <a:cs typeface="Times New Roman" panose="02020603050405020304" pitchFamily="18" charset="0"/>
              </a:rPr>
              <a:t>阻碍其有效运行的原因</a:t>
            </a:r>
            <a:r>
              <a:rPr lang="en-US" altLang="zh-CN" sz="1800" dirty="0" smtClean="0">
                <a:latin typeface="Times New Roman" panose="02020603050405020304" pitchFamily="18" charset="0"/>
                <a:cs typeface="Times New Roman" panose="02020603050405020304" pitchFamily="18" charset="0"/>
              </a:rPr>
              <a:t>，并在可能的情况下</a:t>
            </a:r>
            <a:r>
              <a:rPr lang="en-US" altLang="zh-CN" sz="1800" dirty="0" smtClean="0">
                <a:solidFill>
                  <a:srgbClr val="C00000"/>
                </a:solidFill>
                <a:latin typeface="Times New Roman" panose="02020603050405020304" pitchFamily="18" charset="0"/>
                <a:cs typeface="Times New Roman" panose="02020603050405020304" pitchFamily="18" charset="0"/>
              </a:rPr>
              <a:t>提出一些切实可行的解决方案</a:t>
            </a:r>
            <a:r>
              <a:rPr lang="en-US" altLang="zh-CN" sz="1800" dirty="0" smtClean="0">
                <a:latin typeface="Times New Roman" panose="02020603050405020304" pitchFamily="18" charset="0"/>
                <a:cs typeface="Times New Roman" panose="02020603050405020304" pitchFamily="18" charset="0"/>
              </a:rPr>
              <a:t>。</a:t>
            </a:r>
            <a:endParaRPr lang="en-US" altLang="zh-CN" sz="1800" dirty="0" smtClean="0">
              <a:latin typeface="Times New Roman" panose="02020603050405020304" pitchFamily="18" charset="0"/>
              <a:cs typeface="Times New Roman" panose="02020603050405020304" pitchFamily="18" charset="0"/>
            </a:endParaRPr>
          </a:p>
          <a:p>
            <a:pPr marL="285750" indent="-285750" fontAlgn="auto">
              <a:lnSpc>
                <a:spcPts val="2160"/>
              </a:lnSpc>
              <a:buFont typeface="Wingdings" panose="05000000000000000000" charset="0"/>
              <a:buChar char="Ø"/>
            </a:pPr>
            <a:r>
              <a:rPr lang="en-US" altLang="zh-CN" sz="1800" dirty="0" smtClean="0">
                <a:solidFill>
                  <a:srgbClr val="0070C0"/>
                </a:solidFill>
                <a:latin typeface="Times New Roman" panose="02020603050405020304" pitchFamily="18" charset="0"/>
                <a:cs typeface="Times New Roman" panose="02020603050405020304" pitchFamily="18" charset="0"/>
                <a:sym typeface="+mn-ea"/>
              </a:rPr>
              <a:t>conduct a survery about garbage classification</a:t>
            </a:r>
            <a:r>
              <a:rPr lang="en-US" altLang="zh-CN" sz="1800" dirty="0" smtClean="0">
                <a:latin typeface="Times New Roman" panose="02020603050405020304" pitchFamily="18" charset="0"/>
                <a:cs typeface="Times New Roman" panose="02020603050405020304" pitchFamily="18" charset="0"/>
                <a:sym typeface="+mn-ea"/>
              </a:rPr>
              <a:t>, in an effort to find out </a:t>
            </a:r>
            <a:r>
              <a:rPr lang="en-US" altLang="zh-CN" sz="1800" dirty="0" smtClean="0">
                <a:solidFill>
                  <a:srgbClr val="7030A0"/>
                </a:solidFill>
                <a:latin typeface="Times New Roman" panose="02020603050405020304" pitchFamily="18" charset="0"/>
                <a:cs typeface="Times New Roman" panose="02020603050405020304" pitchFamily="18" charset="0"/>
                <a:sym typeface="+mn-ea"/>
              </a:rPr>
              <a:t>what prevents its effective operation</a:t>
            </a:r>
            <a:r>
              <a:rPr lang="en-US" altLang="zh-CN" sz="1800" dirty="0" smtClean="0">
                <a:latin typeface="Times New Roman" panose="02020603050405020304" pitchFamily="18" charset="0"/>
                <a:cs typeface="Times New Roman" panose="02020603050405020304" pitchFamily="18" charset="0"/>
                <a:sym typeface="+mn-ea"/>
              </a:rPr>
              <a:t> and if possible, </a:t>
            </a:r>
            <a:r>
              <a:rPr lang="en-US" altLang="zh-CN" sz="1800" dirty="0" smtClean="0">
                <a:solidFill>
                  <a:srgbClr val="C00000"/>
                </a:solidFill>
                <a:latin typeface="Times New Roman" panose="02020603050405020304" pitchFamily="18" charset="0"/>
                <a:cs typeface="Times New Roman" panose="02020603050405020304" pitchFamily="18" charset="0"/>
                <a:sym typeface="+mn-ea"/>
              </a:rPr>
              <a:t>put forward some practical solutions</a:t>
            </a:r>
            <a:r>
              <a:rPr lang="en-US" altLang="zh-CN" sz="1800" dirty="0" smtClean="0">
                <a:latin typeface="Times New Roman" panose="02020603050405020304" pitchFamily="18" charset="0"/>
                <a:cs typeface="Times New Roman" panose="02020603050405020304" pitchFamily="18" charset="0"/>
                <a:sym typeface="+mn-ea"/>
              </a:rPr>
              <a:t>.</a:t>
            </a:r>
            <a:endParaRPr lang="en-US" altLang="zh-CN" sz="1800" dirty="0" smtClean="0">
              <a:latin typeface="Times New Roman" panose="02020603050405020304" pitchFamily="18" charset="0"/>
              <a:cs typeface="Times New Roman" panose="02020603050405020304" pitchFamily="18" charset="0"/>
            </a:endParaRPr>
          </a:p>
          <a:p>
            <a:pPr fontAlgn="auto">
              <a:lnSpc>
                <a:spcPts val="2160"/>
              </a:lnSpc>
            </a:pPr>
            <a:r>
              <a:rPr lang="en-US" altLang="zh-CN" sz="1800" dirty="0" smtClean="0">
                <a:latin typeface="Times New Roman" panose="02020603050405020304" pitchFamily="18" charset="0"/>
                <a:cs typeface="Times New Roman" panose="02020603050405020304" pitchFamily="18" charset="0"/>
              </a:rPr>
              <a:t>5.抽出时间</a:t>
            </a:r>
            <a:r>
              <a:rPr lang="en-US" altLang="zh-CN" sz="1800" dirty="0" smtClean="0">
                <a:solidFill>
                  <a:srgbClr val="C00000"/>
                </a:solidFill>
                <a:latin typeface="Times New Roman" panose="02020603050405020304" pitchFamily="18" charset="0"/>
                <a:cs typeface="Times New Roman" panose="02020603050405020304" pitchFamily="18" charset="0"/>
              </a:rPr>
              <a:t>陪伴</a:t>
            </a:r>
            <a:r>
              <a:rPr lang="en-US" altLang="zh-CN" sz="1800" dirty="0" smtClean="0">
                <a:solidFill>
                  <a:srgbClr val="0070C0"/>
                </a:solidFill>
                <a:latin typeface="Times New Roman" panose="02020603050405020304" pitchFamily="18" charset="0"/>
                <a:cs typeface="Times New Roman" panose="02020603050405020304" pitchFamily="18" charset="0"/>
              </a:rPr>
              <a:t>留守儿童</a:t>
            </a:r>
            <a:r>
              <a:rPr lang="en-US" altLang="zh-CN" sz="1800" dirty="0" smtClean="0">
                <a:latin typeface="Times New Roman" panose="02020603050405020304" pitchFamily="18" charset="0"/>
                <a:cs typeface="Times New Roman" panose="02020603050405020304" pitchFamily="18" charset="0"/>
              </a:rPr>
              <a:t>，减少他们的孤独感。</a:t>
            </a:r>
            <a:endParaRPr lang="en-US" altLang="zh-CN" sz="1800" dirty="0" smtClean="0">
              <a:latin typeface="Times New Roman" panose="02020603050405020304" pitchFamily="18" charset="0"/>
              <a:cs typeface="Times New Roman" panose="02020603050405020304" pitchFamily="18" charset="0"/>
            </a:endParaRPr>
          </a:p>
          <a:p>
            <a:pPr marL="285750" indent="-285750" fontAlgn="auto">
              <a:lnSpc>
                <a:spcPts val="2160"/>
              </a:lnSpc>
              <a:buFont typeface="Wingdings" panose="05000000000000000000" charset="0"/>
              <a:buChar char="Ø"/>
            </a:pPr>
            <a:r>
              <a:rPr lang="en-US" altLang="zh-CN" sz="1800" dirty="0" smtClean="0">
                <a:latin typeface="Times New Roman" panose="02020603050405020304" pitchFamily="18" charset="0"/>
                <a:cs typeface="Times New Roman" panose="02020603050405020304" pitchFamily="18" charset="0"/>
              </a:rPr>
              <a:t>spare time to </a:t>
            </a:r>
            <a:r>
              <a:rPr lang="en-US" altLang="zh-CN" sz="1800" u="sng" dirty="0" smtClean="0">
                <a:solidFill>
                  <a:srgbClr val="C00000"/>
                </a:solidFill>
                <a:latin typeface="Times New Roman" panose="02020603050405020304" pitchFamily="18" charset="0"/>
                <a:cs typeface="Times New Roman" panose="02020603050405020304" pitchFamily="18" charset="0"/>
              </a:rPr>
              <a:t>keep</a:t>
            </a:r>
            <a:r>
              <a:rPr lang="en-US" altLang="zh-CN" sz="1800" dirty="0" smtClean="0">
                <a:latin typeface="Times New Roman" panose="02020603050405020304" pitchFamily="18" charset="0"/>
                <a:cs typeface="Times New Roman" panose="02020603050405020304" pitchFamily="18" charset="0"/>
              </a:rPr>
              <a:t> </a:t>
            </a:r>
            <a:r>
              <a:rPr lang="en-US" altLang="zh-CN" sz="1800" dirty="0" smtClean="0">
                <a:solidFill>
                  <a:srgbClr val="0070C0"/>
                </a:solidFill>
                <a:latin typeface="Times New Roman" panose="02020603050405020304" pitchFamily="18" charset="0"/>
                <a:cs typeface="Times New Roman" panose="02020603050405020304" pitchFamily="18" charset="0"/>
              </a:rPr>
              <a:t>the left-behind children</a:t>
            </a:r>
            <a:r>
              <a:rPr lang="en-US" altLang="zh-CN" sz="1800" dirty="0" smtClean="0">
                <a:latin typeface="Times New Roman" panose="02020603050405020304" pitchFamily="18" charset="0"/>
                <a:cs typeface="Times New Roman" panose="02020603050405020304" pitchFamily="18" charset="0"/>
              </a:rPr>
              <a:t> </a:t>
            </a:r>
            <a:r>
              <a:rPr lang="en-US" altLang="zh-CN" sz="1800" u="sng" dirty="0" smtClean="0">
                <a:solidFill>
                  <a:srgbClr val="C00000"/>
                </a:solidFill>
                <a:latin typeface="Times New Roman" panose="02020603050405020304" pitchFamily="18" charset="0"/>
                <a:cs typeface="Times New Roman" panose="02020603050405020304" pitchFamily="18" charset="0"/>
              </a:rPr>
              <a:t>company</a:t>
            </a:r>
            <a:r>
              <a:rPr lang="en-US" altLang="zh-CN" sz="1800" dirty="0" smtClean="0">
                <a:latin typeface="Times New Roman" panose="02020603050405020304" pitchFamily="18" charset="0"/>
                <a:cs typeface="Times New Roman" panose="02020603050405020304" pitchFamily="18" charset="0"/>
              </a:rPr>
              <a:t>  so that they may suffer from less loneliness.</a:t>
            </a:r>
            <a:endParaRPr lang="en-US" altLang="zh-CN" sz="1800" dirty="0" smtClean="0">
              <a:latin typeface="Times New Roman" panose="02020603050405020304" pitchFamily="18" charset="0"/>
              <a:cs typeface="Times New Roman" panose="02020603050405020304" pitchFamily="18" charset="0"/>
            </a:endParaRPr>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p:tgtEl>
                                          <p:spTgt spid="2">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2">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p:tgtEl>
                                          <p:spTgt spid="2">
                                            <p:txEl>
                                              <p:pRg st="3" end="3"/>
                                            </p:txEl>
                                          </p:spTgt>
                                        </p:tgtEl>
                                        <p:attrNameLst>
                                          <p:attrName>ppt_y</p:attrName>
                                        </p:attrNameLst>
                                      </p:cBhvr>
                                      <p:tavLst>
                                        <p:tav tm="0">
                                          <p:val>
                                            <p:strVal val="#ppt_y+#ppt_h*1.125000"/>
                                          </p:val>
                                        </p:tav>
                                        <p:tav tm="100000">
                                          <p:val>
                                            <p:strVal val="#ppt_y"/>
                                          </p:val>
                                        </p:tav>
                                      </p:tavLst>
                                    </p:anim>
                                    <p:animEffect transition="in" filter="wipe(up)">
                                      <p:cBhvr>
                                        <p:cTn id="20" dur="500"/>
                                        <p:tgtEl>
                                          <p:spTgt spid="2">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anim calcmode="lin" valueType="num">
                                      <p:cBhvr additive="base">
                                        <p:cTn id="25" dur="500"/>
                                        <p:tgtEl>
                                          <p:spTgt spid="2">
                                            <p:txEl>
                                              <p:pRg st="5" end="5"/>
                                            </p:txEl>
                                          </p:spTgt>
                                        </p:tgtEl>
                                        <p:attrNameLst>
                                          <p:attrName>ppt_y</p:attrName>
                                        </p:attrNameLst>
                                      </p:cBhvr>
                                      <p:tavLst>
                                        <p:tav tm="0">
                                          <p:val>
                                            <p:strVal val="#ppt_y+#ppt_h*1.125000"/>
                                          </p:val>
                                        </p:tav>
                                        <p:tav tm="100000">
                                          <p:val>
                                            <p:strVal val="#ppt_y"/>
                                          </p:val>
                                        </p:tav>
                                      </p:tavLst>
                                    </p:anim>
                                    <p:animEffect transition="in" filter="wipe(up)">
                                      <p:cBhvr>
                                        <p:cTn id="26" dur="500"/>
                                        <p:tgtEl>
                                          <p:spTgt spid="2">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anim calcmode="lin" valueType="num">
                                      <p:cBhvr additive="base">
                                        <p:cTn id="31" dur="500"/>
                                        <p:tgtEl>
                                          <p:spTgt spid="2">
                                            <p:txEl>
                                              <p:pRg st="7" end="7"/>
                                            </p:txEl>
                                          </p:spTgt>
                                        </p:tgtEl>
                                        <p:attrNameLst>
                                          <p:attrName>ppt_y</p:attrName>
                                        </p:attrNameLst>
                                      </p:cBhvr>
                                      <p:tavLst>
                                        <p:tav tm="0">
                                          <p:val>
                                            <p:strVal val="#ppt_y+#ppt_h*1.125000"/>
                                          </p:val>
                                        </p:tav>
                                        <p:tav tm="100000">
                                          <p:val>
                                            <p:strVal val="#ppt_y"/>
                                          </p:val>
                                        </p:tav>
                                      </p:tavLst>
                                    </p:anim>
                                    <p:animEffect transition="in" filter="wipe(up)">
                                      <p:cBhvr>
                                        <p:cTn id="32" dur="500"/>
                                        <p:tgtEl>
                                          <p:spTgt spid="2">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nodeType="clickEffect">
                                  <p:stCondLst>
                                    <p:cond delay="0"/>
                                  </p:stCondLst>
                                  <p:childTnLst>
                                    <p:set>
                                      <p:cBhvr>
                                        <p:cTn id="36" dur="1" fill="hold">
                                          <p:stCondLst>
                                            <p:cond delay="0"/>
                                          </p:stCondLst>
                                        </p:cTn>
                                        <p:tgtEl>
                                          <p:spTgt spid="2">
                                            <p:txEl>
                                              <p:pRg st="9" end="9"/>
                                            </p:txEl>
                                          </p:spTgt>
                                        </p:tgtEl>
                                        <p:attrNameLst>
                                          <p:attrName>style.visibility</p:attrName>
                                        </p:attrNameLst>
                                      </p:cBhvr>
                                      <p:to>
                                        <p:strVal val="visible"/>
                                      </p:to>
                                    </p:set>
                                    <p:anim calcmode="lin" valueType="num">
                                      <p:cBhvr additive="base">
                                        <p:cTn id="37" dur="500"/>
                                        <p:tgtEl>
                                          <p:spTgt spid="2">
                                            <p:txEl>
                                              <p:pRg st="9" end="9"/>
                                            </p:txEl>
                                          </p:spTgt>
                                        </p:tgtEl>
                                        <p:attrNameLst>
                                          <p:attrName>ppt_y</p:attrName>
                                        </p:attrNameLst>
                                      </p:cBhvr>
                                      <p:tavLst>
                                        <p:tav tm="0">
                                          <p:val>
                                            <p:strVal val="#ppt_y+#ppt_h*1.125000"/>
                                          </p:val>
                                        </p:tav>
                                        <p:tav tm="100000">
                                          <p:val>
                                            <p:strVal val="#ppt_y"/>
                                          </p:val>
                                        </p:tav>
                                      </p:tavLst>
                                    </p:anim>
                                    <p:animEffect transition="in" filter="wipe(up)">
                                      <p:cBhvr>
                                        <p:cTn id="38"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5">
                <a:lumMod val="75000"/>
              </a:schemeClr>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pic>
        <p:nvPicPr>
          <p:cNvPr id="4" name="图片 3" descr="未标题-1.png"/>
          <p:cNvPicPr>
            <a:picLocks noChangeAspect="1"/>
          </p:cNvPicPr>
          <p:nvPr/>
        </p:nvPicPr>
        <p:blipFill>
          <a:blip r:embed="rId4" cstate="print"/>
          <a:stretch>
            <a:fillRect/>
          </a:stretch>
        </p:blipFill>
        <p:spPr>
          <a:xfrm>
            <a:off x="8150225" y="0"/>
            <a:ext cx="459740" cy="749935"/>
          </a:xfrm>
          <a:prstGeom prst="rect">
            <a:avLst/>
          </a:prstGeom>
        </p:spPr>
      </p:pic>
      <p:sp>
        <p:nvSpPr>
          <p:cNvPr id="5" name="TextBox 3"/>
          <p:cNvSpPr txBox="1"/>
          <p:nvPr/>
        </p:nvSpPr>
        <p:spPr>
          <a:xfrm>
            <a:off x="534035" y="144780"/>
            <a:ext cx="3724910" cy="398780"/>
          </a:xfrm>
          <a:prstGeom prst="rect">
            <a:avLst/>
          </a:prstGeom>
          <a:noFill/>
        </p:spPr>
        <p:txBody>
          <a:bodyPr wrap="square" rtlCol="0">
            <a:spAutoFit/>
          </a:bodyPr>
          <a:p>
            <a:r>
              <a:rPr lang="zh-CN" altLang="en-US" sz="2000" b="1" dirty="0">
                <a:solidFill>
                  <a:srgbClr val="C00000"/>
                </a:solidFill>
                <a:latin typeface="微软雅黑" panose="020B0503020204020204" pitchFamily="34" charset="-122"/>
                <a:ea typeface="微软雅黑" panose="020B0503020204020204" pitchFamily="34" charset="-122"/>
              </a:rPr>
              <a:t>介绍、回忆或描写</a:t>
            </a:r>
            <a:r>
              <a:rPr lang="zh-CN" altLang="en-US" sz="2000" b="1" dirty="0">
                <a:solidFill>
                  <a:schemeClr val="accent5">
                    <a:lumMod val="75000"/>
                  </a:schemeClr>
                </a:solidFill>
                <a:latin typeface="微软雅黑" panose="020B0503020204020204" pitchFamily="34" charset="-122"/>
                <a:ea typeface="微软雅黑" panose="020B0503020204020204" pitchFamily="34" charset="-122"/>
              </a:rPr>
              <a:t>活动</a:t>
            </a:r>
            <a:endParaRPr lang="zh-CN" altLang="en-US" sz="2000" b="1" dirty="0">
              <a:solidFill>
                <a:schemeClr val="accent5">
                  <a:lumMod val="75000"/>
                </a:schemeClr>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169545" y="749935"/>
            <a:ext cx="8763635" cy="3969385"/>
          </a:xfrm>
          <a:prstGeom prst="rect">
            <a:avLst/>
          </a:prstGeom>
          <a:noFill/>
        </p:spPr>
        <p:txBody>
          <a:bodyPr wrap="square" rtlCol="0">
            <a:spAutoFit/>
          </a:bodyPr>
          <a:p>
            <a:pPr fontAlgn="auto">
              <a:lnSpc>
                <a:spcPts val="2160"/>
              </a:lnSpc>
            </a:pPr>
            <a:r>
              <a:rPr sz="1800" dirty="0" smtClean="0">
                <a:latin typeface="黑体" panose="02010609060101010101" charset="-122"/>
                <a:ea typeface="黑体" panose="02010609060101010101" charset="-122"/>
                <a:cs typeface="黑体" panose="02010609060101010101" charset="-122"/>
                <a:sym typeface="+mn-ea"/>
              </a:rPr>
              <a:t> </a:t>
            </a:r>
            <a:r>
              <a:rPr lang="en-US" sz="1800" dirty="0" smtClean="0">
                <a:latin typeface="黑体" panose="02010609060101010101" charset="-122"/>
                <a:ea typeface="黑体" panose="02010609060101010101" charset="-122"/>
                <a:cs typeface="黑体" panose="02010609060101010101" charset="-122"/>
                <a:sym typeface="+mn-ea"/>
              </a:rPr>
              <a:t>6.</a:t>
            </a:r>
            <a:r>
              <a:rPr sz="1800" dirty="0" smtClean="0">
                <a:latin typeface="黑体" panose="02010609060101010101" charset="-122"/>
                <a:ea typeface="黑体" panose="02010609060101010101" charset="-122"/>
                <a:cs typeface="黑体" panose="02010609060101010101" charset="-122"/>
                <a:sym typeface="+mn-ea"/>
              </a:rPr>
              <a:t>我们</a:t>
            </a:r>
            <a:r>
              <a:rPr sz="1800" dirty="0" smtClean="0">
                <a:solidFill>
                  <a:srgbClr val="0070C0"/>
                </a:solidFill>
                <a:latin typeface="黑体" panose="02010609060101010101" charset="-122"/>
                <a:ea typeface="黑体" panose="02010609060101010101" charset="-122"/>
                <a:cs typeface="黑体" panose="02010609060101010101" charset="-122"/>
                <a:sym typeface="+mn-ea"/>
              </a:rPr>
              <a:t>最好</a:t>
            </a:r>
            <a:r>
              <a:rPr sz="1800" dirty="0" smtClean="0">
                <a:solidFill>
                  <a:srgbClr val="7030A0"/>
                </a:solidFill>
                <a:latin typeface="黑体" panose="02010609060101010101" charset="-122"/>
                <a:ea typeface="黑体" panose="02010609060101010101" charset="-122"/>
                <a:cs typeface="黑体" panose="02010609060101010101" charset="-122"/>
                <a:sym typeface="+mn-ea"/>
              </a:rPr>
              <a:t>乘坐公共交通工具或与朋友拼车</a:t>
            </a:r>
            <a:r>
              <a:rPr sz="1800" dirty="0" smtClean="0">
                <a:latin typeface="黑体" panose="02010609060101010101" charset="-122"/>
                <a:ea typeface="黑体" panose="02010609060101010101" charset="-122"/>
                <a:cs typeface="黑体" panose="02010609060101010101" charset="-122"/>
                <a:sym typeface="+mn-ea"/>
              </a:rPr>
              <a:t>，使</a:t>
            </a:r>
            <a:r>
              <a:rPr sz="1800" dirty="0" smtClean="0">
                <a:solidFill>
                  <a:srgbClr val="C00000"/>
                </a:solidFill>
                <a:latin typeface="黑体" panose="02010609060101010101" charset="-122"/>
                <a:ea typeface="黑体" panose="02010609060101010101" charset="-122"/>
                <a:cs typeface="黑体" panose="02010609060101010101" charset="-122"/>
                <a:sym typeface="+mn-ea"/>
              </a:rPr>
              <a:t>我们的环境有很大改观</a:t>
            </a:r>
            <a:r>
              <a:rPr sz="1800" dirty="0" smtClean="0">
                <a:latin typeface="黑体" panose="02010609060101010101" charset="-122"/>
                <a:ea typeface="黑体" panose="02010609060101010101" charset="-122"/>
                <a:cs typeface="黑体" panose="02010609060101010101" charset="-122"/>
                <a:sym typeface="+mn-ea"/>
              </a:rPr>
              <a:t>。 </a:t>
            </a:r>
            <a:r>
              <a:rPr sz="1800" dirty="0" smtClean="0">
                <a:solidFill>
                  <a:srgbClr val="00B050"/>
                </a:solidFill>
                <a:latin typeface="黑体" panose="02010609060101010101" charset="-122"/>
                <a:ea typeface="黑体" panose="02010609060101010101" charset="-122"/>
                <a:cs typeface="黑体" panose="02010609060101010101" charset="-122"/>
                <a:sym typeface="+mn-ea"/>
              </a:rPr>
              <a:t>其次</a:t>
            </a:r>
            <a:r>
              <a:rPr sz="1800" dirty="0" smtClean="0">
                <a:latin typeface="黑体" panose="02010609060101010101" charset="-122"/>
                <a:ea typeface="黑体" panose="02010609060101010101" charset="-122"/>
                <a:cs typeface="黑体" panose="02010609060101010101" charset="-122"/>
                <a:sym typeface="+mn-ea"/>
              </a:rPr>
              <a:t>，</a:t>
            </a:r>
            <a:r>
              <a:rPr sz="1800" dirty="0" smtClean="0">
                <a:solidFill>
                  <a:srgbClr val="7030A0"/>
                </a:solidFill>
                <a:latin typeface="黑体" panose="02010609060101010101" charset="-122"/>
                <a:ea typeface="黑体" panose="02010609060101010101" charset="-122"/>
                <a:cs typeface="黑体" panose="02010609060101010101" charset="-122"/>
                <a:sym typeface="+mn-ea"/>
              </a:rPr>
              <a:t>骑自行车</a:t>
            </a:r>
            <a:r>
              <a:rPr sz="1800" dirty="0" smtClean="0">
                <a:latin typeface="黑体" panose="02010609060101010101" charset="-122"/>
                <a:ea typeface="黑体" panose="02010609060101010101" charset="-122"/>
                <a:cs typeface="黑体" panose="02010609060101010101" charset="-122"/>
                <a:sym typeface="+mn-ea"/>
              </a:rPr>
              <a:t>是节能减排的一个明智的解决方案，这也是我们锻炼身体的一个极好的方式。 如果时间允许，</a:t>
            </a:r>
            <a:r>
              <a:rPr sz="1800" dirty="0" smtClean="0">
                <a:solidFill>
                  <a:srgbClr val="7030A0"/>
                </a:solidFill>
                <a:latin typeface="黑体" panose="02010609060101010101" charset="-122"/>
                <a:ea typeface="黑体" panose="02010609060101010101" charset="-122"/>
                <a:cs typeface="黑体" panose="02010609060101010101" charset="-122"/>
                <a:sym typeface="+mn-ea"/>
              </a:rPr>
              <a:t>散步</a:t>
            </a:r>
            <a:r>
              <a:rPr sz="1800" dirty="0" smtClean="0">
                <a:latin typeface="黑体" panose="02010609060101010101" charset="-122"/>
                <a:ea typeface="黑体" panose="02010609060101010101" charset="-122"/>
                <a:cs typeface="黑体" panose="02010609060101010101" charset="-122"/>
                <a:sym typeface="+mn-ea"/>
              </a:rPr>
              <a:t>可以让你放松并欣赏沿途的风景。  </a:t>
            </a:r>
            <a:endParaRPr sz="1800" dirty="0" smtClean="0">
              <a:latin typeface="黑体" panose="02010609060101010101" charset="-122"/>
              <a:ea typeface="黑体" panose="02010609060101010101" charset="-122"/>
              <a:cs typeface="黑体" panose="02010609060101010101" charset="-122"/>
              <a:sym typeface="+mn-ea"/>
            </a:endParaRPr>
          </a:p>
          <a:p>
            <a:pPr marL="285750" indent="-285750" fontAlgn="auto">
              <a:lnSpc>
                <a:spcPts val="2160"/>
              </a:lnSpc>
              <a:buFont typeface="Arial" panose="020B0604020202020204" pitchFamily="34" charset="0"/>
              <a:buChar char="•"/>
            </a:pPr>
            <a:r>
              <a:rPr lang="en-US" sz="1800" dirty="0" smtClean="0">
                <a:latin typeface="Times New Roman" panose="02020603050405020304" pitchFamily="18" charset="0"/>
                <a:cs typeface="Times New Roman" panose="02020603050405020304" pitchFamily="18" charset="0"/>
                <a:sym typeface="+mn-ea"/>
              </a:rPr>
              <a:t> </a:t>
            </a:r>
            <a:r>
              <a:rPr sz="1800" dirty="0" smtClean="0">
                <a:latin typeface="Times New Roman" panose="02020603050405020304" pitchFamily="18" charset="0"/>
                <a:cs typeface="Times New Roman" panose="02020603050405020304" pitchFamily="18" charset="0"/>
                <a:sym typeface="+mn-ea"/>
              </a:rPr>
              <a:t>We</a:t>
            </a:r>
            <a:r>
              <a:rPr sz="1800" u="sng" dirty="0" smtClean="0">
                <a:solidFill>
                  <a:srgbClr val="0070C0"/>
                </a:solidFill>
                <a:latin typeface="Times New Roman" panose="02020603050405020304" pitchFamily="18" charset="0"/>
                <a:cs typeface="Times New Roman" panose="02020603050405020304" pitchFamily="18" charset="0"/>
                <a:sym typeface="+mn-ea"/>
              </a:rPr>
              <a:t>’d better</a:t>
            </a:r>
            <a:r>
              <a:rPr sz="1800" dirty="0" smtClean="0">
                <a:latin typeface="Times New Roman" panose="02020603050405020304" pitchFamily="18" charset="0"/>
                <a:cs typeface="Times New Roman" panose="02020603050405020304" pitchFamily="18" charset="0"/>
                <a:sym typeface="+mn-ea"/>
              </a:rPr>
              <a:t> </a:t>
            </a:r>
            <a:r>
              <a:rPr sz="1800" dirty="0" smtClean="0">
                <a:solidFill>
                  <a:srgbClr val="7030A0"/>
                </a:solidFill>
                <a:latin typeface="Times New Roman" panose="02020603050405020304" pitchFamily="18" charset="0"/>
                <a:cs typeface="Times New Roman" panose="02020603050405020304" pitchFamily="18" charset="0"/>
                <a:sym typeface="+mn-ea"/>
              </a:rPr>
              <a:t>take public transportation or carpool with friend</a:t>
            </a:r>
            <a:r>
              <a:rPr sz="1800" dirty="0" smtClean="0">
                <a:latin typeface="Times New Roman" panose="02020603050405020304" pitchFamily="18" charset="0"/>
                <a:cs typeface="Times New Roman" panose="02020603050405020304" pitchFamily="18" charset="0"/>
                <a:sym typeface="+mn-ea"/>
              </a:rPr>
              <a:t>s, </a:t>
            </a:r>
            <a:r>
              <a:rPr sz="1800" dirty="0" smtClean="0">
                <a:solidFill>
                  <a:srgbClr val="C00000"/>
                </a:solidFill>
                <a:latin typeface="Times New Roman" panose="02020603050405020304" pitchFamily="18" charset="0"/>
                <a:cs typeface="Times New Roman" panose="02020603050405020304" pitchFamily="18" charset="0"/>
                <a:sym typeface="+mn-ea"/>
              </a:rPr>
              <a:t>making a great difference to our environment</a:t>
            </a:r>
            <a:r>
              <a:rPr sz="1800" dirty="0" smtClean="0">
                <a:latin typeface="Times New Roman" panose="02020603050405020304" pitchFamily="18" charset="0"/>
                <a:cs typeface="Times New Roman" panose="02020603050405020304" pitchFamily="18" charset="0"/>
                <a:sym typeface="+mn-ea"/>
              </a:rPr>
              <a:t>. </a:t>
            </a:r>
            <a:r>
              <a:rPr sz="1800" dirty="0" smtClean="0">
                <a:solidFill>
                  <a:srgbClr val="00B050"/>
                </a:solidFill>
                <a:latin typeface="Times New Roman" panose="02020603050405020304" pitchFamily="18" charset="0"/>
                <a:cs typeface="Times New Roman" panose="02020603050405020304" pitchFamily="18" charset="0"/>
                <a:sym typeface="+mn-ea"/>
              </a:rPr>
              <a:t>Secondly, </a:t>
            </a:r>
            <a:r>
              <a:rPr sz="1800" dirty="0" smtClean="0">
                <a:solidFill>
                  <a:srgbClr val="7030A0"/>
                </a:solidFill>
                <a:latin typeface="Times New Roman" panose="02020603050405020304" pitchFamily="18" charset="0"/>
                <a:cs typeface="Times New Roman" panose="02020603050405020304" pitchFamily="18" charset="0"/>
                <a:sym typeface="+mn-ea"/>
              </a:rPr>
              <a:t>bicycling</a:t>
            </a:r>
            <a:r>
              <a:rPr sz="1800" dirty="0" smtClean="0">
                <a:solidFill>
                  <a:srgbClr val="0070C0"/>
                </a:solidFill>
                <a:latin typeface="Times New Roman" panose="02020603050405020304" pitchFamily="18" charset="0"/>
                <a:cs typeface="Times New Roman" panose="02020603050405020304" pitchFamily="18" charset="0"/>
                <a:sym typeface="+mn-ea"/>
              </a:rPr>
              <a:t> </a:t>
            </a:r>
            <a:r>
              <a:rPr sz="1800" u="sng" dirty="0" smtClean="0">
                <a:solidFill>
                  <a:srgbClr val="0070C0"/>
                </a:solidFill>
                <a:latin typeface="Times New Roman" panose="02020603050405020304" pitchFamily="18" charset="0"/>
                <a:cs typeface="Times New Roman" panose="02020603050405020304" pitchFamily="18" charset="0"/>
                <a:sym typeface="+mn-ea"/>
              </a:rPr>
              <a:t>is a wise solution</a:t>
            </a:r>
            <a:r>
              <a:rPr sz="1800" dirty="0" smtClean="0">
                <a:solidFill>
                  <a:srgbClr val="0070C0"/>
                </a:solidFill>
                <a:latin typeface="Times New Roman" panose="02020603050405020304" pitchFamily="18" charset="0"/>
                <a:cs typeface="Times New Roman" panose="02020603050405020304" pitchFamily="18" charset="0"/>
                <a:sym typeface="+mn-ea"/>
              </a:rPr>
              <a:t> to</a:t>
            </a:r>
            <a:r>
              <a:rPr sz="1800" dirty="0" smtClean="0">
                <a:latin typeface="Times New Roman" panose="02020603050405020304" pitchFamily="18" charset="0"/>
                <a:cs typeface="Times New Roman" panose="02020603050405020304" pitchFamily="18" charset="0"/>
                <a:sym typeface="+mn-ea"/>
              </a:rPr>
              <a:t> </a:t>
            </a:r>
            <a:r>
              <a:rPr sz="1800" dirty="0" smtClean="0">
                <a:solidFill>
                  <a:srgbClr val="C00000"/>
                </a:solidFill>
                <a:latin typeface="Times New Roman" panose="02020603050405020304" pitchFamily="18" charset="0"/>
                <a:cs typeface="Times New Roman" panose="02020603050405020304" pitchFamily="18" charset="0"/>
                <a:sym typeface="+mn-ea"/>
              </a:rPr>
              <a:t>energy conservation and emission reduction</a:t>
            </a:r>
            <a:r>
              <a:rPr sz="1800" dirty="0" smtClean="0">
                <a:latin typeface="Times New Roman" panose="02020603050405020304" pitchFamily="18" charset="0"/>
                <a:cs typeface="Times New Roman" panose="02020603050405020304" pitchFamily="18" charset="0"/>
                <a:sym typeface="+mn-ea"/>
              </a:rPr>
              <a:t>, which is </a:t>
            </a:r>
            <a:r>
              <a:rPr sz="1800" dirty="0" smtClean="0">
                <a:solidFill>
                  <a:srgbClr val="00B050"/>
                </a:solidFill>
                <a:latin typeface="Times New Roman" panose="02020603050405020304" pitchFamily="18" charset="0"/>
                <a:cs typeface="Times New Roman" panose="02020603050405020304" pitchFamily="18" charset="0"/>
                <a:sym typeface="+mn-ea"/>
              </a:rPr>
              <a:t>also </a:t>
            </a:r>
            <a:r>
              <a:rPr sz="1800" dirty="0" smtClean="0">
                <a:solidFill>
                  <a:srgbClr val="C00000"/>
                </a:solidFill>
                <a:latin typeface="Times New Roman" panose="02020603050405020304" pitchFamily="18" charset="0"/>
                <a:cs typeface="Times New Roman" panose="02020603050405020304" pitchFamily="18" charset="0"/>
                <a:sym typeface="+mn-ea"/>
              </a:rPr>
              <a:t>a superb way for us to do exercise for our health</a:t>
            </a:r>
            <a:r>
              <a:rPr sz="1800" dirty="0" smtClean="0">
                <a:latin typeface="Times New Roman" panose="02020603050405020304" pitchFamily="18" charset="0"/>
                <a:cs typeface="Times New Roman" panose="02020603050405020304" pitchFamily="18" charset="0"/>
                <a:sym typeface="+mn-ea"/>
              </a:rPr>
              <a:t>. </a:t>
            </a:r>
            <a:r>
              <a:rPr lang="en-US" sz="1800" dirty="0" smtClean="0">
                <a:solidFill>
                  <a:srgbClr val="00B050"/>
                </a:solidFill>
                <a:latin typeface="Times New Roman" panose="02020603050405020304" pitchFamily="18" charset="0"/>
                <a:cs typeface="Times New Roman" panose="02020603050405020304" pitchFamily="18" charset="0"/>
                <a:sym typeface="+mn-ea"/>
              </a:rPr>
              <a:t>T</a:t>
            </a:r>
            <a:r>
              <a:rPr sz="1800" dirty="0" smtClean="0">
                <a:solidFill>
                  <a:srgbClr val="00B050"/>
                </a:solidFill>
                <a:latin typeface="Times New Roman" panose="02020603050405020304" pitchFamily="18" charset="0"/>
                <a:cs typeface="Times New Roman" panose="02020603050405020304" pitchFamily="18" charset="0"/>
                <a:sym typeface="+mn-ea"/>
              </a:rPr>
              <a:t>ime permitt</a:t>
            </a:r>
            <a:r>
              <a:rPr lang="en-US" sz="1800" dirty="0" smtClean="0">
                <a:solidFill>
                  <a:srgbClr val="00B050"/>
                </a:solidFill>
                <a:latin typeface="Times New Roman" panose="02020603050405020304" pitchFamily="18" charset="0"/>
                <a:cs typeface="Times New Roman" panose="02020603050405020304" pitchFamily="18" charset="0"/>
                <a:sym typeface="+mn-ea"/>
              </a:rPr>
              <a:t>ing</a:t>
            </a:r>
            <a:r>
              <a:rPr sz="1800" dirty="0" smtClean="0">
                <a:solidFill>
                  <a:srgbClr val="00B050"/>
                </a:solidFill>
                <a:latin typeface="Times New Roman" panose="02020603050405020304" pitchFamily="18" charset="0"/>
                <a:cs typeface="Times New Roman" panose="02020603050405020304" pitchFamily="18" charset="0"/>
                <a:sym typeface="+mn-ea"/>
              </a:rPr>
              <a:t>,</a:t>
            </a:r>
            <a:r>
              <a:rPr sz="1800" dirty="0" smtClean="0">
                <a:latin typeface="Times New Roman" panose="02020603050405020304" pitchFamily="18" charset="0"/>
                <a:cs typeface="Times New Roman" panose="02020603050405020304" pitchFamily="18" charset="0"/>
                <a:sym typeface="+mn-ea"/>
              </a:rPr>
              <a:t> </a:t>
            </a:r>
            <a:r>
              <a:rPr sz="1800" dirty="0" smtClean="0">
                <a:solidFill>
                  <a:srgbClr val="7030A0"/>
                </a:solidFill>
                <a:latin typeface="Times New Roman" panose="02020603050405020304" pitchFamily="18" charset="0"/>
                <a:cs typeface="Times New Roman" panose="02020603050405020304" pitchFamily="18" charset="0"/>
                <a:sym typeface="+mn-ea"/>
              </a:rPr>
              <a:t>walking</a:t>
            </a:r>
            <a:r>
              <a:rPr sz="1800" dirty="0" smtClean="0">
                <a:latin typeface="Times New Roman" panose="02020603050405020304" pitchFamily="18" charset="0"/>
                <a:cs typeface="Times New Roman" panose="02020603050405020304" pitchFamily="18" charset="0"/>
                <a:sym typeface="+mn-ea"/>
              </a:rPr>
              <a:t> </a:t>
            </a:r>
            <a:r>
              <a:rPr sz="1800" u="sng" dirty="0" smtClean="0">
                <a:solidFill>
                  <a:srgbClr val="0070C0"/>
                </a:solidFill>
                <a:latin typeface="Times New Roman" panose="02020603050405020304" pitchFamily="18" charset="0"/>
                <a:cs typeface="Times New Roman" panose="02020603050405020304" pitchFamily="18" charset="0"/>
                <a:sym typeface="+mn-ea"/>
              </a:rPr>
              <a:t>allows you to</a:t>
            </a:r>
            <a:r>
              <a:rPr sz="1800" dirty="0" smtClean="0">
                <a:latin typeface="Times New Roman" panose="02020603050405020304" pitchFamily="18" charset="0"/>
                <a:cs typeface="Times New Roman" panose="02020603050405020304" pitchFamily="18" charset="0"/>
                <a:sym typeface="+mn-ea"/>
              </a:rPr>
              <a:t> </a:t>
            </a:r>
            <a:r>
              <a:rPr sz="1800" dirty="0" smtClean="0">
                <a:solidFill>
                  <a:srgbClr val="C00000"/>
                </a:solidFill>
                <a:latin typeface="Times New Roman" panose="02020603050405020304" pitchFamily="18" charset="0"/>
                <a:cs typeface="Times New Roman" panose="02020603050405020304" pitchFamily="18" charset="0"/>
                <a:sym typeface="+mn-ea"/>
              </a:rPr>
              <a:t>relax and enjoy the scenery along the way</a:t>
            </a:r>
            <a:r>
              <a:rPr sz="1800" dirty="0" smtClean="0">
                <a:latin typeface="Times New Roman" panose="02020603050405020304" pitchFamily="18" charset="0"/>
                <a:cs typeface="Times New Roman" panose="02020603050405020304" pitchFamily="18" charset="0"/>
                <a:sym typeface="+mn-ea"/>
              </a:rPr>
              <a:t>.</a:t>
            </a:r>
            <a:endParaRPr sz="1800" dirty="0" smtClean="0">
              <a:latin typeface="Times New Roman" panose="02020603050405020304" pitchFamily="18" charset="0"/>
              <a:cs typeface="Times New Roman" panose="02020603050405020304" pitchFamily="18" charset="0"/>
              <a:sym typeface="+mn-ea"/>
            </a:endParaRPr>
          </a:p>
          <a:p>
            <a:pPr fontAlgn="auto">
              <a:lnSpc>
                <a:spcPts val="2160"/>
              </a:lnSpc>
            </a:pPr>
            <a:endParaRPr sz="1800" dirty="0" smtClean="0">
              <a:latin typeface="Times New Roman" panose="02020603050405020304" pitchFamily="18" charset="0"/>
              <a:cs typeface="Times New Roman" panose="02020603050405020304" pitchFamily="18" charset="0"/>
              <a:sym typeface="+mn-ea"/>
            </a:endParaRPr>
          </a:p>
          <a:p>
            <a:pPr fontAlgn="auto">
              <a:lnSpc>
                <a:spcPts val="2160"/>
              </a:lnSpc>
            </a:pPr>
            <a:r>
              <a:rPr lang="en-US" altLang="zh-CN" sz="1800" dirty="0" smtClean="0">
                <a:latin typeface="Times New Roman" panose="02020603050405020304" pitchFamily="18" charset="0"/>
                <a:cs typeface="Times New Roman" panose="02020603050405020304" pitchFamily="18" charset="0"/>
                <a:sym typeface="+mn-ea"/>
              </a:rPr>
              <a:t>7.</a:t>
            </a:r>
            <a:r>
              <a:rPr lang="zh-CN" altLang="en-US" sz="1800" dirty="0" smtClean="0">
                <a:latin typeface="Times New Roman" panose="02020603050405020304" pitchFamily="18" charset="0"/>
                <a:cs typeface="Times New Roman" panose="02020603050405020304" pitchFamily="18" charset="0"/>
                <a:sym typeface="+mn-ea"/>
              </a:rPr>
              <a:t>各种各样的</a:t>
            </a:r>
            <a:r>
              <a:rPr lang="zh-CN" altLang="en-US" sz="1800" dirty="0" smtClean="0">
                <a:solidFill>
                  <a:srgbClr val="C00000"/>
                </a:solidFill>
                <a:latin typeface="Times New Roman" panose="02020603050405020304" pitchFamily="18" charset="0"/>
                <a:cs typeface="Times New Roman" panose="02020603050405020304" pitchFamily="18" charset="0"/>
                <a:sym typeface="+mn-ea"/>
              </a:rPr>
              <a:t>中国传统文化</a:t>
            </a:r>
            <a:r>
              <a:rPr lang="zh-CN" altLang="en-US" sz="1800" dirty="0" smtClean="0">
                <a:latin typeface="Times New Roman" panose="02020603050405020304" pitchFamily="18" charset="0"/>
                <a:cs typeface="Times New Roman" panose="02020603050405020304" pitchFamily="18" charset="0"/>
                <a:sym typeface="+mn-ea"/>
              </a:rPr>
              <a:t>表演，包括</a:t>
            </a:r>
            <a:r>
              <a:rPr lang="zh-CN" altLang="en-US" sz="1800" dirty="0" smtClean="0">
                <a:solidFill>
                  <a:srgbClr val="C00000"/>
                </a:solidFill>
                <a:latin typeface="Times New Roman" panose="02020603050405020304" pitchFamily="18" charset="0"/>
                <a:cs typeface="Times New Roman" panose="02020603050405020304" pitchFamily="18" charset="0"/>
                <a:sym typeface="+mn-ea"/>
              </a:rPr>
              <a:t>民间音乐、中国传统戏剧、相声、舞狮和中国武术</a:t>
            </a:r>
            <a:r>
              <a:rPr lang="zh-CN" altLang="en-US" sz="1800" dirty="0" smtClean="0">
                <a:latin typeface="Times New Roman" panose="02020603050405020304" pitchFamily="18" charset="0"/>
                <a:cs typeface="Times New Roman" panose="02020603050405020304" pitchFamily="18" charset="0"/>
                <a:sym typeface="+mn-ea"/>
              </a:rPr>
              <a:t>。此外，还将上演根据英国剧作家</a:t>
            </a:r>
            <a:r>
              <a:rPr lang="zh-CN" altLang="en-US" sz="1800" dirty="0" smtClean="0">
                <a:solidFill>
                  <a:srgbClr val="7030A0"/>
                </a:solidFill>
                <a:latin typeface="Times New Roman" panose="02020603050405020304" pitchFamily="18" charset="0"/>
                <a:cs typeface="Times New Roman" panose="02020603050405020304" pitchFamily="18" charset="0"/>
                <a:sym typeface="+mn-ea"/>
              </a:rPr>
              <a:t>莎士比亚的代表作《哈姆雷特》改编的英国剧</a:t>
            </a:r>
            <a:r>
              <a:rPr lang="zh-CN" altLang="en-US" sz="1800" dirty="0" smtClean="0">
                <a:latin typeface="Times New Roman" panose="02020603050405020304" pitchFamily="18" charset="0"/>
                <a:cs typeface="Times New Roman" panose="02020603050405020304" pitchFamily="18" charset="0"/>
                <a:sym typeface="+mn-ea"/>
              </a:rPr>
              <a:t>。</a:t>
            </a:r>
            <a:endParaRPr lang="zh-CN" altLang="en-US" sz="1800" dirty="0" smtClean="0">
              <a:latin typeface="Times New Roman" panose="02020603050405020304" pitchFamily="18" charset="0"/>
              <a:cs typeface="Times New Roman" panose="02020603050405020304" pitchFamily="18" charset="0"/>
              <a:sym typeface="+mn-ea"/>
            </a:endParaRPr>
          </a:p>
          <a:p>
            <a:pPr marL="285750" indent="-285750" fontAlgn="auto">
              <a:lnSpc>
                <a:spcPts val="2160"/>
              </a:lnSpc>
              <a:buFont typeface="Arial" panose="020B0604020202020204" pitchFamily="34" charset="0"/>
              <a:buChar char="•"/>
            </a:pPr>
            <a:r>
              <a:rPr sz="1800" dirty="0" smtClean="0">
                <a:latin typeface="Times New Roman" panose="02020603050405020304" pitchFamily="18" charset="0"/>
                <a:cs typeface="Times New Roman" panose="02020603050405020304" pitchFamily="18" charset="0"/>
                <a:sym typeface="+mn-ea"/>
              </a:rPr>
              <a:t> A wide variety of performances </a:t>
            </a:r>
            <a:r>
              <a:rPr sz="1800" dirty="0" smtClean="0">
                <a:solidFill>
                  <a:srgbClr val="C00000"/>
                </a:solidFill>
                <a:latin typeface="Times New Roman" panose="02020603050405020304" pitchFamily="18" charset="0"/>
                <a:cs typeface="Times New Roman" panose="02020603050405020304" pitchFamily="18" charset="0"/>
                <a:sym typeface="+mn-ea"/>
              </a:rPr>
              <a:t>featuring traditional Chinese culture </a:t>
            </a:r>
            <a:r>
              <a:rPr sz="1800" dirty="0" smtClean="0">
                <a:latin typeface="Times New Roman" panose="02020603050405020304" pitchFamily="18" charset="0"/>
                <a:cs typeface="Times New Roman" panose="02020603050405020304" pitchFamily="18" charset="0"/>
                <a:sym typeface="+mn-ea"/>
              </a:rPr>
              <a:t>will be put on stage, including </a:t>
            </a:r>
            <a:r>
              <a:rPr sz="1800" dirty="0" smtClean="0">
                <a:solidFill>
                  <a:srgbClr val="C00000"/>
                </a:solidFill>
                <a:latin typeface="Times New Roman" panose="02020603050405020304" pitchFamily="18" charset="0"/>
                <a:cs typeface="Times New Roman" panose="02020603050405020304" pitchFamily="18" charset="0"/>
                <a:sym typeface="+mn-ea"/>
              </a:rPr>
              <a:t>folk music, traditional Chinese operas, cross talk, lion dance and Chinese martial arts</a:t>
            </a:r>
            <a:r>
              <a:rPr sz="1800" dirty="0" smtClean="0">
                <a:latin typeface="Times New Roman" panose="02020603050405020304" pitchFamily="18" charset="0"/>
                <a:cs typeface="Times New Roman" panose="02020603050405020304" pitchFamily="18" charset="0"/>
                <a:sym typeface="+mn-ea"/>
              </a:rPr>
              <a:t>. Besides, an English drama </a:t>
            </a:r>
            <a:r>
              <a:rPr sz="1800" dirty="0" smtClean="0">
                <a:solidFill>
                  <a:srgbClr val="7030A0"/>
                </a:solidFill>
                <a:latin typeface="Times New Roman" panose="02020603050405020304" pitchFamily="18" charset="0"/>
                <a:cs typeface="Times New Roman" panose="02020603050405020304" pitchFamily="18" charset="0"/>
                <a:sym typeface="+mn-ea"/>
              </a:rPr>
              <a:t>based on British playwright Shakespeare’s masterpiece </a:t>
            </a:r>
            <a:r>
              <a:rPr sz="1800" i="1" dirty="0" smtClean="0">
                <a:solidFill>
                  <a:srgbClr val="7030A0"/>
                </a:solidFill>
                <a:latin typeface="Times New Roman" panose="02020603050405020304" pitchFamily="18" charset="0"/>
                <a:cs typeface="Times New Roman" panose="02020603050405020304" pitchFamily="18" charset="0"/>
                <a:sym typeface="+mn-ea"/>
              </a:rPr>
              <a:t>Hamlet</a:t>
            </a:r>
            <a:r>
              <a:rPr sz="1800" dirty="0" smtClean="0">
                <a:solidFill>
                  <a:srgbClr val="7030A0"/>
                </a:solidFill>
                <a:latin typeface="Times New Roman" panose="02020603050405020304" pitchFamily="18" charset="0"/>
                <a:cs typeface="Times New Roman" panose="02020603050405020304" pitchFamily="18" charset="0"/>
                <a:sym typeface="+mn-ea"/>
              </a:rPr>
              <a:t> </a:t>
            </a:r>
            <a:r>
              <a:rPr sz="1800" dirty="0" smtClean="0">
                <a:latin typeface="Times New Roman" panose="02020603050405020304" pitchFamily="18" charset="0"/>
                <a:cs typeface="Times New Roman" panose="02020603050405020304" pitchFamily="18" charset="0"/>
                <a:sym typeface="+mn-ea"/>
              </a:rPr>
              <a:t>will be performed. </a:t>
            </a:r>
            <a:endParaRPr sz="1800" dirty="0" smtClean="0">
              <a:latin typeface="Times New Roman" panose="02020603050405020304" pitchFamily="18" charset="0"/>
              <a:cs typeface="Times New Roman" panose="02020603050405020304" pitchFamily="18" charset="0"/>
              <a:sym typeface="+mn-ea"/>
            </a:endParaRPr>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p:tgtEl>
                                          <p:spTgt spid="2">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2">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 calcmode="lin" valueType="num">
                                      <p:cBhvr additive="base">
                                        <p:cTn id="19" dur="500"/>
                                        <p:tgtEl>
                                          <p:spTgt spid="2">
                                            <p:txEl>
                                              <p:pRg st="4" end="4"/>
                                            </p:txEl>
                                          </p:spTgt>
                                        </p:tgtEl>
                                        <p:attrNameLst>
                                          <p:attrName>ppt_y</p:attrName>
                                        </p:attrNameLst>
                                      </p:cBhvr>
                                      <p:tavLst>
                                        <p:tav tm="0">
                                          <p:val>
                                            <p:strVal val="#ppt_y+#ppt_h*1.125000"/>
                                          </p:val>
                                        </p:tav>
                                        <p:tav tm="100000">
                                          <p:val>
                                            <p:strVal val="#ppt_y"/>
                                          </p:val>
                                        </p:tav>
                                      </p:tavLst>
                                    </p:anim>
                                    <p:animEffect transition="in" filter="wipe(up)">
                                      <p:cBhvr>
                                        <p:cTn id="20"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5">
                <a:lumMod val="75000"/>
              </a:schemeClr>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pic>
        <p:nvPicPr>
          <p:cNvPr id="4" name="图片 3" descr="未标题-1.png"/>
          <p:cNvPicPr>
            <a:picLocks noChangeAspect="1"/>
          </p:cNvPicPr>
          <p:nvPr/>
        </p:nvPicPr>
        <p:blipFill>
          <a:blip r:embed="rId4" cstate="print"/>
          <a:stretch>
            <a:fillRect/>
          </a:stretch>
        </p:blipFill>
        <p:spPr>
          <a:xfrm>
            <a:off x="8150225" y="0"/>
            <a:ext cx="459740" cy="749935"/>
          </a:xfrm>
          <a:prstGeom prst="rect">
            <a:avLst/>
          </a:prstGeom>
        </p:spPr>
      </p:pic>
      <p:sp>
        <p:nvSpPr>
          <p:cNvPr id="5" name="TextBox 3"/>
          <p:cNvSpPr txBox="1"/>
          <p:nvPr/>
        </p:nvSpPr>
        <p:spPr>
          <a:xfrm>
            <a:off x="499745" y="88265"/>
            <a:ext cx="3724910" cy="398780"/>
          </a:xfrm>
          <a:prstGeom prst="rect">
            <a:avLst/>
          </a:prstGeom>
          <a:noFill/>
        </p:spPr>
        <p:txBody>
          <a:bodyPr wrap="square" rtlCol="0">
            <a:spAutoFit/>
          </a:bodyPr>
          <a:p>
            <a:r>
              <a:rPr lang="zh-CN" altLang="en-US" sz="2000" b="1" dirty="0">
                <a:solidFill>
                  <a:schemeClr val="accent5">
                    <a:lumMod val="75000"/>
                  </a:schemeClr>
                </a:solidFill>
                <a:latin typeface="微软雅黑" panose="020B0503020204020204" pitchFamily="34" charset="-122"/>
                <a:ea typeface="微软雅黑" panose="020B0503020204020204" pitchFamily="34" charset="-122"/>
              </a:rPr>
              <a:t>文化交流活动</a:t>
            </a:r>
            <a:endParaRPr lang="zh-CN" altLang="en-US" sz="2000" b="1" dirty="0">
              <a:solidFill>
                <a:schemeClr val="accent5">
                  <a:lumMod val="75000"/>
                </a:schemeClr>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234950" y="633095"/>
            <a:ext cx="8674735" cy="4246245"/>
          </a:xfrm>
          <a:prstGeom prst="rect">
            <a:avLst/>
          </a:prstGeom>
          <a:noFill/>
        </p:spPr>
        <p:txBody>
          <a:bodyPr wrap="square" rtlCol="0">
            <a:spAutoFit/>
          </a:bodyPr>
          <a:p>
            <a:r>
              <a:rPr lang="en-US" altLang="zh-CN" sz="1800" dirty="0" smtClean="0">
                <a:latin typeface="Times New Roman" panose="02020603050405020304" pitchFamily="18" charset="0"/>
                <a:cs typeface="Times New Roman" panose="02020603050405020304" pitchFamily="18" charset="0"/>
                <a:sym typeface="+mn-ea"/>
              </a:rPr>
              <a:t>1.放烟花炮竹                          </a:t>
            </a:r>
            <a:r>
              <a:rPr lang="en-US" altLang="zh-CN" sz="1800" dirty="0" smtClean="0">
                <a:noFill/>
                <a:latin typeface="Times New Roman" panose="02020603050405020304" pitchFamily="18" charset="0"/>
                <a:cs typeface="Times New Roman" panose="02020603050405020304" pitchFamily="18" charset="0"/>
                <a:sym typeface="+mn-ea"/>
              </a:rPr>
              <a:t> s</a:t>
            </a:r>
            <a:r>
              <a:rPr lang="en-US" altLang="zh-CN" sz="1800" dirty="0" smtClean="0">
                <a:noFill/>
                <a:latin typeface="Times New Roman" panose="02020603050405020304" pitchFamily="18" charset="0"/>
                <a:cs typeface="Times New Roman" panose="02020603050405020304" pitchFamily="18" charset="0"/>
              </a:rPr>
              <a:t>et off fireworks and crackers</a:t>
            </a:r>
            <a:endParaRPr lang="en-US" altLang="zh-CN" sz="1800" dirty="0" smtClean="0">
              <a:noFill/>
              <a:latin typeface="Times New Roman" panose="02020603050405020304" pitchFamily="18" charset="0"/>
              <a:cs typeface="Times New Roman" panose="02020603050405020304" pitchFamily="18" charset="0"/>
            </a:endParaRPr>
          </a:p>
          <a:p>
            <a:r>
              <a:rPr lang="en-US" altLang="zh-CN" sz="1800" dirty="0" smtClean="0">
                <a:latin typeface="Times New Roman" panose="02020603050405020304" pitchFamily="18" charset="0"/>
                <a:cs typeface="Times New Roman" panose="02020603050405020304" pitchFamily="18" charset="0"/>
                <a:sym typeface="+mn-ea"/>
              </a:rPr>
              <a:t>2.剪纸窗花 </a:t>
            </a:r>
            <a:r>
              <a:rPr sz="1800" dirty="0" smtClean="0">
                <a:latin typeface="Times New Roman" panose="02020603050405020304" pitchFamily="18" charset="0"/>
                <a:cs typeface="Times New Roman" panose="02020603050405020304" pitchFamily="18" charset="0"/>
                <a:sym typeface="+mn-ea"/>
              </a:rPr>
              <a:t>    </a:t>
            </a:r>
            <a:r>
              <a:rPr lang="en-US" sz="1800" dirty="0" smtClean="0">
                <a:latin typeface="Times New Roman" panose="02020603050405020304" pitchFamily="18" charset="0"/>
                <a:cs typeface="Times New Roman" panose="02020603050405020304" pitchFamily="18" charset="0"/>
                <a:sym typeface="+mn-ea"/>
              </a:rPr>
              <a:t>                         </a:t>
            </a:r>
            <a:r>
              <a:rPr sz="1800" dirty="0" smtClean="0">
                <a:latin typeface="Times New Roman" panose="02020603050405020304" pitchFamily="18" charset="0"/>
                <a:cs typeface="Times New Roman" panose="02020603050405020304" pitchFamily="18" charset="0"/>
                <a:sym typeface="+mn-ea"/>
              </a:rPr>
              <a:t> </a:t>
            </a:r>
            <a:r>
              <a:rPr sz="1800" dirty="0" smtClean="0">
                <a:noFill/>
                <a:latin typeface="Times New Roman" panose="02020603050405020304" pitchFamily="18" charset="0"/>
                <a:cs typeface="Times New Roman" panose="02020603050405020304" pitchFamily="18" charset="0"/>
              </a:rPr>
              <a:t>paper-cut (for window</a:t>
            </a:r>
            <a:r>
              <a:rPr lang="en-US" sz="1800" dirty="0" smtClean="0">
                <a:noFill/>
                <a:latin typeface="Times New Roman" panose="02020603050405020304" pitchFamily="18" charset="0"/>
                <a:cs typeface="Times New Roman" panose="02020603050405020304" pitchFamily="18" charset="0"/>
              </a:rPr>
              <a:t> </a:t>
            </a:r>
            <a:r>
              <a:rPr sz="1800" dirty="0" smtClean="0">
                <a:noFill/>
                <a:latin typeface="Times New Roman" panose="02020603050405020304" pitchFamily="18" charset="0"/>
                <a:cs typeface="Times New Roman" panose="02020603050405020304" pitchFamily="18" charset="0"/>
              </a:rPr>
              <a:t>decoraiion) </a:t>
            </a:r>
            <a:endParaRPr sz="1800" dirty="0" smtClean="0">
              <a:noFill/>
              <a:latin typeface="Times New Roman" panose="02020603050405020304" pitchFamily="18" charset="0"/>
              <a:cs typeface="Times New Roman" panose="02020603050405020304" pitchFamily="18" charset="0"/>
            </a:endParaRPr>
          </a:p>
          <a:p>
            <a:r>
              <a:rPr lang="en-US" altLang="zh-CN" sz="1800" dirty="0" smtClean="0">
                <a:latin typeface="Times New Roman" panose="02020603050405020304" pitchFamily="18" charset="0"/>
                <a:cs typeface="Times New Roman" panose="02020603050405020304" pitchFamily="18" charset="0"/>
                <a:sym typeface="+mn-ea"/>
              </a:rPr>
              <a:t>3.逛庙会  </a:t>
            </a:r>
            <a:r>
              <a:rPr lang="en-US" sz="1800" dirty="0" smtClean="0">
                <a:latin typeface="Times New Roman" panose="02020603050405020304" pitchFamily="18" charset="0"/>
                <a:cs typeface="Times New Roman" panose="02020603050405020304" pitchFamily="18" charset="0"/>
                <a:sym typeface="+mn-ea"/>
              </a:rPr>
              <a:t>                                  </a:t>
            </a:r>
            <a:r>
              <a:rPr sz="1800" dirty="0" smtClean="0">
                <a:noFill/>
                <a:latin typeface="Times New Roman" panose="02020603050405020304" pitchFamily="18" charset="0"/>
                <a:cs typeface="Times New Roman" panose="02020603050405020304" pitchFamily="18" charset="0"/>
              </a:rPr>
              <a:t>stro</a:t>
            </a:r>
            <a:r>
              <a:rPr lang="en-US" sz="1800" dirty="0" smtClean="0">
                <a:noFill/>
                <a:latin typeface="Times New Roman" panose="02020603050405020304" pitchFamily="18" charset="0"/>
                <a:cs typeface="Times New Roman" panose="02020603050405020304" pitchFamily="18" charset="0"/>
              </a:rPr>
              <a:t>l</a:t>
            </a:r>
            <a:r>
              <a:rPr sz="1800" dirty="0" smtClean="0">
                <a:noFill/>
                <a:latin typeface="Times New Roman" panose="02020603050405020304" pitchFamily="18" charset="0"/>
                <a:cs typeface="Times New Roman" panose="02020603050405020304" pitchFamily="18" charset="0"/>
              </a:rPr>
              <a:t>l temple fairs  </a:t>
            </a:r>
            <a:endParaRPr sz="1800" dirty="0" smtClean="0">
              <a:noFill/>
              <a:latin typeface="Times New Roman" panose="02020603050405020304" pitchFamily="18" charset="0"/>
              <a:cs typeface="Times New Roman" panose="02020603050405020304" pitchFamily="18" charset="0"/>
            </a:endParaRPr>
          </a:p>
          <a:p>
            <a:r>
              <a:rPr lang="en-US" altLang="zh-CN" sz="1800" dirty="0" smtClean="0">
                <a:latin typeface="Times New Roman" panose="02020603050405020304" pitchFamily="18" charset="0"/>
                <a:cs typeface="Times New Roman" panose="02020603050405020304" pitchFamily="18" charset="0"/>
                <a:sym typeface="+mn-ea"/>
              </a:rPr>
              <a:t>4.包饺子    </a:t>
            </a:r>
            <a:r>
              <a:rPr lang="en-US" sz="1800" dirty="0" smtClean="0">
                <a:latin typeface="Times New Roman" panose="02020603050405020304" pitchFamily="18" charset="0"/>
                <a:cs typeface="Times New Roman" panose="02020603050405020304" pitchFamily="18" charset="0"/>
                <a:sym typeface="+mn-ea"/>
              </a:rPr>
              <a:t>                                </a:t>
            </a:r>
            <a:r>
              <a:rPr sz="1800" dirty="0" smtClean="0">
                <a:noFill/>
                <a:latin typeface="Times New Roman" panose="02020603050405020304" pitchFamily="18" charset="0"/>
                <a:cs typeface="Times New Roman" panose="02020603050405020304" pitchFamily="18" charset="0"/>
              </a:rPr>
              <a:t>make dumplings</a:t>
            </a:r>
            <a:r>
              <a:rPr sz="1800" dirty="0" smtClean="0">
                <a:latin typeface="Times New Roman" panose="02020603050405020304" pitchFamily="18" charset="0"/>
                <a:cs typeface="Times New Roman" panose="02020603050405020304" pitchFamily="18" charset="0"/>
              </a:rPr>
              <a:t>  </a:t>
            </a:r>
            <a:endParaRPr sz="1800" dirty="0" smtClean="0">
              <a:latin typeface="Times New Roman" panose="02020603050405020304" pitchFamily="18" charset="0"/>
              <a:cs typeface="Times New Roman" panose="02020603050405020304" pitchFamily="18" charset="0"/>
            </a:endParaRPr>
          </a:p>
          <a:p>
            <a:pPr algn="l">
              <a:buClrTx/>
              <a:buSzTx/>
              <a:buFontTx/>
            </a:pPr>
            <a:r>
              <a:rPr lang="en-US" altLang="zh-CN" sz="1800" dirty="0" smtClean="0">
                <a:latin typeface="Times New Roman" panose="02020603050405020304" pitchFamily="18" charset="0"/>
                <a:cs typeface="Times New Roman" panose="02020603050405020304" pitchFamily="18" charset="0"/>
                <a:sym typeface="+mn-ea"/>
              </a:rPr>
              <a:t>5.猜灯迷   </a:t>
            </a:r>
            <a:r>
              <a:rPr lang="en-US" sz="1800" dirty="0" smtClean="0">
                <a:latin typeface="Times New Roman" panose="02020603050405020304" pitchFamily="18" charset="0"/>
                <a:cs typeface="Times New Roman" panose="02020603050405020304" pitchFamily="18" charset="0"/>
                <a:sym typeface="+mn-ea"/>
              </a:rPr>
              <a:t>                                 </a:t>
            </a:r>
            <a:r>
              <a:rPr sz="1800" dirty="0" smtClean="0">
                <a:noFill/>
                <a:latin typeface="Times New Roman" panose="02020603050405020304" pitchFamily="18" charset="0"/>
                <a:cs typeface="Times New Roman" panose="02020603050405020304" pitchFamily="18" charset="0"/>
              </a:rPr>
              <a:t>guess the lantern riddles </a:t>
            </a:r>
            <a:endParaRPr sz="1800" dirty="0" smtClean="0">
              <a:noFill/>
              <a:latin typeface="Times New Roman" panose="02020603050405020304" pitchFamily="18" charset="0"/>
              <a:cs typeface="Times New Roman" panose="02020603050405020304" pitchFamily="18" charset="0"/>
            </a:endParaRPr>
          </a:p>
          <a:p>
            <a:r>
              <a:rPr lang="en-US" altLang="zh-CN" sz="1800" dirty="0" smtClean="0">
                <a:latin typeface="Times New Roman" panose="02020603050405020304" pitchFamily="18" charset="0"/>
                <a:cs typeface="Times New Roman" panose="02020603050405020304" pitchFamily="18" charset="0"/>
                <a:sym typeface="+mn-ea"/>
              </a:rPr>
              <a:t>6.吃团圆饭  </a:t>
            </a:r>
            <a:r>
              <a:rPr lang="en-US" sz="1800" dirty="0" smtClean="0">
                <a:latin typeface="Times New Roman" panose="02020603050405020304" pitchFamily="18" charset="0"/>
                <a:cs typeface="Times New Roman" panose="02020603050405020304" pitchFamily="18" charset="0"/>
                <a:sym typeface="+mn-ea"/>
              </a:rPr>
              <a:t>                             </a:t>
            </a:r>
            <a:r>
              <a:rPr sz="1800" dirty="0" smtClean="0">
                <a:noFill/>
                <a:latin typeface="Times New Roman" panose="02020603050405020304" pitchFamily="18" charset="0"/>
                <a:cs typeface="Times New Roman" panose="02020603050405020304" pitchFamily="18" charset="0"/>
                <a:sym typeface="+mn-ea"/>
              </a:rPr>
              <a:t> </a:t>
            </a:r>
            <a:r>
              <a:rPr sz="1800" dirty="0" smtClean="0">
                <a:noFill/>
                <a:latin typeface="Times New Roman" panose="02020603050405020304" pitchFamily="18" charset="0"/>
                <a:cs typeface="Times New Roman" panose="02020603050405020304" pitchFamily="18" charset="0"/>
              </a:rPr>
              <a:t>enjoy a family reunion dinner</a:t>
            </a:r>
            <a:endParaRPr sz="1800" dirty="0" smtClean="0">
              <a:latin typeface="Times New Roman" panose="02020603050405020304" pitchFamily="18" charset="0"/>
              <a:cs typeface="Times New Roman" panose="02020603050405020304" pitchFamily="18" charset="0"/>
            </a:endParaRPr>
          </a:p>
          <a:p>
            <a:pPr algn="l">
              <a:buClrTx/>
              <a:buSzTx/>
              <a:buFontTx/>
            </a:pPr>
            <a:r>
              <a:rPr lang="en-US" altLang="zh-CN" sz="1800" dirty="0" smtClean="0">
                <a:latin typeface="Times New Roman" panose="02020603050405020304" pitchFamily="18" charset="0"/>
                <a:cs typeface="Times New Roman" panose="02020603050405020304" pitchFamily="18" charset="0"/>
              </a:rPr>
              <a:t>7.展示中国古代的艺术天才</a:t>
            </a:r>
            <a:r>
              <a:rPr sz="1800" dirty="0" smtClean="0">
                <a:latin typeface="Times New Roman" panose="02020603050405020304" pitchFamily="18" charset="0"/>
                <a:cs typeface="Times New Roman" panose="02020603050405020304" pitchFamily="18" charset="0"/>
              </a:rPr>
              <a:t>  </a:t>
            </a:r>
            <a:r>
              <a:rPr lang="en-US" sz="1800" dirty="0" smtClean="0">
                <a:latin typeface="Times New Roman" panose="02020603050405020304" pitchFamily="18" charset="0"/>
                <a:cs typeface="Times New Roman" panose="02020603050405020304" pitchFamily="18" charset="0"/>
              </a:rPr>
              <a:t> </a:t>
            </a:r>
            <a:r>
              <a:rPr sz="1800" dirty="0" smtClean="0">
                <a:noFill/>
                <a:latin typeface="Times New Roman" panose="02020603050405020304" pitchFamily="18" charset="0"/>
                <a:cs typeface="Times New Roman" panose="02020603050405020304" pitchFamily="18" charset="0"/>
              </a:rPr>
              <a:t> display the Chinese artistic genius from ancient times</a:t>
            </a:r>
            <a:endParaRPr sz="1800" dirty="0" smtClean="0">
              <a:noFill/>
              <a:latin typeface="Times New Roman" panose="02020603050405020304" pitchFamily="18" charset="0"/>
              <a:cs typeface="Times New Roman" panose="02020603050405020304" pitchFamily="18" charset="0"/>
            </a:endParaRPr>
          </a:p>
          <a:p>
            <a:pPr algn="l">
              <a:buClrTx/>
              <a:buSzTx/>
              <a:buFontTx/>
            </a:pPr>
            <a:r>
              <a:rPr lang="en-US" altLang="zh-CN" sz="1800" dirty="0" smtClean="0">
                <a:latin typeface="Times New Roman" panose="02020603050405020304" pitchFamily="18" charset="0"/>
                <a:cs typeface="Times New Roman" panose="02020603050405020304" pitchFamily="18" charset="0"/>
              </a:rPr>
              <a:t>8.具有非凡的美丽和品质</a:t>
            </a:r>
            <a:r>
              <a:rPr lang="en-US" sz="1800" dirty="0" smtClean="0">
                <a:latin typeface="Times New Roman" panose="02020603050405020304" pitchFamily="18" charset="0"/>
                <a:cs typeface="Times New Roman" panose="02020603050405020304" pitchFamily="18" charset="0"/>
              </a:rPr>
              <a:t>        </a:t>
            </a:r>
            <a:r>
              <a:rPr sz="1800" dirty="0" smtClean="0">
                <a:noFill/>
                <a:latin typeface="Times New Roman" panose="02020603050405020304" pitchFamily="18" charset="0"/>
                <a:cs typeface="Times New Roman" panose="02020603050405020304" pitchFamily="18" charset="0"/>
              </a:rPr>
              <a:t>be of exceptional beauty and quality</a:t>
            </a:r>
            <a:endParaRPr sz="1800" dirty="0" smtClean="0">
              <a:noFill/>
              <a:latin typeface="Times New Roman" panose="02020603050405020304" pitchFamily="18" charset="0"/>
              <a:cs typeface="Times New Roman" panose="02020603050405020304" pitchFamily="18" charset="0"/>
            </a:endParaRPr>
          </a:p>
          <a:p>
            <a:r>
              <a:rPr lang="en-US" altLang="zh-CN" sz="1800" dirty="0" smtClean="0">
                <a:latin typeface="Times New Roman" panose="02020603050405020304" pitchFamily="18" charset="0"/>
                <a:cs typeface="Times New Roman" panose="02020603050405020304" pitchFamily="18" charset="0"/>
                <a:sym typeface="+mn-ea"/>
              </a:rPr>
              <a:t>9.沉浸在丰富多样的传统习俗中</a:t>
            </a:r>
            <a:endParaRPr lang="en-US" altLang="zh-CN" sz="1800" dirty="0" smtClean="0">
              <a:latin typeface="Times New Roman" panose="02020603050405020304" pitchFamily="18" charset="0"/>
              <a:cs typeface="Times New Roman" panose="02020603050405020304" pitchFamily="18" charset="0"/>
              <a:sym typeface="+mn-ea"/>
            </a:endParaRPr>
          </a:p>
          <a:p>
            <a:pPr algn="l">
              <a:buClrTx/>
              <a:buSzTx/>
              <a:buFontTx/>
            </a:pPr>
            <a:r>
              <a:rPr lang="en-US" sz="1800" dirty="0" smtClean="0">
                <a:latin typeface="Times New Roman" panose="02020603050405020304" pitchFamily="18" charset="0"/>
                <a:cs typeface="Times New Roman" panose="02020603050405020304" pitchFamily="18" charset="0"/>
                <a:sym typeface="+mn-ea"/>
              </a:rPr>
              <a:t>       </a:t>
            </a:r>
            <a:r>
              <a:rPr sz="1800" dirty="0" smtClean="0">
                <a:noFill/>
                <a:latin typeface="Times New Roman" panose="02020603050405020304" pitchFamily="18" charset="0"/>
                <a:cs typeface="Times New Roman" panose="02020603050405020304" pitchFamily="18" charset="0"/>
                <a:sym typeface="+mn-ea"/>
              </a:rPr>
              <a:t> be immersed in its rich/abundant/diverse traditional customs.</a:t>
            </a:r>
            <a:endParaRPr sz="1800" dirty="0" smtClean="0">
              <a:noFill/>
              <a:latin typeface="Times New Roman" panose="02020603050405020304" pitchFamily="18" charset="0"/>
              <a:cs typeface="Times New Roman" panose="02020603050405020304" pitchFamily="18" charset="0"/>
            </a:endParaRPr>
          </a:p>
          <a:p>
            <a:r>
              <a:rPr lang="en-US" altLang="zh-CN" sz="1800" dirty="0" smtClean="0">
                <a:latin typeface="Times New Roman" panose="02020603050405020304" pitchFamily="18" charset="0"/>
                <a:cs typeface="Times New Roman" panose="02020603050405020304" pitchFamily="18" charset="0"/>
              </a:rPr>
              <a:t>10. 打开一扇了解中国书法之美和背后的故事的门</a:t>
            </a:r>
            <a:endParaRPr lang="en-US" altLang="zh-CN" sz="1800" dirty="0" smtClean="0">
              <a:latin typeface="Times New Roman" panose="02020603050405020304" pitchFamily="18" charset="0"/>
              <a:cs typeface="Times New Roman" panose="02020603050405020304" pitchFamily="18" charset="0"/>
            </a:endParaRPr>
          </a:p>
          <a:p>
            <a:r>
              <a:rPr lang="en-US" altLang="zh-CN" sz="1800" dirty="0" smtClean="0">
                <a:latin typeface="Times New Roman" panose="02020603050405020304" pitchFamily="18" charset="0"/>
                <a:cs typeface="Times New Roman" panose="02020603050405020304" pitchFamily="18" charset="0"/>
              </a:rPr>
              <a:t>    </a:t>
            </a:r>
            <a:r>
              <a:rPr sz="1800" dirty="0" smtClean="0">
                <a:noFill/>
                <a:latin typeface="Times New Roman" panose="02020603050405020304" pitchFamily="18" charset="0"/>
                <a:cs typeface="Times New Roman" panose="02020603050405020304" pitchFamily="18" charset="0"/>
              </a:rPr>
              <a:t>   open a door to understanding the beauty of Chinese calligraphy and the stories behind.</a:t>
            </a:r>
            <a:endParaRPr lang="en-US" altLang="zh-CN" sz="1800" dirty="0" smtClean="0">
              <a:latin typeface="Times New Roman" panose="02020603050405020304" pitchFamily="18" charset="0"/>
              <a:cs typeface="Times New Roman" panose="02020603050405020304" pitchFamily="18" charset="0"/>
            </a:endParaRPr>
          </a:p>
          <a:p>
            <a:r>
              <a:rPr lang="en-US" altLang="zh-CN" sz="1800" dirty="0" smtClean="0">
                <a:latin typeface="Times New Roman" panose="02020603050405020304" pitchFamily="18" charset="0"/>
                <a:cs typeface="Times New Roman" panose="02020603050405020304" pitchFamily="18" charset="0"/>
              </a:rPr>
              <a:t>11.越剧不仅可以让你接触到中国的传统文化，还可以让你耳目一新的享受。</a:t>
            </a:r>
            <a:endParaRPr lang="en-US" altLang="zh-CN" sz="1800" dirty="0" smtClean="0">
              <a:latin typeface="Times New Roman" panose="02020603050405020304" pitchFamily="18" charset="0"/>
              <a:cs typeface="Times New Roman" panose="02020603050405020304" pitchFamily="18" charset="0"/>
            </a:endParaRPr>
          </a:p>
          <a:p>
            <a:r>
              <a:rPr lang="en-US" altLang="zh-CN" sz="1800" dirty="0" smtClean="0">
                <a:latin typeface="Times New Roman" panose="02020603050405020304" pitchFamily="18" charset="0"/>
                <a:cs typeface="Times New Roman" panose="02020603050405020304" pitchFamily="18" charset="0"/>
              </a:rPr>
              <a:t>  </a:t>
            </a:r>
            <a:r>
              <a:rPr lang="en-US" altLang="zh-CN" sz="1800" dirty="0" smtClean="0">
                <a:noFill/>
                <a:latin typeface="Times New Roman" panose="02020603050405020304" pitchFamily="18" charset="0"/>
                <a:cs typeface="Times New Roman" panose="02020603050405020304" pitchFamily="18" charset="0"/>
              </a:rPr>
              <a:t>   Not only can Yue Opera expose you to a traditional Chinese culture, it also brings a feast for both your eyes and ears. </a:t>
            </a:r>
            <a:endParaRPr lang="en-US" altLang="zh-CN" sz="1800" dirty="0" smtClean="0">
              <a:noFill/>
              <a:latin typeface="Times New Roman" panose="02020603050405020304" pitchFamily="18" charset="0"/>
              <a:cs typeface="Times New Roman" panose="02020603050405020304" pitchFamily="18" charset="0"/>
            </a:endParaRPr>
          </a:p>
        </p:txBody>
      </p:sp>
      <p:sp>
        <p:nvSpPr>
          <p:cNvPr id="3" name="文本框 2"/>
          <p:cNvSpPr txBox="1"/>
          <p:nvPr/>
        </p:nvSpPr>
        <p:spPr>
          <a:xfrm>
            <a:off x="234950" y="633095"/>
            <a:ext cx="8674735" cy="4246245"/>
          </a:xfrm>
          <a:prstGeom prst="rect">
            <a:avLst/>
          </a:prstGeom>
          <a:noFill/>
        </p:spPr>
        <p:txBody>
          <a:bodyPr wrap="square" rtlCol="0">
            <a:spAutoFit/>
          </a:bodyPr>
          <a:p>
            <a:r>
              <a:rPr lang="en-US" altLang="zh-CN" sz="1800" dirty="0" smtClean="0">
                <a:latin typeface="Times New Roman" panose="02020603050405020304" pitchFamily="18" charset="0"/>
                <a:cs typeface="Times New Roman" panose="02020603050405020304" pitchFamily="18" charset="0"/>
                <a:sym typeface="+mn-ea"/>
              </a:rPr>
              <a:t>1.放烟花炮竹                           s</a:t>
            </a:r>
            <a:r>
              <a:rPr lang="en-US" altLang="zh-CN" sz="1800" dirty="0" smtClean="0">
                <a:latin typeface="Times New Roman" panose="02020603050405020304" pitchFamily="18" charset="0"/>
                <a:cs typeface="Times New Roman" panose="02020603050405020304" pitchFamily="18" charset="0"/>
              </a:rPr>
              <a:t>et off fireworks and crackers</a:t>
            </a:r>
            <a:endParaRPr lang="en-US" altLang="zh-CN" sz="1800" dirty="0" smtClean="0">
              <a:latin typeface="Times New Roman" panose="02020603050405020304" pitchFamily="18" charset="0"/>
              <a:cs typeface="Times New Roman" panose="02020603050405020304" pitchFamily="18" charset="0"/>
            </a:endParaRPr>
          </a:p>
          <a:p>
            <a:r>
              <a:rPr lang="en-US" altLang="zh-CN" sz="1800" dirty="0" smtClean="0">
                <a:latin typeface="Times New Roman" panose="02020603050405020304" pitchFamily="18" charset="0"/>
                <a:cs typeface="Times New Roman" panose="02020603050405020304" pitchFamily="18" charset="0"/>
                <a:sym typeface="+mn-ea"/>
              </a:rPr>
              <a:t>2.剪纸窗花 </a:t>
            </a:r>
            <a:r>
              <a:rPr sz="1800" dirty="0" smtClean="0">
                <a:latin typeface="Times New Roman" panose="02020603050405020304" pitchFamily="18" charset="0"/>
                <a:cs typeface="Times New Roman" panose="02020603050405020304" pitchFamily="18" charset="0"/>
                <a:sym typeface="+mn-ea"/>
              </a:rPr>
              <a:t>    </a:t>
            </a:r>
            <a:r>
              <a:rPr lang="en-US" sz="1800" dirty="0" smtClean="0">
                <a:latin typeface="Times New Roman" panose="02020603050405020304" pitchFamily="18" charset="0"/>
                <a:cs typeface="Times New Roman" panose="02020603050405020304" pitchFamily="18" charset="0"/>
                <a:sym typeface="+mn-ea"/>
              </a:rPr>
              <a:t>                         </a:t>
            </a:r>
            <a:r>
              <a:rPr sz="1800" dirty="0" smtClean="0">
                <a:latin typeface="Times New Roman" panose="02020603050405020304" pitchFamily="18" charset="0"/>
                <a:cs typeface="Times New Roman" panose="02020603050405020304" pitchFamily="18" charset="0"/>
                <a:sym typeface="+mn-ea"/>
              </a:rPr>
              <a:t> </a:t>
            </a:r>
            <a:r>
              <a:rPr sz="1800" dirty="0" smtClean="0">
                <a:latin typeface="Times New Roman" panose="02020603050405020304" pitchFamily="18" charset="0"/>
                <a:cs typeface="Times New Roman" panose="02020603050405020304" pitchFamily="18" charset="0"/>
              </a:rPr>
              <a:t>paper-cut (for window</a:t>
            </a:r>
            <a:r>
              <a:rPr lang="en-US" sz="1800" dirty="0" smtClean="0">
                <a:latin typeface="Times New Roman" panose="02020603050405020304" pitchFamily="18" charset="0"/>
                <a:cs typeface="Times New Roman" panose="02020603050405020304" pitchFamily="18" charset="0"/>
              </a:rPr>
              <a:t> </a:t>
            </a:r>
            <a:r>
              <a:rPr sz="1800" dirty="0" smtClean="0">
                <a:latin typeface="Times New Roman" panose="02020603050405020304" pitchFamily="18" charset="0"/>
                <a:cs typeface="Times New Roman" panose="02020603050405020304" pitchFamily="18" charset="0"/>
              </a:rPr>
              <a:t>decoraiion) </a:t>
            </a:r>
            <a:endParaRPr sz="1800" dirty="0" smtClean="0">
              <a:latin typeface="Times New Roman" panose="02020603050405020304" pitchFamily="18" charset="0"/>
              <a:cs typeface="Times New Roman" panose="02020603050405020304" pitchFamily="18" charset="0"/>
            </a:endParaRPr>
          </a:p>
          <a:p>
            <a:pPr algn="l">
              <a:buClrTx/>
              <a:buSzTx/>
              <a:buFontTx/>
            </a:pPr>
            <a:r>
              <a:rPr lang="en-US" altLang="zh-CN" sz="1800" dirty="0" smtClean="0">
                <a:latin typeface="Times New Roman" panose="02020603050405020304" pitchFamily="18" charset="0"/>
                <a:cs typeface="Times New Roman" panose="02020603050405020304" pitchFamily="18" charset="0"/>
                <a:sym typeface="+mn-ea"/>
              </a:rPr>
              <a:t>3.逛庙会  </a:t>
            </a:r>
            <a:r>
              <a:rPr lang="en-US" sz="1800" dirty="0" smtClean="0">
                <a:latin typeface="Times New Roman" panose="02020603050405020304" pitchFamily="18" charset="0"/>
                <a:cs typeface="Times New Roman" panose="02020603050405020304" pitchFamily="18" charset="0"/>
                <a:sym typeface="+mn-ea"/>
              </a:rPr>
              <a:t>                                  </a:t>
            </a:r>
            <a:r>
              <a:rPr sz="1800" dirty="0" smtClean="0">
                <a:latin typeface="Times New Roman" panose="02020603050405020304" pitchFamily="18" charset="0"/>
                <a:cs typeface="Times New Roman" panose="02020603050405020304" pitchFamily="18" charset="0"/>
              </a:rPr>
              <a:t>stro</a:t>
            </a:r>
            <a:r>
              <a:rPr lang="en-US" sz="1800" dirty="0" smtClean="0">
                <a:latin typeface="Times New Roman" panose="02020603050405020304" pitchFamily="18" charset="0"/>
                <a:cs typeface="Times New Roman" panose="02020603050405020304" pitchFamily="18" charset="0"/>
              </a:rPr>
              <a:t>l</a:t>
            </a:r>
            <a:r>
              <a:rPr sz="1800" dirty="0" smtClean="0">
                <a:latin typeface="Times New Roman" panose="02020603050405020304" pitchFamily="18" charset="0"/>
                <a:cs typeface="Times New Roman" panose="02020603050405020304" pitchFamily="18" charset="0"/>
              </a:rPr>
              <a:t>l temple fairs  </a:t>
            </a:r>
            <a:endParaRPr sz="1800" dirty="0" smtClean="0">
              <a:noFill/>
              <a:latin typeface="Times New Roman" panose="02020603050405020304" pitchFamily="18" charset="0"/>
              <a:cs typeface="Times New Roman" panose="02020603050405020304" pitchFamily="18" charset="0"/>
            </a:endParaRPr>
          </a:p>
          <a:p>
            <a:r>
              <a:rPr lang="en-US" altLang="zh-CN" sz="1800" dirty="0" smtClean="0">
                <a:latin typeface="Times New Roman" panose="02020603050405020304" pitchFamily="18" charset="0"/>
                <a:cs typeface="Times New Roman" panose="02020603050405020304" pitchFamily="18" charset="0"/>
                <a:sym typeface="+mn-ea"/>
              </a:rPr>
              <a:t>4.包饺子    </a:t>
            </a:r>
            <a:r>
              <a:rPr lang="en-US" sz="1800" dirty="0" smtClean="0">
                <a:latin typeface="Times New Roman" panose="02020603050405020304" pitchFamily="18" charset="0"/>
                <a:cs typeface="Times New Roman" panose="02020603050405020304" pitchFamily="18" charset="0"/>
                <a:sym typeface="+mn-ea"/>
              </a:rPr>
              <a:t>                                </a:t>
            </a:r>
            <a:r>
              <a:rPr sz="1800" dirty="0" smtClean="0">
                <a:latin typeface="Times New Roman" panose="02020603050405020304" pitchFamily="18" charset="0"/>
                <a:cs typeface="Times New Roman" panose="02020603050405020304" pitchFamily="18" charset="0"/>
              </a:rPr>
              <a:t>make dumplings  </a:t>
            </a:r>
            <a:endParaRPr sz="1800" dirty="0" smtClean="0">
              <a:latin typeface="Times New Roman" panose="02020603050405020304" pitchFamily="18" charset="0"/>
              <a:cs typeface="Times New Roman" panose="02020603050405020304" pitchFamily="18" charset="0"/>
            </a:endParaRPr>
          </a:p>
          <a:p>
            <a:r>
              <a:rPr lang="en-US" altLang="zh-CN" sz="1800" dirty="0" smtClean="0">
                <a:latin typeface="Times New Roman" panose="02020603050405020304" pitchFamily="18" charset="0"/>
                <a:cs typeface="Times New Roman" panose="02020603050405020304" pitchFamily="18" charset="0"/>
                <a:sym typeface="+mn-ea"/>
              </a:rPr>
              <a:t>5.猜灯迷   </a:t>
            </a:r>
            <a:r>
              <a:rPr lang="en-US" sz="1800" dirty="0" smtClean="0">
                <a:latin typeface="Times New Roman" panose="02020603050405020304" pitchFamily="18" charset="0"/>
                <a:cs typeface="Times New Roman" panose="02020603050405020304" pitchFamily="18" charset="0"/>
                <a:sym typeface="+mn-ea"/>
              </a:rPr>
              <a:t>                                 </a:t>
            </a:r>
            <a:r>
              <a:rPr lang="en-US" sz="1800" dirty="0" smtClean="0">
                <a:latin typeface="Times New Roman" panose="02020603050405020304" pitchFamily="18" charset="0"/>
                <a:cs typeface="Times New Roman" panose="02020603050405020304" pitchFamily="18" charset="0"/>
              </a:rPr>
              <a:t>g</a:t>
            </a:r>
            <a:r>
              <a:rPr sz="1800" dirty="0" smtClean="0">
                <a:latin typeface="Times New Roman" panose="02020603050405020304" pitchFamily="18" charset="0"/>
                <a:cs typeface="Times New Roman" panose="02020603050405020304" pitchFamily="18" charset="0"/>
              </a:rPr>
              <a:t>uess the lantern riddles </a:t>
            </a:r>
            <a:endParaRPr sz="1800" dirty="0" smtClean="0">
              <a:latin typeface="Times New Roman" panose="02020603050405020304" pitchFamily="18" charset="0"/>
              <a:cs typeface="Times New Roman" panose="02020603050405020304" pitchFamily="18" charset="0"/>
            </a:endParaRPr>
          </a:p>
          <a:p>
            <a:r>
              <a:rPr lang="en-US" altLang="zh-CN" sz="1800" dirty="0" smtClean="0">
                <a:latin typeface="Times New Roman" panose="02020603050405020304" pitchFamily="18" charset="0"/>
                <a:cs typeface="Times New Roman" panose="02020603050405020304" pitchFamily="18" charset="0"/>
                <a:sym typeface="+mn-ea"/>
              </a:rPr>
              <a:t>6.吃团圆饭  </a:t>
            </a:r>
            <a:r>
              <a:rPr lang="en-US" sz="1800" dirty="0" smtClean="0">
                <a:latin typeface="Times New Roman" panose="02020603050405020304" pitchFamily="18" charset="0"/>
                <a:cs typeface="Times New Roman" panose="02020603050405020304" pitchFamily="18" charset="0"/>
                <a:sym typeface="+mn-ea"/>
              </a:rPr>
              <a:t>                              </a:t>
            </a:r>
            <a:r>
              <a:rPr sz="1800" dirty="0" smtClean="0">
                <a:latin typeface="Times New Roman" panose="02020603050405020304" pitchFamily="18" charset="0"/>
                <a:cs typeface="Times New Roman" panose="02020603050405020304" pitchFamily="18" charset="0"/>
              </a:rPr>
              <a:t>enjoy a family reunion</a:t>
            </a:r>
            <a:r>
              <a:rPr lang="en-US" sz="1800" dirty="0" smtClean="0">
                <a:latin typeface="Times New Roman" panose="02020603050405020304" pitchFamily="18" charset="0"/>
                <a:cs typeface="Times New Roman" panose="02020603050405020304" pitchFamily="18" charset="0"/>
              </a:rPr>
              <a:t> </a:t>
            </a:r>
            <a:r>
              <a:rPr sz="1800" dirty="0" smtClean="0">
                <a:latin typeface="Times New Roman" panose="02020603050405020304" pitchFamily="18" charset="0"/>
                <a:cs typeface="Times New Roman" panose="02020603050405020304" pitchFamily="18" charset="0"/>
              </a:rPr>
              <a:t>dinner</a:t>
            </a:r>
            <a:endParaRPr sz="1800" dirty="0" smtClean="0">
              <a:latin typeface="Times New Roman" panose="02020603050405020304" pitchFamily="18" charset="0"/>
              <a:cs typeface="Times New Roman" panose="02020603050405020304" pitchFamily="18" charset="0"/>
            </a:endParaRPr>
          </a:p>
          <a:p>
            <a:r>
              <a:rPr lang="en-US" altLang="zh-CN" sz="1800" dirty="0" smtClean="0">
                <a:latin typeface="Times New Roman" panose="02020603050405020304" pitchFamily="18" charset="0"/>
                <a:cs typeface="Times New Roman" panose="02020603050405020304" pitchFamily="18" charset="0"/>
              </a:rPr>
              <a:t>7.展示中国古代的艺术天才</a:t>
            </a:r>
            <a:r>
              <a:rPr sz="1800" dirty="0" smtClean="0">
                <a:latin typeface="Times New Roman" panose="02020603050405020304" pitchFamily="18" charset="0"/>
                <a:cs typeface="Times New Roman" panose="02020603050405020304" pitchFamily="18" charset="0"/>
              </a:rPr>
              <a:t>  </a:t>
            </a:r>
            <a:r>
              <a:rPr lang="en-US" sz="1800" dirty="0" smtClean="0">
                <a:latin typeface="Times New Roman" panose="02020603050405020304" pitchFamily="18" charset="0"/>
                <a:cs typeface="Times New Roman" panose="02020603050405020304" pitchFamily="18" charset="0"/>
              </a:rPr>
              <a:t>  </a:t>
            </a:r>
            <a:r>
              <a:rPr sz="1800" dirty="0" smtClean="0">
                <a:latin typeface="Times New Roman" panose="02020603050405020304" pitchFamily="18" charset="0"/>
                <a:cs typeface="Times New Roman" panose="02020603050405020304" pitchFamily="18" charset="0"/>
              </a:rPr>
              <a:t>display the Chinese artistic genius from ancient times</a:t>
            </a:r>
            <a:endParaRPr sz="1800" dirty="0" smtClean="0">
              <a:latin typeface="Times New Roman" panose="02020603050405020304" pitchFamily="18" charset="0"/>
              <a:cs typeface="Times New Roman" panose="02020603050405020304" pitchFamily="18" charset="0"/>
            </a:endParaRPr>
          </a:p>
          <a:p>
            <a:r>
              <a:rPr lang="en-US" altLang="zh-CN" sz="1800" dirty="0" smtClean="0">
                <a:latin typeface="Times New Roman" panose="02020603050405020304" pitchFamily="18" charset="0"/>
                <a:cs typeface="Times New Roman" panose="02020603050405020304" pitchFamily="18" charset="0"/>
              </a:rPr>
              <a:t>8.具有非凡的美丽和品质</a:t>
            </a:r>
            <a:r>
              <a:rPr lang="en-US" sz="1800" dirty="0" smtClean="0">
                <a:latin typeface="Times New Roman" panose="02020603050405020304" pitchFamily="18" charset="0"/>
                <a:cs typeface="Times New Roman" panose="02020603050405020304" pitchFamily="18" charset="0"/>
              </a:rPr>
              <a:t>        b</a:t>
            </a:r>
            <a:r>
              <a:rPr sz="1800" dirty="0" smtClean="0">
                <a:latin typeface="Times New Roman" panose="02020603050405020304" pitchFamily="18" charset="0"/>
                <a:cs typeface="Times New Roman" panose="02020603050405020304" pitchFamily="18" charset="0"/>
              </a:rPr>
              <a:t>e of exceptional beauty and quality</a:t>
            </a:r>
            <a:endParaRPr sz="1800" dirty="0" smtClean="0">
              <a:latin typeface="Times New Roman" panose="02020603050405020304" pitchFamily="18" charset="0"/>
              <a:cs typeface="Times New Roman" panose="02020603050405020304" pitchFamily="18" charset="0"/>
            </a:endParaRPr>
          </a:p>
          <a:p>
            <a:r>
              <a:rPr lang="en-US" altLang="zh-CN" sz="1800" dirty="0" smtClean="0">
                <a:latin typeface="Times New Roman" panose="02020603050405020304" pitchFamily="18" charset="0"/>
                <a:cs typeface="Times New Roman" panose="02020603050405020304" pitchFamily="18" charset="0"/>
                <a:sym typeface="+mn-ea"/>
              </a:rPr>
              <a:t>9.沉浸在丰富多样的传统习俗中</a:t>
            </a:r>
            <a:endParaRPr lang="en-US" altLang="zh-CN" sz="1800" dirty="0" smtClean="0">
              <a:latin typeface="Times New Roman" panose="02020603050405020304" pitchFamily="18" charset="0"/>
              <a:cs typeface="Times New Roman" panose="02020603050405020304" pitchFamily="18" charset="0"/>
              <a:sym typeface="+mn-ea"/>
            </a:endParaRPr>
          </a:p>
          <a:p>
            <a:r>
              <a:rPr lang="en-US" sz="1800" dirty="0" smtClean="0">
                <a:latin typeface="Times New Roman" panose="02020603050405020304" pitchFamily="18" charset="0"/>
                <a:cs typeface="Times New Roman" panose="02020603050405020304" pitchFamily="18" charset="0"/>
                <a:sym typeface="+mn-ea"/>
              </a:rPr>
              <a:t>        </a:t>
            </a:r>
            <a:r>
              <a:rPr sz="1800" dirty="0" smtClean="0">
                <a:latin typeface="Times New Roman" panose="02020603050405020304" pitchFamily="18" charset="0"/>
                <a:cs typeface="Times New Roman" panose="02020603050405020304" pitchFamily="18" charset="0"/>
                <a:sym typeface="+mn-ea"/>
              </a:rPr>
              <a:t>be immersed in its rich/</a:t>
            </a:r>
            <a:r>
              <a:rPr lang="en-US" sz="1800" dirty="0" smtClean="0">
                <a:latin typeface="Times New Roman" panose="02020603050405020304" pitchFamily="18" charset="0"/>
                <a:cs typeface="Times New Roman" panose="02020603050405020304" pitchFamily="18" charset="0"/>
                <a:sym typeface="+mn-ea"/>
              </a:rPr>
              <a:t> </a:t>
            </a:r>
            <a:r>
              <a:rPr sz="1800" dirty="0" smtClean="0">
                <a:latin typeface="Times New Roman" panose="02020603050405020304" pitchFamily="18" charset="0"/>
                <a:cs typeface="Times New Roman" panose="02020603050405020304" pitchFamily="18" charset="0"/>
                <a:sym typeface="+mn-ea"/>
              </a:rPr>
              <a:t>abundant/</a:t>
            </a:r>
            <a:r>
              <a:rPr lang="en-US" sz="1800" dirty="0" smtClean="0">
                <a:latin typeface="Times New Roman" panose="02020603050405020304" pitchFamily="18" charset="0"/>
                <a:cs typeface="Times New Roman" panose="02020603050405020304" pitchFamily="18" charset="0"/>
                <a:sym typeface="+mn-ea"/>
              </a:rPr>
              <a:t> </a:t>
            </a:r>
            <a:r>
              <a:rPr sz="1800" dirty="0" smtClean="0">
                <a:latin typeface="Times New Roman" panose="02020603050405020304" pitchFamily="18" charset="0"/>
                <a:cs typeface="Times New Roman" panose="02020603050405020304" pitchFamily="18" charset="0"/>
                <a:sym typeface="+mn-ea"/>
              </a:rPr>
              <a:t>diverse traditional customs.</a:t>
            </a:r>
            <a:endParaRPr sz="1800" dirty="0" smtClean="0">
              <a:latin typeface="Times New Roman" panose="02020603050405020304" pitchFamily="18" charset="0"/>
              <a:cs typeface="Times New Roman" panose="02020603050405020304" pitchFamily="18" charset="0"/>
            </a:endParaRPr>
          </a:p>
          <a:p>
            <a:r>
              <a:rPr lang="en-US" altLang="zh-CN" sz="1800" dirty="0" smtClean="0">
                <a:latin typeface="Times New Roman" panose="02020603050405020304" pitchFamily="18" charset="0"/>
                <a:cs typeface="Times New Roman" panose="02020603050405020304" pitchFamily="18" charset="0"/>
              </a:rPr>
              <a:t>10. 打开一扇了解中国书法之美和背后的故事的门</a:t>
            </a:r>
            <a:endParaRPr lang="en-US" altLang="zh-CN" sz="1800" dirty="0" smtClean="0">
              <a:latin typeface="Times New Roman" panose="02020603050405020304" pitchFamily="18" charset="0"/>
              <a:cs typeface="Times New Roman" panose="02020603050405020304" pitchFamily="18" charset="0"/>
            </a:endParaRPr>
          </a:p>
          <a:p>
            <a:r>
              <a:rPr lang="en-US" altLang="zh-CN" sz="1800" dirty="0" smtClean="0">
                <a:latin typeface="Times New Roman" panose="02020603050405020304" pitchFamily="18" charset="0"/>
                <a:cs typeface="Times New Roman" panose="02020603050405020304" pitchFamily="18" charset="0"/>
              </a:rPr>
              <a:t>       open a door to understanding the beauty of Chinese calligraphy and the stories behind.</a:t>
            </a:r>
            <a:endParaRPr lang="en-US" altLang="zh-CN" sz="1800" dirty="0" smtClean="0">
              <a:latin typeface="Times New Roman" panose="02020603050405020304" pitchFamily="18" charset="0"/>
              <a:cs typeface="Times New Roman" panose="02020603050405020304" pitchFamily="18" charset="0"/>
            </a:endParaRPr>
          </a:p>
          <a:p>
            <a:r>
              <a:rPr lang="en-US" altLang="zh-CN" sz="1800" dirty="0" smtClean="0">
                <a:latin typeface="Times New Roman" panose="02020603050405020304" pitchFamily="18" charset="0"/>
                <a:cs typeface="Times New Roman" panose="02020603050405020304" pitchFamily="18" charset="0"/>
              </a:rPr>
              <a:t>11.越剧不仅可以让你接触到中国的传统文化，还可以让你耳目一新的享受。</a:t>
            </a:r>
            <a:endParaRPr lang="en-US" altLang="zh-CN" sz="1800" dirty="0" smtClean="0">
              <a:latin typeface="Times New Roman" panose="02020603050405020304" pitchFamily="18" charset="0"/>
              <a:cs typeface="Times New Roman" panose="02020603050405020304" pitchFamily="18" charset="0"/>
            </a:endParaRPr>
          </a:p>
          <a:p>
            <a:r>
              <a:rPr lang="en-US" altLang="zh-CN" sz="1800" dirty="0" smtClean="0">
                <a:latin typeface="Times New Roman" panose="02020603050405020304" pitchFamily="18" charset="0"/>
                <a:cs typeface="Times New Roman" panose="02020603050405020304" pitchFamily="18" charset="0"/>
              </a:rPr>
              <a:t>     Not only can Yue Opera expose you to a traditional Chinese culture, it also brings a feast for both your eyes and ears. </a:t>
            </a:r>
            <a:endParaRPr lang="en-US" altLang="zh-CN" sz="1800" dirty="0" smtClean="0">
              <a:latin typeface="Times New Roman" panose="02020603050405020304" pitchFamily="18" charset="0"/>
              <a:cs typeface="Times New Roman" panose="02020603050405020304" pitchFamily="18" charset="0"/>
            </a:endParaRPr>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arn(inVertical)">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barn(inVertical)">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barn(inVertical)">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barn(inVertical)">
                                      <p:cBhvr>
                                        <p:cTn id="28" dur="500"/>
                                        <p:tgtEl>
                                          <p:spTgt spid="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barn(inVertical)">
                                      <p:cBhvr>
                                        <p:cTn id="33" dur="500"/>
                                        <p:tgtEl>
                                          <p:spTgt spid="3">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barn(inVertical)">
                                      <p:cBhvr>
                                        <p:cTn id="38" dur="500"/>
                                        <p:tgtEl>
                                          <p:spTgt spid="3">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barn(inVertical)">
                                      <p:cBhvr>
                                        <p:cTn id="43" dur="500"/>
                                        <p:tgtEl>
                                          <p:spTgt spid="3">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3">
                                            <p:txEl>
                                              <p:pRg st="7" end="7"/>
                                            </p:txEl>
                                          </p:spTgt>
                                        </p:tgtEl>
                                        <p:attrNameLst>
                                          <p:attrName>style.visibility</p:attrName>
                                        </p:attrNameLst>
                                      </p:cBhvr>
                                      <p:to>
                                        <p:strVal val="visible"/>
                                      </p:to>
                                    </p:set>
                                    <p:animEffect transition="in" filter="barn(inVertical)">
                                      <p:cBhvr>
                                        <p:cTn id="48" dur="500"/>
                                        <p:tgtEl>
                                          <p:spTgt spid="3">
                                            <p:txEl>
                                              <p:pRg st="7" end="7"/>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3">
                                            <p:txEl>
                                              <p:pRg st="9" end="9"/>
                                            </p:txEl>
                                          </p:spTgt>
                                        </p:tgtEl>
                                        <p:attrNameLst>
                                          <p:attrName>style.visibility</p:attrName>
                                        </p:attrNameLst>
                                      </p:cBhvr>
                                      <p:to>
                                        <p:strVal val="visible"/>
                                      </p:to>
                                    </p:set>
                                    <p:animEffect transition="in" filter="barn(inVertical)">
                                      <p:cBhvr>
                                        <p:cTn id="53" dur="500"/>
                                        <p:tgtEl>
                                          <p:spTgt spid="3">
                                            <p:txEl>
                                              <p:pRg st="9" end="9"/>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3">
                                            <p:txEl>
                                              <p:pRg st="11" end="11"/>
                                            </p:txEl>
                                          </p:spTgt>
                                        </p:tgtEl>
                                        <p:attrNameLst>
                                          <p:attrName>style.visibility</p:attrName>
                                        </p:attrNameLst>
                                      </p:cBhvr>
                                      <p:to>
                                        <p:strVal val="visible"/>
                                      </p:to>
                                    </p:set>
                                    <p:animEffect transition="in" filter="barn(inVertical)">
                                      <p:cBhvr>
                                        <p:cTn id="58" dur="500"/>
                                        <p:tgtEl>
                                          <p:spTgt spid="3">
                                            <p:txEl>
                                              <p:pRg st="11" end="11"/>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3">
                                            <p:txEl>
                                              <p:pRg st="13" end="13"/>
                                            </p:txEl>
                                          </p:spTgt>
                                        </p:tgtEl>
                                        <p:attrNameLst>
                                          <p:attrName>style.visibility</p:attrName>
                                        </p:attrNameLst>
                                      </p:cBhvr>
                                      <p:to>
                                        <p:strVal val="visible"/>
                                      </p:to>
                                    </p:set>
                                    <p:animEffect transition="in" filter="barn(inVertical)">
                                      <p:cBhvr>
                                        <p:cTn id="63" dur="5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5">
                <a:lumMod val="75000"/>
              </a:schemeClr>
            </a:solidFill>
            <a:prstDash val="solid"/>
          </a:ln>
          <a:effectLst/>
        </p:spPr>
        <p:style>
          <a:lnRef idx="1">
            <a:schemeClr val="accent1"/>
          </a:lnRef>
          <a:fillRef idx="0">
            <a:schemeClr val="accent1"/>
          </a:fillRef>
          <a:effectRef idx="0">
            <a:schemeClr val="accent1"/>
          </a:effectRef>
          <a:fontRef idx="minor">
            <a:schemeClr val="tx1"/>
          </a:fontRef>
        </p:style>
      </p:cxnSp>
      <p:pic>
        <p:nvPicPr>
          <p:cNvPr id="4" name="图片 3" descr="未标题-1.png"/>
          <p:cNvPicPr>
            <a:picLocks noChangeAspect="1"/>
          </p:cNvPicPr>
          <p:nvPr/>
        </p:nvPicPr>
        <p:blipFill>
          <a:blip r:embed="rId3" cstate="print"/>
          <a:stretch>
            <a:fillRect/>
          </a:stretch>
        </p:blipFill>
        <p:spPr>
          <a:xfrm>
            <a:off x="8150225" y="0"/>
            <a:ext cx="459740" cy="749935"/>
          </a:xfrm>
          <a:prstGeom prst="rect">
            <a:avLst/>
          </a:prstGeom>
        </p:spPr>
      </p:pic>
      <p:sp>
        <p:nvSpPr>
          <p:cNvPr id="5" name="TextBox 3"/>
          <p:cNvSpPr txBox="1"/>
          <p:nvPr/>
        </p:nvSpPr>
        <p:spPr>
          <a:xfrm>
            <a:off x="534035" y="144780"/>
            <a:ext cx="3724910" cy="398780"/>
          </a:xfrm>
          <a:prstGeom prst="rect">
            <a:avLst/>
          </a:prstGeom>
          <a:noFill/>
        </p:spPr>
        <p:txBody>
          <a:bodyPr wrap="square" rtlCol="0">
            <a:spAutoFit/>
          </a:bodyPr>
          <a:p>
            <a:r>
              <a:rPr lang="zh-CN" altLang="en-US" sz="2000" b="1" dirty="0">
                <a:solidFill>
                  <a:schemeClr val="accent5">
                    <a:lumMod val="75000"/>
                  </a:schemeClr>
                </a:solidFill>
                <a:latin typeface="微软雅黑" panose="020B0503020204020204" pitchFamily="34" charset="-122"/>
                <a:ea typeface="微软雅黑" panose="020B0503020204020204" pitchFamily="34" charset="-122"/>
              </a:rPr>
              <a:t>文化交流活动</a:t>
            </a:r>
            <a:endParaRPr lang="zh-CN" altLang="en-US" sz="2000" b="1" dirty="0">
              <a:solidFill>
                <a:schemeClr val="accent5">
                  <a:lumMod val="75000"/>
                </a:schemeClr>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234950" y="576580"/>
            <a:ext cx="8674735" cy="4461510"/>
          </a:xfrm>
          <a:prstGeom prst="rect">
            <a:avLst/>
          </a:prstGeom>
          <a:noFill/>
        </p:spPr>
        <p:txBody>
          <a:bodyPr wrap="square" rtlCol="0">
            <a:spAutoFit/>
          </a:bodyPr>
          <a:p>
            <a:r>
              <a:rPr lang="en-US" altLang="zh-CN" sz="1800" dirty="0" smtClean="0">
                <a:latin typeface="Times New Roman" panose="02020603050405020304" pitchFamily="18" charset="0"/>
                <a:cs typeface="Times New Roman" panose="02020603050405020304" pitchFamily="18" charset="0"/>
              </a:rPr>
              <a:t>12.</a:t>
            </a:r>
            <a:r>
              <a:rPr lang="en-US" altLang="zh-CN" sz="1600" dirty="0" smtClean="0">
                <a:latin typeface="Times New Roman" panose="02020603050405020304" pitchFamily="18" charset="0"/>
                <a:cs typeface="Times New Roman" panose="02020603050405020304" pitchFamily="18" charset="0"/>
              </a:rPr>
              <a:t>因为你擅长</a:t>
            </a:r>
            <a:r>
              <a:rPr lang="en-US" altLang="zh-CN" sz="1600" dirty="0" smtClean="0">
                <a:solidFill>
                  <a:srgbClr val="7030A0"/>
                </a:solidFill>
                <a:latin typeface="Times New Roman" panose="02020603050405020304" pitchFamily="18" charset="0"/>
                <a:cs typeface="Times New Roman" panose="02020603050405020304" pitchFamily="18" charset="0"/>
              </a:rPr>
              <a:t>中国武术/ 相声/书法/京剧/中华经典文学朗诵</a:t>
            </a:r>
            <a:r>
              <a:rPr lang="en-US" altLang="zh-CN" sz="1600" dirty="0" smtClean="0">
                <a:latin typeface="Times New Roman" panose="02020603050405020304" pitchFamily="18" charset="0"/>
                <a:cs typeface="Times New Roman" panose="02020603050405020304" pitchFamily="18" charset="0"/>
              </a:rPr>
              <a:t>，你可以现场表演, 给评委留下深刻印象。</a:t>
            </a:r>
            <a:endParaRPr lang="en-US" altLang="zh-CN" sz="1800"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altLang="zh-CN" sz="1800" dirty="0" smtClean="0">
                <a:latin typeface="Times New Roman" panose="02020603050405020304" pitchFamily="18" charset="0"/>
                <a:cs typeface="Times New Roman" panose="02020603050405020304" pitchFamily="18" charset="0"/>
              </a:rPr>
              <a:t>Because you are good at </a:t>
            </a:r>
            <a:r>
              <a:rPr lang="en-US" altLang="zh-CN" sz="1800" dirty="0" smtClean="0">
                <a:solidFill>
                  <a:srgbClr val="7030A0"/>
                </a:solidFill>
                <a:latin typeface="Times New Roman" panose="02020603050405020304" pitchFamily="18" charset="0"/>
                <a:cs typeface="Times New Roman" panose="02020603050405020304" pitchFamily="18" charset="0"/>
              </a:rPr>
              <a:t>Kung fu / cross-talk/ calligraphy/ Beijing Opera/ Chinese Classics Recitation</a:t>
            </a:r>
            <a:r>
              <a:rPr lang="en-US" altLang="zh-CN" sz="1800" dirty="0" smtClean="0">
                <a:latin typeface="Times New Roman" panose="02020603050405020304" pitchFamily="18" charset="0"/>
                <a:cs typeface="Times New Roman" panose="02020603050405020304" pitchFamily="18" charset="0"/>
              </a:rPr>
              <a:t>, </a:t>
            </a:r>
            <a:r>
              <a:rPr lang="en-US" altLang="zh-CN" sz="1800" u="sng" dirty="0" smtClean="0">
                <a:solidFill>
                  <a:srgbClr val="0070C0"/>
                </a:solidFill>
                <a:latin typeface="Times New Roman" panose="02020603050405020304" pitchFamily="18" charset="0"/>
                <a:cs typeface="Times New Roman" panose="02020603050405020304" pitchFamily="18" charset="0"/>
              </a:rPr>
              <a:t>it is more advisable to</a:t>
            </a:r>
            <a:r>
              <a:rPr lang="en-US" altLang="zh-CN" sz="1800" dirty="0" smtClean="0">
                <a:solidFill>
                  <a:srgbClr val="0070C0"/>
                </a:solidFill>
                <a:latin typeface="Times New Roman" panose="02020603050405020304" pitchFamily="18" charset="0"/>
                <a:cs typeface="Times New Roman" panose="02020603050405020304" pitchFamily="18" charset="0"/>
              </a:rPr>
              <a:t> </a:t>
            </a:r>
            <a:r>
              <a:rPr lang="en-US" altLang="zh-CN" sz="1800" dirty="0" smtClean="0">
                <a:latin typeface="Times New Roman" panose="02020603050405020304" pitchFamily="18" charset="0"/>
                <a:cs typeface="Times New Roman" panose="02020603050405020304" pitchFamily="18" charset="0"/>
              </a:rPr>
              <a:t>demonstrate your specialty</a:t>
            </a:r>
            <a:r>
              <a:rPr lang="en-US" altLang="zh-CN" sz="1800" baseline="-25000" dirty="0" smtClean="0">
                <a:latin typeface="Times New Roman" panose="02020603050405020304" pitchFamily="18" charset="0"/>
                <a:cs typeface="Times New Roman" panose="02020603050405020304" pitchFamily="18" charset="0"/>
              </a:rPr>
              <a:t>/ˈspeʃəlti/ </a:t>
            </a:r>
            <a:r>
              <a:rPr lang="en-US" altLang="zh-CN" sz="1800" dirty="0" smtClean="0">
                <a:latin typeface="Times New Roman" panose="02020603050405020304" pitchFamily="18" charset="0"/>
                <a:cs typeface="Times New Roman" panose="02020603050405020304" pitchFamily="18" charset="0"/>
              </a:rPr>
              <a:t> on the spot, leaving the judges a deep impression.</a:t>
            </a:r>
            <a:endParaRPr lang="en-US" altLang="zh-CN" sz="1800" dirty="0" smtClean="0">
              <a:latin typeface="Times New Roman" panose="02020603050405020304" pitchFamily="18" charset="0"/>
              <a:cs typeface="Times New Roman" panose="02020603050405020304" pitchFamily="18" charset="0"/>
            </a:endParaRPr>
          </a:p>
          <a:p>
            <a:r>
              <a:rPr lang="en-US" altLang="zh-CN" sz="1800" dirty="0" smtClean="0">
                <a:latin typeface="Times New Roman" panose="02020603050405020304" pitchFamily="18" charset="0"/>
                <a:cs typeface="Times New Roman" panose="02020603050405020304" pitchFamily="18" charset="0"/>
              </a:rPr>
              <a:t>13.</a:t>
            </a:r>
            <a:r>
              <a:rPr lang="en-US" altLang="zh-CN" sz="1600" dirty="0" smtClean="0">
                <a:latin typeface="Times New Roman" panose="02020603050405020304" pitchFamily="18" charset="0"/>
                <a:cs typeface="Times New Roman" panose="02020603050405020304" pitchFamily="18" charset="0"/>
              </a:rPr>
              <a:t>因为你很喜欢中国文化，尤其是</a:t>
            </a:r>
            <a:r>
              <a:rPr lang="en-US" altLang="zh-CN" sz="1600" dirty="0" smtClean="0">
                <a:solidFill>
                  <a:srgbClr val="7030A0"/>
                </a:solidFill>
                <a:latin typeface="Times New Roman" panose="02020603050405020304" pitchFamily="18" charset="0"/>
                <a:cs typeface="Times New Roman" panose="02020603050405020304" pitchFamily="18" charset="0"/>
              </a:rPr>
              <a:t>端午节/中国茶文化/中医</a:t>
            </a:r>
            <a:r>
              <a:rPr lang="en-US" altLang="zh-CN" sz="1600" dirty="0" smtClean="0">
                <a:latin typeface="Times New Roman" panose="02020603050405020304" pitchFamily="18" charset="0"/>
                <a:cs typeface="Times New Roman" panose="02020603050405020304" pitchFamily="18" charset="0"/>
              </a:rPr>
              <a:t>，如果你能把你知道的介绍给面试官，这也是一个新奇的想法。</a:t>
            </a:r>
            <a:endParaRPr lang="en-US" altLang="zh-CN" sz="1800"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altLang="zh-CN" sz="1800" dirty="0" smtClean="0">
                <a:latin typeface="Times New Roman" panose="02020603050405020304" pitchFamily="18" charset="0"/>
                <a:cs typeface="Times New Roman" panose="02020603050405020304" pitchFamily="18" charset="0"/>
              </a:rPr>
              <a:t>Since you take a great fancy to Chinese culture, especially </a:t>
            </a:r>
            <a:r>
              <a:rPr lang="en-US" altLang="zh-CN" sz="1800" dirty="0" smtClean="0">
                <a:solidFill>
                  <a:srgbClr val="7030A0"/>
                </a:solidFill>
                <a:latin typeface="Times New Roman" panose="02020603050405020304" pitchFamily="18" charset="0"/>
                <a:cs typeface="Times New Roman" panose="02020603050405020304" pitchFamily="18" charset="0"/>
              </a:rPr>
              <a:t>the Dragon Boat Festival/ Chinese tea culture/ traditional Chinese medicine</a:t>
            </a:r>
            <a:r>
              <a:rPr lang="en-US" altLang="zh-CN" sz="1800" dirty="0" smtClean="0">
                <a:latin typeface="Times New Roman" panose="02020603050405020304" pitchFamily="18" charset="0"/>
                <a:cs typeface="Times New Roman" panose="02020603050405020304" pitchFamily="18" charset="0"/>
              </a:rPr>
              <a:t>, </a:t>
            </a:r>
            <a:r>
              <a:rPr lang="en-US" altLang="zh-CN" sz="1800" u="sng" dirty="0" smtClean="0">
                <a:solidFill>
                  <a:srgbClr val="0070C0"/>
                </a:solidFill>
                <a:latin typeface="Times New Roman" panose="02020603050405020304" pitchFamily="18" charset="0"/>
                <a:cs typeface="Times New Roman" panose="02020603050405020304" pitchFamily="18" charset="0"/>
              </a:rPr>
              <a:t>it would also be a novel idea</a:t>
            </a:r>
            <a:r>
              <a:rPr lang="en-US" altLang="zh-CN" sz="1800" dirty="0" smtClean="0">
                <a:solidFill>
                  <a:srgbClr val="0070C0"/>
                </a:solidFill>
                <a:latin typeface="Times New Roman" panose="02020603050405020304" pitchFamily="18" charset="0"/>
                <a:cs typeface="Times New Roman" panose="02020603050405020304" pitchFamily="18" charset="0"/>
              </a:rPr>
              <a:t> </a:t>
            </a:r>
            <a:r>
              <a:rPr lang="en-US" altLang="zh-CN" sz="1800" dirty="0" smtClean="0">
                <a:latin typeface="Times New Roman" panose="02020603050405020304" pitchFamily="18" charset="0"/>
                <a:cs typeface="Times New Roman" panose="02020603050405020304" pitchFamily="18" charset="0"/>
              </a:rPr>
              <a:t>if you could introduce what you know to the interviewers.</a:t>
            </a:r>
            <a:endParaRPr lang="en-US" altLang="zh-CN" sz="1800" dirty="0" smtClean="0">
              <a:latin typeface="Times New Roman" panose="02020603050405020304" pitchFamily="18" charset="0"/>
              <a:cs typeface="Times New Roman" panose="02020603050405020304" pitchFamily="18" charset="0"/>
            </a:endParaRPr>
          </a:p>
          <a:p>
            <a:r>
              <a:rPr lang="en-US" altLang="zh-CN" sz="1800" dirty="0" smtClean="0">
                <a:latin typeface="Times New Roman" panose="02020603050405020304" pitchFamily="18" charset="0"/>
                <a:cs typeface="Times New Roman" panose="02020603050405020304" pitchFamily="18" charset="0"/>
              </a:rPr>
              <a:t>14.</a:t>
            </a:r>
            <a:r>
              <a:rPr lang="en-US" altLang="zh-CN" sz="1600" dirty="0" smtClean="0">
                <a:latin typeface="Times New Roman" panose="02020603050405020304" pitchFamily="18" charset="0"/>
                <a:cs typeface="Times New Roman" panose="02020603050405020304" pitchFamily="18" charset="0"/>
              </a:rPr>
              <a:t>你</a:t>
            </a:r>
            <a:r>
              <a:rPr lang="en-US" altLang="zh-CN" sz="1600" dirty="0" smtClean="0">
                <a:solidFill>
                  <a:srgbClr val="7030A0"/>
                </a:solidFill>
                <a:latin typeface="Times New Roman" panose="02020603050405020304" pitchFamily="18" charset="0"/>
                <a:cs typeface="Times New Roman" panose="02020603050405020304" pitchFamily="18" charset="0"/>
              </a:rPr>
              <a:t>读一些关于孔子的书</a:t>
            </a:r>
            <a:r>
              <a:rPr lang="en-US" altLang="zh-CN" sz="1600" dirty="0" smtClean="0">
                <a:latin typeface="Times New Roman" panose="02020603050405020304" pitchFamily="18" charset="0"/>
                <a:cs typeface="Times New Roman" panose="02020603050405020304" pitchFamily="18" charset="0"/>
              </a:rPr>
              <a:t>是明智的，这有助于更好地理解中国传统文化。 </a:t>
            </a:r>
            <a:r>
              <a:rPr lang="en-US" altLang="zh-CN" sz="1600" dirty="0" smtClean="0">
                <a:solidFill>
                  <a:srgbClr val="7030A0"/>
                </a:solidFill>
                <a:latin typeface="Times New Roman" panose="02020603050405020304" pitchFamily="18" charset="0"/>
                <a:cs typeface="Times New Roman" panose="02020603050405020304" pitchFamily="18" charset="0"/>
              </a:rPr>
              <a:t>学习一些中国的问候语</a:t>
            </a:r>
            <a:r>
              <a:rPr lang="en-US" altLang="zh-CN" sz="1600" dirty="0" smtClean="0">
                <a:latin typeface="Times New Roman" panose="02020603050405020304" pitchFamily="18" charset="0"/>
                <a:cs typeface="Times New Roman" panose="02020603050405020304" pitchFamily="18" charset="0"/>
              </a:rPr>
              <a:t>也是有</a:t>
            </a:r>
            <a:r>
              <a:rPr lang="zh-CN" altLang="en-US" sz="1600" dirty="0" smtClean="0">
                <a:latin typeface="Times New Roman" panose="02020603050405020304" pitchFamily="18" charset="0"/>
                <a:cs typeface="Times New Roman" panose="02020603050405020304" pitchFamily="18" charset="0"/>
              </a:rPr>
              <a:t>用</a:t>
            </a:r>
            <a:r>
              <a:rPr lang="en-US" altLang="zh-CN" sz="1600" dirty="0" smtClean="0">
                <a:latin typeface="Times New Roman" panose="02020603050405020304" pitchFamily="18" charset="0"/>
                <a:cs typeface="Times New Roman" panose="02020603050405020304" pitchFamily="18" charset="0"/>
              </a:rPr>
              <a:t>的。 此外，</a:t>
            </a:r>
            <a:r>
              <a:rPr lang="en-US" altLang="zh-CN" sz="1600" dirty="0" smtClean="0">
                <a:solidFill>
                  <a:srgbClr val="7030A0"/>
                </a:solidFill>
                <a:latin typeface="Times New Roman" panose="02020603050405020304" pitchFamily="18" charset="0"/>
                <a:cs typeface="Times New Roman" panose="02020603050405020304" pitchFamily="18" charset="0"/>
              </a:rPr>
              <a:t>穿汉服</a:t>
            </a:r>
            <a:r>
              <a:rPr lang="en-US" altLang="zh-CN" sz="1600" dirty="0" smtClean="0">
                <a:latin typeface="Times New Roman" panose="02020603050405020304" pitchFamily="18" charset="0"/>
                <a:cs typeface="Times New Roman" panose="02020603050405020304" pitchFamily="18" charset="0"/>
              </a:rPr>
              <a:t>会让你在求职者中脱颖而出，给面试官留下深刻印象。</a:t>
            </a:r>
            <a:r>
              <a:rPr lang="en-US" altLang="zh-CN" sz="1800" dirty="0" smtClean="0">
                <a:latin typeface="Times New Roman" panose="02020603050405020304" pitchFamily="18" charset="0"/>
                <a:cs typeface="Times New Roman" panose="02020603050405020304" pitchFamily="18" charset="0"/>
              </a:rPr>
              <a:t>  </a:t>
            </a:r>
            <a:endParaRPr lang="en-US" altLang="zh-CN" sz="1800"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altLang="zh-CN" sz="1800" u="sng" dirty="0" smtClean="0">
                <a:solidFill>
                  <a:srgbClr val="0070C0"/>
                </a:solidFill>
                <a:latin typeface="Times New Roman" panose="02020603050405020304" pitchFamily="18" charset="0"/>
                <a:cs typeface="Times New Roman" panose="02020603050405020304" pitchFamily="18" charset="0"/>
              </a:rPr>
              <a:t>It would be wise of you to</a:t>
            </a:r>
            <a:r>
              <a:rPr lang="en-US" altLang="zh-CN" sz="1800" dirty="0" smtClean="0">
                <a:latin typeface="Times New Roman" panose="02020603050405020304" pitchFamily="18" charset="0"/>
                <a:cs typeface="Times New Roman" panose="02020603050405020304" pitchFamily="18" charset="0"/>
              </a:rPr>
              <a:t> </a:t>
            </a:r>
            <a:r>
              <a:rPr lang="en-US" altLang="zh-CN" sz="1800" dirty="0" smtClean="0">
                <a:solidFill>
                  <a:srgbClr val="7030A0"/>
                </a:solidFill>
                <a:latin typeface="Times New Roman" panose="02020603050405020304" pitchFamily="18" charset="0"/>
                <a:cs typeface="Times New Roman" panose="02020603050405020304" pitchFamily="18" charset="0"/>
              </a:rPr>
              <a:t>read some books about Confucius</a:t>
            </a:r>
            <a:r>
              <a:rPr lang="en-US" altLang="zh-CN" sz="1800" dirty="0" smtClean="0">
                <a:latin typeface="Times New Roman" panose="02020603050405020304" pitchFamily="18" charset="0"/>
                <a:cs typeface="Times New Roman" panose="02020603050405020304" pitchFamily="18" charset="0"/>
              </a:rPr>
              <a:t>, which helps to better understand traditional Chinese cultures. </a:t>
            </a:r>
            <a:r>
              <a:rPr lang="en-US" altLang="zh-CN" sz="1800" u="sng" dirty="0" smtClean="0">
                <a:solidFill>
                  <a:srgbClr val="0070C0"/>
                </a:solidFill>
                <a:latin typeface="Times New Roman" panose="02020603050405020304" pitchFamily="18" charset="0"/>
                <a:cs typeface="Times New Roman" panose="02020603050405020304" pitchFamily="18" charset="0"/>
              </a:rPr>
              <a:t>It would</a:t>
            </a:r>
            <a:r>
              <a:rPr lang="en-US" altLang="zh-CN" sz="1800" u="sng" dirty="0" smtClean="0">
                <a:solidFill>
                  <a:srgbClr val="C00000"/>
                </a:solidFill>
                <a:latin typeface="Times New Roman" panose="02020603050405020304" pitchFamily="18" charset="0"/>
                <a:cs typeface="Times New Roman" panose="02020603050405020304" pitchFamily="18" charset="0"/>
              </a:rPr>
              <a:t> also</a:t>
            </a:r>
            <a:r>
              <a:rPr lang="en-US" altLang="zh-CN" sz="1800" u="sng" dirty="0" smtClean="0">
                <a:solidFill>
                  <a:srgbClr val="0070C0"/>
                </a:solidFill>
                <a:latin typeface="Times New Roman" panose="02020603050405020304" pitchFamily="18" charset="0"/>
                <a:cs typeface="Times New Roman" panose="02020603050405020304" pitchFamily="18" charset="0"/>
              </a:rPr>
              <a:t> be beneficial to</a:t>
            </a:r>
            <a:r>
              <a:rPr lang="en-US" altLang="zh-CN" sz="1800" dirty="0" smtClean="0">
                <a:solidFill>
                  <a:srgbClr val="0070C0"/>
                </a:solidFill>
                <a:latin typeface="Times New Roman" panose="02020603050405020304" pitchFamily="18" charset="0"/>
                <a:cs typeface="Times New Roman" panose="02020603050405020304" pitchFamily="18" charset="0"/>
              </a:rPr>
              <a:t> </a:t>
            </a:r>
            <a:r>
              <a:rPr lang="en-US" altLang="zh-CN" sz="1800" dirty="0" smtClean="0">
                <a:solidFill>
                  <a:srgbClr val="7030A0"/>
                </a:solidFill>
                <a:latin typeface="Times New Roman" panose="02020603050405020304" pitchFamily="18" charset="0"/>
                <a:cs typeface="Times New Roman" panose="02020603050405020304" pitchFamily="18" charset="0"/>
              </a:rPr>
              <a:t>learn a few Chinese greetings</a:t>
            </a:r>
            <a:r>
              <a:rPr lang="en-US" altLang="zh-CN" sz="1800" dirty="0" smtClean="0">
                <a:latin typeface="Times New Roman" panose="02020603050405020304" pitchFamily="18" charset="0"/>
                <a:cs typeface="Times New Roman" panose="02020603050405020304" pitchFamily="18" charset="0"/>
              </a:rPr>
              <a:t>. </a:t>
            </a:r>
            <a:r>
              <a:rPr lang="en-US" altLang="zh-CN" sz="1800" dirty="0" smtClean="0">
                <a:solidFill>
                  <a:srgbClr val="C00000"/>
                </a:solidFill>
                <a:latin typeface="Times New Roman" panose="02020603050405020304" pitchFamily="18" charset="0"/>
                <a:cs typeface="Times New Roman" panose="02020603050405020304" pitchFamily="18" charset="0"/>
              </a:rPr>
              <a:t>Additionally</a:t>
            </a:r>
            <a:r>
              <a:rPr lang="en-US" altLang="zh-CN" sz="1800" dirty="0" smtClean="0">
                <a:latin typeface="Times New Roman" panose="02020603050405020304" pitchFamily="18" charset="0"/>
                <a:cs typeface="Times New Roman" panose="02020603050405020304" pitchFamily="18" charset="0"/>
              </a:rPr>
              <a:t>, </a:t>
            </a:r>
            <a:r>
              <a:rPr lang="en-US" altLang="zh-CN" sz="1800" dirty="0" smtClean="0">
                <a:solidFill>
                  <a:srgbClr val="7030A0"/>
                </a:solidFill>
                <a:latin typeface="Times New Roman" panose="02020603050405020304" pitchFamily="18" charset="0"/>
                <a:cs typeface="Times New Roman" panose="02020603050405020304" pitchFamily="18" charset="0"/>
              </a:rPr>
              <a:t>Wearing Han-style clothing</a:t>
            </a:r>
            <a:r>
              <a:rPr lang="en-US" altLang="zh-CN" sz="1800" dirty="0" smtClean="0">
                <a:latin typeface="Times New Roman" panose="02020603050405020304" pitchFamily="18" charset="0"/>
                <a:cs typeface="Times New Roman" panose="02020603050405020304" pitchFamily="18" charset="0"/>
              </a:rPr>
              <a:t> </a:t>
            </a:r>
            <a:r>
              <a:rPr lang="en-US" altLang="zh-CN" sz="1800" u="sng" dirty="0" smtClean="0">
                <a:solidFill>
                  <a:srgbClr val="0070C0"/>
                </a:solidFill>
                <a:latin typeface="Times New Roman" panose="02020603050405020304" pitchFamily="18" charset="0"/>
                <a:cs typeface="Times New Roman" panose="02020603050405020304" pitchFamily="18" charset="0"/>
              </a:rPr>
              <a:t>will surely make you</a:t>
            </a:r>
            <a:r>
              <a:rPr lang="en-US" altLang="zh-CN" sz="1800" dirty="0" smtClean="0">
                <a:latin typeface="Times New Roman" panose="02020603050405020304" pitchFamily="18" charset="0"/>
                <a:cs typeface="Times New Roman" panose="02020603050405020304" pitchFamily="18" charset="0"/>
              </a:rPr>
              <a:t> stand out among the candidates and impress the interviewers greatly.</a:t>
            </a:r>
            <a:endParaRPr lang="en-US" altLang="zh-CN" sz="1800" dirty="0" smtClean="0">
              <a:latin typeface="Times New Roman" panose="02020603050405020304" pitchFamily="18" charset="0"/>
              <a:cs typeface="Times New Roman" panose="02020603050405020304" pitchFamily="18" charset="0"/>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wipe(down)">
                                      <p:cBhvr>
                                        <p:cTn id="13" dur="500"/>
                                        <p:tgtEl>
                                          <p:spTgt spid="2">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wipe(down)">
                                      <p:cBhvr>
                                        <p:cTn id="18" dur="500"/>
                                        <p:tgtEl>
                                          <p:spTgt spid="2">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animEffect transition="in" filter="wipe(down)">
                                      <p:cBhvr>
                                        <p:cTn id="23"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5">
                <a:lumMod val="75000"/>
              </a:schemeClr>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pic>
        <p:nvPicPr>
          <p:cNvPr id="4" name="图片 3" descr="未标题-1.png"/>
          <p:cNvPicPr>
            <a:picLocks noChangeAspect="1"/>
          </p:cNvPicPr>
          <p:nvPr/>
        </p:nvPicPr>
        <p:blipFill>
          <a:blip r:embed="rId4" cstate="print"/>
          <a:stretch>
            <a:fillRect/>
          </a:stretch>
        </p:blipFill>
        <p:spPr>
          <a:xfrm>
            <a:off x="8150225" y="0"/>
            <a:ext cx="459740" cy="749935"/>
          </a:xfrm>
          <a:prstGeom prst="rect">
            <a:avLst/>
          </a:prstGeom>
        </p:spPr>
      </p:pic>
      <p:sp>
        <p:nvSpPr>
          <p:cNvPr id="5" name="TextBox 3"/>
          <p:cNvSpPr txBox="1"/>
          <p:nvPr/>
        </p:nvSpPr>
        <p:spPr>
          <a:xfrm>
            <a:off x="534035" y="144780"/>
            <a:ext cx="3724910" cy="398780"/>
          </a:xfrm>
          <a:prstGeom prst="rect">
            <a:avLst/>
          </a:prstGeom>
          <a:noFill/>
        </p:spPr>
        <p:txBody>
          <a:bodyPr wrap="square" rtlCol="0">
            <a:spAutoFit/>
          </a:bodyPr>
          <a:p>
            <a:r>
              <a:rPr lang="zh-CN" altLang="en-US" sz="2000" b="1" dirty="0">
                <a:solidFill>
                  <a:schemeClr val="accent5">
                    <a:lumMod val="75000"/>
                  </a:schemeClr>
                </a:solidFill>
                <a:latin typeface="微软雅黑" panose="020B0503020204020204" pitchFamily="34" charset="-122"/>
                <a:ea typeface="微软雅黑" panose="020B0503020204020204" pitchFamily="34" charset="-122"/>
              </a:rPr>
              <a:t>文化交流活动</a:t>
            </a:r>
            <a:endParaRPr lang="zh-CN" altLang="en-US" sz="2000" b="1" dirty="0">
              <a:solidFill>
                <a:schemeClr val="accent5">
                  <a:lumMod val="75000"/>
                </a:schemeClr>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194945" y="683260"/>
            <a:ext cx="8674735" cy="3046095"/>
          </a:xfrm>
          <a:prstGeom prst="rect">
            <a:avLst/>
          </a:prstGeom>
          <a:noFill/>
        </p:spPr>
        <p:txBody>
          <a:bodyPr wrap="square" rtlCol="0">
            <a:spAutoFit/>
          </a:bodyPr>
          <a:p>
            <a:pPr fontAlgn="auto">
              <a:lnSpc>
                <a:spcPts val="2560"/>
              </a:lnSpc>
            </a:pPr>
            <a:r>
              <a:rPr lang="en-US" altLang="zh-CN" sz="1800" dirty="0" smtClean="0">
                <a:latin typeface="Times New Roman" panose="02020603050405020304" pitchFamily="18" charset="0"/>
                <a:cs typeface="Times New Roman" panose="02020603050405020304" pitchFamily="18" charset="0"/>
              </a:rPr>
              <a:t>15.为了让您在这里留下难忘的回忆，我们将安排各种活动。 欢迎会结束后，我们将带你参观学校，让你更熟悉它。 然后你将</a:t>
            </a:r>
            <a:r>
              <a:rPr lang="en-US" altLang="zh-CN" sz="1800" dirty="0" smtClean="0">
                <a:solidFill>
                  <a:srgbClr val="7030A0"/>
                </a:solidFill>
                <a:latin typeface="Times New Roman" panose="02020603050405020304" pitchFamily="18" charset="0"/>
                <a:cs typeface="Times New Roman" panose="02020603050405020304" pitchFamily="18" charset="0"/>
              </a:rPr>
              <a:t>参加一节中文课</a:t>
            </a:r>
            <a:r>
              <a:rPr lang="en-US" altLang="zh-CN" sz="1800" dirty="0" smtClean="0">
                <a:latin typeface="Times New Roman" panose="02020603050405020304" pitchFamily="18" charset="0"/>
                <a:cs typeface="Times New Roman" panose="02020603050405020304" pitchFamily="18" charset="0"/>
              </a:rPr>
              <a:t>，在那里你可以</a:t>
            </a:r>
            <a:r>
              <a:rPr lang="en-US" altLang="zh-CN" sz="1800" dirty="0" smtClean="0">
                <a:solidFill>
                  <a:srgbClr val="7030A0"/>
                </a:solidFill>
                <a:latin typeface="Times New Roman" panose="02020603050405020304" pitchFamily="18" charset="0"/>
                <a:cs typeface="Times New Roman" panose="02020603050405020304" pitchFamily="18" charset="0"/>
              </a:rPr>
              <a:t>品尝到中文的美</a:t>
            </a:r>
            <a:r>
              <a:rPr lang="en-US" altLang="zh-CN" sz="1800" dirty="0" smtClean="0">
                <a:latin typeface="Times New Roman" panose="02020603050405020304" pitchFamily="18" charset="0"/>
                <a:cs typeface="Times New Roman" panose="02020603050405020304" pitchFamily="18" charset="0"/>
              </a:rPr>
              <a:t>。 中午,你可以</a:t>
            </a:r>
            <a:r>
              <a:rPr lang="en-US" altLang="zh-CN" sz="1800" dirty="0" smtClean="0">
                <a:solidFill>
                  <a:srgbClr val="7030A0"/>
                </a:solidFill>
                <a:latin typeface="Times New Roman" panose="02020603050405020304" pitchFamily="18" charset="0"/>
                <a:cs typeface="Times New Roman" panose="02020603050405020304" pitchFamily="18" charset="0"/>
              </a:rPr>
              <a:t>享受一些中国的传统美食佳肴</a:t>
            </a:r>
            <a:r>
              <a:rPr lang="en-US" altLang="zh-CN" sz="1800" dirty="0" smtClean="0">
                <a:latin typeface="Times New Roman" panose="02020603050405020304" pitchFamily="18" charset="0"/>
                <a:cs typeface="Times New Roman" panose="02020603050405020304" pitchFamily="18" charset="0"/>
              </a:rPr>
              <a:t>。 接下来的几个小时，您将</a:t>
            </a:r>
            <a:r>
              <a:rPr lang="en-US" altLang="zh-CN" sz="1800" dirty="0" smtClean="0">
                <a:solidFill>
                  <a:srgbClr val="7030A0"/>
                </a:solidFill>
                <a:latin typeface="Times New Roman" panose="02020603050405020304" pitchFamily="18" charset="0"/>
                <a:cs typeface="Times New Roman" panose="02020603050405020304" pitchFamily="18" charset="0"/>
              </a:rPr>
              <a:t>体验剪纸</a:t>
            </a:r>
            <a:r>
              <a:rPr lang="en-US" altLang="zh-CN" sz="1800" dirty="0" smtClean="0">
                <a:latin typeface="Times New Roman" panose="02020603050405020304" pitchFamily="18" charset="0"/>
                <a:cs typeface="Times New Roman" panose="02020603050405020304" pitchFamily="18" charset="0"/>
              </a:rPr>
              <a:t>，探索中国艺术的魔力。 </a:t>
            </a:r>
            <a:endParaRPr lang="en-US" altLang="zh-CN" sz="1800" dirty="0" smtClean="0">
              <a:latin typeface="Times New Roman" panose="02020603050405020304" pitchFamily="18" charset="0"/>
              <a:cs typeface="Times New Roman" panose="02020603050405020304" pitchFamily="18" charset="0"/>
            </a:endParaRPr>
          </a:p>
          <a:p>
            <a:pPr marL="285750" indent="-285750" fontAlgn="auto">
              <a:lnSpc>
                <a:spcPts val="2560"/>
              </a:lnSpc>
              <a:buFont typeface="Arial" panose="020B0604020202020204" pitchFamily="34" charset="0"/>
              <a:buChar char="•"/>
            </a:pPr>
            <a:r>
              <a:rPr lang="en-US" altLang="zh-CN" sz="1800" dirty="0" smtClean="0">
                <a:latin typeface="Times New Roman" panose="02020603050405020304" pitchFamily="18" charset="0"/>
                <a:cs typeface="Times New Roman" panose="02020603050405020304" pitchFamily="18" charset="0"/>
              </a:rPr>
              <a:t>   To make </a:t>
            </a:r>
            <a:r>
              <a:rPr lang="en-US" altLang="zh-CN" sz="1800" dirty="0" smtClean="0">
                <a:solidFill>
                  <a:srgbClr val="C00000"/>
                </a:solidFill>
                <a:latin typeface="Times New Roman" panose="02020603050405020304" pitchFamily="18" charset="0"/>
                <a:cs typeface="Times New Roman" panose="02020603050405020304" pitchFamily="18" charset="0"/>
              </a:rPr>
              <a:t>your stay here</a:t>
            </a:r>
            <a:r>
              <a:rPr lang="en-US" altLang="zh-CN" sz="1800" dirty="0" smtClean="0">
                <a:latin typeface="Times New Roman" panose="02020603050405020304" pitchFamily="18" charset="0"/>
                <a:cs typeface="Times New Roman" panose="02020603050405020304" pitchFamily="18" charset="0"/>
              </a:rPr>
              <a:t> memorable, various activities will be arranged. After the welcome meeting, we will show you around the school so that you can be more familiar with it. Then you will </a:t>
            </a:r>
            <a:r>
              <a:rPr lang="en-US" altLang="zh-CN" sz="1800" dirty="0" smtClean="0">
                <a:solidFill>
                  <a:srgbClr val="7030A0"/>
                </a:solidFill>
                <a:latin typeface="Times New Roman" panose="02020603050405020304" pitchFamily="18" charset="0"/>
                <a:cs typeface="Times New Roman" panose="02020603050405020304" pitchFamily="18" charset="0"/>
              </a:rPr>
              <a:t>attend a Chinese class</a:t>
            </a:r>
            <a:r>
              <a:rPr lang="en-US" altLang="zh-CN" sz="1800" dirty="0" smtClean="0">
                <a:latin typeface="Times New Roman" panose="02020603050405020304" pitchFamily="18" charset="0"/>
                <a:cs typeface="Times New Roman" panose="02020603050405020304" pitchFamily="18" charset="0"/>
              </a:rPr>
              <a:t> where you can </a:t>
            </a:r>
            <a:r>
              <a:rPr lang="en-US" altLang="zh-CN" sz="1800" dirty="0" smtClean="0">
                <a:solidFill>
                  <a:srgbClr val="C00000"/>
                </a:solidFill>
                <a:latin typeface="Times New Roman" panose="02020603050405020304" pitchFamily="18" charset="0"/>
                <a:cs typeface="Times New Roman" panose="02020603050405020304" pitchFamily="18" charset="0"/>
              </a:rPr>
              <a:t>savour a dip of</a:t>
            </a:r>
            <a:r>
              <a:rPr lang="en-US" altLang="zh-CN" sz="1800" dirty="0" smtClean="0">
                <a:solidFill>
                  <a:srgbClr val="7030A0"/>
                </a:solidFill>
                <a:latin typeface="Times New Roman" panose="02020603050405020304" pitchFamily="18" charset="0"/>
                <a:cs typeface="Times New Roman" panose="02020603050405020304" pitchFamily="18" charset="0"/>
              </a:rPr>
              <a:t> the beauty of Chinese</a:t>
            </a:r>
            <a:r>
              <a:rPr lang="en-US" altLang="zh-CN" sz="1800" dirty="0" smtClean="0">
                <a:latin typeface="Times New Roman" panose="02020603050405020304" pitchFamily="18" charset="0"/>
                <a:cs typeface="Times New Roman" panose="02020603050405020304" pitchFamily="18" charset="0"/>
              </a:rPr>
              <a:t>. At noon, you can </a:t>
            </a:r>
            <a:r>
              <a:rPr lang="en-US" altLang="zh-CN" sz="1800" dirty="0" smtClean="0">
                <a:solidFill>
                  <a:srgbClr val="C00000"/>
                </a:solidFill>
                <a:latin typeface="Times New Roman" panose="02020603050405020304" pitchFamily="18" charset="0"/>
                <a:cs typeface="Times New Roman" panose="02020603050405020304" pitchFamily="18" charset="0"/>
              </a:rPr>
              <a:t>enjoy</a:t>
            </a:r>
            <a:r>
              <a:rPr lang="en-US" altLang="zh-CN" sz="1800" dirty="0" smtClean="0">
                <a:solidFill>
                  <a:srgbClr val="7030A0"/>
                </a:solidFill>
                <a:latin typeface="Times New Roman" panose="02020603050405020304" pitchFamily="18" charset="0"/>
                <a:cs typeface="Times New Roman" panose="02020603050405020304" pitchFamily="18" charset="0"/>
              </a:rPr>
              <a:t> some traditional Chinese delicacies</a:t>
            </a:r>
            <a:r>
              <a:rPr lang="en-US" altLang="zh-CN" sz="1800" dirty="0" smtClean="0">
                <a:latin typeface="Times New Roman" panose="02020603050405020304" pitchFamily="18" charset="0"/>
                <a:cs typeface="Times New Roman" panose="02020603050405020304" pitchFamily="18" charset="0"/>
              </a:rPr>
              <a:t> </a:t>
            </a:r>
            <a:r>
              <a:rPr lang="en-US" altLang="zh-CN" sz="1800" baseline="-25000" dirty="0" smtClean="0">
                <a:latin typeface="Times New Roman" panose="02020603050405020304" pitchFamily="18" charset="0"/>
                <a:cs typeface="Times New Roman" panose="02020603050405020304" pitchFamily="18" charset="0"/>
              </a:rPr>
              <a:t>/ˈdelɪkəsi/佳肴</a:t>
            </a:r>
            <a:r>
              <a:rPr lang="en-US" altLang="zh-CN" sz="1800" dirty="0" smtClean="0">
                <a:latin typeface="Times New Roman" panose="02020603050405020304" pitchFamily="18" charset="0"/>
                <a:cs typeface="Times New Roman" panose="02020603050405020304" pitchFamily="18" charset="0"/>
              </a:rPr>
              <a:t>. The following hours you will </a:t>
            </a:r>
            <a:r>
              <a:rPr lang="en-US" altLang="zh-CN" sz="1800" dirty="0" smtClean="0">
                <a:solidFill>
                  <a:srgbClr val="C00000"/>
                </a:solidFill>
                <a:latin typeface="Times New Roman" panose="02020603050405020304" pitchFamily="18" charset="0"/>
                <a:cs typeface="Times New Roman" panose="02020603050405020304" pitchFamily="18" charset="0"/>
              </a:rPr>
              <a:t>experience</a:t>
            </a:r>
            <a:r>
              <a:rPr lang="en-US" altLang="zh-CN" sz="1800" dirty="0" smtClean="0">
                <a:solidFill>
                  <a:srgbClr val="7030A0"/>
                </a:solidFill>
                <a:latin typeface="Times New Roman" panose="02020603050405020304" pitchFamily="18" charset="0"/>
                <a:cs typeface="Times New Roman" panose="02020603050405020304" pitchFamily="18" charset="0"/>
              </a:rPr>
              <a:t> paper cutting</a:t>
            </a:r>
            <a:r>
              <a:rPr lang="en-US" altLang="zh-CN" sz="1800" dirty="0" smtClean="0">
                <a:latin typeface="Times New Roman" panose="02020603050405020304" pitchFamily="18" charset="0"/>
                <a:cs typeface="Times New Roman" panose="02020603050405020304" pitchFamily="18" charset="0"/>
              </a:rPr>
              <a:t>, </a:t>
            </a:r>
            <a:r>
              <a:rPr lang="en-US" altLang="zh-CN" sz="1800" dirty="0" smtClean="0">
                <a:solidFill>
                  <a:srgbClr val="C00000"/>
                </a:solidFill>
                <a:latin typeface="Times New Roman" panose="02020603050405020304" pitchFamily="18" charset="0"/>
                <a:cs typeface="Times New Roman" panose="02020603050405020304" pitchFamily="18" charset="0"/>
              </a:rPr>
              <a:t>exploring</a:t>
            </a:r>
            <a:r>
              <a:rPr lang="en-US" altLang="zh-CN" sz="1800" dirty="0" smtClean="0">
                <a:latin typeface="Times New Roman" panose="02020603050405020304" pitchFamily="18" charset="0"/>
                <a:cs typeface="Times New Roman" panose="02020603050405020304" pitchFamily="18" charset="0"/>
              </a:rPr>
              <a:t> </a:t>
            </a:r>
            <a:r>
              <a:rPr lang="en-US" altLang="zh-CN" sz="1800" dirty="0" smtClean="0">
                <a:solidFill>
                  <a:srgbClr val="7030A0"/>
                </a:solidFill>
                <a:latin typeface="Times New Roman" panose="02020603050405020304" pitchFamily="18" charset="0"/>
                <a:cs typeface="Times New Roman" panose="02020603050405020304" pitchFamily="18" charset="0"/>
              </a:rPr>
              <a:t>the magic of Chinese art</a:t>
            </a:r>
            <a:r>
              <a:rPr lang="en-US" altLang="zh-CN" sz="1800" dirty="0" smtClean="0">
                <a:latin typeface="Times New Roman" panose="02020603050405020304" pitchFamily="18" charset="0"/>
                <a:cs typeface="Times New Roman" panose="02020603050405020304" pitchFamily="18" charset="0"/>
              </a:rPr>
              <a:t>. </a:t>
            </a:r>
            <a:endParaRPr lang="en-US" altLang="zh-CN" sz="1800" dirty="0" smtClean="0">
              <a:latin typeface="Times New Roman" panose="02020603050405020304" pitchFamily="18" charset="0"/>
              <a:cs typeface="Times New Roman" panose="02020603050405020304" pitchFamily="18" charset="0"/>
            </a:endParaRPr>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barn(inVertical)">
                                      <p:cBhvr>
                                        <p:cTn id="13"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5">
                <a:lumMod val="75000"/>
              </a:schemeClr>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pic>
        <p:nvPicPr>
          <p:cNvPr id="4" name="图片 3" descr="未标题-1.png"/>
          <p:cNvPicPr>
            <a:picLocks noChangeAspect="1"/>
          </p:cNvPicPr>
          <p:nvPr/>
        </p:nvPicPr>
        <p:blipFill>
          <a:blip r:embed="rId4" cstate="print"/>
          <a:stretch>
            <a:fillRect/>
          </a:stretch>
        </p:blipFill>
        <p:spPr>
          <a:xfrm>
            <a:off x="8150225" y="0"/>
            <a:ext cx="459740" cy="749935"/>
          </a:xfrm>
          <a:prstGeom prst="rect">
            <a:avLst/>
          </a:prstGeom>
        </p:spPr>
      </p:pic>
      <p:sp>
        <p:nvSpPr>
          <p:cNvPr id="5" name="TextBox 3"/>
          <p:cNvSpPr txBox="1"/>
          <p:nvPr/>
        </p:nvSpPr>
        <p:spPr>
          <a:xfrm>
            <a:off x="534035" y="144780"/>
            <a:ext cx="3724910" cy="398780"/>
          </a:xfrm>
          <a:prstGeom prst="rect">
            <a:avLst/>
          </a:prstGeom>
          <a:noFill/>
        </p:spPr>
        <p:txBody>
          <a:bodyPr wrap="square" rtlCol="0">
            <a:spAutoFit/>
          </a:bodyPr>
          <a:p>
            <a:r>
              <a:rPr lang="zh-CN" altLang="en-US" sz="2000" b="1" dirty="0">
                <a:solidFill>
                  <a:schemeClr val="accent5">
                    <a:lumMod val="75000"/>
                  </a:schemeClr>
                </a:solidFill>
                <a:latin typeface="微软雅黑" panose="020B0503020204020204" pitchFamily="34" charset="-122"/>
                <a:ea typeface="微软雅黑" panose="020B0503020204020204" pitchFamily="34" charset="-122"/>
              </a:rPr>
              <a:t>人物及交际</a:t>
            </a:r>
            <a:endParaRPr lang="zh-CN" altLang="en-US" sz="2000" b="1" dirty="0">
              <a:solidFill>
                <a:schemeClr val="accent5">
                  <a:lumMod val="75000"/>
                </a:schemeClr>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266065" y="543560"/>
            <a:ext cx="8667115" cy="4384675"/>
          </a:xfrm>
          <a:prstGeom prst="rect">
            <a:avLst/>
          </a:prstGeom>
          <a:noFill/>
        </p:spPr>
        <p:txBody>
          <a:bodyPr wrap="square" rtlCol="0" anchor="t">
            <a:spAutoFit/>
          </a:bodyPr>
          <a:p>
            <a:pPr fontAlgn="auto">
              <a:lnSpc>
                <a:spcPts val="2760"/>
              </a:lnSpc>
            </a:pPr>
            <a:r>
              <a:rPr sz="1800" dirty="0" smtClean="0">
                <a:latin typeface="Times New Roman" panose="02020603050405020304" pitchFamily="18" charset="0"/>
                <a:cs typeface="Times New Roman" panose="02020603050405020304" pitchFamily="18" charset="0"/>
              </a:rPr>
              <a:t>1.增强自信  </a:t>
            </a:r>
            <a:r>
              <a:rPr lang="en-US" sz="1800" dirty="0" smtClean="0">
                <a:latin typeface="Times New Roman" panose="02020603050405020304" pitchFamily="18" charset="0"/>
                <a:cs typeface="Times New Roman" panose="02020603050405020304" pitchFamily="18" charset="0"/>
              </a:rPr>
              <a:t>                                       </a:t>
            </a:r>
            <a:r>
              <a:rPr lang="en-US" sz="1800" dirty="0" smtClean="0">
                <a:noFill/>
                <a:latin typeface="Times New Roman" panose="02020603050405020304" pitchFamily="18" charset="0"/>
                <a:cs typeface="Times New Roman" panose="02020603050405020304" pitchFamily="18" charset="0"/>
              </a:rPr>
              <a:t> </a:t>
            </a:r>
            <a:r>
              <a:rPr sz="1800" dirty="0" smtClean="0">
                <a:noFill/>
                <a:latin typeface="Times New Roman" panose="02020603050405020304" pitchFamily="18" charset="0"/>
                <a:cs typeface="Times New Roman" panose="02020603050405020304" pitchFamily="18" charset="0"/>
              </a:rPr>
              <a:t>boost my confidence   </a:t>
            </a:r>
            <a:endParaRPr sz="1800" dirty="0" smtClean="0">
              <a:latin typeface="Times New Roman" panose="02020603050405020304" pitchFamily="18" charset="0"/>
              <a:cs typeface="Times New Roman" panose="02020603050405020304" pitchFamily="18" charset="0"/>
            </a:endParaRPr>
          </a:p>
          <a:p>
            <a:pPr fontAlgn="auto">
              <a:lnSpc>
                <a:spcPts val="2760"/>
              </a:lnSpc>
            </a:pPr>
            <a:r>
              <a:rPr sz="1800" dirty="0" smtClean="0">
                <a:latin typeface="Times New Roman" panose="02020603050405020304" pitchFamily="18" charset="0"/>
                <a:cs typeface="Times New Roman" panose="02020603050405020304" pitchFamily="18" charset="0"/>
              </a:rPr>
              <a:t>2.文化使者  </a:t>
            </a:r>
            <a:r>
              <a:rPr lang="en-US" sz="1800" dirty="0" smtClean="0">
                <a:latin typeface="Times New Roman" panose="02020603050405020304" pitchFamily="18" charset="0"/>
                <a:cs typeface="Times New Roman" panose="02020603050405020304" pitchFamily="18" charset="0"/>
              </a:rPr>
              <a:t>                                        </a:t>
            </a:r>
            <a:r>
              <a:rPr sz="1800" dirty="0" smtClean="0">
                <a:noFill/>
                <a:latin typeface="Times New Roman" panose="02020603050405020304" pitchFamily="18" charset="0"/>
                <a:cs typeface="Times New Roman" panose="02020603050405020304" pitchFamily="18" charset="0"/>
                <a:sym typeface="+mn-ea"/>
              </a:rPr>
              <a:t>cultural envoy</a:t>
            </a:r>
            <a:r>
              <a:rPr sz="1800" baseline="-25000" dirty="0" smtClean="0">
                <a:noFill/>
                <a:latin typeface="Times New Roman" panose="02020603050405020304" pitchFamily="18" charset="0"/>
                <a:cs typeface="Times New Roman" panose="02020603050405020304" pitchFamily="18" charset="0"/>
                <a:sym typeface="+mn-ea"/>
              </a:rPr>
              <a:t> /ˈenvɔɪ/</a:t>
            </a:r>
            <a:r>
              <a:rPr sz="1800" dirty="0" smtClean="0">
                <a:noFill/>
                <a:latin typeface="Times New Roman" panose="02020603050405020304" pitchFamily="18" charset="0"/>
                <a:cs typeface="Times New Roman" panose="02020603050405020304" pitchFamily="18" charset="0"/>
                <a:sym typeface="+mn-ea"/>
              </a:rPr>
              <a:t> </a:t>
            </a:r>
            <a:endParaRPr sz="1800" dirty="0" smtClean="0">
              <a:noFill/>
              <a:latin typeface="Times New Roman" panose="02020603050405020304" pitchFamily="18" charset="0"/>
              <a:cs typeface="Times New Roman" panose="02020603050405020304" pitchFamily="18" charset="0"/>
              <a:sym typeface="+mn-ea"/>
            </a:endParaRPr>
          </a:p>
          <a:p>
            <a:pPr fontAlgn="auto">
              <a:lnSpc>
                <a:spcPts val="2760"/>
              </a:lnSpc>
            </a:pPr>
            <a:r>
              <a:rPr sz="1800" dirty="0" smtClean="0">
                <a:latin typeface="Times New Roman" panose="02020603050405020304" pitchFamily="18" charset="0"/>
                <a:cs typeface="Times New Roman" panose="02020603050405020304" pitchFamily="18" charset="0"/>
              </a:rPr>
              <a:t>3.增进国际友谊 </a:t>
            </a:r>
            <a:r>
              <a:rPr lang="en-US" sz="1800" dirty="0" smtClean="0">
                <a:latin typeface="Times New Roman" panose="02020603050405020304" pitchFamily="18" charset="0"/>
                <a:cs typeface="Times New Roman" panose="02020603050405020304" pitchFamily="18" charset="0"/>
              </a:rPr>
              <a:t>                                 </a:t>
            </a:r>
            <a:r>
              <a:rPr sz="1800" dirty="0" smtClean="0">
                <a:noFill/>
                <a:latin typeface="Times New Roman" panose="02020603050405020304" pitchFamily="18" charset="0"/>
                <a:cs typeface="Times New Roman" panose="02020603050405020304" pitchFamily="18" charset="0"/>
                <a:sym typeface="+mn-ea"/>
              </a:rPr>
              <a:t>promote friendship between nations</a:t>
            </a:r>
            <a:endParaRPr sz="1800" dirty="0" smtClean="0">
              <a:noFill/>
              <a:latin typeface="Times New Roman" panose="02020603050405020304" pitchFamily="18" charset="0"/>
              <a:cs typeface="Times New Roman" panose="02020603050405020304" pitchFamily="18" charset="0"/>
            </a:endParaRPr>
          </a:p>
          <a:p>
            <a:pPr fontAlgn="auto">
              <a:lnSpc>
                <a:spcPts val="2760"/>
              </a:lnSpc>
            </a:pPr>
            <a:r>
              <a:rPr sz="1800" dirty="0" smtClean="0">
                <a:latin typeface="Times New Roman" panose="02020603050405020304" pitchFamily="18" charset="0"/>
                <a:cs typeface="Times New Roman" panose="02020603050405020304" pitchFamily="18" charset="0"/>
              </a:rPr>
              <a:t>4.从不同视角看待世界    </a:t>
            </a:r>
            <a:r>
              <a:rPr lang="en-US" sz="1800" dirty="0" smtClean="0">
                <a:latin typeface="Times New Roman" panose="02020603050405020304" pitchFamily="18" charset="0"/>
                <a:cs typeface="Times New Roman" panose="02020603050405020304" pitchFamily="18" charset="0"/>
              </a:rPr>
              <a:t>                  </a:t>
            </a:r>
            <a:r>
              <a:rPr sz="1800" dirty="0" smtClean="0">
                <a:noFill/>
                <a:latin typeface="Times New Roman" panose="02020603050405020304" pitchFamily="18" charset="0"/>
                <a:cs typeface="Times New Roman" panose="02020603050405020304" pitchFamily="18" charset="0"/>
                <a:sym typeface="+mn-ea"/>
              </a:rPr>
              <a:t>view the world from a different angle </a:t>
            </a:r>
            <a:endParaRPr sz="1800" dirty="0" smtClean="0">
              <a:latin typeface="Times New Roman" panose="02020603050405020304" pitchFamily="18" charset="0"/>
              <a:cs typeface="Times New Roman" panose="02020603050405020304" pitchFamily="18" charset="0"/>
            </a:endParaRPr>
          </a:p>
          <a:p>
            <a:pPr fontAlgn="auto">
              <a:lnSpc>
                <a:spcPts val="2760"/>
              </a:lnSpc>
            </a:pPr>
            <a:r>
              <a:rPr sz="1800" dirty="0" smtClean="0">
                <a:latin typeface="Times New Roman" panose="02020603050405020304" pitchFamily="18" charset="0"/>
                <a:cs typeface="Times New Roman" panose="02020603050405020304" pitchFamily="18" charset="0"/>
              </a:rPr>
              <a:t>5.对自己的文化有深入的了解 </a:t>
            </a:r>
            <a:r>
              <a:rPr lang="en-US" sz="1800" dirty="0" smtClean="0">
                <a:latin typeface="Times New Roman" panose="02020603050405020304" pitchFamily="18" charset="0"/>
                <a:cs typeface="Times New Roman" panose="02020603050405020304" pitchFamily="18" charset="0"/>
              </a:rPr>
              <a:t>        </a:t>
            </a:r>
            <a:r>
              <a:rPr sz="1800" dirty="0" smtClean="0">
                <a:noFill/>
                <a:latin typeface="Times New Roman" panose="02020603050405020304" pitchFamily="18" charset="0"/>
                <a:cs typeface="Times New Roman" panose="02020603050405020304" pitchFamily="18" charset="0"/>
              </a:rPr>
              <a:t> </a:t>
            </a:r>
            <a:r>
              <a:rPr sz="1800" dirty="0" smtClean="0">
                <a:noFill/>
                <a:latin typeface="Times New Roman" panose="02020603050405020304" pitchFamily="18" charset="0"/>
                <a:cs typeface="Times New Roman" panose="02020603050405020304" pitchFamily="18" charset="0"/>
                <a:sym typeface="+mn-ea"/>
              </a:rPr>
              <a:t>give sb more insight into one’s culture</a:t>
            </a:r>
            <a:endParaRPr sz="1800" dirty="0" smtClean="0">
              <a:noFill/>
              <a:latin typeface="Times New Roman" panose="02020603050405020304" pitchFamily="18" charset="0"/>
              <a:cs typeface="Times New Roman" panose="02020603050405020304" pitchFamily="18" charset="0"/>
            </a:endParaRPr>
          </a:p>
          <a:p>
            <a:pPr fontAlgn="auto">
              <a:lnSpc>
                <a:spcPts val="2760"/>
              </a:lnSpc>
            </a:pPr>
            <a:r>
              <a:rPr sz="1800" dirty="0" smtClean="0">
                <a:latin typeface="Times New Roman" panose="02020603050405020304" pitchFamily="18" charset="0"/>
                <a:cs typeface="Times New Roman" panose="02020603050405020304" pitchFamily="18" charset="0"/>
              </a:rPr>
              <a:t>6.获得全球视野 </a:t>
            </a:r>
            <a:r>
              <a:rPr lang="en-US" sz="1800" dirty="0" smtClean="0">
                <a:latin typeface="Times New Roman" panose="02020603050405020304" pitchFamily="18" charset="0"/>
                <a:cs typeface="Times New Roman" panose="02020603050405020304" pitchFamily="18" charset="0"/>
              </a:rPr>
              <a:t>                               </a:t>
            </a:r>
            <a:r>
              <a:rPr lang="en-US" sz="1800" dirty="0" smtClean="0">
                <a:noFill/>
                <a:latin typeface="Times New Roman" panose="02020603050405020304" pitchFamily="18" charset="0"/>
                <a:cs typeface="Times New Roman" panose="02020603050405020304" pitchFamily="18" charset="0"/>
              </a:rPr>
              <a:t>  </a:t>
            </a:r>
            <a:r>
              <a:rPr sz="1800" dirty="0" smtClean="0">
                <a:noFill/>
                <a:latin typeface="Times New Roman" panose="02020603050405020304" pitchFamily="18" charset="0"/>
                <a:cs typeface="Times New Roman" panose="02020603050405020304" pitchFamily="18" charset="0"/>
                <a:sym typeface="+mn-ea"/>
              </a:rPr>
              <a:t>gain a global perspective</a:t>
            </a:r>
            <a:endParaRPr sz="1800" dirty="0" smtClean="0">
              <a:noFill/>
              <a:latin typeface="Times New Roman" panose="02020603050405020304" pitchFamily="18" charset="0"/>
              <a:cs typeface="Times New Roman" panose="02020603050405020304" pitchFamily="18" charset="0"/>
            </a:endParaRPr>
          </a:p>
          <a:p>
            <a:pPr fontAlgn="auto">
              <a:lnSpc>
                <a:spcPts val="2760"/>
              </a:lnSpc>
            </a:pPr>
            <a:r>
              <a:rPr sz="1800" dirty="0" smtClean="0">
                <a:latin typeface="Times New Roman" panose="02020603050405020304" pitchFamily="18" charset="0"/>
                <a:cs typeface="Times New Roman" panose="02020603050405020304" pitchFamily="18" charset="0"/>
              </a:rPr>
              <a:t>7.构建人类命运共同体   </a:t>
            </a:r>
            <a:r>
              <a:rPr lang="en-US" sz="1800" dirty="0" smtClean="0">
                <a:latin typeface="Times New Roman" panose="02020603050405020304" pitchFamily="18" charset="0"/>
                <a:cs typeface="Times New Roman" panose="02020603050405020304" pitchFamily="18" charset="0"/>
              </a:rPr>
              <a:t>                    </a:t>
            </a:r>
            <a:r>
              <a:rPr sz="1800" dirty="0" smtClean="0">
                <a:noFill/>
                <a:latin typeface="Times New Roman" panose="02020603050405020304" pitchFamily="18" charset="0"/>
                <a:cs typeface="Times New Roman" panose="02020603050405020304" pitchFamily="18" charset="0"/>
                <a:sym typeface="+mn-ea"/>
              </a:rPr>
              <a:t>build a shared future for all</a:t>
            </a:r>
            <a:r>
              <a:rPr sz="1800" dirty="0" smtClean="0">
                <a:noFill/>
                <a:latin typeface="Times New Roman" panose="02020603050405020304" pitchFamily="18" charset="0"/>
                <a:cs typeface="Times New Roman" panose="02020603050405020304" pitchFamily="18" charset="0"/>
              </a:rPr>
              <a:t>  </a:t>
            </a:r>
            <a:endParaRPr sz="1800" dirty="0" smtClean="0">
              <a:latin typeface="Times New Roman" panose="02020603050405020304" pitchFamily="18" charset="0"/>
              <a:cs typeface="Times New Roman" panose="02020603050405020304" pitchFamily="18" charset="0"/>
            </a:endParaRPr>
          </a:p>
          <a:p>
            <a:pPr fontAlgn="auto">
              <a:lnSpc>
                <a:spcPts val="2760"/>
              </a:lnSpc>
            </a:pPr>
            <a:r>
              <a:rPr sz="1800" dirty="0" smtClean="0">
                <a:latin typeface="Times New Roman" panose="02020603050405020304" pitchFamily="18" charset="0"/>
                <a:cs typeface="Times New Roman" panose="02020603050405020304" pitchFamily="18" charset="0"/>
              </a:rPr>
              <a:t>8.对汉语的热情          </a:t>
            </a:r>
            <a:r>
              <a:rPr lang="en-US" sz="1800" dirty="0" smtClean="0">
                <a:latin typeface="Times New Roman" panose="02020603050405020304" pitchFamily="18" charset="0"/>
                <a:cs typeface="Times New Roman" panose="02020603050405020304" pitchFamily="18" charset="0"/>
              </a:rPr>
              <a:t>                         </a:t>
            </a:r>
            <a:r>
              <a:rPr sz="1800" dirty="0" smtClean="0">
                <a:noFill/>
                <a:latin typeface="Times New Roman" panose="02020603050405020304" pitchFamily="18" charset="0"/>
                <a:cs typeface="Times New Roman" panose="02020603050405020304" pitchFamily="18" charset="0"/>
              </a:rPr>
              <a:t>ardent zest for Chinese</a:t>
            </a:r>
            <a:endParaRPr sz="1800" dirty="0" smtClean="0">
              <a:noFill/>
              <a:latin typeface="Times New Roman" panose="02020603050405020304" pitchFamily="18" charset="0"/>
              <a:cs typeface="Times New Roman" panose="02020603050405020304" pitchFamily="18" charset="0"/>
            </a:endParaRPr>
          </a:p>
          <a:p>
            <a:pPr fontAlgn="auto">
              <a:lnSpc>
                <a:spcPts val="2760"/>
              </a:lnSpc>
            </a:pPr>
            <a:r>
              <a:rPr sz="1800" dirty="0" smtClean="0">
                <a:latin typeface="Times New Roman" panose="02020603050405020304" pitchFamily="18" charset="0"/>
                <a:cs typeface="Times New Roman" panose="02020603050405020304" pitchFamily="18" charset="0"/>
              </a:rPr>
              <a:t>9.</a:t>
            </a:r>
            <a:r>
              <a:rPr sz="1800" dirty="0" smtClean="0">
                <a:latin typeface="Times New Roman" panose="02020603050405020304" pitchFamily="18" charset="0"/>
                <a:cs typeface="Times New Roman" panose="02020603050405020304" pitchFamily="18" charset="0"/>
                <a:sym typeface="+mn-ea"/>
              </a:rPr>
              <a:t>增进人们对文化多样性的理解</a:t>
            </a:r>
            <a:r>
              <a:rPr lang="en-US" sz="1800" dirty="0" smtClean="0">
                <a:latin typeface="Times New Roman" panose="02020603050405020304" pitchFamily="18" charset="0"/>
                <a:cs typeface="Times New Roman" panose="02020603050405020304" pitchFamily="18" charset="0"/>
                <a:sym typeface="+mn-ea"/>
              </a:rPr>
              <a:t>       </a:t>
            </a:r>
            <a:r>
              <a:rPr sz="1800" dirty="0" smtClean="0">
                <a:noFill/>
                <a:latin typeface="Times New Roman" panose="02020603050405020304" pitchFamily="18" charset="0"/>
                <a:cs typeface="Times New Roman" panose="02020603050405020304" pitchFamily="18" charset="0"/>
                <a:sym typeface="+mn-ea"/>
              </a:rPr>
              <a:t>increse people’s  understanding of cultural diversity</a:t>
            </a:r>
            <a:endParaRPr sz="1800" dirty="0" smtClean="0">
              <a:noFill/>
              <a:latin typeface="Times New Roman" panose="02020603050405020304" pitchFamily="18" charset="0"/>
              <a:cs typeface="Times New Roman" panose="02020603050405020304" pitchFamily="18" charset="0"/>
            </a:endParaRPr>
          </a:p>
          <a:p>
            <a:r>
              <a:rPr lang="en-US" sz="1800" dirty="0" smtClean="0">
                <a:latin typeface="Times New Roman" panose="02020603050405020304" pitchFamily="18" charset="0"/>
                <a:cs typeface="Times New Roman" panose="02020603050405020304" pitchFamily="18" charset="0"/>
              </a:rPr>
              <a:t>10.</a:t>
            </a:r>
            <a:r>
              <a:rPr sz="1800" dirty="0" smtClean="0">
                <a:latin typeface="Times New Roman" panose="02020603050405020304" pitchFamily="18" charset="0"/>
                <a:cs typeface="Times New Roman" panose="02020603050405020304" pitchFamily="18" charset="0"/>
              </a:rPr>
              <a:t>（省级）非物质文化遗产传承人   </a:t>
            </a:r>
            <a:endParaRPr sz="1800" dirty="0" smtClean="0">
              <a:latin typeface="Times New Roman" panose="02020603050405020304" pitchFamily="18" charset="0"/>
              <a:cs typeface="Times New Roman" panose="02020603050405020304" pitchFamily="18" charset="0"/>
            </a:endParaRPr>
          </a:p>
          <a:p>
            <a:r>
              <a:rPr sz="1800" dirty="0" smtClean="0">
                <a:latin typeface="Times New Roman" panose="02020603050405020304" pitchFamily="18" charset="0"/>
                <a:cs typeface="Times New Roman" panose="02020603050405020304" pitchFamily="18" charset="0"/>
              </a:rPr>
              <a:t>                                 </a:t>
            </a:r>
            <a:r>
              <a:rPr sz="1800" dirty="0" smtClean="0">
                <a:noFill/>
                <a:latin typeface="Times New Roman" panose="02020603050405020304" pitchFamily="18" charset="0"/>
                <a:cs typeface="Times New Roman" panose="02020603050405020304" pitchFamily="18" charset="0"/>
              </a:rPr>
              <a:t> a successor of the Provincial Non-Material Culture Heritage</a:t>
            </a:r>
            <a:endParaRPr sz="1800" dirty="0" smtClean="0">
              <a:noFill/>
              <a:latin typeface="Times New Roman" panose="02020603050405020304" pitchFamily="18" charset="0"/>
              <a:cs typeface="Times New Roman" panose="02020603050405020304" pitchFamily="18" charset="0"/>
            </a:endParaRPr>
          </a:p>
          <a:p>
            <a:r>
              <a:rPr lang="en-US" sz="1800" dirty="0" smtClean="0">
                <a:latin typeface="Times New Roman" panose="02020603050405020304" pitchFamily="18" charset="0"/>
                <a:cs typeface="Times New Roman" panose="02020603050405020304" pitchFamily="18" charset="0"/>
              </a:rPr>
              <a:t>11.</a:t>
            </a:r>
            <a:r>
              <a:rPr sz="1800" dirty="0" smtClean="0">
                <a:latin typeface="Times New Roman" panose="02020603050405020304" pitchFamily="18" charset="0"/>
                <a:cs typeface="Times New Roman" panose="02020603050405020304" pitchFamily="18" charset="0"/>
              </a:rPr>
              <a:t>作为文化交流使者在中外文化之间架起一座桥梁</a:t>
            </a:r>
            <a:endParaRPr sz="1800" dirty="0" smtClean="0">
              <a:latin typeface="Times New Roman" panose="02020603050405020304" pitchFamily="18" charset="0"/>
              <a:cs typeface="Times New Roman" panose="02020603050405020304" pitchFamily="18" charset="0"/>
            </a:endParaRPr>
          </a:p>
          <a:p>
            <a:r>
              <a:rPr sz="1800" dirty="0" smtClean="0">
                <a:latin typeface="Times New Roman" panose="02020603050405020304" pitchFamily="18" charset="0"/>
                <a:cs typeface="Times New Roman" panose="02020603050405020304" pitchFamily="18" charset="0"/>
              </a:rPr>
              <a:t>             </a:t>
            </a:r>
            <a:r>
              <a:rPr lang="en-US" sz="1800" dirty="0" smtClean="0">
                <a:latin typeface="Times New Roman" panose="02020603050405020304" pitchFamily="18" charset="0"/>
                <a:cs typeface="Times New Roman" panose="02020603050405020304" pitchFamily="18" charset="0"/>
              </a:rPr>
              <a:t>                  </a:t>
            </a:r>
            <a:r>
              <a:rPr lang="en-US" sz="1800" dirty="0" smtClean="0">
                <a:noFill/>
                <a:latin typeface="Times New Roman" panose="02020603050405020304" pitchFamily="18" charset="0"/>
                <a:cs typeface="Times New Roman" panose="02020603050405020304" pitchFamily="18" charset="0"/>
              </a:rPr>
              <a:t>  </a:t>
            </a:r>
            <a:r>
              <a:rPr sz="1800" dirty="0" smtClean="0">
                <a:noFill/>
                <a:latin typeface="Times New Roman" panose="02020603050405020304" pitchFamily="18" charset="0"/>
                <a:cs typeface="Times New Roman" panose="02020603050405020304" pitchFamily="18" charset="0"/>
              </a:rPr>
              <a:t>act as a cultural messenger building a bridge between cultures</a:t>
            </a:r>
            <a:endParaRPr sz="1800" dirty="0" smtClean="0">
              <a:noFill/>
              <a:latin typeface="Times New Roman" panose="02020603050405020304" pitchFamily="18" charset="0"/>
              <a:cs typeface="Times New Roman" panose="02020603050405020304" pitchFamily="18" charset="0"/>
            </a:endParaRPr>
          </a:p>
        </p:txBody>
      </p:sp>
      <p:sp>
        <p:nvSpPr>
          <p:cNvPr id="3" name="文本框 2"/>
          <p:cNvSpPr txBox="1"/>
          <p:nvPr/>
        </p:nvSpPr>
        <p:spPr>
          <a:xfrm>
            <a:off x="266065" y="576580"/>
            <a:ext cx="8667115" cy="4384675"/>
          </a:xfrm>
          <a:prstGeom prst="rect">
            <a:avLst/>
          </a:prstGeom>
          <a:noFill/>
        </p:spPr>
        <p:txBody>
          <a:bodyPr wrap="square" rtlCol="0" anchor="t">
            <a:spAutoFit/>
          </a:bodyPr>
          <a:p>
            <a:pPr fontAlgn="auto">
              <a:lnSpc>
                <a:spcPts val="2760"/>
              </a:lnSpc>
            </a:pPr>
            <a:r>
              <a:rPr sz="1800" dirty="0" smtClean="0">
                <a:noFill/>
                <a:latin typeface="Times New Roman" panose="02020603050405020304" pitchFamily="18" charset="0"/>
                <a:cs typeface="Times New Roman" panose="02020603050405020304" pitchFamily="18" charset="0"/>
              </a:rPr>
              <a:t>1.增强自信  </a:t>
            </a:r>
            <a:r>
              <a:rPr lang="en-US" sz="1800" dirty="0" smtClean="0">
                <a:noFill/>
                <a:latin typeface="Times New Roman" panose="02020603050405020304" pitchFamily="18" charset="0"/>
                <a:cs typeface="Times New Roman" panose="02020603050405020304" pitchFamily="18" charset="0"/>
              </a:rPr>
              <a:t>                 </a:t>
            </a:r>
            <a:r>
              <a:rPr lang="en-US" sz="1800" dirty="0" smtClean="0">
                <a:latin typeface="Times New Roman" panose="02020603050405020304" pitchFamily="18" charset="0"/>
                <a:cs typeface="Times New Roman" panose="02020603050405020304" pitchFamily="18" charset="0"/>
              </a:rPr>
              <a:t>                       </a:t>
            </a:r>
            <a:r>
              <a:rPr sz="1800" dirty="0" smtClean="0">
                <a:latin typeface="Times New Roman" panose="02020603050405020304" pitchFamily="18" charset="0"/>
                <a:cs typeface="Times New Roman" panose="02020603050405020304" pitchFamily="18" charset="0"/>
              </a:rPr>
              <a:t>boost my confidence   </a:t>
            </a:r>
            <a:endParaRPr sz="1800" dirty="0" smtClean="0">
              <a:latin typeface="Times New Roman" panose="02020603050405020304" pitchFamily="18" charset="0"/>
              <a:cs typeface="Times New Roman" panose="02020603050405020304" pitchFamily="18" charset="0"/>
            </a:endParaRPr>
          </a:p>
          <a:p>
            <a:pPr fontAlgn="auto">
              <a:lnSpc>
                <a:spcPts val="2760"/>
              </a:lnSpc>
            </a:pPr>
            <a:r>
              <a:rPr sz="1800" dirty="0" smtClean="0">
                <a:noFill/>
                <a:latin typeface="Times New Roman" panose="02020603050405020304" pitchFamily="18" charset="0"/>
                <a:cs typeface="Times New Roman" panose="02020603050405020304" pitchFamily="18" charset="0"/>
              </a:rPr>
              <a:t>2.文化使者  </a:t>
            </a:r>
            <a:r>
              <a:rPr lang="en-US" sz="1800" dirty="0" smtClean="0">
                <a:noFill/>
                <a:latin typeface="Times New Roman" panose="02020603050405020304" pitchFamily="18" charset="0"/>
                <a:cs typeface="Times New Roman" panose="02020603050405020304" pitchFamily="18" charset="0"/>
              </a:rPr>
              <a:t>  </a:t>
            </a:r>
            <a:r>
              <a:rPr lang="en-US" sz="1800" dirty="0" smtClean="0">
                <a:latin typeface="Times New Roman" panose="02020603050405020304" pitchFamily="18" charset="0"/>
                <a:cs typeface="Times New Roman" panose="02020603050405020304" pitchFamily="18" charset="0"/>
              </a:rPr>
              <a:t>                                      </a:t>
            </a:r>
            <a:r>
              <a:rPr sz="1800" dirty="0" smtClean="0">
                <a:latin typeface="Times New Roman" panose="02020603050405020304" pitchFamily="18" charset="0"/>
                <a:cs typeface="Times New Roman" panose="02020603050405020304" pitchFamily="18" charset="0"/>
                <a:sym typeface="+mn-ea"/>
              </a:rPr>
              <a:t>cultural envoy</a:t>
            </a:r>
            <a:r>
              <a:rPr sz="1800" baseline="-25000" dirty="0" smtClean="0">
                <a:latin typeface="Times New Roman" panose="02020603050405020304" pitchFamily="18" charset="0"/>
                <a:cs typeface="Times New Roman" panose="02020603050405020304" pitchFamily="18" charset="0"/>
                <a:sym typeface="+mn-ea"/>
              </a:rPr>
              <a:t> /ˈenvɔɪ/</a:t>
            </a:r>
            <a:r>
              <a:rPr sz="1800" dirty="0" smtClean="0">
                <a:latin typeface="Times New Roman" panose="02020603050405020304" pitchFamily="18" charset="0"/>
                <a:cs typeface="Times New Roman" panose="02020603050405020304" pitchFamily="18" charset="0"/>
                <a:sym typeface="+mn-ea"/>
              </a:rPr>
              <a:t> </a:t>
            </a:r>
            <a:endParaRPr sz="1800" dirty="0" smtClean="0">
              <a:latin typeface="Times New Roman" panose="02020603050405020304" pitchFamily="18" charset="0"/>
              <a:cs typeface="Times New Roman" panose="02020603050405020304" pitchFamily="18" charset="0"/>
              <a:sym typeface="+mn-ea"/>
            </a:endParaRPr>
          </a:p>
          <a:p>
            <a:pPr fontAlgn="auto">
              <a:lnSpc>
                <a:spcPts val="2760"/>
              </a:lnSpc>
            </a:pPr>
            <a:r>
              <a:rPr sz="1800" dirty="0" smtClean="0">
                <a:noFill/>
                <a:latin typeface="Times New Roman" panose="02020603050405020304" pitchFamily="18" charset="0"/>
                <a:cs typeface="Times New Roman" panose="02020603050405020304" pitchFamily="18" charset="0"/>
              </a:rPr>
              <a:t>3.增进国际友谊 </a:t>
            </a:r>
            <a:r>
              <a:rPr lang="en-US" sz="1800" dirty="0" smtClean="0">
                <a:noFill/>
                <a:latin typeface="Times New Roman" panose="02020603050405020304" pitchFamily="18" charset="0"/>
                <a:cs typeface="Times New Roman" panose="02020603050405020304" pitchFamily="18" charset="0"/>
              </a:rPr>
              <a:t>   </a:t>
            </a:r>
            <a:r>
              <a:rPr lang="en-US" sz="1800" dirty="0" smtClean="0">
                <a:latin typeface="Times New Roman" panose="02020603050405020304" pitchFamily="18" charset="0"/>
                <a:cs typeface="Times New Roman" panose="02020603050405020304" pitchFamily="18" charset="0"/>
              </a:rPr>
              <a:t>                              </a:t>
            </a:r>
            <a:r>
              <a:rPr sz="1800" dirty="0" smtClean="0">
                <a:latin typeface="Times New Roman" panose="02020603050405020304" pitchFamily="18" charset="0"/>
                <a:cs typeface="Times New Roman" panose="02020603050405020304" pitchFamily="18" charset="0"/>
                <a:sym typeface="+mn-ea"/>
              </a:rPr>
              <a:t>promote friendship between nations</a:t>
            </a:r>
            <a:endParaRPr sz="1800" dirty="0" smtClean="0">
              <a:latin typeface="Times New Roman" panose="02020603050405020304" pitchFamily="18" charset="0"/>
              <a:cs typeface="Times New Roman" panose="02020603050405020304" pitchFamily="18" charset="0"/>
            </a:endParaRPr>
          </a:p>
          <a:p>
            <a:pPr fontAlgn="auto">
              <a:lnSpc>
                <a:spcPts val="2760"/>
              </a:lnSpc>
            </a:pPr>
            <a:r>
              <a:rPr sz="1800" dirty="0" smtClean="0">
                <a:noFill/>
                <a:latin typeface="Times New Roman" panose="02020603050405020304" pitchFamily="18" charset="0"/>
                <a:cs typeface="Times New Roman" panose="02020603050405020304" pitchFamily="18" charset="0"/>
              </a:rPr>
              <a:t>4.从不同视角看待世界  </a:t>
            </a:r>
            <a:r>
              <a:rPr sz="1800" dirty="0" smtClean="0">
                <a:latin typeface="Times New Roman" panose="02020603050405020304" pitchFamily="18" charset="0"/>
                <a:cs typeface="Times New Roman" panose="02020603050405020304" pitchFamily="18" charset="0"/>
              </a:rPr>
              <a:t>  </a:t>
            </a:r>
            <a:r>
              <a:rPr lang="en-US" sz="1800" dirty="0" smtClean="0">
                <a:latin typeface="Times New Roman" panose="02020603050405020304" pitchFamily="18" charset="0"/>
                <a:cs typeface="Times New Roman" panose="02020603050405020304" pitchFamily="18" charset="0"/>
              </a:rPr>
              <a:t>                  </a:t>
            </a:r>
            <a:r>
              <a:rPr sz="1800" dirty="0" smtClean="0">
                <a:latin typeface="Times New Roman" panose="02020603050405020304" pitchFamily="18" charset="0"/>
                <a:cs typeface="Times New Roman" panose="02020603050405020304" pitchFamily="18" charset="0"/>
                <a:sym typeface="+mn-ea"/>
              </a:rPr>
              <a:t>view the world from a different angle </a:t>
            </a:r>
            <a:endParaRPr sz="1800" dirty="0" smtClean="0">
              <a:latin typeface="Times New Roman" panose="02020603050405020304" pitchFamily="18" charset="0"/>
              <a:cs typeface="Times New Roman" panose="02020603050405020304" pitchFamily="18" charset="0"/>
            </a:endParaRPr>
          </a:p>
          <a:p>
            <a:pPr fontAlgn="auto">
              <a:lnSpc>
                <a:spcPts val="2760"/>
              </a:lnSpc>
            </a:pPr>
            <a:r>
              <a:rPr sz="1800" dirty="0" smtClean="0">
                <a:noFill/>
                <a:latin typeface="Times New Roman" panose="02020603050405020304" pitchFamily="18" charset="0"/>
                <a:cs typeface="Times New Roman" panose="02020603050405020304" pitchFamily="18" charset="0"/>
              </a:rPr>
              <a:t>5.对自己的文化有深入的了解 </a:t>
            </a:r>
            <a:r>
              <a:rPr lang="en-US" sz="1800" dirty="0" smtClean="0">
                <a:noFill/>
                <a:latin typeface="Times New Roman" panose="02020603050405020304" pitchFamily="18" charset="0"/>
                <a:cs typeface="Times New Roman" panose="02020603050405020304" pitchFamily="18" charset="0"/>
              </a:rPr>
              <a:t> </a:t>
            </a:r>
            <a:r>
              <a:rPr lang="en-US" sz="1800" dirty="0" smtClean="0">
                <a:latin typeface="Times New Roman" panose="02020603050405020304" pitchFamily="18" charset="0"/>
                <a:cs typeface="Times New Roman" panose="02020603050405020304" pitchFamily="18" charset="0"/>
              </a:rPr>
              <a:t>       </a:t>
            </a:r>
            <a:r>
              <a:rPr sz="1800" dirty="0" smtClean="0">
                <a:latin typeface="Times New Roman" panose="02020603050405020304" pitchFamily="18" charset="0"/>
                <a:cs typeface="Times New Roman" panose="02020603050405020304" pitchFamily="18" charset="0"/>
              </a:rPr>
              <a:t> </a:t>
            </a:r>
            <a:r>
              <a:rPr sz="1800" dirty="0" smtClean="0">
                <a:latin typeface="Times New Roman" panose="02020603050405020304" pitchFamily="18" charset="0"/>
                <a:cs typeface="Times New Roman" panose="02020603050405020304" pitchFamily="18" charset="0"/>
                <a:sym typeface="+mn-ea"/>
              </a:rPr>
              <a:t>give sb more insight into one’s culture</a:t>
            </a:r>
            <a:endParaRPr sz="1800" dirty="0" smtClean="0">
              <a:latin typeface="Times New Roman" panose="02020603050405020304" pitchFamily="18" charset="0"/>
              <a:cs typeface="Times New Roman" panose="02020603050405020304" pitchFamily="18" charset="0"/>
            </a:endParaRPr>
          </a:p>
          <a:p>
            <a:pPr fontAlgn="auto">
              <a:lnSpc>
                <a:spcPts val="2760"/>
              </a:lnSpc>
            </a:pPr>
            <a:r>
              <a:rPr sz="1800" dirty="0" smtClean="0">
                <a:noFill/>
                <a:latin typeface="Times New Roman" panose="02020603050405020304" pitchFamily="18" charset="0"/>
                <a:cs typeface="Times New Roman" panose="02020603050405020304" pitchFamily="18" charset="0"/>
              </a:rPr>
              <a:t>6.获得全球视野 </a:t>
            </a:r>
            <a:r>
              <a:rPr lang="en-US" sz="1800" dirty="0" smtClean="0">
                <a:noFill/>
                <a:latin typeface="Times New Roman" panose="02020603050405020304" pitchFamily="18" charset="0"/>
                <a:cs typeface="Times New Roman" panose="02020603050405020304" pitchFamily="18" charset="0"/>
              </a:rPr>
              <a:t>     </a:t>
            </a:r>
            <a:r>
              <a:rPr lang="en-US" sz="1800" dirty="0" smtClean="0">
                <a:latin typeface="Times New Roman" panose="02020603050405020304" pitchFamily="18" charset="0"/>
                <a:cs typeface="Times New Roman" panose="02020603050405020304" pitchFamily="18" charset="0"/>
              </a:rPr>
              <a:t>                            </a:t>
            </a:r>
            <a:r>
              <a:rPr sz="1800" dirty="0" smtClean="0">
                <a:latin typeface="Times New Roman" panose="02020603050405020304" pitchFamily="18" charset="0"/>
                <a:cs typeface="Times New Roman" panose="02020603050405020304" pitchFamily="18" charset="0"/>
                <a:sym typeface="+mn-ea"/>
              </a:rPr>
              <a:t>gain a global perspective</a:t>
            </a:r>
            <a:endParaRPr sz="1800" dirty="0" smtClean="0">
              <a:latin typeface="Times New Roman" panose="02020603050405020304" pitchFamily="18" charset="0"/>
              <a:cs typeface="Times New Roman" panose="02020603050405020304" pitchFamily="18" charset="0"/>
            </a:endParaRPr>
          </a:p>
          <a:p>
            <a:pPr fontAlgn="auto">
              <a:lnSpc>
                <a:spcPts val="2760"/>
              </a:lnSpc>
            </a:pPr>
            <a:r>
              <a:rPr sz="1800" dirty="0" smtClean="0">
                <a:noFill/>
                <a:latin typeface="Times New Roman" panose="02020603050405020304" pitchFamily="18" charset="0"/>
                <a:cs typeface="Times New Roman" panose="02020603050405020304" pitchFamily="18" charset="0"/>
              </a:rPr>
              <a:t>7.构建人类命运共同体   </a:t>
            </a:r>
            <a:r>
              <a:rPr lang="en-US" sz="1800" dirty="0" smtClean="0">
                <a:latin typeface="Times New Roman" panose="02020603050405020304" pitchFamily="18" charset="0"/>
                <a:cs typeface="Times New Roman" panose="02020603050405020304" pitchFamily="18" charset="0"/>
              </a:rPr>
              <a:t>                    </a:t>
            </a:r>
            <a:r>
              <a:rPr sz="1800" dirty="0" smtClean="0">
                <a:latin typeface="Times New Roman" panose="02020603050405020304" pitchFamily="18" charset="0"/>
                <a:cs typeface="Times New Roman" panose="02020603050405020304" pitchFamily="18" charset="0"/>
                <a:sym typeface="+mn-ea"/>
              </a:rPr>
              <a:t>build a shared future for all</a:t>
            </a:r>
            <a:r>
              <a:rPr sz="1800" dirty="0" smtClean="0">
                <a:latin typeface="Times New Roman" panose="02020603050405020304" pitchFamily="18" charset="0"/>
                <a:cs typeface="Times New Roman" panose="02020603050405020304" pitchFamily="18" charset="0"/>
              </a:rPr>
              <a:t>  </a:t>
            </a:r>
            <a:endParaRPr sz="1800" dirty="0" smtClean="0">
              <a:latin typeface="Times New Roman" panose="02020603050405020304" pitchFamily="18" charset="0"/>
              <a:cs typeface="Times New Roman" panose="02020603050405020304" pitchFamily="18" charset="0"/>
            </a:endParaRPr>
          </a:p>
          <a:p>
            <a:pPr fontAlgn="auto">
              <a:lnSpc>
                <a:spcPts val="2760"/>
              </a:lnSpc>
            </a:pPr>
            <a:r>
              <a:rPr sz="1800" dirty="0" smtClean="0">
                <a:noFill/>
                <a:latin typeface="Times New Roman" panose="02020603050405020304" pitchFamily="18" charset="0"/>
                <a:cs typeface="Times New Roman" panose="02020603050405020304" pitchFamily="18" charset="0"/>
              </a:rPr>
              <a:t>8.对汉语的热情    </a:t>
            </a:r>
            <a:r>
              <a:rPr sz="1800" dirty="0" smtClean="0">
                <a:latin typeface="Times New Roman" panose="02020603050405020304" pitchFamily="18" charset="0"/>
                <a:cs typeface="Times New Roman" panose="02020603050405020304" pitchFamily="18" charset="0"/>
              </a:rPr>
              <a:t>      </a:t>
            </a:r>
            <a:r>
              <a:rPr lang="en-US" sz="1800" dirty="0" smtClean="0">
                <a:latin typeface="Times New Roman" panose="02020603050405020304" pitchFamily="18" charset="0"/>
                <a:cs typeface="Times New Roman" panose="02020603050405020304" pitchFamily="18" charset="0"/>
              </a:rPr>
              <a:t>                         </a:t>
            </a:r>
            <a:r>
              <a:rPr sz="1800" dirty="0" smtClean="0">
                <a:latin typeface="Times New Roman" panose="02020603050405020304" pitchFamily="18" charset="0"/>
                <a:cs typeface="Times New Roman" panose="02020603050405020304" pitchFamily="18" charset="0"/>
              </a:rPr>
              <a:t>ardent zest for Chinese</a:t>
            </a:r>
            <a:endParaRPr sz="1800" dirty="0" smtClean="0">
              <a:latin typeface="Times New Roman" panose="02020603050405020304" pitchFamily="18" charset="0"/>
              <a:cs typeface="Times New Roman" panose="02020603050405020304" pitchFamily="18" charset="0"/>
            </a:endParaRPr>
          </a:p>
          <a:p>
            <a:pPr fontAlgn="auto">
              <a:lnSpc>
                <a:spcPts val="2760"/>
              </a:lnSpc>
            </a:pPr>
            <a:r>
              <a:rPr sz="1800" dirty="0" smtClean="0">
                <a:noFill/>
                <a:latin typeface="Times New Roman" panose="02020603050405020304" pitchFamily="18" charset="0"/>
                <a:cs typeface="Times New Roman" panose="02020603050405020304" pitchFamily="18" charset="0"/>
              </a:rPr>
              <a:t>9.</a:t>
            </a:r>
            <a:r>
              <a:rPr sz="1800" dirty="0" smtClean="0">
                <a:noFill/>
                <a:latin typeface="Times New Roman" panose="02020603050405020304" pitchFamily="18" charset="0"/>
                <a:cs typeface="Times New Roman" panose="02020603050405020304" pitchFamily="18" charset="0"/>
                <a:sym typeface="+mn-ea"/>
              </a:rPr>
              <a:t>增进人们对文化多样性的理解</a:t>
            </a:r>
            <a:r>
              <a:rPr lang="en-US" sz="1800" dirty="0" smtClean="0">
                <a:noFill/>
                <a:latin typeface="Times New Roman" panose="02020603050405020304" pitchFamily="18" charset="0"/>
                <a:cs typeface="Times New Roman" panose="02020603050405020304" pitchFamily="18" charset="0"/>
                <a:sym typeface="+mn-ea"/>
              </a:rPr>
              <a:t>  </a:t>
            </a:r>
            <a:r>
              <a:rPr lang="en-US" sz="1800" dirty="0" smtClean="0">
                <a:latin typeface="Times New Roman" panose="02020603050405020304" pitchFamily="18" charset="0"/>
                <a:cs typeface="Times New Roman" panose="02020603050405020304" pitchFamily="18" charset="0"/>
                <a:sym typeface="+mn-ea"/>
              </a:rPr>
              <a:t>     </a:t>
            </a:r>
            <a:r>
              <a:rPr sz="1800" dirty="0" smtClean="0">
                <a:latin typeface="Times New Roman" panose="02020603050405020304" pitchFamily="18" charset="0"/>
                <a:cs typeface="Times New Roman" panose="02020603050405020304" pitchFamily="18" charset="0"/>
                <a:sym typeface="+mn-ea"/>
              </a:rPr>
              <a:t>increse people’s  understanding of cultural diversity</a:t>
            </a:r>
            <a:endParaRPr sz="1800" dirty="0" smtClean="0">
              <a:latin typeface="Times New Roman" panose="02020603050405020304" pitchFamily="18" charset="0"/>
              <a:cs typeface="Times New Roman" panose="02020603050405020304" pitchFamily="18" charset="0"/>
            </a:endParaRPr>
          </a:p>
          <a:p>
            <a:r>
              <a:rPr lang="en-US" sz="1800" dirty="0" smtClean="0">
                <a:noFill/>
                <a:latin typeface="Times New Roman" panose="02020603050405020304" pitchFamily="18" charset="0"/>
                <a:cs typeface="Times New Roman" panose="02020603050405020304" pitchFamily="18" charset="0"/>
              </a:rPr>
              <a:t>10.</a:t>
            </a:r>
            <a:r>
              <a:rPr sz="1800" dirty="0" smtClean="0">
                <a:noFill/>
                <a:latin typeface="Times New Roman" panose="02020603050405020304" pitchFamily="18" charset="0"/>
                <a:cs typeface="Times New Roman" panose="02020603050405020304" pitchFamily="18" charset="0"/>
              </a:rPr>
              <a:t>（省级）非物质文化遗产传承人   </a:t>
            </a:r>
            <a:endParaRPr sz="1800" dirty="0" smtClean="0">
              <a:noFill/>
              <a:latin typeface="Times New Roman" panose="02020603050405020304" pitchFamily="18" charset="0"/>
              <a:cs typeface="Times New Roman" panose="02020603050405020304" pitchFamily="18" charset="0"/>
            </a:endParaRPr>
          </a:p>
          <a:p>
            <a:r>
              <a:rPr sz="1800" dirty="0" smtClean="0">
                <a:latin typeface="Times New Roman" panose="02020603050405020304" pitchFamily="18" charset="0"/>
                <a:cs typeface="Times New Roman" panose="02020603050405020304" pitchFamily="18" charset="0"/>
              </a:rPr>
              <a:t>                                  a successor of the Provincial Non-Material Culture Heritage</a:t>
            </a:r>
            <a:endParaRPr sz="1800" dirty="0" smtClean="0">
              <a:latin typeface="Times New Roman" panose="02020603050405020304" pitchFamily="18" charset="0"/>
              <a:cs typeface="Times New Roman" panose="02020603050405020304" pitchFamily="18" charset="0"/>
            </a:endParaRPr>
          </a:p>
          <a:p>
            <a:r>
              <a:rPr lang="en-US" sz="1800" dirty="0" smtClean="0">
                <a:noFill/>
                <a:latin typeface="Times New Roman" panose="02020603050405020304" pitchFamily="18" charset="0"/>
                <a:cs typeface="Times New Roman" panose="02020603050405020304" pitchFamily="18" charset="0"/>
              </a:rPr>
              <a:t>11.</a:t>
            </a:r>
            <a:r>
              <a:rPr sz="1800" dirty="0" smtClean="0">
                <a:noFill/>
                <a:latin typeface="Times New Roman" panose="02020603050405020304" pitchFamily="18" charset="0"/>
                <a:cs typeface="Times New Roman" panose="02020603050405020304" pitchFamily="18" charset="0"/>
              </a:rPr>
              <a:t>作为文化交流使者在中外文化之间架起一座桥梁</a:t>
            </a:r>
            <a:endParaRPr sz="1800" dirty="0" smtClean="0">
              <a:noFill/>
              <a:latin typeface="Times New Roman" panose="02020603050405020304" pitchFamily="18" charset="0"/>
              <a:cs typeface="Times New Roman" panose="02020603050405020304" pitchFamily="18" charset="0"/>
            </a:endParaRPr>
          </a:p>
          <a:p>
            <a:r>
              <a:rPr sz="1800" dirty="0" smtClean="0">
                <a:latin typeface="Times New Roman" panose="02020603050405020304" pitchFamily="18" charset="0"/>
                <a:cs typeface="Times New Roman" panose="02020603050405020304" pitchFamily="18" charset="0"/>
              </a:rPr>
              <a:t>             </a:t>
            </a:r>
            <a:r>
              <a:rPr lang="en-US" sz="1800" dirty="0" smtClean="0">
                <a:latin typeface="Times New Roman" panose="02020603050405020304" pitchFamily="18" charset="0"/>
                <a:cs typeface="Times New Roman" panose="02020603050405020304" pitchFamily="18" charset="0"/>
              </a:rPr>
              <a:t>                    </a:t>
            </a:r>
            <a:r>
              <a:rPr sz="1800" dirty="0" smtClean="0">
                <a:latin typeface="Times New Roman" panose="02020603050405020304" pitchFamily="18" charset="0"/>
                <a:cs typeface="Times New Roman" panose="02020603050405020304" pitchFamily="18" charset="0"/>
              </a:rPr>
              <a:t>act as a cultural messenger building a bridge between cultures</a:t>
            </a:r>
            <a:endParaRPr sz="1800" dirty="0" smtClean="0">
              <a:latin typeface="Times New Roman" panose="02020603050405020304" pitchFamily="18" charset="0"/>
              <a:cs typeface="Times New Roman" panose="02020603050405020304" pitchFamily="18" charset="0"/>
            </a:endParaRPr>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26" dur="5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32" dur="500"/>
                                        <p:tgtEl>
                                          <p:spTgt spid="3">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p:tgtEl>
                                          <p:spTgt spid="3">
                                            <p:txEl>
                                              <p:pRg st="4" end="4"/>
                                            </p:txEl>
                                          </p:spTgt>
                                        </p:tgtEl>
                                        <p:attrNameLst>
                                          <p:attrName>ppt_y</p:attrName>
                                        </p:attrNameLst>
                                      </p:cBhvr>
                                      <p:tavLst>
                                        <p:tav tm="0">
                                          <p:val>
                                            <p:strVal val="#ppt_y+#ppt_h*1.125000"/>
                                          </p:val>
                                        </p:tav>
                                        <p:tav tm="100000">
                                          <p:val>
                                            <p:strVal val="#ppt_y"/>
                                          </p:val>
                                        </p:tav>
                                      </p:tavLst>
                                    </p:anim>
                                    <p:animEffect transition="in" filter="wipe(up)">
                                      <p:cBhvr>
                                        <p:cTn id="38" dur="500"/>
                                        <p:tgtEl>
                                          <p:spTgt spid="3">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p:tgtEl>
                                          <p:spTgt spid="3">
                                            <p:txEl>
                                              <p:pRg st="5" end="5"/>
                                            </p:txEl>
                                          </p:spTgt>
                                        </p:tgtEl>
                                        <p:attrNameLst>
                                          <p:attrName>ppt_y</p:attrName>
                                        </p:attrNameLst>
                                      </p:cBhvr>
                                      <p:tavLst>
                                        <p:tav tm="0">
                                          <p:val>
                                            <p:strVal val="#ppt_y+#ppt_h*1.125000"/>
                                          </p:val>
                                        </p:tav>
                                        <p:tav tm="100000">
                                          <p:val>
                                            <p:strVal val="#ppt_y"/>
                                          </p:val>
                                        </p:tav>
                                      </p:tavLst>
                                    </p:anim>
                                    <p:animEffect transition="in" filter="wipe(up)">
                                      <p:cBhvr>
                                        <p:cTn id="44" dur="500"/>
                                        <p:tgtEl>
                                          <p:spTgt spid="3">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2" presetClass="entr" presetSubtype="4"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additive="base">
                                        <p:cTn id="49" dur="500"/>
                                        <p:tgtEl>
                                          <p:spTgt spid="3">
                                            <p:txEl>
                                              <p:pRg st="6" end="6"/>
                                            </p:txEl>
                                          </p:spTgt>
                                        </p:tgtEl>
                                        <p:attrNameLst>
                                          <p:attrName>ppt_y</p:attrName>
                                        </p:attrNameLst>
                                      </p:cBhvr>
                                      <p:tavLst>
                                        <p:tav tm="0">
                                          <p:val>
                                            <p:strVal val="#ppt_y+#ppt_h*1.125000"/>
                                          </p:val>
                                        </p:tav>
                                        <p:tav tm="100000">
                                          <p:val>
                                            <p:strVal val="#ppt_y"/>
                                          </p:val>
                                        </p:tav>
                                      </p:tavLst>
                                    </p:anim>
                                    <p:animEffect transition="in" filter="wipe(up)">
                                      <p:cBhvr>
                                        <p:cTn id="50" dur="500"/>
                                        <p:tgtEl>
                                          <p:spTgt spid="3">
                                            <p:txEl>
                                              <p:pRg st="6" end="6"/>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2" presetClass="entr" presetSubtype="4" fill="hold" nodeType="clickEffect">
                                  <p:stCondLst>
                                    <p:cond delay="0"/>
                                  </p:stCondLst>
                                  <p:childTnLst>
                                    <p:set>
                                      <p:cBhvr>
                                        <p:cTn id="54" dur="1" fill="hold">
                                          <p:stCondLst>
                                            <p:cond delay="0"/>
                                          </p:stCondLst>
                                        </p:cTn>
                                        <p:tgtEl>
                                          <p:spTgt spid="3">
                                            <p:txEl>
                                              <p:pRg st="7" end="7"/>
                                            </p:txEl>
                                          </p:spTgt>
                                        </p:tgtEl>
                                        <p:attrNameLst>
                                          <p:attrName>style.visibility</p:attrName>
                                        </p:attrNameLst>
                                      </p:cBhvr>
                                      <p:to>
                                        <p:strVal val="visible"/>
                                      </p:to>
                                    </p:set>
                                    <p:anim calcmode="lin" valueType="num">
                                      <p:cBhvr additive="base">
                                        <p:cTn id="55" dur="500"/>
                                        <p:tgtEl>
                                          <p:spTgt spid="3">
                                            <p:txEl>
                                              <p:pRg st="7" end="7"/>
                                            </p:txEl>
                                          </p:spTgt>
                                        </p:tgtEl>
                                        <p:attrNameLst>
                                          <p:attrName>ppt_y</p:attrName>
                                        </p:attrNameLst>
                                      </p:cBhvr>
                                      <p:tavLst>
                                        <p:tav tm="0">
                                          <p:val>
                                            <p:strVal val="#ppt_y+#ppt_h*1.125000"/>
                                          </p:val>
                                        </p:tav>
                                        <p:tav tm="100000">
                                          <p:val>
                                            <p:strVal val="#ppt_y"/>
                                          </p:val>
                                        </p:tav>
                                      </p:tavLst>
                                    </p:anim>
                                    <p:animEffect transition="in" filter="wipe(up)">
                                      <p:cBhvr>
                                        <p:cTn id="56" dur="500"/>
                                        <p:tgtEl>
                                          <p:spTgt spid="3">
                                            <p:txEl>
                                              <p:pRg st="7" end="7"/>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2" presetClass="entr" presetSubtype="4" fill="hold" nodeType="clickEffect">
                                  <p:stCondLst>
                                    <p:cond delay="0"/>
                                  </p:stCondLst>
                                  <p:childTnLst>
                                    <p:set>
                                      <p:cBhvr>
                                        <p:cTn id="60" dur="1" fill="hold">
                                          <p:stCondLst>
                                            <p:cond delay="0"/>
                                          </p:stCondLst>
                                        </p:cTn>
                                        <p:tgtEl>
                                          <p:spTgt spid="3">
                                            <p:txEl>
                                              <p:pRg st="8" end="8"/>
                                            </p:txEl>
                                          </p:spTgt>
                                        </p:tgtEl>
                                        <p:attrNameLst>
                                          <p:attrName>style.visibility</p:attrName>
                                        </p:attrNameLst>
                                      </p:cBhvr>
                                      <p:to>
                                        <p:strVal val="visible"/>
                                      </p:to>
                                    </p:set>
                                    <p:anim calcmode="lin" valueType="num">
                                      <p:cBhvr additive="base">
                                        <p:cTn id="61" dur="500"/>
                                        <p:tgtEl>
                                          <p:spTgt spid="3">
                                            <p:txEl>
                                              <p:pRg st="8" end="8"/>
                                            </p:txEl>
                                          </p:spTgt>
                                        </p:tgtEl>
                                        <p:attrNameLst>
                                          <p:attrName>ppt_y</p:attrName>
                                        </p:attrNameLst>
                                      </p:cBhvr>
                                      <p:tavLst>
                                        <p:tav tm="0">
                                          <p:val>
                                            <p:strVal val="#ppt_y+#ppt_h*1.125000"/>
                                          </p:val>
                                        </p:tav>
                                        <p:tav tm="100000">
                                          <p:val>
                                            <p:strVal val="#ppt_y"/>
                                          </p:val>
                                        </p:tav>
                                      </p:tavLst>
                                    </p:anim>
                                    <p:animEffect transition="in" filter="wipe(up)">
                                      <p:cBhvr>
                                        <p:cTn id="62" dur="500"/>
                                        <p:tgtEl>
                                          <p:spTgt spid="3">
                                            <p:txEl>
                                              <p:pRg st="8" end="8"/>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2" presetClass="entr" presetSubtype="4" fill="hold" nodeType="clickEffect">
                                  <p:stCondLst>
                                    <p:cond delay="0"/>
                                  </p:stCondLst>
                                  <p:childTnLst>
                                    <p:set>
                                      <p:cBhvr>
                                        <p:cTn id="66" dur="1" fill="hold">
                                          <p:stCondLst>
                                            <p:cond delay="0"/>
                                          </p:stCondLst>
                                        </p:cTn>
                                        <p:tgtEl>
                                          <p:spTgt spid="3">
                                            <p:txEl>
                                              <p:pRg st="10" end="10"/>
                                            </p:txEl>
                                          </p:spTgt>
                                        </p:tgtEl>
                                        <p:attrNameLst>
                                          <p:attrName>style.visibility</p:attrName>
                                        </p:attrNameLst>
                                      </p:cBhvr>
                                      <p:to>
                                        <p:strVal val="visible"/>
                                      </p:to>
                                    </p:set>
                                    <p:anim calcmode="lin" valueType="num">
                                      <p:cBhvr additive="base">
                                        <p:cTn id="67" dur="500"/>
                                        <p:tgtEl>
                                          <p:spTgt spid="3">
                                            <p:txEl>
                                              <p:pRg st="10" end="10"/>
                                            </p:txEl>
                                          </p:spTgt>
                                        </p:tgtEl>
                                        <p:attrNameLst>
                                          <p:attrName>ppt_y</p:attrName>
                                        </p:attrNameLst>
                                      </p:cBhvr>
                                      <p:tavLst>
                                        <p:tav tm="0">
                                          <p:val>
                                            <p:strVal val="#ppt_y+#ppt_h*1.125000"/>
                                          </p:val>
                                        </p:tav>
                                        <p:tav tm="100000">
                                          <p:val>
                                            <p:strVal val="#ppt_y"/>
                                          </p:val>
                                        </p:tav>
                                      </p:tavLst>
                                    </p:anim>
                                    <p:animEffect transition="in" filter="wipe(up)">
                                      <p:cBhvr>
                                        <p:cTn id="68" dur="500"/>
                                        <p:tgtEl>
                                          <p:spTgt spid="3">
                                            <p:txEl>
                                              <p:pRg st="10" end="10"/>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2" presetClass="entr" presetSubtype="4" fill="hold" nodeType="clickEffect">
                                  <p:stCondLst>
                                    <p:cond delay="0"/>
                                  </p:stCondLst>
                                  <p:childTnLst>
                                    <p:set>
                                      <p:cBhvr>
                                        <p:cTn id="72" dur="1" fill="hold">
                                          <p:stCondLst>
                                            <p:cond delay="0"/>
                                          </p:stCondLst>
                                        </p:cTn>
                                        <p:tgtEl>
                                          <p:spTgt spid="3">
                                            <p:txEl>
                                              <p:pRg st="12" end="12"/>
                                            </p:txEl>
                                          </p:spTgt>
                                        </p:tgtEl>
                                        <p:attrNameLst>
                                          <p:attrName>style.visibility</p:attrName>
                                        </p:attrNameLst>
                                      </p:cBhvr>
                                      <p:to>
                                        <p:strVal val="visible"/>
                                      </p:to>
                                    </p:set>
                                    <p:anim calcmode="lin" valueType="num">
                                      <p:cBhvr additive="base">
                                        <p:cTn id="73" dur="500"/>
                                        <p:tgtEl>
                                          <p:spTgt spid="3">
                                            <p:txEl>
                                              <p:pRg st="12" end="12"/>
                                            </p:txEl>
                                          </p:spTgt>
                                        </p:tgtEl>
                                        <p:attrNameLst>
                                          <p:attrName>ppt_y</p:attrName>
                                        </p:attrNameLst>
                                      </p:cBhvr>
                                      <p:tavLst>
                                        <p:tav tm="0">
                                          <p:val>
                                            <p:strVal val="#ppt_y+#ppt_h*1.125000"/>
                                          </p:val>
                                        </p:tav>
                                        <p:tav tm="100000">
                                          <p:val>
                                            <p:strVal val="#ppt_y"/>
                                          </p:val>
                                        </p:tav>
                                      </p:tavLst>
                                    </p:anim>
                                    <p:animEffect transition="in" filter="wipe(up)">
                                      <p:cBhvr>
                                        <p:cTn id="74"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8"/>
          <p:cNvSpPr/>
          <p:nvPr>
            <p:custDataLst>
              <p:tags r:id="rId1"/>
            </p:custDataLst>
          </p:nvPr>
        </p:nvSpPr>
        <p:spPr bwMode="auto">
          <a:xfrm>
            <a:off x="1658109" y="743426"/>
            <a:ext cx="1831585" cy="201739"/>
          </a:xfrm>
          <a:custGeom>
            <a:avLst/>
            <a:gdLst>
              <a:gd name="T0" fmla="*/ 0 w 230"/>
              <a:gd name="T1" fmla="*/ 0 h 17"/>
              <a:gd name="T2" fmla="*/ 211 w 230"/>
              <a:gd name="T3" fmla="*/ 0 h 17"/>
              <a:gd name="T4" fmla="*/ 230 w 230"/>
              <a:gd name="T5" fmla="*/ 17 h 17"/>
              <a:gd name="T6" fmla="*/ 0 w 230"/>
              <a:gd name="T7" fmla="*/ 17 h 17"/>
              <a:gd name="T8" fmla="*/ 0 w 230"/>
              <a:gd name="T9" fmla="*/ 0 h 17"/>
            </a:gdLst>
            <a:ahLst/>
            <a:cxnLst>
              <a:cxn ang="0">
                <a:pos x="T0" y="T1"/>
              </a:cxn>
              <a:cxn ang="0">
                <a:pos x="T2" y="T3"/>
              </a:cxn>
              <a:cxn ang="0">
                <a:pos x="T4" y="T5"/>
              </a:cxn>
              <a:cxn ang="0">
                <a:pos x="T6" y="T7"/>
              </a:cxn>
              <a:cxn ang="0">
                <a:pos x="T8" y="T9"/>
              </a:cxn>
            </a:cxnLst>
            <a:rect l="0" t="0" r="r" b="b"/>
            <a:pathLst>
              <a:path w="230" h="17">
                <a:moveTo>
                  <a:pt x="0" y="0"/>
                </a:moveTo>
                <a:lnTo>
                  <a:pt x="211" y="0"/>
                </a:lnTo>
                <a:lnTo>
                  <a:pt x="230" y="17"/>
                </a:lnTo>
                <a:lnTo>
                  <a:pt x="0" y="17"/>
                </a:lnTo>
                <a:lnTo>
                  <a:pt x="0" y="0"/>
                </a:lnTo>
              </a:path>
            </a:pathLst>
          </a:custGeom>
          <a:solidFill>
            <a:srgbClr val="4F81BD"/>
          </a:solidFill>
          <a:ln w="0">
            <a:noFill/>
            <a:prstDash val="solid"/>
            <a:rou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3000" b="1" i="0" u="none" strike="noStrike" kern="1200" cap="none" spc="0" normalizeH="0" baseline="0" noProof="0">
              <a:ln>
                <a:noFill/>
              </a:ln>
              <a:solidFill>
                <a:schemeClr val="bg1"/>
              </a:solidFill>
              <a:effectLst/>
              <a:uLnTx/>
              <a:uFillTx/>
              <a:latin typeface="+mn-lt"/>
              <a:ea typeface="+mn-ea"/>
              <a:cs typeface="+mn-cs"/>
            </a:endParaRPr>
          </a:p>
        </p:txBody>
      </p:sp>
      <p:sp>
        <p:nvSpPr>
          <p:cNvPr id="19" name="Freeform 10"/>
          <p:cNvSpPr/>
          <p:nvPr>
            <p:custDataLst>
              <p:tags r:id="rId2"/>
            </p:custDataLst>
          </p:nvPr>
        </p:nvSpPr>
        <p:spPr bwMode="auto">
          <a:xfrm>
            <a:off x="1772379" y="857696"/>
            <a:ext cx="5833777" cy="3741289"/>
          </a:xfrm>
          <a:custGeom>
            <a:avLst/>
            <a:gdLst>
              <a:gd name="T0" fmla="*/ 660 w 668"/>
              <a:gd name="T1" fmla="*/ 0 h 331"/>
              <a:gd name="T2" fmla="*/ 8 w 668"/>
              <a:gd name="T3" fmla="*/ 0 h 331"/>
              <a:gd name="T4" fmla="*/ 0 w 668"/>
              <a:gd name="T5" fmla="*/ 9 h 331"/>
              <a:gd name="T6" fmla="*/ 0 w 668"/>
              <a:gd name="T7" fmla="*/ 323 h 331"/>
              <a:gd name="T8" fmla="*/ 8 w 668"/>
              <a:gd name="T9" fmla="*/ 331 h 331"/>
              <a:gd name="T10" fmla="*/ 660 w 668"/>
              <a:gd name="T11" fmla="*/ 331 h 331"/>
              <a:gd name="T12" fmla="*/ 668 w 668"/>
              <a:gd name="T13" fmla="*/ 323 h 331"/>
              <a:gd name="T14" fmla="*/ 668 w 668"/>
              <a:gd name="T15" fmla="*/ 9 h 331"/>
              <a:gd name="T16" fmla="*/ 660 w 668"/>
              <a:gd name="T17" fmla="*/ 0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8" h="331">
                <a:moveTo>
                  <a:pt x="660" y="0"/>
                </a:moveTo>
                <a:lnTo>
                  <a:pt x="8" y="0"/>
                </a:lnTo>
                <a:cubicBezTo>
                  <a:pt x="4" y="0"/>
                  <a:pt x="0" y="4"/>
                  <a:pt x="0" y="9"/>
                </a:cubicBezTo>
                <a:lnTo>
                  <a:pt x="0" y="323"/>
                </a:lnTo>
                <a:cubicBezTo>
                  <a:pt x="0" y="327"/>
                  <a:pt x="4" y="331"/>
                  <a:pt x="8" y="331"/>
                </a:cubicBezTo>
                <a:lnTo>
                  <a:pt x="660" y="331"/>
                </a:lnTo>
                <a:cubicBezTo>
                  <a:pt x="665" y="331"/>
                  <a:pt x="668" y="327"/>
                  <a:pt x="668" y="323"/>
                </a:cubicBezTo>
                <a:lnTo>
                  <a:pt x="668" y="9"/>
                </a:lnTo>
                <a:cubicBezTo>
                  <a:pt x="668" y="4"/>
                  <a:pt x="665" y="0"/>
                  <a:pt x="660" y="0"/>
                </a:cubicBezTo>
              </a:path>
            </a:pathLst>
          </a:custGeom>
          <a:gradFill flip="none" rotWithShape="1">
            <a:gsLst>
              <a:gs pos="64000">
                <a:srgbClr val="FFFFFF"/>
              </a:gs>
              <a:gs pos="0">
                <a:srgbClr val="DEDFE1"/>
              </a:gs>
            </a:gsLst>
            <a:path path="circle">
              <a:fillToRect l="100000" b="100000"/>
            </a:path>
            <a:tileRect t="-100000" r="-100000"/>
          </a:gradFill>
          <a:ln w="12700">
            <a:noFill/>
            <a:prstDash val="solid"/>
            <a:rou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25400"/>
          </a:sp3d>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3000" b="1" i="0" u="none" strike="noStrike" kern="1200" cap="none" spc="0" normalizeH="0" baseline="0" noProof="0">
              <a:ln>
                <a:noFill/>
              </a:ln>
              <a:solidFill>
                <a:srgbClr val="008000"/>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3000" b="1" i="0" u="none" strike="noStrike" kern="1200" cap="none" spc="0" normalizeH="0" baseline="0" noProof="0">
              <a:ln>
                <a:noFill/>
              </a:ln>
              <a:solidFill>
                <a:srgbClr val="008000"/>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3000" b="1" i="0" u="none" strike="noStrike" kern="1200" cap="none" spc="0" normalizeH="0" baseline="0" noProof="0">
              <a:ln>
                <a:noFill/>
              </a:ln>
              <a:solidFill>
                <a:srgbClr val="008000"/>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1600" b="1" i="0" u="none" strike="noStrike" kern="1200" cap="none" spc="0" normalizeH="0" baseline="0" noProof="0">
                <a:ln>
                  <a:noFill/>
                </a:ln>
                <a:solidFill>
                  <a:srgbClr val="008000"/>
                </a:solidFill>
                <a:effectLst/>
                <a:uLnTx/>
                <a:uFillTx/>
                <a:latin typeface="微软雅黑" panose="020B0503020204020204" pitchFamily="34" charset="-122"/>
                <a:ea typeface="微软雅黑" panose="020B0503020204020204" pitchFamily="34" charset="-122"/>
                <a:cs typeface="+mn-cs"/>
              </a:rPr>
              <a:t>            </a:t>
            </a:r>
            <a:r>
              <a:rPr kumimoji="0" lang="zh-CN" altLang="en-US" sz="1600" b="1" i="0" u="none" strike="noStrike" kern="1200" cap="none" spc="0" normalizeH="0" baseline="0" noProof="0">
                <a:ln>
                  <a:noFill/>
                </a:ln>
                <a:solidFill>
                  <a:srgbClr val="008000"/>
                </a:solidFill>
                <a:effectLst/>
                <a:uLnTx/>
                <a:uFillTx/>
                <a:latin typeface="微软雅黑" panose="020B0503020204020204" pitchFamily="34" charset="-122"/>
                <a:ea typeface="微软雅黑" panose="020B0503020204020204" pitchFamily="34" charset="-122"/>
                <a:cs typeface="+mn-cs"/>
              </a:rPr>
              <a:t>较多的</a:t>
            </a:r>
            <a:r>
              <a:rPr kumimoji="0" lang="en-US" altLang="zh-CN" sz="1600" b="1" i="0" u="none" strike="noStrike" kern="1200" cap="none" spc="0" normalizeH="0" baseline="0" noProof="0">
                <a:ln>
                  <a:noFill/>
                </a:ln>
                <a:solidFill>
                  <a:srgbClr val="008000"/>
                </a:solidFill>
                <a:effectLst/>
                <a:uLnTx/>
                <a:uFillTx/>
                <a:latin typeface="微软雅黑" panose="020B0503020204020204" pitchFamily="34" charset="-122"/>
                <a:ea typeface="微软雅黑" panose="020B0503020204020204" pitchFamily="34" charset="-122"/>
                <a:cs typeface="+mn-cs"/>
              </a:rPr>
              <a:t>低水平失误将导致一键式评分（9分以下） </a:t>
            </a:r>
            <a:r>
              <a:rPr kumimoji="0" lang="en-US" altLang="zh-CN" sz="3000" b="1" i="0" u="none" strike="noStrike" kern="1200" cap="none" spc="0" normalizeH="0" baseline="0" noProof="0">
                <a:ln>
                  <a:noFill/>
                </a:ln>
                <a:solidFill>
                  <a:srgbClr val="0070C0"/>
                </a:solidFill>
                <a:effectLst/>
                <a:uLnTx/>
                <a:uFillTx/>
                <a:latin typeface="微软雅黑" panose="020B0503020204020204" pitchFamily="34" charset="-122"/>
                <a:ea typeface="微软雅黑" panose="020B0503020204020204" pitchFamily="34" charset="-122"/>
                <a:cs typeface="+mn-cs"/>
              </a:rPr>
              <a:t>                 </a:t>
            </a:r>
            <a:endParaRPr kumimoji="0" lang="en-US" altLang="zh-CN" sz="3000" b="1" i="0" u="none" strike="noStrike" kern="1200" cap="none" spc="0" normalizeH="0" baseline="0" noProof="0">
              <a:ln>
                <a:noFill/>
              </a:ln>
              <a:solidFill>
                <a:srgbClr val="0070C0"/>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800" b="1" i="0" u="none" strike="noStrike" kern="1200" cap="none" spc="0" normalizeH="0" baseline="0" noProof="0">
              <a:ln>
                <a:noFill/>
              </a:ln>
              <a:solidFill>
                <a:srgbClr val="0070C0"/>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800" b="1" i="0" u="none" strike="noStrike" kern="1200" cap="none" spc="0" normalizeH="0" baseline="0" noProof="0">
              <a:ln>
                <a:noFill/>
              </a:ln>
              <a:solidFill>
                <a:srgbClr val="008000"/>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3300" b="1" i="0" u="none" strike="noStrike" kern="1200" cap="none" spc="0" normalizeH="0" baseline="0" noProof="0">
                <a:ln>
                  <a:noFill/>
                </a:ln>
                <a:solidFill>
                  <a:schemeClr val="bg1"/>
                </a:solidFill>
                <a:effectLst/>
                <a:uLnTx/>
                <a:uFillTx/>
                <a:latin typeface="楷体" panose="02010609060101010101" pitchFamily="49" charset="-122"/>
                <a:ea typeface="楷体" panose="02010609060101010101" pitchFamily="49" charset="-122"/>
                <a:cs typeface="+mn-cs"/>
              </a:rPr>
              <a:t>认识寿春，从此我是寿春人</a:t>
            </a:r>
            <a:endParaRPr kumimoji="0" lang="zh-CN" altLang="en-US" sz="3300" b="1" i="0" u="none" strike="noStrike" kern="1200" cap="none" spc="0" normalizeH="0" baseline="0" noProof="0">
              <a:ln>
                <a:noFill/>
              </a:ln>
              <a:solidFill>
                <a:srgbClr val="0070C0"/>
              </a:solidFill>
              <a:effectLst/>
              <a:uLnTx/>
              <a:uFillTx/>
              <a:latin typeface="楷体" panose="02010609060101010101" pitchFamily="49" charset="-122"/>
              <a:ea typeface="楷体" panose="02010609060101010101" pitchFamily="49" charset="-122"/>
              <a:cs typeface="+mn-cs"/>
            </a:endParaRPr>
          </a:p>
        </p:txBody>
      </p:sp>
      <p:sp>
        <p:nvSpPr>
          <p:cNvPr id="20" name="Freeform 11"/>
          <p:cNvSpPr/>
          <p:nvPr>
            <p:custDataLst>
              <p:tags r:id="rId3"/>
            </p:custDataLst>
          </p:nvPr>
        </p:nvSpPr>
        <p:spPr bwMode="auto">
          <a:xfrm>
            <a:off x="7371621" y="4285804"/>
            <a:ext cx="437988" cy="594601"/>
          </a:xfrm>
          <a:custGeom>
            <a:avLst/>
            <a:gdLst>
              <a:gd name="T0" fmla="*/ 55 w 55"/>
              <a:gd name="T1" fmla="*/ 0 h 56"/>
              <a:gd name="T2" fmla="*/ 0 w 55"/>
              <a:gd name="T3" fmla="*/ 56 h 56"/>
              <a:gd name="T4" fmla="*/ 3 w 55"/>
              <a:gd name="T5" fmla="*/ 56 h 56"/>
              <a:gd name="T6" fmla="*/ 49 w 55"/>
              <a:gd name="T7" fmla="*/ 56 h 56"/>
              <a:gd name="T8" fmla="*/ 55 w 55"/>
              <a:gd name="T9" fmla="*/ 50 h 56"/>
              <a:gd name="T10" fmla="*/ 55 w 55"/>
              <a:gd name="T11" fmla="*/ 2 h 56"/>
              <a:gd name="T12" fmla="*/ 55 w 55"/>
              <a:gd name="T13" fmla="*/ 0 h 56"/>
            </a:gdLst>
            <a:ahLst/>
            <a:cxnLst>
              <a:cxn ang="0">
                <a:pos x="T0" y="T1"/>
              </a:cxn>
              <a:cxn ang="0">
                <a:pos x="T2" y="T3"/>
              </a:cxn>
              <a:cxn ang="0">
                <a:pos x="T4" y="T5"/>
              </a:cxn>
              <a:cxn ang="0">
                <a:pos x="T6" y="T7"/>
              </a:cxn>
              <a:cxn ang="0">
                <a:pos x="T8" y="T9"/>
              </a:cxn>
              <a:cxn ang="0">
                <a:pos x="T10" y="T11"/>
              </a:cxn>
              <a:cxn ang="0">
                <a:pos x="T12" y="T13"/>
              </a:cxn>
            </a:cxnLst>
            <a:rect l="0" t="0" r="r" b="b"/>
            <a:pathLst>
              <a:path w="55" h="56">
                <a:moveTo>
                  <a:pt x="55" y="0"/>
                </a:moveTo>
                <a:cubicBezTo>
                  <a:pt x="37" y="19"/>
                  <a:pt x="19" y="37"/>
                  <a:pt x="0" y="56"/>
                </a:cubicBezTo>
                <a:cubicBezTo>
                  <a:pt x="1" y="56"/>
                  <a:pt x="2" y="56"/>
                  <a:pt x="3" y="56"/>
                </a:cubicBezTo>
                <a:lnTo>
                  <a:pt x="49" y="56"/>
                </a:lnTo>
                <a:cubicBezTo>
                  <a:pt x="52" y="56"/>
                  <a:pt x="55" y="51"/>
                  <a:pt x="55" y="50"/>
                </a:cubicBezTo>
                <a:lnTo>
                  <a:pt x="55" y="2"/>
                </a:lnTo>
                <a:lnTo>
                  <a:pt x="55" y="0"/>
                </a:lnTo>
              </a:path>
            </a:pathLst>
          </a:custGeom>
          <a:solidFill>
            <a:srgbClr val="4F81BD"/>
          </a:solidFill>
          <a:ln w="0">
            <a:noFill/>
            <a:prstDash val="solid"/>
            <a:rou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3000" b="1" i="0" u="none" strike="noStrike" kern="1200" cap="none" spc="0" normalizeH="0" baseline="0" noProof="0">
              <a:ln>
                <a:noFill/>
              </a:ln>
              <a:solidFill>
                <a:schemeClr val="bg1"/>
              </a:solidFill>
              <a:effectLst/>
              <a:uLnTx/>
              <a:uFillTx/>
              <a:latin typeface="+mn-lt"/>
              <a:ea typeface="+mn-ea"/>
              <a:cs typeface="+mn-cs"/>
            </a:endParaRPr>
          </a:p>
        </p:txBody>
      </p:sp>
      <p:sp>
        <p:nvSpPr>
          <p:cNvPr id="21" name="Freeform 9"/>
          <p:cNvSpPr/>
          <p:nvPr>
            <p:custDataLst>
              <p:tags r:id="rId4"/>
            </p:custDataLst>
          </p:nvPr>
        </p:nvSpPr>
        <p:spPr bwMode="auto">
          <a:xfrm>
            <a:off x="1600974" y="743426"/>
            <a:ext cx="1680280" cy="1560829"/>
          </a:xfrm>
          <a:custGeom>
            <a:avLst/>
            <a:gdLst>
              <a:gd name="T0" fmla="*/ 0 w 211"/>
              <a:gd name="T1" fmla="*/ 0 h 147"/>
              <a:gd name="T2" fmla="*/ 211 w 211"/>
              <a:gd name="T3" fmla="*/ 0 h 147"/>
              <a:gd name="T4" fmla="*/ 152 w 211"/>
              <a:gd name="T5" fmla="*/ 147 h 147"/>
              <a:gd name="T6" fmla="*/ 0 w 211"/>
              <a:gd name="T7" fmla="*/ 147 h 147"/>
              <a:gd name="T8" fmla="*/ 0 w 211"/>
              <a:gd name="T9" fmla="*/ 0 h 147"/>
            </a:gdLst>
            <a:ahLst/>
            <a:cxnLst>
              <a:cxn ang="0">
                <a:pos x="T0" y="T1"/>
              </a:cxn>
              <a:cxn ang="0">
                <a:pos x="T2" y="T3"/>
              </a:cxn>
              <a:cxn ang="0">
                <a:pos x="T4" y="T5"/>
              </a:cxn>
              <a:cxn ang="0">
                <a:pos x="T6" y="T7"/>
              </a:cxn>
              <a:cxn ang="0">
                <a:pos x="T8" y="T9"/>
              </a:cxn>
            </a:cxnLst>
            <a:rect l="0" t="0" r="r" b="b"/>
            <a:pathLst>
              <a:path w="211" h="147">
                <a:moveTo>
                  <a:pt x="0" y="0"/>
                </a:moveTo>
                <a:lnTo>
                  <a:pt x="211" y="0"/>
                </a:lnTo>
                <a:lnTo>
                  <a:pt x="152" y="147"/>
                </a:lnTo>
                <a:lnTo>
                  <a:pt x="0" y="147"/>
                </a:lnTo>
                <a:lnTo>
                  <a:pt x="0" y="0"/>
                </a:lnTo>
              </a:path>
            </a:pathLst>
          </a:custGeom>
          <a:solidFill>
            <a:srgbClr val="4F81BD"/>
          </a:solidFill>
          <a:ln w="0">
            <a:noFill/>
            <a:prstDash val="solid"/>
            <a:rou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3000" b="1" i="0" u="none" strike="noStrike" kern="1200" cap="none" spc="0" normalizeH="0" baseline="0" noProof="0">
              <a:ln>
                <a:noFill/>
              </a:ln>
              <a:solidFill>
                <a:schemeClr val="bg1"/>
              </a:solidFill>
              <a:effectLst/>
              <a:uLnTx/>
              <a:uFillTx/>
              <a:latin typeface="+mn-lt"/>
              <a:ea typeface="+mn-ea"/>
              <a:cs typeface="+mn-cs"/>
            </a:endParaRPr>
          </a:p>
        </p:txBody>
      </p:sp>
      <p:pic>
        <p:nvPicPr>
          <p:cNvPr id="38929" name="Picture 2" descr="u=3776418923,2299817528&amp;fm=21&amp;gp=0"/>
          <p:cNvPicPr>
            <a:picLocks noChangeAspect="1"/>
          </p:cNvPicPr>
          <p:nvPr>
            <p:custDataLst>
              <p:tags r:id="rId5"/>
            </p:custDataLst>
          </p:nvPr>
        </p:nvPicPr>
        <p:blipFill>
          <a:blip r:embed="rId6"/>
          <a:srcRect b="9521"/>
          <a:stretch>
            <a:fillRect/>
          </a:stretch>
        </p:blipFill>
        <p:spPr>
          <a:xfrm>
            <a:off x="5714" y="3273560"/>
            <a:ext cx="9138286" cy="1942594"/>
          </a:xfrm>
          <a:prstGeom prst="rect">
            <a:avLst/>
          </a:prstGeom>
          <a:noFill/>
          <a:ln w="9525">
            <a:noFill/>
          </a:ln>
        </p:spPr>
      </p:pic>
      <p:pic>
        <p:nvPicPr>
          <p:cNvPr id="4" name="图片 3" descr="未标题-1.png"/>
          <p:cNvPicPr>
            <a:picLocks noChangeAspect="1"/>
          </p:cNvPicPr>
          <p:nvPr/>
        </p:nvPicPr>
        <p:blipFill>
          <a:blip r:embed="rId7" cstate="print"/>
          <a:stretch>
            <a:fillRect/>
          </a:stretch>
        </p:blipFill>
        <p:spPr>
          <a:xfrm>
            <a:off x="1818325" y="-19804"/>
            <a:ext cx="1125086" cy="2249695"/>
          </a:xfrm>
          <a:prstGeom prst="rect">
            <a:avLst/>
          </a:prstGeom>
        </p:spPr>
      </p:pic>
      <p:sp>
        <p:nvSpPr>
          <p:cNvPr id="23" name="TextBox 22"/>
          <p:cNvSpPr txBox="1"/>
          <p:nvPr>
            <p:custDataLst>
              <p:tags r:id="rId8"/>
            </p:custDataLst>
          </p:nvPr>
        </p:nvSpPr>
        <p:spPr>
          <a:xfrm>
            <a:off x="2289264" y="1143372"/>
            <a:ext cx="531495" cy="1198880"/>
          </a:xfrm>
          <a:prstGeom prst="rect">
            <a:avLst/>
          </a:prstGeom>
          <a:noFill/>
          <a:ln w="9525">
            <a:noFill/>
          </a:ln>
        </p:spPr>
        <p:txBody>
          <a:bodyPr wrap="none">
            <a:spAutoFit/>
          </a:bodyPr>
          <a:lstStyle>
            <a:lvl1pPr marL="342900" indent="-342900" algn="l" rtl="0" eaLnBrk="0" fontAlgn="base" hangingPunct="0">
              <a:spcBef>
                <a:spcPct val="20000"/>
              </a:spcBef>
              <a:spcAft>
                <a:spcPct val="0"/>
              </a:spcAft>
              <a:buClr>
                <a:schemeClr val="folHlink"/>
              </a:buClr>
              <a:buFont typeface="Wingdings" panose="05000000000000000000" pitchFamily="2" charset="2"/>
              <a:buChar char="v"/>
              <a:defRPr sz="3200" b="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Font typeface="Wingdings" panose="05000000000000000000" pitchFamily="2" charset="2"/>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ClrTx/>
              <a:buFontTx/>
              <a:buNone/>
            </a:pPr>
            <a:r>
              <a:rPr lang="en-US" altLang="zh-CN" sz="7200" b="1">
                <a:solidFill>
                  <a:srgbClr val="0070C0"/>
                </a:solidFill>
                <a:latin typeface="Impact" panose="020B0806030902050204" pitchFamily="34" charset="0"/>
                <a:ea typeface="宋体" panose="02010600030101010101" pitchFamily="2" charset="-122"/>
              </a:rPr>
              <a:t>1</a:t>
            </a:r>
            <a:endParaRPr lang="en-US" altLang="zh-CN" sz="7200" b="1">
              <a:solidFill>
                <a:srgbClr val="0070C0"/>
              </a:solidFill>
              <a:latin typeface="Impact" panose="020B0806030902050204" pitchFamily="34" charset="0"/>
              <a:ea typeface="宋体" panose="02010600030101010101" pitchFamily="2" charset="-122"/>
            </a:endParaRPr>
          </a:p>
        </p:txBody>
      </p:sp>
      <p:pic>
        <p:nvPicPr>
          <p:cNvPr id="7" name="矩形 1"/>
          <p:cNvPicPr>
            <a:picLocks noChangeArrowheads="1"/>
          </p:cNvPicPr>
          <p:nvPr/>
        </p:nvPicPr>
        <p:blipFill>
          <a:blip r:embed="rId9" cstate="print"/>
          <a:srcRect/>
          <a:stretch>
            <a:fillRect/>
          </a:stretch>
        </p:blipFill>
        <p:spPr bwMode="auto">
          <a:xfrm>
            <a:off x="2272344" y="2567623"/>
            <a:ext cx="5596576" cy="528687"/>
          </a:xfrm>
          <a:prstGeom prst="rect">
            <a:avLst/>
          </a:prstGeom>
          <a:noFill/>
          <a:ln w="9525" cmpd="sng">
            <a:noFill/>
            <a:miter lim="800000"/>
            <a:headEnd/>
            <a:tailEnd/>
          </a:ln>
        </p:spPr>
      </p:pic>
      <p:sp>
        <p:nvSpPr>
          <p:cNvPr id="11" name="TextBox 34"/>
          <p:cNvSpPr txBox="1">
            <a:spLocks noChangeArrowheads="1"/>
          </p:cNvSpPr>
          <p:nvPr/>
        </p:nvSpPr>
        <p:spPr bwMode="auto">
          <a:xfrm>
            <a:off x="3124200" y="944880"/>
            <a:ext cx="4608830" cy="1197610"/>
          </a:xfrm>
          <a:prstGeom prst="rect">
            <a:avLst/>
          </a:prstGeom>
          <a:noFill/>
          <a:ln w="9525">
            <a:noFill/>
            <a:miter lim="800000"/>
          </a:ln>
        </p:spPr>
        <p:txBody>
          <a:bodyPr wrap="square" lIns="91438" tIns="45719" rIns="91438" bIns="45719">
            <a:spAutoFit/>
          </a:bodyPr>
          <a:p>
            <a:pPr eaLnBrk="0" hangingPunct="0"/>
            <a:r>
              <a:rPr lang="zh-CN" altLang="en-US" sz="3600" b="1" dirty="0">
                <a:solidFill>
                  <a:srgbClr val="002060"/>
                </a:solidFill>
                <a:latin typeface="微软雅黑" panose="020B0503020204020204" pitchFamily="34" charset="-122"/>
                <a:ea typeface="微软雅黑" panose="020B0503020204020204" pitchFamily="34" charset="-122"/>
              </a:rPr>
              <a:t>语篇的外貌：</a:t>
            </a:r>
            <a:endParaRPr lang="zh-CN" altLang="en-US" sz="3600" b="1" dirty="0">
              <a:latin typeface="微软雅黑" panose="020B0503020204020204" pitchFamily="34" charset="-122"/>
              <a:ea typeface="微软雅黑" panose="020B0503020204020204" pitchFamily="34" charset="-122"/>
            </a:endParaRPr>
          </a:p>
          <a:p>
            <a:pPr eaLnBrk="0" hangingPunct="0"/>
            <a:r>
              <a:rPr lang="zh-CN" altLang="en-US" sz="3600" b="1" dirty="0">
                <a:latin typeface="微软雅黑" panose="020B0503020204020204" pitchFamily="34" charset="-122"/>
                <a:ea typeface="微软雅黑" panose="020B0503020204020204" pitchFamily="34" charset="-122"/>
              </a:rPr>
              <a:t> </a:t>
            </a:r>
            <a:r>
              <a:rPr lang="en-US" altLang="zh-CN" sz="3600" b="1" dirty="0">
                <a:latin typeface="微软雅黑" panose="020B0503020204020204" pitchFamily="34" charset="-122"/>
                <a:ea typeface="微软雅黑" panose="020B0503020204020204" pitchFamily="34" charset="-122"/>
              </a:rPr>
              <a:t> </a:t>
            </a:r>
            <a:r>
              <a:rPr lang="zh-CN" altLang="en-US" sz="3600" b="1" dirty="0">
                <a:solidFill>
                  <a:srgbClr val="FFC000"/>
                </a:solidFill>
                <a:latin typeface="微软雅黑" panose="020B0503020204020204" pitchFamily="34" charset="-122"/>
                <a:ea typeface="微软雅黑" panose="020B0503020204020204" pitchFamily="34" charset="-122"/>
              </a:rPr>
              <a:t>格式正确，拼写无误</a:t>
            </a:r>
            <a:endParaRPr lang="zh-CN" altLang="en-US" sz="3600" b="1" dirty="0">
              <a:solidFill>
                <a:srgbClr val="FFC000"/>
              </a:solidFill>
              <a:latin typeface="微软雅黑" panose="020B0503020204020204" pitchFamily="34" charset="-122"/>
              <a:ea typeface="微软雅黑" panose="020B0503020204020204" pitchFamily="34" charset="-122"/>
            </a:endParaRPr>
          </a:p>
        </p:txBody>
      </p:sp>
    </p:spTree>
    <p:custDataLst>
      <p:tags r:id="rId10"/>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childTnLst>
                          </p:cTn>
                        </p:par>
                        <p:par>
                          <p:cTn id="14" fill="hold">
                            <p:stCondLst>
                              <p:cond delay="1000"/>
                            </p:stCondLst>
                            <p:childTnLst>
                              <p:par>
                                <p:cTn id="15" presetID="22" presetClass="entr" presetSubtype="1" fill="hold" nodeType="after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up)">
                                      <p:cBhvr>
                                        <p:cTn id="17" dur="500"/>
                                        <p:tgtEl>
                                          <p:spTgt spid="21"/>
                                        </p:tgtEl>
                                      </p:cBhvr>
                                    </p:animEffect>
                                  </p:childTnLst>
                                </p:cTn>
                              </p:par>
                              <p:par>
                                <p:cTn id="18" presetID="10" presetClass="entr" presetSubtype="0"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childTnLst>
                          </p:cTn>
                        </p:par>
                        <p:par>
                          <p:cTn id="21" fill="hold">
                            <p:stCondLst>
                              <p:cond delay="1500"/>
                            </p:stCondLst>
                            <p:childTnLst>
                              <p:par>
                                <p:cTn id="22" presetID="53" presetClass="entr" presetSubtype="16"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p:cTn id="24" dur="500" fill="hold"/>
                                        <p:tgtEl>
                                          <p:spTgt spid="23"/>
                                        </p:tgtEl>
                                        <p:attrNameLst>
                                          <p:attrName>ppt_w</p:attrName>
                                        </p:attrNameLst>
                                      </p:cBhvr>
                                      <p:tavLst>
                                        <p:tav tm="0">
                                          <p:val>
                                            <p:fltVal val="0"/>
                                          </p:val>
                                        </p:tav>
                                        <p:tav tm="100000">
                                          <p:val>
                                            <p:strVal val="#ppt_w"/>
                                          </p:val>
                                        </p:tav>
                                      </p:tavLst>
                                    </p:anim>
                                    <p:anim calcmode="lin" valueType="num">
                                      <p:cBhvr>
                                        <p:cTn id="25" dur="500" fill="hold"/>
                                        <p:tgtEl>
                                          <p:spTgt spid="23"/>
                                        </p:tgtEl>
                                        <p:attrNameLst>
                                          <p:attrName>ppt_h</p:attrName>
                                        </p:attrNameLst>
                                      </p:cBhvr>
                                      <p:tavLst>
                                        <p:tav tm="0">
                                          <p:val>
                                            <p:fltVal val="0"/>
                                          </p:val>
                                        </p:tav>
                                        <p:tav tm="100000">
                                          <p:val>
                                            <p:strVal val="#ppt_h"/>
                                          </p:val>
                                        </p:tav>
                                      </p:tavLst>
                                    </p:anim>
                                    <p:animEffect transition="in" filter="fade">
                                      <p:cBhvr>
                                        <p:cTn id="26" dur="500"/>
                                        <p:tgtEl>
                                          <p:spTgt spid="23"/>
                                        </p:tgtEl>
                                      </p:cBhvr>
                                    </p:animEffect>
                                  </p:childTnLst>
                                </p:cTn>
                              </p:par>
                            </p:childTnLst>
                          </p:cTn>
                        </p:par>
                        <p:par>
                          <p:cTn id="27" fill="hold">
                            <p:stCondLst>
                              <p:cond delay="2000"/>
                            </p:stCondLst>
                            <p:childTnLst>
                              <p:par>
                                <p:cTn id="28" presetID="42" presetClass="entr" presetSubtype="0" fill="hold"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1000"/>
                                        <p:tgtEl>
                                          <p:spTgt spid="7"/>
                                        </p:tgtEl>
                                      </p:cBhvr>
                                    </p:animEffect>
                                    <p:anim calcmode="lin" valueType="num">
                                      <p:cBhvr>
                                        <p:cTn id="31" dur="1000" fill="hold"/>
                                        <p:tgtEl>
                                          <p:spTgt spid="7"/>
                                        </p:tgtEl>
                                        <p:attrNameLst>
                                          <p:attrName>ppt_x</p:attrName>
                                        </p:attrNameLst>
                                      </p:cBhvr>
                                      <p:tavLst>
                                        <p:tav tm="0">
                                          <p:val>
                                            <p:strVal val="#ppt_x"/>
                                          </p:val>
                                        </p:tav>
                                        <p:tav tm="100000">
                                          <p:val>
                                            <p:strVal val="#ppt_x"/>
                                          </p:val>
                                        </p:tav>
                                      </p:tavLst>
                                    </p:anim>
                                    <p:anim calcmode="lin" valueType="num">
                                      <p:cBhvr>
                                        <p:cTn id="32" dur="1000" fill="hold"/>
                                        <p:tgtEl>
                                          <p:spTgt spid="7"/>
                                        </p:tgtEl>
                                        <p:attrNameLst>
                                          <p:attrName>ppt_y</p:attrName>
                                        </p:attrNameLst>
                                      </p:cBhvr>
                                      <p:tavLst>
                                        <p:tav tm="0">
                                          <p:val>
                                            <p:strVal val="#ppt_y+.1"/>
                                          </p:val>
                                        </p:tav>
                                        <p:tav tm="100000">
                                          <p:val>
                                            <p:strVal val="#ppt_y"/>
                                          </p:val>
                                        </p:tav>
                                      </p:tavLst>
                                    </p:anim>
                                  </p:childTnLst>
                                </p:cTn>
                              </p:par>
                            </p:childTnLst>
                          </p:cTn>
                        </p:par>
                        <p:par>
                          <p:cTn id="33" fill="hold">
                            <p:stCondLst>
                              <p:cond delay="3000"/>
                            </p:stCondLst>
                            <p:childTnLst>
                              <p:par>
                                <p:cTn id="34" presetID="27" presetClass="entr" presetSubtype="0" fill="hold" grpId="0" nodeType="afterEffect">
                                  <p:stCondLst>
                                    <p:cond delay="0"/>
                                  </p:stCondLst>
                                  <p:iterate type="lt">
                                    <p:tmPct val="50000"/>
                                  </p:iterate>
                                  <p:childTnLst>
                                    <p:set>
                                      <p:cBhvr>
                                        <p:cTn id="35" dur="1" fill="hold">
                                          <p:stCondLst>
                                            <p:cond delay="0"/>
                                          </p:stCondLst>
                                        </p:cTn>
                                        <p:tgtEl>
                                          <p:spTgt spid="11"/>
                                        </p:tgtEl>
                                        <p:attrNameLst>
                                          <p:attrName>style.visibility</p:attrName>
                                        </p:attrNameLst>
                                      </p:cBhvr>
                                      <p:to>
                                        <p:strVal val="visible"/>
                                      </p:to>
                                    </p:set>
                                    <p:anim calcmode="discrete" valueType="clr">
                                      <p:cBhvr override="childStyle">
                                        <p:cTn id="36" dur="50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37" dur="500"/>
                                        <p:tgtEl>
                                          <p:spTgt spid="11"/>
                                        </p:tgtEl>
                                        <p:attrNameLst>
                                          <p:attrName>fillcolor</p:attrName>
                                        </p:attrNameLst>
                                      </p:cBhvr>
                                      <p:tavLst>
                                        <p:tav tm="0">
                                          <p:val>
                                            <p:clrVal>
                                              <a:schemeClr val="accent2"/>
                                            </p:clrVal>
                                          </p:val>
                                        </p:tav>
                                        <p:tav tm="50000">
                                          <p:val>
                                            <p:clrVal>
                                              <a:schemeClr val="hlink"/>
                                            </p:clrVal>
                                          </p:val>
                                        </p:tav>
                                      </p:tavLst>
                                    </p:anim>
                                    <p:set>
                                      <p:cBhvr>
                                        <p:cTn id="38" dur="500"/>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5">
                <a:lumMod val="75000"/>
              </a:schemeClr>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pic>
        <p:nvPicPr>
          <p:cNvPr id="4" name="图片 3" descr="未标题-1.png"/>
          <p:cNvPicPr>
            <a:picLocks noChangeAspect="1"/>
          </p:cNvPicPr>
          <p:nvPr/>
        </p:nvPicPr>
        <p:blipFill>
          <a:blip r:embed="rId4" cstate="print"/>
          <a:stretch>
            <a:fillRect/>
          </a:stretch>
        </p:blipFill>
        <p:spPr>
          <a:xfrm>
            <a:off x="8150225" y="0"/>
            <a:ext cx="459740" cy="749935"/>
          </a:xfrm>
          <a:prstGeom prst="rect">
            <a:avLst/>
          </a:prstGeom>
        </p:spPr>
      </p:pic>
      <p:sp>
        <p:nvSpPr>
          <p:cNvPr id="5" name="TextBox 3"/>
          <p:cNvSpPr txBox="1"/>
          <p:nvPr/>
        </p:nvSpPr>
        <p:spPr>
          <a:xfrm>
            <a:off x="534035" y="144780"/>
            <a:ext cx="3724910" cy="398780"/>
          </a:xfrm>
          <a:prstGeom prst="rect">
            <a:avLst/>
          </a:prstGeom>
          <a:noFill/>
        </p:spPr>
        <p:txBody>
          <a:bodyPr wrap="square" rtlCol="0">
            <a:spAutoFit/>
          </a:bodyPr>
          <a:p>
            <a:r>
              <a:rPr lang="zh-CN" altLang="en-US" sz="2000" b="1" dirty="0">
                <a:solidFill>
                  <a:schemeClr val="accent5">
                    <a:lumMod val="75000"/>
                  </a:schemeClr>
                </a:solidFill>
                <a:latin typeface="微软雅黑" panose="020B0503020204020204" pitchFamily="34" charset="-122"/>
                <a:ea typeface="微软雅黑" panose="020B0503020204020204" pitchFamily="34" charset="-122"/>
              </a:rPr>
              <a:t>人物及交际</a:t>
            </a:r>
            <a:endParaRPr lang="zh-CN" altLang="en-US" sz="2000" b="1" dirty="0">
              <a:solidFill>
                <a:schemeClr val="accent5">
                  <a:lumMod val="75000"/>
                </a:schemeClr>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238125" y="576580"/>
            <a:ext cx="8797925" cy="4220845"/>
          </a:xfrm>
          <a:prstGeom prst="rect">
            <a:avLst/>
          </a:prstGeom>
          <a:noFill/>
        </p:spPr>
        <p:txBody>
          <a:bodyPr wrap="square" rtlCol="0" anchor="t">
            <a:spAutoFit/>
          </a:bodyPr>
          <a:p>
            <a:pPr fontAlgn="auto">
              <a:lnSpc>
                <a:spcPts val="2300"/>
              </a:lnSpc>
              <a:spcBef>
                <a:spcPts val="0"/>
              </a:spcBef>
              <a:spcAft>
                <a:spcPts val="0"/>
              </a:spcAft>
            </a:pPr>
            <a:r>
              <a:rPr lang="en-US" altLang="zh-CN" sz="1800" dirty="0" smtClean="0">
                <a:latin typeface="Times New Roman" panose="02020603050405020304" pitchFamily="18" charset="0"/>
                <a:cs typeface="Times New Roman" panose="02020603050405020304" pitchFamily="18" charset="0"/>
              </a:rPr>
              <a:t>12.</a:t>
            </a:r>
            <a:r>
              <a:rPr lang="zh-CN" altLang="en-US" sz="1800" dirty="0" smtClean="0">
                <a:latin typeface="Times New Roman" panose="02020603050405020304" pitchFamily="18" charset="0"/>
                <a:cs typeface="Times New Roman" panose="02020603050405020304" pitchFamily="18" charset="0"/>
              </a:rPr>
              <a:t>对</a:t>
            </a:r>
            <a:r>
              <a:rPr lang="zh-CN" altLang="en-US" sz="1800" u="sng" dirty="0" smtClean="0">
                <a:latin typeface="Times New Roman" panose="02020603050405020304" pitchFamily="18" charset="0"/>
                <a:cs typeface="Times New Roman" panose="02020603050405020304" pitchFamily="18" charset="0"/>
              </a:rPr>
              <a:t>中国</a:t>
            </a:r>
            <a:r>
              <a:rPr lang="zh-CN" altLang="en-US" sz="1800" dirty="0" smtClean="0">
                <a:latin typeface="Times New Roman" panose="02020603050405020304" pitchFamily="18" charset="0"/>
                <a:cs typeface="Times New Roman" panose="02020603050405020304" pitchFamily="18" charset="0"/>
              </a:rPr>
              <a:t>有</a:t>
            </a:r>
            <a:r>
              <a:rPr lang="zh-CN" altLang="en-US" sz="1800" dirty="0" smtClean="0">
                <a:solidFill>
                  <a:srgbClr val="C00000"/>
                </a:solidFill>
                <a:latin typeface="Times New Roman" panose="02020603050405020304" pitchFamily="18" charset="0"/>
                <a:cs typeface="Times New Roman" panose="02020603050405020304" pitchFamily="18" charset="0"/>
              </a:rPr>
              <a:t>浓厚的兴趣和深刻的了解</a:t>
            </a:r>
            <a:endParaRPr lang="zh-CN" altLang="en-US" sz="1800" dirty="0" smtClean="0">
              <a:latin typeface="Times New Roman" panose="02020603050405020304" pitchFamily="18" charset="0"/>
              <a:cs typeface="Times New Roman" panose="02020603050405020304" pitchFamily="18" charset="0"/>
            </a:endParaRPr>
          </a:p>
          <a:p>
            <a:pPr marL="285750" indent="-285750" fontAlgn="auto">
              <a:lnSpc>
                <a:spcPts val="2300"/>
              </a:lnSpc>
              <a:spcBef>
                <a:spcPts val="0"/>
              </a:spcBef>
              <a:spcAft>
                <a:spcPts val="0"/>
              </a:spcAft>
              <a:buFont typeface="Arial" panose="020B0604020202020204" pitchFamily="34" charset="0"/>
              <a:buChar char="•"/>
            </a:pPr>
            <a:r>
              <a:rPr lang="zh-CN" altLang="en-US" sz="1800" dirty="0" smtClean="0">
                <a:latin typeface="Times New Roman" panose="02020603050405020304" pitchFamily="18" charset="0"/>
                <a:cs typeface="Times New Roman" panose="02020603050405020304" pitchFamily="18" charset="0"/>
              </a:rPr>
              <a:t>have </a:t>
            </a:r>
            <a:r>
              <a:rPr lang="zh-CN" altLang="en-US" sz="1800" dirty="0" smtClean="0">
                <a:solidFill>
                  <a:srgbClr val="C00000"/>
                </a:solidFill>
                <a:latin typeface="Times New Roman" panose="02020603050405020304" pitchFamily="18" charset="0"/>
                <a:cs typeface="Times New Roman" panose="02020603050405020304" pitchFamily="18" charset="0"/>
              </a:rPr>
              <a:t>a keen interest and profound understanding</a:t>
            </a:r>
            <a:r>
              <a:rPr lang="zh-CN" altLang="en-US" sz="1800" dirty="0" smtClean="0">
                <a:latin typeface="Times New Roman" panose="02020603050405020304" pitchFamily="18" charset="0"/>
                <a:cs typeface="Times New Roman" panose="02020603050405020304" pitchFamily="18" charset="0"/>
              </a:rPr>
              <a:t> in </a:t>
            </a:r>
            <a:r>
              <a:rPr lang="zh-CN" altLang="en-US" sz="1800" u="sng" dirty="0" smtClean="0">
                <a:latin typeface="Times New Roman" panose="02020603050405020304" pitchFamily="18" charset="0"/>
                <a:cs typeface="Times New Roman" panose="02020603050405020304" pitchFamily="18" charset="0"/>
              </a:rPr>
              <a:t>China</a:t>
            </a:r>
            <a:endParaRPr lang="zh-CN" altLang="en-US" sz="1800" dirty="0" smtClean="0">
              <a:latin typeface="Times New Roman" panose="02020603050405020304" pitchFamily="18" charset="0"/>
              <a:cs typeface="Times New Roman" panose="02020603050405020304" pitchFamily="18" charset="0"/>
            </a:endParaRPr>
          </a:p>
          <a:p>
            <a:pPr fontAlgn="auto">
              <a:lnSpc>
                <a:spcPts val="2300"/>
              </a:lnSpc>
              <a:spcBef>
                <a:spcPts val="0"/>
              </a:spcBef>
              <a:spcAft>
                <a:spcPts val="0"/>
              </a:spcAft>
            </a:pPr>
            <a:r>
              <a:rPr lang="en-US" altLang="zh-CN" sz="1800" dirty="0" smtClean="0">
                <a:solidFill>
                  <a:srgbClr val="7030A0"/>
                </a:solidFill>
                <a:latin typeface="Times New Roman" panose="02020603050405020304" pitchFamily="18" charset="0"/>
                <a:cs typeface="Times New Roman" panose="02020603050405020304" pitchFamily="18" charset="0"/>
                <a:sym typeface="+mn-ea"/>
              </a:rPr>
              <a:t>13.</a:t>
            </a:r>
            <a:r>
              <a:rPr lang="zh-CN" altLang="en-US" sz="1800" dirty="0" smtClean="0">
                <a:solidFill>
                  <a:srgbClr val="7030A0"/>
                </a:solidFill>
                <a:latin typeface="Times New Roman" panose="02020603050405020304" pitchFamily="18" charset="0"/>
                <a:cs typeface="Times New Roman" panose="02020603050405020304" pitchFamily="18" charset="0"/>
                <a:sym typeface="+mn-ea"/>
              </a:rPr>
              <a:t>热爱</a:t>
            </a:r>
            <a:r>
              <a:rPr lang="zh-CN" altLang="en-US" sz="1800" u="sng" dirty="0" smtClean="0">
                <a:latin typeface="Times New Roman" panose="02020603050405020304" pitchFamily="18" charset="0"/>
                <a:cs typeface="Times New Roman" panose="02020603050405020304" pitchFamily="18" charset="0"/>
                <a:sym typeface="+mn-ea"/>
              </a:rPr>
              <a:t>中国</a:t>
            </a:r>
            <a:r>
              <a:rPr lang="zh-CN" altLang="en-US" sz="1800" dirty="0" smtClean="0">
                <a:latin typeface="Times New Roman" panose="02020603050405020304" pitchFamily="18" charset="0"/>
                <a:cs typeface="Times New Roman" panose="02020603050405020304" pitchFamily="18" charset="0"/>
                <a:sym typeface="+mn-ea"/>
              </a:rPr>
              <a:t>传统文化，</a:t>
            </a:r>
            <a:r>
              <a:rPr lang="zh-CN" altLang="en-US" sz="1800" dirty="0" smtClean="0">
                <a:solidFill>
                  <a:srgbClr val="C00000"/>
                </a:solidFill>
                <a:latin typeface="Times New Roman" panose="02020603050405020304" pitchFamily="18" charset="0"/>
                <a:cs typeface="Times New Roman" panose="02020603050405020304" pitchFamily="18" charset="0"/>
                <a:sym typeface="+mn-ea"/>
              </a:rPr>
              <a:t>精通地道的</a:t>
            </a:r>
            <a:r>
              <a:rPr lang="zh-CN" altLang="en-US" sz="1800" u="sng" dirty="0" smtClean="0">
                <a:solidFill>
                  <a:srgbClr val="C00000"/>
                </a:solidFill>
                <a:latin typeface="Times New Roman" panose="02020603050405020304" pitchFamily="18" charset="0"/>
                <a:cs typeface="Times New Roman" panose="02020603050405020304" pitchFamily="18" charset="0"/>
                <a:sym typeface="+mn-ea"/>
              </a:rPr>
              <a:t>中文</a:t>
            </a:r>
            <a:endParaRPr lang="zh-CN" altLang="en-US" sz="1800" dirty="0" smtClean="0">
              <a:latin typeface="Times New Roman" panose="02020603050405020304" pitchFamily="18" charset="0"/>
              <a:cs typeface="Times New Roman" panose="02020603050405020304" pitchFamily="18" charset="0"/>
              <a:sym typeface="+mn-ea"/>
            </a:endParaRPr>
          </a:p>
          <a:p>
            <a:pPr marL="285750" indent="-285750" fontAlgn="auto">
              <a:lnSpc>
                <a:spcPts val="2300"/>
              </a:lnSpc>
              <a:spcBef>
                <a:spcPts val="0"/>
              </a:spcBef>
              <a:spcAft>
                <a:spcPts val="0"/>
              </a:spcAft>
              <a:buFont typeface="Arial" panose="020B0604020202020204" pitchFamily="34" charset="0"/>
              <a:buChar char="•"/>
            </a:pPr>
            <a:r>
              <a:rPr lang="zh-CN" altLang="en-US" sz="1800" dirty="0" smtClean="0">
                <a:solidFill>
                  <a:srgbClr val="7030A0"/>
                </a:solidFill>
                <a:latin typeface="Times New Roman" panose="02020603050405020304" pitchFamily="18" charset="0"/>
                <a:cs typeface="Times New Roman" panose="02020603050405020304" pitchFamily="18" charset="0"/>
              </a:rPr>
              <a:t>a keen enthusiast</a:t>
            </a:r>
            <a:r>
              <a:rPr lang="zh-CN" altLang="en-US" sz="1800" dirty="0" smtClean="0">
                <a:latin typeface="Times New Roman" panose="02020603050405020304" pitchFamily="18" charset="0"/>
                <a:cs typeface="Times New Roman" panose="02020603050405020304" pitchFamily="18" charset="0"/>
              </a:rPr>
              <a:t> for traditional </a:t>
            </a:r>
            <a:r>
              <a:rPr lang="zh-CN" altLang="en-US" sz="1800" u="sng" dirty="0" smtClean="0">
                <a:latin typeface="Times New Roman" panose="02020603050405020304" pitchFamily="18" charset="0"/>
                <a:cs typeface="Times New Roman" panose="02020603050405020304" pitchFamily="18" charset="0"/>
              </a:rPr>
              <a:t>Chinese</a:t>
            </a:r>
            <a:r>
              <a:rPr lang="zh-CN" altLang="en-US" sz="1800" dirty="0" smtClean="0">
                <a:latin typeface="Times New Roman" panose="02020603050405020304" pitchFamily="18" charset="0"/>
                <a:cs typeface="Times New Roman" panose="02020603050405020304" pitchFamily="18" charset="0"/>
              </a:rPr>
              <a:t> culture </a:t>
            </a:r>
            <a:r>
              <a:rPr lang="zh-CN" altLang="en-US" sz="1800" dirty="0" smtClean="0">
                <a:solidFill>
                  <a:srgbClr val="C00000"/>
                </a:solidFill>
                <a:latin typeface="Times New Roman" panose="02020603050405020304" pitchFamily="18" charset="0"/>
                <a:cs typeface="Times New Roman" panose="02020603050405020304" pitchFamily="18" charset="0"/>
              </a:rPr>
              <a:t>with proficiency in authentic </a:t>
            </a:r>
            <a:r>
              <a:rPr lang="zh-CN" altLang="en-US" sz="1800" u="sng" dirty="0" smtClean="0">
                <a:solidFill>
                  <a:srgbClr val="C00000"/>
                </a:solidFill>
                <a:latin typeface="Times New Roman" panose="02020603050405020304" pitchFamily="18" charset="0"/>
                <a:cs typeface="Times New Roman" panose="02020603050405020304" pitchFamily="18" charset="0"/>
              </a:rPr>
              <a:t>Chinese</a:t>
            </a:r>
            <a:endParaRPr lang="zh-CN" altLang="en-US" sz="1800" dirty="0" smtClean="0">
              <a:latin typeface="Times New Roman" panose="02020603050405020304" pitchFamily="18" charset="0"/>
              <a:cs typeface="Times New Roman" panose="02020603050405020304" pitchFamily="18" charset="0"/>
            </a:endParaRPr>
          </a:p>
          <a:p>
            <a:pPr fontAlgn="auto">
              <a:lnSpc>
                <a:spcPts val="2300"/>
              </a:lnSpc>
              <a:spcBef>
                <a:spcPts val="0"/>
              </a:spcBef>
              <a:spcAft>
                <a:spcPts val="0"/>
              </a:spcAft>
            </a:pPr>
            <a:r>
              <a:rPr lang="en-US" altLang="zh-CN" sz="1800" dirty="0" smtClean="0">
                <a:latin typeface="Times New Roman" panose="02020603050405020304" pitchFamily="18" charset="0"/>
                <a:cs typeface="Times New Roman" panose="02020603050405020304" pitchFamily="18" charset="0"/>
              </a:rPr>
              <a:t>14.</a:t>
            </a:r>
            <a:r>
              <a:rPr lang="zh-CN" altLang="en-US" sz="1800" dirty="0" smtClean="0">
                <a:latin typeface="Times New Roman" panose="02020603050405020304" pitchFamily="18" charset="0"/>
                <a:cs typeface="Times New Roman" panose="02020603050405020304" pitchFamily="18" charset="0"/>
              </a:rPr>
              <a:t>软技能，如</a:t>
            </a:r>
            <a:r>
              <a:rPr lang="zh-CN" altLang="en-US" sz="1800" dirty="0" smtClean="0">
                <a:solidFill>
                  <a:srgbClr val="00B050"/>
                </a:solidFill>
                <a:latin typeface="Times New Roman" panose="02020603050405020304" pitchFamily="18" charset="0"/>
                <a:cs typeface="Times New Roman" panose="02020603050405020304" pitchFamily="18" charset="0"/>
              </a:rPr>
              <a:t>合作能力，自我管理能力和决策能力</a:t>
            </a:r>
            <a:r>
              <a:rPr lang="zh-CN" altLang="en-US" sz="1800" dirty="0" smtClean="0">
                <a:latin typeface="Times New Roman" panose="02020603050405020304" pitchFamily="18" charset="0"/>
                <a:cs typeface="Times New Roman" panose="02020603050405020304" pitchFamily="18" charset="0"/>
              </a:rPr>
              <a:t>，被认为是除课堂之外的成功必备。</a:t>
            </a:r>
            <a:endParaRPr lang="zh-CN" altLang="en-US" sz="1800" dirty="0" smtClean="0">
              <a:latin typeface="Times New Roman" panose="02020603050405020304" pitchFamily="18" charset="0"/>
              <a:cs typeface="Times New Roman" panose="02020603050405020304" pitchFamily="18" charset="0"/>
            </a:endParaRPr>
          </a:p>
          <a:p>
            <a:pPr marL="285750" indent="-285750" fontAlgn="auto">
              <a:lnSpc>
                <a:spcPts val="2300"/>
              </a:lnSpc>
              <a:spcBef>
                <a:spcPts val="0"/>
              </a:spcBef>
              <a:spcAft>
                <a:spcPts val="0"/>
              </a:spcAft>
              <a:buFont typeface="Arial" panose="020B0604020202020204" pitchFamily="34" charset="0"/>
              <a:buChar char="•"/>
            </a:pPr>
            <a:r>
              <a:rPr lang="zh-CN" altLang="en-US" sz="1800" dirty="0" smtClean="0">
                <a:latin typeface="Times New Roman" panose="02020603050405020304" pitchFamily="18" charset="0"/>
                <a:cs typeface="Times New Roman" panose="02020603050405020304" pitchFamily="18" charset="0"/>
              </a:rPr>
              <a:t>Soft ski</a:t>
            </a:r>
            <a:r>
              <a:rPr lang="en-US" altLang="zh-CN" sz="1800" dirty="0" smtClean="0">
                <a:latin typeface="Times New Roman" panose="02020603050405020304" pitchFamily="18" charset="0"/>
                <a:cs typeface="Times New Roman" panose="02020603050405020304" pitchFamily="18" charset="0"/>
              </a:rPr>
              <a:t>l</a:t>
            </a:r>
            <a:r>
              <a:rPr lang="zh-CN" altLang="en-US" sz="1800" dirty="0" smtClean="0">
                <a:latin typeface="Times New Roman" panose="02020603050405020304" pitchFamily="18" charset="0"/>
                <a:cs typeface="Times New Roman" panose="02020603050405020304" pitchFamily="18" charset="0"/>
              </a:rPr>
              <a:t>ls </a:t>
            </a:r>
            <a:r>
              <a:rPr lang="zh-CN" altLang="en-US" sz="1800" dirty="0" smtClean="0">
                <a:solidFill>
                  <a:srgbClr val="00B050"/>
                </a:solidFill>
                <a:latin typeface="Times New Roman" panose="02020603050405020304" pitchFamily="18" charset="0"/>
                <a:cs typeface="Times New Roman" panose="02020603050405020304" pitchFamily="18" charset="0"/>
              </a:rPr>
              <a:t>like cooperation, self-re</a:t>
            </a:r>
            <a:r>
              <a:rPr lang="en-US" altLang="zh-CN" sz="1800" dirty="0" smtClean="0">
                <a:solidFill>
                  <a:srgbClr val="00B050"/>
                </a:solidFill>
                <a:latin typeface="Times New Roman" panose="02020603050405020304" pitchFamily="18" charset="0"/>
                <a:cs typeface="Times New Roman" panose="02020603050405020304" pitchFamily="18" charset="0"/>
              </a:rPr>
              <a:t>g</a:t>
            </a:r>
            <a:r>
              <a:rPr lang="zh-CN" altLang="en-US" sz="1800" dirty="0" smtClean="0">
                <a:solidFill>
                  <a:srgbClr val="00B050"/>
                </a:solidFill>
                <a:latin typeface="Times New Roman" panose="02020603050405020304" pitchFamily="18" charset="0"/>
                <a:cs typeface="Times New Roman" panose="02020603050405020304" pitchFamily="18" charset="0"/>
              </a:rPr>
              <a:t>u</a:t>
            </a:r>
            <a:r>
              <a:rPr lang="en-US" altLang="zh-CN" sz="1800" dirty="0" smtClean="0">
                <a:solidFill>
                  <a:srgbClr val="00B050"/>
                </a:solidFill>
                <a:latin typeface="Times New Roman" panose="02020603050405020304" pitchFamily="18" charset="0"/>
                <a:cs typeface="Times New Roman" panose="02020603050405020304" pitchFamily="18" charset="0"/>
              </a:rPr>
              <a:t>l</a:t>
            </a:r>
            <a:r>
              <a:rPr lang="zh-CN" altLang="en-US" sz="1800" dirty="0" smtClean="0">
                <a:solidFill>
                  <a:srgbClr val="00B050"/>
                </a:solidFill>
                <a:latin typeface="Times New Roman" panose="02020603050405020304" pitchFamily="18" charset="0"/>
                <a:cs typeface="Times New Roman" panose="02020603050405020304" pitchFamily="18" charset="0"/>
              </a:rPr>
              <a:t>ati</a:t>
            </a:r>
            <a:r>
              <a:rPr lang="en-US" altLang="zh-CN" sz="1800" dirty="0" smtClean="0">
                <a:solidFill>
                  <a:srgbClr val="00B050"/>
                </a:solidFill>
                <a:latin typeface="Times New Roman" panose="02020603050405020304" pitchFamily="18" charset="0"/>
                <a:cs typeface="Times New Roman" panose="02020603050405020304" pitchFamily="18" charset="0"/>
              </a:rPr>
              <a:t>o</a:t>
            </a:r>
            <a:r>
              <a:rPr lang="zh-CN" altLang="en-US" sz="1800" dirty="0" smtClean="0">
                <a:solidFill>
                  <a:srgbClr val="00B050"/>
                </a:solidFill>
                <a:latin typeface="Times New Roman" panose="02020603050405020304" pitchFamily="18" charset="0"/>
                <a:cs typeface="Times New Roman" panose="02020603050405020304" pitchFamily="18" charset="0"/>
              </a:rPr>
              <a:t>n ane decision-makin</a:t>
            </a:r>
            <a:r>
              <a:rPr lang="en-US" altLang="zh-CN" sz="1800" dirty="0" smtClean="0">
                <a:solidFill>
                  <a:srgbClr val="00B050"/>
                </a:solidFill>
                <a:latin typeface="Times New Roman" panose="02020603050405020304" pitchFamily="18" charset="0"/>
                <a:cs typeface="Times New Roman" panose="02020603050405020304" pitchFamily="18" charset="0"/>
              </a:rPr>
              <a:t>g</a:t>
            </a:r>
            <a:r>
              <a:rPr lang="zh-CN" altLang="en-US" sz="1800" dirty="0" smtClean="0">
                <a:latin typeface="Times New Roman" panose="02020603050405020304" pitchFamily="18" charset="0"/>
                <a:cs typeface="Times New Roman" panose="02020603050405020304" pitchFamily="18" charset="0"/>
              </a:rPr>
              <a:t> </a:t>
            </a:r>
            <a:r>
              <a:rPr lang="zh-CN" altLang="en-US" sz="1800" dirty="0" smtClean="0">
                <a:solidFill>
                  <a:srgbClr val="C00000"/>
                </a:solidFill>
                <a:latin typeface="Times New Roman" panose="02020603050405020304" pitchFamily="18" charset="0"/>
                <a:cs typeface="Times New Roman" panose="02020603050405020304" pitchFamily="18" charset="0"/>
              </a:rPr>
              <a:t>are perceived as</a:t>
            </a:r>
            <a:r>
              <a:rPr lang="zh-CN" altLang="en-US" sz="1800" dirty="0" smtClean="0">
                <a:latin typeface="Times New Roman" panose="02020603050405020304" pitchFamily="18" charset="0"/>
                <a:cs typeface="Times New Roman" panose="02020603050405020304" pitchFamily="18" charset="0"/>
              </a:rPr>
              <a:t> essential for success bey</a:t>
            </a:r>
            <a:r>
              <a:rPr lang="en-US" altLang="zh-CN" sz="1800" dirty="0" smtClean="0">
                <a:latin typeface="Times New Roman" panose="02020603050405020304" pitchFamily="18" charset="0"/>
                <a:cs typeface="Times New Roman" panose="02020603050405020304" pitchFamily="18" charset="0"/>
              </a:rPr>
              <a:t>o</a:t>
            </a:r>
            <a:r>
              <a:rPr lang="zh-CN" altLang="en-US" sz="1800" dirty="0" smtClean="0">
                <a:latin typeface="Times New Roman" panose="02020603050405020304" pitchFamily="18" charset="0"/>
                <a:cs typeface="Times New Roman" panose="02020603050405020304" pitchFamily="18" charset="0"/>
              </a:rPr>
              <a:t>nd the classroom</a:t>
            </a:r>
            <a:r>
              <a:rPr lang="en-US" altLang="zh-CN" sz="1800" dirty="0" smtClean="0">
                <a:latin typeface="Times New Roman" panose="02020603050405020304" pitchFamily="18" charset="0"/>
                <a:cs typeface="Times New Roman" panose="02020603050405020304" pitchFamily="18" charset="0"/>
              </a:rPr>
              <a:t>.</a:t>
            </a:r>
            <a:endParaRPr lang="en-US" altLang="zh-CN" sz="1800" dirty="0" smtClean="0">
              <a:latin typeface="Times New Roman" panose="02020603050405020304" pitchFamily="18" charset="0"/>
              <a:cs typeface="Times New Roman" panose="02020603050405020304" pitchFamily="18" charset="0"/>
            </a:endParaRPr>
          </a:p>
          <a:p>
            <a:pPr fontAlgn="auto">
              <a:lnSpc>
                <a:spcPts val="2300"/>
              </a:lnSpc>
              <a:spcBef>
                <a:spcPts val="0"/>
              </a:spcBef>
              <a:spcAft>
                <a:spcPts val="0"/>
              </a:spcAft>
            </a:pPr>
            <a:r>
              <a:rPr lang="en-US" altLang="zh-CN" sz="1800" dirty="0" smtClean="0">
                <a:latin typeface="Times New Roman" panose="02020603050405020304" pitchFamily="18" charset="0"/>
                <a:cs typeface="Times New Roman" panose="02020603050405020304" pitchFamily="18" charset="0"/>
              </a:rPr>
              <a:t>15.你需要</a:t>
            </a:r>
            <a:r>
              <a:rPr lang="en-US" altLang="zh-CN" sz="1800" dirty="0" smtClean="0">
                <a:solidFill>
                  <a:srgbClr val="C00000"/>
                </a:solidFill>
                <a:latin typeface="Times New Roman" panose="02020603050405020304" pitchFamily="18" charset="0"/>
                <a:cs typeface="Times New Roman" panose="02020603050405020304" pitchFamily="18" charset="0"/>
              </a:rPr>
              <a:t>SMART目标</a:t>
            </a:r>
            <a:r>
              <a:rPr lang="en-US" altLang="zh-CN" sz="1800" dirty="0" smtClean="0">
                <a:latin typeface="Times New Roman" panose="02020603050405020304" pitchFamily="18" charset="0"/>
                <a:cs typeface="Times New Roman" panose="02020603050405020304" pitchFamily="18" charset="0"/>
              </a:rPr>
              <a:t> (即</a:t>
            </a:r>
            <a:r>
              <a:rPr lang="zh-CN" altLang="en-US" sz="1800" dirty="0" smtClean="0">
                <a:latin typeface="Times New Roman" panose="02020603050405020304" pitchFamily="18" charset="0"/>
                <a:cs typeface="Times New Roman" panose="02020603050405020304" pitchFamily="18" charset="0"/>
              </a:rPr>
              <a:t>具</a:t>
            </a:r>
            <a:r>
              <a:rPr lang="en-US" altLang="zh-CN" sz="1800" dirty="0" smtClean="0">
                <a:latin typeface="Times New Roman" panose="02020603050405020304" pitchFamily="18" charset="0"/>
                <a:cs typeface="Times New Roman" panose="02020603050405020304" pitchFamily="18" charset="0"/>
              </a:rPr>
              <a:t>体的</a:t>
            </a:r>
            <a:r>
              <a:rPr lang="zh-CN" altLang="en-US" sz="1800" dirty="0" smtClean="0">
                <a:latin typeface="Times New Roman" panose="02020603050405020304" pitchFamily="18" charset="0"/>
                <a:cs typeface="Times New Roman" panose="02020603050405020304" pitchFamily="18" charset="0"/>
              </a:rPr>
              <a:t>，</a:t>
            </a:r>
            <a:r>
              <a:rPr lang="en-US" altLang="zh-CN" sz="1800" dirty="0" smtClean="0">
                <a:latin typeface="Times New Roman" panose="02020603050405020304" pitchFamily="18" charset="0"/>
                <a:cs typeface="Times New Roman" panose="02020603050405020304" pitchFamily="18" charset="0"/>
              </a:rPr>
              <a:t>可衡量的，可</a:t>
            </a:r>
            <a:r>
              <a:rPr lang="zh-CN" altLang="en-US" sz="1800" dirty="0" smtClean="0">
                <a:latin typeface="Times New Roman" panose="02020603050405020304" pitchFamily="18" charset="0"/>
                <a:cs typeface="Times New Roman" panose="02020603050405020304" pitchFamily="18" charset="0"/>
              </a:rPr>
              <a:t>实</a:t>
            </a:r>
            <a:r>
              <a:rPr lang="en-US" altLang="zh-CN" sz="1800" dirty="0" smtClean="0">
                <a:latin typeface="Times New Roman" panose="02020603050405020304" pitchFamily="18" charset="0"/>
                <a:cs typeface="Times New Roman" panose="02020603050405020304" pitchFamily="18" charset="0"/>
              </a:rPr>
              <a:t>现的，相关的，有时间限制的)来为成功作准备。</a:t>
            </a:r>
            <a:endParaRPr lang="en-US" altLang="zh-CN" sz="1800" dirty="0" smtClean="0">
              <a:latin typeface="Times New Roman" panose="02020603050405020304" pitchFamily="18" charset="0"/>
              <a:cs typeface="Times New Roman" panose="02020603050405020304" pitchFamily="18" charset="0"/>
            </a:endParaRPr>
          </a:p>
          <a:p>
            <a:pPr marL="285750" indent="-285750" fontAlgn="auto">
              <a:lnSpc>
                <a:spcPts val="2300"/>
              </a:lnSpc>
              <a:spcBef>
                <a:spcPts val="0"/>
              </a:spcBef>
              <a:spcAft>
                <a:spcPts val="0"/>
              </a:spcAft>
              <a:buFont typeface="Arial" panose="020B0604020202020204" pitchFamily="34" charset="0"/>
              <a:buChar char="•"/>
            </a:pPr>
            <a:r>
              <a:rPr lang="en-US" altLang="zh-CN" sz="1800" dirty="0" smtClean="0">
                <a:latin typeface="Times New Roman" panose="02020603050405020304" pitchFamily="18" charset="0"/>
                <a:cs typeface="Times New Roman" panose="02020603050405020304" pitchFamily="18" charset="0"/>
              </a:rPr>
              <a:t>You probably need </a:t>
            </a:r>
            <a:r>
              <a:rPr lang="en-US" altLang="zh-CN" sz="1800" dirty="0" smtClean="0">
                <a:solidFill>
                  <a:srgbClr val="C00000"/>
                </a:solidFill>
                <a:latin typeface="Times New Roman" panose="02020603050405020304" pitchFamily="18" charset="0"/>
                <a:cs typeface="Times New Roman" panose="02020603050405020304" pitchFamily="18" charset="0"/>
              </a:rPr>
              <a:t>SMART</a:t>
            </a:r>
            <a:r>
              <a:rPr lang="en-US" altLang="zh-CN" sz="1800" dirty="0" smtClean="0">
                <a:latin typeface="Times New Roman" panose="02020603050405020304" pitchFamily="18" charset="0"/>
                <a:cs typeface="Times New Roman" panose="02020603050405020304" pitchFamily="18" charset="0"/>
              </a:rPr>
              <a:t> goals that are </a:t>
            </a:r>
            <a:r>
              <a:rPr lang="en-US" altLang="zh-CN" sz="1800" u="sng" dirty="0" smtClean="0">
                <a:solidFill>
                  <a:srgbClr val="C00000"/>
                </a:solidFill>
                <a:latin typeface="Times New Roman" panose="02020603050405020304" pitchFamily="18" charset="0"/>
                <a:cs typeface="Times New Roman" panose="02020603050405020304" pitchFamily="18" charset="0"/>
              </a:rPr>
              <a:t>s</a:t>
            </a:r>
            <a:r>
              <a:rPr lang="en-US" altLang="zh-CN" sz="1800" u="sng" dirty="0" smtClean="0">
                <a:latin typeface="Times New Roman" panose="02020603050405020304" pitchFamily="18" charset="0"/>
                <a:cs typeface="Times New Roman" panose="02020603050405020304" pitchFamily="18" charset="0"/>
              </a:rPr>
              <a:t>pecific, </a:t>
            </a:r>
            <a:r>
              <a:rPr lang="en-US" altLang="zh-CN" sz="1800" u="sng" dirty="0" smtClean="0">
                <a:solidFill>
                  <a:srgbClr val="C00000"/>
                </a:solidFill>
                <a:latin typeface="Times New Roman" panose="02020603050405020304" pitchFamily="18" charset="0"/>
                <a:cs typeface="Times New Roman" panose="02020603050405020304" pitchFamily="18" charset="0"/>
              </a:rPr>
              <a:t>m</a:t>
            </a:r>
            <a:r>
              <a:rPr lang="en-US" altLang="zh-CN" sz="1800" u="sng" dirty="0" smtClean="0">
                <a:latin typeface="Times New Roman" panose="02020603050405020304" pitchFamily="18" charset="0"/>
                <a:cs typeface="Times New Roman" panose="02020603050405020304" pitchFamily="18" charset="0"/>
              </a:rPr>
              <a:t>easurable, </a:t>
            </a:r>
            <a:r>
              <a:rPr lang="en-US" altLang="zh-CN" sz="1800" u="sng" dirty="0" smtClean="0">
                <a:solidFill>
                  <a:srgbClr val="C00000"/>
                </a:solidFill>
                <a:latin typeface="Times New Roman" panose="02020603050405020304" pitchFamily="18" charset="0"/>
                <a:cs typeface="Times New Roman" panose="02020603050405020304" pitchFamily="18" charset="0"/>
              </a:rPr>
              <a:t>a</a:t>
            </a:r>
            <a:r>
              <a:rPr lang="en-US" altLang="zh-CN" sz="1800" u="sng" dirty="0" smtClean="0">
                <a:latin typeface="Times New Roman" panose="02020603050405020304" pitchFamily="18" charset="0"/>
                <a:cs typeface="Times New Roman" panose="02020603050405020304" pitchFamily="18" charset="0"/>
              </a:rPr>
              <a:t>chievable, </a:t>
            </a:r>
            <a:r>
              <a:rPr lang="en-US" altLang="zh-CN" sz="1800" u="sng" dirty="0" smtClean="0">
                <a:solidFill>
                  <a:srgbClr val="C00000"/>
                </a:solidFill>
                <a:latin typeface="Times New Roman" panose="02020603050405020304" pitchFamily="18" charset="0"/>
                <a:cs typeface="Times New Roman" panose="02020603050405020304" pitchFamily="18" charset="0"/>
              </a:rPr>
              <a:t>r</a:t>
            </a:r>
            <a:r>
              <a:rPr lang="en-US" altLang="zh-CN" sz="1800" u="sng" dirty="0" smtClean="0">
                <a:latin typeface="Times New Roman" panose="02020603050405020304" pitchFamily="18" charset="0"/>
                <a:cs typeface="Times New Roman" panose="02020603050405020304" pitchFamily="18" charset="0"/>
              </a:rPr>
              <a:t>elevant and </a:t>
            </a:r>
            <a:r>
              <a:rPr lang="en-US" altLang="zh-CN" sz="1800" u="sng" dirty="0" smtClean="0">
                <a:solidFill>
                  <a:srgbClr val="C00000"/>
                </a:solidFill>
                <a:latin typeface="Times New Roman" panose="02020603050405020304" pitchFamily="18" charset="0"/>
                <a:cs typeface="Times New Roman" panose="02020603050405020304" pitchFamily="18" charset="0"/>
              </a:rPr>
              <a:t>t</a:t>
            </a:r>
            <a:r>
              <a:rPr lang="en-US" altLang="zh-CN" sz="1800" u="sng" dirty="0" smtClean="0">
                <a:latin typeface="Times New Roman" panose="02020603050405020304" pitchFamily="18" charset="0"/>
                <a:cs typeface="Times New Roman" panose="02020603050405020304" pitchFamily="18" charset="0"/>
              </a:rPr>
              <a:t>ime-bound</a:t>
            </a:r>
            <a:r>
              <a:rPr lang="en-US" altLang="zh-CN" sz="1800" dirty="0" smtClean="0">
                <a:latin typeface="Times New Roman" panose="02020603050405020304" pitchFamily="18" charset="0"/>
                <a:cs typeface="Times New Roman" panose="02020603050405020304" pitchFamily="18" charset="0"/>
              </a:rPr>
              <a:t> to prepare for success.</a:t>
            </a:r>
            <a:endParaRPr lang="en-US" altLang="zh-CN" sz="1800" dirty="0" smtClean="0">
              <a:latin typeface="Times New Roman" panose="02020603050405020304" pitchFamily="18" charset="0"/>
              <a:cs typeface="Times New Roman" panose="02020603050405020304" pitchFamily="18" charset="0"/>
            </a:endParaRPr>
          </a:p>
          <a:p>
            <a:pPr indent="0" fontAlgn="auto">
              <a:lnSpc>
                <a:spcPts val="2300"/>
              </a:lnSpc>
              <a:spcBef>
                <a:spcPts val="0"/>
              </a:spcBef>
              <a:spcAft>
                <a:spcPts val="0"/>
              </a:spcAft>
              <a:buFont typeface="Arial" panose="020B0604020202020204" pitchFamily="34" charset="0"/>
              <a:buNone/>
            </a:pPr>
            <a:r>
              <a:rPr lang="en-US" altLang="zh-CN" sz="1800" dirty="0" smtClean="0">
                <a:latin typeface="Times New Roman" panose="02020603050405020304" pitchFamily="18" charset="0"/>
                <a:cs typeface="Times New Roman" panose="02020603050405020304" pitchFamily="18" charset="0"/>
                <a:sym typeface="+mn-ea"/>
              </a:rPr>
              <a:t>16.在过去一年里，</a:t>
            </a:r>
            <a:r>
              <a:rPr lang="en-US" altLang="zh-CN" sz="1800" dirty="0" smtClean="0">
                <a:solidFill>
                  <a:srgbClr val="7030A0"/>
                </a:solidFill>
                <a:latin typeface="Times New Roman" panose="02020603050405020304" pitchFamily="18" charset="0"/>
                <a:cs typeface="Times New Roman" panose="02020603050405020304" pitchFamily="18" charset="0"/>
                <a:sym typeface="+mn-ea"/>
              </a:rPr>
              <a:t>在大家帮助下</a:t>
            </a:r>
            <a:r>
              <a:rPr lang="en-US" altLang="zh-CN" sz="1800" dirty="0" smtClean="0">
                <a:latin typeface="Times New Roman" panose="02020603050405020304" pitchFamily="18" charset="0"/>
                <a:cs typeface="Times New Roman" panose="02020603050405020304" pitchFamily="18" charset="0"/>
                <a:sym typeface="+mn-ea"/>
              </a:rPr>
              <a:t>，我们适应了新的环境，成为了</a:t>
            </a:r>
            <a:r>
              <a:rPr lang="en-US" altLang="zh-CN" sz="1800" dirty="0" smtClean="0">
                <a:solidFill>
                  <a:srgbClr val="C00000"/>
                </a:solidFill>
                <a:latin typeface="Times New Roman" panose="02020603050405020304" pitchFamily="18" charset="0"/>
                <a:cs typeface="Times New Roman" panose="02020603050405020304" pitchFamily="18" charset="0"/>
                <a:sym typeface="+mn-ea"/>
              </a:rPr>
              <a:t>更加自主的学习者</a:t>
            </a:r>
            <a:r>
              <a:rPr lang="en-US" altLang="zh-CN" sz="1800" dirty="0" smtClean="0">
                <a:latin typeface="Times New Roman" panose="02020603050405020304" pitchFamily="18" charset="0"/>
                <a:cs typeface="Times New Roman" panose="02020603050405020304" pitchFamily="18" charset="0"/>
                <a:sym typeface="+mn-ea"/>
              </a:rPr>
              <a:t>。</a:t>
            </a:r>
            <a:r>
              <a:rPr sz="1800" dirty="0" smtClean="0">
                <a:latin typeface="Times New Roman" panose="02020603050405020304" pitchFamily="18" charset="0"/>
                <a:cs typeface="Times New Roman" panose="02020603050405020304" pitchFamily="18" charset="0"/>
                <a:sym typeface="+mn-ea"/>
              </a:rPr>
              <a:t>  </a:t>
            </a:r>
            <a:endParaRPr sz="1800" dirty="0" smtClean="0">
              <a:latin typeface="Times New Roman" panose="02020603050405020304" pitchFamily="18" charset="0"/>
              <a:cs typeface="Times New Roman" panose="02020603050405020304" pitchFamily="18" charset="0"/>
              <a:sym typeface="+mn-ea"/>
            </a:endParaRPr>
          </a:p>
          <a:p>
            <a:pPr marL="285750" indent="-285750" fontAlgn="auto">
              <a:lnSpc>
                <a:spcPts val="2300"/>
              </a:lnSpc>
              <a:spcBef>
                <a:spcPts val="0"/>
              </a:spcBef>
              <a:spcAft>
                <a:spcPts val="0"/>
              </a:spcAft>
              <a:buFont typeface="Arial" panose="020B0604020202020204" pitchFamily="34" charset="0"/>
              <a:buChar char="•"/>
            </a:pPr>
            <a:r>
              <a:rPr sz="1800" dirty="0" smtClean="0">
                <a:latin typeface="Times New Roman" panose="02020603050405020304" pitchFamily="18" charset="0"/>
                <a:cs typeface="Times New Roman" panose="02020603050405020304" pitchFamily="18" charset="0"/>
                <a:sym typeface="+mn-ea"/>
              </a:rPr>
              <a:t>The past year witnessed how we adapted to the new surroundings and became more </a:t>
            </a:r>
            <a:r>
              <a:rPr sz="1800" dirty="0" smtClean="0">
                <a:solidFill>
                  <a:srgbClr val="C00000"/>
                </a:solidFill>
                <a:latin typeface="Times New Roman" panose="02020603050405020304" pitchFamily="18" charset="0"/>
                <a:cs typeface="Times New Roman" panose="02020603050405020304" pitchFamily="18" charset="0"/>
                <a:sym typeface="+mn-ea"/>
              </a:rPr>
              <a:t>autonomous </a:t>
            </a:r>
            <a:r>
              <a:rPr sz="1800" baseline="-25000" dirty="0" smtClean="0">
                <a:solidFill>
                  <a:srgbClr val="C00000"/>
                </a:solidFill>
                <a:latin typeface="Times New Roman" panose="02020603050405020304" pitchFamily="18" charset="0"/>
                <a:cs typeface="Times New Roman" panose="02020603050405020304" pitchFamily="18" charset="0"/>
                <a:sym typeface="+mn-ea"/>
              </a:rPr>
              <a:t>/ɔːˈtɒnəməs/</a:t>
            </a:r>
            <a:r>
              <a:rPr sz="1800" dirty="0" smtClean="0">
                <a:solidFill>
                  <a:srgbClr val="C00000"/>
                </a:solidFill>
                <a:latin typeface="Times New Roman" panose="02020603050405020304" pitchFamily="18" charset="0"/>
                <a:cs typeface="Times New Roman" panose="02020603050405020304" pitchFamily="18" charset="0"/>
                <a:sym typeface="+mn-ea"/>
              </a:rPr>
              <a:t>  learners</a:t>
            </a:r>
            <a:r>
              <a:rPr sz="1800" dirty="0" smtClean="0">
                <a:latin typeface="Times New Roman" panose="02020603050405020304" pitchFamily="18" charset="0"/>
                <a:cs typeface="Times New Roman" panose="02020603050405020304" pitchFamily="18" charset="0"/>
                <a:sym typeface="+mn-ea"/>
              </a:rPr>
              <a:t> </a:t>
            </a:r>
            <a:r>
              <a:rPr sz="1800" dirty="0" smtClean="0">
                <a:solidFill>
                  <a:srgbClr val="7030A0"/>
                </a:solidFill>
                <a:latin typeface="Times New Roman" panose="02020603050405020304" pitchFamily="18" charset="0"/>
                <a:cs typeface="Times New Roman" panose="02020603050405020304" pitchFamily="18" charset="0"/>
                <a:sym typeface="+mn-ea"/>
              </a:rPr>
              <a:t>with the unreserved</a:t>
            </a:r>
            <a:r>
              <a:rPr sz="1800" baseline="-25000" dirty="0" smtClean="0">
                <a:solidFill>
                  <a:srgbClr val="7030A0"/>
                </a:solidFill>
                <a:latin typeface="Times New Roman" panose="02020603050405020304" pitchFamily="18" charset="0"/>
                <a:cs typeface="Times New Roman" panose="02020603050405020304" pitchFamily="18" charset="0"/>
                <a:sym typeface="+mn-ea"/>
              </a:rPr>
              <a:t>/ˌʌnrɪˈzɜːvd/ </a:t>
            </a:r>
            <a:r>
              <a:rPr sz="1800" dirty="0" smtClean="0">
                <a:solidFill>
                  <a:srgbClr val="7030A0"/>
                </a:solidFill>
                <a:latin typeface="Times New Roman" panose="02020603050405020304" pitchFamily="18" charset="0"/>
                <a:cs typeface="Times New Roman" panose="02020603050405020304" pitchFamily="18" charset="0"/>
                <a:sym typeface="+mn-ea"/>
              </a:rPr>
              <a:t> help of all of you</a:t>
            </a:r>
            <a:r>
              <a:rPr sz="1800" dirty="0" smtClean="0">
                <a:latin typeface="Times New Roman" panose="02020603050405020304" pitchFamily="18" charset="0"/>
                <a:cs typeface="Times New Roman" panose="02020603050405020304" pitchFamily="18" charset="0"/>
                <a:sym typeface="+mn-ea"/>
              </a:rPr>
              <a:t>.</a:t>
            </a:r>
            <a:endParaRPr lang="en-US" altLang="zh-CN" sz="1800" dirty="0" smtClean="0">
              <a:latin typeface="Times New Roman" panose="02020603050405020304" pitchFamily="18" charset="0"/>
              <a:cs typeface="Times New Roman" panose="02020603050405020304" pitchFamily="18" charset="0"/>
            </a:endParaRPr>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p:tgtEl>
                                          <p:spTgt spid="2">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2">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p:tgtEl>
                                          <p:spTgt spid="2">
                                            <p:txEl>
                                              <p:pRg st="3" end="3"/>
                                            </p:txEl>
                                          </p:spTgt>
                                        </p:tgtEl>
                                        <p:attrNameLst>
                                          <p:attrName>ppt_y</p:attrName>
                                        </p:attrNameLst>
                                      </p:cBhvr>
                                      <p:tavLst>
                                        <p:tav tm="0">
                                          <p:val>
                                            <p:strVal val="#ppt_y+#ppt_h*1.125000"/>
                                          </p:val>
                                        </p:tav>
                                        <p:tav tm="100000">
                                          <p:val>
                                            <p:strVal val="#ppt_y"/>
                                          </p:val>
                                        </p:tav>
                                      </p:tavLst>
                                    </p:anim>
                                    <p:animEffect transition="in" filter="wipe(up)">
                                      <p:cBhvr>
                                        <p:cTn id="20" dur="500"/>
                                        <p:tgtEl>
                                          <p:spTgt spid="2">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anim calcmode="lin" valueType="num">
                                      <p:cBhvr additive="base">
                                        <p:cTn id="25" dur="500"/>
                                        <p:tgtEl>
                                          <p:spTgt spid="2">
                                            <p:txEl>
                                              <p:pRg st="5" end="5"/>
                                            </p:txEl>
                                          </p:spTgt>
                                        </p:tgtEl>
                                        <p:attrNameLst>
                                          <p:attrName>ppt_y</p:attrName>
                                        </p:attrNameLst>
                                      </p:cBhvr>
                                      <p:tavLst>
                                        <p:tav tm="0">
                                          <p:val>
                                            <p:strVal val="#ppt_y+#ppt_h*1.125000"/>
                                          </p:val>
                                        </p:tav>
                                        <p:tav tm="100000">
                                          <p:val>
                                            <p:strVal val="#ppt_y"/>
                                          </p:val>
                                        </p:tav>
                                      </p:tavLst>
                                    </p:anim>
                                    <p:animEffect transition="in" filter="wipe(up)">
                                      <p:cBhvr>
                                        <p:cTn id="26" dur="500"/>
                                        <p:tgtEl>
                                          <p:spTgt spid="2">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anim calcmode="lin" valueType="num">
                                      <p:cBhvr additive="base">
                                        <p:cTn id="31" dur="500"/>
                                        <p:tgtEl>
                                          <p:spTgt spid="2">
                                            <p:txEl>
                                              <p:pRg st="7" end="7"/>
                                            </p:txEl>
                                          </p:spTgt>
                                        </p:tgtEl>
                                        <p:attrNameLst>
                                          <p:attrName>ppt_y</p:attrName>
                                        </p:attrNameLst>
                                      </p:cBhvr>
                                      <p:tavLst>
                                        <p:tav tm="0">
                                          <p:val>
                                            <p:strVal val="#ppt_y+#ppt_h*1.125000"/>
                                          </p:val>
                                        </p:tav>
                                        <p:tav tm="100000">
                                          <p:val>
                                            <p:strVal val="#ppt_y"/>
                                          </p:val>
                                        </p:tav>
                                      </p:tavLst>
                                    </p:anim>
                                    <p:animEffect transition="in" filter="wipe(up)">
                                      <p:cBhvr>
                                        <p:cTn id="32" dur="500"/>
                                        <p:tgtEl>
                                          <p:spTgt spid="2">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nodeType="clickEffect">
                                  <p:stCondLst>
                                    <p:cond delay="0"/>
                                  </p:stCondLst>
                                  <p:childTnLst>
                                    <p:set>
                                      <p:cBhvr>
                                        <p:cTn id="36" dur="1" fill="hold">
                                          <p:stCondLst>
                                            <p:cond delay="0"/>
                                          </p:stCondLst>
                                        </p:cTn>
                                        <p:tgtEl>
                                          <p:spTgt spid="2">
                                            <p:txEl>
                                              <p:pRg st="9" end="9"/>
                                            </p:txEl>
                                          </p:spTgt>
                                        </p:tgtEl>
                                        <p:attrNameLst>
                                          <p:attrName>style.visibility</p:attrName>
                                        </p:attrNameLst>
                                      </p:cBhvr>
                                      <p:to>
                                        <p:strVal val="visible"/>
                                      </p:to>
                                    </p:set>
                                    <p:anim calcmode="lin" valueType="num">
                                      <p:cBhvr additive="base">
                                        <p:cTn id="37" dur="500"/>
                                        <p:tgtEl>
                                          <p:spTgt spid="2">
                                            <p:txEl>
                                              <p:pRg st="9" end="9"/>
                                            </p:txEl>
                                          </p:spTgt>
                                        </p:tgtEl>
                                        <p:attrNameLst>
                                          <p:attrName>ppt_y</p:attrName>
                                        </p:attrNameLst>
                                      </p:cBhvr>
                                      <p:tavLst>
                                        <p:tav tm="0">
                                          <p:val>
                                            <p:strVal val="#ppt_y+#ppt_h*1.125000"/>
                                          </p:val>
                                        </p:tav>
                                        <p:tav tm="100000">
                                          <p:val>
                                            <p:strVal val="#ppt_y"/>
                                          </p:val>
                                        </p:tav>
                                      </p:tavLst>
                                    </p:anim>
                                    <p:animEffect transition="in" filter="wipe(up)">
                                      <p:cBhvr>
                                        <p:cTn id="38"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5">
                <a:lumMod val="75000"/>
              </a:schemeClr>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pic>
        <p:nvPicPr>
          <p:cNvPr id="4" name="图片 3" descr="未标题-1.png"/>
          <p:cNvPicPr>
            <a:picLocks noChangeAspect="1"/>
          </p:cNvPicPr>
          <p:nvPr/>
        </p:nvPicPr>
        <p:blipFill>
          <a:blip r:embed="rId4" cstate="print"/>
          <a:stretch>
            <a:fillRect/>
          </a:stretch>
        </p:blipFill>
        <p:spPr>
          <a:xfrm>
            <a:off x="8150225" y="0"/>
            <a:ext cx="459740" cy="749935"/>
          </a:xfrm>
          <a:prstGeom prst="rect">
            <a:avLst/>
          </a:prstGeom>
        </p:spPr>
      </p:pic>
      <p:sp>
        <p:nvSpPr>
          <p:cNvPr id="5" name="TextBox 3"/>
          <p:cNvSpPr txBox="1"/>
          <p:nvPr/>
        </p:nvSpPr>
        <p:spPr>
          <a:xfrm>
            <a:off x="534035" y="144780"/>
            <a:ext cx="6347460" cy="398780"/>
          </a:xfrm>
          <a:prstGeom prst="rect">
            <a:avLst/>
          </a:prstGeom>
          <a:noFill/>
        </p:spPr>
        <p:txBody>
          <a:bodyPr wrap="square" rtlCol="0">
            <a:spAutoFit/>
          </a:bodyPr>
          <a:p>
            <a:r>
              <a:rPr lang="zh-CN" altLang="en-US" sz="2000" b="1" dirty="0">
                <a:solidFill>
                  <a:schemeClr val="accent5">
                    <a:lumMod val="75000"/>
                  </a:schemeClr>
                </a:solidFill>
                <a:latin typeface="微软雅黑" panose="020B0503020204020204" pitchFamily="34" charset="-122"/>
                <a:ea typeface="微软雅黑" panose="020B0503020204020204" pitchFamily="34" charset="-122"/>
              </a:rPr>
              <a:t>李华是否要自我介绍？</a:t>
            </a:r>
            <a:endParaRPr lang="zh-CN" altLang="en-US" sz="2000" b="1" dirty="0">
              <a:solidFill>
                <a:schemeClr val="accent5">
                  <a:lumMod val="75000"/>
                </a:schemeClr>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168910" y="693420"/>
            <a:ext cx="8817610" cy="3630930"/>
          </a:xfrm>
          <a:prstGeom prst="rect">
            <a:avLst/>
          </a:prstGeom>
          <a:noFill/>
        </p:spPr>
        <p:txBody>
          <a:bodyPr wrap="square" rtlCol="0">
            <a:spAutoFit/>
          </a:bodyPr>
          <a:p>
            <a:pPr marL="285750" indent="-285750" fontAlgn="auto">
              <a:lnSpc>
                <a:spcPts val="2760"/>
              </a:lnSpc>
              <a:buFont typeface="Wingdings" panose="05000000000000000000" charset="0"/>
              <a:buChar char="Ø"/>
            </a:pPr>
            <a:r>
              <a:rPr lang="zh-CN" altLang="en-US" sz="1800" dirty="0" smtClean="0">
                <a:solidFill>
                  <a:schemeClr val="accent5">
                    <a:lumMod val="75000"/>
                  </a:schemeClr>
                </a:solidFill>
                <a:latin typeface="Times New Roman" panose="02020603050405020304" pitchFamily="18" charset="0"/>
                <a:cs typeface="Times New Roman" panose="02020603050405020304" pitchFamily="18" charset="0"/>
              </a:rPr>
              <a:t>如果是</a:t>
            </a:r>
            <a:r>
              <a:rPr lang="zh-CN" altLang="en-US" sz="1800" dirty="0" smtClean="0">
                <a:latin typeface="Times New Roman" panose="02020603050405020304" pitchFamily="18" charset="0"/>
                <a:cs typeface="Times New Roman" panose="02020603050405020304" pitchFamily="18" charset="0"/>
              </a:rPr>
              <a:t>老朋友或熟悉场所，没有必要。</a:t>
            </a:r>
            <a:endParaRPr lang="zh-CN" altLang="en-US" sz="1800" dirty="0" smtClean="0">
              <a:latin typeface="Times New Roman" panose="02020603050405020304" pitchFamily="18" charset="0"/>
              <a:cs typeface="Times New Roman" panose="02020603050405020304" pitchFamily="18" charset="0"/>
            </a:endParaRPr>
          </a:p>
          <a:p>
            <a:pPr marL="285750" indent="-285750" fontAlgn="auto">
              <a:lnSpc>
                <a:spcPts val="2760"/>
              </a:lnSpc>
              <a:buFont typeface="Wingdings" panose="05000000000000000000" charset="0"/>
              <a:buChar char="Ø"/>
            </a:pPr>
            <a:r>
              <a:rPr lang="zh-CN" altLang="en-US" sz="1800" dirty="0" smtClean="0">
                <a:solidFill>
                  <a:schemeClr val="accent5">
                    <a:lumMod val="75000"/>
                  </a:schemeClr>
                </a:solidFill>
                <a:latin typeface="Times New Roman" panose="02020603050405020304" pitchFamily="18" charset="0"/>
                <a:cs typeface="Times New Roman" panose="02020603050405020304" pitchFamily="18" charset="0"/>
              </a:rPr>
              <a:t>如果是</a:t>
            </a:r>
            <a:r>
              <a:rPr lang="zh-CN" altLang="en-US" sz="1800" dirty="0" smtClean="0">
                <a:latin typeface="Times New Roman" panose="02020603050405020304" pitchFamily="18" charset="0"/>
                <a:cs typeface="Times New Roman" panose="02020603050405020304" pitchFamily="18" charset="0"/>
              </a:rPr>
              <a:t>与陌生人交往或陌生环境，可以</a:t>
            </a:r>
            <a:endParaRPr lang="zh-CN" altLang="en-US" sz="1800" dirty="0" smtClean="0">
              <a:latin typeface="Times New Roman" panose="02020603050405020304" pitchFamily="18" charset="0"/>
              <a:cs typeface="Times New Roman" panose="02020603050405020304" pitchFamily="18" charset="0"/>
            </a:endParaRPr>
          </a:p>
          <a:p>
            <a:pPr indent="0" fontAlgn="auto">
              <a:lnSpc>
                <a:spcPts val="2760"/>
              </a:lnSpc>
              <a:buFont typeface="Wingdings" panose="05000000000000000000" charset="0"/>
              <a:buNone/>
            </a:pPr>
            <a:r>
              <a:rPr lang="en-US" altLang="zh-CN" sz="1800" dirty="0" smtClean="0">
                <a:latin typeface="Times New Roman" panose="02020603050405020304" pitchFamily="18" charset="0"/>
                <a:cs typeface="Times New Roman" panose="02020603050405020304" pitchFamily="18" charset="0"/>
              </a:rPr>
              <a:t>                </a:t>
            </a:r>
            <a:r>
              <a:rPr lang="en-US" altLang="zh-CN" sz="1800" b="1" dirty="0" smtClean="0">
                <a:latin typeface="Times New Roman" panose="02020603050405020304" pitchFamily="18" charset="0"/>
                <a:cs typeface="Times New Roman" panose="02020603050405020304" pitchFamily="18" charset="0"/>
              </a:rPr>
              <a:t> “</a:t>
            </a:r>
            <a:r>
              <a:rPr lang="zh-CN" altLang="en-US" sz="1800" b="1" dirty="0" smtClean="0">
                <a:latin typeface="Times New Roman" panose="02020603050405020304" pitchFamily="18" charset="0"/>
                <a:cs typeface="Times New Roman" panose="02020603050405020304" pitchFamily="18" charset="0"/>
              </a:rPr>
              <a:t>自我介绍</a:t>
            </a:r>
            <a:r>
              <a:rPr lang="zh-CN" altLang="en-US" sz="1800" b="1" baseline="-25000" dirty="0" smtClean="0">
                <a:solidFill>
                  <a:srgbClr val="C00000"/>
                </a:solidFill>
                <a:latin typeface="Times New Roman" panose="02020603050405020304" pitchFamily="18" charset="0"/>
                <a:cs typeface="Times New Roman" panose="02020603050405020304" pitchFamily="18" charset="0"/>
              </a:rPr>
              <a:t>（不能只是</a:t>
            </a:r>
            <a:r>
              <a:rPr lang="en-US" altLang="zh-CN" sz="1800" b="1" baseline="-25000" dirty="0" smtClean="0">
                <a:solidFill>
                  <a:srgbClr val="C00000"/>
                </a:solidFill>
                <a:latin typeface="Times New Roman" panose="02020603050405020304" pitchFamily="18" charset="0"/>
                <a:cs typeface="Times New Roman" panose="02020603050405020304" pitchFamily="18" charset="0"/>
              </a:rPr>
              <a:t>I’m Li Hua  </a:t>
            </a:r>
            <a:r>
              <a:rPr lang="zh-CN" altLang="en-US" sz="1800" b="1" baseline="-25000" dirty="0" smtClean="0">
                <a:solidFill>
                  <a:srgbClr val="C00000"/>
                </a:solidFill>
                <a:latin typeface="Times New Roman" panose="02020603050405020304" pitchFamily="18" charset="0"/>
                <a:cs typeface="Times New Roman" panose="02020603050405020304" pitchFamily="18" charset="0"/>
              </a:rPr>
              <a:t>）</a:t>
            </a:r>
            <a:r>
              <a:rPr lang="en-US" altLang="zh-CN" sz="1800" b="1" dirty="0" smtClean="0">
                <a:latin typeface="Times New Roman" panose="02020603050405020304" pitchFamily="18" charset="0"/>
                <a:cs typeface="Times New Roman" panose="02020603050405020304" pitchFamily="18" charset="0"/>
              </a:rPr>
              <a:t>+</a:t>
            </a:r>
            <a:r>
              <a:rPr lang="zh-CN" altLang="en-US" sz="1800" b="1" dirty="0" smtClean="0">
                <a:solidFill>
                  <a:srgbClr val="7030A0"/>
                </a:solidFill>
                <a:latin typeface="Times New Roman" panose="02020603050405020304" pitchFamily="18" charset="0"/>
                <a:cs typeface="Times New Roman" panose="02020603050405020304" pitchFamily="18" charset="0"/>
              </a:rPr>
              <a:t>亮明身份</a:t>
            </a:r>
            <a:r>
              <a:rPr lang="en-US" altLang="zh-CN" sz="1800" b="1" baseline="-25000" dirty="0" smtClean="0">
                <a:solidFill>
                  <a:srgbClr val="C00000"/>
                </a:solidFill>
                <a:latin typeface="Times New Roman" panose="02020603050405020304" pitchFamily="18" charset="0"/>
                <a:cs typeface="Times New Roman" panose="02020603050405020304" pitchFamily="18" charset="0"/>
              </a:rPr>
              <a:t>(</a:t>
            </a:r>
            <a:r>
              <a:rPr lang="zh-CN" altLang="en-US" sz="1800" b="1" baseline="-25000" dirty="0" smtClean="0">
                <a:solidFill>
                  <a:srgbClr val="C00000"/>
                </a:solidFill>
                <a:latin typeface="Times New Roman" panose="02020603050405020304" pitchFamily="18" charset="0"/>
                <a:cs typeface="Times New Roman" panose="02020603050405020304" pitchFamily="18" charset="0"/>
              </a:rPr>
              <a:t>同位语</a:t>
            </a:r>
            <a:r>
              <a:rPr lang="en-US" altLang="zh-CN" sz="1800" b="1" baseline="-25000" dirty="0" smtClean="0">
                <a:solidFill>
                  <a:srgbClr val="C00000"/>
                </a:solidFill>
                <a:latin typeface="Times New Roman" panose="02020603050405020304" pitchFamily="18" charset="0"/>
                <a:cs typeface="Times New Roman" panose="02020603050405020304" pitchFamily="18" charset="0"/>
              </a:rPr>
              <a:t>)</a:t>
            </a:r>
            <a:r>
              <a:rPr lang="en-US" altLang="zh-CN" sz="1800" b="1" dirty="0" smtClean="0">
                <a:latin typeface="Times New Roman" panose="02020603050405020304" pitchFamily="18" charset="0"/>
                <a:cs typeface="Times New Roman" panose="02020603050405020304" pitchFamily="18" charset="0"/>
              </a:rPr>
              <a:t>+</a:t>
            </a:r>
            <a:r>
              <a:rPr lang="zh-CN" altLang="en-US" sz="1800" b="1" dirty="0" smtClean="0">
                <a:solidFill>
                  <a:srgbClr val="0070C0"/>
                </a:solidFill>
                <a:latin typeface="Times New Roman" panose="02020603050405020304" pitchFamily="18" charset="0"/>
                <a:cs typeface="Times New Roman" panose="02020603050405020304" pitchFamily="18" charset="0"/>
              </a:rPr>
              <a:t>相关信息</a:t>
            </a:r>
            <a:r>
              <a:rPr lang="zh-CN" altLang="en-US" sz="1800" b="1" baseline="-25000" dirty="0" smtClean="0">
                <a:solidFill>
                  <a:srgbClr val="C00000"/>
                </a:solidFill>
                <a:latin typeface="Times New Roman" panose="02020603050405020304" pitchFamily="18" charset="0"/>
                <a:cs typeface="Times New Roman" panose="02020603050405020304" pitchFamily="18" charset="0"/>
              </a:rPr>
              <a:t>（定从）</a:t>
            </a:r>
            <a:r>
              <a:rPr lang="en-US" altLang="zh-CN" sz="1800" b="1" baseline="-25000" dirty="0" smtClean="0">
                <a:solidFill>
                  <a:srgbClr val="C00000"/>
                </a:solidFill>
                <a:latin typeface="Times New Roman" panose="02020603050405020304" pitchFamily="18" charset="0"/>
                <a:cs typeface="Times New Roman" panose="02020603050405020304" pitchFamily="18" charset="0"/>
              </a:rPr>
              <a:t>/ </a:t>
            </a:r>
            <a:r>
              <a:rPr lang="zh-CN" altLang="en-US" sz="1800" b="1" dirty="0" smtClean="0">
                <a:solidFill>
                  <a:srgbClr val="0070C0"/>
                </a:solidFill>
                <a:latin typeface="Times New Roman" panose="02020603050405020304" pitchFamily="18" charset="0"/>
                <a:cs typeface="Times New Roman" panose="02020603050405020304" pitchFamily="18" charset="0"/>
              </a:rPr>
              <a:t>交际目的</a:t>
            </a:r>
            <a:r>
              <a:rPr lang="en-US" altLang="zh-CN" sz="1800" b="1" dirty="0" smtClean="0">
                <a:latin typeface="Times New Roman" panose="02020603050405020304" pitchFamily="18" charset="0"/>
                <a:cs typeface="Times New Roman" panose="02020603050405020304" pitchFamily="18" charset="0"/>
              </a:rPr>
              <a:t>”</a:t>
            </a:r>
            <a:r>
              <a:rPr lang="zh-CN" altLang="en-US" sz="1800" b="1" dirty="0" smtClean="0">
                <a:latin typeface="Times New Roman" panose="02020603050405020304" pitchFamily="18" charset="0"/>
                <a:cs typeface="Times New Roman" panose="02020603050405020304" pitchFamily="18" charset="0"/>
              </a:rPr>
              <a:t>，如：</a:t>
            </a:r>
            <a:endParaRPr lang="zh-CN" altLang="en-US" sz="1800" b="1" dirty="0" smtClean="0">
              <a:latin typeface="Times New Roman" panose="02020603050405020304" pitchFamily="18" charset="0"/>
              <a:cs typeface="Times New Roman" panose="02020603050405020304" pitchFamily="18" charset="0"/>
            </a:endParaRPr>
          </a:p>
          <a:p>
            <a:pPr marL="285750" indent="-285750" fontAlgn="auto">
              <a:lnSpc>
                <a:spcPts val="2760"/>
              </a:lnSpc>
              <a:buFont typeface="Arial" panose="020B0604020202020204" pitchFamily="34" charset="0"/>
              <a:buChar char="•"/>
            </a:pPr>
            <a:r>
              <a:rPr lang="zh-CN" altLang="en-US" sz="1800" dirty="0" smtClean="0">
                <a:latin typeface="Times New Roman" panose="02020603050405020304" pitchFamily="18" charset="0"/>
                <a:cs typeface="Times New Roman" panose="02020603050405020304" pitchFamily="18" charset="0"/>
              </a:rPr>
              <a:t>I am Li Hua, </a:t>
            </a:r>
            <a:r>
              <a:rPr lang="zh-CN" altLang="en-US" sz="1800" dirty="0" smtClean="0">
                <a:solidFill>
                  <a:srgbClr val="7030A0"/>
                </a:solidFill>
                <a:latin typeface="Times New Roman" panose="02020603050405020304" pitchFamily="18" charset="0"/>
                <a:cs typeface="Times New Roman" panose="02020603050405020304" pitchFamily="18" charset="0"/>
              </a:rPr>
              <a:t>a passenger of flight FL753</a:t>
            </a:r>
            <a:r>
              <a:rPr lang="zh-CN" altLang="en-US" sz="1800" dirty="0" smtClean="0">
                <a:latin typeface="Times New Roman" panose="02020603050405020304" pitchFamily="18" charset="0"/>
                <a:cs typeface="Times New Roman" panose="02020603050405020304" pitchFamily="18" charset="0"/>
              </a:rPr>
              <a:t>. </a:t>
            </a:r>
            <a:endParaRPr lang="zh-CN" altLang="en-US" sz="1800" dirty="0" smtClean="0">
              <a:latin typeface="Times New Roman" panose="02020603050405020304" pitchFamily="18" charset="0"/>
              <a:cs typeface="Times New Roman" panose="02020603050405020304" pitchFamily="18" charset="0"/>
            </a:endParaRPr>
          </a:p>
          <a:p>
            <a:pPr marL="285750" indent="-285750" fontAlgn="auto">
              <a:lnSpc>
                <a:spcPts val="2760"/>
              </a:lnSpc>
              <a:buFont typeface="Arial" panose="020B0604020202020204" pitchFamily="34" charset="0"/>
              <a:buChar char="•"/>
            </a:pPr>
            <a:r>
              <a:rPr lang="zh-CN" altLang="en-US" sz="1800" dirty="0" smtClean="0">
                <a:latin typeface="Times New Roman" panose="02020603050405020304" pitchFamily="18" charset="0"/>
                <a:cs typeface="Times New Roman" panose="02020603050405020304" pitchFamily="18" charset="0"/>
              </a:rPr>
              <a:t>I am Li Hua, </a:t>
            </a:r>
            <a:r>
              <a:rPr lang="zh-CN" altLang="en-US" sz="1800" dirty="0" smtClean="0">
                <a:solidFill>
                  <a:srgbClr val="7030A0"/>
                </a:solidFill>
                <a:latin typeface="Times New Roman" panose="02020603050405020304" pitchFamily="18" charset="0"/>
                <a:cs typeface="Times New Roman" panose="02020603050405020304" pitchFamily="18" charset="0"/>
              </a:rPr>
              <a:t>a reporter of the school newspaper</a:t>
            </a:r>
            <a:r>
              <a:rPr lang="zh-CN" altLang="en-US" sz="1800" dirty="0" smtClean="0">
                <a:latin typeface="Times New Roman" panose="02020603050405020304" pitchFamily="18" charset="0"/>
                <a:cs typeface="Times New Roman" panose="02020603050405020304" pitchFamily="18" charset="0"/>
              </a:rPr>
              <a:t>，</a:t>
            </a:r>
            <a:r>
              <a:rPr lang="en-US" altLang="zh-CN" sz="1800" dirty="0" smtClean="0">
                <a:solidFill>
                  <a:srgbClr val="0070C0"/>
                </a:solidFill>
                <a:latin typeface="Times New Roman" panose="02020603050405020304" pitchFamily="18" charset="0"/>
                <a:cs typeface="Times New Roman" panose="02020603050405020304" pitchFamily="18" charset="0"/>
              </a:rPr>
              <a:t>who will </a:t>
            </a:r>
            <a:r>
              <a:rPr lang="zh-CN" altLang="en-US" sz="1800" dirty="0" smtClean="0">
                <a:solidFill>
                  <a:srgbClr val="0070C0"/>
                </a:solidFill>
                <a:latin typeface="Times New Roman" panose="02020603050405020304" pitchFamily="18" charset="0"/>
                <a:cs typeface="Times New Roman" panose="02020603050405020304" pitchFamily="18" charset="0"/>
                <a:sym typeface="+mn-ea"/>
              </a:rPr>
              <a:t>ask you for an interview appointment</a:t>
            </a:r>
            <a:r>
              <a:rPr lang="en-US" altLang="zh-CN" sz="1800" dirty="0" smtClean="0">
                <a:solidFill>
                  <a:srgbClr val="0070C0"/>
                </a:solidFill>
                <a:latin typeface="Times New Roman" panose="02020603050405020304" pitchFamily="18" charset="0"/>
                <a:cs typeface="Times New Roman" panose="02020603050405020304" pitchFamily="18" charset="0"/>
                <a:sym typeface="+mn-ea"/>
              </a:rPr>
              <a:t> after </a:t>
            </a:r>
            <a:r>
              <a:rPr lang="zh-CN" altLang="en-US" sz="1800" dirty="0" smtClean="0">
                <a:solidFill>
                  <a:srgbClr val="0070C0"/>
                </a:solidFill>
                <a:latin typeface="Times New Roman" panose="02020603050405020304" pitchFamily="18" charset="0"/>
                <a:cs typeface="Times New Roman" panose="02020603050405020304" pitchFamily="18" charset="0"/>
              </a:rPr>
              <a:t>know</a:t>
            </a:r>
            <a:r>
              <a:rPr lang="en-US" altLang="zh-CN" sz="1800" dirty="0" smtClean="0">
                <a:solidFill>
                  <a:srgbClr val="0070C0"/>
                </a:solidFill>
                <a:latin typeface="Times New Roman" panose="02020603050405020304" pitchFamily="18" charset="0"/>
                <a:cs typeface="Times New Roman" panose="02020603050405020304" pitchFamily="18" charset="0"/>
              </a:rPr>
              <a:t>ing</a:t>
            </a:r>
            <a:r>
              <a:rPr lang="zh-CN" altLang="en-US" sz="1800" dirty="0" smtClean="0">
                <a:solidFill>
                  <a:srgbClr val="0070C0"/>
                </a:solidFill>
                <a:latin typeface="Times New Roman" panose="02020603050405020304" pitchFamily="18" charset="0"/>
                <a:cs typeface="Times New Roman" panose="02020603050405020304" pitchFamily="18" charset="0"/>
              </a:rPr>
              <a:t> that you will visit our school</a:t>
            </a:r>
            <a:r>
              <a:rPr lang="zh-CN" altLang="en-US" sz="1800" dirty="0" smtClean="0">
                <a:latin typeface="Times New Roman" panose="02020603050405020304" pitchFamily="18" charset="0"/>
                <a:cs typeface="Times New Roman" panose="02020603050405020304" pitchFamily="18" charset="0"/>
              </a:rPr>
              <a:t>.</a:t>
            </a:r>
            <a:endParaRPr lang="zh-CN" altLang="en-US" sz="1800" dirty="0" smtClean="0">
              <a:latin typeface="Times New Roman" panose="02020603050405020304" pitchFamily="18" charset="0"/>
              <a:cs typeface="Times New Roman" panose="02020603050405020304" pitchFamily="18" charset="0"/>
            </a:endParaRPr>
          </a:p>
          <a:p>
            <a:pPr marL="285750" indent="-285750" fontAlgn="auto">
              <a:lnSpc>
                <a:spcPts val="2760"/>
              </a:lnSpc>
              <a:buFont typeface="Arial" panose="020B0604020202020204" pitchFamily="34" charset="0"/>
              <a:buChar char="•"/>
            </a:pPr>
            <a:r>
              <a:rPr lang="en-US" altLang="zh-CN" sz="1800" dirty="0" smtClean="0">
                <a:latin typeface="Times New Roman" panose="02020603050405020304" pitchFamily="18" charset="0"/>
                <a:cs typeface="Times New Roman" panose="02020603050405020304" pitchFamily="18" charset="0"/>
              </a:rPr>
              <a:t>I am Li Hua, </a:t>
            </a:r>
            <a:r>
              <a:rPr lang="en-US" altLang="zh-CN" sz="1800" dirty="0" smtClean="0">
                <a:solidFill>
                  <a:srgbClr val="7030A0"/>
                </a:solidFill>
                <a:latin typeface="Times New Roman" panose="02020603050405020304" pitchFamily="18" charset="0"/>
                <a:cs typeface="Times New Roman" panose="02020603050405020304" pitchFamily="18" charset="0"/>
              </a:rPr>
              <a:t>a high school graduate from China.</a:t>
            </a:r>
            <a:r>
              <a:rPr lang="en-US" altLang="zh-CN" sz="1800" dirty="0" smtClean="0">
                <a:solidFill>
                  <a:srgbClr val="0070C0"/>
                </a:solidFill>
                <a:latin typeface="Times New Roman" panose="02020603050405020304" pitchFamily="18" charset="0"/>
                <a:cs typeface="Times New Roman" panose="02020603050405020304" pitchFamily="18" charset="0"/>
              </a:rPr>
              <a:t> I am writing to apply to be a volunteer in your animal conservation program during my summer break.</a:t>
            </a:r>
            <a:endParaRPr lang="en-US" altLang="zh-CN" sz="1800" dirty="0" smtClean="0">
              <a:solidFill>
                <a:srgbClr val="0070C0"/>
              </a:solidFill>
              <a:latin typeface="Times New Roman" panose="02020603050405020304" pitchFamily="18" charset="0"/>
              <a:cs typeface="Times New Roman" panose="02020603050405020304" pitchFamily="18" charset="0"/>
            </a:endParaRPr>
          </a:p>
          <a:p>
            <a:pPr marL="285750" indent="-285750" fontAlgn="auto">
              <a:lnSpc>
                <a:spcPts val="2760"/>
              </a:lnSpc>
              <a:buFont typeface="Arial" panose="020B0604020202020204" pitchFamily="34" charset="0"/>
              <a:buChar char="•"/>
            </a:pPr>
            <a:r>
              <a:rPr lang="en-US" altLang="zh-CN" sz="1800" dirty="0" smtClean="0">
                <a:latin typeface="Times New Roman" panose="02020603050405020304" pitchFamily="18" charset="0"/>
                <a:cs typeface="Times New Roman" panose="02020603050405020304" pitchFamily="18" charset="0"/>
              </a:rPr>
              <a:t>  I’m Li Hua. </a:t>
            </a:r>
            <a:r>
              <a:rPr lang="en-US" altLang="zh-CN" sz="1800" dirty="0" smtClean="0">
                <a:solidFill>
                  <a:srgbClr val="7030A0"/>
                </a:solidFill>
                <a:latin typeface="Times New Roman" panose="02020603050405020304" pitchFamily="18" charset="0"/>
                <a:cs typeface="Times New Roman" panose="02020603050405020304" pitchFamily="18" charset="0"/>
              </a:rPr>
              <a:t>On behalf of our school, </a:t>
            </a:r>
            <a:r>
              <a:rPr lang="en-US" altLang="zh-CN" sz="1800" dirty="0" smtClean="0">
                <a:solidFill>
                  <a:srgbClr val="0070C0"/>
                </a:solidFill>
                <a:latin typeface="Times New Roman" panose="02020603050405020304" pitchFamily="18" charset="0"/>
                <a:cs typeface="Times New Roman" panose="02020603050405020304" pitchFamily="18" charset="0"/>
              </a:rPr>
              <a:t>I feel greatly privileged to convey warm welcome to you. </a:t>
            </a:r>
            <a:endParaRPr lang="en-US" altLang="zh-CN" sz="1800" dirty="0" smtClean="0">
              <a:latin typeface="Times New Roman" panose="02020603050405020304" pitchFamily="18" charset="0"/>
              <a:cs typeface="Times New Roman" panose="02020603050405020304" pitchFamily="18" charset="0"/>
            </a:endParaRPr>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barn(inVertical)">
                                      <p:cBhvr>
                                        <p:cTn id="13" dur="500"/>
                                        <p:tgtEl>
                                          <p:spTgt spid="3">
                                            <p:txEl>
                                              <p:pRg st="3" end="3"/>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barn(inVertical)">
                                      <p:cBhvr>
                                        <p:cTn id="16" dur="500"/>
                                        <p:tgtEl>
                                          <p:spTgt spid="3">
                                            <p:txEl>
                                              <p:pRg st="4" end="4"/>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barn(inVertical)">
                                      <p:cBhvr>
                                        <p:cTn id="19" dur="500"/>
                                        <p:tgtEl>
                                          <p:spTgt spid="3">
                                            <p:txEl>
                                              <p:pRg st="5" end="5"/>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barn(inVertical)">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5">
                <a:lumMod val="75000"/>
              </a:schemeClr>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pic>
        <p:nvPicPr>
          <p:cNvPr id="4" name="图片 3" descr="未标题-1.png"/>
          <p:cNvPicPr>
            <a:picLocks noChangeAspect="1"/>
          </p:cNvPicPr>
          <p:nvPr/>
        </p:nvPicPr>
        <p:blipFill>
          <a:blip r:embed="rId4" cstate="print"/>
          <a:stretch>
            <a:fillRect/>
          </a:stretch>
        </p:blipFill>
        <p:spPr>
          <a:xfrm>
            <a:off x="8150225" y="0"/>
            <a:ext cx="459740" cy="749935"/>
          </a:xfrm>
          <a:prstGeom prst="rect">
            <a:avLst/>
          </a:prstGeom>
        </p:spPr>
      </p:pic>
      <p:sp>
        <p:nvSpPr>
          <p:cNvPr id="5" name="TextBox 3"/>
          <p:cNvSpPr txBox="1"/>
          <p:nvPr/>
        </p:nvSpPr>
        <p:spPr>
          <a:xfrm>
            <a:off x="534035" y="144780"/>
            <a:ext cx="6347460" cy="398780"/>
          </a:xfrm>
          <a:prstGeom prst="rect">
            <a:avLst/>
          </a:prstGeom>
          <a:noFill/>
        </p:spPr>
        <p:txBody>
          <a:bodyPr wrap="square" rtlCol="0">
            <a:spAutoFit/>
          </a:bodyPr>
          <a:p>
            <a:r>
              <a:rPr lang="zh-CN" altLang="en-US" sz="2000" b="1" dirty="0">
                <a:solidFill>
                  <a:schemeClr val="accent5">
                    <a:lumMod val="75000"/>
                  </a:schemeClr>
                </a:solidFill>
                <a:latin typeface="微软雅黑" panose="020B0503020204020204" pitchFamily="34" charset="-122"/>
                <a:ea typeface="微软雅黑" panose="020B0503020204020204" pitchFamily="34" charset="-122"/>
              </a:rPr>
              <a:t>问候语要写吗？</a:t>
            </a:r>
            <a:endParaRPr lang="zh-CN" altLang="en-US" sz="2000" b="1" dirty="0">
              <a:solidFill>
                <a:schemeClr val="accent5">
                  <a:lumMod val="75000"/>
                </a:schemeClr>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168910" y="693420"/>
            <a:ext cx="8817610" cy="3984625"/>
          </a:xfrm>
          <a:prstGeom prst="rect">
            <a:avLst/>
          </a:prstGeom>
          <a:noFill/>
        </p:spPr>
        <p:txBody>
          <a:bodyPr wrap="square" rtlCol="0">
            <a:spAutoFit/>
          </a:bodyPr>
          <a:p>
            <a:pPr marL="285750" indent="-285750" fontAlgn="auto">
              <a:lnSpc>
                <a:spcPts val="2760"/>
              </a:lnSpc>
              <a:buFont typeface="Wingdings" panose="05000000000000000000" charset="0"/>
              <a:buChar char="Ø"/>
            </a:pPr>
            <a:r>
              <a:rPr lang="zh-CN" altLang="en-US" sz="1800" dirty="0" smtClean="0">
                <a:solidFill>
                  <a:schemeClr val="accent5">
                    <a:lumMod val="75000"/>
                  </a:schemeClr>
                </a:solidFill>
                <a:latin typeface="Times New Roman" panose="02020603050405020304" pitchFamily="18" charset="0"/>
                <a:cs typeface="Times New Roman" panose="02020603050405020304" pitchFamily="18" charset="0"/>
              </a:rPr>
              <a:t>常用于</a:t>
            </a:r>
            <a:r>
              <a:rPr lang="zh-CN" altLang="en-US" sz="1800" dirty="0" smtClean="0">
                <a:latin typeface="Times New Roman" panose="02020603050405020304" pitchFamily="18" charset="0"/>
                <a:cs typeface="Times New Roman" panose="02020603050405020304" pitchFamily="18" charset="0"/>
              </a:rPr>
              <a:t>老朋友之间寒暄，消除距离感，产生交际效应。</a:t>
            </a:r>
            <a:endParaRPr lang="zh-CN" altLang="en-US" sz="1800" b="1" dirty="0" smtClean="0">
              <a:latin typeface="Times New Roman" panose="02020603050405020304" pitchFamily="18" charset="0"/>
              <a:cs typeface="Times New Roman" panose="02020603050405020304" pitchFamily="18" charset="0"/>
            </a:endParaRPr>
          </a:p>
          <a:p>
            <a:pPr indent="0" fontAlgn="auto">
              <a:lnSpc>
                <a:spcPts val="2760"/>
              </a:lnSpc>
              <a:buFont typeface="Wingdings" panose="05000000000000000000" charset="0"/>
              <a:buNone/>
            </a:pPr>
            <a:r>
              <a:rPr lang="en-US" altLang="zh-CN" sz="1800" dirty="0" smtClean="0">
                <a:latin typeface="Times New Roman" panose="02020603050405020304" pitchFamily="18" charset="0"/>
                <a:cs typeface="Times New Roman" panose="02020603050405020304" pitchFamily="18" charset="0"/>
              </a:rPr>
              <a:t>1.一切都好吗?</a:t>
            </a:r>
            <a:endParaRPr lang="en-US" altLang="zh-CN" sz="1800" dirty="0" smtClean="0">
              <a:latin typeface="Times New Roman" panose="02020603050405020304" pitchFamily="18" charset="0"/>
              <a:cs typeface="Times New Roman" panose="02020603050405020304" pitchFamily="18" charset="0"/>
            </a:endParaRPr>
          </a:p>
          <a:p>
            <a:pPr marL="285750" indent="-285750" fontAlgn="auto">
              <a:lnSpc>
                <a:spcPts val="2760"/>
              </a:lnSpc>
              <a:buFont typeface="Arial" panose="020B0604020202020204" pitchFamily="34" charset="0"/>
              <a:buChar char="•"/>
            </a:pPr>
            <a:r>
              <a:rPr lang="en-US" altLang="zh-CN" sz="1800" dirty="0" smtClean="0">
                <a:latin typeface="Times New Roman" panose="02020603050405020304" pitchFamily="18" charset="0"/>
                <a:cs typeface="Times New Roman" panose="02020603050405020304" pitchFamily="18" charset="0"/>
                <a:sym typeface="+mn-ea"/>
              </a:rPr>
              <a:t>How is everything going? </a:t>
            </a:r>
            <a:endParaRPr lang="en-US" altLang="zh-CN" sz="1800" dirty="0" smtClean="0">
              <a:latin typeface="Times New Roman" panose="02020603050405020304" pitchFamily="18" charset="0"/>
              <a:cs typeface="Times New Roman" panose="02020603050405020304" pitchFamily="18" charset="0"/>
            </a:endParaRPr>
          </a:p>
          <a:p>
            <a:pPr marL="285750" indent="-285750" fontAlgn="auto">
              <a:lnSpc>
                <a:spcPts val="2760"/>
              </a:lnSpc>
              <a:buFont typeface="Wingdings" panose="05000000000000000000" charset="0"/>
              <a:buNone/>
            </a:pPr>
            <a:r>
              <a:rPr lang="en-US" altLang="zh-CN" sz="1800" dirty="0" smtClean="0">
                <a:latin typeface="Times New Roman" panose="02020603050405020304" pitchFamily="18" charset="0"/>
                <a:cs typeface="Times New Roman" panose="02020603050405020304" pitchFamily="18" charset="0"/>
              </a:rPr>
              <a:t>2.你最近过得怎么样?</a:t>
            </a:r>
            <a:endParaRPr lang="en-US" altLang="zh-CN" sz="1800" dirty="0" smtClean="0">
              <a:latin typeface="Times New Roman" panose="02020603050405020304" pitchFamily="18" charset="0"/>
              <a:cs typeface="Times New Roman" panose="02020603050405020304" pitchFamily="18" charset="0"/>
            </a:endParaRPr>
          </a:p>
          <a:p>
            <a:pPr marL="285750" indent="-285750" fontAlgn="auto">
              <a:lnSpc>
                <a:spcPts val="2760"/>
              </a:lnSpc>
              <a:buFont typeface="Arial" panose="020B0604020202020204" pitchFamily="34" charset="0"/>
              <a:buChar char="•"/>
            </a:pPr>
            <a:r>
              <a:rPr lang="en-US" altLang="zh-CN" sz="1800" dirty="0" smtClean="0">
                <a:latin typeface="Times New Roman" panose="02020603050405020304" pitchFamily="18" charset="0"/>
                <a:cs typeface="Times New Roman" panose="02020603050405020304" pitchFamily="18" charset="0"/>
                <a:sym typeface="+mn-ea"/>
              </a:rPr>
              <a:t>How are you getting along these days? </a:t>
            </a:r>
            <a:endParaRPr lang="en-US" altLang="zh-CN" sz="1800" dirty="0" smtClean="0">
              <a:latin typeface="Times New Roman" panose="02020603050405020304" pitchFamily="18" charset="0"/>
              <a:cs typeface="Times New Roman" panose="02020603050405020304" pitchFamily="18" charset="0"/>
            </a:endParaRPr>
          </a:p>
          <a:p>
            <a:pPr marL="285750" indent="-285750" fontAlgn="auto">
              <a:lnSpc>
                <a:spcPts val="2760"/>
              </a:lnSpc>
              <a:buFont typeface="Wingdings" panose="05000000000000000000" charset="0"/>
              <a:buNone/>
            </a:pPr>
            <a:r>
              <a:rPr lang="en-US" altLang="zh-CN" sz="1800" dirty="0" smtClean="0">
                <a:latin typeface="Times New Roman" panose="02020603050405020304" pitchFamily="18" charset="0"/>
                <a:cs typeface="Times New Roman" panose="02020603050405020304" pitchFamily="18" charset="0"/>
              </a:rPr>
              <a:t>3.</a:t>
            </a:r>
            <a:r>
              <a:rPr lang="zh-CN" altLang="en-US" sz="1800" dirty="0" smtClean="0">
                <a:latin typeface="Times New Roman" panose="02020603050405020304" pitchFamily="18" charset="0"/>
                <a:cs typeface="Times New Roman" panose="02020603050405020304" pitchFamily="18" charset="0"/>
              </a:rPr>
              <a:t>见信好</a:t>
            </a:r>
            <a:r>
              <a:rPr lang="en-US" altLang="zh-CN" sz="1800" dirty="0" smtClean="0">
                <a:latin typeface="Times New Roman" panose="02020603050405020304" pitchFamily="18" charset="0"/>
                <a:cs typeface="Times New Roman" panose="02020603050405020304" pitchFamily="18" charset="0"/>
              </a:rPr>
              <a:t>。</a:t>
            </a:r>
            <a:endParaRPr lang="en-US" altLang="zh-CN" sz="1800" dirty="0" smtClean="0">
              <a:latin typeface="Times New Roman" panose="02020603050405020304" pitchFamily="18" charset="0"/>
              <a:cs typeface="Times New Roman" panose="02020603050405020304" pitchFamily="18" charset="0"/>
            </a:endParaRPr>
          </a:p>
          <a:p>
            <a:pPr marL="285750" indent="-285750" algn="l" fontAlgn="auto">
              <a:lnSpc>
                <a:spcPts val="2760"/>
              </a:lnSpc>
              <a:buClrTx/>
              <a:buSzTx/>
              <a:buFont typeface="Arial" panose="020B0604020202020204" pitchFamily="34" charset="0"/>
              <a:buChar char="•"/>
            </a:pPr>
            <a:r>
              <a:rPr lang="en-US" altLang="zh-CN" sz="1800" dirty="0" smtClean="0">
                <a:latin typeface="Times New Roman" panose="02020603050405020304" pitchFamily="18" charset="0"/>
                <a:cs typeface="Times New Roman" panose="02020603050405020304" pitchFamily="18" charset="0"/>
                <a:sym typeface="+mn-ea"/>
              </a:rPr>
              <a:t>I hope this mail finds you well. </a:t>
            </a:r>
            <a:endParaRPr lang="en-US" altLang="zh-CN" sz="1800" dirty="0" smtClean="0">
              <a:latin typeface="Times New Roman" panose="02020603050405020304" pitchFamily="18" charset="0"/>
              <a:cs typeface="Times New Roman" panose="02020603050405020304" pitchFamily="18" charset="0"/>
            </a:endParaRPr>
          </a:p>
          <a:p>
            <a:pPr indent="0" fontAlgn="auto">
              <a:lnSpc>
                <a:spcPts val="2760"/>
              </a:lnSpc>
              <a:buFont typeface="Wingdings" panose="05000000000000000000" charset="0"/>
              <a:buNone/>
            </a:pPr>
            <a:r>
              <a:rPr lang="en-US" altLang="zh-CN" sz="1800" dirty="0" smtClean="0">
                <a:latin typeface="Times New Roman" panose="02020603050405020304" pitchFamily="18" charset="0"/>
                <a:cs typeface="Times New Roman" panose="02020603050405020304" pitchFamily="18" charset="0"/>
              </a:rPr>
              <a:t>4.这封信捎来我</a:t>
            </a:r>
            <a:r>
              <a:rPr lang="en-US" altLang="zh-CN" sz="1800" dirty="0" smtClean="0">
                <a:latin typeface="Times New Roman" panose="02020603050405020304" pitchFamily="18" charset="0"/>
                <a:cs typeface="Times New Roman" panose="02020603050405020304" pitchFamily="18" charset="0"/>
                <a:sym typeface="+mn-ea"/>
              </a:rPr>
              <a:t>发自内心的</a:t>
            </a:r>
            <a:r>
              <a:rPr lang="en-US" altLang="zh-CN" sz="1800" dirty="0" smtClean="0">
                <a:latin typeface="Times New Roman" panose="02020603050405020304" pitchFamily="18" charset="0"/>
                <a:cs typeface="Times New Roman" panose="02020603050405020304" pitchFamily="18" charset="0"/>
              </a:rPr>
              <a:t>对你生日的祝福。</a:t>
            </a:r>
            <a:endParaRPr lang="en-US" altLang="zh-CN" sz="1800" dirty="0" smtClean="0">
              <a:latin typeface="Times New Roman" panose="02020603050405020304" pitchFamily="18" charset="0"/>
              <a:cs typeface="Times New Roman" panose="02020603050405020304" pitchFamily="18" charset="0"/>
            </a:endParaRPr>
          </a:p>
          <a:p>
            <a:pPr marL="285750" indent="-285750" algn="l" fontAlgn="auto">
              <a:lnSpc>
                <a:spcPts val="2760"/>
              </a:lnSpc>
              <a:buClrTx/>
              <a:buSzTx/>
              <a:buFont typeface="Arial" panose="020B0604020202020204" pitchFamily="34" charset="0"/>
              <a:buChar char="•"/>
            </a:pPr>
            <a:r>
              <a:rPr lang="en-US" altLang="zh-CN" sz="1800" dirty="0" smtClean="0">
                <a:latin typeface="Times New Roman" panose="02020603050405020304" pitchFamily="18" charset="0"/>
                <a:cs typeface="Times New Roman" panose="02020603050405020304" pitchFamily="18" charset="0"/>
                <a:sym typeface="+mn-ea"/>
              </a:rPr>
              <a:t>This letter is coming all the way from my heart to convey my best wishes for your birthday. </a:t>
            </a:r>
            <a:endParaRPr lang="en-US" altLang="zh-CN" sz="1800" dirty="0" smtClean="0">
              <a:latin typeface="Times New Roman" panose="02020603050405020304" pitchFamily="18" charset="0"/>
              <a:cs typeface="Times New Roman" panose="02020603050405020304" pitchFamily="18" charset="0"/>
            </a:endParaRPr>
          </a:p>
          <a:p>
            <a:pPr indent="0" fontAlgn="auto">
              <a:lnSpc>
                <a:spcPts val="2760"/>
              </a:lnSpc>
              <a:buFont typeface="Wingdings" panose="05000000000000000000" charset="0"/>
              <a:buNone/>
            </a:pPr>
            <a:r>
              <a:rPr lang="en-US" altLang="zh-CN" sz="1800" dirty="0" smtClean="0">
                <a:latin typeface="Times New Roman" panose="02020603050405020304" pitchFamily="18" charset="0"/>
                <a:cs typeface="Times New Roman" panose="02020603050405020304" pitchFamily="18" charset="0"/>
              </a:rPr>
              <a:t>5.你们队赢得辩论比赛并不令人意外。</a:t>
            </a:r>
            <a:endParaRPr lang="en-US" altLang="zh-CN" sz="1800" dirty="0" smtClean="0">
              <a:latin typeface="Times New Roman" panose="02020603050405020304" pitchFamily="18" charset="0"/>
              <a:cs typeface="Times New Roman" panose="02020603050405020304" pitchFamily="18" charset="0"/>
            </a:endParaRPr>
          </a:p>
          <a:p>
            <a:pPr marL="285750" indent="-285750" algn="l" fontAlgn="auto">
              <a:lnSpc>
                <a:spcPts val="2760"/>
              </a:lnSpc>
              <a:buClrTx/>
              <a:buSzTx/>
              <a:buFont typeface="Arial" panose="020B0604020202020204" pitchFamily="34" charset="0"/>
              <a:buChar char="•"/>
            </a:pPr>
            <a:r>
              <a:rPr lang="en-US" altLang="zh-CN" sz="1800" dirty="0" smtClean="0">
                <a:latin typeface="Times New Roman" panose="02020603050405020304" pitchFamily="18" charset="0"/>
                <a:cs typeface="Times New Roman" panose="02020603050405020304" pitchFamily="18" charset="0"/>
              </a:rPr>
              <a:t>It came as no surprise that your team won the debate competition.</a:t>
            </a:r>
            <a:endParaRPr lang="en-US" altLang="zh-CN" sz="1800" dirty="0" smtClean="0">
              <a:latin typeface="Times New Roman" panose="02020603050405020304" pitchFamily="18" charset="0"/>
              <a:cs typeface="Times New Roman" panose="02020603050405020304" pitchFamily="18" charset="0"/>
            </a:endParaRPr>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arn(inVertical)">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barn(inVertical)">
                                      <p:cBhvr>
                                        <p:cTn id="18" dur="5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barn(inVertical)">
                                      <p:cBhvr>
                                        <p:cTn id="23" dur="500"/>
                                        <p:tgtEl>
                                          <p:spTgt spid="3">
                                            <p:txEl>
                                              <p:pRg st="6" end="6"/>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
                                            <p:txEl>
                                              <p:pRg st="8" end="8"/>
                                            </p:txEl>
                                          </p:spTgt>
                                        </p:tgtEl>
                                        <p:attrNameLst>
                                          <p:attrName>style.visibility</p:attrName>
                                        </p:attrNameLst>
                                      </p:cBhvr>
                                      <p:to>
                                        <p:strVal val="visible"/>
                                      </p:to>
                                    </p:set>
                                    <p:animEffect transition="in" filter="barn(inVertical)">
                                      <p:cBhvr>
                                        <p:cTn id="28" dur="500"/>
                                        <p:tgtEl>
                                          <p:spTgt spid="3">
                                            <p:txEl>
                                              <p:pRg st="8" end="8"/>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animEffect transition="in" filter="barn(inVertical)">
                                      <p:cBhvr>
                                        <p:cTn id="33"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5">
                <a:lumMod val="75000"/>
              </a:schemeClr>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pic>
        <p:nvPicPr>
          <p:cNvPr id="4" name="图片 3" descr="未标题-1.png"/>
          <p:cNvPicPr>
            <a:picLocks noChangeAspect="1"/>
          </p:cNvPicPr>
          <p:nvPr/>
        </p:nvPicPr>
        <p:blipFill>
          <a:blip r:embed="rId4" cstate="print"/>
          <a:stretch>
            <a:fillRect/>
          </a:stretch>
        </p:blipFill>
        <p:spPr>
          <a:xfrm>
            <a:off x="8150225" y="0"/>
            <a:ext cx="459740" cy="749935"/>
          </a:xfrm>
          <a:prstGeom prst="rect">
            <a:avLst/>
          </a:prstGeom>
        </p:spPr>
      </p:pic>
      <p:sp>
        <p:nvSpPr>
          <p:cNvPr id="5" name="TextBox 3"/>
          <p:cNvSpPr txBox="1"/>
          <p:nvPr/>
        </p:nvSpPr>
        <p:spPr>
          <a:xfrm>
            <a:off x="534035" y="144780"/>
            <a:ext cx="5431790" cy="398780"/>
          </a:xfrm>
          <a:prstGeom prst="rect">
            <a:avLst/>
          </a:prstGeom>
          <a:noFill/>
        </p:spPr>
        <p:txBody>
          <a:bodyPr wrap="square" rtlCol="0">
            <a:spAutoFit/>
          </a:bodyPr>
          <a:p>
            <a:r>
              <a:rPr lang="zh-CN" altLang="en-US" sz="2000" b="1" dirty="0">
                <a:solidFill>
                  <a:schemeClr val="accent5">
                    <a:lumMod val="75000"/>
                  </a:schemeClr>
                </a:solidFill>
                <a:latin typeface="微软雅黑" panose="020B0503020204020204" pitchFamily="34" charset="-122"/>
                <a:ea typeface="微软雅黑" panose="020B0503020204020204" pitchFamily="34" charset="-122"/>
              </a:rPr>
              <a:t>开头和结尾的角色代入</a:t>
            </a:r>
            <a:r>
              <a:rPr lang="en-US" altLang="zh-CN" sz="2000" b="1" dirty="0">
                <a:solidFill>
                  <a:schemeClr val="accent5">
                    <a:lumMod val="75000"/>
                  </a:schemeClr>
                </a:solidFill>
                <a:latin typeface="微软雅黑" panose="020B0503020204020204" pitchFamily="34" charset="-122"/>
                <a:ea typeface="微软雅黑" panose="020B0503020204020204" pitchFamily="34" charset="-122"/>
              </a:rPr>
              <a:t> —— </a:t>
            </a:r>
            <a:r>
              <a:rPr lang="en-US" altLang="zh-CN" sz="2000" b="1" dirty="0">
                <a:solidFill>
                  <a:srgbClr val="C00000"/>
                </a:solidFill>
                <a:latin typeface="微软雅黑" panose="020B0503020204020204" pitchFamily="34" charset="-122"/>
                <a:ea typeface="微软雅黑" panose="020B0503020204020204" pitchFamily="34" charset="-122"/>
              </a:rPr>
              <a:t>邀请</a:t>
            </a:r>
            <a:r>
              <a:rPr lang="zh-CN" altLang="en-US" sz="2000" b="1" dirty="0">
                <a:solidFill>
                  <a:srgbClr val="C00000"/>
                </a:solidFill>
                <a:latin typeface="微软雅黑" panose="020B0503020204020204" pitchFamily="34" charset="-122"/>
                <a:ea typeface="微软雅黑" panose="020B0503020204020204" pitchFamily="34" charset="-122"/>
              </a:rPr>
              <a:t>信</a:t>
            </a:r>
            <a:endParaRPr lang="zh-CN" altLang="en-US" sz="2000" b="1" dirty="0">
              <a:solidFill>
                <a:srgbClr val="C00000"/>
              </a:solidFill>
              <a:latin typeface="微软雅黑" panose="020B0503020204020204" pitchFamily="34" charset="-122"/>
              <a:ea typeface="微软雅黑" panose="020B0503020204020204" pitchFamily="34" charset="-122"/>
            </a:endParaRPr>
          </a:p>
        </p:txBody>
      </p:sp>
      <p:graphicFrame>
        <p:nvGraphicFramePr>
          <p:cNvPr id="3" name="表格 2"/>
          <p:cNvGraphicFramePr/>
          <p:nvPr>
            <p:custDataLst>
              <p:tags r:id="rId5"/>
            </p:custDataLst>
          </p:nvPr>
        </p:nvGraphicFramePr>
        <p:xfrm>
          <a:off x="217170" y="633095"/>
          <a:ext cx="8709139" cy="4145280"/>
        </p:xfrm>
        <a:graphic>
          <a:graphicData uri="http://schemas.openxmlformats.org/drawingml/2006/table">
            <a:tbl>
              <a:tblPr firstRow="1" bandRow="1">
                <a:tableStyleId>{5C22544A-7EE6-4342-B048-85BDC9FD1C3A}</a:tableStyleId>
              </a:tblPr>
              <a:tblGrid>
                <a:gridCol w="553720"/>
                <a:gridCol w="2471420"/>
                <a:gridCol w="2442845"/>
                <a:gridCol w="3241154"/>
              </a:tblGrid>
              <a:tr h="381000">
                <a:tc rowSpan="3">
                  <a:txBody>
                    <a:bodyPr/>
                    <a:p>
                      <a:pPr>
                        <a:lnSpc>
                          <a:spcPct val="110000"/>
                        </a:lnSpc>
                        <a:buNone/>
                      </a:pPr>
                      <a:endParaRPr lang="zh-CN" altLang="en-US"/>
                    </a:p>
                    <a:p>
                      <a:pPr>
                        <a:lnSpc>
                          <a:spcPct val="110000"/>
                        </a:lnSpc>
                        <a:buNone/>
                      </a:pPr>
                      <a:endParaRPr lang="zh-CN" altLang="en-US"/>
                    </a:p>
                    <a:p>
                      <a:pPr>
                        <a:lnSpc>
                          <a:spcPct val="110000"/>
                        </a:lnSpc>
                        <a:buNone/>
                      </a:pPr>
                      <a:endParaRPr lang="zh-CN" altLang="en-US"/>
                    </a:p>
                    <a:p>
                      <a:pPr>
                        <a:lnSpc>
                          <a:spcPct val="110000"/>
                        </a:lnSpc>
                        <a:buNone/>
                      </a:pPr>
                      <a:endParaRPr lang="zh-CN" altLang="en-US"/>
                    </a:p>
                    <a:p>
                      <a:pPr>
                        <a:lnSpc>
                          <a:spcPct val="110000"/>
                        </a:lnSpc>
                        <a:buNone/>
                      </a:pPr>
                      <a:r>
                        <a:rPr lang="zh-CN" altLang="en-US"/>
                        <a:t>开头</a:t>
                      </a:r>
                      <a:endParaRPr lang="zh-CN" altLang="en-US"/>
                    </a:p>
                  </a:txBody>
                  <a:tcPr>
                    <a:solidFill>
                      <a:schemeClr val="accent5">
                        <a:lumMod val="75000"/>
                      </a:schemeClr>
                    </a:solidFill>
                  </a:tcPr>
                </a:tc>
                <a:tc>
                  <a:txBody>
                    <a:bodyPr/>
                    <a:p>
                      <a:pPr algn="ctr">
                        <a:buNone/>
                      </a:pPr>
                      <a:r>
                        <a:rPr lang="zh-CN" altLang="en-US" b="0"/>
                        <a:t>状语</a:t>
                      </a:r>
                      <a:r>
                        <a:rPr lang="en-US" altLang="zh-CN" b="0"/>
                        <a:t>   </a:t>
                      </a:r>
                      <a:endParaRPr lang="en-US" altLang="zh-CN" b="0"/>
                    </a:p>
                    <a:p>
                      <a:pPr algn="ctr">
                        <a:buNone/>
                      </a:pPr>
                      <a:r>
                        <a:rPr lang="en-US" altLang="zh-CN" b="0"/>
                        <a:t>(</a:t>
                      </a:r>
                      <a:r>
                        <a:rPr lang="zh-CN" altLang="en-US" b="0"/>
                        <a:t>写作背景</a:t>
                      </a:r>
                      <a:r>
                        <a:rPr lang="en-US" altLang="zh-CN" b="0"/>
                        <a:t>)</a:t>
                      </a:r>
                      <a:endParaRPr lang="en-US" altLang="zh-CN" b="0"/>
                    </a:p>
                  </a:txBody>
                  <a:tcPr>
                    <a:solidFill>
                      <a:schemeClr val="accent5">
                        <a:lumMod val="75000"/>
                      </a:schemeClr>
                    </a:solidFill>
                  </a:tcPr>
                </a:tc>
                <a:tc>
                  <a:txBody>
                    <a:bodyPr/>
                    <a:p>
                      <a:pPr>
                        <a:buNone/>
                      </a:pPr>
                      <a:r>
                        <a:rPr lang="zh-CN" altLang="en-US" b="0"/>
                        <a:t>I'm writing</a:t>
                      </a:r>
                      <a:r>
                        <a:rPr lang="en-US" altLang="zh-CN" b="0"/>
                        <a:t>/here</a:t>
                      </a:r>
                      <a:r>
                        <a:rPr lang="zh-CN" altLang="en-US" b="0"/>
                        <a:t> for / to... </a:t>
                      </a:r>
                      <a:r>
                        <a:rPr lang="en-US" altLang="zh-CN" b="0"/>
                        <a:t>+</a:t>
                      </a:r>
                      <a:r>
                        <a:rPr lang="zh-CN" altLang="en-US" b="0"/>
                        <a:t>写作体裁</a:t>
                      </a:r>
                      <a:endParaRPr lang="zh-CN" altLang="en-US" b="0"/>
                    </a:p>
                  </a:txBody>
                  <a:tcPr>
                    <a:solidFill>
                      <a:schemeClr val="accent5">
                        <a:lumMod val="75000"/>
                      </a:schemeClr>
                    </a:solidFill>
                  </a:tcPr>
                </a:tc>
                <a:tc>
                  <a:txBody>
                    <a:bodyPr/>
                    <a:p>
                      <a:pPr>
                        <a:buNone/>
                      </a:pPr>
                      <a:r>
                        <a:rPr lang="zh-CN" altLang="en-US" sz="1600" b="0"/>
                        <a:t>with the purpose of ...</a:t>
                      </a:r>
                      <a:r>
                        <a:rPr lang="en-US" altLang="zh-CN" sz="1600" b="0"/>
                        <a:t>   </a:t>
                      </a:r>
                      <a:r>
                        <a:rPr lang="zh-CN" altLang="en-US" sz="1600" b="0"/>
                        <a:t>/for ...</a:t>
                      </a:r>
                      <a:r>
                        <a:rPr lang="en-US" altLang="zh-CN" sz="1600" b="0"/>
                        <a:t> </a:t>
                      </a:r>
                      <a:r>
                        <a:rPr lang="zh-CN" altLang="en-US" sz="1600" b="0"/>
                        <a:t>/to ... （原因、目的、补充信息）</a:t>
                      </a:r>
                      <a:endParaRPr lang="zh-CN" altLang="en-US" sz="1600" b="0"/>
                    </a:p>
                  </a:txBody>
                  <a:tcPr>
                    <a:solidFill>
                      <a:schemeClr val="accent5">
                        <a:lumMod val="75000"/>
                      </a:schemeClr>
                    </a:solidFill>
                  </a:tcPr>
                </a:tc>
              </a:tr>
              <a:tr h="381000">
                <a:tc vMerge="1">
                  <a:tcPr/>
                </a:tc>
                <a:tc>
                  <a:txBody>
                    <a:bodyPr/>
                    <a:p>
                      <a:pPr>
                        <a:buNone/>
                      </a:pPr>
                      <a:r>
                        <a:rPr lang="zh-CN" altLang="en-US"/>
                        <a:t>Hearing your schedule to stay in China in the coming winter vocation,</a:t>
                      </a:r>
                      <a:endParaRPr lang="zh-CN" altLang="en-US"/>
                    </a:p>
                  </a:txBody>
                  <a:tcPr/>
                </a:tc>
                <a:tc>
                  <a:txBody>
                    <a:bodyPr/>
                    <a:p>
                      <a:pPr>
                        <a:buNone/>
                      </a:pPr>
                      <a:r>
                        <a:rPr lang="zh-CN" altLang="en-US"/>
                        <a:t>I'm writing to extend my sincere invitation to you（邀请信）</a:t>
                      </a:r>
                      <a:endParaRPr lang="zh-CN" altLang="en-US"/>
                    </a:p>
                  </a:txBody>
                  <a:tcPr/>
                </a:tc>
                <a:tc>
                  <a:txBody>
                    <a:bodyPr/>
                    <a:p>
                      <a:pPr>
                        <a:buNone/>
                      </a:pPr>
                      <a:r>
                        <a:rPr lang="zh-CN" altLang="en-US"/>
                        <a:t>to spend the Spring Festival with my family.</a:t>
                      </a:r>
                      <a:endParaRPr lang="zh-CN" altLang="en-US"/>
                    </a:p>
                  </a:txBody>
                  <a:tcPr/>
                </a:tc>
              </a:tr>
              <a:tr h="381000">
                <a:tc vMerge="1">
                  <a:tcPr>
                    <a:solidFill>
                      <a:schemeClr val="accent5">
                        <a:lumMod val="75000"/>
                      </a:schemeClr>
                    </a:solidFill>
                  </a:tcPr>
                </a:tc>
                <a:tc>
                  <a:txBody>
                    <a:bodyPr/>
                    <a:p>
                      <a:pPr>
                        <a:buNone/>
                      </a:pPr>
                      <a:r>
                        <a:rPr lang="zh-CN" altLang="en-US"/>
                        <a:t>Knowing that you're really into learning Chinese/a lover of Chinese culture, </a:t>
                      </a:r>
                      <a:endParaRPr lang="zh-CN" altLang="en-US"/>
                    </a:p>
                  </a:txBody>
                  <a:tcPr/>
                </a:tc>
                <a:tc>
                  <a:txBody>
                    <a:bodyPr/>
                    <a:p>
                      <a:pPr>
                        <a:buNone/>
                      </a:pPr>
                      <a:r>
                        <a:rPr lang="zh-CN" altLang="en-US"/>
                        <a:t>I'm writing to invite you to join in a Chinese Speech Contest (邀请告知信)</a:t>
                      </a:r>
                      <a:endParaRPr lang="zh-CN" altLang="en-US"/>
                    </a:p>
                  </a:txBody>
                  <a:tcPr/>
                </a:tc>
                <a:tc>
                  <a:txBody>
                    <a:bodyPr/>
                    <a:p>
                      <a:pPr>
                        <a:buNone/>
                      </a:pPr>
                      <a:r>
                        <a:rPr lang="zh-CN" altLang="en-US"/>
                        <a:t>to be hosted in our school auditorium from 2:00pm to 5:00pm on Feb. 6th .</a:t>
                      </a:r>
                      <a:endParaRPr lang="zh-CN" altLang="en-US"/>
                    </a:p>
                  </a:txBody>
                  <a:tcPr/>
                </a:tc>
              </a:tr>
              <a:tr h="381000">
                <a:tc rowSpan="3">
                  <a:txBody>
                    <a:bodyPr/>
                    <a:p>
                      <a:pPr>
                        <a:lnSpc>
                          <a:spcPct val="110000"/>
                        </a:lnSpc>
                        <a:buNone/>
                      </a:pPr>
                      <a:endParaRPr lang="zh-CN" altLang="en-US">
                        <a:solidFill>
                          <a:schemeClr val="bg1"/>
                        </a:solidFill>
                      </a:endParaRPr>
                    </a:p>
                    <a:p>
                      <a:pPr>
                        <a:lnSpc>
                          <a:spcPct val="110000"/>
                        </a:lnSpc>
                        <a:buNone/>
                      </a:pPr>
                      <a:r>
                        <a:rPr lang="zh-CN" altLang="en-US">
                          <a:solidFill>
                            <a:schemeClr val="bg1"/>
                          </a:solidFill>
                        </a:rPr>
                        <a:t>结尾</a:t>
                      </a:r>
                      <a:endParaRPr lang="zh-CN" altLang="en-US">
                        <a:solidFill>
                          <a:schemeClr val="bg1"/>
                        </a:solidFill>
                      </a:endParaRPr>
                    </a:p>
                  </a:txBody>
                  <a:tcPr>
                    <a:solidFill>
                      <a:schemeClr val="accent5">
                        <a:lumMod val="75000"/>
                      </a:schemeClr>
                    </a:solidFill>
                  </a:tcPr>
                </a:tc>
                <a:tc gridSpan="3">
                  <a:txBody>
                    <a:bodyPr/>
                    <a:p>
                      <a:pPr algn="ctr">
                        <a:buNone/>
                      </a:pPr>
                      <a:r>
                        <a:rPr lang="zh-CN" altLang="en-US">
                          <a:solidFill>
                            <a:schemeClr val="bg1"/>
                          </a:solidFill>
                        </a:rPr>
                        <a:t>写作者 + 写作体裁框架下的期盼、祝愿、鼓励等情感 + 写作对象</a:t>
                      </a:r>
                      <a:endParaRPr lang="zh-CN" altLang="en-US">
                        <a:solidFill>
                          <a:schemeClr val="bg1"/>
                        </a:solidFill>
                      </a:endParaRPr>
                    </a:p>
                  </a:txBody>
                  <a:tcPr>
                    <a:solidFill>
                      <a:schemeClr val="accent5">
                        <a:lumMod val="75000"/>
                      </a:schemeClr>
                    </a:solidFill>
                  </a:tcPr>
                </a:tc>
                <a:tc hMerge="1">
                  <a:tcPr>
                    <a:solidFill>
                      <a:schemeClr val="accent5">
                        <a:lumMod val="75000"/>
                      </a:schemeClr>
                    </a:solidFill>
                  </a:tcPr>
                </a:tc>
                <a:tc hMerge="1">
                  <a:tcPr>
                    <a:solidFill>
                      <a:schemeClr val="accent5">
                        <a:lumMod val="75000"/>
                      </a:schemeClr>
                    </a:solidFill>
                  </a:tcPr>
                </a:tc>
              </a:tr>
              <a:tr h="381000">
                <a:tc vMerge="1">
                  <a:tcPr/>
                </a:tc>
                <a:tc gridSpan="3">
                  <a:txBody>
                    <a:bodyPr/>
                    <a:p>
                      <a:pPr>
                        <a:buNone/>
                      </a:pPr>
                      <a:r>
                        <a:rPr lang="zh-CN" altLang="en-US"/>
                        <a:t>We are looking forward to your coming with great pleasure.（邀请+祝愿）</a:t>
                      </a:r>
                      <a:endParaRPr lang="zh-CN" altLang="en-US"/>
                    </a:p>
                  </a:txBody>
                  <a:tcPr/>
                </a:tc>
                <a:tc hMerge="1">
                  <a:tcPr/>
                </a:tc>
                <a:tc hMerge="1">
                  <a:tcPr/>
                </a:tc>
              </a:tr>
              <a:tr h="381000">
                <a:tc vMerge="1">
                  <a:tcPr>
                    <a:solidFill>
                      <a:schemeClr val="accent5">
                        <a:lumMod val="75000"/>
                      </a:schemeClr>
                    </a:solidFill>
                  </a:tcPr>
                </a:tc>
                <a:tc gridSpan="3">
                  <a:txBody>
                    <a:bodyPr/>
                    <a:p>
                      <a:pPr>
                        <a:buNone/>
                      </a:pPr>
                      <a:r>
                        <a:rPr lang="zh-CN" altLang="en-US" sz="1800">
                          <a:sym typeface="+mn-ea"/>
                        </a:rPr>
                        <a:t>Anticipate to your involvement and look forward to your earliest response.（邀请+期盼）</a:t>
                      </a:r>
                      <a:endParaRPr lang="zh-CN" altLang="en-US" sz="1800"/>
                    </a:p>
                  </a:txBody>
                  <a:tcPr/>
                </a:tc>
                <a:tc hMerge="1">
                  <a:tcPr/>
                </a:tc>
                <a:tc hMerge="1">
                  <a:tcPr/>
                </a:tc>
              </a:tr>
            </a:tbl>
          </a:graphicData>
        </a:graphic>
      </p:graphicFrame>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5">
                <a:lumMod val="75000"/>
              </a:schemeClr>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pic>
        <p:nvPicPr>
          <p:cNvPr id="4" name="图片 3" descr="未标题-1.png"/>
          <p:cNvPicPr>
            <a:picLocks noChangeAspect="1"/>
          </p:cNvPicPr>
          <p:nvPr/>
        </p:nvPicPr>
        <p:blipFill>
          <a:blip r:embed="rId4" cstate="print"/>
          <a:stretch>
            <a:fillRect/>
          </a:stretch>
        </p:blipFill>
        <p:spPr>
          <a:xfrm>
            <a:off x="8150225" y="0"/>
            <a:ext cx="459740" cy="749935"/>
          </a:xfrm>
          <a:prstGeom prst="rect">
            <a:avLst/>
          </a:prstGeom>
        </p:spPr>
      </p:pic>
      <p:sp>
        <p:nvSpPr>
          <p:cNvPr id="5" name="TextBox 3"/>
          <p:cNvSpPr txBox="1"/>
          <p:nvPr/>
        </p:nvSpPr>
        <p:spPr>
          <a:xfrm>
            <a:off x="534035" y="144780"/>
            <a:ext cx="5431790" cy="398780"/>
          </a:xfrm>
          <a:prstGeom prst="rect">
            <a:avLst/>
          </a:prstGeom>
          <a:noFill/>
        </p:spPr>
        <p:txBody>
          <a:bodyPr wrap="square" rtlCol="0">
            <a:spAutoFit/>
          </a:bodyPr>
          <a:p>
            <a:r>
              <a:rPr lang="zh-CN" altLang="en-US" sz="2000" b="1" dirty="0">
                <a:solidFill>
                  <a:schemeClr val="accent5">
                    <a:lumMod val="75000"/>
                  </a:schemeClr>
                </a:solidFill>
                <a:latin typeface="微软雅黑" panose="020B0503020204020204" pitchFamily="34" charset="-122"/>
                <a:ea typeface="微软雅黑" panose="020B0503020204020204" pitchFamily="34" charset="-122"/>
              </a:rPr>
              <a:t>开头和结尾的角色代入</a:t>
            </a:r>
            <a:r>
              <a:rPr lang="en-US" altLang="zh-CN" sz="2000" b="1" dirty="0">
                <a:solidFill>
                  <a:schemeClr val="accent5">
                    <a:lumMod val="75000"/>
                  </a:schemeClr>
                </a:solidFill>
                <a:latin typeface="微软雅黑" panose="020B0503020204020204" pitchFamily="34" charset="-122"/>
                <a:ea typeface="微软雅黑" panose="020B0503020204020204" pitchFamily="34" charset="-122"/>
              </a:rPr>
              <a:t> —— </a:t>
            </a:r>
            <a:r>
              <a:rPr lang="en-US" altLang="zh-CN" sz="2000" b="1" dirty="0">
                <a:solidFill>
                  <a:srgbClr val="C00000"/>
                </a:solidFill>
                <a:latin typeface="微软雅黑" panose="020B0503020204020204" pitchFamily="34" charset="-122"/>
                <a:ea typeface="微软雅黑" panose="020B0503020204020204" pitchFamily="34" charset="-122"/>
              </a:rPr>
              <a:t>祝贺</a:t>
            </a:r>
            <a:r>
              <a:rPr lang="zh-CN" altLang="en-US" sz="2000" b="1" dirty="0">
                <a:solidFill>
                  <a:srgbClr val="C00000"/>
                </a:solidFill>
                <a:latin typeface="微软雅黑" panose="020B0503020204020204" pitchFamily="34" charset="-122"/>
                <a:ea typeface="微软雅黑" panose="020B0503020204020204" pitchFamily="34" charset="-122"/>
              </a:rPr>
              <a:t>信</a:t>
            </a:r>
            <a:endParaRPr lang="zh-CN" altLang="en-US" sz="2000" b="1" dirty="0">
              <a:solidFill>
                <a:srgbClr val="C00000"/>
              </a:solidFill>
              <a:latin typeface="微软雅黑" panose="020B0503020204020204" pitchFamily="34" charset="-122"/>
              <a:ea typeface="微软雅黑" panose="020B0503020204020204" pitchFamily="34" charset="-122"/>
            </a:endParaRPr>
          </a:p>
        </p:txBody>
      </p:sp>
      <p:graphicFrame>
        <p:nvGraphicFramePr>
          <p:cNvPr id="3" name="表格 2"/>
          <p:cNvGraphicFramePr/>
          <p:nvPr>
            <p:custDataLst>
              <p:tags r:id="rId5"/>
            </p:custDataLst>
          </p:nvPr>
        </p:nvGraphicFramePr>
        <p:xfrm>
          <a:off x="210820" y="811530"/>
          <a:ext cx="8709139" cy="4145280"/>
        </p:xfrm>
        <a:graphic>
          <a:graphicData uri="http://schemas.openxmlformats.org/drawingml/2006/table">
            <a:tbl>
              <a:tblPr firstRow="1" bandRow="1">
                <a:tableStyleId>{5C22544A-7EE6-4342-B048-85BDC9FD1C3A}</a:tableStyleId>
              </a:tblPr>
              <a:tblGrid>
                <a:gridCol w="553720"/>
                <a:gridCol w="2471420"/>
                <a:gridCol w="2442845"/>
                <a:gridCol w="3241154"/>
              </a:tblGrid>
              <a:tr h="381000">
                <a:tc rowSpan="2">
                  <a:txBody>
                    <a:bodyPr/>
                    <a:p>
                      <a:pPr>
                        <a:lnSpc>
                          <a:spcPct val="110000"/>
                        </a:lnSpc>
                        <a:buNone/>
                      </a:pPr>
                      <a:endParaRPr lang="zh-CN" altLang="en-US"/>
                    </a:p>
                    <a:p>
                      <a:pPr>
                        <a:lnSpc>
                          <a:spcPct val="110000"/>
                        </a:lnSpc>
                        <a:buNone/>
                      </a:pPr>
                      <a:r>
                        <a:rPr lang="zh-CN" altLang="en-US"/>
                        <a:t>开头</a:t>
                      </a:r>
                      <a:endParaRPr lang="zh-CN" altLang="en-US"/>
                    </a:p>
                  </a:txBody>
                  <a:tcPr>
                    <a:solidFill>
                      <a:schemeClr val="accent5">
                        <a:lumMod val="75000"/>
                      </a:schemeClr>
                    </a:solidFill>
                  </a:tcPr>
                </a:tc>
                <a:tc>
                  <a:txBody>
                    <a:bodyPr/>
                    <a:p>
                      <a:pPr algn="ctr">
                        <a:buNone/>
                      </a:pPr>
                      <a:r>
                        <a:rPr lang="zh-CN" altLang="en-US" b="0"/>
                        <a:t>状语</a:t>
                      </a:r>
                      <a:r>
                        <a:rPr lang="en-US" altLang="zh-CN" b="0"/>
                        <a:t>   </a:t>
                      </a:r>
                      <a:endParaRPr lang="en-US" altLang="zh-CN" b="0"/>
                    </a:p>
                    <a:p>
                      <a:pPr algn="ctr">
                        <a:buNone/>
                      </a:pPr>
                      <a:r>
                        <a:rPr lang="en-US" altLang="zh-CN" b="0"/>
                        <a:t>(</a:t>
                      </a:r>
                      <a:r>
                        <a:rPr lang="zh-CN" altLang="en-US" b="0"/>
                        <a:t>写作背景</a:t>
                      </a:r>
                      <a:r>
                        <a:rPr lang="en-US" altLang="zh-CN" b="0"/>
                        <a:t>)</a:t>
                      </a:r>
                      <a:endParaRPr lang="en-US" altLang="zh-CN" b="0"/>
                    </a:p>
                  </a:txBody>
                  <a:tcPr>
                    <a:solidFill>
                      <a:schemeClr val="accent5">
                        <a:lumMod val="75000"/>
                      </a:schemeClr>
                    </a:solidFill>
                  </a:tcPr>
                </a:tc>
                <a:tc>
                  <a:txBody>
                    <a:bodyPr/>
                    <a:p>
                      <a:pPr>
                        <a:buNone/>
                      </a:pPr>
                      <a:r>
                        <a:rPr lang="zh-CN" altLang="en-US" b="0"/>
                        <a:t>I'm writing</a:t>
                      </a:r>
                      <a:r>
                        <a:rPr lang="en-US" altLang="zh-CN" b="0"/>
                        <a:t>/here</a:t>
                      </a:r>
                      <a:r>
                        <a:rPr lang="zh-CN" altLang="en-US" b="0"/>
                        <a:t> for / to... </a:t>
                      </a:r>
                      <a:r>
                        <a:rPr lang="en-US" altLang="zh-CN" b="0"/>
                        <a:t>+</a:t>
                      </a:r>
                      <a:r>
                        <a:rPr lang="zh-CN" altLang="en-US" b="0"/>
                        <a:t>写作体裁</a:t>
                      </a:r>
                      <a:endParaRPr lang="zh-CN" altLang="en-US" b="0"/>
                    </a:p>
                  </a:txBody>
                  <a:tcPr>
                    <a:solidFill>
                      <a:schemeClr val="accent5">
                        <a:lumMod val="75000"/>
                      </a:schemeClr>
                    </a:solidFill>
                  </a:tcPr>
                </a:tc>
                <a:tc>
                  <a:txBody>
                    <a:bodyPr/>
                    <a:p>
                      <a:pPr>
                        <a:buNone/>
                      </a:pPr>
                      <a:r>
                        <a:rPr lang="zh-CN" altLang="en-US" sz="1600" b="0"/>
                        <a:t>with the purpose of ...</a:t>
                      </a:r>
                      <a:r>
                        <a:rPr lang="en-US" altLang="zh-CN" sz="1600" b="0"/>
                        <a:t>   </a:t>
                      </a:r>
                      <a:r>
                        <a:rPr lang="zh-CN" altLang="en-US" sz="1600" b="0"/>
                        <a:t>/for ...</a:t>
                      </a:r>
                      <a:r>
                        <a:rPr lang="en-US" altLang="zh-CN" sz="1600" b="0"/>
                        <a:t> </a:t>
                      </a:r>
                      <a:r>
                        <a:rPr lang="zh-CN" altLang="en-US" sz="1600" b="0"/>
                        <a:t>/to ... （原因、目的、补充信息）</a:t>
                      </a:r>
                      <a:endParaRPr lang="zh-CN" altLang="en-US" sz="1600" b="0"/>
                    </a:p>
                  </a:txBody>
                  <a:tcPr>
                    <a:solidFill>
                      <a:schemeClr val="accent5">
                        <a:lumMod val="75000"/>
                      </a:schemeClr>
                    </a:solidFill>
                  </a:tcPr>
                </a:tc>
              </a:tr>
              <a:tr h="381000">
                <a:tc vMerge="1">
                  <a:tcPr/>
                </a:tc>
                <a:tc>
                  <a:txBody>
                    <a:bodyPr/>
                    <a:p>
                      <a:pPr>
                        <a:buNone/>
                      </a:pPr>
                      <a:r>
                        <a:rPr lang="zh-CN" altLang="en-US"/>
                        <a:t> Congratulations!  </a:t>
                      </a:r>
                      <a:endParaRPr lang="zh-CN" altLang="en-US"/>
                    </a:p>
                  </a:txBody>
                  <a:tcPr/>
                </a:tc>
                <a:tc>
                  <a:txBody>
                    <a:bodyPr/>
                    <a:p>
                      <a:pPr>
                        <a:buNone/>
                      </a:pPr>
                      <a:r>
                        <a:rPr lang="zh-CN" altLang="en-US" sz="1800">
                          <a:sym typeface="+mn-ea"/>
                        </a:rPr>
                        <a:t>It came as no surprise that your team won the debate competition.</a:t>
                      </a:r>
                      <a:endParaRPr lang="zh-CN" altLang="en-US" sz="1800">
                        <a:sym typeface="+mn-ea"/>
                      </a:endParaRPr>
                    </a:p>
                  </a:txBody>
                  <a:tcPr/>
                </a:tc>
                <a:tc>
                  <a:txBody>
                    <a:bodyPr/>
                    <a:p>
                      <a:pPr>
                        <a:buNone/>
                      </a:pPr>
                      <a:r>
                        <a:rPr lang="zh-CN" altLang="en-US" sz="1800">
                          <a:sym typeface="+mn-ea"/>
                        </a:rPr>
                        <a:t>I'm deeply impressed by your excellent debating skills and quick wit!</a:t>
                      </a:r>
                      <a:endParaRPr lang="zh-CN" altLang="en-US" sz="1800"/>
                    </a:p>
                    <a:p>
                      <a:pPr>
                        <a:buNone/>
                      </a:pPr>
                      <a:endParaRPr lang="zh-CN" altLang="en-US"/>
                    </a:p>
                  </a:txBody>
                  <a:tcPr/>
                </a:tc>
              </a:tr>
              <a:tr h="381000">
                <a:tc rowSpan="3">
                  <a:txBody>
                    <a:bodyPr/>
                    <a:p>
                      <a:pPr>
                        <a:lnSpc>
                          <a:spcPct val="110000"/>
                        </a:lnSpc>
                        <a:buNone/>
                      </a:pPr>
                      <a:endParaRPr lang="zh-CN" altLang="en-US">
                        <a:solidFill>
                          <a:schemeClr val="bg1"/>
                        </a:solidFill>
                      </a:endParaRPr>
                    </a:p>
                    <a:p>
                      <a:pPr>
                        <a:lnSpc>
                          <a:spcPct val="110000"/>
                        </a:lnSpc>
                        <a:buNone/>
                      </a:pPr>
                      <a:r>
                        <a:rPr lang="zh-CN" altLang="en-US">
                          <a:solidFill>
                            <a:schemeClr val="bg1"/>
                          </a:solidFill>
                        </a:rPr>
                        <a:t>结尾</a:t>
                      </a:r>
                      <a:endParaRPr lang="zh-CN" altLang="en-US">
                        <a:solidFill>
                          <a:schemeClr val="bg1"/>
                        </a:solidFill>
                      </a:endParaRPr>
                    </a:p>
                  </a:txBody>
                  <a:tcPr>
                    <a:solidFill>
                      <a:schemeClr val="accent5">
                        <a:lumMod val="75000"/>
                      </a:schemeClr>
                    </a:solidFill>
                  </a:tcPr>
                </a:tc>
                <a:tc gridSpan="3">
                  <a:txBody>
                    <a:bodyPr/>
                    <a:p>
                      <a:pPr>
                        <a:buNone/>
                      </a:pPr>
                      <a:r>
                        <a:rPr lang="zh-CN" altLang="en-US">
                          <a:solidFill>
                            <a:schemeClr val="bg1"/>
                          </a:solidFill>
                        </a:rPr>
                        <a:t>写作者 + 写作体裁框架下的期盼、祝愿、鼓励等情感 + 写作对象</a:t>
                      </a:r>
                      <a:endParaRPr lang="zh-CN" altLang="en-US">
                        <a:solidFill>
                          <a:schemeClr val="bg1"/>
                        </a:solidFill>
                      </a:endParaRPr>
                    </a:p>
                  </a:txBody>
                  <a:tcPr>
                    <a:solidFill>
                      <a:schemeClr val="accent5">
                        <a:lumMod val="75000"/>
                      </a:schemeClr>
                    </a:solidFill>
                  </a:tcPr>
                </a:tc>
                <a:tc hMerge="1">
                  <a:tcPr>
                    <a:solidFill>
                      <a:schemeClr val="accent5">
                        <a:lumMod val="75000"/>
                      </a:schemeClr>
                    </a:solidFill>
                  </a:tcPr>
                </a:tc>
                <a:tc hMerge="1">
                  <a:tcPr>
                    <a:solidFill>
                      <a:schemeClr val="accent5">
                        <a:lumMod val="75000"/>
                      </a:schemeClr>
                    </a:solidFill>
                  </a:tcPr>
                </a:tc>
              </a:tr>
              <a:tr h="381000">
                <a:tc vMerge="1">
                  <a:tcPr/>
                </a:tc>
                <a:tc gridSpan="3">
                  <a:txBody>
                    <a:bodyPr/>
                    <a:p>
                      <a:pPr>
                        <a:buNone/>
                      </a:pPr>
                      <a:r>
                        <a:rPr lang="zh-CN" altLang="en-US"/>
                        <a:t>Please accept my heartiest congratulation. I hope the learning of Chinese traditional cultures will be enjoyable and glorious.     （祝贺+祝愿）</a:t>
                      </a:r>
                      <a:endParaRPr lang="zh-CN" altLang="en-US"/>
                    </a:p>
                  </a:txBody>
                  <a:tcPr/>
                </a:tc>
                <a:tc hMerge="1">
                  <a:tcPr/>
                </a:tc>
                <a:tc hMerge="1">
                  <a:tcPr/>
                </a:tc>
              </a:tr>
              <a:tr h="381000">
                <a:tc vMerge="1">
                  <a:tcPr>
                    <a:solidFill>
                      <a:schemeClr val="accent5">
                        <a:lumMod val="75000"/>
                      </a:schemeClr>
                    </a:solidFill>
                  </a:tcPr>
                </a:tc>
                <a:tc gridSpan="3">
                  <a:txBody>
                    <a:bodyPr/>
                    <a:p>
                      <a:pPr>
                        <a:buNone/>
                      </a:pPr>
                      <a:r>
                        <a:rPr lang="zh-CN" altLang="en-US" sz="1800">
                          <a:sym typeface="+mn-ea"/>
                        </a:rPr>
                        <a:t>Please accept my congratulations again. And I do believe you will achieve one success after another.（祝贺+祝愿）</a:t>
                      </a:r>
                      <a:endParaRPr lang="zh-CN" altLang="en-US" sz="1800"/>
                    </a:p>
                  </a:txBody>
                  <a:tcPr/>
                </a:tc>
                <a:tc hMerge="1">
                  <a:tcPr/>
                </a:tc>
                <a:tc hMerge="1">
                  <a:tcPr/>
                </a:tc>
              </a:tr>
            </a:tbl>
          </a:graphicData>
        </a:graphic>
      </p:graphicFrame>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5">
                <a:lumMod val="75000"/>
              </a:schemeClr>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pic>
        <p:nvPicPr>
          <p:cNvPr id="4" name="图片 3" descr="未标题-1.png"/>
          <p:cNvPicPr>
            <a:picLocks noChangeAspect="1"/>
          </p:cNvPicPr>
          <p:nvPr/>
        </p:nvPicPr>
        <p:blipFill>
          <a:blip r:embed="rId4" cstate="print"/>
          <a:stretch>
            <a:fillRect/>
          </a:stretch>
        </p:blipFill>
        <p:spPr>
          <a:xfrm>
            <a:off x="8150225" y="0"/>
            <a:ext cx="459740" cy="749935"/>
          </a:xfrm>
          <a:prstGeom prst="rect">
            <a:avLst/>
          </a:prstGeom>
        </p:spPr>
      </p:pic>
      <p:sp>
        <p:nvSpPr>
          <p:cNvPr id="5" name="TextBox 3"/>
          <p:cNvSpPr txBox="1"/>
          <p:nvPr/>
        </p:nvSpPr>
        <p:spPr>
          <a:xfrm>
            <a:off x="534035" y="144780"/>
            <a:ext cx="5431790" cy="398780"/>
          </a:xfrm>
          <a:prstGeom prst="rect">
            <a:avLst/>
          </a:prstGeom>
          <a:noFill/>
        </p:spPr>
        <p:txBody>
          <a:bodyPr wrap="square" rtlCol="0">
            <a:spAutoFit/>
          </a:bodyPr>
          <a:p>
            <a:r>
              <a:rPr lang="zh-CN" altLang="en-US" sz="2000" b="1" dirty="0">
                <a:solidFill>
                  <a:schemeClr val="accent5">
                    <a:lumMod val="75000"/>
                  </a:schemeClr>
                </a:solidFill>
                <a:latin typeface="微软雅黑" panose="020B0503020204020204" pitchFamily="34" charset="-122"/>
                <a:ea typeface="微软雅黑" panose="020B0503020204020204" pitchFamily="34" charset="-122"/>
              </a:rPr>
              <a:t>开头和结尾的角色代入</a:t>
            </a:r>
            <a:r>
              <a:rPr lang="en-US" altLang="zh-CN" sz="2000" b="1" dirty="0">
                <a:solidFill>
                  <a:schemeClr val="accent5">
                    <a:lumMod val="75000"/>
                  </a:schemeClr>
                </a:solidFill>
                <a:latin typeface="微软雅黑" panose="020B0503020204020204" pitchFamily="34" charset="-122"/>
                <a:ea typeface="微软雅黑" panose="020B0503020204020204" pitchFamily="34" charset="-122"/>
              </a:rPr>
              <a:t> —— </a:t>
            </a:r>
            <a:r>
              <a:rPr sz="2000" b="1" dirty="0">
                <a:solidFill>
                  <a:srgbClr val="C00000"/>
                </a:solidFill>
                <a:latin typeface="微软雅黑" panose="020B0503020204020204" pitchFamily="34" charset="-122"/>
                <a:ea typeface="微软雅黑" panose="020B0503020204020204" pitchFamily="34" charset="-122"/>
              </a:rPr>
              <a:t>演讲/发言/致辞</a:t>
            </a:r>
            <a:endParaRPr sz="2000" b="1" dirty="0">
              <a:solidFill>
                <a:srgbClr val="C00000"/>
              </a:solidFill>
              <a:latin typeface="微软雅黑" panose="020B0503020204020204" pitchFamily="34" charset="-122"/>
              <a:ea typeface="微软雅黑" panose="020B0503020204020204" pitchFamily="34" charset="-122"/>
            </a:endParaRPr>
          </a:p>
        </p:txBody>
      </p:sp>
      <p:graphicFrame>
        <p:nvGraphicFramePr>
          <p:cNvPr id="3" name="表格 2"/>
          <p:cNvGraphicFramePr/>
          <p:nvPr>
            <p:custDataLst>
              <p:tags r:id="rId5"/>
            </p:custDataLst>
          </p:nvPr>
        </p:nvGraphicFramePr>
        <p:xfrm>
          <a:off x="177165" y="652145"/>
          <a:ext cx="8709139" cy="5410200"/>
        </p:xfrm>
        <a:graphic>
          <a:graphicData uri="http://schemas.openxmlformats.org/drawingml/2006/table">
            <a:tbl>
              <a:tblPr firstRow="1" bandRow="1">
                <a:tableStyleId>{5C22544A-7EE6-4342-B048-85BDC9FD1C3A}</a:tableStyleId>
              </a:tblPr>
              <a:tblGrid>
                <a:gridCol w="553720"/>
                <a:gridCol w="2738755"/>
                <a:gridCol w="2875280"/>
                <a:gridCol w="2541384"/>
              </a:tblGrid>
              <a:tr h="381000">
                <a:tc rowSpan="3">
                  <a:txBody>
                    <a:bodyPr/>
                    <a:p>
                      <a:pPr>
                        <a:lnSpc>
                          <a:spcPct val="110000"/>
                        </a:lnSpc>
                        <a:buNone/>
                      </a:pPr>
                      <a:endParaRPr lang="zh-CN" altLang="en-US"/>
                    </a:p>
                    <a:p>
                      <a:pPr>
                        <a:lnSpc>
                          <a:spcPct val="110000"/>
                        </a:lnSpc>
                        <a:buNone/>
                      </a:pPr>
                      <a:r>
                        <a:rPr lang="zh-CN" altLang="en-US"/>
                        <a:t>开头</a:t>
                      </a:r>
                      <a:endParaRPr lang="zh-CN" altLang="en-US"/>
                    </a:p>
                  </a:txBody>
                  <a:tcPr>
                    <a:solidFill>
                      <a:schemeClr val="accent5">
                        <a:lumMod val="75000"/>
                      </a:schemeClr>
                    </a:solidFill>
                  </a:tcPr>
                </a:tc>
                <a:tc>
                  <a:txBody>
                    <a:bodyPr/>
                    <a:p>
                      <a:pPr algn="ctr">
                        <a:buNone/>
                      </a:pPr>
                      <a:r>
                        <a:rPr lang="zh-CN" altLang="en-US" b="0"/>
                        <a:t>称呼</a:t>
                      </a:r>
                      <a:r>
                        <a:rPr lang="en-US" altLang="zh-CN" b="0"/>
                        <a:t>   </a:t>
                      </a:r>
                      <a:endParaRPr lang="en-US" altLang="zh-CN" b="0"/>
                    </a:p>
                  </a:txBody>
                  <a:tcPr>
                    <a:solidFill>
                      <a:schemeClr val="accent5">
                        <a:lumMod val="75000"/>
                      </a:schemeClr>
                    </a:solidFill>
                  </a:tcPr>
                </a:tc>
                <a:tc>
                  <a:txBody>
                    <a:bodyPr/>
                    <a:p>
                      <a:pPr>
                        <a:buNone/>
                      </a:pPr>
                      <a:r>
                        <a:rPr lang="zh-CN" altLang="en-US" b="0"/>
                        <a:t>I'm </a:t>
                      </a:r>
                      <a:r>
                        <a:rPr lang="en-US" altLang="zh-CN" b="0"/>
                        <a:t>here</a:t>
                      </a:r>
                      <a:r>
                        <a:rPr lang="zh-CN" altLang="en-US" b="0"/>
                        <a:t> for / to... </a:t>
                      </a:r>
                      <a:endParaRPr lang="zh-CN" altLang="en-US" b="0"/>
                    </a:p>
                  </a:txBody>
                  <a:tcPr>
                    <a:solidFill>
                      <a:schemeClr val="accent5">
                        <a:lumMod val="75000"/>
                      </a:schemeClr>
                    </a:solidFill>
                  </a:tcPr>
                </a:tc>
                <a:tc>
                  <a:txBody>
                    <a:bodyPr/>
                    <a:p>
                      <a:pPr>
                        <a:buNone/>
                      </a:pPr>
                      <a:r>
                        <a:rPr lang="zh-CN" altLang="en-US" sz="1600" b="0"/>
                        <a:t>原因、目的、补充信息</a:t>
                      </a:r>
                      <a:endParaRPr lang="zh-CN" altLang="en-US" sz="1600" b="0"/>
                    </a:p>
                  </a:txBody>
                  <a:tcPr>
                    <a:solidFill>
                      <a:schemeClr val="accent5">
                        <a:lumMod val="75000"/>
                      </a:schemeClr>
                    </a:solidFill>
                  </a:tcPr>
                </a:tc>
              </a:tr>
              <a:tr h="381000">
                <a:tc vMerge="1">
                  <a:tcPr/>
                </a:tc>
                <a:tc>
                  <a:txBody>
                    <a:bodyPr/>
                    <a:p>
                      <a:pPr>
                        <a:buNone/>
                      </a:pPr>
                      <a:r>
                        <a:rPr lang="zh-CN" altLang="en-US" sz="1600"/>
                        <a:t>Hello，everyone，</a:t>
                      </a:r>
                      <a:endParaRPr lang="zh-CN" altLang="en-US" sz="1600"/>
                    </a:p>
                    <a:p>
                      <a:pPr>
                        <a:buNone/>
                      </a:pPr>
                      <a:r>
                        <a:rPr lang="en-US" altLang="zh-CN" sz="1600"/>
                        <a:t>    </a:t>
                      </a:r>
                      <a:r>
                        <a:rPr lang="zh-CN" altLang="en-US" sz="1600"/>
                        <a:t>I'm Li Hua from Star High School. </a:t>
                      </a:r>
                      <a:endParaRPr lang="zh-CN" altLang="en-US" sz="1600"/>
                    </a:p>
                  </a:txBody>
                  <a:tcPr/>
                </a:tc>
                <a:tc gridSpan="2">
                  <a:txBody>
                    <a:bodyPr/>
                    <a:p>
                      <a:pPr>
                        <a:buNone/>
                      </a:pPr>
                      <a:r>
                        <a:rPr lang="zh-CN" altLang="en-US" sz="1600">
                          <a:sym typeface="+mn-ea"/>
                        </a:rPr>
                        <a:t>I am very privileged to deliver a few remarks here on behalf of my club. </a:t>
                      </a:r>
                      <a:endParaRPr lang="zh-CN" altLang="en-US" sz="1600"/>
                    </a:p>
                    <a:p>
                      <a:pPr>
                        <a:buNone/>
                      </a:pPr>
                      <a:endParaRPr lang="zh-CN" altLang="en-US" sz="1600"/>
                    </a:p>
                  </a:txBody>
                  <a:tcPr/>
                </a:tc>
                <a:tc hMerge="1">
                  <a:tcPr/>
                </a:tc>
              </a:tr>
              <a:tr h="381000">
                <a:tc vMerge="1">
                  <a:tcPr>
                    <a:solidFill>
                      <a:schemeClr val="accent5">
                        <a:lumMod val="75000"/>
                      </a:schemeClr>
                    </a:solidFill>
                  </a:tcPr>
                </a:tc>
                <a:tc>
                  <a:txBody>
                    <a:bodyPr/>
                    <a:p>
                      <a:pPr>
                        <a:buNone/>
                      </a:pPr>
                      <a:r>
                        <a:rPr lang="zh-CN" altLang="en-US" sz="1600"/>
                        <a:t>Good morning, everyone! </a:t>
                      </a:r>
                      <a:endParaRPr lang="zh-CN" altLang="en-US" sz="1600"/>
                    </a:p>
                  </a:txBody>
                  <a:tcPr/>
                </a:tc>
                <a:tc gridSpan="2">
                  <a:txBody>
                    <a:bodyPr/>
                    <a:p>
                      <a:pPr>
                        <a:buNone/>
                      </a:pPr>
                      <a:r>
                        <a:rPr lang="zh-CN" altLang="en-US" sz="1600">
                          <a:sym typeface="+mn-ea"/>
                        </a:rPr>
                        <a:t> I feel delighted to share some of my views here.  Being a better self, I think,means more than being excellent in study but being an all-round person.  </a:t>
                      </a:r>
                      <a:endParaRPr lang="zh-CN" altLang="en-US" sz="1600"/>
                    </a:p>
                  </a:txBody>
                  <a:tcPr/>
                </a:tc>
                <a:tc hMerge="1">
                  <a:tcPr/>
                </a:tc>
              </a:tr>
              <a:tr h="381000">
                <a:tc rowSpan="6">
                  <a:txBody>
                    <a:bodyPr/>
                    <a:p>
                      <a:pPr>
                        <a:lnSpc>
                          <a:spcPct val="110000"/>
                        </a:lnSpc>
                        <a:buNone/>
                      </a:pPr>
                      <a:endParaRPr lang="zh-CN" altLang="en-US">
                        <a:solidFill>
                          <a:schemeClr val="bg1"/>
                        </a:solidFill>
                      </a:endParaRPr>
                    </a:p>
                    <a:p>
                      <a:pPr>
                        <a:lnSpc>
                          <a:spcPct val="110000"/>
                        </a:lnSpc>
                        <a:buNone/>
                      </a:pPr>
                      <a:endParaRPr lang="zh-CN" altLang="en-US">
                        <a:solidFill>
                          <a:schemeClr val="bg1"/>
                        </a:solidFill>
                      </a:endParaRPr>
                    </a:p>
                    <a:p>
                      <a:pPr>
                        <a:lnSpc>
                          <a:spcPct val="110000"/>
                        </a:lnSpc>
                        <a:buNone/>
                      </a:pPr>
                      <a:endParaRPr lang="zh-CN" altLang="en-US">
                        <a:solidFill>
                          <a:schemeClr val="bg1"/>
                        </a:solidFill>
                      </a:endParaRPr>
                    </a:p>
                    <a:p>
                      <a:pPr>
                        <a:lnSpc>
                          <a:spcPct val="110000"/>
                        </a:lnSpc>
                        <a:buNone/>
                      </a:pPr>
                      <a:r>
                        <a:rPr lang="zh-CN" altLang="en-US">
                          <a:solidFill>
                            <a:schemeClr val="bg1"/>
                          </a:solidFill>
                        </a:rPr>
                        <a:t>结尾</a:t>
                      </a:r>
                      <a:endParaRPr lang="zh-CN" altLang="en-US">
                        <a:solidFill>
                          <a:schemeClr val="bg1"/>
                        </a:solidFill>
                      </a:endParaRPr>
                    </a:p>
                  </a:txBody>
                  <a:tcPr>
                    <a:solidFill>
                      <a:schemeClr val="accent5">
                        <a:lumMod val="75000"/>
                      </a:schemeClr>
                    </a:solidFill>
                  </a:tcPr>
                </a:tc>
                <a:tc gridSpan="3">
                  <a:txBody>
                    <a:bodyPr/>
                    <a:p>
                      <a:pPr>
                        <a:buNone/>
                      </a:pPr>
                      <a:r>
                        <a:rPr lang="zh-CN" altLang="en-US">
                          <a:solidFill>
                            <a:schemeClr val="bg1"/>
                          </a:solidFill>
                        </a:rPr>
                        <a:t>写作者 + 写作体裁框架下的期盼、祝愿、鼓励等情感 + 写作对象</a:t>
                      </a:r>
                      <a:endParaRPr lang="zh-CN" altLang="en-US">
                        <a:solidFill>
                          <a:schemeClr val="bg1"/>
                        </a:solidFill>
                      </a:endParaRPr>
                    </a:p>
                  </a:txBody>
                  <a:tcPr>
                    <a:solidFill>
                      <a:schemeClr val="accent5">
                        <a:lumMod val="75000"/>
                      </a:schemeClr>
                    </a:solidFill>
                  </a:tcPr>
                </a:tc>
                <a:tc hMerge="1">
                  <a:tcPr>
                    <a:solidFill>
                      <a:schemeClr val="accent5">
                        <a:lumMod val="75000"/>
                      </a:schemeClr>
                    </a:solidFill>
                  </a:tcPr>
                </a:tc>
                <a:tc hMerge="1">
                  <a:tcPr>
                    <a:solidFill>
                      <a:schemeClr val="accent5">
                        <a:lumMod val="75000"/>
                      </a:schemeClr>
                    </a:solidFill>
                  </a:tcPr>
                </a:tc>
              </a:tr>
              <a:tr h="284480">
                <a:tc vMerge="1">
                  <a:tcPr/>
                </a:tc>
                <a:tc gridSpan="3">
                  <a:txBody>
                    <a:bodyPr/>
                    <a:p>
                      <a:pPr>
                        <a:buNone/>
                      </a:pPr>
                      <a:r>
                        <a:rPr lang="zh-CN" altLang="en-US" sz="1600"/>
                        <a:t>Thank you for your listening!（演讲+感激） </a:t>
                      </a:r>
                      <a:endParaRPr lang="zh-CN" altLang="en-US" sz="1600"/>
                    </a:p>
                  </a:txBody>
                  <a:tcPr/>
                </a:tc>
                <a:tc hMerge="1">
                  <a:tcPr/>
                </a:tc>
                <a:tc hMerge="1">
                  <a:tcPr/>
                </a:tc>
              </a:tr>
              <a:tr h="329565">
                <a:tc vMerge="1">
                  <a:tcPr>
                    <a:solidFill>
                      <a:schemeClr val="accent5">
                        <a:lumMod val="75000"/>
                      </a:schemeClr>
                    </a:solidFill>
                  </a:tcPr>
                </a:tc>
                <a:tc gridSpan="3">
                  <a:txBody>
                    <a:bodyPr/>
                    <a:p>
                      <a:pPr>
                        <a:buNone/>
                      </a:pPr>
                      <a:r>
                        <a:rPr lang="zh-CN" altLang="en-US" sz="1600">
                          <a:sym typeface="+mn-ea"/>
                        </a:rPr>
                        <a:t>Wish you a pleasant journey home and all the best for the future.（欢送+祝愿）</a:t>
                      </a:r>
                      <a:endParaRPr lang="zh-CN" altLang="en-US" sz="1600">
                        <a:sym typeface="+mn-ea"/>
                      </a:endParaRPr>
                    </a:p>
                  </a:txBody>
                  <a:tcPr/>
                </a:tc>
                <a:tc hMerge="1">
                  <a:tcPr/>
                </a:tc>
                <a:tc hMerge="1">
                  <a:tcPr/>
                </a:tc>
              </a:tr>
              <a:tr h="572135">
                <a:tc vMerge="1">
                  <a:tcPr>
                    <a:solidFill>
                      <a:schemeClr val="accent5">
                        <a:lumMod val="75000"/>
                      </a:schemeClr>
                    </a:solidFill>
                  </a:tcPr>
                </a:tc>
                <a:tc gridSpan="3">
                  <a:txBody>
                    <a:bodyPr/>
                    <a:p>
                      <a:pPr>
                        <a:buNone/>
                      </a:pPr>
                      <a:r>
                        <a:rPr lang="zh-CN" altLang="en-US" sz="1600"/>
                        <a:t>We are keen that someday you will visit China when a cherished chance can be provided to repay your kindness.Thanks!（欢送+期盼）</a:t>
                      </a:r>
                      <a:endParaRPr lang="zh-CN" altLang="en-US" sz="1600"/>
                    </a:p>
                  </a:txBody>
                  <a:tcPr/>
                </a:tc>
                <a:tc hMerge="1">
                  <a:tcPr/>
                </a:tc>
                <a:tc hMerge="1">
                  <a:tcPr/>
                </a:tc>
              </a:tr>
              <a:tr h="381000">
                <a:tc vMerge="1">
                  <a:tcPr>
                    <a:solidFill>
                      <a:schemeClr val="accent5">
                        <a:lumMod val="75000"/>
                      </a:schemeClr>
                    </a:solidFill>
                  </a:tcPr>
                </a:tc>
                <a:tc gridSpan="3">
                  <a:txBody>
                    <a:bodyPr/>
                    <a:p>
                      <a:pPr>
                        <a:buNone/>
                      </a:pPr>
                      <a:r>
                        <a:rPr lang="zh-CN" altLang="en-US" sz="1600"/>
                        <a:t>Wish you a pleasant stay in our school and an enjoyable trip in China!（欢迎+期盼）</a:t>
                      </a:r>
                      <a:endParaRPr lang="zh-CN" altLang="en-US" sz="1600"/>
                    </a:p>
                  </a:txBody>
                  <a:tcPr/>
                </a:tc>
                <a:tc hMerge="1">
                  <a:tcPr/>
                </a:tc>
                <a:tc hMerge="1">
                  <a:tcPr/>
                </a:tc>
              </a:tr>
              <a:tr h="381000">
                <a:tc vMerge="1">
                  <a:tcPr>
                    <a:solidFill>
                      <a:schemeClr val="accent5">
                        <a:lumMod val="75000"/>
                      </a:schemeClr>
                    </a:solidFill>
                  </a:tcPr>
                </a:tc>
                <a:tc gridSpan="3">
                  <a:txBody>
                    <a:bodyPr/>
                    <a:p>
                      <a:pPr>
                        <a:buNone/>
                      </a:pPr>
                      <a:r>
                        <a:rPr lang="zh-CN" altLang="en-US" sz="1600"/>
                        <a:t>Sincerely hope that your stay in school will be enjoyable and worthwhile!（欢迎+期盼）</a:t>
                      </a:r>
                      <a:endParaRPr lang="zh-CN" altLang="en-US" sz="1600"/>
                    </a:p>
                  </a:txBody>
                  <a:tcPr/>
                </a:tc>
                <a:tc hMerge="1">
                  <a:tcPr/>
                </a:tc>
                <a:tc hMerge="1">
                  <a:tcPr/>
                </a:tc>
              </a:tr>
            </a:tbl>
          </a:graphicData>
        </a:graphic>
      </p:graphicFrame>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5">
                <a:lumMod val="75000"/>
              </a:schemeClr>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pic>
        <p:nvPicPr>
          <p:cNvPr id="4" name="图片 3" descr="未标题-1.png"/>
          <p:cNvPicPr>
            <a:picLocks noChangeAspect="1"/>
          </p:cNvPicPr>
          <p:nvPr/>
        </p:nvPicPr>
        <p:blipFill>
          <a:blip r:embed="rId4" cstate="print"/>
          <a:stretch>
            <a:fillRect/>
          </a:stretch>
        </p:blipFill>
        <p:spPr>
          <a:xfrm>
            <a:off x="8150225" y="0"/>
            <a:ext cx="459740" cy="749935"/>
          </a:xfrm>
          <a:prstGeom prst="rect">
            <a:avLst/>
          </a:prstGeom>
        </p:spPr>
      </p:pic>
      <p:sp>
        <p:nvSpPr>
          <p:cNvPr id="5" name="TextBox 3"/>
          <p:cNvSpPr txBox="1"/>
          <p:nvPr/>
        </p:nvSpPr>
        <p:spPr>
          <a:xfrm>
            <a:off x="534035" y="144780"/>
            <a:ext cx="5431790" cy="398780"/>
          </a:xfrm>
          <a:prstGeom prst="rect">
            <a:avLst/>
          </a:prstGeom>
          <a:noFill/>
        </p:spPr>
        <p:txBody>
          <a:bodyPr wrap="square" rtlCol="0">
            <a:spAutoFit/>
          </a:bodyPr>
          <a:p>
            <a:r>
              <a:rPr lang="zh-CN" altLang="en-US" sz="2000" b="1" dirty="0">
                <a:solidFill>
                  <a:schemeClr val="accent5">
                    <a:lumMod val="75000"/>
                  </a:schemeClr>
                </a:solidFill>
                <a:latin typeface="微软雅黑" panose="020B0503020204020204" pitchFamily="34" charset="-122"/>
                <a:ea typeface="微软雅黑" panose="020B0503020204020204" pitchFamily="34" charset="-122"/>
              </a:rPr>
              <a:t>开头和结尾的角色代入</a:t>
            </a:r>
            <a:r>
              <a:rPr lang="en-US" altLang="zh-CN" sz="2000" b="1" dirty="0">
                <a:solidFill>
                  <a:schemeClr val="accent5">
                    <a:lumMod val="75000"/>
                  </a:schemeClr>
                </a:solidFill>
                <a:latin typeface="微软雅黑" panose="020B0503020204020204" pitchFamily="34" charset="-122"/>
                <a:ea typeface="微软雅黑" panose="020B0503020204020204" pitchFamily="34" charset="-122"/>
              </a:rPr>
              <a:t> —— </a:t>
            </a:r>
            <a:r>
              <a:rPr lang="en-US" altLang="zh-CN" sz="2000" b="1" dirty="0">
                <a:solidFill>
                  <a:srgbClr val="C00000"/>
                </a:solidFill>
                <a:latin typeface="微软雅黑" panose="020B0503020204020204" pitchFamily="34" charset="-122"/>
                <a:ea typeface="微软雅黑" panose="020B0503020204020204" pitchFamily="34" charset="-122"/>
              </a:rPr>
              <a:t>建议</a:t>
            </a:r>
            <a:r>
              <a:rPr lang="zh-CN" altLang="en-US" sz="2000" b="1" dirty="0">
                <a:solidFill>
                  <a:srgbClr val="C00000"/>
                </a:solidFill>
                <a:latin typeface="微软雅黑" panose="020B0503020204020204" pitchFamily="34" charset="-122"/>
                <a:ea typeface="微软雅黑" panose="020B0503020204020204" pitchFamily="34" charset="-122"/>
              </a:rPr>
              <a:t>信</a:t>
            </a:r>
            <a:endParaRPr lang="zh-CN" altLang="en-US" sz="2000" b="1" dirty="0">
              <a:solidFill>
                <a:srgbClr val="C00000"/>
              </a:solidFill>
              <a:latin typeface="微软雅黑" panose="020B0503020204020204" pitchFamily="34" charset="-122"/>
              <a:ea typeface="微软雅黑" panose="020B0503020204020204" pitchFamily="34" charset="-122"/>
            </a:endParaRPr>
          </a:p>
        </p:txBody>
      </p:sp>
      <p:graphicFrame>
        <p:nvGraphicFramePr>
          <p:cNvPr id="3" name="表格 2"/>
          <p:cNvGraphicFramePr/>
          <p:nvPr>
            <p:custDataLst>
              <p:tags r:id="rId5"/>
            </p:custDataLst>
          </p:nvPr>
        </p:nvGraphicFramePr>
        <p:xfrm>
          <a:off x="210820" y="811530"/>
          <a:ext cx="8709139" cy="3733800"/>
        </p:xfrm>
        <a:graphic>
          <a:graphicData uri="http://schemas.openxmlformats.org/drawingml/2006/table">
            <a:tbl>
              <a:tblPr firstRow="1" bandRow="1">
                <a:tableStyleId>{5C22544A-7EE6-4342-B048-85BDC9FD1C3A}</a:tableStyleId>
              </a:tblPr>
              <a:tblGrid>
                <a:gridCol w="553720"/>
                <a:gridCol w="2471420"/>
                <a:gridCol w="2442845"/>
                <a:gridCol w="3241154"/>
              </a:tblGrid>
              <a:tr h="381000">
                <a:tc rowSpan="2">
                  <a:txBody>
                    <a:bodyPr/>
                    <a:p>
                      <a:pPr>
                        <a:lnSpc>
                          <a:spcPct val="110000"/>
                        </a:lnSpc>
                        <a:buNone/>
                      </a:pPr>
                      <a:endParaRPr lang="zh-CN" altLang="en-US"/>
                    </a:p>
                    <a:p>
                      <a:pPr>
                        <a:lnSpc>
                          <a:spcPct val="110000"/>
                        </a:lnSpc>
                        <a:buNone/>
                      </a:pPr>
                      <a:r>
                        <a:rPr lang="zh-CN" altLang="en-US"/>
                        <a:t>开头</a:t>
                      </a:r>
                      <a:endParaRPr lang="zh-CN" altLang="en-US"/>
                    </a:p>
                  </a:txBody>
                  <a:tcPr>
                    <a:solidFill>
                      <a:schemeClr val="accent5">
                        <a:lumMod val="75000"/>
                      </a:schemeClr>
                    </a:solidFill>
                  </a:tcPr>
                </a:tc>
                <a:tc>
                  <a:txBody>
                    <a:bodyPr/>
                    <a:p>
                      <a:pPr algn="ctr">
                        <a:buNone/>
                      </a:pPr>
                      <a:r>
                        <a:rPr lang="zh-CN" altLang="en-US" b="0"/>
                        <a:t>状语</a:t>
                      </a:r>
                      <a:r>
                        <a:rPr lang="en-US" altLang="zh-CN" b="0"/>
                        <a:t>   </a:t>
                      </a:r>
                      <a:endParaRPr lang="en-US" altLang="zh-CN" b="0"/>
                    </a:p>
                    <a:p>
                      <a:pPr algn="ctr">
                        <a:buNone/>
                      </a:pPr>
                      <a:r>
                        <a:rPr lang="en-US" altLang="zh-CN" b="0"/>
                        <a:t>(</a:t>
                      </a:r>
                      <a:r>
                        <a:rPr lang="zh-CN" altLang="en-US" b="0"/>
                        <a:t>写作背景</a:t>
                      </a:r>
                      <a:r>
                        <a:rPr lang="en-US" altLang="zh-CN" b="0"/>
                        <a:t>)</a:t>
                      </a:r>
                      <a:endParaRPr lang="en-US" altLang="zh-CN" b="0"/>
                    </a:p>
                  </a:txBody>
                  <a:tcPr>
                    <a:solidFill>
                      <a:schemeClr val="accent5">
                        <a:lumMod val="75000"/>
                      </a:schemeClr>
                    </a:solidFill>
                  </a:tcPr>
                </a:tc>
                <a:tc>
                  <a:txBody>
                    <a:bodyPr/>
                    <a:p>
                      <a:pPr>
                        <a:buNone/>
                      </a:pPr>
                      <a:r>
                        <a:rPr lang="zh-CN" altLang="en-US" b="0"/>
                        <a:t>I'm writing</a:t>
                      </a:r>
                      <a:r>
                        <a:rPr lang="en-US" altLang="zh-CN" b="0"/>
                        <a:t>/here</a:t>
                      </a:r>
                      <a:r>
                        <a:rPr lang="zh-CN" altLang="en-US" b="0"/>
                        <a:t> for / to... </a:t>
                      </a:r>
                      <a:r>
                        <a:rPr lang="en-US" altLang="zh-CN" b="0"/>
                        <a:t>+</a:t>
                      </a:r>
                      <a:r>
                        <a:rPr lang="zh-CN" altLang="en-US" b="0"/>
                        <a:t>写作体裁</a:t>
                      </a:r>
                      <a:endParaRPr lang="zh-CN" altLang="en-US" b="0"/>
                    </a:p>
                  </a:txBody>
                  <a:tcPr>
                    <a:solidFill>
                      <a:schemeClr val="accent5">
                        <a:lumMod val="75000"/>
                      </a:schemeClr>
                    </a:solidFill>
                  </a:tcPr>
                </a:tc>
                <a:tc>
                  <a:txBody>
                    <a:bodyPr/>
                    <a:p>
                      <a:pPr>
                        <a:buNone/>
                      </a:pPr>
                      <a:r>
                        <a:rPr lang="zh-CN" altLang="en-US" sz="1600" b="0"/>
                        <a:t>with the purpose of ...</a:t>
                      </a:r>
                      <a:r>
                        <a:rPr lang="en-US" altLang="zh-CN" sz="1600" b="0"/>
                        <a:t>   </a:t>
                      </a:r>
                      <a:r>
                        <a:rPr lang="zh-CN" altLang="en-US" sz="1600" b="0"/>
                        <a:t>/for ...</a:t>
                      </a:r>
                      <a:r>
                        <a:rPr lang="en-US" altLang="zh-CN" sz="1600" b="0"/>
                        <a:t> </a:t>
                      </a:r>
                      <a:r>
                        <a:rPr lang="zh-CN" altLang="en-US" sz="1600" b="0"/>
                        <a:t>/to ... （原因、目的、补充信息）</a:t>
                      </a:r>
                      <a:endParaRPr lang="zh-CN" altLang="en-US" sz="1600" b="0"/>
                    </a:p>
                  </a:txBody>
                  <a:tcPr>
                    <a:solidFill>
                      <a:schemeClr val="accent5">
                        <a:lumMod val="75000"/>
                      </a:schemeClr>
                    </a:solidFill>
                  </a:tcPr>
                </a:tc>
              </a:tr>
              <a:tr h="381000">
                <a:tc vMerge="1">
                  <a:tcPr>
                    <a:solidFill>
                      <a:schemeClr val="accent5">
                        <a:lumMod val="75000"/>
                      </a:schemeClr>
                    </a:solidFill>
                  </a:tcPr>
                </a:tc>
                <a:tc>
                  <a:txBody>
                    <a:bodyPr/>
                    <a:p>
                      <a:pPr>
                        <a:buNone/>
                      </a:pPr>
                      <a:r>
                        <a:rPr lang="zh-CN" altLang="en-US"/>
                        <a:t>Delighted to know your interest in voluntary work in the Winter Olympics, </a:t>
                      </a:r>
                      <a:endParaRPr lang="zh-CN" altLang="en-US"/>
                    </a:p>
                  </a:txBody>
                  <a:tcPr/>
                </a:tc>
                <a:tc gridSpan="2">
                  <a:txBody>
                    <a:bodyPr/>
                    <a:p>
                      <a:pPr>
                        <a:buNone/>
                      </a:pPr>
                      <a:r>
                        <a:rPr lang="zh-CN" altLang="en-US" sz="1800">
                          <a:sym typeface="+mn-ea"/>
                        </a:rPr>
                        <a:t> I’m writing to share my experience</a:t>
                      </a:r>
                      <a:r>
                        <a:rPr lang="en-US" altLang="zh-CN" sz="1800">
                          <a:sym typeface="+mn-ea"/>
                        </a:rPr>
                        <a:t> and </a:t>
                      </a:r>
                      <a:r>
                        <a:rPr lang="zh-CN" altLang="en-US" sz="1800">
                          <a:sym typeface="+mn-ea"/>
                        </a:rPr>
                        <a:t>make some conductive suggestions</a:t>
                      </a:r>
                      <a:r>
                        <a:rPr lang="en-US" altLang="zh-CN" sz="1800">
                          <a:sym typeface="+mn-ea"/>
                        </a:rPr>
                        <a:t> on</a:t>
                      </a:r>
                      <a:r>
                        <a:rPr lang="zh-CN" altLang="en-US" sz="1800">
                          <a:sym typeface="+mn-ea"/>
                        </a:rPr>
                        <a:t> what to prepare for.</a:t>
                      </a:r>
                      <a:endParaRPr lang="zh-CN" altLang="en-US" sz="1800"/>
                    </a:p>
                    <a:p>
                      <a:pPr>
                        <a:buNone/>
                      </a:pPr>
                      <a:endParaRPr lang="zh-CN" altLang="en-US" sz="1800"/>
                    </a:p>
                  </a:txBody>
                  <a:tcPr/>
                </a:tc>
                <a:tc hMerge="1">
                  <a:tcPr/>
                </a:tc>
              </a:tr>
              <a:tr h="381000">
                <a:tc rowSpan="3">
                  <a:txBody>
                    <a:bodyPr/>
                    <a:p>
                      <a:pPr>
                        <a:lnSpc>
                          <a:spcPct val="110000"/>
                        </a:lnSpc>
                        <a:buNone/>
                      </a:pPr>
                      <a:endParaRPr lang="zh-CN" altLang="en-US">
                        <a:solidFill>
                          <a:schemeClr val="bg1"/>
                        </a:solidFill>
                      </a:endParaRPr>
                    </a:p>
                    <a:p>
                      <a:pPr>
                        <a:lnSpc>
                          <a:spcPct val="110000"/>
                        </a:lnSpc>
                        <a:buNone/>
                      </a:pPr>
                      <a:endParaRPr lang="zh-CN" altLang="en-US">
                        <a:solidFill>
                          <a:schemeClr val="bg1"/>
                        </a:solidFill>
                      </a:endParaRPr>
                    </a:p>
                    <a:p>
                      <a:pPr>
                        <a:lnSpc>
                          <a:spcPct val="110000"/>
                        </a:lnSpc>
                        <a:buNone/>
                      </a:pPr>
                      <a:r>
                        <a:rPr lang="zh-CN" altLang="en-US">
                          <a:solidFill>
                            <a:schemeClr val="bg1"/>
                          </a:solidFill>
                        </a:rPr>
                        <a:t>结尾</a:t>
                      </a:r>
                      <a:endParaRPr lang="zh-CN" altLang="en-US">
                        <a:solidFill>
                          <a:schemeClr val="bg1"/>
                        </a:solidFill>
                      </a:endParaRPr>
                    </a:p>
                  </a:txBody>
                  <a:tcPr>
                    <a:solidFill>
                      <a:schemeClr val="accent5">
                        <a:lumMod val="75000"/>
                      </a:schemeClr>
                    </a:solidFill>
                  </a:tcPr>
                </a:tc>
                <a:tc gridSpan="3">
                  <a:txBody>
                    <a:bodyPr/>
                    <a:p>
                      <a:pPr>
                        <a:buNone/>
                      </a:pPr>
                      <a:r>
                        <a:rPr lang="zh-CN" altLang="en-US">
                          <a:solidFill>
                            <a:schemeClr val="bg1"/>
                          </a:solidFill>
                        </a:rPr>
                        <a:t>写作者 + 写作体裁框架下的期盼、祝愿、鼓励等情感 + 写作对象</a:t>
                      </a:r>
                      <a:endParaRPr lang="zh-CN" altLang="en-US">
                        <a:solidFill>
                          <a:schemeClr val="bg1"/>
                        </a:solidFill>
                      </a:endParaRPr>
                    </a:p>
                  </a:txBody>
                  <a:tcPr>
                    <a:solidFill>
                      <a:schemeClr val="accent5">
                        <a:lumMod val="75000"/>
                      </a:schemeClr>
                    </a:solidFill>
                  </a:tcPr>
                </a:tc>
                <a:tc hMerge="1">
                  <a:tcPr>
                    <a:solidFill>
                      <a:schemeClr val="accent5">
                        <a:lumMod val="75000"/>
                      </a:schemeClr>
                    </a:solidFill>
                  </a:tcPr>
                </a:tc>
                <a:tc hMerge="1">
                  <a:tcPr>
                    <a:solidFill>
                      <a:schemeClr val="accent5">
                        <a:lumMod val="75000"/>
                      </a:schemeClr>
                    </a:solidFill>
                  </a:tcPr>
                </a:tc>
              </a:tr>
              <a:tr h="762000">
                <a:tc vMerge="1">
                  <a:tcPr/>
                </a:tc>
                <a:tc gridSpan="3">
                  <a:txBody>
                    <a:bodyPr/>
                    <a:p>
                      <a:pPr>
                        <a:buNone/>
                      </a:pPr>
                      <a:r>
                        <a:rPr lang="zh-CN" altLang="en-US"/>
                        <a:t>I hope you will </a:t>
                      </a:r>
                      <a:r>
                        <a:rPr lang="zh-CN" altLang="en-US">
                          <a:solidFill>
                            <a:srgbClr val="C00000"/>
                          </a:solidFill>
                        </a:rPr>
                        <a:t>find these proposals/ suggestions practical/helpful</a:t>
                      </a:r>
                      <a:r>
                        <a:rPr lang="zh-CN" altLang="en-US"/>
                        <a:t>. </a:t>
                      </a:r>
                      <a:r>
                        <a:rPr lang="zh-CN" altLang="en-US">
                          <a:solidFill>
                            <a:srgbClr val="7030A0"/>
                          </a:solidFill>
                        </a:rPr>
                        <a:t>Whatever you decide to do, good luck with your studies/work！</a:t>
                      </a:r>
                      <a:r>
                        <a:rPr lang="zh-CN" altLang="en-US"/>
                        <a:t>（</a:t>
                      </a:r>
                      <a:r>
                        <a:rPr lang="zh-CN" altLang="en-US">
                          <a:solidFill>
                            <a:srgbClr val="C00000"/>
                          </a:solidFill>
                        </a:rPr>
                        <a:t>建议</a:t>
                      </a:r>
                      <a:r>
                        <a:rPr lang="zh-CN" altLang="en-US"/>
                        <a:t>+</a:t>
                      </a:r>
                      <a:r>
                        <a:rPr lang="zh-CN" altLang="en-US">
                          <a:solidFill>
                            <a:srgbClr val="7030A0"/>
                          </a:solidFill>
                        </a:rPr>
                        <a:t>祝愿</a:t>
                      </a:r>
                      <a:r>
                        <a:rPr lang="zh-CN" altLang="en-US"/>
                        <a:t>）</a:t>
                      </a:r>
                      <a:endParaRPr lang="zh-CN" altLang="en-US"/>
                    </a:p>
                  </a:txBody>
                  <a:tcPr/>
                </a:tc>
                <a:tc hMerge="1">
                  <a:tcPr/>
                </a:tc>
                <a:tc hMerge="1">
                  <a:tcPr/>
                </a:tc>
              </a:tr>
              <a:tr h="762000">
                <a:tc vMerge="1">
                  <a:tcPr>
                    <a:solidFill>
                      <a:schemeClr val="accent5">
                        <a:lumMod val="75000"/>
                      </a:schemeClr>
                    </a:solidFill>
                  </a:tcPr>
                </a:tc>
                <a:tc gridSpan="3">
                  <a:txBody>
                    <a:bodyPr/>
                    <a:p>
                      <a:pPr>
                        <a:buNone/>
                      </a:pPr>
                      <a:r>
                        <a:rPr lang="zh-CN" altLang="en-US"/>
                        <a:t>It’s hard to list all the things I want you to know, so </a:t>
                      </a:r>
                      <a:r>
                        <a:rPr lang="zh-CN" altLang="en-US">
                          <a:solidFill>
                            <a:srgbClr val="C00000"/>
                          </a:solidFill>
                        </a:rPr>
                        <a:t>I downloaded an article introducing the topic. I suggest you reading it before coming to China</a:t>
                      </a:r>
                      <a:r>
                        <a:rPr lang="zh-CN" altLang="en-US"/>
                        <a:t>. </a:t>
                      </a:r>
                      <a:r>
                        <a:rPr lang="zh-CN" altLang="en-US">
                          <a:solidFill>
                            <a:srgbClr val="7030A0"/>
                          </a:solidFill>
                        </a:rPr>
                        <a:t>Looking forward to meeting you.</a:t>
                      </a:r>
                      <a:r>
                        <a:rPr lang="zh-CN" altLang="en-US"/>
                        <a:t> （</a:t>
                      </a:r>
                      <a:r>
                        <a:rPr lang="zh-CN" altLang="en-US">
                          <a:solidFill>
                            <a:srgbClr val="C00000"/>
                          </a:solidFill>
                        </a:rPr>
                        <a:t>建议</a:t>
                      </a:r>
                      <a:r>
                        <a:rPr lang="zh-CN" altLang="en-US"/>
                        <a:t>+</a:t>
                      </a:r>
                      <a:r>
                        <a:rPr lang="en-US" altLang="zh-CN"/>
                        <a:t> </a:t>
                      </a:r>
                      <a:r>
                        <a:rPr lang="zh-CN" altLang="en-US">
                          <a:solidFill>
                            <a:srgbClr val="7030A0"/>
                          </a:solidFill>
                        </a:rPr>
                        <a:t>期待</a:t>
                      </a:r>
                      <a:r>
                        <a:rPr lang="zh-CN" altLang="en-US"/>
                        <a:t>）</a:t>
                      </a:r>
                      <a:endParaRPr lang="zh-CN" altLang="en-US"/>
                    </a:p>
                  </a:txBody>
                  <a:tcPr/>
                </a:tc>
                <a:tc hMerge="1">
                  <a:tcPr/>
                </a:tc>
                <a:tc hMerge="1">
                  <a:tcPr/>
                </a:tc>
              </a:tr>
            </a:tbl>
          </a:graphicData>
        </a:graphic>
      </p:graphicFrame>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A_两首“成功”.wav">
            <a:hlinkClick r:id="" action="ppaction://media"/>
          </p:cNvPr>
          <p:cNvPicPr>
            <a:picLocks noChangeAspect="1"/>
          </p:cNvPicPr>
          <p:nvPr>
            <a:audi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11484158" y="696059"/>
            <a:ext cx="609441" cy="548498"/>
          </a:xfrm>
          <a:prstGeom prst="rect">
            <a:avLst/>
          </a:prstGeom>
          <a:solidFill>
            <a:schemeClr val="accent5">
              <a:lumMod val="75000"/>
            </a:schemeClr>
          </a:solidFill>
        </p:spPr>
      </p:pic>
      <p:pic>
        <p:nvPicPr>
          <p:cNvPr id="6" name="PA_图片 5"/>
          <p:cNvPicPr>
            <a:picLocks noChangeAspect="1"/>
          </p:cNvPicPr>
          <p:nvPr>
            <p:custDataLst>
              <p:tags r:id="rId5"/>
            </p:custDataLst>
          </p:nvPr>
        </p:nvPicPr>
        <p:blipFill>
          <a:blip r:embed="rId6">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l="30166" t="22083" r="56876" b="67617"/>
          <a:stretch>
            <a:fillRect/>
          </a:stretch>
        </p:blipFill>
        <p:spPr>
          <a:xfrm>
            <a:off x="6128063" y="671"/>
            <a:ext cx="1412767" cy="706202"/>
          </a:xfrm>
          <a:custGeom>
            <a:avLst/>
            <a:gdLst>
              <a:gd name="connsiteX0" fmla="*/ 0 w 1413135"/>
              <a:gd name="connsiteY0" fmla="*/ 0 h 706385"/>
              <a:gd name="connsiteX1" fmla="*/ 1413135 w 1413135"/>
              <a:gd name="connsiteY1" fmla="*/ 0 h 706385"/>
              <a:gd name="connsiteX2" fmla="*/ 690511 w 1413135"/>
              <a:gd name="connsiteY2" fmla="*/ 706385 h 706385"/>
              <a:gd name="connsiteX3" fmla="*/ 0 w 1413135"/>
              <a:gd name="connsiteY3" fmla="*/ 0 h 706385"/>
            </a:gdLst>
            <a:ahLst/>
            <a:cxnLst>
              <a:cxn ang="0">
                <a:pos x="connsiteX0" y="connsiteY0"/>
              </a:cxn>
              <a:cxn ang="0">
                <a:pos x="connsiteX1" y="connsiteY1"/>
              </a:cxn>
              <a:cxn ang="0">
                <a:pos x="connsiteX2" y="connsiteY2"/>
              </a:cxn>
              <a:cxn ang="0">
                <a:pos x="connsiteX3" y="connsiteY3"/>
              </a:cxn>
            </a:cxnLst>
            <a:rect l="l" t="t" r="r" b="b"/>
            <a:pathLst>
              <a:path w="1413135" h="706385">
                <a:moveTo>
                  <a:pt x="0" y="0"/>
                </a:moveTo>
                <a:lnTo>
                  <a:pt x="1413135" y="0"/>
                </a:lnTo>
                <a:lnTo>
                  <a:pt x="690511" y="706385"/>
                </a:lnTo>
                <a:lnTo>
                  <a:pt x="0" y="0"/>
                </a:lnTo>
                <a:close/>
              </a:path>
            </a:pathLst>
          </a:custGeom>
          <a:solidFill>
            <a:schemeClr val="accent5">
              <a:lumMod val="75000"/>
            </a:schemeClr>
          </a:solidFill>
        </p:spPr>
      </p:pic>
      <p:pic>
        <p:nvPicPr>
          <p:cNvPr id="7" name="PA_图片 6"/>
          <p:cNvPicPr>
            <a:picLocks noChangeAspect="1"/>
          </p:cNvPicPr>
          <p:nvPr>
            <p:custDataLst>
              <p:tags r:id="rId8"/>
            </p:custDataLst>
          </p:nvPr>
        </p:nvPicPr>
        <p:blipFill>
          <a:blip r:embed="rId6">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l="40398" t="22083" r="36072" b="33091"/>
          <a:stretch>
            <a:fillRect/>
          </a:stretch>
        </p:blipFill>
        <p:spPr>
          <a:xfrm>
            <a:off x="7243602" y="671"/>
            <a:ext cx="2565341" cy="3073338"/>
          </a:xfrm>
          <a:custGeom>
            <a:avLst/>
            <a:gdLst>
              <a:gd name="connsiteX0" fmla="*/ 468300 w 2566009"/>
              <a:gd name="connsiteY0" fmla="*/ 0 h 3074138"/>
              <a:gd name="connsiteX1" fmla="*/ 2566009 w 2566009"/>
              <a:gd name="connsiteY1" fmla="*/ 0 h 3074138"/>
              <a:gd name="connsiteX2" fmla="*/ 2566009 w 2566009"/>
              <a:gd name="connsiteY2" fmla="*/ 3065886 h 3074138"/>
              <a:gd name="connsiteX3" fmla="*/ 2557567 w 2566009"/>
              <a:gd name="connsiteY3" fmla="*/ 3074138 h 3074138"/>
              <a:gd name="connsiteX4" fmla="*/ 0 w 2566009"/>
              <a:gd name="connsiteY4" fmla="*/ 457776 h 3074138"/>
              <a:gd name="connsiteX5" fmla="*/ 468300 w 2566009"/>
              <a:gd name="connsiteY5" fmla="*/ 0 h 307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66009" h="3074138">
                <a:moveTo>
                  <a:pt x="468300" y="0"/>
                </a:moveTo>
                <a:lnTo>
                  <a:pt x="2566009" y="0"/>
                </a:lnTo>
                <a:lnTo>
                  <a:pt x="2566009" y="3065886"/>
                </a:lnTo>
                <a:lnTo>
                  <a:pt x="2557567" y="3074138"/>
                </a:lnTo>
                <a:lnTo>
                  <a:pt x="0" y="457776"/>
                </a:lnTo>
                <a:lnTo>
                  <a:pt x="468300" y="0"/>
                </a:lnTo>
                <a:close/>
              </a:path>
            </a:pathLst>
          </a:custGeom>
          <a:solidFill>
            <a:schemeClr val="accent5">
              <a:lumMod val="75000"/>
            </a:schemeClr>
          </a:solidFill>
        </p:spPr>
      </p:pic>
      <p:pic>
        <p:nvPicPr>
          <p:cNvPr id="8" name="PA_图片 7"/>
          <p:cNvPicPr>
            <a:picLocks noChangeAspect="1"/>
          </p:cNvPicPr>
          <p:nvPr>
            <p:custDataLst>
              <p:tags r:id="rId9"/>
            </p:custDataLst>
          </p:nvPr>
        </p:nvPicPr>
        <p:blipFill>
          <a:blip r:embed="rId10">
            <a:extLst>
              <a:ext uri="{28A0092B-C50C-407E-A947-70E740481C1C}">
                <a14:useLocalDpi xmlns:a14="http://schemas.microsoft.com/office/drawing/2010/main" val="0"/>
              </a:ext>
            </a:extLst>
          </a:blip>
          <a:srcRect l="22860" t="23467" r="64545" b="56491"/>
          <a:stretch>
            <a:fillRect/>
          </a:stretch>
        </p:blipFill>
        <p:spPr>
          <a:xfrm>
            <a:off x="5331490" y="95575"/>
            <a:ext cx="1373201" cy="1374069"/>
          </a:xfrm>
          <a:custGeom>
            <a:avLst/>
            <a:gdLst>
              <a:gd name="connsiteX0" fmla="*/ 675477 w 1373558"/>
              <a:gd name="connsiteY0" fmla="*/ 0 h 1374427"/>
              <a:gd name="connsiteX1" fmla="*/ 1373558 w 1373558"/>
              <a:gd name="connsiteY1" fmla="*/ 714129 h 1374427"/>
              <a:gd name="connsiteX2" fmla="*/ 698081 w 1373558"/>
              <a:gd name="connsiteY2" fmla="*/ 1374427 h 1374427"/>
              <a:gd name="connsiteX3" fmla="*/ 0 w 1373558"/>
              <a:gd name="connsiteY3" fmla="*/ 660298 h 1374427"/>
              <a:gd name="connsiteX4" fmla="*/ 675477 w 1373558"/>
              <a:gd name="connsiteY4" fmla="*/ 0 h 1374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558" h="1374427">
                <a:moveTo>
                  <a:pt x="675477" y="0"/>
                </a:moveTo>
                <a:lnTo>
                  <a:pt x="1373558" y="714129"/>
                </a:lnTo>
                <a:lnTo>
                  <a:pt x="698081" y="1374427"/>
                </a:lnTo>
                <a:lnTo>
                  <a:pt x="0" y="660298"/>
                </a:lnTo>
                <a:lnTo>
                  <a:pt x="675477" y="0"/>
                </a:lnTo>
                <a:close/>
              </a:path>
            </a:pathLst>
          </a:custGeom>
          <a:solidFill>
            <a:schemeClr val="accent5">
              <a:lumMod val="75000"/>
            </a:schemeClr>
          </a:solidFill>
        </p:spPr>
      </p:pic>
      <p:pic>
        <p:nvPicPr>
          <p:cNvPr id="13" name="PA_图片 12"/>
          <p:cNvPicPr>
            <a:picLocks noChangeAspect="1"/>
          </p:cNvPicPr>
          <p:nvPr>
            <p:custDataLst>
              <p:tags r:id="rId11"/>
            </p:custDataLst>
          </p:nvPr>
        </p:nvPicPr>
        <p:blipFill>
          <a:blip r:embed="rId10">
            <a:extLst>
              <a:ext uri="{28A0092B-C50C-407E-A947-70E740481C1C}">
                <a14:useLocalDpi xmlns:a14="http://schemas.microsoft.com/office/drawing/2010/main" val="0"/>
              </a:ext>
            </a:extLst>
          </a:blip>
          <a:srcRect l="19079" t="34136" r="75228" b="56812"/>
          <a:stretch>
            <a:fillRect/>
          </a:stretch>
        </p:blipFill>
        <p:spPr>
          <a:xfrm>
            <a:off x="4919306" y="827049"/>
            <a:ext cx="620616" cy="620616"/>
          </a:xfrm>
          <a:custGeom>
            <a:avLst/>
            <a:gdLst>
              <a:gd name="connsiteX0" fmla="*/ 313915 w 620777"/>
              <a:gd name="connsiteY0" fmla="*/ 0 h 620777"/>
              <a:gd name="connsiteX1" fmla="*/ 620777 w 620777"/>
              <a:gd name="connsiteY1" fmla="*/ 313915 h 620777"/>
              <a:gd name="connsiteX2" fmla="*/ 306861 w 620777"/>
              <a:gd name="connsiteY2" fmla="*/ 620777 h 620777"/>
              <a:gd name="connsiteX3" fmla="*/ 0 w 620777"/>
              <a:gd name="connsiteY3" fmla="*/ 306861 h 620777"/>
              <a:gd name="connsiteX4" fmla="*/ 313915 w 620777"/>
              <a:gd name="connsiteY4" fmla="*/ 0 h 620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777" h="620777">
                <a:moveTo>
                  <a:pt x="313915" y="0"/>
                </a:moveTo>
                <a:lnTo>
                  <a:pt x="620777" y="313915"/>
                </a:lnTo>
                <a:lnTo>
                  <a:pt x="306861" y="620777"/>
                </a:lnTo>
                <a:lnTo>
                  <a:pt x="0" y="306861"/>
                </a:lnTo>
                <a:lnTo>
                  <a:pt x="313915" y="0"/>
                </a:lnTo>
                <a:close/>
              </a:path>
            </a:pathLst>
          </a:custGeom>
          <a:solidFill>
            <a:schemeClr val="accent5">
              <a:lumMod val="75000"/>
            </a:schemeClr>
          </a:solidFill>
        </p:spPr>
      </p:pic>
      <p:sp>
        <p:nvSpPr>
          <p:cNvPr id="14" name="PA_矩形 13"/>
          <p:cNvSpPr/>
          <p:nvPr>
            <p:custDataLst>
              <p:tags r:id="rId12"/>
            </p:custDataLst>
          </p:nvPr>
        </p:nvSpPr>
        <p:spPr>
          <a:xfrm rot="2685974">
            <a:off x="8480108" y="2550795"/>
            <a:ext cx="887730" cy="9144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5" name="PA_矩形 14"/>
          <p:cNvSpPr/>
          <p:nvPr>
            <p:custDataLst>
              <p:tags r:id="rId13"/>
            </p:custDataLst>
          </p:nvPr>
        </p:nvSpPr>
        <p:spPr>
          <a:xfrm rot="2685974">
            <a:off x="6540218" y="2424023"/>
            <a:ext cx="328943" cy="328943"/>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6" name="PA_矩形 15"/>
          <p:cNvSpPr/>
          <p:nvPr>
            <p:custDataLst>
              <p:tags r:id="rId14"/>
            </p:custDataLst>
          </p:nvPr>
        </p:nvSpPr>
        <p:spPr>
          <a:xfrm rot="2657183">
            <a:off x="5387135" y="1341874"/>
            <a:ext cx="481397" cy="40651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7" name="PA_矩形 16"/>
          <p:cNvSpPr/>
          <p:nvPr>
            <p:custDataLst>
              <p:tags r:id="rId15"/>
            </p:custDataLst>
          </p:nvPr>
        </p:nvSpPr>
        <p:spPr>
          <a:xfrm rot="2685974">
            <a:off x="4535268" y="1005446"/>
            <a:ext cx="255635" cy="25563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8" name="PA_矩形 17"/>
          <p:cNvSpPr/>
          <p:nvPr>
            <p:custDataLst>
              <p:tags r:id="rId16"/>
            </p:custDataLst>
          </p:nvPr>
        </p:nvSpPr>
        <p:spPr>
          <a:xfrm rot="2685974">
            <a:off x="4513497" y="554376"/>
            <a:ext cx="123924" cy="12392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9" name="PA_矩形 18"/>
          <p:cNvSpPr/>
          <p:nvPr>
            <p:custDataLst>
              <p:tags r:id="rId17"/>
            </p:custDataLst>
          </p:nvPr>
        </p:nvSpPr>
        <p:spPr>
          <a:xfrm rot="2685974">
            <a:off x="9198017" y="2723177"/>
            <a:ext cx="123924" cy="12392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2" name="PA_矩形 21"/>
          <p:cNvSpPr/>
          <p:nvPr>
            <p:custDataLst>
              <p:tags r:id="rId18"/>
            </p:custDataLst>
          </p:nvPr>
        </p:nvSpPr>
        <p:spPr>
          <a:xfrm rot="2685974">
            <a:off x="4920751" y="2490581"/>
            <a:ext cx="123924" cy="12392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3" name="PA_任意多边形 22"/>
          <p:cNvSpPr/>
          <p:nvPr>
            <p:custDataLst>
              <p:tags r:id="rId19"/>
            </p:custDataLst>
          </p:nvPr>
        </p:nvSpPr>
        <p:spPr>
          <a:xfrm rot="2680233">
            <a:off x="5056697" y="3653895"/>
            <a:ext cx="5392006" cy="4748016"/>
          </a:xfrm>
          <a:custGeom>
            <a:avLst/>
            <a:gdLst>
              <a:gd name="connsiteX0" fmla="*/ 0 w 5393410"/>
              <a:gd name="connsiteY0" fmla="*/ 0 h 4749253"/>
              <a:gd name="connsiteX1" fmla="*/ 4406292 w 5393410"/>
              <a:gd name="connsiteY1" fmla="*/ 0 h 4749253"/>
              <a:gd name="connsiteX2" fmla="*/ 5393410 w 5393410"/>
              <a:gd name="connsiteY2" fmla="*/ 998536 h 4749253"/>
              <a:gd name="connsiteX3" fmla="*/ 1599309 w 5393410"/>
              <a:gd name="connsiteY3" fmla="*/ 4749253 h 4749253"/>
              <a:gd name="connsiteX4" fmla="*/ 0 w 5393410"/>
              <a:gd name="connsiteY4" fmla="*/ 4749253 h 4749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3410" h="4749253">
                <a:moveTo>
                  <a:pt x="0" y="0"/>
                </a:moveTo>
                <a:lnTo>
                  <a:pt x="4406292" y="0"/>
                </a:lnTo>
                <a:lnTo>
                  <a:pt x="5393410" y="998536"/>
                </a:lnTo>
                <a:lnTo>
                  <a:pt x="1599309" y="4749253"/>
                </a:lnTo>
                <a:lnTo>
                  <a:pt x="0" y="4749253"/>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cxnSp>
        <p:nvCxnSpPr>
          <p:cNvPr id="24" name="PA_直接连接符 23"/>
          <p:cNvCxnSpPr/>
          <p:nvPr>
            <p:custDataLst>
              <p:tags r:id="rId20"/>
            </p:custDataLst>
          </p:nvPr>
        </p:nvCxnSpPr>
        <p:spPr>
          <a:xfrm>
            <a:off x="7500347" y="2697825"/>
            <a:ext cx="3136826" cy="3061525"/>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5" name="PA_直接连接符 24"/>
          <p:cNvCxnSpPr/>
          <p:nvPr>
            <p:custDataLst>
              <p:tags r:id="rId21"/>
            </p:custDataLst>
          </p:nvPr>
        </p:nvCxnSpPr>
        <p:spPr>
          <a:xfrm flipH="1">
            <a:off x="4447534" y="2727980"/>
            <a:ext cx="3054192" cy="3067634"/>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6" name="PA_直接连接符 25"/>
          <p:cNvCxnSpPr/>
          <p:nvPr>
            <p:custDataLst>
              <p:tags r:id="rId22"/>
            </p:custDataLst>
          </p:nvPr>
        </p:nvCxnSpPr>
        <p:spPr>
          <a:xfrm>
            <a:off x="3785910" y="5803457"/>
            <a:ext cx="3136826" cy="3061525"/>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28" name="PA_文本框 27"/>
          <p:cNvSpPr txBox="1"/>
          <p:nvPr>
            <p:custDataLst>
              <p:tags r:id="rId23"/>
            </p:custDataLst>
          </p:nvPr>
        </p:nvSpPr>
        <p:spPr>
          <a:xfrm>
            <a:off x="445538" y="1613608"/>
            <a:ext cx="6695000" cy="1753235"/>
          </a:xfrm>
          <a:prstGeom prst="rect">
            <a:avLst/>
          </a:prstGeom>
          <a:noFill/>
        </p:spPr>
        <p:txBody>
          <a:bodyPr wrap="square" rtlCol="0">
            <a:spAutoFit/>
          </a:bodyPr>
          <a:lstStyle/>
          <a:p>
            <a:r>
              <a:rPr lang="zh-CN" altLang="en-US" sz="3600" b="1" smtClean="0">
                <a:solidFill>
                  <a:schemeClr val="accent5">
                    <a:lumMod val="75000"/>
                  </a:schemeClr>
                </a:solidFill>
                <a:latin typeface="微软雅黑" panose="020B0503020204020204" pitchFamily="34" charset="-122"/>
                <a:ea typeface="微软雅黑" panose="020B0503020204020204" pitchFamily="34" charset="-122"/>
              </a:rPr>
              <a:t>奇迹总在拼搏之后；</a:t>
            </a:r>
            <a:endParaRPr lang="zh-CN" altLang="en-US" sz="3600" b="1" smtClean="0">
              <a:solidFill>
                <a:schemeClr val="accent5">
                  <a:lumMod val="75000"/>
                </a:schemeClr>
              </a:solidFill>
              <a:latin typeface="微软雅黑" panose="020B0503020204020204" pitchFamily="34" charset="-122"/>
              <a:ea typeface="微软雅黑" panose="020B0503020204020204" pitchFamily="34" charset="-122"/>
            </a:endParaRPr>
          </a:p>
          <a:p>
            <a:r>
              <a:rPr lang="zh-CN" altLang="en-US" sz="3600" b="1" smtClean="0">
                <a:solidFill>
                  <a:schemeClr val="accent5">
                    <a:lumMod val="75000"/>
                  </a:schemeClr>
                </a:solidFill>
                <a:latin typeface="微软雅黑" panose="020B0503020204020204" pitchFamily="34" charset="-122"/>
                <a:ea typeface="微软雅黑" panose="020B0503020204020204" pitchFamily="34" charset="-122"/>
              </a:rPr>
              <a:t>成功蕴于进取之中。</a:t>
            </a:r>
            <a:endParaRPr lang="zh-CN" altLang="en-US" sz="3600" b="1" smtClean="0">
              <a:solidFill>
                <a:schemeClr val="accent5">
                  <a:lumMod val="75000"/>
                </a:schemeClr>
              </a:solidFill>
              <a:latin typeface="微软雅黑" panose="020B0503020204020204" pitchFamily="34" charset="-122"/>
              <a:ea typeface="微软雅黑" panose="020B0503020204020204" pitchFamily="34" charset="-122"/>
            </a:endParaRPr>
          </a:p>
          <a:p>
            <a:r>
              <a:rPr lang="zh-CN" altLang="en-US" sz="3600" b="1" smtClean="0">
                <a:solidFill>
                  <a:schemeClr val="accent5">
                    <a:lumMod val="75000"/>
                  </a:schemeClr>
                </a:solidFill>
                <a:latin typeface="微软雅黑" panose="020B0503020204020204" pitchFamily="34" charset="-122"/>
                <a:ea typeface="微软雅黑" panose="020B0503020204020204" pitchFamily="34" charset="-122"/>
              </a:rPr>
              <a:t>     </a:t>
            </a:r>
            <a:r>
              <a:rPr lang="zh-CN" altLang="en-US" sz="2100" b="1" smtClean="0">
                <a:solidFill>
                  <a:schemeClr val="accent5">
                    <a:lumMod val="75000"/>
                  </a:schemeClr>
                </a:solidFill>
                <a:latin typeface="微软雅黑" panose="020B0503020204020204" pitchFamily="34" charset="-122"/>
                <a:ea typeface="微软雅黑" panose="020B0503020204020204" pitchFamily="34" charset="-122"/>
              </a:rPr>
              <a:t>——“溯恩高中英语”寄语高三考生</a:t>
            </a:r>
            <a:endParaRPr lang="zh-CN" altLang="en-US" sz="2100" b="1" smtClean="0">
              <a:solidFill>
                <a:schemeClr val="accent5">
                  <a:lumMod val="75000"/>
                </a:schemeClr>
              </a:solidFill>
              <a:latin typeface="微软雅黑" panose="020B0503020204020204" pitchFamily="34" charset="-122"/>
              <a:ea typeface="微软雅黑" panose="020B0503020204020204" pitchFamily="34" charset="-122"/>
            </a:endParaRPr>
          </a:p>
        </p:txBody>
      </p:sp>
      <p:pic>
        <p:nvPicPr>
          <p:cNvPr id="100" name="图片 99"/>
          <p:cNvPicPr/>
          <p:nvPr/>
        </p:nvPicPr>
        <p:blipFill>
          <a:blip r:embed="rId24"/>
          <a:stretch>
            <a:fillRect/>
          </a:stretch>
        </p:blipFill>
        <p:spPr>
          <a:xfrm rot="2520000">
            <a:off x="5541645" y="674846"/>
            <a:ext cx="3673316" cy="2815590"/>
          </a:xfrm>
          <a:prstGeom prst="rect">
            <a:avLst/>
          </a:prstGeom>
          <a:noFill/>
          <a:ln w="9525">
            <a:noFill/>
          </a:ln>
        </p:spPr>
      </p:pic>
      <p:pic>
        <p:nvPicPr>
          <p:cNvPr id="5" name="图片 4"/>
          <p:cNvPicPr>
            <a:picLocks noChangeAspect="1"/>
          </p:cNvPicPr>
          <p:nvPr/>
        </p:nvPicPr>
        <p:blipFill>
          <a:blip r:embed="rId25"/>
          <a:stretch>
            <a:fillRect/>
          </a:stretch>
        </p:blipFill>
        <p:spPr>
          <a:xfrm>
            <a:off x="6287453" y="1408271"/>
            <a:ext cx="2711291" cy="2457450"/>
          </a:xfrm>
          <a:prstGeom prst="ellipse">
            <a:avLst/>
          </a:prstGeom>
          <a:solidFill>
            <a:schemeClr val="accent5">
              <a:lumMod val="75000"/>
            </a:schemeClr>
          </a:solidFill>
          <a:effectLst>
            <a:softEdge rad="215900"/>
          </a:effectLst>
        </p:spPr>
      </p:pic>
    </p:spTree>
  </p:cSld>
  <p:clrMapOvr>
    <a:masterClrMapping/>
  </p:clrMapOvr>
  <mc:AlternateContent xmlns:mc="http://schemas.openxmlformats.org/markup-compatibility/2006">
    <mc:Choice xmlns:p14="http://schemas.microsoft.com/office/powerpoint/2010/main" Requires="p14">
      <p:transition spd="slow" p14:dur="4000">
        <p14:vortex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31" presetClass="entr" presetSubtype="0" fill="hold" nodeType="withEffect">
                                  <p:stCondLst>
                                    <p:cond delay="20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par>
                                <p:cTn id="17" presetID="31" presetClass="entr" presetSubtype="0" fill="hold" nodeType="withEffect">
                                  <p:stCondLst>
                                    <p:cond delay="30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fltVal val="0"/>
                                          </p:val>
                                        </p:tav>
                                        <p:tav tm="100000">
                                          <p:val>
                                            <p:strVal val="#ppt_w"/>
                                          </p:val>
                                        </p:tav>
                                      </p:tavLst>
                                    </p:anim>
                                    <p:anim calcmode="lin" valueType="num">
                                      <p:cBhvr>
                                        <p:cTn id="20" dur="1000" fill="hold"/>
                                        <p:tgtEl>
                                          <p:spTgt spid="8"/>
                                        </p:tgtEl>
                                        <p:attrNameLst>
                                          <p:attrName>ppt_h</p:attrName>
                                        </p:attrNameLst>
                                      </p:cBhvr>
                                      <p:tavLst>
                                        <p:tav tm="0">
                                          <p:val>
                                            <p:fltVal val="0"/>
                                          </p:val>
                                        </p:tav>
                                        <p:tav tm="100000">
                                          <p:val>
                                            <p:strVal val="#ppt_h"/>
                                          </p:val>
                                        </p:tav>
                                      </p:tavLst>
                                    </p:anim>
                                    <p:anim calcmode="lin" valueType="num">
                                      <p:cBhvr>
                                        <p:cTn id="21" dur="1000" fill="hold"/>
                                        <p:tgtEl>
                                          <p:spTgt spid="8"/>
                                        </p:tgtEl>
                                        <p:attrNameLst>
                                          <p:attrName>style.rotation</p:attrName>
                                        </p:attrNameLst>
                                      </p:cBhvr>
                                      <p:tavLst>
                                        <p:tav tm="0">
                                          <p:val>
                                            <p:fltVal val="90"/>
                                          </p:val>
                                        </p:tav>
                                        <p:tav tm="100000">
                                          <p:val>
                                            <p:fltVal val="0"/>
                                          </p:val>
                                        </p:tav>
                                      </p:tavLst>
                                    </p:anim>
                                    <p:animEffect transition="in" filter="fade">
                                      <p:cBhvr>
                                        <p:cTn id="22" dur="1000"/>
                                        <p:tgtEl>
                                          <p:spTgt spid="8"/>
                                        </p:tgtEl>
                                      </p:cBhvr>
                                    </p:animEffect>
                                  </p:childTnLst>
                                </p:cTn>
                              </p:par>
                              <p:par>
                                <p:cTn id="23" presetID="31" presetClass="entr" presetSubtype="0" fill="hold" nodeType="withEffect">
                                  <p:stCondLst>
                                    <p:cond delay="400"/>
                                  </p:stCondLst>
                                  <p:childTnLst>
                                    <p:set>
                                      <p:cBhvr>
                                        <p:cTn id="24" dur="1" fill="hold">
                                          <p:stCondLst>
                                            <p:cond delay="0"/>
                                          </p:stCondLst>
                                        </p:cTn>
                                        <p:tgtEl>
                                          <p:spTgt spid="13"/>
                                        </p:tgtEl>
                                        <p:attrNameLst>
                                          <p:attrName>style.visibility</p:attrName>
                                        </p:attrNameLst>
                                      </p:cBhvr>
                                      <p:to>
                                        <p:strVal val="visible"/>
                                      </p:to>
                                    </p:set>
                                    <p:anim calcmode="lin" valueType="num">
                                      <p:cBhvr>
                                        <p:cTn id="25" dur="1000" fill="hold"/>
                                        <p:tgtEl>
                                          <p:spTgt spid="13"/>
                                        </p:tgtEl>
                                        <p:attrNameLst>
                                          <p:attrName>ppt_w</p:attrName>
                                        </p:attrNameLst>
                                      </p:cBhvr>
                                      <p:tavLst>
                                        <p:tav tm="0">
                                          <p:val>
                                            <p:fltVal val="0"/>
                                          </p:val>
                                        </p:tav>
                                        <p:tav tm="100000">
                                          <p:val>
                                            <p:strVal val="#ppt_w"/>
                                          </p:val>
                                        </p:tav>
                                      </p:tavLst>
                                    </p:anim>
                                    <p:anim calcmode="lin" valueType="num">
                                      <p:cBhvr>
                                        <p:cTn id="26" dur="1000" fill="hold"/>
                                        <p:tgtEl>
                                          <p:spTgt spid="13"/>
                                        </p:tgtEl>
                                        <p:attrNameLst>
                                          <p:attrName>ppt_h</p:attrName>
                                        </p:attrNameLst>
                                      </p:cBhvr>
                                      <p:tavLst>
                                        <p:tav tm="0">
                                          <p:val>
                                            <p:fltVal val="0"/>
                                          </p:val>
                                        </p:tav>
                                        <p:tav tm="100000">
                                          <p:val>
                                            <p:strVal val="#ppt_h"/>
                                          </p:val>
                                        </p:tav>
                                      </p:tavLst>
                                    </p:anim>
                                    <p:anim calcmode="lin" valueType="num">
                                      <p:cBhvr>
                                        <p:cTn id="27" dur="1000" fill="hold"/>
                                        <p:tgtEl>
                                          <p:spTgt spid="13"/>
                                        </p:tgtEl>
                                        <p:attrNameLst>
                                          <p:attrName>style.rotation</p:attrName>
                                        </p:attrNameLst>
                                      </p:cBhvr>
                                      <p:tavLst>
                                        <p:tav tm="0">
                                          <p:val>
                                            <p:fltVal val="90"/>
                                          </p:val>
                                        </p:tav>
                                        <p:tav tm="100000">
                                          <p:val>
                                            <p:fltVal val="0"/>
                                          </p:val>
                                        </p:tav>
                                      </p:tavLst>
                                    </p:anim>
                                    <p:animEffect transition="in" filter="fade">
                                      <p:cBhvr>
                                        <p:cTn id="28" dur="1000"/>
                                        <p:tgtEl>
                                          <p:spTgt spid="13"/>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1000" fill="hold"/>
                                        <p:tgtEl>
                                          <p:spTgt spid="14"/>
                                        </p:tgtEl>
                                        <p:attrNameLst>
                                          <p:attrName>ppt_w</p:attrName>
                                        </p:attrNameLst>
                                      </p:cBhvr>
                                      <p:tavLst>
                                        <p:tav tm="0">
                                          <p:val>
                                            <p:fltVal val="0"/>
                                          </p:val>
                                        </p:tav>
                                        <p:tav tm="100000">
                                          <p:val>
                                            <p:strVal val="#ppt_w"/>
                                          </p:val>
                                        </p:tav>
                                      </p:tavLst>
                                    </p:anim>
                                    <p:anim calcmode="lin" valueType="num">
                                      <p:cBhvr>
                                        <p:cTn id="32" dur="1000" fill="hold"/>
                                        <p:tgtEl>
                                          <p:spTgt spid="14"/>
                                        </p:tgtEl>
                                        <p:attrNameLst>
                                          <p:attrName>ppt_h</p:attrName>
                                        </p:attrNameLst>
                                      </p:cBhvr>
                                      <p:tavLst>
                                        <p:tav tm="0">
                                          <p:val>
                                            <p:fltVal val="0"/>
                                          </p:val>
                                        </p:tav>
                                        <p:tav tm="100000">
                                          <p:val>
                                            <p:strVal val="#ppt_h"/>
                                          </p:val>
                                        </p:tav>
                                      </p:tavLst>
                                    </p:anim>
                                    <p:anim calcmode="lin" valueType="num">
                                      <p:cBhvr>
                                        <p:cTn id="33" dur="1000" fill="hold"/>
                                        <p:tgtEl>
                                          <p:spTgt spid="14"/>
                                        </p:tgtEl>
                                        <p:attrNameLst>
                                          <p:attrName>style.rotation</p:attrName>
                                        </p:attrNameLst>
                                      </p:cBhvr>
                                      <p:tavLst>
                                        <p:tav tm="0">
                                          <p:val>
                                            <p:fltVal val="90"/>
                                          </p:val>
                                        </p:tav>
                                        <p:tav tm="100000">
                                          <p:val>
                                            <p:fltVal val="0"/>
                                          </p:val>
                                        </p:tav>
                                      </p:tavLst>
                                    </p:anim>
                                    <p:animEffect transition="in" filter="fade">
                                      <p:cBhvr>
                                        <p:cTn id="34" dur="1000"/>
                                        <p:tgtEl>
                                          <p:spTgt spid="14"/>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1200" fill="hold"/>
                                        <p:tgtEl>
                                          <p:spTgt spid="15"/>
                                        </p:tgtEl>
                                        <p:attrNameLst>
                                          <p:attrName>ppt_w</p:attrName>
                                        </p:attrNameLst>
                                      </p:cBhvr>
                                      <p:tavLst>
                                        <p:tav tm="0">
                                          <p:val>
                                            <p:fltVal val="0"/>
                                          </p:val>
                                        </p:tav>
                                        <p:tav tm="100000">
                                          <p:val>
                                            <p:strVal val="#ppt_w"/>
                                          </p:val>
                                        </p:tav>
                                      </p:tavLst>
                                    </p:anim>
                                    <p:anim calcmode="lin" valueType="num">
                                      <p:cBhvr>
                                        <p:cTn id="38" dur="1200" fill="hold"/>
                                        <p:tgtEl>
                                          <p:spTgt spid="15"/>
                                        </p:tgtEl>
                                        <p:attrNameLst>
                                          <p:attrName>ppt_h</p:attrName>
                                        </p:attrNameLst>
                                      </p:cBhvr>
                                      <p:tavLst>
                                        <p:tav tm="0">
                                          <p:val>
                                            <p:fltVal val="0"/>
                                          </p:val>
                                        </p:tav>
                                        <p:tav tm="100000">
                                          <p:val>
                                            <p:strVal val="#ppt_h"/>
                                          </p:val>
                                        </p:tav>
                                      </p:tavLst>
                                    </p:anim>
                                    <p:anim calcmode="lin" valueType="num">
                                      <p:cBhvr>
                                        <p:cTn id="39" dur="1200" fill="hold"/>
                                        <p:tgtEl>
                                          <p:spTgt spid="15"/>
                                        </p:tgtEl>
                                        <p:attrNameLst>
                                          <p:attrName>style.rotation</p:attrName>
                                        </p:attrNameLst>
                                      </p:cBhvr>
                                      <p:tavLst>
                                        <p:tav tm="0">
                                          <p:val>
                                            <p:fltVal val="90"/>
                                          </p:val>
                                        </p:tav>
                                        <p:tav tm="100000">
                                          <p:val>
                                            <p:fltVal val="0"/>
                                          </p:val>
                                        </p:tav>
                                      </p:tavLst>
                                    </p:anim>
                                    <p:animEffect transition="in" filter="fade">
                                      <p:cBhvr>
                                        <p:cTn id="40" dur="1200"/>
                                        <p:tgtEl>
                                          <p:spTgt spid="15"/>
                                        </p:tgtEl>
                                      </p:cBhvr>
                                    </p:animEffect>
                                  </p:childTnLst>
                                </p:cTn>
                              </p:par>
                              <p:par>
                                <p:cTn id="41" presetID="31" presetClass="entr" presetSubtype="0" fill="hold" grpId="0" nodeType="withEffect">
                                  <p:stCondLst>
                                    <p:cond delay="300"/>
                                  </p:stCondLst>
                                  <p:childTnLst>
                                    <p:set>
                                      <p:cBhvr>
                                        <p:cTn id="42" dur="1" fill="hold">
                                          <p:stCondLst>
                                            <p:cond delay="0"/>
                                          </p:stCondLst>
                                        </p:cTn>
                                        <p:tgtEl>
                                          <p:spTgt spid="16"/>
                                        </p:tgtEl>
                                        <p:attrNameLst>
                                          <p:attrName>style.visibility</p:attrName>
                                        </p:attrNameLst>
                                      </p:cBhvr>
                                      <p:to>
                                        <p:strVal val="visible"/>
                                      </p:to>
                                    </p:set>
                                    <p:anim calcmode="lin" valueType="num">
                                      <p:cBhvr>
                                        <p:cTn id="43" dur="1000" fill="hold"/>
                                        <p:tgtEl>
                                          <p:spTgt spid="16"/>
                                        </p:tgtEl>
                                        <p:attrNameLst>
                                          <p:attrName>ppt_w</p:attrName>
                                        </p:attrNameLst>
                                      </p:cBhvr>
                                      <p:tavLst>
                                        <p:tav tm="0">
                                          <p:val>
                                            <p:fltVal val="0"/>
                                          </p:val>
                                        </p:tav>
                                        <p:tav tm="100000">
                                          <p:val>
                                            <p:strVal val="#ppt_w"/>
                                          </p:val>
                                        </p:tav>
                                      </p:tavLst>
                                    </p:anim>
                                    <p:anim calcmode="lin" valueType="num">
                                      <p:cBhvr>
                                        <p:cTn id="44" dur="1000" fill="hold"/>
                                        <p:tgtEl>
                                          <p:spTgt spid="16"/>
                                        </p:tgtEl>
                                        <p:attrNameLst>
                                          <p:attrName>ppt_h</p:attrName>
                                        </p:attrNameLst>
                                      </p:cBhvr>
                                      <p:tavLst>
                                        <p:tav tm="0">
                                          <p:val>
                                            <p:fltVal val="0"/>
                                          </p:val>
                                        </p:tav>
                                        <p:tav tm="100000">
                                          <p:val>
                                            <p:strVal val="#ppt_h"/>
                                          </p:val>
                                        </p:tav>
                                      </p:tavLst>
                                    </p:anim>
                                    <p:anim calcmode="lin" valueType="num">
                                      <p:cBhvr>
                                        <p:cTn id="45" dur="1000" fill="hold"/>
                                        <p:tgtEl>
                                          <p:spTgt spid="16"/>
                                        </p:tgtEl>
                                        <p:attrNameLst>
                                          <p:attrName>style.rotation</p:attrName>
                                        </p:attrNameLst>
                                      </p:cBhvr>
                                      <p:tavLst>
                                        <p:tav tm="0">
                                          <p:val>
                                            <p:fltVal val="90"/>
                                          </p:val>
                                        </p:tav>
                                        <p:tav tm="100000">
                                          <p:val>
                                            <p:fltVal val="0"/>
                                          </p:val>
                                        </p:tav>
                                      </p:tavLst>
                                    </p:anim>
                                    <p:animEffect transition="in" filter="fade">
                                      <p:cBhvr>
                                        <p:cTn id="46" dur="1000"/>
                                        <p:tgtEl>
                                          <p:spTgt spid="16"/>
                                        </p:tgtEl>
                                      </p:cBhvr>
                                    </p:animEffect>
                                  </p:childTnLst>
                                </p:cTn>
                              </p:par>
                              <p:par>
                                <p:cTn id="47" presetID="31" presetClass="entr" presetSubtype="0"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p:cTn id="49" dur="1000" fill="hold"/>
                                        <p:tgtEl>
                                          <p:spTgt spid="17"/>
                                        </p:tgtEl>
                                        <p:attrNameLst>
                                          <p:attrName>ppt_w</p:attrName>
                                        </p:attrNameLst>
                                      </p:cBhvr>
                                      <p:tavLst>
                                        <p:tav tm="0">
                                          <p:val>
                                            <p:fltVal val="0"/>
                                          </p:val>
                                        </p:tav>
                                        <p:tav tm="100000">
                                          <p:val>
                                            <p:strVal val="#ppt_w"/>
                                          </p:val>
                                        </p:tav>
                                      </p:tavLst>
                                    </p:anim>
                                    <p:anim calcmode="lin" valueType="num">
                                      <p:cBhvr>
                                        <p:cTn id="50" dur="1000" fill="hold"/>
                                        <p:tgtEl>
                                          <p:spTgt spid="17"/>
                                        </p:tgtEl>
                                        <p:attrNameLst>
                                          <p:attrName>ppt_h</p:attrName>
                                        </p:attrNameLst>
                                      </p:cBhvr>
                                      <p:tavLst>
                                        <p:tav tm="0">
                                          <p:val>
                                            <p:fltVal val="0"/>
                                          </p:val>
                                        </p:tav>
                                        <p:tav tm="100000">
                                          <p:val>
                                            <p:strVal val="#ppt_h"/>
                                          </p:val>
                                        </p:tav>
                                      </p:tavLst>
                                    </p:anim>
                                    <p:anim calcmode="lin" valueType="num">
                                      <p:cBhvr>
                                        <p:cTn id="51" dur="1000" fill="hold"/>
                                        <p:tgtEl>
                                          <p:spTgt spid="17"/>
                                        </p:tgtEl>
                                        <p:attrNameLst>
                                          <p:attrName>style.rotation</p:attrName>
                                        </p:attrNameLst>
                                      </p:cBhvr>
                                      <p:tavLst>
                                        <p:tav tm="0">
                                          <p:val>
                                            <p:fltVal val="90"/>
                                          </p:val>
                                        </p:tav>
                                        <p:tav tm="100000">
                                          <p:val>
                                            <p:fltVal val="0"/>
                                          </p:val>
                                        </p:tav>
                                      </p:tavLst>
                                    </p:anim>
                                    <p:animEffect transition="in" filter="fade">
                                      <p:cBhvr>
                                        <p:cTn id="52" dur="1000"/>
                                        <p:tgtEl>
                                          <p:spTgt spid="17"/>
                                        </p:tgtEl>
                                      </p:cBhvr>
                                    </p:animEffect>
                                  </p:childTnLst>
                                </p:cTn>
                              </p:par>
                              <p:par>
                                <p:cTn id="53" presetID="31" presetClass="entr" presetSubtype="0" fill="hold" grpId="0" nodeType="withEffect">
                                  <p:stCondLst>
                                    <p:cond delay="700"/>
                                  </p:stCondLst>
                                  <p:childTnLst>
                                    <p:set>
                                      <p:cBhvr>
                                        <p:cTn id="54" dur="1" fill="hold">
                                          <p:stCondLst>
                                            <p:cond delay="0"/>
                                          </p:stCondLst>
                                        </p:cTn>
                                        <p:tgtEl>
                                          <p:spTgt spid="18"/>
                                        </p:tgtEl>
                                        <p:attrNameLst>
                                          <p:attrName>style.visibility</p:attrName>
                                        </p:attrNameLst>
                                      </p:cBhvr>
                                      <p:to>
                                        <p:strVal val="visible"/>
                                      </p:to>
                                    </p:set>
                                    <p:anim calcmode="lin" valueType="num">
                                      <p:cBhvr>
                                        <p:cTn id="55" dur="1000" fill="hold"/>
                                        <p:tgtEl>
                                          <p:spTgt spid="18"/>
                                        </p:tgtEl>
                                        <p:attrNameLst>
                                          <p:attrName>ppt_w</p:attrName>
                                        </p:attrNameLst>
                                      </p:cBhvr>
                                      <p:tavLst>
                                        <p:tav tm="0">
                                          <p:val>
                                            <p:fltVal val="0"/>
                                          </p:val>
                                        </p:tav>
                                        <p:tav tm="100000">
                                          <p:val>
                                            <p:strVal val="#ppt_w"/>
                                          </p:val>
                                        </p:tav>
                                      </p:tavLst>
                                    </p:anim>
                                    <p:anim calcmode="lin" valueType="num">
                                      <p:cBhvr>
                                        <p:cTn id="56" dur="1000" fill="hold"/>
                                        <p:tgtEl>
                                          <p:spTgt spid="18"/>
                                        </p:tgtEl>
                                        <p:attrNameLst>
                                          <p:attrName>ppt_h</p:attrName>
                                        </p:attrNameLst>
                                      </p:cBhvr>
                                      <p:tavLst>
                                        <p:tav tm="0">
                                          <p:val>
                                            <p:fltVal val="0"/>
                                          </p:val>
                                        </p:tav>
                                        <p:tav tm="100000">
                                          <p:val>
                                            <p:strVal val="#ppt_h"/>
                                          </p:val>
                                        </p:tav>
                                      </p:tavLst>
                                    </p:anim>
                                    <p:anim calcmode="lin" valueType="num">
                                      <p:cBhvr>
                                        <p:cTn id="57" dur="1000" fill="hold"/>
                                        <p:tgtEl>
                                          <p:spTgt spid="18"/>
                                        </p:tgtEl>
                                        <p:attrNameLst>
                                          <p:attrName>style.rotation</p:attrName>
                                        </p:attrNameLst>
                                      </p:cBhvr>
                                      <p:tavLst>
                                        <p:tav tm="0">
                                          <p:val>
                                            <p:fltVal val="90"/>
                                          </p:val>
                                        </p:tav>
                                        <p:tav tm="100000">
                                          <p:val>
                                            <p:fltVal val="0"/>
                                          </p:val>
                                        </p:tav>
                                      </p:tavLst>
                                    </p:anim>
                                    <p:animEffect transition="in" filter="fade">
                                      <p:cBhvr>
                                        <p:cTn id="58" dur="1000"/>
                                        <p:tgtEl>
                                          <p:spTgt spid="18"/>
                                        </p:tgtEl>
                                      </p:cBhvr>
                                    </p:animEffect>
                                  </p:childTnLst>
                                </p:cTn>
                              </p:par>
                              <p:par>
                                <p:cTn id="59" presetID="31" presetClass="entr" presetSubtype="0" fill="hold" grpId="0" nodeType="withEffect">
                                  <p:stCondLst>
                                    <p:cond delay="200"/>
                                  </p:stCondLst>
                                  <p:childTnLst>
                                    <p:set>
                                      <p:cBhvr>
                                        <p:cTn id="60" dur="1" fill="hold">
                                          <p:stCondLst>
                                            <p:cond delay="0"/>
                                          </p:stCondLst>
                                        </p:cTn>
                                        <p:tgtEl>
                                          <p:spTgt spid="19"/>
                                        </p:tgtEl>
                                        <p:attrNameLst>
                                          <p:attrName>style.visibility</p:attrName>
                                        </p:attrNameLst>
                                      </p:cBhvr>
                                      <p:to>
                                        <p:strVal val="visible"/>
                                      </p:to>
                                    </p:set>
                                    <p:anim calcmode="lin" valueType="num">
                                      <p:cBhvr>
                                        <p:cTn id="61" dur="1000" fill="hold"/>
                                        <p:tgtEl>
                                          <p:spTgt spid="19"/>
                                        </p:tgtEl>
                                        <p:attrNameLst>
                                          <p:attrName>ppt_w</p:attrName>
                                        </p:attrNameLst>
                                      </p:cBhvr>
                                      <p:tavLst>
                                        <p:tav tm="0">
                                          <p:val>
                                            <p:fltVal val="0"/>
                                          </p:val>
                                        </p:tav>
                                        <p:tav tm="100000">
                                          <p:val>
                                            <p:strVal val="#ppt_w"/>
                                          </p:val>
                                        </p:tav>
                                      </p:tavLst>
                                    </p:anim>
                                    <p:anim calcmode="lin" valueType="num">
                                      <p:cBhvr>
                                        <p:cTn id="62" dur="1000" fill="hold"/>
                                        <p:tgtEl>
                                          <p:spTgt spid="19"/>
                                        </p:tgtEl>
                                        <p:attrNameLst>
                                          <p:attrName>ppt_h</p:attrName>
                                        </p:attrNameLst>
                                      </p:cBhvr>
                                      <p:tavLst>
                                        <p:tav tm="0">
                                          <p:val>
                                            <p:fltVal val="0"/>
                                          </p:val>
                                        </p:tav>
                                        <p:tav tm="100000">
                                          <p:val>
                                            <p:strVal val="#ppt_h"/>
                                          </p:val>
                                        </p:tav>
                                      </p:tavLst>
                                    </p:anim>
                                    <p:anim calcmode="lin" valueType="num">
                                      <p:cBhvr>
                                        <p:cTn id="63" dur="1000" fill="hold"/>
                                        <p:tgtEl>
                                          <p:spTgt spid="19"/>
                                        </p:tgtEl>
                                        <p:attrNameLst>
                                          <p:attrName>style.rotation</p:attrName>
                                        </p:attrNameLst>
                                      </p:cBhvr>
                                      <p:tavLst>
                                        <p:tav tm="0">
                                          <p:val>
                                            <p:fltVal val="90"/>
                                          </p:val>
                                        </p:tav>
                                        <p:tav tm="100000">
                                          <p:val>
                                            <p:fltVal val="0"/>
                                          </p:val>
                                        </p:tav>
                                      </p:tavLst>
                                    </p:anim>
                                    <p:animEffect transition="in" filter="fade">
                                      <p:cBhvr>
                                        <p:cTn id="64" dur="1000"/>
                                        <p:tgtEl>
                                          <p:spTgt spid="19"/>
                                        </p:tgtEl>
                                      </p:cBhvr>
                                    </p:animEffect>
                                  </p:childTnLst>
                                </p:cTn>
                              </p:par>
                              <p:par>
                                <p:cTn id="65" presetID="31" presetClass="entr" presetSubtype="0" fill="hold" grpId="0" nodeType="withEffect">
                                  <p:stCondLst>
                                    <p:cond delay="0"/>
                                  </p:stCondLst>
                                  <p:childTnLst>
                                    <p:set>
                                      <p:cBhvr>
                                        <p:cTn id="66" dur="1" fill="hold">
                                          <p:stCondLst>
                                            <p:cond delay="0"/>
                                          </p:stCondLst>
                                        </p:cTn>
                                        <p:tgtEl>
                                          <p:spTgt spid="22"/>
                                        </p:tgtEl>
                                        <p:attrNameLst>
                                          <p:attrName>style.visibility</p:attrName>
                                        </p:attrNameLst>
                                      </p:cBhvr>
                                      <p:to>
                                        <p:strVal val="visible"/>
                                      </p:to>
                                    </p:set>
                                    <p:anim calcmode="lin" valueType="num">
                                      <p:cBhvr>
                                        <p:cTn id="67" dur="1000" fill="hold"/>
                                        <p:tgtEl>
                                          <p:spTgt spid="22"/>
                                        </p:tgtEl>
                                        <p:attrNameLst>
                                          <p:attrName>ppt_w</p:attrName>
                                        </p:attrNameLst>
                                      </p:cBhvr>
                                      <p:tavLst>
                                        <p:tav tm="0">
                                          <p:val>
                                            <p:fltVal val="0"/>
                                          </p:val>
                                        </p:tav>
                                        <p:tav tm="100000">
                                          <p:val>
                                            <p:strVal val="#ppt_w"/>
                                          </p:val>
                                        </p:tav>
                                      </p:tavLst>
                                    </p:anim>
                                    <p:anim calcmode="lin" valueType="num">
                                      <p:cBhvr>
                                        <p:cTn id="68" dur="1000" fill="hold"/>
                                        <p:tgtEl>
                                          <p:spTgt spid="22"/>
                                        </p:tgtEl>
                                        <p:attrNameLst>
                                          <p:attrName>ppt_h</p:attrName>
                                        </p:attrNameLst>
                                      </p:cBhvr>
                                      <p:tavLst>
                                        <p:tav tm="0">
                                          <p:val>
                                            <p:fltVal val="0"/>
                                          </p:val>
                                        </p:tav>
                                        <p:tav tm="100000">
                                          <p:val>
                                            <p:strVal val="#ppt_h"/>
                                          </p:val>
                                        </p:tav>
                                      </p:tavLst>
                                    </p:anim>
                                    <p:anim calcmode="lin" valueType="num">
                                      <p:cBhvr>
                                        <p:cTn id="69" dur="1000" fill="hold"/>
                                        <p:tgtEl>
                                          <p:spTgt spid="22"/>
                                        </p:tgtEl>
                                        <p:attrNameLst>
                                          <p:attrName>style.rotation</p:attrName>
                                        </p:attrNameLst>
                                      </p:cBhvr>
                                      <p:tavLst>
                                        <p:tav tm="0">
                                          <p:val>
                                            <p:fltVal val="90"/>
                                          </p:val>
                                        </p:tav>
                                        <p:tav tm="100000">
                                          <p:val>
                                            <p:fltVal val="0"/>
                                          </p:val>
                                        </p:tav>
                                      </p:tavLst>
                                    </p:anim>
                                    <p:animEffect transition="in" filter="fade">
                                      <p:cBhvr>
                                        <p:cTn id="70" dur="1000"/>
                                        <p:tgtEl>
                                          <p:spTgt spid="22"/>
                                        </p:tgtEl>
                                      </p:cBhvr>
                                    </p:animEffect>
                                  </p:childTnLst>
                                </p:cTn>
                              </p:par>
                            </p:childTnLst>
                          </p:cTn>
                        </p:par>
                        <p:par>
                          <p:cTn id="71" fill="hold">
                            <p:stCondLst>
                              <p:cond delay="1000"/>
                            </p:stCondLst>
                            <p:childTnLst>
                              <p:par>
                                <p:cTn id="72" presetID="42" presetClass="entr" presetSubtype="0" fill="hold" grpId="0" nodeType="afterEffect">
                                  <p:stCondLst>
                                    <p:cond delay="0"/>
                                  </p:stCondLst>
                                  <p:childTnLst>
                                    <p:set>
                                      <p:cBhvr>
                                        <p:cTn id="73" dur="1" fill="hold">
                                          <p:stCondLst>
                                            <p:cond delay="0"/>
                                          </p:stCondLst>
                                        </p:cTn>
                                        <p:tgtEl>
                                          <p:spTgt spid="23"/>
                                        </p:tgtEl>
                                        <p:attrNameLst>
                                          <p:attrName>style.visibility</p:attrName>
                                        </p:attrNameLst>
                                      </p:cBhvr>
                                      <p:to>
                                        <p:strVal val="visible"/>
                                      </p:to>
                                    </p:set>
                                    <p:animEffect transition="in" filter="fade">
                                      <p:cBhvr>
                                        <p:cTn id="74" dur="1000"/>
                                        <p:tgtEl>
                                          <p:spTgt spid="23"/>
                                        </p:tgtEl>
                                      </p:cBhvr>
                                    </p:animEffect>
                                    <p:anim calcmode="lin" valueType="num">
                                      <p:cBhvr>
                                        <p:cTn id="75" dur="1000" fill="hold"/>
                                        <p:tgtEl>
                                          <p:spTgt spid="23"/>
                                        </p:tgtEl>
                                        <p:attrNameLst>
                                          <p:attrName>ppt_x</p:attrName>
                                        </p:attrNameLst>
                                      </p:cBhvr>
                                      <p:tavLst>
                                        <p:tav tm="0">
                                          <p:val>
                                            <p:strVal val="#ppt_x"/>
                                          </p:val>
                                        </p:tav>
                                        <p:tav tm="100000">
                                          <p:val>
                                            <p:strVal val="#ppt_x"/>
                                          </p:val>
                                        </p:tav>
                                      </p:tavLst>
                                    </p:anim>
                                    <p:anim calcmode="lin" valueType="num">
                                      <p:cBhvr>
                                        <p:cTn id="76" dur="1000" fill="hold"/>
                                        <p:tgtEl>
                                          <p:spTgt spid="23"/>
                                        </p:tgtEl>
                                        <p:attrNameLst>
                                          <p:attrName>ppt_y</p:attrName>
                                        </p:attrNameLst>
                                      </p:cBhvr>
                                      <p:tavLst>
                                        <p:tav tm="0">
                                          <p:val>
                                            <p:strVal val="#ppt_y+.1"/>
                                          </p:val>
                                        </p:tav>
                                        <p:tav tm="100000">
                                          <p:val>
                                            <p:strVal val="#ppt_y"/>
                                          </p:val>
                                        </p:tav>
                                      </p:tavLst>
                                    </p:anim>
                                  </p:childTnLst>
                                </p:cTn>
                              </p:par>
                              <p:par>
                                <p:cTn id="77" presetID="42" presetClass="entr" presetSubtype="0" fill="hold" nodeType="withEffect">
                                  <p:stCondLst>
                                    <p:cond delay="0"/>
                                  </p:stCondLst>
                                  <p:childTnLst>
                                    <p:set>
                                      <p:cBhvr>
                                        <p:cTn id="78" dur="1" fill="hold">
                                          <p:stCondLst>
                                            <p:cond delay="0"/>
                                          </p:stCondLst>
                                        </p:cTn>
                                        <p:tgtEl>
                                          <p:spTgt spid="25"/>
                                        </p:tgtEl>
                                        <p:attrNameLst>
                                          <p:attrName>style.visibility</p:attrName>
                                        </p:attrNameLst>
                                      </p:cBhvr>
                                      <p:to>
                                        <p:strVal val="visible"/>
                                      </p:to>
                                    </p:set>
                                    <p:animEffect transition="in" filter="fade">
                                      <p:cBhvr>
                                        <p:cTn id="79" dur="1000"/>
                                        <p:tgtEl>
                                          <p:spTgt spid="25"/>
                                        </p:tgtEl>
                                      </p:cBhvr>
                                    </p:animEffect>
                                    <p:anim calcmode="lin" valueType="num">
                                      <p:cBhvr>
                                        <p:cTn id="80" dur="1000" fill="hold"/>
                                        <p:tgtEl>
                                          <p:spTgt spid="25"/>
                                        </p:tgtEl>
                                        <p:attrNameLst>
                                          <p:attrName>ppt_x</p:attrName>
                                        </p:attrNameLst>
                                      </p:cBhvr>
                                      <p:tavLst>
                                        <p:tav tm="0">
                                          <p:val>
                                            <p:strVal val="#ppt_x"/>
                                          </p:val>
                                        </p:tav>
                                        <p:tav tm="100000">
                                          <p:val>
                                            <p:strVal val="#ppt_x"/>
                                          </p:val>
                                        </p:tav>
                                      </p:tavLst>
                                    </p:anim>
                                    <p:anim calcmode="lin" valueType="num">
                                      <p:cBhvr>
                                        <p:cTn id="81" dur="1000" fill="hold"/>
                                        <p:tgtEl>
                                          <p:spTgt spid="25"/>
                                        </p:tgtEl>
                                        <p:attrNameLst>
                                          <p:attrName>ppt_y</p:attrName>
                                        </p:attrNameLst>
                                      </p:cBhvr>
                                      <p:tavLst>
                                        <p:tav tm="0">
                                          <p:val>
                                            <p:strVal val="#ppt_y+.1"/>
                                          </p:val>
                                        </p:tav>
                                        <p:tav tm="100000">
                                          <p:val>
                                            <p:strVal val="#ppt_y"/>
                                          </p:val>
                                        </p:tav>
                                      </p:tavLst>
                                    </p:anim>
                                  </p:childTnLst>
                                </p:cTn>
                              </p:par>
                              <p:par>
                                <p:cTn id="82" presetID="42" presetClass="entr" presetSubtype="0" fill="hold" nodeType="withEffect">
                                  <p:stCondLst>
                                    <p:cond delay="0"/>
                                  </p:stCondLst>
                                  <p:childTnLst>
                                    <p:set>
                                      <p:cBhvr>
                                        <p:cTn id="83" dur="1" fill="hold">
                                          <p:stCondLst>
                                            <p:cond delay="0"/>
                                          </p:stCondLst>
                                        </p:cTn>
                                        <p:tgtEl>
                                          <p:spTgt spid="24"/>
                                        </p:tgtEl>
                                        <p:attrNameLst>
                                          <p:attrName>style.visibility</p:attrName>
                                        </p:attrNameLst>
                                      </p:cBhvr>
                                      <p:to>
                                        <p:strVal val="visible"/>
                                      </p:to>
                                    </p:set>
                                    <p:animEffect transition="in" filter="fade">
                                      <p:cBhvr>
                                        <p:cTn id="84" dur="1000"/>
                                        <p:tgtEl>
                                          <p:spTgt spid="24"/>
                                        </p:tgtEl>
                                      </p:cBhvr>
                                    </p:animEffect>
                                    <p:anim calcmode="lin" valueType="num">
                                      <p:cBhvr>
                                        <p:cTn id="85" dur="1000" fill="hold"/>
                                        <p:tgtEl>
                                          <p:spTgt spid="24"/>
                                        </p:tgtEl>
                                        <p:attrNameLst>
                                          <p:attrName>ppt_x</p:attrName>
                                        </p:attrNameLst>
                                      </p:cBhvr>
                                      <p:tavLst>
                                        <p:tav tm="0">
                                          <p:val>
                                            <p:strVal val="#ppt_x"/>
                                          </p:val>
                                        </p:tav>
                                        <p:tav tm="100000">
                                          <p:val>
                                            <p:strVal val="#ppt_x"/>
                                          </p:val>
                                        </p:tav>
                                      </p:tavLst>
                                    </p:anim>
                                    <p:anim calcmode="lin" valueType="num">
                                      <p:cBhvr>
                                        <p:cTn id="86" dur="1000" fill="hold"/>
                                        <p:tgtEl>
                                          <p:spTgt spid="24"/>
                                        </p:tgtEl>
                                        <p:attrNameLst>
                                          <p:attrName>ppt_y</p:attrName>
                                        </p:attrNameLst>
                                      </p:cBhvr>
                                      <p:tavLst>
                                        <p:tav tm="0">
                                          <p:val>
                                            <p:strVal val="#ppt_y+.1"/>
                                          </p:val>
                                        </p:tav>
                                        <p:tav tm="100000">
                                          <p:val>
                                            <p:strVal val="#ppt_y"/>
                                          </p:val>
                                        </p:tav>
                                      </p:tavLst>
                                    </p:anim>
                                  </p:childTnLst>
                                </p:cTn>
                              </p:par>
                            </p:childTnLst>
                          </p:cTn>
                        </p:par>
                        <p:par>
                          <p:cTn id="87" fill="hold">
                            <p:stCondLst>
                              <p:cond delay="2000"/>
                            </p:stCondLst>
                            <p:childTnLst>
                              <p:par>
                                <p:cTn id="88" presetID="41" presetClass="entr" presetSubtype="0" fill="hold" grpId="0" nodeType="afterEffect">
                                  <p:stCondLst>
                                    <p:cond delay="0"/>
                                  </p:stCondLst>
                                  <p:iterate type="lt">
                                    <p:tmPct val="10000"/>
                                  </p:iterate>
                                  <p:childTnLst>
                                    <p:set>
                                      <p:cBhvr>
                                        <p:cTn id="89" dur="1" fill="hold">
                                          <p:stCondLst>
                                            <p:cond delay="0"/>
                                          </p:stCondLst>
                                        </p:cTn>
                                        <p:tgtEl>
                                          <p:spTgt spid="28"/>
                                        </p:tgtEl>
                                        <p:attrNameLst>
                                          <p:attrName>style.visibility</p:attrName>
                                        </p:attrNameLst>
                                      </p:cBhvr>
                                      <p:to>
                                        <p:strVal val="visible"/>
                                      </p:to>
                                    </p:set>
                                    <p:anim calcmode="lin" valueType="num">
                                      <p:cBhvr>
                                        <p:cTn id="90" dur="500" fill="hold"/>
                                        <p:tgtEl>
                                          <p:spTgt spid="28"/>
                                        </p:tgtEl>
                                        <p:attrNameLst>
                                          <p:attrName>ppt_x</p:attrName>
                                        </p:attrNameLst>
                                      </p:cBhvr>
                                      <p:tavLst>
                                        <p:tav tm="0">
                                          <p:val>
                                            <p:strVal val="#ppt_x"/>
                                          </p:val>
                                        </p:tav>
                                        <p:tav tm="50000">
                                          <p:val>
                                            <p:strVal val="#ppt_x+.1"/>
                                          </p:val>
                                        </p:tav>
                                        <p:tav tm="100000">
                                          <p:val>
                                            <p:strVal val="#ppt_x"/>
                                          </p:val>
                                        </p:tav>
                                      </p:tavLst>
                                    </p:anim>
                                    <p:anim calcmode="lin" valueType="num">
                                      <p:cBhvr>
                                        <p:cTn id="91" dur="500" fill="hold"/>
                                        <p:tgtEl>
                                          <p:spTgt spid="28"/>
                                        </p:tgtEl>
                                        <p:attrNameLst>
                                          <p:attrName>ppt_y</p:attrName>
                                        </p:attrNameLst>
                                      </p:cBhvr>
                                      <p:tavLst>
                                        <p:tav tm="0">
                                          <p:val>
                                            <p:strVal val="#ppt_y"/>
                                          </p:val>
                                        </p:tav>
                                        <p:tav tm="100000">
                                          <p:val>
                                            <p:strVal val="#ppt_y"/>
                                          </p:val>
                                        </p:tav>
                                      </p:tavLst>
                                    </p:anim>
                                    <p:anim calcmode="lin" valueType="num">
                                      <p:cBhvr>
                                        <p:cTn id="92" dur="500" fill="hold"/>
                                        <p:tgtEl>
                                          <p:spTgt spid="28"/>
                                        </p:tgtEl>
                                        <p:attrNameLst>
                                          <p:attrName>ppt_h</p:attrName>
                                        </p:attrNameLst>
                                      </p:cBhvr>
                                      <p:tavLst>
                                        <p:tav tm="0">
                                          <p:val>
                                            <p:strVal val="#ppt_h/10"/>
                                          </p:val>
                                        </p:tav>
                                        <p:tav tm="50000">
                                          <p:val>
                                            <p:strVal val="#ppt_h+.01"/>
                                          </p:val>
                                        </p:tav>
                                        <p:tav tm="100000">
                                          <p:val>
                                            <p:strVal val="#ppt_h"/>
                                          </p:val>
                                        </p:tav>
                                      </p:tavLst>
                                    </p:anim>
                                    <p:anim calcmode="lin" valueType="num">
                                      <p:cBhvr>
                                        <p:cTn id="93" dur="500" fill="hold"/>
                                        <p:tgtEl>
                                          <p:spTgt spid="28"/>
                                        </p:tgtEl>
                                        <p:attrNameLst>
                                          <p:attrName>ppt_w</p:attrName>
                                        </p:attrNameLst>
                                      </p:cBhvr>
                                      <p:tavLst>
                                        <p:tav tm="0">
                                          <p:val>
                                            <p:strVal val="#ppt_w/10"/>
                                          </p:val>
                                        </p:tav>
                                        <p:tav tm="50000">
                                          <p:val>
                                            <p:strVal val="#ppt_w+.01"/>
                                          </p:val>
                                        </p:tav>
                                        <p:tav tm="100000">
                                          <p:val>
                                            <p:strVal val="#ppt_w"/>
                                          </p:val>
                                        </p:tav>
                                      </p:tavLst>
                                    </p:anim>
                                    <p:animEffect transition="in" filter="fade">
                                      <p:cBhvr>
                                        <p:cTn id="94" dur="500" tmFilter="0,0; .5, 1; 1, 1"/>
                                        <p:tgtEl>
                                          <p:spTgt spid="28"/>
                                        </p:tgtEl>
                                      </p:cBhvr>
                                    </p:animEffect>
                                  </p:childTnLst>
                                </p:cTn>
                              </p:par>
                              <p:par>
                                <p:cTn id="95" presetID="2" presetClass="entr" presetSubtype="4" fill="hold" nodeType="withEffect">
                                  <p:stCondLst>
                                    <p:cond delay="0"/>
                                  </p:stCondLst>
                                  <p:childTnLst>
                                    <p:set>
                                      <p:cBhvr>
                                        <p:cTn id="96" dur="1" fill="hold">
                                          <p:stCondLst>
                                            <p:cond delay="0"/>
                                          </p:stCondLst>
                                        </p:cTn>
                                        <p:tgtEl>
                                          <p:spTgt spid="5"/>
                                        </p:tgtEl>
                                        <p:attrNameLst>
                                          <p:attrName>style.visibility</p:attrName>
                                        </p:attrNameLst>
                                      </p:cBhvr>
                                      <p:to>
                                        <p:strVal val="visible"/>
                                      </p:to>
                                    </p:set>
                                    <p:anim calcmode="lin" valueType="num">
                                      <p:cBhvr additive="base">
                                        <p:cTn id="97" dur="500" fill="hold"/>
                                        <p:tgtEl>
                                          <p:spTgt spid="5"/>
                                        </p:tgtEl>
                                        <p:attrNameLst>
                                          <p:attrName>ppt_x</p:attrName>
                                        </p:attrNameLst>
                                      </p:cBhvr>
                                      <p:tavLst>
                                        <p:tav tm="0">
                                          <p:val>
                                            <p:strVal val="#ppt_x"/>
                                          </p:val>
                                        </p:tav>
                                        <p:tav tm="100000">
                                          <p:val>
                                            <p:strVal val="#ppt_x"/>
                                          </p:val>
                                        </p:tav>
                                      </p:tavLst>
                                    </p:anim>
                                    <p:anim calcmode="lin" valueType="num">
                                      <p:cBhvr additive="base">
                                        <p:cTn id="9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99" repeatCount="indefinite" fill="hold" display="0">
                  <p:stCondLst>
                    <p:cond delay="indefinite"/>
                  </p:stCondLst>
                  <p:endCondLst>
                    <p:cond evt="onPrev" delay="0">
                      <p:tgtEl>
                        <p:sldTgt/>
                      </p:tgtEl>
                    </p:cond>
                    <p:cond evt="onStopAudio" delay="0">
                      <p:tgtEl>
                        <p:sldTgt/>
                      </p:tgtEl>
                    </p:cond>
                  </p:endCondLst>
                </p:cTn>
                <p:tgtEl>
                  <p:spTgt spid="45"/>
                </p:tgtEl>
              </p:cMediaNode>
            </p:audio>
          </p:childTnLst>
        </p:cTn>
      </p:par>
    </p:tnLst>
    <p:bldLst>
      <p:bldP spid="14" grpId="0" bldLvl="0" animBg="1"/>
      <p:bldP spid="15" grpId="0" bldLvl="0" animBg="1"/>
      <p:bldP spid="16" grpId="0" bldLvl="0" animBg="1"/>
      <p:bldP spid="17" grpId="0" bldLvl="0" animBg="1"/>
      <p:bldP spid="18" grpId="0" bldLvl="0" animBg="1"/>
      <p:bldP spid="19" grpId="0" bldLvl="0" animBg="1"/>
      <p:bldP spid="22" grpId="0" bldLvl="0" animBg="1"/>
      <p:bldP spid="23" grpId="0" bldLvl="0" animBg="1"/>
      <p:bldP spid="2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5">
                <a:lumMod val="75000"/>
              </a:schemeClr>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pic>
        <p:nvPicPr>
          <p:cNvPr id="4" name="图片 3" descr="未标题-1.png"/>
          <p:cNvPicPr>
            <a:picLocks noChangeAspect="1"/>
          </p:cNvPicPr>
          <p:nvPr/>
        </p:nvPicPr>
        <p:blipFill>
          <a:blip r:embed="rId4" cstate="print"/>
          <a:stretch>
            <a:fillRect/>
          </a:stretch>
        </p:blipFill>
        <p:spPr>
          <a:xfrm>
            <a:off x="8150225" y="0"/>
            <a:ext cx="459740" cy="749935"/>
          </a:xfrm>
          <a:prstGeom prst="rect">
            <a:avLst/>
          </a:prstGeom>
        </p:spPr>
      </p:pic>
      <p:sp>
        <p:nvSpPr>
          <p:cNvPr id="5" name="TextBox 3"/>
          <p:cNvSpPr txBox="1"/>
          <p:nvPr/>
        </p:nvSpPr>
        <p:spPr>
          <a:xfrm>
            <a:off x="534035" y="144780"/>
            <a:ext cx="3724910" cy="398780"/>
          </a:xfrm>
          <a:prstGeom prst="rect">
            <a:avLst/>
          </a:prstGeom>
          <a:noFill/>
        </p:spPr>
        <p:txBody>
          <a:bodyPr wrap="square" rtlCol="0">
            <a:spAutoFit/>
          </a:bodyPr>
          <a:p>
            <a:r>
              <a:rPr lang="en-US" altLang="zh-CN" sz="2000" b="1" dirty="0">
                <a:solidFill>
                  <a:schemeClr val="accent5">
                    <a:lumMod val="75000"/>
                  </a:schemeClr>
                </a:solidFill>
                <a:latin typeface="微软雅黑" panose="020B0503020204020204" pitchFamily="34" charset="-122"/>
                <a:ea typeface="微软雅黑" panose="020B0503020204020204" pitchFamily="34" charset="-122"/>
              </a:rPr>
              <a:t> 开头称呼语</a:t>
            </a:r>
            <a:r>
              <a:rPr lang="zh-CN" altLang="en-US" sz="2000" b="1" dirty="0">
                <a:solidFill>
                  <a:schemeClr val="accent5">
                    <a:lumMod val="75000"/>
                  </a:schemeClr>
                </a:solidFill>
                <a:latin typeface="微软雅黑" panose="020B0503020204020204" pitchFamily="34" charset="-122"/>
                <a:ea typeface="微软雅黑" panose="020B0503020204020204" pitchFamily="34" charset="-122"/>
              </a:rPr>
              <a:t>（信件）</a:t>
            </a:r>
            <a:endParaRPr lang="zh-CN" altLang="en-US" sz="2000" b="1" dirty="0">
              <a:solidFill>
                <a:schemeClr val="accent5">
                  <a:lumMod val="75000"/>
                </a:schemeClr>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212090" y="576580"/>
            <a:ext cx="8721090" cy="4292600"/>
          </a:xfrm>
          <a:prstGeom prst="rect">
            <a:avLst/>
          </a:prstGeom>
          <a:noFill/>
        </p:spPr>
        <p:txBody>
          <a:bodyPr wrap="square" rtlCol="0" anchor="t">
            <a:spAutoFit/>
          </a:bodyPr>
          <a:p>
            <a:r>
              <a:rPr lang="zh-CN" altLang="en-US" sz="1800" b="1" dirty="0" smtClean="0">
                <a:solidFill>
                  <a:schemeClr val="accent5">
                    <a:lumMod val="50000"/>
                  </a:schemeClr>
                </a:solidFill>
                <a:latin typeface="Times New Roman" panose="02020603050405020304" pitchFamily="18" charset="0"/>
                <a:cs typeface="Times New Roman" panose="02020603050405020304" pitchFamily="18" charset="0"/>
              </a:rPr>
              <a:t>1.书信体：</a:t>
            </a:r>
            <a:endParaRPr lang="zh-CN" altLang="en-US" sz="1800" b="1" dirty="0" smtClean="0">
              <a:solidFill>
                <a:schemeClr val="accent5">
                  <a:lumMod val="50000"/>
                </a:schemeClr>
              </a:solidFill>
              <a:latin typeface="Times New Roman" panose="02020603050405020304" pitchFamily="18" charset="0"/>
              <a:cs typeface="Times New Roman" panose="02020603050405020304" pitchFamily="18" charset="0"/>
            </a:endParaRPr>
          </a:p>
          <a:p>
            <a:r>
              <a:rPr lang="zh-CN" altLang="en-US" sz="1800" b="1" dirty="0" smtClean="0">
                <a:solidFill>
                  <a:schemeClr val="accent5">
                    <a:lumMod val="50000"/>
                  </a:schemeClr>
                </a:solidFill>
                <a:latin typeface="Times New Roman" panose="02020603050405020304" pitchFamily="18" charset="0"/>
                <a:cs typeface="Times New Roman" panose="02020603050405020304" pitchFamily="18" charset="0"/>
              </a:rPr>
              <a:t>①</a:t>
            </a:r>
            <a:r>
              <a:rPr lang="en-US" altLang="zh-CN" sz="1800" b="1" dirty="0" smtClean="0">
                <a:solidFill>
                  <a:schemeClr val="accent5">
                    <a:lumMod val="50000"/>
                  </a:schemeClr>
                </a:solidFill>
                <a:latin typeface="Times New Roman" panose="02020603050405020304" pitchFamily="18" charset="0"/>
                <a:cs typeface="Times New Roman" panose="02020603050405020304" pitchFamily="18" charset="0"/>
              </a:rPr>
              <a:t>  </a:t>
            </a:r>
            <a:r>
              <a:rPr lang="zh-CN" altLang="en-US" sz="1800" b="1" dirty="0" smtClean="0">
                <a:solidFill>
                  <a:schemeClr val="accent5">
                    <a:lumMod val="50000"/>
                  </a:schemeClr>
                </a:solidFill>
                <a:latin typeface="Times New Roman" panose="02020603050405020304" pitchFamily="18" charset="0"/>
                <a:cs typeface="Times New Roman" panose="02020603050405020304" pitchFamily="18" charset="0"/>
              </a:rPr>
              <a:t>熟悉的朋友 , 如：Jason Bennet / Sara Smith</a:t>
            </a:r>
            <a:endParaRPr lang="zh-CN" altLang="en-US" sz="1800" b="1" dirty="0" smtClean="0">
              <a:solidFill>
                <a:schemeClr val="accent5">
                  <a:lumMod val="50000"/>
                </a:schemeClr>
              </a:solidFill>
              <a:latin typeface="Times New Roman" panose="02020603050405020304" pitchFamily="18" charset="0"/>
              <a:cs typeface="Times New Roman" panose="02020603050405020304" pitchFamily="18" charset="0"/>
            </a:endParaRPr>
          </a:p>
          <a:p>
            <a:r>
              <a:rPr lang="en-US" altLang="zh-CN" sz="1800" dirty="0" smtClean="0">
                <a:latin typeface="Times New Roman" panose="02020603050405020304" pitchFamily="18" charset="0"/>
                <a:cs typeface="Times New Roman" panose="02020603050405020304" pitchFamily="18" charset="0"/>
              </a:rPr>
              <a:t>    英美人姓名的顺序与中国人的完全相反,</a:t>
            </a:r>
            <a:r>
              <a:rPr lang="zh-CN" altLang="en-US" sz="1800" dirty="0" smtClean="0">
                <a:latin typeface="Times New Roman" panose="02020603050405020304" pitchFamily="18" charset="0"/>
                <a:cs typeface="Times New Roman" panose="02020603050405020304" pitchFamily="18" charset="0"/>
              </a:rPr>
              <a:t>“Mr./Ms. + 名”是不规范的写法，不应该使用</a:t>
            </a:r>
            <a:r>
              <a:rPr lang="zh-CN" altLang="en-US" sz="1800" u="sng" dirty="0" smtClean="0">
                <a:latin typeface="Times New Roman" panose="02020603050405020304" pitchFamily="18" charset="0"/>
                <a:cs typeface="Times New Roman" panose="02020603050405020304" pitchFamily="18" charset="0"/>
              </a:rPr>
              <a:t>Mr. Jason 或 Ms. Sara</a:t>
            </a:r>
            <a:r>
              <a:rPr lang="zh-CN" altLang="en-US" sz="1800" dirty="0" smtClean="0">
                <a:latin typeface="Times New Roman" panose="02020603050405020304" pitchFamily="18" charset="0"/>
                <a:cs typeface="Times New Roman" panose="02020603050405020304" pitchFamily="18" charset="0"/>
              </a:rPr>
              <a:t> ，而是</a:t>
            </a:r>
            <a:r>
              <a:rPr lang="zh-CN" altLang="en-US" sz="1800" dirty="0" smtClean="0">
                <a:solidFill>
                  <a:schemeClr val="accent5">
                    <a:lumMod val="50000"/>
                  </a:schemeClr>
                </a:solidFill>
                <a:latin typeface="Times New Roman" panose="02020603050405020304" pitchFamily="18" charset="0"/>
                <a:cs typeface="Times New Roman" panose="02020603050405020304" pitchFamily="18" charset="0"/>
                <a:sym typeface="+mn-ea"/>
              </a:rPr>
              <a:t> </a:t>
            </a:r>
            <a:r>
              <a:rPr lang="en-US" altLang="zh-CN" sz="1800" dirty="0" smtClean="0">
                <a:solidFill>
                  <a:schemeClr val="accent5">
                    <a:lumMod val="50000"/>
                  </a:schemeClr>
                </a:solidFill>
                <a:latin typeface="Times New Roman" panose="02020603050405020304" pitchFamily="18" charset="0"/>
                <a:cs typeface="Times New Roman" panose="02020603050405020304" pitchFamily="18" charset="0"/>
                <a:sym typeface="+mn-ea"/>
              </a:rPr>
              <a:t> </a:t>
            </a:r>
            <a:r>
              <a:rPr lang="zh-CN" altLang="en-US" sz="1800" dirty="0" smtClean="0">
                <a:solidFill>
                  <a:schemeClr val="accent5">
                    <a:lumMod val="50000"/>
                  </a:schemeClr>
                </a:solidFill>
                <a:latin typeface="Times New Roman" panose="02020603050405020304" pitchFamily="18" charset="0"/>
                <a:cs typeface="Times New Roman" panose="02020603050405020304" pitchFamily="18" charset="0"/>
                <a:sym typeface="+mn-ea"/>
              </a:rPr>
              <a:t>Dear + first name，如：</a:t>
            </a:r>
            <a:r>
              <a:rPr lang="en-US" altLang="zh-CN" sz="1800" dirty="0" smtClean="0">
                <a:solidFill>
                  <a:schemeClr val="accent5">
                    <a:lumMod val="50000"/>
                  </a:schemeClr>
                </a:solidFill>
                <a:latin typeface="Times New Roman" panose="02020603050405020304" pitchFamily="18" charset="0"/>
                <a:cs typeface="Times New Roman" panose="02020603050405020304" pitchFamily="18" charset="0"/>
                <a:sym typeface="+mn-ea"/>
              </a:rPr>
              <a:t> </a:t>
            </a:r>
            <a:r>
              <a:rPr lang="zh-CN" altLang="en-US" sz="1800" dirty="0" smtClean="0">
                <a:noFill/>
                <a:latin typeface="Times New Roman" panose="02020603050405020304" pitchFamily="18" charset="0"/>
                <a:cs typeface="Times New Roman" panose="02020603050405020304" pitchFamily="18" charset="0"/>
              </a:rPr>
              <a:t>Dear Jason / Sara,</a:t>
            </a:r>
            <a:endParaRPr lang="zh-CN" altLang="en-US" sz="1800" dirty="0" smtClean="0">
              <a:noFill/>
              <a:latin typeface="Times New Roman" panose="02020603050405020304" pitchFamily="18" charset="0"/>
              <a:cs typeface="Times New Roman" panose="02020603050405020304" pitchFamily="18" charset="0"/>
            </a:endParaRPr>
          </a:p>
          <a:p>
            <a:pPr fontAlgn="auto">
              <a:lnSpc>
                <a:spcPts val="1560"/>
              </a:lnSpc>
            </a:pPr>
            <a:endParaRPr lang="zh-CN" altLang="en-US" sz="1800" dirty="0" smtClean="0">
              <a:solidFill>
                <a:schemeClr val="accent5">
                  <a:lumMod val="50000"/>
                </a:schemeClr>
              </a:solidFill>
              <a:latin typeface="Times New Roman" panose="02020603050405020304" pitchFamily="18" charset="0"/>
              <a:cs typeface="Times New Roman" panose="02020603050405020304" pitchFamily="18" charset="0"/>
            </a:endParaRPr>
          </a:p>
          <a:p>
            <a:pPr algn="l">
              <a:buClrTx/>
              <a:buSzTx/>
              <a:buFontTx/>
            </a:pPr>
            <a:r>
              <a:rPr lang="zh-CN" altLang="en-US" sz="1800" b="1" dirty="0" smtClean="0">
                <a:solidFill>
                  <a:schemeClr val="accent5">
                    <a:lumMod val="50000"/>
                  </a:schemeClr>
                </a:solidFill>
                <a:latin typeface="Times New Roman" panose="02020603050405020304" pitchFamily="18" charset="0"/>
                <a:cs typeface="Times New Roman" panose="02020603050405020304" pitchFamily="18" charset="0"/>
              </a:rPr>
              <a:t>② 第一次发邮件联系对方，只知道姓名性别 , 如：Jason Bennet / Sara Smith</a:t>
            </a:r>
            <a:endParaRPr lang="zh-CN" altLang="en-US" sz="1800" b="1" dirty="0" smtClean="0">
              <a:solidFill>
                <a:schemeClr val="accent5">
                  <a:lumMod val="50000"/>
                </a:schemeClr>
              </a:solidFill>
              <a:latin typeface="Times New Roman" panose="02020603050405020304" pitchFamily="18" charset="0"/>
              <a:cs typeface="Times New Roman" panose="02020603050405020304" pitchFamily="18" charset="0"/>
            </a:endParaRPr>
          </a:p>
          <a:p>
            <a:r>
              <a:rPr lang="en-US" altLang="zh-CN" sz="1800" dirty="0" smtClean="0">
                <a:latin typeface="Times New Roman" panose="02020603050405020304" pitchFamily="18" charset="0"/>
                <a:cs typeface="Times New Roman" panose="02020603050405020304" pitchFamily="18" charset="0"/>
              </a:rPr>
              <a:t>    </a:t>
            </a:r>
            <a:r>
              <a:rPr lang="zh-CN" altLang="en-US" sz="1800" dirty="0" smtClean="0">
                <a:latin typeface="Times New Roman" panose="02020603050405020304" pitchFamily="18" charset="0"/>
                <a:cs typeface="Times New Roman" panose="02020603050405020304" pitchFamily="18" charset="0"/>
              </a:rPr>
              <a:t>最为妥当的方式使用“Dear Mr. / Ms.加对方的姓氏 family name ”</a:t>
            </a:r>
            <a:endParaRPr lang="zh-CN" altLang="en-US" sz="1800" dirty="0" smtClean="0">
              <a:latin typeface="Times New Roman" panose="02020603050405020304" pitchFamily="18" charset="0"/>
              <a:cs typeface="Times New Roman" panose="02020603050405020304" pitchFamily="18" charset="0"/>
            </a:endParaRPr>
          </a:p>
          <a:p>
            <a:r>
              <a:rPr lang="zh-CN" altLang="en-US" sz="1800" dirty="0" smtClean="0">
                <a:latin typeface="Times New Roman" panose="02020603050405020304" pitchFamily="18" charset="0"/>
                <a:cs typeface="Times New Roman" panose="02020603050405020304" pitchFamily="18" charset="0"/>
              </a:rPr>
              <a:t> </a:t>
            </a:r>
            <a:r>
              <a:rPr lang="en-US" altLang="zh-CN" sz="1800" dirty="0" smtClean="0">
                <a:latin typeface="Times New Roman" panose="02020603050405020304" pitchFamily="18" charset="0"/>
                <a:cs typeface="Times New Roman" panose="02020603050405020304" pitchFamily="18" charset="0"/>
              </a:rPr>
              <a:t>   </a:t>
            </a:r>
            <a:r>
              <a:rPr lang="zh-CN" altLang="en-US" sz="1800" dirty="0" smtClean="0">
                <a:latin typeface="Times New Roman" panose="02020603050405020304" pitchFamily="18" charset="0"/>
                <a:cs typeface="Times New Roman" panose="02020603050405020304" pitchFamily="18" charset="0"/>
              </a:rPr>
              <a:t>不知道已婚或者未婚的女士， 一律用Ms.更为稳妥。 </a:t>
            </a:r>
            <a:endParaRPr lang="zh-CN" altLang="en-US" sz="1800" dirty="0" smtClean="0">
              <a:latin typeface="Times New Roman" panose="02020603050405020304" pitchFamily="18" charset="0"/>
              <a:cs typeface="Times New Roman" panose="02020603050405020304" pitchFamily="18" charset="0"/>
            </a:endParaRPr>
          </a:p>
          <a:p>
            <a:r>
              <a:rPr lang="en-US" altLang="zh-CN" sz="1800" dirty="0" smtClean="0">
                <a:latin typeface="Times New Roman" panose="02020603050405020304" pitchFamily="18" charset="0"/>
                <a:cs typeface="Times New Roman" panose="02020603050405020304" pitchFamily="18" charset="0"/>
              </a:rPr>
              <a:t>    如</a:t>
            </a:r>
            <a:r>
              <a:rPr lang="zh-CN" altLang="en-US" sz="1800" dirty="0" smtClean="0">
                <a:latin typeface="Times New Roman" panose="02020603050405020304" pitchFamily="18" charset="0"/>
                <a:cs typeface="Times New Roman" panose="02020603050405020304" pitchFamily="18" charset="0"/>
              </a:rPr>
              <a:t>：</a:t>
            </a:r>
            <a:r>
              <a:rPr lang="en-US" altLang="zh-CN" sz="1800" dirty="0" smtClean="0">
                <a:latin typeface="Times New Roman" panose="02020603050405020304" pitchFamily="18" charset="0"/>
                <a:cs typeface="Times New Roman" panose="02020603050405020304" pitchFamily="18" charset="0"/>
              </a:rPr>
              <a:t>尊敬的班纳特先生/史密斯女士/埃利斯小姐:</a:t>
            </a:r>
            <a:r>
              <a:rPr lang="zh-CN" altLang="en-US" sz="1800" dirty="0" smtClean="0">
                <a:solidFill>
                  <a:srgbClr val="000000">
                    <a:alpha val="0"/>
                  </a:srgbClr>
                </a:solidFill>
                <a:latin typeface="Times New Roman" panose="02020603050405020304" pitchFamily="18" charset="0"/>
                <a:cs typeface="Times New Roman" panose="02020603050405020304" pitchFamily="18" charset="0"/>
              </a:rPr>
              <a:t>Dear Mr Bennet / Ms White / Miss lis，</a:t>
            </a:r>
            <a:endParaRPr lang="zh-CN" altLang="en-US" sz="1800" dirty="0" smtClean="0">
              <a:latin typeface="Times New Roman" panose="02020603050405020304" pitchFamily="18" charset="0"/>
              <a:cs typeface="Times New Roman" panose="02020603050405020304" pitchFamily="18" charset="0"/>
            </a:endParaRPr>
          </a:p>
          <a:p>
            <a:pPr fontAlgn="auto">
              <a:lnSpc>
                <a:spcPts val="1560"/>
              </a:lnSpc>
            </a:pPr>
            <a:endParaRPr lang="zh-CN" altLang="en-US" sz="1800" dirty="0" smtClean="0">
              <a:latin typeface="Times New Roman" panose="02020603050405020304" pitchFamily="18" charset="0"/>
              <a:cs typeface="Times New Roman" panose="02020603050405020304" pitchFamily="18" charset="0"/>
            </a:endParaRPr>
          </a:p>
          <a:p>
            <a:pPr algn="l">
              <a:buClrTx/>
              <a:buSzTx/>
              <a:buFontTx/>
            </a:pPr>
            <a:r>
              <a:rPr lang="zh-CN" altLang="en-US" sz="1800" b="1" dirty="0" smtClean="0">
                <a:solidFill>
                  <a:schemeClr val="accent5">
                    <a:lumMod val="50000"/>
                  </a:schemeClr>
                </a:solidFill>
                <a:latin typeface="Times New Roman" panose="02020603050405020304" pitchFamily="18" charset="0"/>
                <a:cs typeface="Times New Roman" panose="02020603050405020304" pitchFamily="18" charset="0"/>
              </a:rPr>
              <a:t>③ 不知道对方的姓名，</a:t>
            </a:r>
            <a:r>
              <a:rPr lang="zh-CN" altLang="en-US" sz="1800" b="1" dirty="0" smtClean="0">
                <a:solidFill>
                  <a:schemeClr val="accent5">
                    <a:lumMod val="50000"/>
                  </a:schemeClr>
                </a:solidFill>
                <a:latin typeface="Times New Roman" panose="02020603050405020304" pitchFamily="18" charset="0"/>
                <a:cs typeface="Times New Roman" panose="02020603050405020304" pitchFamily="18" charset="0"/>
                <a:sym typeface="+mn-ea"/>
              </a:rPr>
              <a:t>但知道对方的头衔/身份</a:t>
            </a:r>
            <a:endParaRPr lang="zh-CN" altLang="en-US" sz="1800" b="1" dirty="0" smtClean="0">
              <a:solidFill>
                <a:schemeClr val="accent5">
                  <a:lumMod val="50000"/>
                </a:schemeClr>
              </a:solidFill>
              <a:latin typeface="Times New Roman" panose="02020603050405020304" pitchFamily="18" charset="0"/>
              <a:cs typeface="Times New Roman" panose="02020603050405020304" pitchFamily="18" charset="0"/>
            </a:endParaRPr>
          </a:p>
          <a:p>
            <a:r>
              <a:rPr lang="zh-CN" altLang="en-US" sz="1800"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altLang="zh-CN" sz="1800" dirty="0" smtClean="0">
                <a:solidFill>
                  <a:schemeClr val="accent5">
                    <a:lumMod val="50000"/>
                  </a:schemeClr>
                </a:solidFill>
                <a:latin typeface="Times New Roman" panose="02020603050405020304" pitchFamily="18" charset="0"/>
                <a:cs typeface="Times New Roman" panose="02020603050405020304" pitchFamily="18" charset="0"/>
              </a:rPr>
              <a:t>    </a:t>
            </a:r>
            <a:r>
              <a:rPr lang="zh-CN" altLang="en-US" sz="1800" dirty="0" smtClean="0">
                <a:latin typeface="Times New Roman" panose="02020603050405020304" pitchFamily="18" charset="0"/>
                <a:cs typeface="Times New Roman" panose="02020603050405020304" pitchFamily="18" charset="0"/>
              </a:rPr>
              <a:t>使用“Dear+ Title ”来称呼对方，显得非常礼貌</a:t>
            </a:r>
            <a:endParaRPr lang="zh-CN" altLang="en-US" sz="1800" dirty="0" smtClean="0">
              <a:latin typeface="Times New Roman" panose="02020603050405020304" pitchFamily="18" charset="0"/>
              <a:cs typeface="Times New Roman" panose="02020603050405020304" pitchFamily="18" charset="0"/>
            </a:endParaRPr>
          </a:p>
          <a:p>
            <a:r>
              <a:rPr lang="en-US" altLang="zh-CN" sz="1800" dirty="0" smtClean="0">
                <a:latin typeface="Times New Roman" panose="02020603050405020304" pitchFamily="18" charset="0"/>
                <a:cs typeface="Times New Roman" panose="02020603050405020304" pitchFamily="18" charset="0"/>
              </a:rPr>
              <a:t>      </a:t>
            </a:r>
            <a:r>
              <a:rPr lang="en-US" altLang="zh-CN" sz="1800" dirty="0" smtClean="0">
                <a:latin typeface="Times New Roman" panose="02020603050405020304" pitchFamily="18" charset="0"/>
                <a:cs typeface="Times New Roman" panose="02020603050405020304" pitchFamily="18" charset="0"/>
                <a:sym typeface="+mn-ea"/>
              </a:rPr>
              <a:t>如</a:t>
            </a:r>
            <a:r>
              <a:rPr lang="zh-CN" altLang="en-US" sz="1800" dirty="0" smtClean="0">
                <a:latin typeface="Times New Roman" panose="02020603050405020304" pitchFamily="18" charset="0"/>
                <a:cs typeface="Times New Roman" panose="02020603050405020304" pitchFamily="18" charset="0"/>
                <a:sym typeface="+mn-ea"/>
              </a:rPr>
              <a:t>：尊敬的老师</a:t>
            </a:r>
            <a:r>
              <a:rPr lang="en-US" altLang="zh-CN" sz="1800" dirty="0" smtClean="0">
                <a:latin typeface="Times New Roman" panose="02020603050405020304" pitchFamily="18" charset="0"/>
                <a:cs typeface="Times New Roman" panose="02020603050405020304" pitchFamily="18" charset="0"/>
                <a:sym typeface="+mn-ea"/>
              </a:rPr>
              <a:t>/</a:t>
            </a:r>
            <a:r>
              <a:rPr lang="zh-CN" altLang="en-US" sz="1800" dirty="0" smtClean="0">
                <a:latin typeface="Times New Roman" panose="02020603050405020304" pitchFamily="18" charset="0"/>
                <a:cs typeface="Times New Roman" panose="02020603050405020304" pitchFamily="18" charset="0"/>
                <a:sym typeface="+mn-ea"/>
              </a:rPr>
              <a:t>编辑</a:t>
            </a:r>
            <a:r>
              <a:rPr lang="en-US" altLang="zh-CN" sz="1800" dirty="0" smtClean="0">
                <a:latin typeface="Times New Roman" panose="02020603050405020304" pitchFamily="18" charset="0"/>
                <a:cs typeface="Times New Roman" panose="02020603050405020304" pitchFamily="18" charset="0"/>
                <a:sym typeface="+mn-ea"/>
              </a:rPr>
              <a:t>/</a:t>
            </a:r>
            <a:r>
              <a:rPr lang="zh-CN" altLang="en-US" sz="1800" dirty="0" smtClean="0">
                <a:latin typeface="Times New Roman" panose="02020603050405020304" pitchFamily="18" charset="0"/>
                <a:cs typeface="Times New Roman" panose="02020603050405020304" pitchFamily="18" charset="0"/>
                <a:sym typeface="+mn-ea"/>
              </a:rPr>
              <a:t>校长</a:t>
            </a:r>
            <a:r>
              <a:rPr lang="en-US" altLang="zh-CN" sz="1800" dirty="0" smtClean="0">
                <a:latin typeface="Times New Roman" panose="02020603050405020304" pitchFamily="18" charset="0"/>
                <a:cs typeface="Times New Roman" panose="02020603050405020304" pitchFamily="18" charset="0"/>
                <a:sym typeface="+mn-ea"/>
              </a:rPr>
              <a:t>/</a:t>
            </a:r>
            <a:r>
              <a:rPr lang="zh-CN" altLang="en-US" sz="1800" dirty="0" smtClean="0">
                <a:latin typeface="Times New Roman" panose="02020603050405020304" pitchFamily="18" charset="0"/>
                <a:cs typeface="Times New Roman" panose="02020603050405020304" pitchFamily="18" charset="0"/>
                <a:sym typeface="+mn-ea"/>
              </a:rPr>
              <a:t>经理:</a:t>
            </a:r>
            <a:r>
              <a:rPr lang="zh-CN" altLang="en-US" sz="1800" dirty="0" smtClean="0">
                <a:solidFill>
                  <a:srgbClr val="000000">
                    <a:alpha val="0"/>
                  </a:srgbClr>
                </a:solidFill>
                <a:latin typeface="Times New Roman" panose="02020603050405020304" pitchFamily="18" charset="0"/>
                <a:cs typeface="Times New Roman" panose="02020603050405020304" pitchFamily="18" charset="0"/>
              </a:rPr>
              <a:t>Dear Teacher / Editor / Headmaster / Manager, </a:t>
            </a:r>
            <a:endParaRPr lang="zh-CN" altLang="en-US" sz="1800" dirty="0" smtClean="0">
              <a:solidFill>
                <a:srgbClr val="000000">
                  <a:alpha val="0"/>
                </a:srgbClr>
              </a:solidFill>
              <a:latin typeface="Times New Roman" panose="02020603050405020304" pitchFamily="18" charset="0"/>
              <a:cs typeface="Times New Roman" panose="02020603050405020304" pitchFamily="18" charset="0"/>
            </a:endParaRPr>
          </a:p>
          <a:p>
            <a:pPr fontAlgn="auto">
              <a:lnSpc>
                <a:spcPts val="1560"/>
              </a:lnSpc>
            </a:pPr>
            <a:endParaRPr lang="zh-CN" altLang="en-US" sz="1800" dirty="0" smtClean="0">
              <a:latin typeface="Times New Roman" panose="02020603050405020304" pitchFamily="18" charset="0"/>
              <a:cs typeface="Times New Roman" panose="02020603050405020304" pitchFamily="18" charset="0"/>
            </a:endParaRPr>
          </a:p>
          <a:p>
            <a:pPr algn="l">
              <a:buClrTx/>
              <a:buSzTx/>
              <a:buFontTx/>
            </a:pPr>
            <a:r>
              <a:rPr lang="zh-CN" altLang="en-US" sz="1800" b="1" dirty="0" smtClean="0">
                <a:solidFill>
                  <a:schemeClr val="accent5">
                    <a:lumMod val="50000"/>
                  </a:schemeClr>
                </a:solidFill>
                <a:latin typeface="Times New Roman" panose="02020603050405020304" pitchFamily="18" charset="0"/>
                <a:cs typeface="Times New Roman" panose="02020603050405020304" pitchFamily="18" charset="0"/>
              </a:rPr>
              <a:t>④ 无法确定对方的身份和具体称呼</a:t>
            </a:r>
            <a:endParaRPr lang="zh-CN" altLang="en-US" sz="1800" b="1" dirty="0" smtClean="0">
              <a:solidFill>
                <a:schemeClr val="accent5">
                  <a:lumMod val="50000"/>
                </a:schemeClr>
              </a:solidFill>
              <a:latin typeface="Times New Roman" panose="02020603050405020304" pitchFamily="18" charset="0"/>
              <a:cs typeface="Times New Roman" panose="02020603050405020304" pitchFamily="18" charset="0"/>
            </a:endParaRPr>
          </a:p>
          <a:p>
            <a:r>
              <a:rPr lang="en-US" altLang="zh-CN" sz="1800" dirty="0" smtClean="0">
                <a:latin typeface="Times New Roman" panose="02020603050405020304" pitchFamily="18" charset="0"/>
                <a:cs typeface="Times New Roman" panose="02020603050405020304" pitchFamily="18" charset="0"/>
              </a:rPr>
              <a:t>     </a:t>
            </a:r>
            <a:r>
              <a:rPr lang="en-US" altLang="zh-CN" sz="1800" dirty="0" smtClean="0">
                <a:latin typeface="Times New Roman" panose="02020603050405020304" pitchFamily="18" charset="0"/>
                <a:cs typeface="Times New Roman" panose="02020603050405020304" pitchFamily="18" charset="0"/>
                <a:sym typeface="+mn-ea"/>
              </a:rPr>
              <a:t>如</a:t>
            </a:r>
            <a:r>
              <a:rPr lang="zh-CN" altLang="en-US" sz="1800" dirty="0" smtClean="0">
                <a:latin typeface="Times New Roman" panose="02020603050405020304" pitchFamily="18" charset="0"/>
                <a:cs typeface="Times New Roman" panose="02020603050405020304" pitchFamily="18" charset="0"/>
                <a:sym typeface="+mn-ea"/>
              </a:rPr>
              <a:t>：至相关人员 /敬启者/致有关人士</a:t>
            </a:r>
            <a:r>
              <a:rPr lang="en-US" altLang="zh-CN" sz="1800" dirty="0" smtClean="0">
                <a:latin typeface="Times New Roman" panose="02020603050405020304" pitchFamily="18" charset="0"/>
                <a:cs typeface="Times New Roman" panose="02020603050405020304" pitchFamily="18" charset="0"/>
                <a:sym typeface="+mn-ea"/>
              </a:rPr>
              <a:t>:</a:t>
            </a:r>
            <a:r>
              <a:rPr lang="zh-CN" altLang="en-US" sz="1800" dirty="0" smtClean="0">
                <a:latin typeface="Times New Roman" panose="02020603050405020304" pitchFamily="18" charset="0"/>
                <a:cs typeface="Times New Roman" panose="02020603050405020304" pitchFamily="18" charset="0"/>
                <a:sym typeface="+mn-ea"/>
              </a:rPr>
              <a:t> </a:t>
            </a:r>
            <a:r>
              <a:rPr lang="zh-CN" altLang="en-US" sz="1800" dirty="0" smtClean="0">
                <a:solidFill>
                  <a:srgbClr val="000000">
                    <a:alpha val="0"/>
                  </a:srgbClr>
                </a:solidFill>
                <a:latin typeface="Times New Roman" panose="02020603050405020304" pitchFamily="18" charset="0"/>
                <a:cs typeface="Times New Roman" panose="02020603050405020304" pitchFamily="18" charset="0"/>
              </a:rPr>
              <a:t>Dear Sir or Madam, 或 To whom it may concern，</a:t>
            </a:r>
            <a:endParaRPr lang="zh-CN" altLang="en-US" sz="1800" dirty="0" smtClean="0">
              <a:solidFill>
                <a:srgbClr val="000000">
                  <a:alpha val="0"/>
                </a:srgbClr>
              </a:solidFill>
              <a:latin typeface="Times New Roman" panose="02020603050405020304" pitchFamily="18" charset="0"/>
              <a:cs typeface="Times New Roman" panose="02020603050405020304" pitchFamily="18" charset="0"/>
            </a:endParaRPr>
          </a:p>
        </p:txBody>
      </p:sp>
      <p:sp>
        <p:nvSpPr>
          <p:cNvPr id="3" name="文本框 2"/>
          <p:cNvSpPr txBox="1"/>
          <p:nvPr/>
        </p:nvSpPr>
        <p:spPr>
          <a:xfrm>
            <a:off x="6139815" y="1409700"/>
            <a:ext cx="1833880" cy="368300"/>
          </a:xfrm>
          <a:prstGeom prst="rect">
            <a:avLst/>
          </a:prstGeom>
          <a:noFill/>
        </p:spPr>
        <p:txBody>
          <a:bodyPr wrap="none" rtlCol="0" anchor="t">
            <a:spAutoFit/>
          </a:bodyPr>
          <a:p>
            <a:r>
              <a:rPr lang="zh-CN" altLang="en-US" sz="1800" dirty="0" smtClean="0">
                <a:solidFill>
                  <a:srgbClr val="002060"/>
                </a:solidFill>
                <a:latin typeface="Times New Roman" panose="02020603050405020304" pitchFamily="18" charset="0"/>
                <a:cs typeface="Times New Roman" panose="02020603050405020304" pitchFamily="18" charset="0"/>
                <a:sym typeface="+mn-ea"/>
              </a:rPr>
              <a:t>Dear Jason / Sara,</a:t>
            </a:r>
            <a:endParaRPr lang="zh-CN" altLang="en-US" sz="1800" dirty="0" smtClean="0">
              <a:solidFill>
                <a:srgbClr val="002060"/>
              </a:solidFill>
              <a:latin typeface="Times New Roman" panose="02020603050405020304" pitchFamily="18" charset="0"/>
              <a:cs typeface="Times New Roman" panose="02020603050405020304" pitchFamily="18" charset="0"/>
              <a:sym typeface="+mn-ea"/>
            </a:endParaRPr>
          </a:p>
        </p:txBody>
      </p:sp>
      <p:sp>
        <p:nvSpPr>
          <p:cNvPr id="6" name="文本框 5"/>
          <p:cNvSpPr txBox="1"/>
          <p:nvPr/>
        </p:nvSpPr>
        <p:spPr>
          <a:xfrm>
            <a:off x="5163820" y="2704465"/>
            <a:ext cx="4069080" cy="368300"/>
          </a:xfrm>
          <a:prstGeom prst="rect">
            <a:avLst/>
          </a:prstGeom>
          <a:noFill/>
        </p:spPr>
        <p:txBody>
          <a:bodyPr wrap="none" rtlCol="0" anchor="t">
            <a:spAutoFit/>
          </a:bodyPr>
          <a:p>
            <a:pPr algn="l"/>
            <a:r>
              <a:rPr lang="zh-CN" altLang="en-US" sz="1800" dirty="0" smtClean="0">
                <a:solidFill>
                  <a:srgbClr val="002060"/>
                </a:solidFill>
                <a:latin typeface="Times New Roman" panose="02020603050405020304" pitchFamily="18" charset="0"/>
                <a:cs typeface="Times New Roman" panose="02020603050405020304" pitchFamily="18" charset="0"/>
                <a:sym typeface="+mn-ea"/>
              </a:rPr>
              <a:t>Dear Mr Bennet / Ms Smith / Miss Ellis，</a:t>
            </a:r>
            <a:endParaRPr lang="zh-CN" altLang="en-US" sz="1800" dirty="0" smtClean="0">
              <a:solidFill>
                <a:srgbClr val="002060"/>
              </a:solidFill>
              <a:latin typeface="Times New Roman" panose="02020603050405020304" pitchFamily="18" charset="0"/>
              <a:cs typeface="Times New Roman" panose="02020603050405020304" pitchFamily="18" charset="0"/>
              <a:sym typeface="+mn-ea"/>
            </a:endParaRPr>
          </a:p>
        </p:txBody>
      </p:sp>
      <p:sp>
        <p:nvSpPr>
          <p:cNvPr id="7" name="文本框 6"/>
          <p:cNvSpPr txBox="1"/>
          <p:nvPr/>
        </p:nvSpPr>
        <p:spPr>
          <a:xfrm>
            <a:off x="3998595" y="3768090"/>
            <a:ext cx="4514850" cy="368300"/>
          </a:xfrm>
          <a:prstGeom prst="rect">
            <a:avLst/>
          </a:prstGeom>
          <a:noFill/>
        </p:spPr>
        <p:txBody>
          <a:bodyPr wrap="none" rtlCol="0" anchor="t">
            <a:spAutoFit/>
          </a:bodyPr>
          <a:p>
            <a:r>
              <a:rPr lang="zh-CN" altLang="en-US" sz="1800" dirty="0" smtClean="0">
                <a:solidFill>
                  <a:srgbClr val="002060"/>
                </a:solidFill>
                <a:latin typeface="Times New Roman" panose="02020603050405020304" pitchFamily="18" charset="0"/>
                <a:cs typeface="Times New Roman" panose="02020603050405020304" pitchFamily="18" charset="0"/>
                <a:sym typeface="+mn-ea"/>
              </a:rPr>
              <a:t>Dear Teacher / Editor / Headmaster / Manager, </a:t>
            </a:r>
            <a:endParaRPr lang="zh-CN" altLang="en-US" sz="1800" dirty="0" smtClean="0">
              <a:solidFill>
                <a:srgbClr val="002060"/>
              </a:solidFill>
              <a:latin typeface="Times New Roman" panose="02020603050405020304" pitchFamily="18" charset="0"/>
              <a:cs typeface="Times New Roman" panose="02020603050405020304" pitchFamily="18" charset="0"/>
              <a:sym typeface="+mn-ea"/>
            </a:endParaRPr>
          </a:p>
        </p:txBody>
      </p:sp>
      <p:sp>
        <p:nvSpPr>
          <p:cNvPr id="8" name="文本框 7"/>
          <p:cNvSpPr txBox="1"/>
          <p:nvPr/>
        </p:nvSpPr>
        <p:spPr>
          <a:xfrm>
            <a:off x="4258945" y="4453255"/>
            <a:ext cx="4860925" cy="368300"/>
          </a:xfrm>
          <a:prstGeom prst="rect">
            <a:avLst/>
          </a:prstGeom>
          <a:noFill/>
        </p:spPr>
        <p:txBody>
          <a:bodyPr wrap="none" rtlCol="0" anchor="t">
            <a:spAutoFit/>
          </a:bodyPr>
          <a:p>
            <a:r>
              <a:rPr lang="zh-CN" altLang="en-US" sz="1800" dirty="0" smtClean="0">
                <a:solidFill>
                  <a:srgbClr val="002060"/>
                </a:solidFill>
                <a:latin typeface="Times New Roman" panose="02020603050405020304" pitchFamily="18" charset="0"/>
                <a:cs typeface="Times New Roman" panose="02020603050405020304" pitchFamily="18" charset="0"/>
                <a:sym typeface="+mn-ea"/>
              </a:rPr>
              <a:t>Dear Sir or Madam, 或 To whom it may concern，</a:t>
            </a:r>
            <a:endParaRPr lang="zh-CN" altLang="en-US" sz="1800" dirty="0" smtClean="0">
              <a:solidFill>
                <a:srgbClr val="002060"/>
              </a:solidFill>
              <a:latin typeface="Times New Roman" panose="02020603050405020304" pitchFamily="18" charset="0"/>
              <a:cs typeface="Times New Roman" panose="02020603050405020304" pitchFamily="18" charset="0"/>
              <a:sym typeface="+mn-ea"/>
            </a:endParaRPr>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3" grpId="1"/>
      <p:bldP spid="6" grpId="0"/>
      <p:bldP spid="6" grpId="1"/>
      <p:bldP spid="7" grpId="0"/>
      <p:bldP spid="7" grpId="1"/>
      <p:bldP spid="8" grpId="0"/>
      <p:bldP spid="8"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5">
                <a:lumMod val="75000"/>
              </a:schemeClr>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pic>
        <p:nvPicPr>
          <p:cNvPr id="4" name="图片 3" descr="未标题-1.png"/>
          <p:cNvPicPr>
            <a:picLocks noChangeAspect="1"/>
          </p:cNvPicPr>
          <p:nvPr/>
        </p:nvPicPr>
        <p:blipFill>
          <a:blip r:embed="rId4" cstate="print"/>
          <a:stretch>
            <a:fillRect/>
          </a:stretch>
        </p:blipFill>
        <p:spPr>
          <a:xfrm>
            <a:off x="8150225" y="0"/>
            <a:ext cx="459740" cy="749935"/>
          </a:xfrm>
          <a:prstGeom prst="rect">
            <a:avLst/>
          </a:prstGeom>
        </p:spPr>
      </p:pic>
      <p:sp>
        <p:nvSpPr>
          <p:cNvPr id="5" name="TextBox 3"/>
          <p:cNvSpPr txBox="1"/>
          <p:nvPr/>
        </p:nvSpPr>
        <p:spPr>
          <a:xfrm>
            <a:off x="534035" y="144780"/>
            <a:ext cx="998855" cy="398780"/>
          </a:xfrm>
          <a:prstGeom prst="rect">
            <a:avLst/>
          </a:prstGeom>
          <a:noFill/>
        </p:spPr>
        <p:txBody>
          <a:bodyPr wrap="square" rtlCol="0">
            <a:spAutoFit/>
          </a:bodyPr>
          <a:p>
            <a:r>
              <a:rPr lang="zh-CN" altLang="en-US" sz="2000" b="1" dirty="0">
                <a:solidFill>
                  <a:schemeClr val="accent5">
                    <a:lumMod val="75000"/>
                  </a:schemeClr>
                </a:solidFill>
                <a:latin typeface="微软雅黑" panose="020B0503020204020204" pitchFamily="34" charset="-122"/>
                <a:ea typeface="微软雅黑" panose="020B0503020204020204" pitchFamily="34" charset="-122"/>
              </a:rPr>
              <a:t>落款</a:t>
            </a:r>
            <a:endParaRPr lang="zh-CN" altLang="en-US" sz="2000" b="1" dirty="0">
              <a:solidFill>
                <a:schemeClr val="accent5">
                  <a:lumMod val="75000"/>
                </a:schemeClr>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306070" y="681355"/>
            <a:ext cx="8426450" cy="3161030"/>
          </a:xfrm>
          <a:prstGeom prst="rect">
            <a:avLst/>
          </a:prstGeom>
          <a:noFill/>
        </p:spPr>
        <p:txBody>
          <a:bodyPr wrap="square" rtlCol="0" anchor="t">
            <a:spAutoFit/>
          </a:bodyPr>
          <a:p>
            <a:pPr fontAlgn="auto">
              <a:lnSpc>
                <a:spcPts val="2660"/>
              </a:lnSpc>
            </a:pPr>
            <a:r>
              <a:rPr lang="zh-CN" altLang="en-US" sz="1800" b="1" dirty="0" smtClean="0">
                <a:solidFill>
                  <a:schemeClr val="accent5">
                    <a:lumMod val="50000"/>
                  </a:schemeClr>
                </a:solidFill>
                <a:latin typeface="Times New Roman" panose="02020603050405020304" pitchFamily="18" charset="0"/>
                <a:cs typeface="Times New Roman" panose="02020603050405020304" pitchFamily="18" charset="0"/>
              </a:rPr>
              <a:t>①书面通知: </a:t>
            </a:r>
            <a:r>
              <a:rPr lang="zh-CN" altLang="en-US" sz="1800" dirty="0" smtClean="0">
                <a:noFill/>
                <a:latin typeface="Times New Roman" panose="02020603050405020304" pitchFamily="18" charset="0"/>
                <a:cs typeface="Times New Roman" panose="02020603050405020304" pitchFamily="18" charset="0"/>
              </a:rPr>
              <a:t>The Students’ Union</a:t>
            </a:r>
            <a:endParaRPr lang="zh-CN" altLang="en-US" sz="1800" dirty="0" smtClean="0">
              <a:noFill/>
              <a:latin typeface="Times New Roman" panose="02020603050405020304" pitchFamily="18" charset="0"/>
              <a:cs typeface="Times New Roman" panose="02020603050405020304" pitchFamily="18" charset="0"/>
            </a:endParaRPr>
          </a:p>
          <a:p>
            <a:pPr fontAlgn="auto">
              <a:lnSpc>
                <a:spcPts val="2660"/>
              </a:lnSpc>
            </a:pPr>
            <a:r>
              <a:rPr lang="zh-CN" altLang="en-US" sz="1800" dirty="0" smtClean="0">
                <a:noFill/>
                <a:latin typeface="Times New Roman" panose="02020603050405020304" pitchFamily="18" charset="0"/>
                <a:cs typeface="Times New Roman" panose="02020603050405020304" pitchFamily="18" charset="0"/>
              </a:rPr>
              <a:t>         </a:t>
            </a:r>
            <a:r>
              <a:rPr lang="en-US" altLang="zh-CN" sz="1800" dirty="0" smtClean="0">
                <a:noFill/>
                <a:latin typeface="Times New Roman" panose="02020603050405020304" pitchFamily="18" charset="0"/>
                <a:cs typeface="Times New Roman" panose="02020603050405020304" pitchFamily="18" charset="0"/>
              </a:rPr>
              <a:t>               </a:t>
            </a:r>
            <a:r>
              <a:rPr lang="zh-CN" altLang="en-US" sz="1800" dirty="0" smtClean="0">
                <a:noFill/>
                <a:latin typeface="Times New Roman" panose="02020603050405020304" pitchFamily="18" charset="0"/>
                <a:cs typeface="Times New Roman" panose="02020603050405020304" pitchFamily="18" charset="0"/>
              </a:rPr>
              <a:t>October 10</a:t>
            </a:r>
            <a:r>
              <a:rPr lang="en-US" altLang="zh-CN" sz="1800" baseline="30000" dirty="0" smtClean="0">
                <a:noFill/>
                <a:latin typeface="Times New Roman" panose="02020603050405020304" pitchFamily="18" charset="0"/>
                <a:cs typeface="Times New Roman" panose="02020603050405020304" pitchFamily="18" charset="0"/>
              </a:rPr>
              <a:t>th</a:t>
            </a:r>
            <a:r>
              <a:rPr lang="zh-CN" altLang="en-US" sz="1800" dirty="0" smtClean="0">
                <a:noFill/>
                <a:latin typeface="Times New Roman" panose="02020603050405020304" pitchFamily="18" charset="0"/>
                <a:cs typeface="Times New Roman" panose="02020603050405020304" pitchFamily="18" charset="0"/>
              </a:rPr>
              <a:t>, 2020</a:t>
            </a:r>
            <a:endParaRPr lang="zh-CN" altLang="en-US" sz="1800" dirty="0" smtClean="0">
              <a:noFill/>
              <a:latin typeface="Times New Roman" panose="02020603050405020304" pitchFamily="18" charset="0"/>
              <a:cs typeface="Times New Roman" panose="02020603050405020304" pitchFamily="18" charset="0"/>
            </a:endParaRPr>
          </a:p>
          <a:p>
            <a:pPr fontAlgn="auto">
              <a:lnSpc>
                <a:spcPts val="2660"/>
              </a:lnSpc>
            </a:pPr>
            <a:r>
              <a:rPr lang="zh-CN" altLang="en-US" sz="1800" b="1" dirty="0" smtClean="0">
                <a:solidFill>
                  <a:schemeClr val="accent5">
                    <a:lumMod val="50000"/>
                  </a:schemeClr>
                </a:solidFill>
                <a:latin typeface="Times New Roman" panose="02020603050405020304" pitchFamily="18" charset="0"/>
                <a:cs typeface="Times New Roman" panose="02020603050405020304" pitchFamily="18" charset="0"/>
              </a:rPr>
              <a:t>②口头通知 /   演讲稿：</a:t>
            </a:r>
            <a:r>
              <a:rPr lang="zh-CN" altLang="en-US" sz="1800" dirty="0" smtClean="0">
                <a:noFill/>
                <a:latin typeface="Times New Roman" panose="02020603050405020304" pitchFamily="18" charset="0"/>
                <a:cs typeface="Times New Roman" panose="02020603050405020304" pitchFamily="18" charset="0"/>
              </a:rPr>
              <a:t>Thank you</a:t>
            </a:r>
            <a:r>
              <a:rPr lang="en-US" altLang="zh-CN" sz="1800" dirty="0" smtClean="0">
                <a:noFill/>
                <a:latin typeface="Times New Roman" panose="02020603050405020304" pitchFamily="18" charset="0"/>
                <a:cs typeface="Times New Roman" panose="02020603050405020304" pitchFamily="18" charset="0"/>
              </a:rPr>
              <a:t>!</a:t>
            </a:r>
            <a:endParaRPr lang="zh-CN" altLang="en-US" sz="1800" dirty="0" smtClean="0">
              <a:noFill/>
              <a:latin typeface="Times New Roman" panose="02020603050405020304" pitchFamily="18" charset="0"/>
              <a:cs typeface="Times New Roman" panose="02020603050405020304" pitchFamily="18" charset="0"/>
            </a:endParaRPr>
          </a:p>
          <a:p>
            <a:pPr fontAlgn="auto">
              <a:lnSpc>
                <a:spcPts val="2660"/>
              </a:lnSpc>
            </a:pPr>
            <a:r>
              <a:rPr lang="zh-CN" altLang="en-US" sz="1800" b="1" dirty="0" smtClean="0">
                <a:solidFill>
                  <a:schemeClr val="accent5">
                    <a:lumMod val="50000"/>
                  </a:schemeClr>
                </a:solidFill>
                <a:latin typeface="Times New Roman" panose="02020603050405020304" pitchFamily="18" charset="0"/>
                <a:cs typeface="Times New Roman" panose="02020603050405020304" pitchFamily="18" charset="0"/>
              </a:rPr>
              <a:t>③信件邮件：</a:t>
            </a:r>
            <a:r>
              <a:rPr lang="zh-CN" altLang="en-US" sz="1800" dirty="0" smtClean="0">
                <a:latin typeface="Times New Roman" panose="02020603050405020304" pitchFamily="18" charset="0"/>
                <a:cs typeface="Times New Roman" panose="02020603050405020304" pitchFamily="18" charset="0"/>
                <a:sym typeface="+mn-ea"/>
              </a:rPr>
              <a:t>写给长辈上级</a:t>
            </a:r>
            <a:r>
              <a:rPr lang="en-US" altLang="zh-CN" sz="1800" dirty="0" smtClean="0">
                <a:latin typeface="Times New Roman" panose="02020603050405020304" pitchFamily="18" charset="0"/>
                <a:cs typeface="Times New Roman" panose="02020603050405020304" pitchFamily="18" charset="0"/>
                <a:sym typeface="+mn-ea"/>
              </a:rPr>
              <a:t>      </a:t>
            </a:r>
            <a:r>
              <a:rPr lang="zh-CN" altLang="en-US" sz="1800" dirty="0" smtClean="0">
                <a:noFill/>
                <a:latin typeface="Times New Roman" panose="02020603050405020304" pitchFamily="18" charset="0"/>
                <a:cs typeface="Times New Roman" panose="02020603050405020304" pitchFamily="18" charset="0"/>
              </a:rPr>
              <a:t>Yours respectfully,  </a:t>
            </a:r>
            <a:r>
              <a:rPr lang="zh-CN" altLang="en-US" sz="1800" baseline="-25000" dirty="0" smtClean="0">
                <a:noFill/>
                <a:latin typeface="Times New Roman" panose="02020603050405020304" pitchFamily="18" charset="0"/>
                <a:cs typeface="Times New Roman" panose="02020603050405020304" pitchFamily="18" charset="0"/>
              </a:rPr>
              <a:t>此致敬礼</a:t>
            </a:r>
            <a:endParaRPr lang="zh-CN" altLang="en-US" sz="1800" dirty="0" smtClean="0">
              <a:noFill/>
              <a:latin typeface="Times New Roman" panose="02020603050405020304" pitchFamily="18" charset="0"/>
              <a:cs typeface="Times New Roman" panose="02020603050405020304" pitchFamily="18" charset="0"/>
            </a:endParaRPr>
          </a:p>
          <a:p>
            <a:pPr fontAlgn="auto">
              <a:lnSpc>
                <a:spcPts val="2660"/>
              </a:lnSpc>
            </a:pPr>
            <a:r>
              <a:rPr lang="zh-CN" altLang="en-US" sz="1800" dirty="0" smtClean="0">
                <a:noFill/>
                <a:latin typeface="Times New Roman" panose="02020603050405020304" pitchFamily="18" charset="0"/>
                <a:cs typeface="Times New Roman" panose="02020603050405020304" pitchFamily="18" charset="0"/>
              </a:rPr>
              <a:t>            </a:t>
            </a:r>
            <a:r>
              <a:rPr lang="en-US" altLang="zh-CN" sz="1800" dirty="0" smtClean="0">
                <a:noFill/>
                <a:latin typeface="Times New Roman" panose="02020603050405020304" pitchFamily="18" charset="0"/>
                <a:cs typeface="Times New Roman" panose="02020603050405020304" pitchFamily="18" charset="0"/>
              </a:rPr>
              <a:t>                                           </a:t>
            </a:r>
            <a:r>
              <a:rPr lang="zh-CN" altLang="en-US" sz="1800" dirty="0" smtClean="0">
                <a:noFill/>
                <a:latin typeface="Times New Roman" panose="02020603050405020304" pitchFamily="18" charset="0"/>
                <a:cs typeface="Times New Roman" panose="02020603050405020304" pitchFamily="18" charset="0"/>
              </a:rPr>
              <a:t>Li Hua  </a:t>
            </a:r>
            <a:endParaRPr lang="zh-CN" altLang="en-US" sz="1800" dirty="0" smtClean="0">
              <a:latin typeface="Times New Roman" panose="02020603050405020304" pitchFamily="18" charset="0"/>
              <a:cs typeface="Times New Roman" panose="02020603050405020304" pitchFamily="18" charset="0"/>
            </a:endParaRPr>
          </a:p>
          <a:p>
            <a:pPr fontAlgn="auto">
              <a:lnSpc>
                <a:spcPts val="2660"/>
              </a:lnSpc>
            </a:pPr>
            <a:r>
              <a:rPr lang="en-US" altLang="zh-CN" sz="1800" dirty="0" smtClean="0">
                <a:latin typeface="Times New Roman" panose="02020603050405020304" pitchFamily="18" charset="0"/>
                <a:cs typeface="Times New Roman" panose="02020603050405020304" pitchFamily="18" charset="0"/>
                <a:sym typeface="+mn-ea"/>
              </a:rPr>
              <a:t>                        </a:t>
            </a:r>
            <a:r>
              <a:rPr lang="zh-CN" altLang="en-US" sz="1800" dirty="0" smtClean="0">
                <a:latin typeface="Times New Roman" panose="02020603050405020304" pitchFamily="18" charset="0"/>
                <a:cs typeface="Times New Roman" panose="02020603050405020304" pitchFamily="18" charset="0"/>
                <a:sym typeface="+mn-ea"/>
              </a:rPr>
              <a:t>写给商务/平辈朋友</a:t>
            </a:r>
            <a:endParaRPr lang="zh-CN" altLang="en-US" sz="1800" dirty="0" smtClean="0">
              <a:latin typeface="Times New Roman" panose="02020603050405020304" pitchFamily="18" charset="0"/>
              <a:cs typeface="Times New Roman" panose="02020603050405020304" pitchFamily="18" charset="0"/>
            </a:endParaRPr>
          </a:p>
          <a:p>
            <a:pPr fontAlgn="auto">
              <a:lnSpc>
                <a:spcPts val="2660"/>
              </a:lnSpc>
            </a:pPr>
            <a:r>
              <a:rPr lang="en-US" altLang="zh-CN" sz="1800" dirty="0" smtClean="0">
                <a:latin typeface="Times New Roman" panose="02020603050405020304" pitchFamily="18" charset="0"/>
                <a:cs typeface="Times New Roman" panose="02020603050405020304" pitchFamily="18" charset="0"/>
              </a:rPr>
              <a:t>                                                    </a:t>
            </a:r>
            <a:r>
              <a:rPr lang="en-US" altLang="zh-CN" sz="1800" dirty="0" smtClean="0">
                <a:noFill/>
                <a:latin typeface="Times New Roman" panose="02020603050405020304" pitchFamily="18" charset="0"/>
                <a:cs typeface="Times New Roman" panose="02020603050405020304" pitchFamily="18" charset="0"/>
              </a:rPr>
              <a:t>  </a:t>
            </a:r>
            <a:r>
              <a:rPr lang="zh-CN" altLang="en-US" sz="1800" dirty="0" smtClean="0">
                <a:noFill/>
                <a:latin typeface="Times New Roman" panose="02020603050405020304" pitchFamily="18" charset="0"/>
                <a:cs typeface="Times New Roman" panose="02020603050405020304" pitchFamily="18" charset="0"/>
              </a:rPr>
              <a:t>Yours cordially/ faithfully/ genuinely,   </a:t>
            </a:r>
            <a:r>
              <a:rPr lang="zh-CN" altLang="en-US" sz="1800" baseline="-25000" dirty="0" smtClean="0">
                <a:noFill/>
                <a:latin typeface="Times New Roman" panose="02020603050405020304" pitchFamily="18" charset="0"/>
                <a:cs typeface="Times New Roman" panose="02020603050405020304" pitchFamily="18" charset="0"/>
              </a:rPr>
              <a:t> 真诚的/热忱的/忠诚的</a:t>
            </a:r>
            <a:endParaRPr lang="zh-CN" altLang="en-US" sz="1800" dirty="0" smtClean="0">
              <a:noFill/>
              <a:latin typeface="Times New Roman" panose="02020603050405020304" pitchFamily="18" charset="0"/>
              <a:cs typeface="Times New Roman" panose="02020603050405020304" pitchFamily="18" charset="0"/>
            </a:endParaRPr>
          </a:p>
          <a:p>
            <a:pPr fontAlgn="auto">
              <a:lnSpc>
                <a:spcPts val="2660"/>
              </a:lnSpc>
            </a:pPr>
            <a:r>
              <a:rPr lang="zh-CN" altLang="en-US" sz="1800" dirty="0" smtClean="0">
                <a:noFill/>
                <a:latin typeface="Times New Roman" panose="02020603050405020304" pitchFamily="18" charset="0"/>
                <a:cs typeface="Times New Roman" panose="02020603050405020304" pitchFamily="18" charset="0"/>
              </a:rPr>
              <a:t>           </a:t>
            </a:r>
            <a:r>
              <a:rPr lang="en-US" altLang="zh-CN" sz="1800" dirty="0" smtClean="0">
                <a:noFill/>
                <a:latin typeface="Times New Roman" panose="02020603050405020304" pitchFamily="18" charset="0"/>
                <a:cs typeface="Times New Roman" panose="02020603050405020304" pitchFamily="18" charset="0"/>
              </a:rPr>
              <a:t>                                          </a:t>
            </a:r>
            <a:r>
              <a:rPr lang="zh-CN" altLang="en-US" sz="1800" dirty="0" smtClean="0">
                <a:noFill/>
                <a:latin typeface="Times New Roman" panose="02020603050405020304" pitchFamily="18" charset="0"/>
                <a:cs typeface="Times New Roman" panose="02020603050405020304" pitchFamily="18" charset="0"/>
              </a:rPr>
              <a:t> Li Hua</a:t>
            </a:r>
            <a:r>
              <a:rPr lang="zh-CN" altLang="en-US" sz="1800" dirty="0" smtClean="0">
                <a:latin typeface="Times New Roman" panose="02020603050405020304" pitchFamily="18" charset="0"/>
                <a:cs typeface="Times New Roman" panose="02020603050405020304" pitchFamily="18" charset="0"/>
              </a:rPr>
              <a:t>  </a:t>
            </a:r>
            <a:endParaRPr lang="zh-CN" altLang="en-US" sz="1800" dirty="0" smtClean="0">
              <a:latin typeface="Times New Roman" panose="02020603050405020304" pitchFamily="18" charset="0"/>
              <a:cs typeface="Times New Roman" panose="02020603050405020304" pitchFamily="18" charset="0"/>
            </a:endParaRPr>
          </a:p>
          <a:p>
            <a:pPr fontAlgn="auto">
              <a:lnSpc>
                <a:spcPts val="2660"/>
              </a:lnSpc>
            </a:pPr>
            <a:r>
              <a:rPr lang="zh-CN" altLang="en-US" sz="1800" b="1" dirty="0" smtClean="0">
                <a:solidFill>
                  <a:schemeClr val="accent5">
                    <a:lumMod val="50000"/>
                  </a:schemeClr>
                </a:solidFill>
                <a:latin typeface="Times New Roman" panose="02020603050405020304" pitchFamily="18" charset="0"/>
                <a:cs typeface="Times New Roman" panose="02020603050405020304" pitchFamily="18" charset="0"/>
              </a:rPr>
              <a:t>④倡议书：</a:t>
            </a:r>
            <a:r>
              <a:rPr lang="zh-CN" altLang="en-US" sz="1800" dirty="0" smtClean="0">
                <a:noFill/>
                <a:latin typeface="Times New Roman" panose="02020603050405020304" pitchFamily="18" charset="0"/>
                <a:cs typeface="Times New Roman" panose="02020603050405020304" pitchFamily="18" charset="0"/>
              </a:rPr>
              <a:t>The Students’ Union</a:t>
            </a:r>
            <a:endParaRPr lang="zh-CN" altLang="en-US" sz="1800" dirty="0" smtClean="0">
              <a:noFill/>
              <a:latin typeface="Times New Roman" panose="02020603050405020304" pitchFamily="18" charset="0"/>
              <a:cs typeface="Times New Roman" panose="02020603050405020304" pitchFamily="18" charset="0"/>
            </a:endParaRPr>
          </a:p>
        </p:txBody>
      </p:sp>
      <p:sp>
        <p:nvSpPr>
          <p:cNvPr id="3" name="文本框 2"/>
          <p:cNvSpPr txBox="1"/>
          <p:nvPr/>
        </p:nvSpPr>
        <p:spPr>
          <a:xfrm>
            <a:off x="1885315" y="576580"/>
            <a:ext cx="3557905" cy="773430"/>
          </a:xfrm>
          <a:prstGeom prst="rect">
            <a:avLst/>
          </a:prstGeom>
          <a:noFill/>
        </p:spPr>
        <p:txBody>
          <a:bodyPr wrap="square" rtlCol="0" anchor="t">
            <a:spAutoFit/>
          </a:bodyPr>
          <a:p>
            <a:pPr algn="l">
              <a:lnSpc>
                <a:spcPts val="2660"/>
              </a:lnSpc>
            </a:pPr>
            <a:r>
              <a:rPr lang="zh-CN" altLang="en-US" sz="1800" dirty="0" smtClean="0">
                <a:latin typeface="Times New Roman" panose="02020603050405020304" pitchFamily="18" charset="0"/>
                <a:cs typeface="Times New Roman" panose="02020603050405020304" pitchFamily="18" charset="0"/>
                <a:sym typeface="+mn-ea"/>
              </a:rPr>
              <a:t>The Students’ Union</a:t>
            </a:r>
            <a:endParaRPr lang="zh-CN" altLang="en-US" sz="1800" dirty="0" smtClean="0">
              <a:latin typeface="Times New Roman" panose="02020603050405020304" pitchFamily="18" charset="0"/>
              <a:cs typeface="Times New Roman" panose="02020603050405020304" pitchFamily="18" charset="0"/>
              <a:sym typeface="+mn-ea"/>
            </a:endParaRPr>
          </a:p>
          <a:p>
            <a:pPr algn="l">
              <a:lnSpc>
                <a:spcPts val="2660"/>
              </a:lnSpc>
            </a:pPr>
            <a:r>
              <a:rPr lang="zh-CN" altLang="en-US" sz="1800" dirty="0" smtClean="0">
                <a:latin typeface="Times New Roman" panose="02020603050405020304" pitchFamily="18" charset="0"/>
                <a:cs typeface="Times New Roman" panose="02020603050405020304" pitchFamily="18" charset="0"/>
                <a:sym typeface="+mn-ea"/>
              </a:rPr>
              <a:t>October 10</a:t>
            </a:r>
            <a:r>
              <a:rPr lang="en-US" altLang="zh-CN" sz="1800" baseline="30000" dirty="0" smtClean="0">
                <a:latin typeface="Times New Roman" panose="02020603050405020304" pitchFamily="18" charset="0"/>
                <a:cs typeface="Times New Roman" panose="02020603050405020304" pitchFamily="18" charset="0"/>
                <a:sym typeface="+mn-ea"/>
              </a:rPr>
              <a:t>th</a:t>
            </a:r>
            <a:r>
              <a:rPr lang="zh-CN" altLang="en-US" sz="1800" dirty="0" smtClean="0">
                <a:latin typeface="Times New Roman" panose="02020603050405020304" pitchFamily="18" charset="0"/>
                <a:cs typeface="Times New Roman" panose="02020603050405020304" pitchFamily="18" charset="0"/>
                <a:sym typeface="+mn-ea"/>
              </a:rPr>
              <a:t>, 2020</a:t>
            </a:r>
            <a:endParaRPr lang="zh-CN" altLang="en-US" dirty="0" smtClean="0">
              <a:latin typeface="Times New Roman" panose="02020603050405020304" pitchFamily="18" charset="0"/>
              <a:cs typeface="Times New Roman" panose="02020603050405020304" pitchFamily="18" charset="0"/>
            </a:endParaRPr>
          </a:p>
        </p:txBody>
      </p:sp>
      <p:sp>
        <p:nvSpPr>
          <p:cNvPr id="6" name="文本框 5"/>
          <p:cNvSpPr txBox="1"/>
          <p:nvPr/>
        </p:nvSpPr>
        <p:spPr>
          <a:xfrm>
            <a:off x="3389630" y="1350010"/>
            <a:ext cx="1243330" cy="432435"/>
          </a:xfrm>
          <a:prstGeom prst="rect">
            <a:avLst/>
          </a:prstGeom>
          <a:noFill/>
        </p:spPr>
        <p:txBody>
          <a:bodyPr wrap="none" rtlCol="0" anchor="t">
            <a:spAutoFit/>
          </a:bodyPr>
          <a:p>
            <a:pPr algn="l">
              <a:lnSpc>
                <a:spcPts val="2660"/>
              </a:lnSpc>
            </a:pPr>
            <a:r>
              <a:rPr lang="zh-CN" altLang="en-US" sz="1800" dirty="0" smtClean="0">
                <a:latin typeface="Times New Roman" panose="02020603050405020304" pitchFamily="18" charset="0"/>
                <a:cs typeface="Times New Roman" panose="02020603050405020304" pitchFamily="18" charset="0"/>
                <a:sym typeface="+mn-ea"/>
              </a:rPr>
              <a:t>Thank you</a:t>
            </a:r>
            <a:r>
              <a:rPr lang="en-US" altLang="zh-CN" sz="1800" dirty="0" smtClean="0">
                <a:latin typeface="Times New Roman" panose="02020603050405020304" pitchFamily="18" charset="0"/>
                <a:cs typeface="Times New Roman" panose="02020603050405020304" pitchFamily="18" charset="0"/>
                <a:sym typeface="+mn-ea"/>
              </a:rPr>
              <a:t>!</a:t>
            </a:r>
            <a:endParaRPr lang="zh-CN" altLang="en-US" dirty="0" smtClean="0">
              <a:latin typeface="Times New Roman" panose="02020603050405020304" pitchFamily="18" charset="0"/>
              <a:cs typeface="Times New Roman" panose="02020603050405020304" pitchFamily="18" charset="0"/>
            </a:endParaRPr>
          </a:p>
        </p:txBody>
      </p:sp>
      <p:sp>
        <p:nvSpPr>
          <p:cNvPr id="7" name="文本框 6"/>
          <p:cNvSpPr txBox="1"/>
          <p:nvPr/>
        </p:nvSpPr>
        <p:spPr>
          <a:xfrm>
            <a:off x="3331845" y="1739900"/>
            <a:ext cx="3862070" cy="773430"/>
          </a:xfrm>
          <a:prstGeom prst="rect">
            <a:avLst/>
          </a:prstGeom>
          <a:noFill/>
        </p:spPr>
        <p:txBody>
          <a:bodyPr wrap="square" rtlCol="0" anchor="t">
            <a:spAutoFit/>
          </a:bodyPr>
          <a:p>
            <a:pPr algn="l">
              <a:lnSpc>
                <a:spcPts val="2660"/>
              </a:lnSpc>
            </a:pPr>
            <a:r>
              <a:rPr lang="zh-CN" altLang="en-US" sz="1800" dirty="0" smtClean="0">
                <a:latin typeface="Times New Roman" panose="02020603050405020304" pitchFamily="18" charset="0"/>
                <a:cs typeface="Times New Roman" panose="02020603050405020304" pitchFamily="18" charset="0"/>
                <a:sym typeface="+mn-ea"/>
              </a:rPr>
              <a:t>Yours respectfully,  </a:t>
            </a:r>
            <a:r>
              <a:rPr lang="zh-CN" altLang="en-US" sz="1800" baseline="-25000" dirty="0" smtClean="0">
                <a:latin typeface="Times New Roman" panose="02020603050405020304" pitchFamily="18" charset="0"/>
                <a:cs typeface="Times New Roman" panose="02020603050405020304" pitchFamily="18" charset="0"/>
                <a:sym typeface="+mn-ea"/>
              </a:rPr>
              <a:t>此致敬礼</a:t>
            </a:r>
            <a:endParaRPr lang="zh-CN" altLang="en-US" sz="1800" dirty="0" smtClean="0">
              <a:latin typeface="Times New Roman" panose="02020603050405020304" pitchFamily="18" charset="0"/>
              <a:cs typeface="Times New Roman" panose="02020603050405020304" pitchFamily="18" charset="0"/>
            </a:endParaRPr>
          </a:p>
          <a:p>
            <a:pPr algn="l">
              <a:lnSpc>
                <a:spcPts val="2660"/>
              </a:lnSpc>
            </a:pPr>
            <a:r>
              <a:rPr lang="zh-CN" altLang="en-US" sz="1800" dirty="0" smtClean="0">
                <a:latin typeface="Times New Roman" panose="02020603050405020304" pitchFamily="18" charset="0"/>
                <a:cs typeface="Times New Roman" panose="02020603050405020304" pitchFamily="18" charset="0"/>
                <a:sym typeface="+mn-ea"/>
              </a:rPr>
              <a:t>Li Hua  </a:t>
            </a:r>
            <a:endParaRPr lang="zh-CN" altLang="en-US" dirty="0" smtClean="0">
              <a:latin typeface="Times New Roman" panose="02020603050405020304" pitchFamily="18" charset="0"/>
              <a:cs typeface="Times New Roman" panose="02020603050405020304" pitchFamily="18" charset="0"/>
            </a:endParaRPr>
          </a:p>
        </p:txBody>
      </p:sp>
      <p:sp>
        <p:nvSpPr>
          <p:cNvPr id="8" name="文本框 7"/>
          <p:cNvSpPr txBox="1"/>
          <p:nvPr/>
        </p:nvSpPr>
        <p:spPr>
          <a:xfrm>
            <a:off x="3214370" y="2732405"/>
            <a:ext cx="5676900" cy="773430"/>
          </a:xfrm>
          <a:prstGeom prst="rect">
            <a:avLst/>
          </a:prstGeom>
          <a:noFill/>
        </p:spPr>
        <p:txBody>
          <a:bodyPr wrap="square" rtlCol="0" anchor="t">
            <a:spAutoFit/>
          </a:bodyPr>
          <a:p>
            <a:pPr algn="l">
              <a:lnSpc>
                <a:spcPts val="2660"/>
              </a:lnSpc>
            </a:pPr>
            <a:r>
              <a:rPr lang="en-US" altLang="zh-CN" sz="1800" dirty="0" smtClean="0">
                <a:latin typeface="Times New Roman" panose="02020603050405020304" pitchFamily="18" charset="0"/>
                <a:cs typeface="Times New Roman" panose="02020603050405020304" pitchFamily="18" charset="0"/>
                <a:sym typeface="+mn-ea"/>
              </a:rPr>
              <a:t> </a:t>
            </a:r>
            <a:r>
              <a:rPr lang="zh-CN" altLang="en-US" sz="1800" dirty="0" smtClean="0">
                <a:latin typeface="Times New Roman" panose="02020603050405020304" pitchFamily="18" charset="0"/>
                <a:cs typeface="Times New Roman" panose="02020603050405020304" pitchFamily="18" charset="0"/>
                <a:sym typeface="+mn-ea"/>
              </a:rPr>
              <a:t>Yours cordially/ faithfully/ genuinely,   </a:t>
            </a:r>
            <a:r>
              <a:rPr lang="zh-CN" altLang="en-US" sz="1800" baseline="-25000" dirty="0" smtClean="0">
                <a:latin typeface="Times New Roman" panose="02020603050405020304" pitchFamily="18" charset="0"/>
                <a:cs typeface="Times New Roman" panose="02020603050405020304" pitchFamily="18" charset="0"/>
                <a:sym typeface="+mn-ea"/>
              </a:rPr>
              <a:t> 真诚的/热忱的/忠诚的</a:t>
            </a:r>
            <a:endParaRPr lang="zh-CN" altLang="en-US" sz="1800" dirty="0" smtClean="0">
              <a:latin typeface="Times New Roman" panose="02020603050405020304" pitchFamily="18" charset="0"/>
              <a:cs typeface="Times New Roman" panose="02020603050405020304" pitchFamily="18" charset="0"/>
            </a:endParaRPr>
          </a:p>
          <a:p>
            <a:pPr algn="l">
              <a:lnSpc>
                <a:spcPts val="2660"/>
              </a:lnSpc>
            </a:pPr>
            <a:r>
              <a:rPr lang="zh-CN" altLang="en-US" sz="1800" dirty="0" smtClean="0">
                <a:latin typeface="Times New Roman" panose="02020603050405020304" pitchFamily="18" charset="0"/>
                <a:cs typeface="Times New Roman" panose="02020603050405020304" pitchFamily="18" charset="0"/>
                <a:sym typeface="+mn-ea"/>
              </a:rPr>
              <a:t>  Li Hua</a:t>
            </a:r>
            <a:endParaRPr lang="zh-CN" altLang="en-US" dirty="0" smtClean="0">
              <a:latin typeface="Times New Roman" panose="02020603050405020304" pitchFamily="18" charset="0"/>
              <a:cs typeface="Times New Roman" panose="02020603050405020304" pitchFamily="18" charset="0"/>
            </a:endParaRPr>
          </a:p>
        </p:txBody>
      </p:sp>
      <p:sp>
        <p:nvSpPr>
          <p:cNvPr id="9" name="文本框 8"/>
          <p:cNvSpPr txBox="1"/>
          <p:nvPr/>
        </p:nvSpPr>
        <p:spPr>
          <a:xfrm>
            <a:off x="1588135" y="3456305"/>
            <a:ext cx="2240280" cy="432435"/>
          </a:xfrm>
          <a:prstGeom prst="rect">
            <a:avLst/>
          </a:prstGeom>
          <a:noFill/>
        </p:spPr>
        <p:txBody>
          <a:bodyPr wrap="none" rtlCol="0" anchor="t">
            <a:spAutoFit/>
          </a:bodyPr>
          <a:p>
            <a:pPr algn="l">
              <a:lnSpc>
                <a:spcPts val="2660"/>
              </a:lnSpc>
            </a:pPr>
            <a:r>
              <a:rPr lang="zh-CN" altLang="en-US" sz="1800" dirty="0" smtClean="0">
                <a:latin typeface="Times New Roman" panose="02020603050405020304" pitchFamily="18" charset="0"/>
                <a:cs typeface="Times New Roman" panose="02020603050405020304" pitchFamily="18" charset="0"/>
                <a:sym typeface="+mn-ea"/>
              </a:rPr>
              <a:t>The Students’ Union</a:t>
            </a:r>
            <a:endParaRPr lang="zh-CN" altLang="en-US" dirty="0" smtClean="0">
              <a:latin typeface="Times New Roman" panose="02020603050405020304" pitchFamily="18" charset="0"/>
              <a:cs typeface="Times New Roman" panose="02020603050405020304" pitchFamily="18" charset="0"/>
            </a:endParaRPr>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down)">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3" grpId="1"/>
      <p:bldP spid="6" grpId="0"/>
      <p:bldP spid="6" grpId="1"/>
      <p:bldP spid="7" grpId="0"/>
      <p:bldP spid="7" grpId="1"/>
      <p:bldP spid="8" grpId="0"/>
      <p:bldP spid="8" grpId="1"/>
      <p:bldP spid="9" grpId="0"/>
      <p:bldP spid="9"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5">
                <a:lumMod val="75000"/>
              </a:schemeClr>
            </a:solidFill>
            <a:prstDash val="solid"/>
          </a:ln>
          <a:effectLst/>
        </p:spPr>
        <p:style>
          <a:lnRef idx="1">
            <a:schemeClr val="accent1"/>
          </a:lnRef>
          <a:fillRef idx="0">
            <a:schemeClr val="accent1"/>
          </a:fillRef>
          <a:effectRef idx="0">
            <a:schemeClr val="accent1"/>
          </a:effectRef>
          <a:fontRef idx="minor">
            <a:schemeClr val="tx1"/>
          </a:fontRef>
        </p:style>
      </p:cxnSp>
      <p:sp>
        <p:nvSpPr>
          <p:cNvPr id="5" name="TextBox 3"/>
          <p:cNvSpPr txBox="1"/>
          <p:nvPr/>
        </p:nvSpPr>
        <p:spPr>
          <a:xfrm>
            <a:off x="534035" y="144780"/>
            <a:ext cx="3303270" cy="398780"/>
          </a:xfrm>
          <a:prstGeom prst="rect">
            <a:avLst/>
          </a:prstGeom>
          <a:noFill/>
        </p:spPr>
        <p:txBody>
          <a:bodyPr wrap="square" rtlCol="0">
            <a:spAutoFit/>
          </a:bodyPr>
          <a:p>
            <a:r>
              <a:rPr lang="zh-CN" altLang="en-US" sz="2000" b="1" dirty="0">
                <a:solidFill>
                  <a:schemeClr val="accent5">
                    <a:lumMod val="75000"/>
                  </a:schemeClr>
                </a:solidFill>
                <a:latin typeface="微软雅黑" panose="020B0503020204020204" pitchFamily="34" charset="-122"/>
                <a:ea typeface="微软雅黑" panose="020B0503020204020204" pitchFamily="34" charset="-122"/>
              </a:rPr>
              <a:t>非书信类格式</a:t>
            </a:r>
            <a:endParaRPr lang="zh-CN" altLang="en-US" sz="2000" b="1" dirty="0">
              <a:solidFill>
                <a:schemeClr val="accent5">
                  <a:lumMod val="75000"/>
                </a:schemeClr>
              </a:solidFill>
              <a:latin typeface="微软雅黑" panose="020B0503020204020204" pitchFamily="34" charset="-122"/>
              <a:ea typeface="微软雅黑" panose="020B0503020204020204" pitchFamily="34" charset="-122"/>
            </a:endParaRPr>
          </a:p>
        </p:txBody>
      </p:sp>
      <p:graphicFrame>
        <p:nvGraphicFramePr>
          <p:cNvPr id="11" name="表格 10"/>
          <p:cNvGraphicFramePr/>
          <p:nvPr>
            <p:custDataLst>
              <p:tags r:id="rId3"/>
            </p:custDataLst>
          </p:nvPr>
        </p:nvGraphicFramePr>
        <p:xfrm>
          <a:off x="216535" y="640715"/>
          <a:ext cx="8754110" cy="4283710"/>
        </p:xfrm>
        <a:graphic>
          <a:graphicData uri="http://schemas.openxmlformats.org/drawingml/2006/table">
            <a:tbl>
              <a:tblPr firstRow="1" bandRow="1">
                <a:tableStyleId>{5C22544A-7EE6-4342-B048-85BDC9FD1C3A}</a:tableStyleId>
              </a:tblPr>
              <a:tblGrid>
                <a:gridCol w="2228850"/>
                <a:gridCol w="6525260"/>
              </a:tblGrid>
              <a:tr h="289560">
                <a:tc>
                  <a:txBody>
                    <a:bodyPr/>
                    <a:p>
                      <a:pPr algn="ctr">
                        <a:spcAft>
                          <a:spcPts val="0"/>
                        </a:spcAft>
                      </a:pPr>
                      <a:r>
                        <a:rPr lang="zh-CN" sz="1800" kern="100">
                          <a:latin typeface="Calibri" panose="020F0502020204030204"/>
                          <a:ea typeface="宋体" panose="02010600030101010101" pitchFamily="2" charset="-122"/>
                          <a:cs typeface="Times New Roman" panose="02020603050405020304"/>
                        </a:rPr>
                        <a:t>体裁</a:t>
                      </a:r>
                      <a:endParaRPr lang="zh-CN" sz="1800" kern="100">
                        <a:latin typeface="Calibri" panose="020F0502020204030204"/>
                        <a:ea typeface="宋体" panose="02010600030101010101" pitchFamily="2" charset="-122"/>
                        <a:cs typeface="Times New Roman" panose="02020603050405020304"/>
                      </a:endParaRPr>
                    </a:p>
                  </a:txBody>
                  <a:tcPr marL="68580" marR="68580" marT="0" marB="0">
                    <a:solidFill>
                      <a:schemeClr val="accent5">
                        <a:lumMod val="75000"/>
                      </a:schemeClr>
                    </a:solidFill>
                  </a:tcPr>
                </a:tc>
                <a:tc>
                  <a:txBody>
                    <a:bodyPr/>
                    <a:p>
                      <a:pPr algn="ctr">
                        <a:spcAft>
                          <a:spcPts val="0"/>
                        </a:spcAft>
                      </a:pPr>
                      <a:r>
                        <a:rPr lang="zh-CN" sz="1800" kern="100" dirty="0">
                          <a:latin typeface="Calibri" panose="020F0502020204030204"/>
                          <a:ea typeface="宋体" panose="02010600030101010101" pitchFamily="2" charset="-122"/>
                          <a:cs typeface="Times New Roman" panose="02020603050405020304"/>
                        </a:rPr>
                        <a:t>格式</a:t>
                      </a:r>
                      <a:endParaRPr lang="zh-CN" sz="1800" kern="100" dirty="0">
                        <a:latin typeface="Calibri" panose="020F0502020204030204"/>
                        <a:ea typeface="宋体" panose="02010600030101010101" pitchFamily="2" charset="-122"/>
                        <a:cs typeface="Times New Roman" panose="02020603050405020304"/>
                      </a:endParaRPr>
                    </a:p>
                  </a:txBody>
                  <a:tcPr marL="68580" marR="68580" marT="0" marB="0">
                    <a:solidFill>
                      <a:schemeClr val="accent5">
                        <a:lumMod val="75000"/>
                      </a:schemeClr>
                    </a:solidFill>
                  </a:tcPr>
                </a:tc>
              </a:tr>
              <a:tr h="381000">
                <a:tc>
                  <a:txBody>
                    <a:bodyPr/>
                    <a:p>
                      <a:pPr marL="0" marR="0" indent="0" algn="ctr" defTabSz="914400" rtl="0" eaLnBrk="1" fontAlgn="auto" latinLnBrk="0" hangingPunct="1">
                        <a:lnSpc>
                          <a:spcPct val="100000"/>
                        </a:lnSpc>
                        <a:spcBef>
                          <a:spcPts val="0"/>
                        </a:spcBef>
                        <a:spcAft>
                          <a:spcPts val="0"/>
                        </a:spcAft>
                        <a:buClrTx/>
                        <a:buSzTx/>
                        <a:buFontTx/>
                        <a:buNone/>
                        <a:defRPr/>
                      </a:pPr>
                      <a:r>
                        <a:rPr lang="zh-CN" altLang="zh-CN" sz="1600" b="1" kern="100" dirty="0">
                          <a:latin typeface="Calibri" panose="020F0502020204030204" pitchFamily="34" charset="0"/>
                          <a:ea typeface="宋体" panose="02010600030101010101" pitchFamily="2" charset="-122"/>
                          <a:cs typeface="Times New Roman" panose="02020603050405020304"/>
                        </a:rPr>
                        <a:t>倡议书</a:t>
                      </a:r>
                      <a:endParaRPr lang="zh-CN" altLang="zh-CN" sz="1600" b="1" kern="100" dirty="0">
                        <a:latin typeface="Calibri" panose="020F0502020204030204" pitchFamily="34" charset="0"/>
                        <a:ea typeface="宋体" panose="02010600030101010101" pitchFamily="2" charset="-122"/>
                        <a:cs typeface="Times New Roman" panose="02020603050405020304"/>
                      </a:endParaRPr>
                    </a:p>
                  </a:txBody>
                  <a:tcPr marL="68580" marR="68580" marT="0" marB="0"/>
                </a:tc>
                <a:tc>
                  <a:txBody>
                    <a:bodyPr/>
                    <a:p>
                      <a:pPr algn="l">
                        <a:spcAft>
                          <a:spcPts val="0"/>
                        </a:spcAft>
                      </a:pPr>
                      <a:r>
                        <a:rPr lang="en-US" altLang="zh-CN" sz="1600" b="1" kern="100" dirty="0">
                          <a:solidFill>
                            <a:srgbClr val="002060"/>
                          </a:solidFill>
                          <a:latin typeface="Calibri" panose="020F0502020204030204" pitchFamily="34" charset="0"/>
                          <a:ea typeface="+mn-ea"/>
                          <a:cs typeface="Times New Roman" panose="02020603050405020304"/>
                        </a:rPr>
                        <a:t>1.</a:t>
                      </a:r>
                      <a:r>
                        <a:rPr lang="zh-CN" altLang="zh-CN" sz="1600" b="1" kern="100" dirty="0">
                          <a:solidFill>
                            <a:srgbClr val="002060"/>
                          </a:solidFill>
                          <a:latin typeface="Calibri" panose="020F0502020204030204" pitchFamily="34" charset="0"/>
                          <a:ea typeface="宋体" panose="02010600030101010101" pitchFamily="2" charset="-122"/>
                          <a:cs typeface="Times New Roman" panose="02020603050405020304"/>
                        </a:rPr>
                        <a:t>称呼（</a:t>
                      </a:r>
                      <a:r>
                        <a:rPr lang="en-US" altLang="zh-CN" sz="1600" b="1" kern="100" dirty="0">
                          <a:solidFill>
                            <a:srgbClr val="002060"/>
                          </a:solidFill>
                          <a:latin typeface="Calibri" panose="020F0502020204030204" pitchFamily="34" charset="0"/>
                          <a:ea typeface="+mn-ea"/>
                          <a:cs typeface="Times New Roman" panose="02020603050405020304"/>
                        </a:rPr>
                        <a:t>Dear fellow students, /Dear friends,</a:t>
                      </a:r>
                      <a:r>
                        <a:rPr lang="zh-CN" altLang="zh-CN" sz="1600" b="1" kern="100" dirty="0">
                          <a:solidFill>
                            <a:srgbClr val="002060"/>
                          </a:solidFill>
                          <a:latin typeface="Calibri" panose="020F0502020204030204" pitchFamily="34" charset="0"/>
                          <a:ea typeface="宋体" panose="02010600030101010101" pitchFamily="2" charset="-122"/>
                          <a:cs typeface="Times New Roman" panose="02020603050405020304"/>
                        </a:rPr>
                        <a:t>）</a:t>
                      </a:r>
                      <a:r>
                        <a:rPr lang="en-US" altLang="zh-CN" sz="1600" kern="100" dirty="0">
                          <a:latin typeface="Calibri" panose="020F0502020204030204" pitchFamily="34" charset="0"/>
                          <a:ea typeface="+mn-ea"/>
                          <a:cs typeface="Times New Roman" panose="02020603050405020304"/>
                        </a:rPr>
                        <a:t>2.</a:t>
                      </a:r>
                      <a:r>
                        <a:rPr lang="zh-CN" altLang="zh-CN" sz="1600" kern="100" dirty="0">
                          <a:latin typeface="Calibri" panose="020F0502020204030204" pitchFamily="34" charset="0"/>
                          <a:ea typeface="宋体" panose="02010600030101010101" pitchFamily="2" charset="-122"/>
                          <a:cs typeface="Times New Roman" panose="02020603050405020304"/>
                        </a:rPr>
                        <a:t>正文</a:t>
                      </a:r>
                      <a:r>
                        <a:rPr lang="en-US" altLang="zh-CN" sz="1600" kern="100" dirty="0">
                          <a:latin typeface="Calibri" panose="020F0502020204030204" pitchFamily="34" charset="0"/>
                          <a:ea typeface="宋体" panose="02010600030101010101" pitchFamily="2" charset="-122"/>
                          <a:cs typeface="Times New Roman" panose="02020603050405020304"/>
                        </a:rPr>
                        <a:t>  </a:t>
                      </a:r>
                      <a:r>
                        <a:rPr lang="en-US" altLang="zh-CN" sz="1600" b="1" kern="100" dirty="0">
                          <a:solidFill>
                            <a:srgbClr val="C00000"/>
                          </a:solidFill>
                          <a:latin typeface="Calibri" panose="020F0502020204030204" pitchFamily="34" charset="0"/>
                          <a:ea typeface="宋体" panose="02010600030101010101" pitchFamily="2" charset="-122"/>
                          <a:cs typeface="Times New Roman" panose="02020603050405020304"/>
                        </a:rPr>
                        <a:t> </a:t>
                      </a:r>
                      <a:r>
                        <a:rPr lang="en-US" altLang="zh-CN" sz="1600" b="1" kern="100" dirty="0">
                          <a:solidFill>
                            <a:srgbClr val="C00000"/>
                          </a:solidFill>
                          <a:latin typeface="Calibri" panose="020F0502020204030204" pitchFamily="34" charset="0"/>
                          <a:ea typeface="+mn-ea"/>
                          <a:cs typeface="Times New Roman" panose="02020603050405020304"/>
                        </a:rPr>
                        <a:t>3.</a:t>
                      </a:r>
                      <a:r>
                        <a:rPr lang="zh-CN" altLang="zh-CN" sz="1600" b="1" kern="100" dirty="0">
                          <a:solidFill>
                            <a:srgbClr val="C00000"/>
                          </a:solidFill>
                          <a:latin typeface="Calibri" panose="020F0502020204030204" pitchFamily="34" charset="0"/>
                          <a:ea typeface="宋体" panose="02010600030101010101" pitchFamily="2" charset="-122"/>
                          <a:cs typeface="Times New Roman" panose="02020603050405020304"/>
                        </a:rPr>
                        <a:t>落款（</a:t>
                      </a:r>
                      <a:r>
                        <a:rPr lang="en-US" altLang="zh-CN" sz="1600" b="1" kern="100" dirty="0">
                          <a:solidFill>
                            <a:srgbClr val="C00000"/>
                          </a:solidFill>
                          <a:latin typeface="Calibri" panose="020F0502020204030204" pitchFamily="34" charset="0"/>
                          <a:ea typeface="宋体" panose="02010600030101010101" pitchFamily="2" charset="-122"/>
                          <a:cs typeface="Times New Roman" panose="02020603050405020304"/>
                        </a:rPr>
                        <a:t> The </a:t>
                      </a:r>
                      <a:r>
                        <a:rPr lang="en-US" altLang="zh-CN" sz="1600" b="1" kern="100" dirty="0">
                          <a:solidFill>
                            <a:srgbClr val="C00000"/>
                          </a:solidFill>
                          <a:latin typeface="Calibri" panose="020F0502020204030204" pitchFamily="34" charset="0"/>
                          <a:ea typeface="+mn-ea"/>
                          <a:cs typeface="Times New Roman" panose="02020603050405020304"/>
                        </a:rPr>
                        <a:t>Students’ Union</a:t>
                      </a:r>
                      <a:r>
                        <a:rPr lang="zh-CN" altLang="zh-CN" sz="1600" b="1" kern="100" dirty="0">
                          <a:solidFill>
                            <a:srgbClr val="C00000"/>
                          </a:solidFill>
                          <a:latin typeface="Calibri" panose="020F0502020204030204" pitchFamily="34" charset="0"/>
                          <a:ea typeface="宋体" panose="02010600030101010101" pitchFamily="2" charset="-122"/>
                          <a:cs typeface="Times New Roman" panose="02020603050405020304"/>
                        </a:rPr>
                        <a:t>，发文日期</a:t>
                      </a:r>
                      <a:r>
                        <a:rPr lang="zh-CN" altLang="en-US" sz="1600" b="1" kern="100" dirty="0">
                          <a:solidFill>
                            <a:srgbClr val="C00000"/>
                          </a:solidFill>
                          <a:latin typeface="Calibri" panose="020F0502020204030204" pitchFamily="34" charset="0"/>
                          <a:ea typeface="宋体" panose="02010600030101010101" pitchFamily="2" charset="-122"/>
                          <a:cs typeface="Times New Roman" panose="02020603050405020304"/>
                        </a:rPr>
                        <a:t>）</a:t>
                      </a:r>
                      <a:r>
                        <a:rPr lang="en-US" altLang="zh-CN" sz="1600" kern="100" dirty="0">
                          <a:latin typeface="Calibri" panose="020F0502020204030204" pitchFamily="34" charset="0"/>
                          <a:ea typeface="宋体" panose="02010600030101010101" pitchFamily="2" charset="-122"/>
                          <a:cs typeface="Times New Roman" panose="02020603050405020304"/>
                        </a:rPr>
                        <a:t>  </a:t>
                      </a:r>
                      <a:endParaRPr lang="zh-CN" altLang="en-US" sz="1600" b="1" kern="100" dirty="0">
                        <a:solidFill>
                          <a:srgbClr val="7030A0"/>
                        </a:solidFill>
                        <a:latin typeface="Calibri" panose="020F0502020204030204" pitchFamily="34" charset="0"/>
                        <a:ea typeface="宋体" panose="02010600030101010101" pitchFamily="2" charset="-122"/>
                        <a:cs typeface="Times New Roman" panose="02020603050405020304"/>
                      </a:endParaRPr>
                    </a:p>
                  </a:txBody>
                  <a:tcPr marL="68580" marR="68580" marT="0" marB="0"/>
                </a:tc>
              </a:tr>
              <a:tr h="381000">
                <a:tc>
                  <a:txBody>
                    <a:bodyPr/>
                    <a:p>
                      <a:pPr marL="0" marR="0" indent="0" algn="ctr" defTabSz="914400" rtl="0" eaLnBrk="1" fontAlgn="auto" latinLnBrk="0" hangingPunct="1">
                        <a:lnSpc>
                          <a:spcPct val="100000"/>
                        </a:lnSpc>
                        <a:spcBef>
                          <a:spcPts val="0"/>
                        </a:spcBef>
                        <a:spcAft>
                          <a:spcPts val="0"/>
                        </a:spcAft>
                        <a:buClrTx/>
                        <a:buSzTx/>
                        <a:buFontTx/>
                        <a:buNone/>
                        <a:defRPr/>
                      </a:pPr>
                      <a:r>
                        <a:rPr lang="zh-CN" altLang="zh-CN" sz="1600" b="1" kern="100" dirty="0">
                          <a:latin typeface="Calibri" panose="020F0502020204030204" pitchFamily="34" charset="0"/>
                          <a:ea typeface="宋体" panose="02010600030101010101" pitchFamily="2" charset="-122"/>
                          <a:cs typeface="Times New Roman" panose="02020603050405020304"/>
                        </a:rPr>
                        <a:t>演讲稿</a:t>
                      </a:r>
                      <a:endParaRPr lang="zh-CN" altLang="zh-CN" sz="1600" b="1" kern="100" dirty="0">
                        <a:latin typeface="Calibri" panose="020F0502020204030204" pitchFamily="34" charset="0"/>
                        <a:ea typeface="宋体" panose="02010600030101010101" pitchFamily="2" charset="-122"/>
                        <a:cs typeface="Times New Roman" panose="02020603050405020304"/>
                      </a:endParaRPr>
                    </a:p>
                    <a:p>
                      <a:pPr algn="ctr">
                        <a:spcAft>
                          <a:spcPts val="0"/>
                        </a:spcAft>
                      </a:pPr>
                      <a:endParaRPr lang="zh-CN" altLang="zh-CN" sz="1600" b="1" kern="100" dirty="0">
                        <a:latin typeface="Calibri" panose="020F0502020204030204" pitchFamily="34" charset="0"/>
                        <a:ea typeface="宋体" panose="02010600030101010101" pitchFamily="2" charset="-122"/>
                        <a:cs typeface="Times New Roman" panose="02020603050405020304"/>
                      </a:endParaRPr>
                    </a:p>
                  </a:txBody>
                  <a:tcPr marL="68580" marR="68580" marT="0" marB="0"/>
                </a:tc>
                <a:tc>
                  <a:txBody>
                    <a:bodyPr/>
                    <a:p>
                      <a:pPr algn="l">
                        <a:spcAft>
                          <a:spcPts val="0"/>
                        </a:spcAft>
                      </a:pPr>
                      <a:r>
                        <a:rPr lang="en-US" altLang="zh-CN" sz="1600" b="1" kern="100" dirty="0">
                          <a:solidFill>
                            <a:srgbClr val="002060"/>
                          </a:solidFill>
                          <a:latin typeface="Calibri" panose="020F0502020204030204" pitchFamily="34" charset="0"/>
                          <a:ea typeface="+mn-ea"/>
                          <a:cs typeface="Times New Roman" panose="02020603050405020304"/>
                        </a:rPr>
                        <a:t>1. </a:t>
                      </a:r>
                      <a:r>
                        <a:rPr lang="zh-CN" altLang="zh-CN" sz="1600" b="1" kern="100" dirty="0">
                          <a:solidFill>
                            <a:srgbClr val="002060"/>
                          </a:solidFill>
                          <a:latin typeface="Calibri" panose="020F0502020204030204" pitchFamily="34" charset="0"/>
                          <a:ea typeface="宋体" panose="02010600030101010101" pitchFamily="2" charset="-122"/>
                          <a:cs typeface="Times New Roman" panose="02020603050405020304"/>
                        </a:rPr>
                        <a:t>称呼（</a:t>
                      </a:r>
                      <a:r>
                        <a:rPr lang="en-US" altLang="zh-CN" sz="1600" b="1" kern="100" dirty="0">
                          <a:solidFill>
                            <a:srgbClr val="002060"/>
                          </a:solidFill>
                          <a:latin typeface="Calibri" panose="020F0502020204030204" pitchFamily="34" charset="0"/>
                          <a:ea typeface="+mn-ea"/>
                          <a:cs typeface="Times New Roman" panose="02020603050405020304"/>
                        </a:rPr>
                        <a:t>Ladies and gentlemen/ Dear friends/ …</a:t>
                      </a:r>
                      <a:r>
                        <a:rPr lang="zh-CN" altLang="zh-CN" sz="1600" b="1" kern="100" dirty="0">
                          <a:solidFill>
                            <a:srgbClr val="002060"/>
                          </a:solidFill>
                          <a:latin typeface="Calibri" panose="020F0502020204030204" pitchFamily="34" charset="0"/>
                          <a:ea typeface="宋体" panose="02010600030101010101" pitchFamily="2" charset="-122"/>
                          <a:cs typeface="Times New Roman" panose="02020603050405020304"/>
                        </a:rPr>
                        <a:t>）</a:t>
                      </a:r>
                      <a:r>
                        <a:rPr lang="en-US" altLang="zh-CN" sz="1600" kern="100" dirty="0">
                          <a:latin typeface="Calibri" panose="020F0502020204030204" pitchFamily="34" charset="0"/>
                          <a:ea typeface="+mn-ea"/>
                          <a:cs typeface="Times New Roman" panose="02020603050405020304"/>
                        </a:rPr>
                        <a:t>2. </a:t>
                      </a:r>
                      <a:r>
                        <a:rPr lang="zh-CN" altLang="zh-CN" sz="1600" kern="100" dirty="0">
                          <a:latin typeface="Calibri" panose="020F0502020204030204" pitchFamily="34" charset="0"/>
                          <a:ea typeface="宋体" panose="02010600030101010101" pitchFamily="2" charset="-122"/>
                          <a:cs typeface="Times New Roman" panose="02020603050405020304"/>
                        </a:rPr>
                        <a:t>正文</a:t>
                      </a:r>
                      <a:r>
                        <a:rPr lang="en-US" altLang="zh-CN" sz="1600" kern="100" dirty="0">
                          <a:latin typeface="Calibri" panose="020F0502020204030204" pitchFamily="34" charset="0"/>
                          <a:ea typeface="宋体" panose="02010600030101010101" pitchFamily="2" charset="-122"/>
                          <a:cs typeface="Times New Roman" panose="02020603050405020304"/>
                        </a:rPr>
                        <a:t>  </a:t>
                      </a:r>
                      <a:r>
                        <a:rPr lang="en-US" altLang="zh-CN" sz="1600" kern="100" dirty="0">
                          <a:solidFill>
                            <a:srgbClr val="C00000"/>
                          </a:solidFill>
                          <a:latin typeface="Calibri" panose="020F0502020204030204" pitchFamily="34" charset="0"/>
                          <a:ea typeface="宋体" panose="02010600030101010101" pitchFamily="2" charset="-122"/>
                          <a:cs typeface="Times New Roman" panose="02020603050405020304"/>
                        </a:rPr>
                        <a:t> </a:t>
                      </a:r>
                      <a:endParaRPr lang="en-US" altLang="zh-CN" sz="1600" kern="100" dirty="0">
                        <a:solidFill>
                          <a:srgbClr val="C00000"/>
                        </a:solidFill>
                        <a:latin typeface="Calibri" panose="020F0502020204030204" pitchFamily="34" charset="0"/>
                        <a:ea typeface="宋体" panose="02010600030101010101" pitchFamily="2" charset="-122"/>
                        <a:cs typeface="Times New Roman" panose="02020603050405020304"/>
                      </a:endParaRPr>
                    </a:p>
                    <a:p>
                      <a:pPr algn="l">
                        <a:spcAft>
                          <a:spcPts val="0"/>
                        </a:spcAft>
                      </a:pPr>
                      <a:r>
                        <a:rPr lang="en-US" altLang="zh-CN" sz="1600" b="1" kern="100" dirty="0">
                          <a:solidFill>
                            <a:srgbClr val="C00000"/>
                          </a:solidFill>
                          <a:latin typeface="Calibri" panose="020F0502020204030204" pitchFamily="34" charset="0"/>
                          <a:ea typeface="+mn-ea"/>
                          <a:cs typeface="Times New Roman" panose="02020603050405020304"/>
                        </a:rPr>
                        <a:t>3. </a:t>
                      </a:r>
                      <a:r>
                        <a:rPr lang="zh-CN" altLang="zh-CN" sz="1600" b="1" kern="100" dirty="0">
                          <a:solidFill>
                            <a:srgbClr val="C00000"/>
                          </a:solidFill>
                          <a:latin typeface="Calibri" panose="020F0502020204030204" pitchFamily="34" charset="0"/>
                          <a:ea typeface="宋体" panose="02010600030101010101" pitchFamily="2" charset="-122"/>
                          <a:cs typeface="Times New Roman" panose="02020603050405020304"/>
                        </a:rPr>
                        <a:t>结尾致谢语：</a:t>
                      </a:r>
                      <a:r>
                        <a:rPr lang="en-US" altLang="zh-CN" sz="1600" b="1" kern="100" dirty="0">
                          <a:solidFill>
                            <a:srgbClr val="C00000"/>
                          </a:solidFill>
                          <a:latin typeface="Calibri" panose="020F0502020204030204" pitchFamily="34" charset="0"/>
                          <a:ea typeface="+mn-ea"/>
                          <a:cs typeface="Times New Roman" panose="02020603050405020304"/>
                        </a:rPr>
                        <a:t>Thank you for …</a:t>
                      </a:r>
                      <a:endParaRPr lang="en-US" altLang="zh-CN" sz="1600" b="1" kern="100" dirty="0">
                        <a:solidFill>
                          <a:srgbClr val="C00000"/>
                        </a:solidFill>
                        <a:latin typeface="Calibri" panose="020F0502020204030204" pitchFamily="34" charset="0"/>
                        <a:ea typeface="+mn-ea"/>
                        <a:cs typeface="Times New Roman" panose="02020603050405020304"/>
                      </a:endParaRPr>
                    </a:p>
                  </a:txBody>
                  <a:tcPr marL="68580" marR="68580" marT="0" marB="0"/>
                </a:tc>
              </a:tr>
              <a:tr h="381000">
                <a:tc>
                  <a:txBody>
                    <a:bodyPr/>
                    <a:p>
                      <a:pPr marL="0" marR="0" indent="0" algn="ctr" defTabSz="914400" rtl="0" eaLnBrk="1" fontAlgn="auto" latinLnBrk="0" hangingPunct="1">
                        <a:lnSpc>
                          <a:spcPct val="100000"/>
                        </a:lnSpc>
                        <a:spcBef>
                          <a:spcPts val="0"/>
                        </a:spcBef>
                        <a:spcAft>
                          <a:spcPts val="0"/>
                        </a:spcAft>
                        <a:buClrTx/>
                        <a:buSzTx/>
                        <a:buFontTx/>
                        <a:buNone/>
                        <a:defRPr/>
                      </a:pPr>
                      <a:r>
                        <a:rPr lang="zh-CN" altLang="zh-CN" sz="1600" b="1" kern="100" dirty="0">
                          <a:latin typeface="Calibri" panose="020F0502020204030204" pitchFamily="34" charset="0"/>
                          <a:ea typeface="宋体" panose="02010600030101010101" pitchFamily="2" charset="-122"/>
                          <a:cs typeface="Times New Roman" panose="02020603050405020304"/>
                        </a:rPr>
                        <a:t>致辞</a:t>
                      </a:r>
                      <a:r>
                        <a:rPr lang="zh-CN" altLang="zh-CN" sz="1600" b="1" kern="100" dirty="0">
                          <a:latin typeface="Calibri" panose="020F0502020204030204" pitchFamily="34" charset="0"/>
                          <a:ea typeface="宋体" panose="02010600030101010101" pitchFamily="2" charset="-122"/>
                          <a:cs typeface="Times New Roman" panose="02020603050405020304"/>
                          <a:sym typeface="+mn-ea"/>
                        </a:rPr>
                        <a:t>（欢迎/ 欢送 ）</a:t>
                      </a:r>
                      <a:r>
                        <a:rPr lang="en-US" altLang="zh-CN" sz="1600" b="1" kern="100" dirty="0">
                          <a:latin typeface="Calibri" panose="020F0502020204030204" pitchFamily="34" charset="0"/>
                          <a:ea typeface="宋体" panose="02010600030101010101" pitchFamily="2" charset="-122"/>
                          <a:cs typeface="Times New Roman" panose="02020603050405020304"/>
                          <a:sym typeface="+mn-ea"/>
                        </a:rPr>
                        <a:t>/</a:t>
                      </a:r>
                      <a:r>
                        <a:rPr lang="zh-CN" altLang="zh-CN" sz="1600" b="1" kern="100" dirty="0">
                          <a:latin typeface="Calibri" panose="020F0502020204030204" pitchFamily="34" charset="0"/>
                          <a:ea typeface="宋体" panose="02010600030101010101" pitchFamily="2" charset="-122"/>
                          <a:cs typeface="Times New Roman" panose="02020603050405020304"/>
                          <a:sym typeface="+mn-ea"/>
                        </a:rPr>
                        <a:t>会议</a:t>
                      </a:r>
                      <a:r>
                        <a:rPr lang="zh-CN" altLang="zh-CN" sz="1600" b="1" kern="100" dirty="0">
                          <a:latin typeface="Calibri" panose="020F0502020204030204" pitchFamily="34" charset="0"/>
                          <a:ea typeface="宋体" panose="02010600030101010101" pitchFamily="2" charset="-122"/>
                          <a:cs typeface="Times New Roman" panose="02020603050405020304"/>
                        </a:rPr>
                        <a:t>发言稿</a:t>
                      </a:r>
                      <a:endParaRPr lang="zh-CN" altLang="zh-CN" sz="1600" b="1" kern="100" dirty="0">
                        <a:latin typeface="Calibri" panose="020F0502020204030204" pitchFamily="34" charset="0"/>
                        <a:ea typeface="宋体" panose="02010600030101010101" pitchFamily="2" charset="-122"/>
                        <a:cs typeface="Times New Roman" panose="02020603050405020304"/>
                      </a:endParaRPr>
                    </a:p>
                  </a:txBody>
                  <a:tcPr marL="68580" marR="68580" marT="0" marB="0"/>
                </a:tc>
                <a:tc>
                  <a:txBody>
                    <a:bodyPr/>
                    <a:p>
                      <a:pPr marL="0" marR="0" lvl="0" indent="0" algn="l" defTabSz="914400" rtl="0" eaLnBrk="1" fontAlgn="auto" latinLnBrk="0" hangingPunct="1">
                        <a:lnSpc>
                          <a:spcPct val="100000"/>
                        </a:lnSpc>
                        <a:spcBef>
                          <a:spcPts val="0"/>
                        </a:spcBef>
                        <a:spcAft>
                          <a:spcPts val="0"/>
                        </a:spcAft>
                        <a:buClrTx/>
                        <a:buSzTx/>
                        <a:buFont typeface="Calibri" panose="020F0502020204030204" pitchFamily="34" charset="0"/>
                        <a:buNone/>
                        <a:defRPr/>
                      </a:pPr>
                      <a:r>
                        <a:rPr lang="en-US" altLang="zh-CN" sz="1600" b="1" kern="100" dirty="0">
                          <a:solidFill>
                            <a:srgbClr val="002060"/>
                          </a:solidFill>
                          <a:latin typeface="Calibri" panose="020F0502020204030204" pitchFamily="34" charset="0"/>
                          <a:ea typeface="+mn-ea"/>
                          <a:cs typeface="Times New Roman" panose="02020603050405020304"/>
                        </a:rPr>
                        <a:t>1. </a:t>
                      </a:r>
                      <a:r>
                        <a:rPr lang="zh-CN" altLang="zh-CN" sz="1600" b="1" kern="100" dirty="0">
                          <a:solidFill>
                            <a:srgbClr val="002060"/>
                          </a:solidFill>
                          <a:latin typeface="Calibri" panose="020F0502020204030204" pitchFamily="34" charset="0"/>
                          <a:ea typeface="宋体" panose="02010600030101010101" pitchFamily="2" charset="-122"/>
                          <a:cs typeface="Times New Roman" panose="02020603050405020304"/>
                        </a:rPr>
                        <a:t>称呼（</a:t>
                      </a:r>
                      <a:r>
                        <a:rPr lang="en-US" altLang="zh-CN" sz="1600" b="1" kern="100" dirty="0">
                          <a:solidFill>
                            <a:srgbClr val="002060"/>
                          </a:solidFill>
                          <a:latin typeface="Calibri" panose="020F0502020204030204" pitchFamily="34" charset="0"/>
                          <a:ea typeface="+mn-ea"/>
                          <a:cs typeface="Times New Roman" panose="02020603050405020304"/>
                        </a:rPr>
                        <a:t>Good evening, dear teachers and fellow students!/ Dear American friends, / Dear fellow students, / Ladies and gentlemen，good morning! </a:t>
                      </a:r>
                      <a:r>
                        <a:rPr lang="zh-CN" altLang="zh-CN" sz="1600" b="1" kern="100" dirty="0">
                          <a:solidFill>
                            <a:srgbClr val="002060"/>
                          </a:solidFill>
                          <a:latin typeface="Calibri" panose="020F0502020204030204" pitchFamily="34" charset="0"/>
                          <a:ea typeface="宋体" panose="02010600030101010101" pitchFamily="2" charset="-122"/>
                          <a:cs typeface="Times New Roman" panose="02020603050405020304"/>
                        </a:rPr>
                        <a:t>）</a:t>
                      </a:r>
                      <a:r>
                        <a:rPr lang="en-US" altLang="zh-CN" sz="1600" b="1" kern="100" dirty="0">
                          <a:solidFill>
                            <a:srgbClr val="002060"/>
                          </a:solidFill>
                          <a:latin typeface="Calibri" panose="020F0502020204030204" pitchFamily="34" charset="0"/>
                          <a:ea typeface="宋体" panose="02010600030101010101" pitchFamily="2" charset="-122"/>
                          <a:cs typeface="Times New Roman" panose="02020603050405020304"/>
                        </a:rPr>
                        <a:t>      </a:t>
                      </a:r>
                      <a:r>
                        <a:rPr lang="en-US" altLang="zh-CN" sz="1600" kern="100" dirty="0">
                          <a:latin typeface="Calibri" panose="020F0502020204030204" pitchFamily="34" charset="0"/>
                          <a:ea typeface="+mn-ea"/>
                          <a:cs typeface="Times New Roman" panose="02020603050405020304"/>
                        </a:rPr>
                        <a:t>2. </a:t>
                      </a:r>
                      <a:r>
                        <a:rPr lang="zh-CN" altLang="zh-CN" sz="1600" kern="100" dirty="0">
                          <a:latin typeface="Calibri" panose="020F0502020204030204" pitchFamily="34" charset="0"/>
                          <a:ea typeface="宋体" panose="02010600030101010101" pitchFamily="2" charset="-122"/>
                          <a:cs typeface="Times New Roman" panose="02020603050405020304"/>
                        </a:rPr>
                        <a:t>正文</a:t>
                      </a:r>
                      <a:r>
                        <a:rPr lang="en-US" altLang="zh-CN" sz="1600" kern="100" dirty="0">
                          <a:latin typeface="Calibri" panose="020F0502020204030204" pitchFamily="34" charset="0"/>
                          <a:ea typeface="宋体" panose="02010600030101010101" pitchFamily="2" charset="-122"/>
                          <a:cs typeface="Times New Roman" panose="02020603050405020304"/>
                        </a:rPr>
                        <a:t>                                </a:t>
                      </a:r>
                      <a:endParaRPr lang="zh-CN" altLang="zh-CN" sz="1600" b="1" kern="100" dirty="0">
                        <a:solidFill>
                          <a:srgbClr val="7030A0"/>
                        </a:solidFill>
                        <a:latin typeface="Calibri" panose="020F0502020204030204" pitchFamily="34" charset="0"/>
                        <a:ea typeface="宋体" panose="02010600030101010101" pitchFamily="2" charset="-122"/>
                        <a:cs typeface="Times New Roman" panose="02020603050405020304"/>
                      </a:endParaRPr>
                    </a:p>
                  </a:txBody>
                  <a:tcPr marL="68580" marR="68580" marT="0" marB="0"/>
                </a:tc>
              </a:tr>
              <a:tr h="381000">
                <a:tc>
                  <a:txBody>
                    <a:bodyPr/>
                    <a:p>
                      <a:pPr marL="0" marR="0" indent="0" algn="ctr" defTabSz="914400" rtl="0" eaLnBrk="1" fontAlgn="auto" latinLnBrk="0" hangingPunct="1">
                        <a:lnSpc>
                          <a:spcPct val="100000"/>
                        </a:lnSpc>
                        <a:spcBef>
                          <a:spcPts val="0"/>
                        </a:spcBef>
                        <a:spcAft>
                          <a:spcPts val="0"/>
                        </a:spcAft>
                        <a:buClrTx/>
                        <a:buSzTx/>
                        <a:buFontTx/>
                        <a:buNone/>
                        <a:defRPr/>
                      </a:pPr>
                      <a:r>
                        <a:rPr lang="zh-CN" altLang="zh-CN" sz="1600" b="1" kern="100" dirty="0">
                          <a:latin typeface="Calibri" panose="020F0502020204030204" pitchFamily="34" charset="0"/>
                          <a:ea typeface="宋体" panose="02010600030101010101" pitchFamily="2" charset="-122"/>
                          <a:cs typeface="Times New Roman" panose="02020603050405020304"/>
                        </a:rPr>
                        <a:t>口头通知</a:t>
                      </a:r>
                      <a:endParaRPr lang="zh-CN" altLang="zh-CN" sz="1600" b="1" kern="100" dirty="0">
                        <a:latin typeface="Calibri" panose="020F0502020204030204" pitchFamily="34" charset="0"/>
                        <a:ea typeface="宋体" panose="02010600030101010101" pitchFamily="2" charset="-122"/>
                        <a:cs typeface="Times New Roman" panose="02020603050405020304"/>
                      </a:endParaRPr>
                    </a:p>
                    <a:p>
                      <a:pPr marL="0" marR="0" indent="0" algn="ctr" defTabSz="914400" rtl="0" eaLnBrk="1" fontAlgn="auto" latinLnBrk="0" hangingPunct="1">
                        <a:lnSpc>
                          <a:spcPct val="100000"/>
                        </a:lnSpc>
                        <a:spcBef>
                          <a:spcPts val="0"/>
                        </a:spcBef>
                        <a:spcAft>
                          <a:spcPts val="0"/>
                        </a:spcAft>
                        <a:buClrTx/>
                        <a:buSzTx/>
                        <a:buFontTx/>
                        <a:buNone/>
                        <a:defRPr/>
                      </a:pPr>
                      <a:endParaRPr lang="zh-CN" altLang="zh-CN" sz="1600" b="1" kern="100" dirty="0">
                        <a:latin typeface="Calibri" panose="020F0502020204030204" pitchFamily="34" charset="0"/>
                        <a:ea typeface="宋体" panose="02010600030101010101" pitchFamily="2" charset="-122"/>
                        <a:cs typeface="Times New Roman" panose="02020603050405020304"/>
                      </a:endParaRPr>
                    </a:p>
                  </a:txBody>
                  <a:tcPr marL="68580" marR="68580" marT="0" marB="0"/>
                </a:tc>
                <a:tc>
                  <a:txBody>
                    <a:bodyPr/>
                    <a:p>
                      <a:pPr marL="0" marR="0" lvl="0" indent="0" algn="l" defTabSz="914400" rtl="0" eaLnBrk="1" fontAlgn="auto" latinLnBrk="0" hangingPunct="1">
                        <a:lnSpc>
                          <a:spcPct val="100000"/>
                        </a:lnSpc>
                        <a:spcBef>
                          <a:spcPts val="0"/>
                        </a:spcBef>
                        <a:spcAft>
                          <a:spcPts val="0"/>
                        </a:spcAft>
                        <a:buClrTx/>
                        <a:buSzTx/>
                        <a:buFontTx/>
                        <a:buNone/>
                        <a:defRPr/>
                      </a:pPr>
                      <a:r>
                        <a:rPr lang="en-US" altLang="zh-CN" sz="1600" b="1" kern="100" dirty="0">
                          <a:solidFill>
                            <a:srgbClr val="002060"/>
                          </a:solidFill>
                          <a:latin typeface="Calibri" panose="020F0502020204030204" pitchFamily="34" charset="0"/>
                          <a:ea typeface="+mn-ea"/>
                          <a:cs typeface="Times New Roman" panose="02020603050405020304"/>
                        </a:rPr>
                        <a:t>1. </a:t>
                      </a:r>
                      <a:r>
                        <a:rPr lang="zh-CN" altLang="zh-CN" sz="1600" b="1" kern="100" dirty="0">
                          <a:solidFill>
                            <a:srgbClr val="002060"/>
                          </a:solidFill>
                          <a:latin typeface="Calibri" panose="020F0502020204030204" pitchFamily="34" charset="0"/>
                          <a:ea typeface="宋体" panose="02010600030101010101" pitchFamily="2" charset="-122"/>
                          <a:cs typeface="Times New Roman" panose="02020603050405020304"/>
                        </a:rPr>
                        <a:t>称呼：</a:t>
                      </a:r>
                      <a:r>
                        <a:rPr lang="en-US" altLang="zh-CN" sz="1600" b="1" kern="100" dirty="0">
                          <a:solidFill>
                            <a:srgbClr val="002060"/>
                          </a:solidFill>
                          <a:latin typeface="Calibri" panose="020F0502020204030204" pitchFamily="34" charset="0"/>
                          <a:ea typeface="+mn-ea"/>
                          <a:cs typeface="Times New Roman" panose="02020603050405020304"/>
                        </a:rPr>
                        <a:t>Good</a:t>
                      </a:r>
                      <a:r>
                        <a:rPr lang="zh-CN" altLang="zh-CN" sz="1600" b="1" kern="100" dirty="0">
                          <a:solidFill>
                            <a:srgbClr val="002060"/>
                          </a:solidFill>
                          <a:latin typeface="Calibri" panose="020F0502020204030204" pitchFamily="34" charset="0"/>
                          <a:ea typeface="宋体" panose="02010600030101010101" pitchFamily="2" charset="-122"/>
                          <a:cs typeface="Times New Roman" panose="02020603050405020304"/>
                        </a:rPr>
                        <a:t>……，</a:t>
                      </a:r>
                      <a:r>
                        <a:rPr lang="en-US" altLang="zh-CN" sz="1600" b="1" kern="100" dirty="0">
                          <a:solidFill>
                            <a:srgbClr val="002060"/>
                          </a:solidFill>
                          <a:latin typeface="Calibri" panose="020F0502020204030204" pitchFamily="34" charset="0"/>
                          <a:ea typeface="+mn-ea"/>
                          <a:cs typeface="Times New Roman" panose="02020603050405020304"/>
                        </a:rPr>
                        <a:t>everyone. May I have your attention, please? I have an announcement to make. </a:t>
                      </a:r>
                      <a:r>
                        <a:rPr lang="en-US" altLang="zh-CN" sz="1600" kern="100" dirty="0">
                          <a:latin typeface="Calibri" panose="020F0502020204030204" pitchFamily="34" charset="0"/>
                          <a:ea typeface="+mn-ea"/>
                          <a:cs typeface="Times New Roman" panose="02020603050405020304"/>
                        </a:rPr>
                        <a:t>2. </a:t>
                      </a:r>
                      <a:r>
                        <a:rPr lang="zh-CN" altLang="zh-CN" sz="1600" kern="100" dirty="0">
                          <a:latin typeface="Calibri" panose="020F0502020204030204" pitchFamily="34" charset="0"/>
                          <a:ea typeface="宋体" panose="02010600030101010101" pitchFamily="2" charset="-122"/>
                          <a:cs typeface="Times New Roman" panose="02020603050405020304"/>
                        </a:rPr>
                        <a:t>正文 </a:t>
                      </a:r>
                      <a:r>
                        <a:rPr lang="en-US" altLang="zh-CN" sz="1600" kern="100" dirty="0">
                          <a:latin typeface="Calibri" panose="020F0502020204030204" pitchFamily="34" charset="0"/>
                          <a:ea typeface="宋体" panose="02010600030101010101" pitchFamily="2" charset="-122"/>
                          <a:cs typeface="Times New Roman" panose="02020603050405020304"/>
                        </a:rPr>
                        <a:t> </a:t>
                      </a:r>
                      <a:r>
                        <a:rPr lang="en-US" altLang="zh-CN" sz="1600" b="1" kern="100" dirty="0">
                          <a:solidFill>
                            <a:srgbClr val="C00000"/>
                          </a:solidFill>
                          <a:latin typeface="Calibri" panose="020F0502020204030204" pitchFamily="34" charset="0"/>
                          <a:ea typeface="+mn-ea"/>
                          <a:cs typeface="Times New Roman" panose="02020603050405020304"/>
                        </a:rPr>
                        <a:t>3. </a:t>
                      </a:r>
                      <a:r>
                        <a:rPr lang="zh-CN" altLang="zh-CN" sz="1600" b="1" kern="100" dirty="0">
                          <a:solidFill>
                            <a:srgbClr val="C00000"/>
                          </a:solidFill>
                          <a:latin typeface="Calibri" panose="020F0502020204030204" pitchFamily="34" charset="0"/>
                          <a:ea typeface="宋体" panose="02010600030101010101" pitchFamily="2" charset="-122"/>
                          <a:cs typeface="Times New Roman" panose="02020603050405020304"/>
                        </a:rPr>
                        <a:t>结尾：</a:t>
                      </a:r>
                      <a:r>
                        <a:rPr lang="en-US" altLang="zh-CN" sz="1600" b="1" kern="100" dirty="0">
                          <a:solidFill>
                            <a:srgbClr val="C00000"/>
                          </a:solidFill>
                          <a:latin typeface="Calibri" panose="020F0502020204030204" pitchFamily="34" charset="0"/>
                          <a:ea typeface="+mn-ea"/>
                          <a:cs typeface="Times New Roman" panose="02020603050405020304"/>
                        </a:rPr>
                        <a:t>Thank you for your attention!</a:t>
                      </a:r>
                      <a:endParaRPr lang="en-US" altLang="zh-CN" sz="1600" b="1" kern="100" dirty="0">
                        <a:solidFill>
                          <a:srgbClr val="C00000"/>
                        </a:solidFill>
                        <a:latin typeface="Calibri" panose="020F0502020204030204" pitchFamily="34" charset="0"/>
                        <a:ea typeface="+mn-ea"/>
                        <a:cs typeface="Times New Roman" panose="02020603050405020304"/>
                      </a:endParaRPr>
                    </a:p>
                  </a:txBody>
                  <a:tcPr marL="68580" marR="68580" marT="0" marB="0"/>
                </a:tc>
              </a:tr>
              <a:tr h="307340">
                <a:tc>
                  <a:txBody>
                    <a:bodyPr/>
                    <a:p>
                      <a:pPr marL="0" marR="0" indent="0" algn="ctr" defTabSz="914400" rtl="0" eaLnBrk="1" fontAlgn="auto" latinLnBrk="0" hangingPunct="1">
                        <a:lnSpc>
                          <a:spcPct val="100000"/>
                        </a:lnSpc>
                        <a:spcBef>
                          <a:spcPts val="0"/>
                        </a:spcBef>
                        <a:spcAft>
                          <a:spcPts val="0"/>
                        </a:spcAft>
                        <a:buClrTx/>
                        <a:buSzTx/>
                        <a:buFontTx/>
                        <a:buNone/>
                        <a:defRPr/>
                      </a:pPr>
                      <a:r>
                        <a:rPr lang="zh-CN" sz="1600" b="1" kern="100">
                          <a:latin typeface="Calibri" panose="020F0502020204030204"/>
                          <a:ea typeface="宋体" panose="02010600030101010101" pitchFamily="2" charset="-122"/>
                          <a:cs typeface="Times New Roman" panose="02020603050405020304"/>
                          <a:sym typeface="+mn-ea"/>
                        </a:rPr>
                        <a:t>征稿启事</a:t>
                      </a:r>
                      <a:endParaRPr lang="zh-CN" altLang="zh-CN" sz="1600" b="1" kern="100" dirty="0">
                        <a:latin typeface="Calibri" panose="020F0502020204030204" pitchFamily="34" charset="0"/>
                        <a:ea typeface="宋体" panose="02010600030101010101" pitchFamily="2" charset="-122"/>
                        <a:cs typeface="Times New Roman" panose="02020603050405020304"/>
                      </a:endParaRPr>
                    </a:p>
                  </a:txBody>
                  <a:tcPr marL="68580" marR="68580" marT="0" marB="0"/>
                </a:tc>
                <a:tc>
                  <a:txBody>
                    <a:bodyPr/>
                    <a:p>
                      <a:pPr marL="0" marR="0" lvl="0" indent="0" algn="l" defTabSz="914400" rtl="0" eaLnBrk="1" fontAlgn="auto" latinLnBrk="0" hangingPunct="1">
                        <a:lnSpc>
                          <a:spcPct val="100000"/>
                        </a:lnSpc>
                        <a:spcBef>
                          <a:spcPts val="0"/>
                        </a:spcBef>
                        <a:spcAft>
                          <a:spcPts val="0"/>
                        </a:spcAft>
                        <a:buClrTx/>
                        <a:buSzTx/>
                        <a:buFontTx/>
                        <a:buNone/>
                        <a:defRPr/>
                      </a:pPr>
                      <a:r>
                        <a:rPr lang="en-US" sz="1600" b="1" kern="100" dirty="0">
                          <a:solidFill>
                            <a:srgbClr val="002060"/>
                          </a:solidFill>
                          <a:latin typeface="Calibri" panose="020F0502020204030204"/>
                          <a:ea typeface="宋体" panose="02010600030101010101" pitchFamily="2" charset="-122"/>
                          <a:cs typeface="Times New Roman" panose="02020603050405020304"/>
                          <a:sym typeface="+mn-ea"/>
                        </a:rPr>
                        <a:t>1.</a:t>
                      </a:r>
                      <a:r>
                        <a:rPr lang="zh-CN" sz="1600" b="1" kern="100" dirty="0">
                          <a:solidFill>
                            <a:srgbClr val="002060"/>
                          </a:solidFill>
                          <a:latin typeface="Calibri" panose="020F0502020204030204"/>
                          <a:ea typeface="宋体" panose="02010600030101010101" pitchFamily="2" charset="-122"/>
                          <a:cs typeface="Times New Roman" panose="02020603050405020304"/>
                          <a:sym typeface="+mn-ea"/>
                        </a:rPr>
                        <a:t>称呼（</a:t>
                      </a:r>
                      <a:r>
                        <a:rPr lang="en-US" sz="1600" b="1" kern="100" dirty="0">
                          <a:solidFill>
                            <a:srgbClr val="002060"/>
                          </a:solidFill>
                          <a:latin typeface="Calibri" panose="020F0502020204030204"/>
                          <a:ea typeface="宋体" panose="02010600030101010101" pitchFamily="2" charset="-122"/>
                          <a:cs typeface="Times New Roman" panose="02020603050405020304"/>
                          <a:sym typeface="+mn-ea"/>
                        </a:rPr>
                        <a:t>Dear fellow students,</a:t>
                      </a:r>
                      <a:r>
                        <a:rPr lang="zh-CN" sz="1600" b="1" kern="100" dirty="0">
                          <a:solidFill>
                            <a:srgbClr val="002060"/>
                          </a:solidFill>
                          <a:latin typeface="Calibri" panose="020F0502020204030204"/>
                          <a:ea typeface="宋体" panose="02010600030101010101" pitchFamily="2" charset="-122"/>
                          <a:cs typeface="Times New Roman" panose="02020603050405020304"/>
                          <a:sym typeface="+mn-ea"/>
                        </a:rPr>
                        <a:t>）</a:t>
                      </a:r>
                      <a:r>
                        <a:rPr lang="en-US" altLang="zh-CN" sz="1600" kern="100" dirty="0">
                          <a:latin typeface="Calibri" panose="020F0502020204030204"/>
                          <a:ea typeface="宋体" panose="02010600030101010101" pitchFamily="2" charset="-122"/>
                          <a:cs typeface="Times New Roman" panose="02020603050405020304"/>
                          <a:sym typeface="+mn-ea"/>
                        </a:rPr>
                        <a:t>   </a:t>
                      </a:r>
                      <a:r>
                        <a:rPr lang="en-US" sz="1600" kern="100" dirty="0">
                          <a:latin typeface="Calibri" panose="020F0502020204030204"/>
                          <a:ea typeface="宋体" panose="02010600030101010101" pitchFamily="2" charset="-122"/>
                          <a:cs typeface="Times New Roman" panose="02020603050405020304"/>
                          <a:sym typeface="+mn-ea"/>
                        </a:rPr>
                        <a:t>2.</a:t>
                      </a:r>
                      <a:r>
                        <a:rPr lang="zh-CN" sz="1600" kern="100" dirty="0">
                          <a:latin typeface="Calibri" panose="020F0502020204030204"/>
                          <a:ea typeface="宋体" panose="02010600030101010101" pitchFamily="2" charset="-122"/>
                          <a:cs typeface="Times New Roman" panose="02020603050405020304"/>
                          <a:sym typeface="+mn-ea"/>
                        </a:rPr>
                        <a:t>正文</a:t>
                      </a:r>
                      <a:r>
                        <a:rPr lang="en-US" altLang="zh-CN" sz="1600" kern="100" dirty="0">
                          <a:latin typeface="Calibri" panose="020F0502020204030204"/>
                          <a:ea typeface="宋体" panose="02010600030101010101" pitchFamily="2" charset="-122"/>
                          <a:cs typeface="Times New Roman" panose="02020603050405020304"/>
                          <a:sym typeface="+mn-ea"/>
                        </a:rPr>
                        <a:t>         </a:t>
                      </a:r>
                      <a:r>
                        <a:rPr lang="en-US" sz="1600" b="1" kern="100" dirty="0">
                          <a:solidFill>
                            <a:srgbClr val="C00000"/>
                          </a:solidFill>
                          <a:latin typeface="Calibri" panose="020F0502020204030204"/>
                          <a:ea typeface="宋体" panose="02010600030101010101" pitchFamily="2" charset="-122"/>
                          <a:cs typeface="Times New Roman" panose="02020603050405020304"/>
                          <a:sym typeface="+mn-ea"/>
                        </a:rPr>
                        <a:t>3.</a:t>
                      </a:r>
                      <a:r>
                        <a:rPr lang="zh-CN" sz="1600" b="1" kern="100" dirty="0">
                          <a:solidFill>
                            <a:srgbClr val="C00000"/>
                          </a:solidFill>
                          <a:latin typeface="Calibri" panose="020F0502020204030204"/>
                          <a:ea typeface="宋体" panose="02010600030101010101" pitchFamily="2" charset="-122"/>
                          <a:cs typeface="Times New Roman" panose="02020603050405020304"/>
                          <a:sym typeface="+mn-ea"/>
                        </a:rPr>
                        <a:t>落款（发布者）</a:t>
                      </a:r>
                      <a:endParaRPr lang="zh-CN" altLang="zh-CN" sz="1600" b="1" kern="100" dirty="0">
                        <a:solidFill>
                          <a:srgbClr val="C00000"/>
                        </a:solidFill>
                        <a:latin typeface="Calibri" panose="020F0502020204030204"/>
                        <a:ea typeface="宋体" panose="02010600030101010101" pitchFamily="2" charset="-122"/>
                        <a:cs typeface="Times New Roman" panose="02020603050405020304"/>
                      </a:endParaRPr>
                    </a:p>
                  </a:txBody>
                  <a:tcPr marL="68580" marR="68580" marT="0" marB="0"/>
                </a:tc>
              </a:tr>
              <a:tr h="502920">
                <a:tc>
                  <a:txBody>
                    <a:bodyPr/>
                    <a:p>
                      <a:pPr marL="0" marR="0" indent="0" algn="ctr" defTabSz="914400" rtl="0" eaLnBrk="1" fontAlgn="auto" latinLnBrk="0" hangingPunct="1">
                        <a:lnSpc>
                          <a:spcPct val="100000"/>
                        </a:lnSpc>
                        <a:spcBef>
                          <a:spcPts val="0"/>
                        </a:spcBef>
                        <a:spcAft>
                          <a:spcPts val="0"/>
                        </a:spcAft>
                        <a:buClrTx/>
                        <a:buSzTx/>
                        <a:buFontTx/>
                        <a:buNone/>
                        <a:defRPr/>
                      </a:pPr>
                      <a:r>
                        <a:rPr lang="zh-CN" altLang="zh-CN" sz="1600" b="1" kern="100" dirty="0">
                          <a:latin typeface="Calibri" panose="020F0502020204030204" pitchFamily="34" charset="0"/>
                          <a:ea typeface="宋体" panose="02010600030101010101" pitchFamily="2" charset="-122"/>
                          <a:cs typeface="Times New Roman" panose="02020603050405020304"/>
                        </a:rPr>
                        <a:t>报道、宣传稿</a:t>
                      </a:r>
                      <a:endParaRPr lang="zh-CN" altLang="zh-CN" sz="1600" b="1" kern="100" dirty="0">
                        <a:latin typeface="Calibri" panose="020F0502020204030204" pitchFamily="34" charset="0"/>
                        <a:ea typeface="宋体" panose="02010600030101010101" pitchFamily="2" charset="-122"/>
                        <a:cs typeface="Times New Roman" panose="02020603050405020304"/>
                      </a:endParaRPr>
                    </a:p>
                  </a:txBody>
                  <a:tcPr marL="68580" marR="68580" marT="0" marB="0"/>
                </a:tc>
                <a:tc>
                  <a:txBody>
                    <a:bodyPr/>
                    <a:p>
                      <a:pPr marL="0" marR="0" lvl="0" indent="0" algn="l" defTabSz="914400" rtl="0" eaLnBrk="1" fontAlgn="auto" latinLnBrk="0" hangingPunct="1">
                        <a:lnSpc>
                          <a:spcPct val="100000"/>
                        </a:lnSpc>
                        <a:spcBef>
                          <a:spcPts val="0"/>
                        </a:spcBef>
                        <a:spcAft>
                          <a:spcPts val="0"/>
                        </a:spcAft>
                        <a:buClrTx/>
                        <a:buSzTx/>
                        <a:buFontTx/>
                        <a:buNone/>
                        <a:defRPr/>
                      </a:pPr>
                      <a:r>
                        <a:rPr lang="en-US" altLang="zh-CN" sz="1600" b="1" kern="100" dirty="0">
                          <a:solidFill>
                            <a:srgbClr val="C00000"/>
                          </a:solidFill>
                          <a:latin typeface="Calibri" panose="020F0502020204030204" pitchFamily="34" charset="0"/>
                          <a:ea typeface="+mn-ea"/>
                          <a:cs typeface="Times New Roman" panose="02020603050405020304"/>
                        </a:rPr>
                        <a:t>1. </a:t>
                      </a:r>
                      <a:r>
                        <a:rPr lang="zh-CN" altLang="zh-CN" sz="1600" b="1" kern="100" dirty="0">
                          <a:solidFill>
                            <a:srgbClr val="C00000"/>
                          </a:solidFill>
                          <a:latin typeface="Calibri" panose="020F0502020204030204" pitchFamily="34" charset="0"/>
                          <a:ea typeface="宋体" panose="02010600030101010101" pitchFamily="2" charset="-122"/>
                          <a:cs typeface="Times New Roman" panose="02020603050405020304"/>
                        </a:rPr>
                        <a:t>标题（反映关键内容）</a:t>
                      </a:r>
                      <a:r>
                        <a:rPr lang="en-US" altLang="zh-CN" sz="1600" kern="100" dirty="0">
                          <a:latin typeface="Calibri" panose="020F0502020204030204" pitchFamily="34" charset="0"/>
                          <a:ea typeface="+mn-ea"/>
                          <a:cs typeface="Times New Roman" panose="02020603050405020304"/>
                        </a:rPr>
                        <a:t>2. </a:t>
                      </a:r>
                      <a:r>
                        <a:rPr lang="zh-CN" altLang="zh-CN" sz="1600" kern="100" dirty="0">
                          <a:latin typeface="Calibri" panose="020F0502020204030204" pitchFamily="34" charset="0"/>
                          <a:ea typeface="宋体" panose="02010600030101010101" pitchFamily="2" charset="-122"/>
                          <a:cs typeface="Times New Roman" panose="02020603050405020304"/>
                        </a:rPr>
                        <a:t>正文</a:t>
                      </a:r>
                      <a:r>
                        <a:rPr lang="en-US" altLang="zh-CN" sz="1600" kern="100" dirty="0">
                          <a:latin typeface="Calibri" panose="020F0502020204030204" pitchFamily="34" charset="0"/>
                          <a:ea typeface="宋体" panose="02010600030101010101" pitchFamily="2" charset="-122"/>
                          <a:cs typeface="Times New Roman" panose="02020603050405020304"/>
                        </a:rPr>
                        <a:t>(</a:t>
                      </a:r>
                      <a:r>
                        <a:rPr lang="zh-CN" altLang="zh-CN" sz="1600" kern="100" dirty="0">
                          <a:latin typeface="Calibri" panose="020F0502020204030204" pitchFamily="34" charset="0"/>
                          <a:ea typeface="宋体" panose="02010600030101010101" pitchFamily="2" charset="-122"/>
                          <a:cs typeface="Times New Roman" panose="02020603050405020304"/>
                        </a:rPr>
                        <a:t>报道以过去时</a:t>
                      </a:r>
                      <a:r>
                        <a:rPr lang="zh-CN" altLang="en-US" sz="1600" kern="100" dirty="0">
                          <a:latin typeface="Calibri" panose="020F0502020204030204" pitchFamily="34" charset="0"/>
                          <a:ea typeface="宋体" panose="02010600030101010101" pitchFamily="2" charset="-122"/>
                          <a:cs typeface="Times New Roman" panose="02020603050405020304"/>
                        </a:rPr>
                        <a:t>为主；</a:t>
                      </a:r>
                      <a:r>
                        <a:rPr lang="zh-CN" altLang="zh-CN" sz="1600" kern="100" dirty="0">
                          <a:latin typeface="Calibri" panose="020F0502020204030204" pitchFamily="34" charset="0"/>
                          <a:ea typeface="宋体" panose="02010600030101010101" pitchFamily="2" charset="-122"/>
                          <a:cs typeface="Times New Roman" panose="02020603050405020304"/>
                        </a:rPr>
                        <a:t>宣传稿现在或将来时为主</a:t>
                      </a:r>
                      <a:r>
                        <a:rPr lang="en-US" altLang="zh-CN" sz="1600" kern="100" dirty="0">
                          <a:latin typeface="Calibri" panose="020F0502020204030204" pitchFamily="34" charset="0"/>
                          <a:ea typeface="宋体" panose="02010600030101010101" pitchFamily="2" charset="-122"/>
                          <a:cs typeface="Times New Roman" panose="02020603050405020304"/>
                        </a:rPr>
                        <a:t>)                       </a:t>
                      </a:r>
                      <a:endParaRPr lang="zh-CN" altLang="zh-CN" sz="1600" b="1" kern="100" dirty="0">
                        <a:solidFill>
                          <a:srgbClr val="7030A0"/>
                        </a:solidFill>
                        <a:latin typeface="Calibri" panose="020F0502020204030204" pitchFamily="34" charset="0"/>
                        <a:ea typeface="宋体" panose="02010600030101010101" pitchFamily="2" charset="-122"/>
                        <a:cs typeface="Times New Roman" panose="02020603050405020304"/>
                      </a:endParaRPr>
                    </a:p>
                  </a:txBody>
                  <a:tcPr marL="68580" marR="68580" marT="0" marB="0"/>
                </a:tc>
              </a:tr>
              <a:tr h="318770">
                <a:tc>
                  <a:txBody>
                    <a:bodyPr/>
                    <a:p>
                      <a:pPr algn="ctr">
                        <a:spcAft>
                          <a:spcPts val="0"/>
                        </a:spcAft>
                      </a:pPr>
                      <a:r>
                        <a:rPr lang="zh-CN" altLang="zh-CN" sz="1600" b="1" kern="100" dirty="0">
                          <a:latin typeface="Calibri" panose="020F0502020204030204" pitchFamily="34" charset="0"/>
                          <a:ea typeface="宋体" panose="02010600030101010101" pitchFamily="2" charset="-122"/>
                          <a:cs typeface="Times New Roman" panose="02020603050405020304"/>
                          <a:sym typeface="+mn-ea"/>
                        </a:rPr>
                        <a:t>书面通知</a:t>
                      </a:r>
                      <a:endParaRPr lang="zh-CN" altLang="zh-CN" sz="1600" b="1" kern="100" dirty="0">
                        <a:latin typeface="Calibri" panose="020F0502020204030204" pitchFamily="34" charset="0"/>
                        <a:ea typeface="宋体" panose="02010600030101010101" pitchFamily="2" charset="-122"/>
                        <a:cs typeface="Times New Roman" panose="02020603050405020304"/>
                        <a:sym typeface="+mn-ea"/>
                      </a:endParaRPr>
                    </a:p>
                  </a:txBody>
                  <a:tcPr marL="68580" marR="68580" marT="0" marB="0"/>
                </a:tc>
                <a:tc>
                  <a:txBody>
                    <a:bodyPr/>
                    <a:p>
                      <a:pPr algn="l">
                        <a:spcAft>
                          <a:spcPts val="0"/>
                        </a:spcAft>
                      </a:pPr>
                      <a:r>
                        <a:rPr lang="en-US" altLang="zh-CN" sz="1600" b="1" kern="100" dirty="0">
                          <a:solidFill>
                            <a:srgbClr val="C00000"/>
                          </a:solidFill>
                          <a:latin typeface="Calibri" panose="020F0502020204030204" pitchFamily="34" charset="0"/>
                          <a:cs typeface="Times New Roman" panose="02020603050405020304"/>
                          <a:sym typeface="+mn-ea"/>
                        </a:rPr>
                        <a:t>1. </a:t>
                      </a:r>
                      <a:r>
                        <a:rPr lang="zh-CN" altLang="zh-CN" sz="1600" b="1" kern="100" dirty="0">
                          <a:solidFill>
                            <a:srgbClr val="C00000"/>
                          </a:solidFill>
                          <a:latin typeface="Calibri" panose="020F0502020204030204" pitchFamily="34" charset="0"/>
                          <a:ea typeface="宋体" panose="02010600030101010101" pitchFamily="2" charset="-122"/>
                          <a:cs typeface="Times New Roman" panose="02020603050405020304"/>
                          <a:sym typeface="+mn-ea"/>
                        </a:rPr>
                        <a:t>标题</a:t>
                      </a:r>
                      <a:r>
                        <a:rPr lang="en-US" altLang="zh-CN" sz="1600" b="1" kern="100" dirty="0">
                          <a:solidFill>
                            <a:srgbClr val="C00000"/>
                          </a:solidFill>
                          <a:latin typeface="Calibri" panose="020F0502020204030204" pitchFamily="34" charset="0"/>
                          <a:cs typeface="Times New Roman" panose="02020603050405020304"/>
                          <a:sym typeface="+mn-ea"/>
                        </a:rPr>
                        <a:t>(Notice) </a:t>
                      </a:r>
                      <a:r>
                        <a:rPr lang="en-US" altLang="zh-CN" sz="1600" kern="100" dirty="0">
                          <a:latin typeface="Calibri" panose="020F0502020204030204" pitchFamily="34" charset="0"/>
                          <a:cs typeface="Times New Roman" panose="02020603050405020304"/>
                          <a:sym typeface="+mn-ea"/>
                        </a:rPr>
                        <a:t> 2. </a:t>
                      </a:r>
                      <a:r>
                        <a:rPr lang="zh-CN" altLang="zh-CN" sz="1600" kern="100" dirty="0">
                          <a:latin typeface="Calibri" panose="020F0502020204030204" pitchFamily="34" charset="0"/>
                          <a:ea typeface="宋体" panose="02010600030101010101" pitchFamily="2" charset="-122"/>
                          <a:cs typeface="Times New Roman" panose="02020603050405020304"/>
                          <a:sym typeface="+mn-ea"/>
                        </a:rPr>
                        <a:t>正文</a:t>
                      </a:r>
                      <a:r>
                        <a:rPr lang="en-US" altLang="zh-CN" sz="1600" kern="100" dirty="0">
                          <a:latin typeface="Calibri" panose="020F0502020204030204" pitchFamily="34" charset="0"/>
                          <a:ea typeface="宋体" panose="02010600030101010101" pitchFamily="2" charset="-122"/>
                          <a:cs typeface="Times New Roman" panose="02020603050405020304"/>
                          <a:sym typeface="+mn-ea"/>
                        </a:rPr>
                        <a:t>    </a:t>
                      </a:r>
                      <a:r>
                        <a:rPr lang="en-US" altLang="zh-CN" sz="1600" b="1" kern="100" dirty="0">
                          <a:solidFill>
                            <a:srgbClr val="C00000"/>
                          </a:solidFill>
                          <a:latin typeface="Calibri" panose="020F0502020204030204" pitchFamily="34" charset="0"/>
                          <a:ea typeface="宋体" panose="02010600030101010101" pitchFamily="2" charset="-122"/>
                          <a:cs typeface="Times New Roman" panose="02020603050405020304"/>
                          <a:sym typeface="+mn-ea"/>
                        </a:rPr>
                        <a:t> </a:t>
                      </a:r>
                      <a:r>
                        <a:rPr lang="en-US" altLang="zh-CN" sz="1600" b="1" kern="100" dirty="0">
                          <a:solidFill>
                            <a:srgbClr val="C00000"/>
                          </a:solidFill>
                          <a:latin typeface="Calibri" panose="020F0502020204030204" pitchFamily="34" charset="0"/>
                          <a:cs typeface="Times New Roman" panose="02020603050405020304"/>
                          <a:sym typeface="+mn-ea"/>
                        </a:rPr>
                        <a:t>3.</a:t>
                      </a:r>
                      <a:r>
                        <a:rPr lang="zh-CN" altLang="zh-CN" sz="1600" b="1" kern="100" dirty="0">
                          <a:solidFill>
                            <a:srgbClr val="C00000"/>
                          </a:solidFill>
                          <a:latin typeface="Calibri" panose="020F0502020204030204" pitchFamily="34" charset="0"/>
                          <a:ea typeface="宋体" panose="02010600030101010101" pitchFamily="2" charset="-122"/>
                          <a:cs typeface="Times New Roman" panose="02020603050405020304"/>
                          <a:sym typeface="+mn-ea"/>
                        </a:rPr>
                        <a:t>落款（发布者，日期）</a:t>
                      </a:r>
                      <a:endParaRPr lang="zh-CN" sz="1600" b="1" kern="100" dirty="0">
                        <a:solidFill>
                          <a:srgbClr val="C00000"/>
                        </a:solidFill>
                        <a:latin typeface="Calibri" panose="020F0502020204030204"/>
                        <a:ea typeface="宋体" panose="02010600030101010101" pitchFamily="2" charset="-122"/>
                        <a:cs typeface="Times New Roman" panose="02020603050405020304"/>
                      </a:endParaRPr>
                    </a:p>
                  </a:txBody>
                  <a:tcPr marL="68580" marR="68580" marT="0" marB="0"/>
                </a:tc>
              </a:tr>
              <a:tr h="289560">
                <a:tc>
                  <a:txBody>
                    <a:bodyPr/>
                    <a:p>
                      <a:pPr marL="0" marR="0" indent="0" algn="ctr" defTabSz="914400" rtl="0" eaLnBrk="1" fontAlgn="auto" latinLnBrk="0" hangingPunct="1">
                        <a:lnSpc>
                          <a:spcPct val="100000"/>
                        </a:lnSpc>
                        <a:spcBef>
                          <a:spcPts val="0"/>
                        </a:spcBef>
                        <a:spcAft>
                          <a:spcPts val="0"/>
                        </a:spcAft>
                        <a:buClrTx/>
                        <a:buSzTx/>
                        <a:buFontTx/>
                        <a:buNone/>
                        <a:defRPr/>
                      </a:pPr>
                      <a:r>
                        <a:rPr lang="zh-CN" sz="1600" b="1" kern="100" dirty="0">
                          <a:latin typeface="Calibri" panose="020F0502020204030204"/>
                          <a:ea typeface="宋体" panose="02010600030101010101" pitchFamily="2" charset="-122"/>
                          <a:cs typeface="Times New Roman" panose="02020603050405020304"/>
                        </a:rPr>
                        <a:t>招聘</a:t>
                      </a:r>
                      <a:r>
                        <a:rPr lang="en-US" altLang="zh-CN" sz="1600" b="1" kern="100" dirty="0">
                          <a:latin typeface="Calibri" panose="020F0502020204030204"/>
                          <a:ea typeface="宋体" panose="02010600030101010101" pitchFamily="2" charset="-122"/>
                          <a:cs typeface="Times New Roman" panose="02020603050405020304"/>
                        </a:rPr>
                        <a:t>/</a:t>
                      </a:r>
                      <a:r>
                        <a:rPr lang="zh-CN" altLang="zh-CN" sz="1600" b="1" kern="100" dirty="0">
                          <a:latin typeface="Calibri" panose="020F0502020204030204" pitchFamily="34" charset="0"/>
                          <a:ea typeface="宋体" panose="02010600030101010101" pitchFamily="2" charset="-122"/>
                          <a:cs typeface="Times New Roman" panose="02020603050405020304"/>
                        </a:rPr>
                        <a:t>寻物</a:t>
                      </a:r>
                      <a:r>
                        <a:rPr lang="en-US" altLang="zh-CN" sz="1600" b="1" kern="100" dirty="0">
                          <a:latin typeface="Calibri" panose="020F0502020204030204" pitchFamily="34" charset="0"/>
                          <a:ea typeface="+mn-ea"/>
                          <a:cs typeface="Times New Roman" panose="02020603050405020304"/>
                        </a:rPr>
                        <a:t>/</a:t>
                      </a:r>
                      <a:r>
                        <a:rPr lang="zh-CN" altLang="zh-CN" sz="1600" b="1" kern="100" dirty="0">
                          <a:latin typeface="Calibri" panose="020F0502020204030204" pitchFamily="34" charset="0"/>
                          <a:ea typeface="宋体" panose="02010600030101010101" pitchFamily="2" charset="-122"/>
                          <a:cs typeface="Times New Roman" panose="02020603050405020304"/>
                        </a:rPr>
                        <a:t>招领启事</a:t>
                      </a:r>
                      <a:endParaRPr lang="zh-CN" altLang="zh-CN" sz="1600" b="1" kern="100" dirty="0">
                        <a:latin typeface="Calibri" panose="020F0502020204030204" pitchFamily="34" charset="0"/>
                        <a:ea typeface="宋体" panose="02010600030101010101" pitchFamily="2" charset="-122"/>
                        <a:cs typeface="Times New Roman" panose="02020603050405020304"/>
                      </a:endParaRPr>
                    </a:p>
                  </a:txBody>
                  <a:tcPr marL="68580" marR="68580" marT="0" marB="0"/>
                </a:tc>
                <a:tc>
                  <a:txBody>
                    <a:bodyPr/>
                    <a:p>
                      <a:pPr algn="l">
                        <a:spcAft>
                          <a:spcPts val="0"/>
                        </a:spcAft>
                      </a:pPr>
                      <a:r>
                        <a:rPr lang="en-US" sz="1600" b="1" kern="100" dirty="0">
                          <a:solidFill>
                            <a:srgbClr val="C00000"/>
                          </a:solidFill>
                          <a:latin typeface="Calibri" panose="020F0502020204030204"/>
                          <a:ea typeface="宋体" panose="02010600030101010101" pitchFamily="2" charset="-122"/>
                          <a:cs typeface="Times New Roman" panose="02020603050405020304"/>
                        </a:rPr>
                        <a:t>1.</a:t>
                      </a:r>
                      <a:r>
                        <a:rPr lang="zh-CN" sz="1600" b="1" kern="100" dirty="0">
                          <a:solidFill>
                            <a:srgbClr val="C00000"/>
                          </a:solidFill>
                          <a:latin typeface="Calibri" panose="020F0502020204030204"/>
                          <a:ea typeface="宋体" panose="02010600030101010101" pitchFamily="2" charset="-122"/>
                          <a:cs typeface="Times New Roman" panose="02020603050405020304"/>
                        </a:rPr>
                        <a:t>标题（……</a:t>
                      </a:r>
                      <a:r>
                        <a:rPr lang="en-US" sz="1600" b="1" kern="100" dirty="0">
                          <a:solidFill>
                            <a:srgbClr val="C00000"/>
                          </a:solidFill>
                          <a:latin typeface="Calibri" panose="020F0502020204030204"/>
                          <a:ea typeface="宋体" panose="02010600030101010101" pitchFamily="2" charset="-122"/>
                          <a:cs typeface="Times New Roman" panose="02020603050405020304"/>
                        </a:rPr>
                        <a:t>Wanted</a:t>
                      </a:r>
                      <a:r>
                        <a:rPr lang="en-US" altLang="zh-CN" sz="1600" b="1" kern="100" dirty="0">
                          <a:solidFill>
                            <a:srgbClr val="C00000"/>
                          </a:solidFill>
                          <a:latin typeface="Calibri" panose="020F0502020204030204"/>
                          <a:ea typeface="宋体" panose="02010600030101010101" pitchFamily="2" charset="-122"/>
                          <a:cs typeface="Times New Roman" panose="02020603050405020304"/>
                        </a:rPr>
                        <a:t>/</a:t>
                      </a:r>
                      <a:r>
                        <a:rPr lang="en-US" altLang="zh-CN" sz="1600" b="1" kern="100" dirty="0">
                          <a:solidFill>
                            <a:srgbClr val="C00000"/>
                          </a:solidFill>
                          <a:latin typeface="Calibri" panose="020F0502020204030204" pitchFamily="34" charset="0"/>
                          <a:ea typeface="+mn-ea"/>
                          <a:cs typeface="Times New Roman" panose="02020603050405020304"/>
                        </a:rPr>
                        <a:t>Lost/Found</a:t>
                      </a:r>
                      <a:r>
                        <a:rPr lang="zh-CN" sz="1600" b="1" kern="100" dirty="0">
                          <a:solidFill>
                            <a:srgbClr val="C00000"/>
                          </a:solidFill>
                          <a:latin typeface="Calibri" panose="020F0502020204030204"/>
                          <a:ea typeface="宋体" panose="02010600030101010101" pitchFamily="2" charset="-122"/>
                          <a:cs typeface="Times New Roman" panose="02020603050405020304"/>
                        </a:rPr>
                        <a:t>）</a:t>
                      </a:r>
                      <a:r>
                        <a:rPr lang="en-US" sz="1600" kern="100" dirty="0">
                          <a:latin typeface="Calibri" panose="020F0502020204030204"/>
                          <a:ea typeface="宋体" panose="02010600030101010101" pitchFamily="2" charset="-122"/>
                          <a:cs typeface="Times New Roman" panose="02020603050405020304"/>
                        </a:rPr>
                        <a:t>2. </a:t>
                      </a:r>
                      <a:r>
                        <a:rPr lang="zh-CN" sz="1600" kern="100" dirty="0">
                          <a:latin typeface="Calibri" panose="020F0502020204030204"/>
                          <a:ea typeface="宋体" panose="02010600030101010101" pitchFamily="2" charset="-122"/>
                          <a:cs typeface="Times New Roman" panose="02020603050405020304"/>
                        </a:rPr>
                        <a:t>正文</a:t>
                      </a:r>
                      <a:r>
                        <a:rPr lang="en-US" altLang="zh-CN" sz="1600" kern="100" dirty="0">
                          <a:latin typeface="Calibri" panose="020F0502020204030204"/>
                          <a:ea typeface="宋体" panose="02010600030101010101" pitchFamily="2" charset="-122"/>
                          <a:cs typeface="Times New Roman" panose="02020603050405020304"/>
                        </a:rPr>
                        <a:t>     </a:t>
                      </a:r>
                      <a:r>
                        <a:rPr lang="en-US" sz="1600" b="1" kern="100" dirty="0">
                          <a:solidFill>
                            <a:srgbClr val="C00000"/>
                          </a:solidFill>
                          <a:latin typeface="Calibri" panose="020F0502020204030204"/>
                          <a:ea typeface="宋体" panose="02010600030101010101" pitchFamily="2" charset="-122"/>
                          <a:cs typeface="Times New Roman" panose="02020603050405020304"/>
                        </a:rPr>
                        <a:t>3. </a:t>
                      </a:r>
                      <a:r>
                        <a:rPr lang="zh-CN" sz="1600" b="1" kern="100" dirty="0">
                          <a:solidFill>
                            <a:srgbClr val="C00000"/>
                          </a:solidFill>
                          <a:latin typeface="Calibri" panose="020F0502020204030204"/>
                          <a:ea typeface="宋体" panose="02010600030101010101" pitchFamily="2" charset="-122"/>
                          <a:cs typeface="Times New Roman" panose="02020603050405020304"/>
                        </a:rPr>
                        <a:t>落款（发布者，发布时间）</a:t>
                      </a:r>
                      <a:endParaRPr lang="zh-CN" sz="1600" b="1" kern="100" dirty="0">
                        <a:solidFill>
                          <a:srgbClr val="C00000"/>
                        </a:solidFill>
                        <a:latin typeface="Calibri" panose="020F0502020204030204"/>
                        <a:ea typeface="宋体" panose="02010600030101010101" pitchFamily="2" charset="-122"/>
                        <a:cs typeface="Times New Roman" panose="02020603050405020304"/>
                      </a:endParaRPr>
                    </a:p>
                  </a:txBody>
                  <a:tcPr marL="68580" marR="68580" marT="0" marB="0"/>
                </a:tc>
              </a:tr>
              <a:tr h="381000">
                <a:tc>
                  <a:txBody>
                    <a:bodyPr/>
                    <a:p>
                      <a:pPr marL="0" marR="0" indent="0" algn="ctr" defTabSz="914400" rtl="0" eaLnBrk="1" fontAlgn="auto" latinLnBrk="0" hangingPunct="1">
                        <a:lnSpc>
                          <a:spcPct val="100000"/>
                        </a:lnSpc>
                        <a:spcBef>
                          <a:spcPts val="0"/>
                        </a:spcBef>
                        <a:spcAft>
                          <a:spcPts val="0"/>
                        </a:spcAft>
                        <a:buClrTx/>
                        <a:buSzTx/>
                        <a:buFontTx/>
                        <a:buNone/>
                        <a:defRPr/>
                      </a:pPr>
                      <a:r>
                        <a:rPr lang="zh-CN" altLang="zh-CN" sz="1600" b="1" kern="100" dirty="0">
                          <a:latin typeface="Calibri" panose="020F0502020204030204" pitchFamily="34" charset="0"/>
                          <a:ea typeface="宋体" panose="02010600030101010101" pitchFamily="2" charset="-122"/>
                          <a:cs typeface="Times New Roman" panose="02020603050405020304"/>
                        </a:rPr>
                        <a:t>海报</a:t>
                      </a:r>
                      <a:endParaRPr lang="zh-CN" altLang="zh-CN" sz="1600" b="1" kern="100" dirty="0">
                        <a:latin typeface="Calibri" panose="020F0502020204030204" pitchFamily="34" charset="0"/>
                        <a:ea typeface="宋体" panose="02010600030101010101" pitchFamily="2" charset="-122"/>
                        <a:cs typeface="Times New Roman" panose="02020603050405020304"/>
                      </a:endParaRPr>
                    </a:p>
                  </a:txBody>
                  <a:tcPr marL="68580" marR="68580" marT="0" marB="0"/>
                </a:tc>
                <a:tc>
                  <a:txBody>
                    <a:bodyPr/>
                    <a:p>
                      <a:pPr marL="0" marR="0" indent="0" algn="l" defTabSz="914400" rtl="0" eaLnBrk="1" fontAlgn="auto" latinLnBrk="0" hangingPunct="1">
                        <a:lnSpc>
                          <a:spcPct val="100000"/>
                        </a:lnSpc>
                        <a:spcBef>
                          <a:spcPts val="0"/>
                        </a:spcBef>
                        <a:spcAft>
                          <a:spcPts val="0"/>
                        </a:spcAft>
                        <a:buClrTx/>
                        <a:buSzTx/>
                        <a:buFontTx/>
                        <a:buNone/>
                        <a:defRPr/>
                      </a:pPr>
                      <a:r>
                        <a:rPr lang="en-US" altLang="zh-CN" sz="1600" b="1" kern="100" dirty="0">
                          <a:solidFill>
                            <a:srgbClr val="C00000"/>
                          </a:solidFill>
                          <a:latin typeface="Calibri" panose="020F0502020204030204" pitchFamily="34" charset="0"/>
                          <a:ea typeface="+mn-ea"/>
                          <a:cs typeface="Times New Roman" panose="02020603050405020304"/>
                        </a:rPr>
                        <a:t>1.</a:t>
                      </a:r>
                      <a:r>
                        <a:rPr lang="zh-CN" altLang="zh-CN" sz="1600" b="1" kern="100" dirty="0">
                          <a:solidFill>
                            <a:srgbClr val="C00000"/>
                          </a:solidFill>
                          <a:latin typeface="Calibri" panose="020F0502020204030204" pitchFamily="34" charset="0"/>
                          <a:ea typeface="宋体" panose="02010600030101010101" pitchFamily="2" charset="-122"/>
                          <a:cs typeface="Times New Roman" panose="02020603050405020304"/>
                        </a:rPr>
                        <a:t>标题</a:t>
                      </a:r>
                      <a:r>
                        <a:rPr lang="en-US" altLang="zh-CN" sz="1600" b="1" kern="100" dirty="0">
                          <a:solidFill>
                            <a:srgbClr val="C00000"/>
                          </a:solidFill>
                          <a:latin typeface="Calibri" panose="020F0502020204030204" pitchFamily="34" charset="0"/>
                          <a:ea typeface="宋体" panose="02010600030101010101" pitchFamily="2" charset="-122"/>
                          <a:cs typeface="Times New Roman" panose="02020603050405020304"/>
                        </a:rPr>
                        <a:t> </a:t>
                      </a:r>
                      <a:r>
                        <a:rPr lang="en-US" altLang="zh-CN" sz="1600" b="1" kern="100" dirty="0">
                          <a:solidFill>
                            <a:srgbClr val="C00000"/>
                          </a:solidFill>
                          <a:latin typeface="Calibri" panose="020F0502020204030204" pitchFamily="34" charset="0"/>
                          <a:ea typeface="+mn-ea"/>
                          <a:cs typeface="Times New Roman" panose="02020603050405020304"/>
                        </a:rPr>
                        <a:t>(Poster)</a:t>
                      </a:r>
                      <a:r>
                        <a:rPr lang="en-US" altLang="zh-CN" sz="1600" kern="100" dirty="0">
                          <a:latin typeface="Calibri" panose="020F0502020204030204" pitchFamily="34" charset="0"/>
                          <a:ea typeface="+mn-ea"/>
                          <a:cs typeface="Times New Roman" panose="02020603050405020304"/>
                        </a:rPr>
                        <a:t> 2. </a:t>
                      </a:r>
                      <a:r>
                        <a:rPr lang="zh-CN" altLang="zh-CN" sz="1600" kern="100" dirty="0">
                          <a:latin typeface="Calibri" panose="020F0502020204030204" pitchFamily="34" charset="0"/>
                          <a:ea typeface="宋体" panose="02010600030101010101" pitchFamily="2" charset="-122"/>
                          <a:cs typeface="Times New Roman" panose="02020603050405020304"/>
                        </a:rPr>
                        <a:t>正文</a:t>
                      </a:r>
                      <a:r>
                        <a:rPr lang="en-US" altLang="zh-CN" sz="1600" kern="100" dirty="0">
                          <a:latin typeface="Calibri" panose="020F0502020204030204" pitchFamily="34" charset="0"/>
                          <a:ea typeface="宋体" panose="02010600030101010101" pitchFamily="2" charset="-122"/>
                          <a:cs typeface="Times New Roman" panose="02020603050405020304"/>
                        </a:rPr>
                        <a:t>   </a:t>
                      </a:r>
                      <a:r>
                        <a:rPr lang="en-US" altLang="zh-CN" sz="1600" b="1" kern="100" dirty="0">
                          <a:solidFill>
                            <a:srgbClr val="C00000"/>
                          </a:solidFill>
                          <a:latin typeface="Calibri" panose="020F0502020204030204" pitchFamily="34" charset="0"/>
                          <a:ea typeface="+mn-ea"/>
                          <a:cs typeface="Times New Roman" panose="02020603050405020304"/>
                        </a:rPr>
                        <a:t>3.</a:t>
                      </a:r>
                      <a:r>
                        <a:rPr lang="zh-CN" altLang="zh-CN" sz="1600" b="1" kern="100" dirty="0">
                          <a:solidFill>
                            <a:srgbClr val="C00000"/>
                          </a:solidFill>
                          <a:latin typeface="Calibri" panose="020F0502020204030204" pitchFamily="34" charset="0"/>
                          <a:ea typeface="宋体" panose="02010600030101010101" pitchFamily="2" charset="-122"/>
                          <a:cs typeface="Times New Roman" panose="02020603050405020304"/>
                        </a:rPr>
                        <a:t>落款（发布者，日期）</a:t>
                      </a:r>
                      <a:endParaRPr lang="zh-CN" altLang="zh-CN" sz="1600" b="1" kern="100" dirty="0">
                        <a:solidFill>
                          <a:srgbClr val="C00000"/>
                        </a:solidFill>
                        <a:latin typeface="Calibri" panose="020F0502020204030204" pitchFamily="34" charset="0"/>
                        <a:ea typeface="宋体" panose="02010600030101010101" pitchFamily="2" charset="-122"/>
                        <a:cs typeface="Times New Roman" panose="02020603050405020304"/>
                      </a:endParaRPr>
                    </a:p>
                  </a:txBody>
                  <a:tcPr marL="68580" marR="68580" marT="0" marB="0"/>
                </a:tc>
              </a:tr>
            </a:tbl>
          </a:graphicData>
        </a:graphic>
      </p:graphicFrame>
      <p:pic>
        <p:nvPicPr>
          <p:cNvPr id="4" name="图片 3" descr="未标题-1.png"/>
          <p:cNvPicPr>
            <a:picLocks noChangeAspect="1"/>
          </p:cNvPicPr>
          <p:nvPr/>
        </p:nvPicPr>
        <p:blipFill>
          <a:blip r:embed="rId4" cstate="print"/>
          <a:stretch>
            <a:fillRect/>
          </a:stretch>
        </p:blipFill>
        <p:spPr>
          <a:xfrm>
            <a:off x="8150225" y="0"/>
            <a:ext cx="459740" cy="749935"/>
          </a:xfrm>
          <a:prstGeom prst="rect">
            <a:avLst/>
          </a:prstGeom>
        </p:spPr>
      </p:pic>
      <p:sp>
        <p:nvSpPr>
          <p:cNvPr id="23" name="文本框 22"/>
          <p:cNvSpPr txBox="1"/>
          <p:nvPr/>
        </p:nvSpPr>
        <p:spPr>
          <a:xfrm>
            <a:off x="5141595" y="1145540"/>
            <a:ext cx="1000760" cy="337185"/>
          </a:xfrm>
          <a:prstGeom prst="rect">
            <a:avLst/>
          </a:prstGeom>
          <a:noFill/>
        </p:spPr>
        <p:txBody>
          <a:bodyPr wrap="none" rtlCol="0" anchor="t">
            <a:spAutoFit/>
          </a:bodyPr>
          <a:p>
            <a:r>
              <a:rPr lang="zh-CN" altLang="en-US" sz="1600" b="1" kern="100" dirty="0">
                <a:solidFill>
                  <a:srgbClr val="7030A0"/>
                </a:solidFill>
                <a:latin typeface="Calibri" panose="020F0502020204030204" pitchFamily="34" charset="0"/>
                <a:ea typeface="宋体" panose="02010600030101010101" pitchFamily="2" charset="-122"/>
                <a:cs typeface="Times New Roman" panose="02020603050405020304"/>
                <a:sym typeface="+mn-ea"/>
              </a:rPr>
              <a:t>可有标题</a:t>
            </a:r>
            <a:endParaRPr lang="zh-CN" altLang="en-US" dirty="0" smtClean="0">
              <a:latin typeface="Times New Roman" panose="02020603050405020304" pitchFamily="18" charset="0"/>
              <a:cs typeface="Times New Roman" panose="02020603050405020304" pitchFamily="18" charset="0"/>
            </a:endParaRPr>
          </a:p>
        </p:txBody>
      </p:sp>
      <p:sp>
        <p:nvSpPr>
          <p:cNvPr id="24" name="文本框 23"/>
          <p:cNvSpPr txBox="1"/>
          <p:nvPr/>
        </p:nvSpPr>
        <p:spPr>
          <a:xfrm>
            <a:off x="5756910" y="2334260"/>
            <a:ext cx="2023110" cy="337185"/>
          </a:xfrm>
          <a:prstGeom prst="rect">
            <a:avLst/>
          </a:prstGeom>
          <a:noFill/>
        </p:spPr>
        <p:txBody>
          <a:bodyPr wrap="none" rtlCol="0" anchor="t">
            <a:spAutoFit/>
          </a:bodyPr>
          <a:p>
            <a:pPr algn="l" defTabSz="914400">
              <a:spcBef>
                <a:spcPts val="0"/>
              </a:spcBef>
              <a:spcAft>
                <a:spcPts val="0"/>
              </a:spcAft>
              <a:buClrTx/>
              <a:buSzTx/>
              <a:buFont typeface="Calibri" panose="020F0502020204030204" pitchFamily="34" charset="0"/>
              <a:defRPr/>
            </a:pPr>
            <a:r>
              <a:rPr lang="zh-CN" altLang="zh-CN" sz="1600" b="1" kern="100" dirty="0">
                <a:solidFill>
                  <a:srgbClr val="7030A0"/>
                </a:solidFill>
                <a:latin typeface="Calibri" panose="020F0502020204030204" pitchFamily="34" charset="0"/>
                <a:ea typeface="宋体" panose="02010600030101010101" pitchFamily="2" charset="-122"/>
                <a:cs typeface="Times New Roman" panose="02020603050405020304"/>
                <a:sym typeface="+mn-ea"/>
              </a:rPr>
              <a:t>不需标题，不需落款</a:t>
            </a:r>
            <a:endParaRPr lang="zh-CN" altLang="en-US" dirty="0" smtClean="0">
              <a:latin typeface="Times New Roman" panose="02020603050405020304" pitchFamily="18" charset="0"/>
              <a:cs typeface="Times New Roman" panose="02020603050405020304" pitchFamily="18" charset="0"/>
            </a:endParaRPr>
          </a:p>
        </p:txBody>
      </p:sp>
      <p:sp>
        <p:nvSpPr>
          <p:cNvPr id="25" name="文本框 24"/>
          <p:cNvSpPr txBox="1"/>
          <p:nvPr/>
        </p:nvSpPr>
        <p:spPr>
          <a:xfrm>
            <a:off x="5966460" y="3665855"/>
            <a:ext cx="1751330" cy="337185"/>
          </a:xfrm>
          <a:prstGeom prst="rect">
            <a:avLst/>
          </a:prstGeom>
          <a:noFill/>
        </p:spPr>
        <p:txBody>
          <a:bodyPr wrap="none" rtlCol="0" anchor="t">
            <a:spAutoFit/>
          </a:bodyPr>
          <a:p>
            <a:pPr algn="l" defTabSz="914400">
              <a:spcBef>
                <a:spcPts val="0"/>
              </a:spcBef>
              <a:spcAft>
                <a:spcPts val="0"/>
              </a:spcAft>
              <a:buClrTx/>
              <a:buSzTx/>
              <a:buFontTx/>
              <a:defRPr/>
            </a:pPr>
            <a:r>
              <a:rPr lang="en-US" altLang="zh-CN" sz="1600" kern="100" dirty="0">
                <a:solidFill>
                  <a:schemeClr val="dk1"/>
                </a:solidFill>
                <a:latin typeface="Calibri" panose="020F0502020204030204" pitchFamily="34" charset="0"/>
                <a:ea typeface="宋体" panose="02010600030101010101" pitchFamily="2" charset="-122"/>
                <a:cs typeface="Times New Roman" panose="02020603050405020304"/>
                <a:sym typeface="+mn-ea"/>
              </a:rPr>
              <a:t>   </a:t>
            </a:r>
            <a:r>
              <a:rPr lang="zh-CN" altLang="zh-CN" sz="1600" b="1" kern="100" dirty="0">
                <a:solidFill>
                  <a:srgbClr val="7030A0"/>
                </a:solidFill>
                <a:latin typeface="Calibri" panose="020F0502020204030204" pitchFamily="34" charset="0"/>
                <a:ea typeface="宋体" panose="02010600030101010101" pitchFamily="2" charset="-122"/>
                <a:cs typeface="Times New Roman" panose="02020603050405020304"/>
                <a:sym typeface="+mn-ea"/>
              </a:rPr>
              <a:t>不需落款和日期</a:t>
            </a:r>
            <a:endParaRPr lang="zh-CN" altLang="en-US" dirty="0" smtClean="0">
              <a:latin typeface="Times New Roman" panose="02020603050405020304" pitchFamily="18" charset="0"/>
              <a:cs typeface="Times New Roman" panose="02020603050405020304" pitchFamily="18" charset="0"/>
            </a:endParaRPr>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down)">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down)">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down)">
                                      <p:cBhvr>
                                        <p:cTn id="2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3" grpId="0"/>
      <p:bldP spid="23" grpId="1"/>
      <p:bldP spid="24" grpId="0"/>
      <p:bldP spid="24" grpId="1"/>
      <p:bldP spid="25" grpId="0"/>
      <p:bldP spid="25"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5">
                <a:lumMod val="75000"/>
              </a:schemeClr>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pic>
        <p:nvPicPr>
          <p:cNvPr id="4" name="图片 3" descr="未标题-1.png"/>
          <p:cNvPicPr>
            <a:picLocks noChangeAspect="1"/>
          </p:cNvPicPr>
          <p:nvPr/>
        </p:nvPicPr>
        <p:blipFill>
          <a:blip r:embed="rId4" cstate="print"/>
          <a:stretch>
            <a:fillRect/>
          </a:stretch>
        </p:blipFill>
        <p:spPr>
          <a:xfrm>
            <a:off x="8150225" y="0"/>
            <a:ext cx="459740" cy="749935"/>
          </a:xfrm>
          <a:prstGeom prst="rect">
            <a:avLst/>
          </a:prstGeom>
        </p:spPr>
      </p:pic>
      <p:sp>
        <p:nvSpPr>
          <p:cNvPr id="5" name="TextBox 3"/>
          <p:cNvSpPr txBox="1"/>
          <p:nvPr/>
        </p:nvSpPr>
        <p:spPr>
          <a:xfrm>
            <a:off x="534035" y="144780"/>
            <a:ext cx="3724910" cy="398780"/>
          </a:xfrm>
          <a:prstGeom prst="rect">
            <a:avLst/>
          </a:prstGeom>
          <a:noFill/>
        </p:spPr>
        <p:txBody>
          <a:bodyPr wrap="square" rtlCol="0">
            <a:spAutoFit/>
          </a:bodyPr>
          <a:p>
            <a:r>
              <a:rPr lang="zh-CN" altLang="en-US" sz="2000" b="1" dirty="0">
                <a:solidFill>
                  <a:schemeClr val="accent5">
                    <a:lumMod val="75000"/>
                  </a:schemeClr>
                </a:solidFill>
                <a:latin typeface="微软雅黑" panose="020B0503020204020204" pitchFamily="34" charset="-122"/>
                <a:ea typeface="微软雅黑" panose="020B0503020204020204" pitchFamily="34" charset="-122"/>
              </a:rPr>
              <a:t>表达时间和地点</a:t>
            </a:r>
            <a:endParaRPr lang="zh-CN" altLang="en-US" sz="2000" b="1" dirty="0">
              <a:solidFill>
                <a:schemeClr val="accent5">
                  <a:lumMod val="75000"/>
                </a:schemeClr>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200660" y="684530"/>
            <a:ext cx="8732520" cy="3415030"/>
          </a:xfrm>
          <a:prstGeom prst="rect">
            <a:avLst/>
          </a:prstGeom>
          <a:noFill/>
        </p:spPr>
        <p:txBody>
          <a:bodyPr wrap="square" rtlCol="0" anchor="t">
            <a:spAutoFit/>
          </a:bodyPr>
          <a:p>
            <a:pPr marL="285750" indent="-285750">
              <a:buFont typeface="Wingdings" panose="05000000000000000000" charset="0"/>
              <a:buChar char="Ø"/>
            </a:pPr>
            <a:r>
              <a:rPr lang="zh-CN" altLang="en-US" sz="1800" b="1" dirty="0" smtClean="0">
                <a:latin typeface="Times New Roman" panose="02020603050405020304" pitchFamily="18" charset="0"/>
                <a:cs typeface="Times New Roman" panose="02020603050405020304" pitchFamily="18" charset="0"/>
                <a:sym typeface="+mn-ea"/>
              </a:rPr>
              <a:t>一般来说,</a:t>
            </a:r>
            <a:r>
              <a:rPr lang="en-US" altLang="zh-CN" sz="1800" b="1" dirty="0" smtClean="0">
                <a:latin typeface="Times New Roman" panose="02020603050405020304" pitchFamily="18" charset="0"/>
                <a:cs typeface="Times New Roman" panose="02020603050405020304" pitchFamily="18" charset="0"/>
                <a:sym typeface="+mn-ea"/>
              </a:rPr>
              <a:t> </a:t>
            </a:r>
            <a:r>
              <a:rPr lang="zh-CN" altLang="en-US" sz="1800" b="1" dirty="0" smtClean="0">
                <a:solidFill>
                  <a:srgbClr val="C00000"/>
                </a:solidFill>
                <a:latin typeface="Times New Roman" panose="02020603050405020304" pitchFamily="18" charset="0"/>
                <a:cs typeface="Times New Roman" panose="02020603050405020304" pitchFamily="18" charset="0"/>
                <a:sym typeface="+mn-ea"/>
              </a:rPr>
              <a:t>地点在前</a:t>
            </a:r>
            <a:r>
              <a:rPr lang="zh-CN" altLang="en-US" sz="1800" b="1" dirty="0" smtClean="0">
                <a:latin typeface="Times New Roman" panose="02020603050405020304" pitchFamily="18" charset="0"/>
                <a:cs typeface="Times New Roman" panose="02020603050405020304" pitchFamily="18" charset="0"/>
                <a:sym typeface="+mn-ea"/>
              </a:rPr>
              <a:t>,</a:t>
            </a:r>
            <a:r>
              <a:rPr lang="zh-CN" altLang="en-US" sz="1800" b="1" dirty="0" smtClean="0">
                <a:solidFill>
                  <a:srgbClr val="0070C0"/>
                </a:solidFill>
                <a:latin typeface="Times New Roman" panose="02020603050405020304" pitchFamily="18" charset="0"/>
                <a:cs typeface="Times New Roman" panose="02020603050405020304" pitchFamily="18" charset="0"/>
                <a:sym typeface="+mn-ea"/>
              </a:rPr>
              <a:t>时间在后</a:t>
            </a:r>
            <a:r>
              <a:rPr lang="zh-CN" altLang="en-US" sz="1800" b="1" dirty="0" smtClean="0">
                <a:latin typeface="Times New Roman" panose="02020603050405020304" pitchFamily="18" charset="0"/>
                <a:cs typeface="Times New Roman" panose="02020603050405020304" pitchFamily="18" charset="0"/>
                <a:sym typeface="+mn-ea"/>
              </a:rPr>
              <a:t>；</a:t>
            </a:r>
            <a:r>
              <a:rPr lang="zh-CN" altLang="en-US" sz="1800" b="1" dirty="0" smtClean="0">
                <a:solidFill>
                  <a:srgbClr val="0070C0"/>
                </a:solidFill>
                <a:latin typeface="Times New Roman" panose="02020603050405020304" pitchFamily="18" charset="0"/>
                <a:cs typeface="Times New Roman" panose="02020603050405020304" pitchFamily="18" charset="0"/>
                <a:sym typeface="+mn-ea"/>
              </a:rPr>
              <a:t>时间地点均由小到大</a:t>
            </a:r>
            <a:r>
              <a:rPr lang="zh-CN" altLang="en-US" sz="1800" b="1" dirty="0" smtClean="0">
                <a:latin typeface="Times New Roman" panose="02020603050405020304" pitchFamily="18" charset="0"/>
                <a:cs typeface="Times New Roman" panose="02020603050405020304" pitchFamily="18" charset="0"/>
                <a:sym typeface="+mn-ea"/>
              </a:rPr>
              <a:t>；“在…上</a:t>
            </a:r>
            <a:r>
              <a:rPr lang="en-US" altLang="zh-CN" sz="1800" b="1" dirty="0" smtClean="0">
                <a:latin typeface="Times New Roman" panose="02020603050405020304" pitchFamily="18" charset="0"/>
                <a:cs typeface="Times New Roman" panose="02020603050405020304" pitchFamily="18" charset="0"/>
                <a:sym typeface="+mn-ea"/>
              </a:rPr>
              <a:t>/</a:t>
            </a:r>
            <a:r>
              <a:rPr lang="zh-CN" altLang="en-US" sz="1800" b="1" dirty="0" smtClean="0">
                <a:latin typeface="Times New Roman" panose="02020603050405020304" pitchFamily="18" charset="0"/>
                <a:cs typeface="Times New Roman" panose="02020603050405020304" pitchFamily="18" charset="0"/>
                <a:sym typeface="+mn-ea"/>
              </a:rPr>
              <a:t>下</a:t>
            </a:r>
            <a:r>
              <a:rPr lang="en-US" altLang="zh-CN" sz="1800" b="1" dirty="0" smtClean="0">
                <a:latin typeface="Times New Roman" panose="02020603050405020304" pitchFamily="18" charset="0"/>
                <a:cs typeface="Times New Roman" panose="02020603050405020304" pitchFamily="18" charset="0"/>
                <a:sym typeface="+mn-ea"/>
              </a:rPr>
              <a:t>/</a:t>
            </a:r>
            <a:r>
              <a:rPr lang="zh-CN" altLang="en-US" sz="1800" b="1" dirty="0" smtClean="0">
                <a:latin typeface="Times New Roman" panose="02020603050405020304" pitchFamily="18" charset="0"/>
                <a:cs typeface="Times New Roman" panose="02020603050405020304" pitchFamily="18" charset="0"/>
                <a:sym typeface="+mn-ea"/>
              </a:rPr>
              <a:t>本</a:t>
            </a:r>
            <a:r>
              <a:rPr lang="en-US" altLang="zh-CN" sz="1800" b="1" dirty="0" smtClean="0">
                <a:latin typeface="Times New Roman" panose="02020603050405020304" pitchFamily="18" charset="0"/>
                <a:cs typeface="Times New Roman" panose="02020603050405020304" pitchFamily="18" charset="0"/>
                <a:sym typeface="+mn-ea"/>
              </a:rPr>
              <a:t>+</a:t>
            </a:r>
            <a:r>
              <a:rPr lang="zh-CN" altLang="en-US" sz="1800" b="1" dirty="0" smtClean="0">
                <a:latin typeface="Times New Roman" panose="02020603050405020304" pitchFamily="18" charset="0"/>
                <a:cs typeface="Times New Roman" panose="02020603050405020304" pitchFamily="18" charset="0"/>
                <a:sym typeface="+mn-ea"/>
              </a:rPr>
              <a:t>时间”的表达，</a:t>
            </a:r>
            <a:r>
              <a:rPr lang="zh-CN" altLang="en-US" sz="1800" b="1" dirty="0" smtClean="0">
                <a:solidFill>
                  <a:srgbClr val="7030A0"/>
                </a:solidFill>
                <a:latin typeface="Times New Roman" panose="02020603050405020304" pitchFamily="18" charset="0"/>
                <a:cs typeface="Times New Roman" panose="02020603050405020304" pitchFamily="18" charset="0"/>
                <a:sym typeface="+mn-ea"/>
              </a:rPr>
              <a:t> </a:t>
            </a:r>
            <a:r>
              <a:rPr lang="zh-CN" altLang="en-US" sz="1800" b="1" u="sng" dirty="0" smtClean="0">
                <a:solidFill>
                  <a:srgbClr val="7030A0"/>
                </a:solidFill>
                <a:latin typeface="Times New Roman" panose="02020603050405020304" pitchFamily="18" charset="0"/>
                <a:cs typeface="Times New Roman" panose="02020603050405020304" pitchFamily="18" charset="0"/>
                <a:sym typeface="+mn-ea"/>
              </a:rPr>
              <a:t>last/next/this </a:t>
            </a:r>
            <a:r>
              <a:rPr lang="zh-CN" altLang="en-US" sz="1800" b="1" dirty="0" smtClean="0">
                <a:solidFill>
                  <a:srgbClr val="7030A0"/>
                </a:solidFill>
                <a:latin typeface="Times New Roman" panose="02020603050405020304" pitchFamily="18" charset="0"/>
                <a:cs typeface="Times New Roman" panose="02020603050405020304" pitchFamily="18" charset="0"/>
                <a:sym typeface="+mn-ea"/>
              </a:rPr>
              <a:t>Wednesday/week 前不加介词in/on</a:t>
            </a:r>
            <a:r>
              <a:rPr lang="zh-CN" altLang="en-US" sz="1800" b="1" dirty="0" smtClean="0">
                <a:latin typeface="Times New Roman" panose="02020603050405020304" pitchFamily="18" charset="0"/>
                <a:cs typeface="Times New Roman" panose="02020603050405020304" pitchFamily="18" charset="0"/>
                <a:sym typeface="+mn-ea"/>
              </a:rPr>
              <a:t>；</a:t>
            </a:r>
            <a:r>
              <a:rPr lang="zh-CN" altLang="en-US" sz="1800" b="1" dirty="0" smtClean="0">
                <a:latin typeface="Times New Roman" panose="02020603050405020304" pitchFamily="18" charset="0"/>
                <a:cs typeface="Times New Roman" panose="02020603050405020304" pitchFamily="18" charset="0"/>
              </a:rPr>
              <a:t>表达“上午/下午”，可在时间后加上</a:t>
            </a:r>
            <a:r>
              <a:rPr lang="zh-CN" altLang="en-US" sz="1800" b="1" dirty="0" smtClean="0">
                <a:solidFill>
                  <a:schemeClr val="accent3">
                    <a:lumMod val="50000"/>
                  </a:schemeClr>
                </a:solidFill>
                <a:latin typeface="Times New Roman" panose="02020603050405020304" pitchFamily="18" charset="0"/>
                <a:cs typeface="Times New Roman" panose="02020603050405020304" pitchFamily="18" charset="0"/>
              </a:rPr>
              <a:t>a.m./ p.m</a:t>
            </a:r>
            <a:r>
              <a:rPr lang="zh-CN" altLang="en-US" sz="1800" b="1" dirty="0" smtClean="0">
                <a:latin typeface="Times New Roman" panose="02020603050405020304" pitchFamily="18" charset="0"/>
                <a:cs typeface="Times New Roman" panose="02020603050405020304" pitchFamily="18" charset="0"/>
              </a:rPr>
              <a:t>. </a:t>
            </a:r>
            <a:endParaRPr lang="zh-CN" altLang="en-US" sz="1800" b="1" dirty="0" smtClean="0">
              <a:latin typeface="Times New Roman" panose="02020603050405020304" pitchFamily="18" charset="0"/>
              <a:cs typeface="Times New Roman" panose="02020603050405020304" pitchFamily="18" charset="0"/>
            </a:endParaRPr>
          </a:p>
          <a:p>
            <a:r>
              <a:rPr lang="en-US" altLang="zh-CN" sz="1800" dirty="0" smtClean="0">
                <a:latin typeface="Times New Roman" panose="02020603050405020304" pitchFamily="18" charset="0"/>
                <a:cs typeface="Times New Roman" panose="02020603050405020304" pitchFamily="18" charset="0"/>
              </a:rPr>
              <a:t>  </a:t>
            </a:r>
            <a:r>
              <a:rPr lang="en-US" altLang="zh-CN" sz="1600" dirty="0" smtClean="0">
                <a:latin typeface="Times New Roman" panose="02020603050405020304" pitchFamily="18" charset="0"/>
                <a:cs typeface="Times New Roman" panose="02020603050405020304" pitchFamily="18" charset="0"/>
                <a:sym typeface="+mn-ea"/>
              </a:rPr>
              <a:t>Ex1: </a:t>
            </a:r>
            <a:r>
              <a:rPr lang="zh-CN" altLang="en-US" sz="1600" dirty="0" smtClean="0">
                <a:latin typeface="Times New Roman" panose="02020603050405020304" pitchFamily="18" charset="0"/>
                <a:cs typeface="Times New Roman" panose="02020603050405020304" pitchFamily="18" charset="0"/>
                <a:sym typeface="+mn-ea"/>
              </a:rPr>
              <a:t>比赛定于</a:t>
            </a:r>
            <a:r>
              <a:rPr lang="zh-CN" altLang="en-US" sz="1600" dirty="0" smtClean="0">
                <a:solidFill>
                  <a:srgbClr val="0070C0"/>
                </a:solidFill>
                <a:latin typeface="Times New Roman" panose="02020603050405020304" pitchFamily="18" charset="0"/>
                <a:cs typeface="Times New Roman" panose="02020603050405020304" pitchFamily="18" charset="0"/>
                <a:sym typeface="+mn-ea"/>
              </a:rPr>
              <a:t>6月13日下午6点</a:t>
            </a:r>
            <a:r>
              <a:rPr lang="zh-CN" altLang="en-US" sz="1600" dirty="0" smtClean="0">
                <a:solidFill>
                  <a:srgbClr val="C00000"/>
                </a:solidFill>
                <a:latin typeface="Times New Roman" panose="02020603050405020304" pitchFamily="18" charset="0"/>
                <a:cs typeface="Times New Roman" panose="02020603050405020304" pitchFamily="18" charset="0"/>
                <a:sym typeface="+mn-ea"/>
              </a:rPr>
              <a:t>在学校礼堂</a:t>
            </a:r>
            <a:r>
              <a:rPr lang="zh-CN" altLang="en-US" sz="1600" dirty="0" smtClean="0">
                <a:latin typeface="Times New Roman" panose="02020603050405020304" pitchFamily="18" charset="0"/>
                <a:cs typeface="Times New Roman" panose="02020603050405020304" pitchFamily="18" charset="0"/>
                <a:sym typeface="+mn-ea"/>
              </a:rPr>
              <a:t>举行，持续两个小时。</a:t>
            </a:r>
            <a:endParaRPr lang="zh-CN" altLang="en-US" sz="1600" dirty="0" smtClean="0">
              <a:latin typeface="Times New Roman" panose="02020603050405020304" pitchFamily="18" charset="0"/>
              <a:cs typeface="Times New Roman" panose="02020603050405020304" pitchFamily="18" charset="0"/>
              <a:sym typeface="+mn-ea"/>
            </a:endParaRPr>
          </a:p>
          <a:p>
            <a:endParaRPr lang="zh-CN" altLang="en-US" sz="1600" dirty="0" smtClean="0">
              <a:latin typeface="Times New Roman" panose="02020603050405020304" pitchFamily="18" charset="0"/>
              <a:cs typeface="Times New Roman" panose="02020603050405020304" pitchFamily="18" charset="0"/>
              <a:sym typeface="+mn-ea"/>
            </a:endParaRPr>
          </a:p>
          <a:p>
            <a:endParaRPr lang="zh-CN" altLang="en-US" sz="1600" dirty="0" smtClean="0">
              <a:latin typeface="Times New Roman" panose="02020603050405020304" pitchFamily="18" charset="0"/>
              <a:cs typeface="Times New Roman" panose="02020603050405020304" pitchFamily="18" charset="0"/>
              <a:sym typeface="+mn-ea"/>
            </a:endParaRPr>
          </a:p>
          <a:p>
            <a:endParaRPr lang="zh-CN" altLang="en-US" sz="1600" dirty="0" smtClean="0">
              <a:latin typeface="Times New Roman" panose="02020603050405020304" pitchFamily="18" charset="0"/>
              <a:cs typeface="Times New Roman" panose="02020603050405020304" pitchFamily="18" charset="0"/>
            </a:endParaRPr>
          </a:p>
          <a:p>
            <a:r>
              <a:rPr lang="zh-CN" altLang="en-US" sz="1600" dirty="0" smtClean="0">
                <a:latin typeface="Times New Roman" panose="02020603050405020304" pitchFamily="18" charset="0"/>
                <a:cs typeface="Times New Roman" panose="02020603050405020304" pitchFamily="18" charset="0"/>
              </a:rPr>
              <a:t> </a:t>
            </a:r>
            <a:r>
              <a:rPr lang="en-US" altLang="zh-CN" sz="1600" dirty="0" smtClean="0">
                <a:latin typeface="Times New Roman" panose="02020603050405020304" pitchFamily="18" charset="0"/>
                <a:cs typeface="Times New Roman" panose="02020603050405020304" pitchFamily="18" charset="0"/>
              </a:rPr>
              <a:t> Ex2: </a:t>
            </a:r>
            <a:r>
              <a:rPr lang="zh-CN" altLang="en-US" sz="1600" dirty="0" smtClean="0">
                <a:latin typeface="Times New Roman" panose="02020603050405020304" pitchFamily="18" charset="0"/>
                <a:cs typeface="Times New Roman" panose="02020603050405020304" pitchFamily="18" charset="0"/>
              </a:rPr>
              <a:t>根据之前的安排，为外国学生量身定做的比赛将于</a:t>
            </a:r>
            <a:r>
              <a:rPr lang="zh-CN" altLang="en-US" sz="1600" dirty="0" smtClean="0">
                <a:solidFill>
                  <a:srgbClr val="7030A0"/>
                </a:solidFill>
                <a:latin typeface="Times New Roman" panose="02020603050405020304" pitchFamily="18" charset="0"/>
                <a:cs typeface="Times New Roman" panose="02020603050405020304" pitchFamily="18" charset="0"/>
              </a:rPr>
              <a:t>下周周五</a:t>
            </a:r>
            <a:r>
              <a:rPr lang="zh-CN" altLang="en-US" sz="1600" dirty="0" smtClean="0">
                <a:solidFill>
                  <a:srgbClr val="0070C0"/>
                </a:solidFill>
                <a:latin typeface="Times New Roman" panose="02020603050405020304" pitchFamily="18" charset="0"/>
                <a:cs typeface="Times New Roman" panose="02020603050405020304" pitchFamily="18" charset="0"/>
              </a:rPr>
              <a:t>上午9点至11点</a:t>
            </a:r>
            <a:r>
              <a:rPr lang="zh-CN" altLang="en-US" sz="1600" dirty="0" smtClean="0">
                <a:latin typeface="Times New Roman" panose="02020603050405020304" pitchFamily="18" charset="0"/>
                <a:cs typeface="Times New Roman" panose="02020603050405020304" pitchFamily="18" charset="0"/>
              </a:rPr>
              <a:t>举行，主题为</a:t>
            </a:r>
            <a:r>
              <a:rPr lang="en-US" altLang="zh-CN" sz="1600" dirty="0" smtClean="0">
                <a:latin typeface="Times New Roman" panose="02020603050405020304" pitchFamily="18" charset="0"/>
                <a:cs typeface="Times New Roman" panose="02020603050405020304" pitchFamily="18" charset="0"/>
              </a:rPr>
              <a:t>  </a:t>
            </a:r>
            <a:endParaRPr lang="en-US" altLang="zh-CN" sz="1600" dirty="0" smtClean="0">
              <a:latin typeface="Times New Roman" panose="02020603050405020304" pitchFamily="18" charset="0"/>
              <a:cs typeface="Times New Roman" panose="02020603050405020304" pitchFamily="18" charset="0"/>
            </a:endParaRPr>
          </a:p>
          <a:p>
            <a:r>
              <a:rPr lang="en-US" altLang="zh-CN" sz="1600" dirty="0" smtClean="0">
                <a:latin typeface="Times New Roman" panose="02020603050405020304" pitchFamily="18" charset="0"/>
                <a:cs typeface="Times New Roman" panose="02020603050405020304" pitchFamily="18" charset="0"/>
              </a:rPr>
              <a:t>         </a:t>
            </a:r>
            <a:r>
              <a:rPr lang="zh-CN" altLang="en-US" sz="1600" dirty="0" smtClean="0">
                <a:latin typeface="Times New Roman" panose="02020603050405020304" pitchFamily="18" charset="0"/>
                <a:cs typeface="Times New Roman" panose="02020603050405020304" pitchFamily="18" charset="0"/>
              </a:rPr>
              <a:t>中国美食文化。 </a:t>
            </a:r>
            <a:r>
              <a:rPr lang="en-US" altLang="zh-CN" sz="1600" dirty="0" smtClean="0">
                <a:latin typeface="Times New Roman" panose="02020603050405020304" pitchFamily="18" charset="0"/>
                <a:cs typeface="Times New Roman" panose="02020603050405020304" pitchFamily="18" charset="0"/>
              </a:rPr>
              <a:t>           </a:t>
            </a:r>
            <a:r>
              <a:rPr lang="zh-CN" altLang="en-US" sz="1600" dirty="0" smtClean="0">
                <a:noFill/>
                <a:latin typeface="Times New Roman" panose="02020603050405020304" pitchFamily="18" charset="0"/>
                <a:cs typeface="Times New Roman" panose="02020603050405020304" pitchFamily="18" charset="0"/>
              </a:rPr>
              <a:t>we</a:t>
            </a:r>
            <a:r>
              <a:rPr lang="en-US" altLang="zh-CN" sz="1600" dirty="0" smtClean="0">
                <a:noFill/>
                <a:latin typeface="Times New Roman" panose="02020603050405020304" pitchFamily="18" charset="0"/>
                <a:cs typeface="Times New Roman" panose="02020603050405020304" pitchFamily="18" charset="0"/>
              </a:rPr>
              <a:t>’</a:t>
            </a:r>
            <a:r>
              <a:rPr lang="zh-CN" altLang="en-US" sz="1600" dirty="0" smtClean="0">
                <a:noFill/>
                <a:latin typeface="Times New Roman" panose="02020603050405020304" pitchFamily="18" charset="0"/>
                <a:cs typeface="Times New Roman" panose="02020603050405020304" pitchFamily="18" charset="0"/>
              </a:rPr>
              <a:t>ll get together at the school gate at 7:30 am. June 21</a:t>
            </a:r>
            <a:r>
              <a:rPr lang="zh-CN" altLang="en-US" sz="1600" baseline="30000" dirty="0" smtClean="0">
                <a:noFill/>
                <a:latin typeface="Times New Roman" panose="02020603050405020304" pitchFamily="18" charset="0"/>
                <a:cs typeface="Times New Roman" panose="02020603050405020304" pitchFamily="18" charset="0"/>
              </a:rPr>
              <a:t>st</a:t>
            </a:r>
            <a:r>
              <a:rPr lang="en-US" altLang="zh-CN" sz="1600" dirty="0" smtClean="0">
                <a:noFill/>
                <a:latin typeface="Times New Roman" panose="02020603050405020304" pitchFamily="18" charset="0"/>
                <a:cs typeface="Times New Roman" panose="02020603050405020304" pitchFamily="18" charset="0"/>
              </a:rPr>
              <a:t>.</a:t>
            </a:r>
            <a:endParaRPr lang="zh-CN" altLang="en-US" sz="1600" dirty="0" smtClean="0">
              <a:noFill/>
              <a:latin typeface="Times New Roman" panose="02020603050405020304" pitchFamily="18" charset="0"/>
              <a:cs typeface="Times New Roman" panose="02020603050405020304" pitchFamily="18" charset="0"/>
            </a:endParaRPr>
          </a:p>
          <a:p>
            <a:r>
              <a:rPr lang="zh-CN" altLang="en-US" sz="1600" dirty="0" smtClean="0">
                <a:solidFill>
                  <a:srgbClr val="000000">
                    <a:alpha val="0"/>
                  </a:srgbClr>
                </a:solidFill>
                <a:latin typeface="Times New Roman" panose="02020603050405020304" pitchFamily="18" charset="0"/>
                <a:cs typeface="Times New Roman" panose="02020603050405020304" pitchFamily="18" charset="0"/>
              </a:rPr>
              <a:t>t eight on June 21</a:t>
            </a:r>
            <a:r>
              <a:rPr lang="zh-CN" altLang="en-US" sz="1600" baseline="30000" dirty="0" smtClean="0">
                <a:solidFill>
                  <a:srgbClr val="000000">
                    <a:alpha val="0"/>
                  </a:srgbClr>
                </a:solidFill>
                <a:latin typeface="Times New Roman" panose="02020603050405020304" pitchFamily="18" charset="0"/>
                <a:cs typeface="Times New Roman" panose="02020603050405020304" pitchFamily="18" charset="0"/>
              </a:rPr>
              <a:t>st</a:t>
            </a:r>
            <a:r>
              <a:rPr lang="zh-CN" altLang="en-US" sz="1600" dirty="0" smtClean="0">
                <a:solidFill>
                  <a:srgbClr val="000000">
                    <a:alpha val="0"/>
                  </a:srgbClr>
                </a:solidFill>
                <a:latin typeface="Times New Roman" panose="02020603050405020304" pitchFamily="18" charset="0"/>
                <a:cs typeface="Times New Roman" panose="02020603050405020304" pitchFamily="18" charset="0"/>
              </a:rPr>
              <a:t>, 1996</a:t>
            </a:r>
            <a:endParaRPr lang="zh-CN" altLang="en-US" sz="1600" dirty="0" smtClean="0">
              <a:solidFill>
                <a:srgbClr val="000000">
                  <a:alpha val="0"/>
                </a:srgbClr>
              </a:solidFill>
              <a:latin typeface="Times New Roman" panose="02020603050405020304" pitchFamily="18" charset="0"/>
              <a:cs typeface="Times New Roman" panose="02020603050405020304" pitchFamily="18" charset="0"/>
            </a:endParaRPr>
          </a:p>
          <a:p>
            <a:r>
              <a:rPr lang="zh-CN" altLang="en-US" sz="1600" dirty="0" smtClean="0">
                <a:solidFill>
                  <a:srgbClr val="000000">
                    <a:alpha val="0"/>
                  </a:srgbClr>
                </a:solidFill>
                <a:latin typeface="Times New Roman" panose="02020603050405020304" pitchFamily="18" charset="0"/>
                <a:cs typeface="Times New Roman" panose="02020603050405020304" pitchFamily="18" charset="0"/>
              </a:rPr>
              <a:t>during the dates of</a:t>
            </a:r>
            <a:r>
              <a:rPr lang="en-US" altLang="zh-CN" sz="1600" dirty="0" smtClean="0">
                <a:solidFill>
                  <a:srgbClr val="000000">
                    <a:alpha val="0"/>
                  </a:srgbClr>
                </a:solidFill>
                <a:latin typeface="Times New Roman" panose="02020603050405020304" pitchFamily="18" charset="0"/>
                <a:cs typeface="Times New Roman" panose="02020603050405020304" pitchFamily="18" charset="0"/>
              </a:rPr>
              <a:t> </a:t>
            </a:r>
            <a:r>
              <a:rPr lang="zh-CN" altLang="en-US" sz="1600" dirty="0" smtClean="0">
                <a:solidFill>
                  <a:srgbClr val="000000">
                    <a:alpha val="0"/>
                  </a:srgbClr>
                </a:solidFill>
                <a:latin typeface="Times New Roman" panose="02020603050405020304" pitchFamily="18" charset="0"/>
                <a:cs typeface="Times New Roman" panose="02020603050405020304" pitchFamily="18" charset="0"/>
                <a:sym typeface="+mn-ea"/>
              </a:rPr>
              <a:t>May</a:t>
            </a:r>
            <a:r>
              <a:rPr lang="zh-CN" altLang="en-US" sz="1600" dirty="0" smtClean="0">
                <a:solidFill>
                  <a:srgbClr val="000000">
                    <a:alpha val="0"/>
                  </a:srgbClr>
                </a:solidFill>
                <a:latin typeface="Times New Roman" panose="02020603050405020304" pitchFamily="18" charset="0"/>
                <a:cs typeface="Times New Roman" panose="02020603050405020304" pitchFamily="18" charset="0"/>
              </a:rPr>
              <a:t> 1</a:t>
            </a:r>
            <a:r>
              <a:rPr lang="zh-CN" altLang="en-US" sz="1600" baseline="30000" dirty="0" smtClean="0">
                <a:solidFill>
                  <a:srgbClr val="000000">
                    <a:alpha val="0"/>
                  </a:srgbClr>
                </a:solidFill>
                <a:latin typeface="Times New Roman" panose="02020603050405020304" pitchFamily="18" charset="0"/>
                <a:cs typeface="Times New Roman" panose="02020603050405020304" pitchFamily="18" charset="0"/>
              </a:rPr>
              <a:t>st</a:t>
            </a:r>
            <a:r>
              <a:rPr lang="zh-CN" altLang="en-US" sz="1600" dirty="0" smtClean="0">
                <a:solidFill>
                  <a:srgbClr val="000000">
                    <a:alpha val="0"/>
                  </a:srgbClr>
                </a:solidFill>
                <a:latin typeface="Times New Roman" panose="02020603050405020304" pitchFamily="18" charset="0"/>
                <a:cs typeface="Times New Roman" panose="02020603050405020304" pitchFamily="18" charset="0"/>
              </a:rPr>
              <a:t> to 10</a:t>
            </a:r>
            <a:r>
              <a:rPr lang="zh-CN" altLang="en-US" sz="1600" baseline="30000" dirty="0" smtClean="0">
                <a:solidFill>
                  <a:srgbClr val="000000">
                    <a:alpha val="0"/>
                  </a:srgbClr>
                </a:solidFill>
                <a:latin typeface="Times New Roman" panose="02020603050405020304" pitchFamily="18" charset="0"/>
                <a:cs typeface="Times New Roman" panose="02020603050405020304" pitchFamily="18" charset="0"/>
              </a:rPr>
              <a:t>th</a:t>
            </a:r>
            <a:r>
              <a:rPr lang="zh-CN" altLang="en-US" sz="1600" dirty="0" smtClean="0">
                <a:latin typeface="Times New Roman" panose="02020603050405020304" pitchFamily="18" charset="0"/>
                <a:cs typeface="Times New Roman" panose="02020603050405020304" pitchFamily="18" charset="0"/>
              </a:rPr>
              <a:t> </a:t>
            </a:r>
            <a:endParaRPr lang="zh-CN" altLang="en-US" sz="1600" dirty="0" smtClean="0">
              <a:latin typeface="Times New Roman" panose="02020603050405020304" pitchFamily="18" charset="0"/>
              <a:cs typeface="Times New Roman" panose="02020603050405020304" pitchFamily="18" charset="0"/>
            </a:endParaRPr>
          </a:p>
          <a:p>
            <a:endParaRPr lang="en-US" altLang="zh-CN" sz="1600" dirty="0" smtClean="0">
              <a:latin typeface="Times New Roman" panose="02020603050405020304" pitchFamily="18" charset="0"/>
              <a:cs typeface="Times New Roman" panose="02020603050405020304" pitchFamily="18" charset="0"/>
            </a:endParaRPr>
          </a:p>
          <a:p>
            <a:r>
              <a:rPr lang="en-US" altLang="zh-CN" sz="1600" dirty="0" smtClean="0">
                <a:latin typeface="Times New Roman" panose="02020603050405020304" pitchFamily="18" charset="0"/>
                <a:cs typeface="Times New Roman" panose="02020603050405020304" pitchFamily="18" charset="0"/>
                <a:sym typeface="+mn-ea"/>
              </a:rPr>
              <a:t>   Ex3: </a:t>
            </a:r>
            <a:r>
              <a:rPr lang="zh-CN" altLang="en-US" sz="1600" dirty="0" smtClean="0">
                <a:latin typeface="Times New Roman" panose="02020603050405020304" pitchFamily="18" charset="0"/>
                <a:cs typeface="Times New Roman" panose="02020603050405020304" pitchFamily="18" charset="0"/>
              </a:rPr>
              <a:t>随着新年的临近，我校将于</a:t>
            </a:r>
            <a:r>
              <a:rPr lang="zh-CN" altLang="en-US" sz="1600" dirty="0" smtClean="0">
                <a:solidFill>
                  <a:srgbClr val="0070C0"/>
                </a:solidFill>
                <a:latin typeface="Times New Roman" panose="02020603050405020304" pitchFamily="18" charset="0"/>
                <a:cs typeface="Times New Roman" panose="02020603050405020304" pitchFamily="18" charset="0"/>
              </a:rPr>
              <a:t>2021年1月1日</a:t>
            </a:r>
            <a:r>
              <a:rPr lang="zh-CN" altLang="en-US" sz="1600" dirty="0" smtClean="0">
                <a:latin typeface="Times New Roman" panose="02020603050405020304" pitchFamily="18" charset="0"/>
                <a:cs typeface="Times New Roman" panose="02020603050405020304" pitchFamily="18" charset="0"/>
              </a:rPr>
              <a:t>在</a:t>
            </a:r>
            <a:r>
              <a:rPr lang="zh-CN" altLang="en-US" sz="1600" dirty="0" smtClean="0">
                <a:solidFill>
                  <a:srgbClr val="C00000"/>
                </a:solidFill>
                <a:latin typeface="Times New Roman" panose="02020603050405020304" pitchFamily="18" charset="0"/>
                <a:cs typeface="Times New Roman" panose="02020603050405020304" pitchFamily="18" charset="0"/>
              </a:rPr>
              <a:t>学校音乐厅</a:t>
            </a:r>
            <a:r>
              <a:rPr lang="zh-CN" altLang="en-US" sz="1600" dirty="0" smtClean="0">
                <a:latin typeface="Times New Roman" panose="02020603050405020304" pitchFamily="18" charset="0"/>
                <a:cs typeface="Times New Roman" panose="02020603050405020304" pitchFamily="18" charset="0"/>
              </a:rPr>
              <a:t>举办新年晚会。</a:t>
            </a:r>
            <a:endParaRPr lang="zh-CN" altLang="en-US" sz="1600" dirty="0" smtClean="0">
              <a:latin typeface="Times New Roman" panose="02020603050405020304" pitchFamily="18" charset="0"/>
              <a:cs typeface="Times New Roman" panose="02020603050405020304" pitchFamily="18" charset="0"/>
            </a:endParaRPr>
          </a:p>
        </p:txBody>
      </p:sp>
      <p:sp>
        <p:nvSpPr>
          <p:cNvPr id="10" name="文本框 9"/>
          <p:cNvSpPr txBox="1"/>
          <p:nvPr/>
        </p:nvSpPr>
        <p:spPr>
          <a:xfrm>
            <a:off x="360045" y="1887855"/>
            <a:ext cx="8249920" cy="583565"/>
          </a:xfrm>
          <a:prstGeom prst="rect">
            <a:avLst/>
          </a:prstGeom>
          <a:noFill/>
        </p:spPr>
        <p:txBody>
          <a:bodyPr wrap="square" rtlCol="0" anchor="t">
            <a:spAutoFit/>
          </a:bodyPr>
          <a:p>
            <a:pPr marL="285750" indent="-285750" algn="l">
              <a:buFont typeface="Arial" panose="020B0604020202020204" pitchFamily="34" charset="0"/>
              <a:buChar char="•"/>
            </a:pPr>
            <a:r>
              <a:rPr lang="zh-CN" altLang="en-US" sz="1600" b="1" dirty="0" smtClean="0">
                <a:latin typeface="Times New Roman" panose="02020603050405020304" pitchFamily="18" charset="0"/>
                <a:cs typeface="Times New Roman" panose="02020603050405020304" pitchFamily="18" charset="0"/>
                <a:sym typeface="+mn-ea"/>
              </a:rPr>
              <a:t> The contest is scheduled to take place </a:t>
            </a:r>
            <a:r>
              <a:rPr lang="zh-CN" altLang="en-US" sz="1600" b="1" dirty="0" smtClean="0">
                <a:solidFill>
                  <a:srgbClr val="C00000"/>
                </a:solidFill>
                <a:latin typeface="Times New Roman" panose="02020603050405020304" pitchFamily="18" charset="0"/>
                <a:cs typeface="Times New Roman" panose="02020603050405020304" pitchFamily="18" charset="0"/>
                <a:sym typeface="+mn-ea"/>
              </a:rPr>
              <a:t>in school auditorium</a:t>
            </a:r>
            <a:r>
              <a:rPr lang="zh-CN" altLang="en-US" sz="1600" b="1" dirty="0" smtClean="0">
                <a:latin typeface="Times New Roman" panose="02020603050405020304" pitchFamily="18" charset="0"/>
                <a:cs typeface="Times New Roman" panose="02020603050405020304" pitchFamily="18" charset="0"/>
                <a:sym typeface="+mn-ea"/>
              </a:rPr>
              <a:t>, </a:t>
            </a:r>
            <a:r>
              <a:rPr lang="zh-CN" altLang="en-US" sz="1600" b="1" dirty="0" smtClean="0">
                <a:solidFill>
                  <a:srgbClr val="0070C0"/>
                </a:solidFill>
                <a:latin typeface="Times New Roman" panose="02020603050405020304" pitchFamily="18" charset="0"/>
                <a:cs typeface="Times New Roman" panose="02020603050405020304" pitchFamily="18" charset="0"/>
                <a:sym typeface="+mn-ea"/>
              </a:rPr>
              <a:t>at 6:00 </a:t>
            </a:r>
            <a:r>
              <a:rPr lang="zh-CN" altLang="en-US" sz="1600" b="1" dirty="0" smtClean="0">
                <a:solidFill>
                  <a:schemeClr val="accent3">
                    <a:lumMod val="50000"/>
                  </a:schemeClr>
                </a:solidFill>
                <a:latin typeface="Times New Roman" panose="02020603050405020304" pitchFamily="18" charset="0"/>
                <a:cs typeface="Times New Roman" panose="02020603050405020304" pitchFamily="18" charset="0"/>
                <a:sym typeface="+mn-ea"/>
              </a:rPr>
              <a:t>p.m</a:t>
            </a:r>
            <a:r>
              <a:rPr lang="zh-CN" altLang="en-US" sz="1600" b="1" dirty="0" smtClean="0">
                <a:solidFill>
                  <a:srgbClr val="0070C0"/>
                </a:solidFill>
                <a:latin typeface="Times New Roman" panose="02020603050405020304" pitchFamily="18" charset="0"/>
                <a:cs typeface="Times New Roman" panose="02020603050405020304" pitchFamily="18" charset="0"/>
                <a:sym typeface="+mn-ea"/>
              </a:rPr>
              <a:t>. on June 13</a:t>
            </a:r>
            <a:r>
              <a:rPr lang="zh-CN" altLang="en-US" sz="1600" b="1" baseline="30000" dirty="0" smtClean="0">
                <a:solidFill>
                  <a:srgbClr val="0070C0"/>
                </a:solidFill>
                <a:latin typeface="Times New Roman" panose="02020603050405020304" pitchFamily="18" charset="0"/>
                <a:cs typeface="Times New Roman" panose="02020603050405020304" pitchFamily="18" charset="0"/>
                <a:sym typeface="+mn-ea"/>
              </a:rPr>
              <a:t>th</a:t>
            </a:r>
            <a:r>
              <a:rPr lang="zh-CN" altLang="en-US" sz="1600" b="1" dirty="0" smtClean="0">
                <a:latin typeface="Times New Roman" panose="02020603050405020304" pitchFamily="18" charset="0"/>
                <a:cs typeface="Times New Roman" panose="02020603050405020304" pitchFamily="18" charset="0"/>
                <a:sym typeface="+mn-ea"/>
              </a:rPr>
              <a:t> and </a:t>
            </a:r>
            <a:r>
              <a:rPr lang="zh-CN" altLang="en-US" sz="1600" b="1" dirty="0" smtClean="0">
                <a:solidFill>
                  <a:srgbClr val="0070C0"/>
                </a:solidFill>
                <a:latin typeface="Times New Roman" panose="02020603050405020304" pitchFamily="18" charset="0"/>
                <a:cs typeface="Times New Roman" panose="02020603050405020304" pitchFamily="18" charset="0"/>
                <a:sym typeface="+mn-ea"/>
              </a:rPr>
              <a:t>will last for two hours</a:t>
            </a:r>
            <a:r>
              <a:rPr lang="zh-CN" altLang="en-US" sz="1600" b="1" dirty="0" smtClean="0">
                <a:latin typeface="Times New Roman" panose="02020603050405020304" pitchFamily="18" charset="0"/>
                <a:cs typeface="Times New Roman" panose="02020603050405020304" pitchFamily="18" charset="0"/>
                <a:sym typeface="+mn-ea"/>
              </a:rPr>
              <a:t>.    </a:t>
            </a:r>
            <a:endParaRPr lang="zh-CN" altLang="en-US" sz="1600" b="1" dirty="0" smtClean="0">
              <a:latin typeface="Times New Roman" panose="02020603050405020304" pitchFamily="18" charset="0"/>
              <a:cs typeface="Times New Roman" panose="02020603050405020304" pitchFamily="18" charset="0"/>
            </a:endParaRPr>
          </a:p>
        </p:txBody>
      </p:sp>
      <p:sp>
        <p:nvSpPr>
          <p:cNvPr id="11" name="文本框 10"/>
          <p:cNvSpPr txBox="1"/>
          <p:nvPr/>
        </p:nvSpPr>
        <p:spPr>
          <a:xfrm>
            <a:off x="359410" y="3098800"/>
            <a:ext cx="8438515" cy="583565"/>
          </a:xfrm>
          <a:prstGeom prst="rect">
            <a:avLst/>
          </a:prstGeom>
          <a:noFill/>
        </p:spPr>
        <p:txBody>
          <a:bodyPr wrap="square" rtlCol="0" anchor="t">
            <a:spAutoFit/>
          </a:bodyPr>
          <a:p>
            <a:pPr marL="285750" indent="-285750">
              <a:buFont typeface="Arial" panose="020B0604020202020204" pitchFamily="34" charset="0"/>
              <a:buChar char="•"/>
            </a:pPr>
            <a:r>
              <a:rPr lang="en-US" altLang="zh-CN" sz="1600" b="1" dirty="0" smtClean="0">
                <a:latin typeface="Times New Roman" panose="02020603050405020304" pitchFamily="18" charset="0"/>
                <a:cs typeface="Times New Roman" panose="02020603050405020304" pitchFamily="18" charset="0"/>
                <a:sym typeface="+mn-ea"/>
              </a:rPr>
              <a:t> </a:t>
            </a:r>
            <a:r>
              <a:rPr lang="zh-CN" altLang="en-US" sz="1600" b="1" dirty="0" smtClean="0">
                <a:latin typeface="Times New Roman" panose="02020603050405020304" pitchFamily="18" charset="0"/>
                <a:cs typeface="Times New Roman" panose="02020603050405020304" pitchFamily="18" charset="0"/>
                <a:sym typeface="+mn-ea"/>
              </a:rPr>
              <a:t>According to the prior arrangement, the competition tailored for foreign students will be launched </a:t>
            </a:r>
            <a:r>
              <a:rPr lang="zh-CN" altLang="en-US" sz="1600" b="1" dirty="0" smtClean="0">
                <a:solidFill>
                  <a:srgbClr val="0070C0"/>
                </a:solidFill>
                <a:latin typeface="Times New Roman" panose="02020603050405020304" pitchFamily="18" charset="0"/>
                <a:cs typeface="Times New Roman" panose="02020603050405020304" pitchFamily="18" charset="0"/>
                <a:sym typeface="+mn-ea"/>
              </a:rPr>
              <a:t>from 9:00 </a:t>
            </a:r>
            <a:r>
              <a:rPr lang="zh-CN" altLang="en-US" sz="1600" b="1" dirty="0" smtClean="0">
                <a:solidFill>
                  <a:schemeClr val="accent3">
                    <a:lumMod val="50000"/>
                  </a:schemeClr>
                </a:solidFill>
                <a:latin typeface="Times New Roman" panose="02020603050405020304" pitchFamily="18" charset="0"/>
                <a:cs typeface="Times New Roman" panose="02020603050405020304" pitchFamily="18" charset="0"/>
                <a:sym typeface="+mn-ea"/>
              </a:rPr>
              <a:t>a.m</a:t>
            </a:r>
            <a:r>
              <a:rPr lang="en-US" altLang="zh-CN" sz="1600" b="1" dirty="0" smtClean="0">
                <a:solidFill>
                  <a:schemeClr val="accent3">
                    <a:lumMod val="50000"/>
                  </a:schemeClr>
                </a:solidFill>
                <a:latin typeface="Times New Roman" panose="02020603050405020304" pitchFamily="18" charset="0"/>
                <a:cs typeface="Times New Roman" panose="02020603050405020304" pitchFamily="18" charset="0"/>
                <a:sym typeface="+mn-ea"/>
              </a:rPr>
              <a:t>.</a:t>
            </a:r>
            <a:r>
              <a:rPr lang="zh-CN" altLang="en-US" sz="1600" b="1" dirty="0" smtClean="0">
                <a:solidFill>
                  <a:srgbClr val="0070C0"/>
                </a:solidFill>
                <a:latin typeface="Times New Roman" panose="02020603050405020304" pitchFamily="18" charset="0"/>
                <a:cs typeface="Times New Roman" panose="02020603050405020304" pitchFamily="18" charset="0"/>
                <a:sym typeface="+mn-ea"/>
              </a:rPr>
              <a:t> to 11:00</a:t>
            </a:r>
            <a:r>
              <a:rPr lang="zh-CN" altLang="en-US" sz="1600" b="1" dirty="0" smtClean="0">
                <a:solidFill>
                  <a:schemeClr val="accent3">
                    <a:lumMod val="50000"/>
                  </a:schemeClr>
                </a:solidFill>
                <a:latin typeface="Times New Roman" panose="02020603050405020304" pitchFamily="18" charset="0"/>
                <a:cs typeface="Times New Roman" panose="02020603050405020304" pitchFamily="18" charset="0"/>
                <a:sym typeface="+mn-ea"/>
              </a:rPr>
              <a:t> a.m.</a:t>
            </a:r>
            <a:r>
              <a:rPr lang="zh-CN" altLang="en-US" sz="1600" b="1" dirty="0" smtClean="0">
                <a:latin typeface="Times New Roman" panose="02020603050405020304" pitchFamily="18" charset="0"/>
                <a:cs typeface="Times New Roman" panose="02020603050405020304" pitchFamily="18" charset="0"/>
                <a:sym typeface="+mn-ea"/>
              </a:rPr>
              <a:t> </a:t>
            </a:r>
            <a:r>
              <a:rPr lang="zh-CN" altLang="en-US" sz="1600" b="1" dirty="0" smtClean="0">
                <a:solidFill>
                  <a:srgbClr val="7030A0"/>
                </a:solidFill>
                <a:latin typeface="Times New Roman" panose="02020603050405020304" pitchFamily="18" charset="0"/>
                <a:cs typeface="Times New Roman" panose="02020603050405020304" pitchFamily="18" charset="0"/>
                <a:sym typeface="+mn-ea"/>
              </a:rPr>
              <a:t>next Friday</a:t>
            </a:r>
            <a:r>
              <a:rPr lang="zh-CN" altLang="en-US" sz="1600" b="1" dirty="0" smtClean="0">
                <a:latin typeface="Times New Roman" panose="02020603050405020304" pitchFamily="18" charset="0"/>
                <a:cs typeface="Times New Roman" panose="02020603050405020304" pitchFamily="18" charset="0"/>
                <a:sym typeface="+mn-ea"/>
              </a:rPr>
              <a:t> with the theme of Chinese cuisine culture.  </a:t>
            </a:r>
            <a:endParaRPr lang="zh-CN" altLang="en-US" sz="1600" b="1" dirty="0" smtClean="0">
              <a:latin typeface="Times New Roman" panose="02020603050405020304" pitchFamily="18" charset="0"/>
              <a:cs typeface="Times New Roman" panose="02020603050405020304" pitchFamily="18" charset="0"/>
            </a:endParaRPr>
          </a:p>
        </p:txBody>
      </p:sp>
      <p:sp>
        <p:nvSpPr>
          <p:cNvPr id="12" name="文本框 11"/>
          <p:cNvSpPr txBox="1"/>
          <p:nvPr/>
        </p:nvSpPr>
        <p:spPr>
          <a:xfrm>
            <a:off x="408305" y="4099560"/>
            <a:ext cx="8256905" cy="583565"/>
          </a:xfrm>
          <a:prstGeom prst="rect">
            <a:avLst/>
          </a:prstGeom>
          <a:noFill/>
        </p:spPr>
        <p:txBody>
          <a:bodyPr wrap="square" rtlCol="0" anchor="t">
            <a:spAutoFit/>
          </a:bodyPr>
          <a:p>
            <a:pPr marL="285750" indent="-285750">
              <a:buFont typeface="Arial" panose="020B0604020202020204" pitchFamily="34" charset="0"/>
              <a:buChar char="•"/>
            </a:pPr>
            <a:r>
              <a:rPr lang="zh-CN" altLang="en-US" sz="1600" b="1" dirty="0" smtClean="0">
                <a:latin typeface="Times New Roman" panose="02020603050405020304" pitchFamily="18" charset="0"/>
                <a:cs typeface="Times New Roman" panose="02020603050405020304" pitchFamily="18" charset="0"/>
              </a:rPr>
              <a:t> With the New Year approaching, a New Year party is scheduled to be held by our school </a:t>
            </a:r>
            <a:r>
              <a:rPr lang="zh-CN" altLang="en-US" sz="1600" b="1" dirty="0" smtClean="0">
                <a:solidFill>
                  <a:srgbClr val="C00000"/>
                </a:solidFill>
                <a:latin typeface="Times New Roman" panose="02020603050405020304" pitchFamily="18" charset="0"/>
                <a:cs typeface="Times New Roman" panose="02020603050405020304" pitchFamily="18" charset="0"/>
                <a:sym typeface="+mn-ea"/>
              </a:rPr>
              <a:t>in the school music hall</a:t>
            </a:r>
            <a:r>
              <a:rPr lang="en-US" altLang="zh-CN" sz="1600" b="1" dirty="0" smtClean="0">
                <a:latin typeface="Times New Roman" panose="02020603050405020304" pitchFamily="18" charset="0"/>
                <a:cs typeface="Times New Roman" panose="02020603050405020304" pitchFamily="18" charset="0"/>
                <a:sym typeface="+mn-ea"/>
              </a:rPr>
              <a:t> </a:t>
            </a:r>
            <a:r>
              <a:rPr lang="zh-CN" altLang="en-US" sz="1600" b="1" dirty="0" smtClean="0">
                <a:solidFill>
                  <a:srgbClr val="0070C0"/>
                </a:solidFill>
                <a:latin typeface="Times New Roman" panose="02020603050405020304" pitchFamily="18" charset="0"/>
                <a:cs typeface="Times New Roman" panose="02020603050405020304" pitchFamily="18" charset="0"/>
              </a:rPr>
              <a:t>on January 1</a:t>
            </a:r>
            <a:r>
              <a:rPr lang="zh-CN" altLang="en-US" sz="1600" b="1" baseline="30000" dirty="0" smtClean="0">
                <a:solidFill>
                  <a:srgbClr val="0070C0"/>
                </a:solidFill>
                <a:latin typeface="Times New Roman" panose="02020603050405020304" pitchFamily="18" charset="0"/>
                <a:cs typeface="Times New Roman" panose="02020603050405020304" pitchFamily="18" charset="0"/>
              </a:rPr>
              <a:t>st</a:t>
            </a:r>
            <a:r>
              <a:rPr lang="zh-CN" altLang="en-US" sz="1600" b="1" dirty="0" smtClean="0">
                <a:solidFill>
                  <a:srgbClr val="0070C0"/>
                </a:solidFill>
                <a:latin typeface="Times New Roman" panose="02020603050405020304" pitchFamily="18" charset="0"/>
                <a:cs typeface="Times New Roman" panose="02020603050405020304" pitchFamily="18" charset="0"/>
              </a:rPr>
              <a:t>, 2021</a:t>
            </a:r>
            <a:r>
              <a:rPr lang="zh-CN" altLang="en-US" sz="1600" b="1" dirty="0" smtClean="0">
                <a:latin typeface="Times New Roman" panose="02020603050405020304" pitchFamily="18" charset="0"/>
                <a:cs typeface="Times New Roman" panose="02020603050405020304" pitchFamily="18" charset="0"/>
              </a:rPr>
              <a:t>. </a:t>
            </a:r>
            <a:endParaRPr lang="zh-CN" altLang="en-US" sz="1600" b="1" dirty="0" smtClean="0">
              <a:latin typeface="Times New Roman" panose="02020603050405020304" pitchFamily="18" charset="0"/>
              <a:cs typeface="Times New Roman" panose="02020603050405020304" pitchFamily="18" charset="0"/>
            </a:endParaRPr>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0" grpId="1"/>
      <p:bldP spid="11" grpId="0"/>
      <p:bldP spid="11" grpId="1"/>
      <p:bldP spid="12" grpId="0"/>
      <p:bldP spid="12"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5">
                <a:lumMod val="75000"/>
              </a:schemeClr>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pic>
        <p:nvPicPr>
          <p:cNvPr id="4" name="图片 3" descr="未标题-1.png"/>
          <p:cNvPicPr>
            <a:picLocks noChangeAspect="1"/>
          </p:cNvPicPr>
          <p:nvPr/>
        </p:nvPicPr>
        <p:blipFill>
          <a:blip r:embed="rId4" cstate="print"/>
          <a:stretch>
            <a:fillRect/>
          </a:stretch>
        </p:blipFill>
        <p:spPr>
          <a:xfrm>
            <a:off x="8150225" y="0"/>
            <a:ext cx="459740" cy="749935"/>
          </a:xfrm>
          <a:prstGeom prst="rect">
            <a:avLst/>
          </a:prstGeom>
        </p:spPr>
      </p:pic>
      <p:sp>
        <p:nvSpPr>
          <p:cNvPr id="5" name="TextBox 3"/>
          <p:cNvSpPr txBox="1"/>
          <p:nvPr/>
        </p:nvSpPr>
        <p:spPr>
          <a:xfrm>
            <a:off x="534035" y="144780"/>
            <a:ext cx="3724910" cy="398780"/>
          </a:xfrm>
          <a:prstGeom prst="rect">
            <a:avLst/>
          </a:prstGeom>
          <a:noFill/>
        </p:spPr>
        <p:txBody>
          <a:bodyPr wrap="square" rtlCol="0">
            <a:spAutoFit/>
          </a:bodyPr>
          <a:p>
            <a:r>
              <a:rPr lang="zh-CN" altLang="en-US" sz="2000" b="1" dirty="0">
                <a:solidFill>
                  <a:schemeClr val="accent5">
                    <a:lumMod val="75000"/>
                  </a:schemeClr>
                </a:solidFill>
                <a:latin typeface="微软雅黑" panose="020B0503020204020204" pitchFamily="34" charset="-122"/>
                <a:ea typeface="微软雅黑" panose="020B0503020204020204" pitchFamily="34" charset="-122"/>
              </a:rPr>
              <a:t>表达时间和地点</a:t>
            </a:r>
            <a:endParaRPr lang="zh-CN" altLang="en-US" sz="2000" b="1" dirty="0">
              <a:solidFill>
                <a:schemeClr val="accent5">
                  <a:lumMod val="75000"/>
                </a:schemeClr>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206375" y="827405"/>
            <a:ext cx="8732520" cy="3415030"/>
          </a:xfrm>
          <a:prstGeom prst="rect">
            <a:avLst/>
          </a:prstGeom>
          <a:noFill/>
        </p:spPr>
        <p:txBody>
          <a:bodyPr wrap="square" rtlCol="0" anchor="t">
            <a:spAutoFit/>
          </a:bodyPr>
          <a:p>
            <a:pPr marL="285750" indent="-285750">
              <a:buFont typeface="Wingdings" panose="05000000000000000000" charset="0"/>
              <a:buChar char="Ø"/>
            </a:pPr>
            <a:r>
              <a:rPr lang="zh-CN" altLang="en-US" sz="1800" b="1" dirty="0" smtClean="0">
                <a:latin typeface="Times New Roman" panose="02020603050405020304" pitchFamily="18" charset="0"/>
                <a:cs typeface="Times New Roman" panose="02020603050405020304" pitchFamily="18" charset="0"/>
                <a:sym typeface="+mn-ea"/>
              </a:rPr>
              <a:t>一般来说,</a:t>
            </a:r>
            <a:r>
              <a:rPr lang="en-US" altLang="zh-CN" sz="1800" b="1" dirty="0" smtClean="0">
                <a:latin typeface="Times New Roman" panose="02020603050405020304" pitchFamily="18" charset="0"/>
                <a:cs typeface="Times New Roman" panose="02020603050405020304" pitchFamily="18" charset="0"/>
                <a:sym typeface="+mn-ea"/>
              </a:rPr>
              <a:t> </a:t>
            </a:r>
            <a:r>
              <a:rPr lang="zh-CN" altLang="en-US" sz="1800" b="1" dirty="0" smtClean="0">
                <a:solidFill>
                  <a:srgbClr val="C00000"/>
                </a:solidFill>
                <a:latin typeface="Times New Roman" panose="02020603050405020304" pitchFamily="18" charset="0"/>
                <a:cs typeface="Times New Roman" panose="02020603050405020304" pitchFamily="18" charset="0"/>
                <a:sym typeface="+mn-ea"/>
              </a:rPr>
              <a:t>地点在前</a:t>
            </a:r>
            <a:r>
              <a:rPr lang="zh-CN" altLang="en-US" sz="1800" b="1" dirty="0" smtClean="0">
                <a:latin typeface="Times New Roman" panose="02020603050405020304" pitchFamily="18" charset="0"/>
                <a:cs typeface="Times New Roman" panose="02020603050405020304" pitchFamily="18" charset="0"/>
                <a:sym typeface="+mn-ea"/>
              </a:rPr>
              <a:t>,</a:t>
            </a:r>
            <a:r>
              <a:rPr lang="zh-CN" altLang="en-US" sz="1800" b="1" dirty="0" smtClean="0">
                <a:solidFill>
                  <a:srgbClr val="0070C0"/>
                </a:solidFill>
                <a:latin typeface="Times New Roman" panose="02020603050405020304" pitchFamily="18" charset="0"/>
                <a:cs typeface="Times New Roman" panose="02020603050405020304" pitchFamily="18" charset="0"/>
                <a:sym typeface="+mn-ea"/>
              </a:rPr>
              <a:t>时间在后</a:t>
            </a:r>
            <a:r>
              <a:rPr lang="zh-CN" altLang="en-US" sz="1800" b="1" dirty="0" smtClean="0">
                <a:latin typeface="Times New Roman" panose="02020603050405020304" pitchFamily="18" charset="0"/>
                <a:cs typeface="Times New Roman" panose="02020603050405020304" pitchFamily="18" charset="0"/>
                <a:sym typeface="+mn-ea"/>
              </a:rPr>
              <a:t>；</a:t>
            </a:r>
            <a:r>
              <a:rPr lang="zh-CN" altLang="en-US" sz="1800" b="1" dirty="0" smtClean="0">
                <a:solidFill>
                  <a:srgbClr val="0070C0"/>
                </a:solidFill>
                <a:latin typeface="Times New Roman" panose="02020603050405020304" pitchFamily="18" charset="0"/>
                <a:cs typeface="Times New Roman" panose="02020603050405020304" pitchFamily="18" charset="0"/>
                <a:sym typeface="+mn-ea"/>
              </a:rPr>
              <a:t>时间地点均由小到大</a:t>
            </a:r>
            <a:r>
              <a:rPr lang="zh-CN" altLang="en-US" sz="1800" b="1" dirty="0" smtClean="0">
                <a:latin typeface="Times New Roman" panose="02020603050405020304" pitchFamily="18" charset="0"/>
                <a:cs typeface="Times New Roman" panose="02020603050405020304" pitchFamily="18" charset="0"/>
                <a:sym typeface="+mn-ea"/>
              </a:rPr>
              <a:t>；“在…上</a:t>
            </a:r>
            <a:r>
              <a:rPr lang="en-US" altLang="zh-CN" sz="1800" b="1" dirty="0" smtClean="0">
                <a:latin typeface="Times New Roman" panose="02020603050405020304" pitchFamily="18" charset="0"/>
                <a:cs typeface="Times New Roman" panose="02020603050405020304" pitchFamily="18" charset="0"/>
                <a:sym typeface="+mn-ea"/>
              </a:rPr>
              <a:t>/</a:t>
            </a:r>
            <a:r>
              <a:rPr lang="zh-CN" altLang="en-US" sz="1800" b="1" dirty="0" smtClean="0">
                <a:latin typeface="Times New Roman" panose="02020603050405020304" pitchFamily="18" charset="0"/>
                <a:cs typeface="Times New Roman" panose="02020603050405020304" pitchFamily="18" charset="0"/>
                <a:sym typeface="+mn-ea"/>
              </a:rPr>
              <a:t>下</a:t>
            </a:r>
            <a:r>
              <a:rPr lang="en-US" altLang="zh-CN" sz="1800" b="1" dirty="0" smtClean="0">
                <a:latin typeface="Times New Roman" panose="02020603050405020304" pitchFamily="18" charset="0"/>
                <a:cs typeface="Times New Roman" panose="02020603050405020304" pitchFamily="18" charset="0"/>
                <a:sym typeface="+mn-ea"/>
              </a:rPr>
              <a:t>/</a:t>
            </a:r>
            <a:r>
              <a:rPr lang="zh-CN" altLang="en-US" sz="1800" b="1" dirty="0" smtClean="0">
                <a:latin typeface="Times New Roman" panose="02020603050405020304" pitchFamily="18" charset="0"/>
                <a:cs typeface="Times New Roman" panose="02020603050405020304" pitchFamily="18" charset="0"/>
                <a:sym typeface="+mn-ea"/>
              </a:rPr>
              <a:t>本</a:t>
            </a:r>
            <a:r>
              <a:rPr lang="en-US" altLang="zh-CN" sz="1800" b="1" dirty="0" smtClean="0">
                <a:latin typeface="Times New Roman" panose="02020603050405020304" pitchFamily="18" charset="0"/>
                <a:cs typeface="Times New Roman" panose="02020603050405020304" pitchFamily="18" charset="0"/>
                <a:sym typeface="+mn-ea"/>
              </a:rPr>
              <a:t>+</a:t>
            </a:r>
            <a:r>
              <a:rPr lang="zh-CN" altLang="en-US" sz="1800" b="1" dirty="0" smtClean="0">
                <a:latin typeface="Times New Roman" panose="02020603050405020304" pitchFamily="18" charset="0"/>
                <a:cs typeface="Times New Roman" panose="02020603050405020304" pitchFamily="18" charset="0"/>
                <a:sym typeface="+mn-ea"/>
              </a:rPr>
              <a:t>时间”的表达，</a:t>
            </a:r>
            <a:r>
              <a:rPr lang="zh-CN" altLang="en-US" sz="1800" b="1" dirty="0" smtClean="0">
                <a:solidFill>
                  <a:srgbClr val="7030A0"/>
                </a:solidFill>
                <a:latin typeface="Times New Roman" panose="02020603050405020304" pitchFamily="18" charset="0"/>
                <a:cs typeface="Times New Roman" panose="02020603050405020304" pitchFamily="18" charset="0"/>
                <a:sym typeface="+mn-ea"/>
              </a:rPr>
              <a:t> </a:t>
            </a:r>
            <a:r>
              <a:rPr lang="zh-CN" altLang="en-US" sz="1800" b="1" u="sng" dirty="0" smtClean="0">
                <a:solidFill>
                  <a:srgbClr val="7030A0"/>
                </a:solidFill>
                <a:latin typeface="Times New Roman" panose="02020603050405020304" pitchFamily="18" charset="0"/>
                <a:cs typeface="Times New Roman" panose="02020603050405020304" pitchFamily="18" charset="0"/>
                <a:sym typeface="+mn-ea"/>
              </a:rPr>
              <a:t>last/next/this </a:t>
            </a:r>
            <a:r>
              <a:rPr lang="zh-CN" altLang="en-US" sz="1800" b="1" dirty="0" smtClean="0">
                <a:solidFill>
                  <a:srgbClr val="7030A0"/>
                </a:solidFill>
                <a:latin typeface="Times New Roman" panose="02020603050405020304" pitchFamily="18" charset="0"/>
                <a:cs typeface="Times New Roman" panose="02020603050405020304" pitchFamily="18" charset="0"/>
                <a:sym typeface="+mn-ea"/>
              </a:rPr>
              <a:t>Wednesday/week 前不加介词in/on</a:t>
            </a:r>
            <a:r>
              <a:rPr lang="zh-CN" altLang="en-US" sz="1800" b="1" dirty="0" smtClean="0">
                <a:latin typeface="Times New Roman" panose="02020603050405020304" pitchFamily="18" charset="0"/>
                <a:cs typeface="Times New Roman" panose="02020603050405020304" pitchFamily="18" charset="0"/>
                <a:sym typeface="+mn-ea"/>
              </a:rPr>
              <a:t>；</a:t>
            </a:r>
            <a:r>
              <a:rPr lang="zh-CN" altLang="en-US" sz="1800" b="1" dirty="0" smtClean="0">
                <a:latin typeface="Times New Roman" panose="02020603050405020304" pitchFamily="18" charset="0"/>
                <a:cs typeface="Times New Roman" panose="02020603050405020304" pitchFamily="18" charset="0"/>
              </a:rPr>
              <a:t>表达“上午/下午”，可在时间后加上</a:t>
            </a:r>
            <a:r>
              <a:rPr lang="zh-CN" altLang="en-US" sz="1800" b="1" dirty="0" smtClean="0">
                <a:solidFill>
                  <a:schemeClr val="accent3">
                    <a:lumMod val="50000"/>
                  </a:schemeClr>
                </a:solidFill>
                <a:latin typeface="Times New Roman" panose="02020603050405020304" pitchFamily="18" charset="0"/>
                <a:cs typeface="Times New Roman" panose="02020603050405020304" pitchFamily="18" charset="0"/>
              </a:rPr>
              <a:t>a.m./ p.m</a:t>
            </a:r>
            <a:r>
              <a:rPr lang="zh-CN" altLang="en-US" sz="1800" b="1" dirty="0" smtClean="0">
                <a:latin typeface="Times New Roman" panose="02020603050405020304" pitchFamily="18" charset="0"/>
                <a:cs typeface="Times New Roman" panose="02020603050405020304" pitchFamily="18" charset="0"/>
              </a:rPr>
              <a:t>. </a:t>
            </a:r>
            <a:endParaRPr lang="zh-CN" altLang="en-US" sz="1800" b="1" dirty="0" smtClean="0">
              <a:latin typeface="Times New Roman" panose="02020603050405020304" pitchFamily="18" charset="0"/>
              <a:cs typeface="Times New Roman" panose="02020603050405020304" pitchFamily="18" charset="0"/>
            </a:endParaRPr>
          </a:p>
          <a:p>
            <a:r>
              <a:rPr lang="en-US" altLang="zh-CN" sz="1800" dirty="0" smtClean="0">
                <a:latin typeface="Times New Roman" panose="02020603050405020304" pitchFamily="18" charset="0"/>
                <a:cs typeface="Times New Roman" panose="02020603050405020304" pitchFamily="18" charset="0"/>
              </a:rPr>
              <a:t>  </a:t>
            </a:r>
            <a:r>
              <a:rPr lang="en-US" altLang="zh-CN" sz="1600" dirty="0" smtClean="0">
                <a:latin typeface="Times New Roman" panose="02020603050405020304" pitchFamily="18" charset="0"/>
                <a:cs typeface="Times New Roman" panose="02020603050405020304" pitchFamily="18" charset="0"/>
                <a:sym typeface="+mn-ea"/>
              </a:rPr>
              <a:t>Ex4: </a:t>
            </a:r>
            <a:r>
              <a:rPr lang="zh-CN" altLang="en-US" sz="1600" dirty="0" smtClean="0">
                <a:latin typeface="Times New Roman" panose="02020603050405020304" pitchFamily="18" charset="0"/>
                <a:cs typeface="Times New Roman" panose="02020603050405020304" pitchFamily="18" charset="0"/>
                <a:sym typeface="+mn-ea"/>
              </a:rPr>
              <a:t>我校举办的中国传统美术作品展于</a:t>
            </a:r>
            <a:r>
              <a:rPr lang="zh-CN" altLang="en-US" sz="1600" dirty="0" smtClean="0">
                <a:solidFill>
                  <a:srgbClr val="0070C0"/>
                </a:solidFill>
                <a:latin typeface="Times New Roman" panose="02020603050405020304" pitchFamily="18" charset="0"/>
                <a:cs typeface="Times New Roman" panose="02020603050405020304" pitchFamily="18" charset="0"/>
                <a:sym typeface="+mn-ea"/>
              </a:rPr>
              <a:t>5月1日至5日</a:t>
            </a:r>
            <a:r>
              <a:rPr lang="zh-CN" altLang="en-US" sz="1600" dirty="0" smtClean="0">
                <a:latin typeface="Times New Roman" panose="02020603050405020304" pitchFamily="18" charset="0"/>
                <a:cs typeface="Times New Roman" panose="02020603050405020304" pitchFamily="18" charset="0"/>
                <a:sym typeface="+mn-ea"/>
              </a:rPr>
              <a:t>在</a:t>
            </a:r>
            <a:r>
              <a:rPr lang="zh-CN" altLang="en-US" sz="1600" dirty="0" smtClean="0">
                <a:solidFill>
                  <a:srgbClr val="C00000"/>
                </a:solidFill>
                <a:latin typeface="Times New Roman" panose="02020603050405020304" pitchFamily="18" charset="0"/>
                <a:cs typeface="Times New Roman" panose="02020603050405020304" pitchFamily="18" charset="0"/>
                <a:sym typeface="+mn-ea"/>
              </a:rPr>
              <a:t>活动中心</a:t>
            </a:r>
            <a:r>
              <a:rPr lang="zh-CN" altLang="en-US" sz="1600" dirty="0" smtClean="0">
                <a:latin typeface="Times New Roman" panose="02020603050405020304" pitchFamily="18" charset="0"/>
                <a:cs typeface="Times New Roman" panose="02020603050405020304" pitchFamily="18" charset="0"/>
                <a:sym typeface="+mn-ea"/>
              </a:rPr>
              <a:t>举行，</a:t>
            </a:r>
            <a:r>
              <a:rPr lang="zh-CN" altLang="en-US" sz="1600" dirty="0" smtClean="0">
                <a:solidFill>
                  <a:srgbClr val="0070C0"/>
                </a:solidFill>
                <a:latin typeface="Times New Roman" panose="02020603050405020304" pitchFamily="18" charset="0"/>
                <a:cs typeface="Times New Roman" panose="02020603050405020304" pitchFamily="18" charset="0"/>
                <a:sym typeface="+mn-ea"/>
              </a:rPr>
              <a:t>为期5天</a:t>
            </a:r>
            <a:r>
              <a:rPr lang="zh-CN" altLang="en-US" sz="1600" dirty="0" smtClean="0">
                <a:latin typeface="Times New Roman" panose="02020603050405020304" pitchFamily="18" charset="0"/>
                <a:cs typeface="Times New Roman" panose="02020603050405020304" pitchFamily="18" charset="0"/>
                <a:sym typeface="+mn-ea"/>
              </a:rPr>
              <a:t>。昨天我有幸参观了它，并给我留下了深刻的印象。</a:t>
            </a:r>
            <a:endParaRPr lang="zh-CN" altLang="en-US" sz="1600" dirty="0" smtClean="0">
              <a:latin typeface="Times New Roman" panose="02020603050405020304" pitchFamily="18" charset="0"/>
              <a:cs typeface="Times New Roman" panose="02020603050405020304" pitchFamily="18" charset="0"/>
              <a:sym typeface="+mn-ea"/>
            </a:endParaRPr>
          </a:p>
          <a:p>
            <a:endParaRPr lang="zh-CN" altLang="en-US" sz="1600" dirty="0" smtClean="0">
              <a:latin typeface="Times New Roman" panose="02020603050405020304" pitchFamily="18" charset="0"/>
              <a:cs typeface="Times New Roman" panose="02020603050405020304" pitchFamily="18" charset="0"/>
              <a:sym typeface="+mn-ea"/>
            </a:endParaRPr>
          </a:p>
          <a:p>
            <a:endParaRPr lang="zh-CN" altLang="en-US" sz="1600" dirty="0" smtClean="0">
              <a:latin typeface="Times New Roman" panose="02020603050405020304" pitchFamily="18" charset="0"/>
              <a:cs typeface="Times New Roman" panose="02020603050405020304" pitchFamily="18" charset="0"/>
            </a:endParaRPr>
          </a:p>
          <a:p>
            <a:r>
              <a:rPr lang="zh-CN" altLang="en-US" sz="1600" dirty="0" smtClean="0">
                <a:latin typeface="Times New Roman" panose="02020603050405020304" pitchFamily="18" charset="0"/>
                <a:cs typeface="Times New Roman" panose="02020603050405020304" pitchFamily="18" charset="0"/>
              </a:rPr>
              <a:t> </a:t>
            </a:r>
            <a:r>
              <a:rPr lang="en-US" altLang="zh-CN" sz="1600" dirty="0" smtClean="0">
                <a:latin typeface="Times New Roman" panose="02020603050405020304" pitchFamily="18" charset="0"/>
                <a:cs typeface="Times New Roman" panose="02020603050405020304" pitchFamily="18" charset="0"/>
              </a:rPr>
              <a:t> </a:t>
            </a:r>
            <a:endParaRPr lang="en-US" altLang="zh-CN" sz="1600" dirty="0" smtClean="0">
              <a:latin typeface="Times New Roman" panose="02020603050405020304" pitchFamily="18" charset="0"/>
              <a:cs typeface="Times New Roman" panose="02020603050405020304" pitchFamily="18" charset="0"/>
            </a:endParaRPr>
          </a:p>
          <a:p>
            <a:r>
              <a:rPr lang="en-US" altLang="zh-CN" sz="1600" dirty="0" smtClean="0">
                <a:latin typeface="Times New Roman" panose="02020603050405020304" pitchFamily="18" charset="0"/>
                <a:cs typeface="Times New Roman" panose="02020603050405020304" pitchFamily="18" charset="0"/>
              </a:rPr>
              <a:t>  Ex5: </a:t>
            </a:r>
            <a:r>
              <a:rPr lang="zh-CN" altLang="en-US" sz="1600" dirty="0" smtClean="0">
                <a:solidFill>
                  <a:srgbClr val="0070C0"/>
                </a:solidFill>
                <a:latin typeface="Times New Roman" panose="02020603050405020304" pitchFamily="18" charset="0"/>
                <a:cs typeface="Times New Roman" panose="02020603050405020304" pitchFamily="18" charset="0"/>
              </a:rPr>
              <a:t>昨天</a:t>
            </a:r>
            <a:r>
              <a:rPr lang="zh-CN" altLang="en-US" sz="1600" dirty="0" smtClean="0">
                <a:latin typeface="Times New Roman" panose="02020603050405020304" pitchFamily="18" charset="0"/>
                <a:cs typeface="Times New Roman" panose="02020603050405020304" pitchFamily="18" charset="0"/>
              </a:rPr>
              <a:t>我参观了</a:t>
            </a:r>
            <a:r>
              <a:rPr lang="zh-CN" altLang="en-US" sz="1600" dirty="0" smtClean="0">
                <a:solidFill>
                  <a:srgbClr val="C00000"/>
                </a:solidFill>
                <a:latin typeface="Times New Roman" panose="02020603050405020304" pitchFamily="18" charset="0"/>
                <a:cs typeface="Times New Roman" panose="02020603050405020304" pitchFamily="18" charset="0"/>
              </a:rPr>
              <a:t>学校美术馆</a:t>
            </a:r>
            <a:r>
              <a:rPr lang="zh-CN" altLang="en-US" sz="1600" dirty="0" smtClean="0">
                <a:latin typeface="Times New Roman" panose="02020603050405020304" pitchFamily="18" charset="0"/>
                <a:cs typeface="Times New Roman" panose="02020603050405020304" pitchFamily="18" charset="0"/>
              </a:rPr>
              <a:t>举办的</a:t>
            </a:r>
            <a:r>
              <a:rPr lang="zh-CN" altLang="en-US" sz="1600" dirty="0" smtClean="0">
                <a:solidFill>
                  <a:srgbClr val="0070C0"/>
                </a:solidFill>
                <a:latin typeface="Times New Roman" panose="02020603050405020304" pitchFamily="18" charset="0"/>
                <a:cs typeface="Times New Roman" panose="02020603050405020304" pitchFamily="18" charset="0"/>
              </a:rPr>
              <a:t>6月6-10日</a:t>
            </a:r>
            <a:r>
              <a:rPr lang="zh-CN" altLang="en-US" sz="1600" dirty="0" smtClean="0">
                <a:latin typeface="Times New Roman" panose="02020603050405020304" pitchFamily="18" charset="0"/>
                <a:cs typeface="Times New Roman" panose="02020603050405020304" pitchFamily="18" charset="0"/>
              </a:rPr>
              <a:t>的中国传统画展。</a:t>
            </a:r>
            <a:r>
              <a:rPr lang="en-US" altLang="zh-CN" sz="1600" dirty="0" smtClean="0">
                <a:latin typeface="Times New Roman" panose="02020603050405020304" pitchFamily="18" charset="0"/>
                <a:cs typeface="Times New Roman" panose="02020603050405020304" pitchFamily="18" charset="0"/>
              </a:rPr>
              <a:t>           </a:t>
            </a:r>
            <a:r>
              <a:rPr lang="zh-CN" altLang="en-US" sz="1600" dirty="0" smtClean="0">
                <a:noFill/>
                <a:latin typeface="Times New Roman" panose="02020603050405020304" pitchFamily="18" charset="0"/>
                <a:cs typeface="Times New Roman" panose="02020603050405020304" pitchFamily="18" charset="0"/>
              </a:rPr>
              <a:t>we</a:t>
            </a:r>
            <a:r>
              <a:rPr lang="en-US" altLang="zh-CN" sz="1600" dirty="0" smtClean="0">
                <a:noFill/>
                <a:latin typeface="Times New Roman" panose="02020603050405020304" pitchFamily="18" charset="0"/>
                <a:cs typeface="Times New Roman" panose="02020603050405020304" pitchFamily="18" charset="0"/>
              </a:rPr>
              <a:t>’</a:t>
            </a:r>
            <a:r>
              <a:rPr lang="zh-CN" altLang="en-US" sz="1600" dirty="0" smtClean="0">
                <a:noFill/>
                <a:latin typeface="Times New Roman" panose="02020603050405020304" pitchFamily="18" charset="0"/>
                <a:cs typeface="Times New Roman" panose="02020603050405020304" pitchFamily="18" charset="0"/>
              </a:rPr>
              <a:t>ll get together at th gate at 7:30 am. June 21</a:t>
            </a:r>
            <a:r>
              <a:rPr lang="zh-CN" altLang="en-US" sz="1600" baseline="30000" dirty="0" smtClean="0">
                <a:noFill/>
                <a:latin typeface="Times New Roman" panose="02020603050405020304" pitchFamily="18" charset="0"/>
                <a:cs typeface="Times New Roman" panose="02020603050405020304" pitchFamily="18" charset="0"/>
              </a:rPr>
              <a:t>st</a:t>
            </a:r>
            <a:r>
              <a:rPr lang="en-US" altLang="zh-CN" sz="1600" dirty="0" smtClean="0">
                <a:noFill/>
                <a:latin typeface="Times New Roman" panose="02020603050405020304" pitchFamily="18" charset="0"/>
                <a:cs typeface="Times New Roman" panose="02020603050405020304" pitchFamily="18" charset="0"/>
              </a:rPr>
              <a:t>.</a:t>
            </a:r>
            <a:endParaRPr lang="zh-CN" altLang="en-US" sz="1600" dirty="0" smtClean="0">
              <a:noFill/>
              <a:latin typeface="Times New Roman" panose="02020603050405020304" pitchFamily="18" charset="0"/>
              <a:cs typeface="Times New Roman" panose="02020603050405020304" pitchFamily="18" charset="0"/>
            </a:endParaRPr>
          </a:p>
          <a:p>
            <a:r>
              <a:rPr lang="zh-CN" altLang="en-US" sz="1600" dirty="0" smtClean="0">
                <a:solidFill>
                  <a:srgbClr val="000000">
                    <a:alpha val="0"/>
                  </a:srgbClr>
                </a:solidFill>
                <a:latin typeface="Times New Roman" panose="02020603050405020304" pitchFamily="18" charset="0"/>
                <a:cs typeface="Times New Roman" panose="02020603050405020304" pitchFamily="18" charset="0"/>
              </a:rPr>
              <a:t>t eight on June 21</a:t>
            </a:r>
            <a:r>
              <a:rPr lang="zh-CN" altLang="en-US" sz="1600" baseline="30000" dirty="0" smtClean="0">
                <a:solidFill>
                  <a:srgbClr val="000000">
                    <a:alpha val="0"/>
                  </a:srgbClr>
                </a:solidFill>
                <a:latin typeface="Times New Roman" panose="02020603050405020304" pitchFamily="18" charset="0"/>
                <a:cs typeface="Times New Roman" panose="02020603050405020304" pitchFamily="18" charset="0"/>
              </a:rPr>
              <a:t>st</a:t>
            </a:r>
            <a:r>
              <a:rPr lang="zh-CN" altLang="en-US" sz="1600" dirty="0" smtClean="0">
                <a:solidFill>
                  <a:srgbClr val="000000">
                    <a:alpha val="0"/>
                  </a:srgbClr>
                </a:solidFill>
                <a:latin typeface="Times New Roman" panose="02020603050405020304" pitchFamily="18" charset="0"/>
                <a:cs typeface="Times New Roman" panose="02020603050405020304" pitchFamily="18" charset="0"/>
              </a:rPr>
              <a:t>, 1996</a:t>
            </a:r>
            <a:endParaRPr lang="zh-CN" altLang="en-US" sz="1600" dirty="0" smtClean="0">
              <a:solidFill>
                <a:srgbClr val="000000">
                  <a:alpha val="0"/>
                </a:srgbClr>
              </a:solidFill>
              <a:latin typeface="Times New Roman" panose="02020603050405020304" pitchFamily="18" charset="0"/>
              <a:cs typeface="Times New Roman" panose="02020603050405020304" pitchFamily="18" charset="0"/>
            </a:endParaRPr>
          </a:p>
          <a:p>
            <a:r>
              <a:rPr lang="zh-CN" altLang="en-US" sz="1600" dirty="0" smtClean="0">
                <a:solidFill>
                  <a:srgbClr val="000000">
                    <a:alpha val="0"/>
                  </a:srgbClr>
                </a:solidFill>
                <a:latin typeface="Times New Roman" panose="02020603050405020304" pitchFamily="18" charset="0"/>
                <a:cs typeface="Times New Roman" panose="02020603050405020304" pitchFamily="18" charset="0"/>
              </a:rPr>
              <a:t>during the dates of</a:t>
            </a:r>
            <a:r>
              <a:rPr lang="en-US" altLang="zh-CN" sz="1600" dirty="0" smtClean="0">
                <a:solidFill>
                  <a:srgbClr val="000000">
                    <a:alpha val="0"/>
                  </a:srgbClr>
                </a:solidFill>
                <a:latin typeface="Times New Roman" panose="02020603050405020304" pitchFamily="18" charset="0"/>
                <a:cs typeface="Times New Roman" panose="02020603050405020304" pitchFamily="18" charset="0"/>
              </a:rPr>
              <a:t> </a:t>
            </a:r>
            <a:r>
              <a:rPr lang="zh-CN" altLang="en-US" sz="1600" dirty="0" smtClean="0">
                <a:solidFill>
                  <a:srgbClr val="000000">
                    <a:alpha val="0"/>
                  </a:srgbClr>
                </a:solidFill>
                <a:latin typeface="Times New Roman" panose="02020603050405020304" pitchFamily="18" charset="0"/>
                <a:cs typeface="Times New Roman" panose="02020603050405020304" pitchFamily="18" charset="0"/>
                <a:sym typeface="+mn-ea"/>
              </a:rPr>
              <a:t>May</a:t>
            </a:r>
            <a:r>
              <a:rPr lang="zh-CN" altLang="en-US" sz="1600" dirty="0" smtClean="0">
                <a:solidFill>
                  <a:srgbClr val="000000">
                    <a:alpha val="0"/>
                  </a:srgbClr>
                </a:solidFill>
                <a:latin typeface="Times New Roman" panose="02020603050405020304" pitchFamily="18" charset="0"/>
                <a:cs typeface="Times New Roman" panose="02020603050405020304" pitchFamily="18" charset="0"/>
              </a:rPr>
              <a:t> 1</a:t>
            </a:r>
            <a:r>
              <a:rPr lang="zh-CN" altLang="en-US" sz="1600" baseline="30000" dirty="0" smtClean="0">
                <a:solidFill>
                  <a:srgbClr val="000000">
                    <a:alpha val="0"/>
                  </a:srgbClr>
                </a:solidFill>
                <a:latin typeface="Times New Roman" panose="02020603050405020304" pitchFamily="18" charset="0"/>
                <a:cs typeface="Times New Roman" panose="02020603050405020304" pitchFamily="18" charset="0"/>
              </a:rPr>
              <a:t>st</a:t>
            </a:r>
            <a:r>
              <a:rPr lang="zh-CN" altLang="en-US" sz="1600" dirty="0" smtClean="0">
                <a:solidFill>
                  <a:srgbClr val="000000">
                    <a:alpha val="0"/>
                  </a:srgbClr>
                </a:solidFill>
                <a:latin typeface="Times New Roman" panose="02020603050405020304" pitchFamily="18" charset="0"/>
                <a:cs typeface="Times New Roman" panose="02020603050405020304" pitchFamily="18" charset="0"/>
              </a:rPr>
              <a:t> to 10</a:t>
            </a:r>
            <a:r>
              <a:rPr lang="zh-CN" altLang="en-US" sz="1600" baseline="30000" dirty="0" smtClean="0">
                <a:solidFill>
                  <a:srgbClr val="000000">
                    <a:alpha val="0"/>
                  </a:srgbClr>
                </a:solidFill>
                <a:latin typeface="Times New Roman" panose="02020603050405020304" pitchFamily="18" charset="0"/>
                <a:cs typeface="Times New Roman" panose="02020603050405020304" pitchFamily="18" charset="0"/>
              </a:rPr>
              <a:t>th</a:t>
            </a:r>
            <a:r>
              <a:rPr lang="zh-CN" altLang="en-US" sz="1600" dirty="0" smtClean="0">
                <a:latin typeface="Times New Roman" panose="02020603050405020304" pitchFamily="18" charset="0"/>
                <a:cs typeface="Times New Roman" panose="02020603050405020304" pitchFamily="18" charset="0"/>
              </a:rPr>
              <a:t> </a:t>
            </a:r>
            <a:endParaRPr lang="en-US" altLang="zh-CN" sz="1600" dirty="0" smtClean="0">
              <a:latin typeface="Times New Roman" panose="02020603050405020304" pitchFamily="18" charset="0"/>
              <a:cs typeface="Times New Roman" panose="02020603050405020304" pitchFamily="18" charset="0"/>
            </a:endParaRPr>
          </a:p>
          <a:p>
            <a:r>
              <a:rPr lang="en-US" altLang="zh-CN" sz="1600" dirty="0" smtClean="0">
                <a:latin typeface="Times New Roman" panose="02020603050405020304" pitchFamily="18" charset="0"/>
                <a:cs typeface="Times New Roman" panose="02020603050405020304" pitchFamily="18" charset="0"/>
                <a:sym typeface="+mn-ea"/>
              </a:rPr>
              <a:t>   Ex6:</a:t>
            </a:r>
            <a:r>
              <a:rPr lang="zh-CN" altLang="en-US" sz="1600" dirty="0" smtClean="0">
                <a:latin typeface="Times New Roman" panose="02020603050405020304" pitchFamily="18" charset="0"/>
                <a:cs typeface="Times New Roman" panose="02020603050405020304" pitchFamily="18" charset="0"/>
              </a:rPr>
              <a:t>为了激发学生对阅读的兴趣，我校将于3月19日下午2时在教学楼201室举行一次活动。</a:t>
            </a:r>
            <a:endParaRPr lang="zh-CN" altLang="en-US" sz="1600" dirty="0" smtClean="0">
              <a:latin typeface="Times New Roman" panose="02020603050405020304" pitchFamily="18" charset="0"/>
              <a:cs typeface="Times New Roman" panose="02020603050405020304" pitchFamily="18" charset="0"/>
            </a:endParaRPr>
          </a:p>
        </p:txBody>
      </p:sp>
      <p:sp>
        <p:nvSpPr>
          <p:cNvPr id="10" name="文本框 9"/>
          <p:cNvSpPr txBox="1"/>
          <p:nvPr/>
        </p:nvSpPr>
        <p:spPr>
          <a:xfrm>
            <a:off x="283210" y="2279650"/>
            <a:ext cx="8579485" cy="583565"/>
          </a:xfrm>
          <a:prstGeom prst="rect">
            <a:avLst/>
          </a:prstGeom>
          <a:noFill/>
        </p:spPr>
        <p:txBody>
          <a:bodyPr wrap="square" rtlCol="0" anchor="t">
            <a:spAutoFit/>
          </a:bodyPr>
          <a:p>
            <a:pPr marL="285750" indent="-285750" algn="l">
              <a:buFont typeface="Arial" panose="020B0604020202020204" pitchFamily="34" charset="0"/>
              <a:buChar char="•"/>
            </a:pPr>
            <a:r>
              <a:rPr lang="zh-CN" altLang="en-US" sz="1600" b="1" dirty="0" smtClean="0">
                <a:latin typeface="Times New Roman" panose="02020603050405020304" pitchFamily="18" charset="0"/>
                <a:cs typeface="Times New Roman" panose="02020603050405020304" pitchFamily="18" charset="0"/>
                <a:sym typeface="+mn-ea"/>
              </a:rPr>
              <a:t> The Chinese Traditional Art Exhibition held by our school </a:t>
            </a:r>
            <a:r>
              <a:rPr lang="zh-CN" altLang="en-US" sz="1600" b="1" dirty="0" smtClean="0">
                <a:solidFill>
                  <a:srgbClr val="C00000"/>
                </a:solidFill>
                <a:latin typeface="Times New Roman" panose="02020603050405020304" pitchFamily="18" charset="0"/>
                <a:cs typeface="Times New Roman" panose="02020603050405020304" pitchFamily="18" charset="0"/>
                <a:sym typeface="+mn-ea"/>
              </a:rPr>
              <a:t>fell on the Activity Center</a:t>
            </a:r>
            <a:r>
              <a:rPr lang="zh-CN" altLang="en-US" sz="1600" b="1" dirty="0" smtClean="0">
                <a:latin typeface="Times New Roman" panose="02020603050405020304" pitchFamily="18" charset="0"/>
                <a:cs typeface="Times New Roman" panose="02020603050405020304" pitchFamily="18" charset="0"/>
                <a:sym typeface="+mn-ea"/>
              </a:rPr>
              <a:t>, </a:t>
            </a:r>
            <a:r>
              <a:rPr lang="zh-CN" altLang="en-US" sz="1600" b="1" dirty="0" smtClean="0">
                <a:solidFill>
                  <a:srgbClr val="0070C0"/>
                </a:solidFill>
                <a:latin typeface="Times New Roman" panose="02020603050405020304" pitchFamily="18" charset="0"/>
                <a:cs typeface="Times New Roman" panose="02020603050405020304" pitchFamily="18" charset="0"/>
                <a:sym typeface="+mn-ea"/>
              </a:rPr>
              <a:t>lasting for 5 days</a:t>
            </a:r>
            <a:r>
              <a:rPr lang="zh-CN" altLang="en-US" sz="1600" b="1" dirty="0" smtClean="0">
                <a:latin typeface="Times New Roman" panose="02020603050405020304" pitchFamily="18" charset="0"/>
                <a:cs typeface="Times New Roman" panose="02020603050405020304" pitchFamily="18" charset="0"/>
                <a:sym typeface="+mn-ea"/>
              </a:rPr>
              <a:t>, </a:t>
            </a:r>
            <a:r>
              <a:rPr lang="zh-CN" altLang="en-US" sz="1600" b="1" dirty="0" smtClean="0">
                <a:solidFill>
                  <a:srgbClr val="0070C0"/>
                </a:solidFill>
                <a:latin typeface="Times New Roman" panose="02020603050405020304" pitchFamily="18" charset="0"/>
                <a:cs typeface="Times New Roman" panose="02020603050405020304" pitchFamily="18" charset="0"/>
                <a:sym typeface="+mn-ea"/>
              </a:rPr>
              <a:t>from May 1</a:t>
            </a:r>
            <a:r>
              <a:rPr lang="zh-CN" altLang="en-US" sz="1600" b="1" baseline="30000" dirty="0" smtClean="0">
                <a:solidFill>
                  <a:srgbClr val="0070C0"/>
                </a:solidFill>
                <a:latin typeface="Times New Roman" panose="02020603050405020304" pitchFamily="18" charset="0"/>
                <a:cs typeface="Times New Roman" panose="02020603050405020304" pitchFamily="18" charset="0"/>
                <a:sym typeface="+mn-ea"/>
              </a:rPr>
              <a:t>st</a:t>
            </a:r>
            <a:r>
              <a:rPr lang="zh-CN" altLang="en-US" sz="1600" b="1" dirty="0" smtClean="0">
                <a:solidFill>
                  <a:srgbClr val="0070C0"/>
                </a:solidFill>
                <a:latin typeface="Times New Roman" panose="02020603050405020304" pitchFamily="18" charset="0"/>
                <a:cs typeface="Times New Roman" panose="02020603050405020304" pitchFamily="18" charset="0"/>
                <a:sym typeface="+mn-ea"/>
              </a:rPr>
              <a:t> to 5</a:t>
            </a:r>
            <a:r>
              <a:rPr lang="zh-CN" altLang="en-US" sz="1600" b="1" baseline="30000" dirty="0" smtClean="0">
                <a:solidFill>
                  <a:srgbClr val="0070C0"/>
                </a:solidFill>
                <a:latin typeface="Times New Roman" panose="02020603050405020304" pitchFamily="18" charset="0"/>
                <a:cs typeface="Times New Roman" panose="02020603050405020304" pitchFamily="18" charset="0"/>
                <a:sym typeface="+mn-ea"/>
              </a:rPr>
              <a:t>th</a:t>
            </a:r>
            <a:r>
              <a:rPr lang="zh-CN" altLang="en-US" sz="1600" b="1" dirty="0" smtClean="0">
                <a:latin typeface="Times New Roman" panose="02020603050405020304" pitchFamily="18" charset="0"/>
                <a:cs typeface="Times New Roman" panose="02020603050405020304" pitchFamily="18" charset="0"/>
                <a:sym typeface="+mn-ea"/>
              </a:rPr>
              <a:t>. Yesterday I</a:t>
            </a:r>
            <a:r>
              <a:rPr lang="en-US" altLang="zh-CN" sz="1600" b="1" dirty="0" smtClean="0">
                <a:latin typeface="Times New Roman" panose="02020603050405020304" pitchFamily="18" charset="0"/>
                <a:cs typeface="Times New Roman" panose="02020603050405020304" pitchFamily="18" charset="0"/>
                <a:sym typeface="+mn-ea"/>
              </a:rPr>
              <a:t> was</a:t>
            </a:r>
            <a:r>
              <a:rPr lang="zh-CN" altLang="en-US" sz="1600" b="1" dirty="0" smtClean="0">
                <a:latin typeface="Times New Roman" panose="02020603050405020304" pitchFamily="18" charset="0"/>
                <a:cs typeface="Times New Roman" panose="02020603050405020304" pitchFamily="18" charset="0"/>
                <a:sym typeface="+mn-ea"/>
              </a:rPr>
              <a:t> lucky to visit it , which impressed me a lot. </a:t>
            </a:r>
            <a:endParaRPr lang="zh-CN" altLang="en-US" sz="1600" b="1" dirty="0" smtClean="0">
              <a:latin typeface="Times New Roman" panose="02020603050405020304" pitchFamily="18" charset="0"/>
              <a:cs typeface="Times New Roman" panose="02020603050405020304" pitchFamily="18" charset="0"/>
              <a:sym typeface="+mn-ea"/>
            </a:endParaRPr>
          </a:p>
        </p:txBody>
      </p:sp>
      <p:sp>
        <p:nvSpPr>
          <p:cNvPr id="11" name="文本框 10"/>
          <p:cNvSpPr txBox="1"/>
          <p:nvPr/>
        </p:nvSpPr>
        <p:spPr>
          <a:xfrm>
            <a:off x="283210" y="3270250"/>
            <a:ext cx="8438515" cy="583565"/>
          </a:xfrm>
          <a:prstGeom prst="rect">
            <a:avLst/>
          </a:prstGeom>
          <a:noFill/>
        </p:spPr>
        <p:txBody>
          <a:bodyPr wrap="square" rtlCol="0" anchor="t">
            <a:spAutoFit/>
          </a:bodyPr>
          <a:p>
            <a:pPr marL="285750" indent="-285750">
              <a:buFont typeface="Arial" panose="020B0604020202020204" pitchFamily="34" charset="0"/>
              <a:buChar char="•"/>
            </a:pPr>
            <a:r>
              <a:rPr sz="1600" b="1" dirty="0" smtClean="0">
                <a:solidFill>
                  <a:srgbClr val="0070C0"/>
                </a:solidFill>
                <a:latin typeface="Times New Roman" panose="02020603050405020304" pitchFamily="18" charset="0"/>
                <a:cs typeface="Times New Roman" panose="02020603050405020304" pitchFamily="18" charset="0"/>
                <a:sym typeface="+mn-ea"/>
              </a:rPr>
              <a:t>Yesterday</a:t>
            </a:r>
            <a:r>
              <a:rPr sz="1600" b="1" dirty="0" smtClean="0">
                <a:latin typeface="Times New Roman" panose="02020603050405020304" pitchFamily="18" charset="0"/>
                <a:cs typeface="Times New Roman" panose="02020603050405020304" pitchFamily="18" charset="0"/>
                <a:sym typeface="+mn-ea"/>
              </a:rPr>
              <a:t> I paid a visit to the Traditional Chinese Painting exhibition that is held </a:t>
            </a:r>
            <a:r>
              <a:rPr sz="1600" b="1" dirty="0" smtClean="0">
                <a:solidFill>
                  <a:srgbClr val="C00000"/>
                </a:solidFill>
                <a:latin typeface="Times New Roman" panose="02020603050405020304" pitchFamily="18" charset="0"/>
                <a:cs typeface="Times New Roman" panose="02020603050405020304" pitchFamily="18" charset="0"/>
                <a:sym typeface="+mn-ea"/>
              </a:rPr>
              <a:t>in the school art gallery</a:t>
            </a:r>
            <a:r>
              <a:rPr sz="1600" b="1" dirty="0" smtClean="0">
                <a:latin typeface="Times New Roman" panose="02020603050405020304" pitchFamily="18" charset="0"/>
                <a:cs typeface="Times New Roman" panose="02020603050405020304" pitchFamily="18" charset="0"/>
                <a:sym typeface="+mn-ea"/>
              </a:rPr>
              <a:t> </a:t>
            </a:r>
            <a:r>
              <a:rPr sz="1600" b="1" dirty="0" smtClean="0">
                <a:solidFill>
                  <a:srgbClr val="0070C0"/>
                </a:solidFill>
                <a:latin typeface="Times New Roman" panose="02020603050405020304" pitchFamily="18" charset="0"/>
                <a:cs typeface="Times New Roman" panose="02020603050405020304" pitchFamily="18" charset="0"/>
                <a:sym typeface="+mn-ea"/>
              </a:rPr>
              <a:t>from June 6 to June 10</a:t>
            </a:r>
            <a:r>
              <a:rPr sz="1600" b="1" dirty="0" smtClean="0">
                <a:latin typeface="Times New Roman" panose="02020603050405020304" pitchFamily="18" charset="0"/>
                <a:cs typeface="Times New Roman" panose="02020603050405020304" pitchFamily="18" charset="0"/>
                <a:sym typeface="+mn-ea"/>
              </a:rPr>
              <a:t>.  </a:t>
            </a:r>
            <a:endParaRPr sz="1600" b="1" dirty="0" smtClean="0">
              <a:latin typeface="Times New Roman" panose="02020603050405020304" pitchFamily="18" charset="0"/>
              <a:cs typeface="Times New Roman" panose="02020603050405020304" pitchFamily="18" charset="0"/>
              <a:sym typeface="+mn-ea"/>
            </a:endParaRPr>
          </a:p>
        </p:txBody>
      </p:sp>
      <p:sp>
        <p:nvSpPr>
          <p:cNvPr id="12" name="文本框 11"/>
          <p:cNvSpPr txBox="1"/>
          <p:nvPr/>
        </p:nvSpPr>
        <p:spPr>
          <a:xfrm>
            <a:off x="408305" y="4260850"/>
            <a:ext cx="8256905" cy="583565"/>
          </a:xfrm>
          <a:prstGeom prst="rect">
            <a:avLst/>
          </a:prstGeom>
          <a:noFill/>
        </p:spPr>
        <p:txBody>
          <a:bodyPr wrap="square" rtlCol="0" anchor="t">
            <a:spAutoFit/>
          </a:bodyPr>
          <a:p>
            <a:pPr marL="285750" indent="-285750">
              <a:buFont typeface="Arial" panose="020B0604020202020204" pitchFamily="34" charset="0"/>
              <a:buChar char="•"/>
            </a:pPr>
            <a:r>
              <a:rPr lang="zh-CN" altLang="en-US" sz="1600" b="1" dirty="0" smtClean="0">
                <a:latin typeface="Times New Roman" panose="02020603050405020304" pitchFamily="18" charset="0"/>
                <a:cs typeface="Times New Roman" panose="02020603050405020304" pitchFamily="18" charset="0"/>
              </a:rPr>
              <a:t> </a:t>
            </a:r>
            <a:r>
              <a:rPr sz="1600" b="1" dirty="0" smtClean="0">
                <a:latin typeface="Times New Roman" panose="02020603050405020304" pitchFamily="18" charset="0"/>
                <a:cs typeface="Times New Roman" panose="02020603050405020304" pitchFamily="18" charset="0"/>
              </a:rPr>
              <a:t> In order to spark the students’  interest in reading, our school is to hold an activity</a:t>
            </a:r>
            <a:r>
              <a:rPr sz="1600" b="1" dirty="0" smtClean="0">
                <a:solidFill>
                  <a:srgbClr val="0070C0"/>
                </a:solidFill>
                <a:latin typeface="Times New Roman" panose="02020603050405020304" pitchFamily="18" charset="0"/>
                <a:cs typeface="Times New Roman" panose="02020603050405020304" pitchFamily="18" charset="0"/>
              </a:rPr>
              <a:t> </a:t>
            </a:r>
            <a:r>
              <a:rPr sz="1600" b="1" dirty="0" smtClean="0">
                <a:solidFill>
                  <a:srgbClr val="C00000"/>
                </a:solidFill>
                <a:latin typeface="Times New Roman" panose="02020603050405020304" pitchFamily="18" charset="0"/>
                <a:cs typeface="Times New Roman" panose="02020603050405020304" pitchFamily="18" charset="0"/>
              </a:rPr>
              <a:t>in Room 201 of the teaching building </a:t>
            </a:r>
            <a:r>
              <a:rPr sz="1600" b="1" dirty="0" smtClean="0">
                <a:solidFill>
                  <a:srgbClr val="0070C0"/>
                </a:solidFill>
                <a:latin typeface="Times New Roman" panose="02020603050405020304" pitchFamily="18" charset="0"/>
                <a:cs typeface="Times New Roman" panose="02020603050405020304" pitchFamily="18" charset="0"/>
              </a:rPr>
              <a:t>at 2 p.m on March 19</a:t>
            </a:r>
            <a:r>
              <a:rPr sz="1600" b="1" dirty="0" smtClean="0">
                <a:latin typeface="Times New Roman" panose="02020603050405020304" pitchFamily="18" charset="0"/>
                <a:cs typeface="Times New Roman" panose="02020603050405020304" pitchFamily="18" charset="0"/>
              </a:rPr>
              <a:t>. </a:t>
            </a:r>
            <a:endParaRPr sz="1600" b="1" dirty="0" smtClean="0">
              <a:latin typeface="Times New Roman" panose="02020603050405020304" pitchFamily="18" charset="0"/>
              <a:cs typeface="Times New Roman" panose="02020603050405020304" pitchFamily="18" charset="0"/>
            </a:endParaRPr>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0" grpId="1"/>
      <p:bldP spid="11" grpId="0"/>
      <p:bldP spid="11" grpId="1"/>
      <p:bldP spid="12" grpId="0"/>
      <p:bldP spid="12" grpId="1"/>
    </p:bldLst>
  </p:timing>
</p:sld>
</file>

<file path=ppt/tags/tag1.xml><?xml version="1.0" encoding="utf-8"?>
<p:tagLst xmlns:p="http://schemas.openxmlformats.org/presentationml/2006/main">
  <p:tag name="AS_UNIQUEID" val="91"/>
</p:tagLst>
</file>

<file path=ppt/tags/tag10.xml><?xml version="1.0" encoding="utf-8"?>
<p:tagLst xmlns:p="http://schemas.openxmlformats.org/presentationml/2006/main">
  <p:tag name="AS_UNIQUEID" val="101"/>
</p:tagLst>
</file>

<file path=ppt/tags/tag100.xml><?xml version="1.0" encoding="utf-8"?>
<p:tagLst xmlns:p="http://schemas.openxmlformats.org/presentationml/2006/main">
  <p:tag name="KSO_WM_FULL_TEXT_BEAUTIFY_COPY_ID" val="28"/>
</p:tagLst>
</file>

<file path=ppt/tags/tag101.xml><?xml version="1.0" encoding="utf-8"?>
<p:tagLst xmlns:p="http://schemas.openxmlformats.org/presentationml/2006/main">
  <p:tag name="KSO_WM_UNIT_TABLE_BEAUTIFY" val="smartTable{005d0f25-7932-44c4-9c88-12a464392035}"/>
</p:tagLst>
</file>

<file path=ppt/tags/tag102.xml><?xml version="1.0" encoding="utf-8"?>
<p:tagLst xmlns:p="http://schemas.openxmlformats.org/presentationml/2006/main">
  <p:tag name="KSO_WM_UNIT_TABLE_BEAUTIFY" val="smartTable{0eafc6e5-f8b7-42d6-8918-9ab1d4a16950}"/>
</p:tagLst>
</file>

<file path=ppt/tags/tag103.xml><?xml version="1.0" encoding="utf-8"?>
<p:tagLst xmlns:p="http://schemas.openxmlformats.org/presentationml/2006/main">
  <p:tag name="KSO_WM_FULL_TEXT_BEAUTIFY_COPY_ID" val="150995792"/>
</p:tagLst>
</file>

<file path=ppt/tags/tag104.xml><?xml version="1.0" encoding="utf-8"?>
<p:tagLst xmlns:p="http://schemas.openxmlformats.org/presentationml/2006/main">
  <p:tag name="KSO_WM_FULL_TEXT_BEAUTIFY_COPY_ID" val="17"/>
</p:tagLst>
</file>

<file path=ppt/tags/tag105.xml><?xml version="1.0" encoding="utf-8"?>
<p:tagLst xmlns:p="http://schemas.openxmlformats.org/presentationml/2006/main">
  <p:tag name="KSO_WM_FULL_TEXT_BEAUTIFY_COPY_ID" val="28"/>
</p:tagLst>
</file>

<file path=ppt/tags/tag106.xml><?xml version="1.0" encoding="utf-8"?>
<p:tagLst xmlns:p="http://schemas.openxmlformats.org/presentationml/2006/main">
  <p:tag name="KSO_WM_UNIT_TABLE_BEAUTIFY" val="smartTable{005d0f25-7932-44c4-9c88-12a464392035}"/>
</p:tagLst>
</file>

<file path=ppt/tags/tag107.xml><?xml version="1.0" encoding="utf-8"?>
<p:tagLst xmlns:p="http://schemas.openxmlformats.org/presentationml/2006/main">
  <p:tag name="KSO_WM_UNIT_TABLE_BEAUTIFY" val="smartTable{6f2afc7b-5f45-4f57-9752-44ac72f0f221}"/>
</p:tagLst>
</file>

<file path=ppt/tags/tag108.xml><?xml version="1.0" encoding="utf-8"?>
<p:tagLst xmlns:p="http://schemas.openxmlformats.org/presentationml/2006/main">
  <p:tag name="KSO_WM_FULL_TEXT_BEAUTIFY_COPY_ID" val="150995792"/>
</p:tagLst>
</file>

<file path=ppt/tags/tag109.xml><?xml version="1.0" encoding="utf-8"?>
<p:tagLst xmlns:p="http://schemas.openxmlformats.org/presentationml/2006/main">
  <p:tag name="KSO_WM_FULL_TEXT_BEAUTIFY_COPY_ID" val="18"/>
</p:tagLst>
</file>

<file path=ppt/tags/tag11.xml><?xml version="1.0" encoding="utf-8"?>
<p:tagLst xmlns:p="http://schemas.openxmlformats.org/presentationml/2006/main">
  <p:tag name="AS_UNIQUEID" val="103"/>
</p:tagLst>
</file>

<file path=ppt/tags/tag110.xml><?xml version="1.0" encoding="utf-8"?>
<p:tagLst xmlns:p="http://schemas.openxmlformats.org/presentationml/2006/main">
  <p:tag name="KSO_WM_FULL_TEXT_BEAUTIFY_COPY_ID" val="19"/>
</p:tagLst>
</file>

<file path=ppt/tags/tag111.xml><?xml version="1.0" encoding="utf-8"?>
<p:tagLst xmlns:p="http://schemas.openxmlformats.org/presentationml/2006/main">
  <p:tag name="KSO_WM_FULL_TEXT_BEAUTIFY_COPY_ID" val="20"/>
</p:tagLst>
</file>

<file path=ppt/tags/tag112.xml><?xml version="1.0" encoding="utf-8"?>
<p:tagLst xmlns:p="http://schemas.openxmlformats.org/presentationml/2006/main">
  <p:tag name="KSO_WM_FULL_TEXT_BEAUTIFY_COPY_ID" val="21"/>
</p:tagLst>
</file>

<file path=ppt/tags/tag113.xml><?xml version="1.0" encoding="utf-8"?>
<p:tagLst xmlns:p="http://schemas.openxmlformats.org/presentationml/2006/main">
  <p:tag name="KSO_WM_UNIT_PLACING_PICTURE_USER_VIEWPORT" val="{&quot;height&quot;:2880,&quot;width&quot;:14400}"/>
  <p:tag name="KSO_WM_FULL_TEXT_BEAUTIFY_COPY_ID" val="38929"/>
</p:tagLst>
</file>

<file path=ppt/tags/tag114.xml><?xml version="1.0" encoding="utf-8"?>
<p:tagLst xmlns:p="http://schemas.openxmlformats.org/presentationml/2006/main">
  <p:tag name="KSO_WM_FULL_TEXT_BEAUTIFY_COPY_ID" val="23"/>
</p:tagLst>
</file>

<file path=ppt/tags/tag115.xml><?xml version="1.0" encoding="utf-8"?>
<p:tagLst xmlns:p="http://schemas.openxmlformats.org/presentationml/2006/main">
  <p:tag name="KSO_WM_FULL_TEXT_BEAUTIFY_COPY_ID" val="150996028"/>
</p:tagLst>
</file>

<file path=ppt/tags/tag116.xml><?xml version="1.0" encoding="utf-8"?>
<p:tagLst xmlns:p="http://schemas.openxmlformats.org/presentationml/2006/main">
  <p:tag name="KSO_WM_FULL_TEXT_BEAUTIFY_COPY_ID" val="17"/>
</p:tagLst>
</file>

<file path=ppt/tags/tag117.xml><?xml version="1.0" encoding="utf-8"?>
<p:tagLst xmlns:p="http://schemas.openxmlformats.org/presentationml/2006/main">
  <p:tag name="KSO_WM_FULL_TEXT_BEAUTIFY_COPY_ID" val="28"/>
</p:tagLst>
</file>

<file path=ppt/tags/tag118.xml><?xml version="1.0" encoding="utf-8"?>
<p:tagLst xmlns:p="http://schemas.openxmlformats.org/presentationml/2006/main">
  <p:tag name="KSO_WM_FULL_TEXT_BEAUTIFY_COPY_ID" val="29"/>
</p:tagLst>
</file>

<file path=ppt/tags/tag119.xml><?xml version="1.0" encoding="utf-8"?>
<p:tagLst xmlns:p="http://schemas.openxmlformats.org/presentationml/2006/main">
  <p:tag name="KSO_WM_UNIT_TABLE_BEAUTIFY" val="smartTable{8d9cf4b0-3c8a-419b-8665-c4fb3cb80696}"/>
  <p:tag name="TABLE_ENDDRAG_ORIGIN_RECT" val="663*280"/>
  <p:tag name="TABLE_ENDDRAG_RECT" val="11*56*663*280"/>
</p:tagLst>
</file>

<file path=ppt/tags/tag12.xml><?xml version="1.0" encoding="utf-8"?>
<p:tagLst xmlns:p="http://schemas.openxmlformats.org/presentationml/2006/main">
  <p:tag name="AS_UNIQUEID" val="104"/>
</p:tagLst>
</file>

<file path=ppt/tags/tag120.xml><?xml version="1.0" encoding="utf-8"?>
<p:tagLst xmlns:p="http://schemas.openxmlformats.org/presentationml/2006/main">
  <p:tag name="KSO_WM_FULL_TEXT_BEAUTIFY_COPY_ID" val="150995792"/>
</p:tagLst>
</file>

<file path=ppt/tags/tag121.xml><?xml version="1.0" encoding="utf-8"?>
<p:tagLst xmlns:p="http://schemas.openxmlformats.org/presentationml/2006/main">
  <p:tag name="KSO_WM_FULL_TEXT_BEAUTIFY_COPY_ID" val="17"/>
</p:tagLst>
</file>

<file path=ppt/tags/tag122.xml><?xml version="1.0" encoding="utf-8"?>
<p:tagLst xmlns:p="http://schemas.openxmlformats.org/presentationml/2006/main">
  <p:tag name="KSO_WM_FULL_TEXT_BEAUTIFY_COPY_ID" val="28"/>
</p:tagLst>
</file>

<file path=ppt/tags/tag123.xml><?xml version="1.0" encoding="utf-8"?>
<p:tagLst xmlns:p="http://schemas.openxmlformats.org/presentationml/2006/main">
  <p:tag name="KSO_WM_FULL_TEXT_BEAUTIFY_COPY_ID" val="29"/>
</p:tagLst>
</file>

<file path=ppt/tags/tag124.xml><?xml version="1.0" encoding="utf-8"?>
<p:tagLst xmlns:p="http://schemas.openxmlformats.org/presentationml/2006/main">
  <p:tag name="KSO_WM_UNIT_TABLE_BEAUTIFY" val="smartTable{8d9cf4b0-3c8a-419b-8665-c4fb3cb80696}"/>
  <p:tag name="TABLE_ENDDRAG_ORIGIN_RECT" val="663*280"/>
  <p:tag name="TABLE_ENDDRAG_RECT" val="11*56*663*280"/>
</p:tagLst>
</file>

<file path=ppt/tags/tag125.xml><?xml version="1.0" encoding="utf-8"?>
<p:tagLst xmlns:p="http://schemas.openxmlformats.org/presentationml/2006/main">
  <p:tag name="KSO_WM_FULL_TEXT_BEAUTIFY_COPY_ID" val="150995792"/>
</p:tagLst>
</file>

<file path=ppt/tags/tag126.xml><?xml version="1.0" encoding="utf-8"?>
<p:tagLst xmlns:p="http://schemas.openxmlformats.org/presentationml/2006/main">
  <p:tag name="KSO_WM_FULL_TEXT_BEAUTIFY_COPY_ID" val="17"/>
</p:tagLst>
</file>

<file path=ppt/tags/tag127.xml><?xml version="1.0" encoding="utf-8"?>
<p:tagLst xmlns:p="http://schemas.openxmlformats.org/presentationml/2006/main">
  <p:tag name="KSO_WM_FULL_TEXT_BEAUTIFY_COPY_ID" val="28"/>
</p:tagLst>
</file>

<file path=ppt/tags/tag128.xml><?xml version="1.0" encoding="utf-8"?>
<p:tagLst xmlns:p="http://schemas.openxmlformats.org/presentationml/2006/main">
  <p:tag name="KSO_WM_FULL_TEXT_BEAUTIFY_COPY_ID" val="29"/>
</p:tagLst>
</file>

<file path=ppt/tags/tag129.xml><?xml version="1.0" encoding="utf-8"?>
<p:tagLst xmlns:p="http://schemas.openxmlformats.org/presentationml/2006/main">
  <p:tag name="KSO_WM_UNIT_TABLE_BEAUTIFY" val="smartTable{8d9cf4b0-3c8a-419b-8665-c4fb3cb80696}"/>
  <p:tag name="TABLE_ENDDRAG_ORIGIN_RECT" val="663*280"/>
  <p:tag name="TABLE_ENDDRAG_RECT" val="11*56*663*280"/>
</p:tagLst>
</file>

<file path=ppt/tags/tag13.xml><?xml version="1.0" encoding="utf-8"?>
<p:tagLst xmlns:p="http://schemas.openxmlformats.org/presentationml/2006/main">
  <p:tag name="AS_UNIQUEID" val="105"/>
</p:tagLst>
</file>

<file path=ppt/tags/tag130.xml><?xml version="1.0" encoding="utf-8"?>
<p:tagLst xmlns:p="http://schemas.openxmlformats.org/presentationml/2006/main">
  <p:tag name="KSO_WM_FULL_TEXT_BEAUTIFY_COPY_ID" val="150995792"/>
</p:tagLst>
</file>

<file path=ppt/tags/tag131.xml><?xml version="1.0" encoding="utf-8"?>
<p:tagLst xmlns:p="http://schemas.openxmlformats.org/presentationml/2006/main">
  <p:tag name="KSO_WM_FULL_TEXT_BEAUTIFY_COPY_ID" val="17"/>
</p:tagLst>
</file>

<file path=ppt/tags/tag132.xml><?xml version="1.0" encoding="utf-8"?>
<p:tagLst xmlns:p="http://schemas.openxmlformats.org/presentationml/2006/main">
  <p:tag name="KSO_WM_FULL_TEXT_BEAUTIFY_COPY_ID" val="28"/>
</p:tagLst>
</file>

<file path=ppt/tags/tag133.xml><?xml version="1.0" encoding="utf-8"?>
<p:tagLst xmlns:p="http://schemas.openxmlformats.org/presentationml/2006/main">
  <p:tag name="KSO_WM_FULL_TEXT_BEAUTIFY_COPY_ID" val="29"/>
</p:tagLst>
</file>

<file path=ppt/tags/tag134.xml><?xml version="1.0" encoding="utf-8"?>
<p:tagLst xmlns:p="http://schemas.openxmlformats.org/presentationml/2006/main">
  <p:tag name="KSO_WM_UNIT_TABLE_BEAUTIFY" val="smartTable{8d9cf4b0-3c8a-419b-8665-c4fb3cb80696}"/>
  <p:tag name="TABLE_ENDDRAG_ORIGIN_RECT" val="685*306"/>
  <p:tag name="TABLE_ENDDRAG_RECT" val="17*68*685*306"/>
</p:tagLst>
</file>

<file path=ppt/tags/tag135.xml><?xml version="1.0" encoding="utf-8"?>
<p:tagLst xmlns:p="http://schemas.openxmlformats.org/presentationml/2006/main">
  <p:tag name="KSO_WM_FULL_TEXT_BEAUTIFY_COPY_ID" val="150995792"/>
</p:tagLst>
</file>

<file path=ppt/tags/tag136.xml><?xml version="1.0" encoding="utf-8"?>
<p:tagLst xmlns:p="http://schemas.openxmlformats.org/presentationml/2006/main">
  <p:tag name="KSO_WM_FULL_TEXT_BEAUTIFY_COPY_ID" val="17"/>
</p:tagLst>
</file>

<file path=ppt/tags/tag137.xml><?xml version="1.0" encoding="utf-8"?>
<p:tagLst xmlns:p="http://schemas.openxmlformats.org/presentationml/2006/main">
  <p:tag name="KSO_WM_FULL_TEXT_BEAUTIFY_COPY_ID" val="28"/>
</p:tagLst>
</file>

<file path=ppt/tags/tag138.xml><?xml version="1.0" encoding="utf-8"?>
<p:tagLst xmlns:p="http://schemas.openxmlformats.org/presentationml/2006/main">
  <p:tag name="KSO_WM_FULL_TEXT_BEAUTIFY_COPY_ID" val="29"/>
</p:tagLst>
</file>

<file path=ppt/tags/tag139.xml><?xml version="1.0" encoding="utf-8"?>
<p:tagLst xmlns:p="http://schemas.openxmlformats.org/presentationml/2006/main">
  <p:tag name="KSO_WM_UNIT_TABLE_BEAUTIFY" val="smartTable{8d9cf4b0-3c8a-419b-8665-c4fb3cb80696}"/>
  <p:tag name="TABLE_ENDDRAG_ORIGIN_RECT" val="685*306"/>
  <p:tag name="TABLE_ENDDRAG_RECT" val="17*68*685*306"/>
</p:tagLst>
</file>

<file path=ppt/tags/tag14.xml><?xml version="1.0" encoding="utf-8"?>
<p:tagLst xmlns:p="http://schemas.openxmlformats.org/presentationml/2006/main">
  <p:tag name="AS_UNIQUEID" val="106"/>
</p:tagLst>
</file>

<file path=ppt/tags/tag140.xml><?xml version="1.0" encoding="utf-8"?>
<p:tagLst xmlns:p="http://schemas.openxmlformats.org/presentationml/2006/main">
  <p:tag name="KSO_WM_FULL_TEXT_BEAUTIFY_COPY_ID" val="150995792"/>
</p:tagLst>
</file>

<file path=ppt/tags/tag141.xml><?xml version="1.0" encoding="utf-8"?>
<p:tagLst xmlns:p="http://schemas.openxmlformats.org/presentationml/2006/main">
  <p:tag name="KSO_WM_FULL_TEXT_BEAUTIFY_COPY_ID" val="17"/>
</p:tagLst>
</file>

<file path=ppt/tags/tag142.xml><?xml version="1.0" encoding="utf-8"?>
<p:tagLst xmlns:p="http://schemas.openxmlformats.org/presentationml/2006/main">
  <p:tag name="KSO_WM_FULL_TEXT_BEAUTIFY_COPY_ID" val="28"/>
</p:tagLst>
</file>

<file path=ppt/tags/tag143.xml><?xml version="1.0" encoding="utf-8"?>
<p:tagLst xmlns:p="http://schemas.openxmlformats.org/presentationml/2006/main">
  <p:tag name="KSO_WM_FULL_TEXT_BEAUTIFY_COPY_ID" val="29"/>
</p:tagLst>
</file>

<file path=ppt/tags/tag144.xml><?xml version="1.0" encoding="utf-8"?>
<p:tagLst xmlns:p="http://schemas.openxmlformats.org/presentationml/2006/main">
  <p:tag name="KSO_WM_UNIT_TABLE_BEAUTIFY" val="smartTable{8d9cf4b0-3c8a-419b-8665-c4fb3cb80696}"/>
  <p:tag name="TABLE_ENDDRAG_ORIGIN_RECT" val="685*306"/>
  <p:tag name="TABLE_ENDDRAG_RECT" val="17*68*685*306"/>
</p:tagLst>
</file>

<file path=ppt/tags/tag145.xml><?xml version="1.0" encoding="utf-8"?>
<p:tagLst xmlns:p="http://schemas.openxmlformats.org/presentationml/2006/main">
  <p:tag name="KSO_WM_FULL_TEXT_BEAUTIFY_COPY_ID" val="150995792"/>
</p:tagLst>
</file>

<file path=ppt/tags/tag146.xml><?xml version="1.0" encoding="utf-8"?>
<p:tagLst xmlns:p="http://schemas.openxmlformats.org/presentationml/2006/main">
  <p:tag name="KSO_WM_FULL_TEXT_BEAUTIFY_COPY_ID" val="17"/>
</p:tagLst>
</file>

<file path=ppt/tags/tag147.xml><?xml version="1.0" encoding="utf-8"?>
<p:tagLst xmlns:p="http://schemas.openxmlformats.org/presentationml/2006/main">
  <p:tag name="KSO_WM_FULL_TEXT_BEAUTIFY_COPY_ID" val="28"/>
</p:tagLst>
</file>

<file path=ppt/tags/tag148.xml><?xml version="1.0" encoding="utf-8"?>
<p:tagLst xmlns:p="http://schemas.openxmlformats.org/presentationml/2006/main">
  <p:tag name="KSO_WM_FULL_TEXT_BEAUTIFY_COPY_ID" val="29"/>
</p:tagLst>
</file>

<file path=ppt/tags/tag149.xml><?xml version="1.0" encoding="utf-8"?>
<p:tagLst xmlns:p="http://schemas.openxmlformats.org/presentationml/2006/main">
  <p:tag name="KSO_WM_UNIT_TABLE_BEAUTIFY" val="smartTable{8d9cf4b0-3c8a-419b-8665-c4fb3cb80696}"/>
  <p:tag name="TABLE_ENDDRAG_ORIGIN_RECT" val="685*306"/>
  <p:tag name="TABLE_ENDDRAG_RECT" val="17*68*685*306"/>
</p:tagLst>
</file>

<file path=ppt/tags/tag15.xml><?xml version="1.0" encoding="utf-8"?>
<p:tagLst xmlns:p="http://schemas.openxmlformats.org/presentationml/2006/main">
  <p:tag name="AS_UNIQUEID" val="107"/>
</p:tagLst>
</file>

<file path=ppt/tags/tag150.xml><?xml version="1.0" encoding="utf-8"?>
<p:tagLst xmlns:p="http://schemas.openxmlformats.org/presentationml/2006/main">
  <p:tag name="KSO_WM_FULL_TEXT_BEAUTIFY_COPY_ID" val="150995792"/>
</p:tagLst>
</file>

<file path=ppt/tags/tag151.xml><?xml version="1.0" encoding="utf-8"?>
<p:tagLst xmlns:p="http://schemas.openxmlformats.org/presentationml/2006/main">
  <p:tag name="KSO_WM_FULL_TEXT_BEAUTIFY_COPY_ID" val="17"/>
</p:tagLst>
</file>

<file path=ppt/tags/tag152.xml><?xml version="1.0" encoding="utf-8"?>
<p:tagLst xmlns:p="http://schemas.openxmlformats.org/presentationml/2006/main">
  <p:tag name="KSO_WM_FULL_TEXT_BEAUTIFY_COPY_ID" val="28"/>
</p:tagLst>
</file>

<file path=ppt/tags/tag153.xml><?xml version="1.0" encoding="utf-8"?>
<p:tagLst xmlns:p="http://schemas.openxmlformats.org/presentationml/2006/main">
  <p:tag name="KSO_WM_FULL_TEXT_BEAUTIFY_COPY_ID" val="29"/>
</p:tagLst>
</file>

<file path=ppt/tags/tag154.xml><?xml version="1.0" encoding="utf-8"?>
<p:tagLst xmlns:p="http://schemas.openxmlformats.org/presentationml/2006/main">
  <p:tag name="KSO_WM_UNIT_TABLE_BEAUTIFY" val="smartTable{8d9cf4b0-3c8a-419b-8665-c4fb3cb80696}"/>
  <p:tag name="TABLE_ENDDRAG_ORIGIN_RECT" val="685*334"/>
  <p:tag name="TABLE_ENDDRAG_RECT" val="17*59*685*334"/>
</p:tagLst>
</file>

<file path=ppt/tags/tag155.xml><?xml version="1.0" encoding="utf-8"?>
<p:tagLst xmlns:p="http://schemas.openxmlformats.org/presentationml/2006/main">
  <p:tag name="KSO_WM_FULL_TEXT_BEAUTIFY_COPY_ID" val="150995792"/>
</p:tagLst>
</file>

<file path=ppt/tags/tag156.xml><?xml version="1.0" encoding="utf-8"?>
<p:tagLst xmlns:p="http://schemas.openxmlformats.org/presentationml/2006/main">
  <p:tag name="KSO_WM_FULL_TEXT_BEAUTIFY_COPY_ID" val="18"/>
</p:tagLst>
</file>

<file path=ppt/tags/tag157.xml><?xml version="1.0" encoding="utf-8"?>
<p:tagLst xmlns:p="http://schemas.openxmlformats.org/presentationml/2006/main">
  <p:tag name="KSO_WM_FULL_TEXT_BEAUTIFY_COPY_ID" val="19"/>
</p:tagLst>
</file>

<file path=ppt/tags/tag158.xml><?xml version="1.0" encoding="utf-8"?>
<p:tagLst xmlns:p="http://schemas.openxmlformats.org/presentationml/2006/main">
  <p:tag name="KSO_WM_FULL_TEXT_BEAUTIFY_COPY_ID" val="20"/>
</p:tagLst>
</file>

<file path=ppt/tags/tag159.xml><?xml version="1.0" encoding="utf-8"?>
<p:tagLst xmlns:p="http://schemas.openxmlformats.org/presentationml/2006/main">
  <p:tag name="KSO_WM_FULL_TEXT_BEAUTIFY_COPY_ID" val="21"/>
</p:tagLst>
</file>

<file path=ppt/tags/tag16.xml><?xml version="1.0" encoding="utf-8"?>
<p:tagLst xmlns:p="http://schemas.openxmlformats.org/presentationml/2006/main">
  <p:tag name="AS_UNIQUEID" val="109"/>
</p:tagLst>
</file>

<file path=ppt/tags/tag160.xml><?xml version="1.0" encoding="utf-8"?>
<p:tagLst xmlns:p="http://schemas.openxmlformats.org/presentationml/2006/main">
  <p:tag name="KSO_WM_UNIT_PLACING_PICTURE_USER_VIEWPORT" val="{&quot;height&quot;:2880,&quot;width&quot;:14400}"/>
  <p:tag name="KSO_WM_FULL_TEXT_BEAUTIFY_COPY_ID" val="38929"/>
</p:tagLst>
</file>

<file path=ppt/tags/tag161.xml><?xml version="1.0" encoding="utf-8"?>
<p:tagLst xmlns:p="http://schemas.openxmlformats.org/presentationml/2006/main">
  <p:tag name="KSO_WM_FULL_TEXT_BEAUTIFY_COPY_ID" val="23"/>
</p:tagLst>
</file>

<file path=ppt/tags/tag162.xml><?xml version="1.0" encoding="utf-8"?>
<p:tagLst xmlns:p="http://schemas.openxmlformats.org/presentationml/2006/main">
  <p:tag name="KSO_WM_FULL_TEXT_BEAUTIFY_COPY_ID" val="150996028"/>
</p:tagLst>
</file>

<file path=ppt/tags/tag163.xml><?xml version="1.0" encoding="utf-8"?>
<p:tagLst xmlns:p="http://schemas.openxmlformats.org/presentationml/2006/main">
  <p:tag name="KSO_WM_FULL_TEXT_BEAUTIFY_COPY_ID" val="17"/>
</p:tagLst>
</file>

<file path=ppt/tags/tag164.xml><?xml version="1.0" encoding="utf-8"?>
<p:tagLst xmlns:p="http://schemas.openxmlformats.org/presentationml/2006/main">
  <p:tag name="KSO_WM_FULL_TEXT_BEAUTIFY_COPY_ID" val="28"/>
</p:tagLst>
</file>

<file path=ppt/tags/tag165.xml><?xml version="1.0" encoding="utf-8"?>
<p:tagLst xmlns:p="http://schemas.openxmlformats.org/presentationml/2006/main">
  <p:tag name="KSO_WM_FULL_TEXT_BEAUTIFY_COPY_ID" val="29"/>
</p:tagLst>
</file>

<file path=ppt/tags/tag166.xml><?xml version="1.0" encoding="utf-8"?>
<p:tagLst xmlns:p="http://schemas.openxmlformats.org/presentationml/2006/main">
  <p:tag name="KSO_WM_FULL_TEXT_BEAUTIFY_COPY_ID" val="150995792"/>
</p:tagLst>
</file>

<file path=ppt/tags/tag167.xml><?xml version="1.0" encoding="utf-8"?>
<p:tagLst xmlns:p="http://schemas.openxmlformats.org/presentationml/2006/main">
  <p:tag name="KSO_WM_FULL_TEXT_BEAUTIFY_COPY_ID" val="17"/>
</p:tagLst>
</file>

<file path=ppt/tags/tag168.xml><?xml version="1.0" encoding="utf-8"?>
<p:tagLst xmlns:p="http://schemas.openxmlformats.org/presentationml/2006/main">
  <p:tag name="KSO_WM_FULL_TEXT_BEAUTIFY_COPY_ID" val="28"/>
</p:tagLst>
</file>

<file path=ppt/tags/tag169.xml><?xml version="1.0" encoding="utf-8"?>
<p:tagLst xmlns:p="http://schemas.openxmlformats.org/presentationml/2006/main">
  <p:tag name="KSO_WM_FULL_TEXT_BEAUTIFY_COPY_ID" val="29"/>
</p:tagLst>
</file>

<file path=ppt/tags/tag17.xml><?xml version="1.0" encoding="utf-8"?>
<p:tagLst xmlns:p="http://schemas.openxmlformats.org/presentationml/2006/main">
  <p:tag name="AS_UNIQUEID" val="110"/>
</p:tagLst>
</file>

<file path=ppt/tags/tag170.xml><?xml version="1.0" encoding="utf-8"?>
<p:tagLst xmlns:p="http://schemas.openxmlformats.org/presentationml/2006/main">
  <p:tag name="KSO_WM_FULL_TEXT_BEAUTIFY_COPY_ID" val="150995792"/>
</p:tagLst>
</file>

<file path=ppt/tags/tag171.xml><?xml version="1.0" encoding="utf-8"?>
<p:tagLst xmlns:p="http://schemas.openxmlformats.org/presentationml/2006/main">
  <p:tag name="KSO_WM_FULL_TEXT_BEAUTIFY_COPY_ID" val="17"/>
</p:tagLst>
</file>

<file path=ppt/tags/tag172.xml><?xml version="1.0" encoding="utf-8"?>
<p:tagLst xmlns:p="http://schemas.openxmlformats.org/presentationml/2006/main">
  <p:tag name="KSO_WM_FULL_TEXT_BEAUTIFY_COPY_ID" val="28"/>
</p:tagLst>
</file>

<file path=ppt/tags/tag173.xml><?xml version="1.0" encoding="utf-8"?>
<p:tagLst xmlns:p="http://schemas.openxmlformats.org/presentationml/2006/main">
  <p:tag name="KSO_WM_FULL_TEXT_BEAUTIFY_COPY_ID" val="29"/>
</p:tagLst>
</file>

<file path=ppt/tags/tag174.xml><?xml version="1.0" encoding="utf-8"?>
<p:tagLst xmlns:p="http://schemas.openxmlformats.org/presentationml/2006/main">
  <p:tag name="KSO_WM_FULL_TEXT_BEAUTIFY_COPY_ID" val="150995792"/>
</p:tagLst>
</file>

<file path=ppt/tags/tag175.xml><?xml version="1.0" encoding="utf-8"?>
<p:tagLst xmlns:p="http://schemas.openxmlformats.org/presentationml/2006/main">
  <p:tag name="KSO_WM_FULL_TEXT_BEAUTIFY_COPY_ID" val="17"/>
</p:tagLst>
</file>

<file path=ppt/tags/tag176.xml><?xml version="1.0" encoding="utf-8"?>
<p:tagLst xmlns:p="http://schemas.openxmlformats.org/presentationml/2006/main">
  <p:tag name="KSO_WM_FULL_TEXT_BEAUTIFY_COPY_ID" val="28"/>
</p:tagLst>
</file>

<file path=ppt/tags/tag177.xml><?xml version="1.0" encoding="utf-8"?>
<p:tagLst xmlns:p="http://schemas.openxmlformats.org/presentationml/2006/main">
  <p:tag name="KSO_WM_FULL_TEXT_BEAUTIFY_COPY_ID" val="29"/>
</p:tagLst>
</file>

<file path=ppt/tags/tag178.xml><?xml version="1.0" encoding="utf-8"?>
<p:tagLst xmlns:p="http://schemas.openxmlformats.org/presentationml/2006/main">
  <p:tag name="KSO_WM_FULL_TEXT_BEAUTIFY_COPY_ID" val="150995792"/>
</p:tagLst>
</file>

<file path=ppt/tags/tag179.xml><?xml version="1.0" encoding="utf-8"?>
<p:tagLst xmlns:p="http://schemas.openxmlformats.org/presentationml/2006/main">
  <p:tag name="KSO_WM_FULL_TEXT_BEAUTIFY_COPY_ID" val="17"/>
</p:tagLst>
</file>

<file path=ppt/tags/tag18.xml><?xml version="1.0" encoding="utf-8"?>
<p:tagLst xmlns:p="http://schemas.openxmlformats.org/presentationml/2006/main">
  <p:tag name="AS_UNIQUEID" val="111"/>
</p:tagLst>
</file>

<file path=ppt/tags/tag180.xml><?xml version="1.0" encoding="utf-8"?>
<p:tagLst xmlns:p="http://schemas.openxmlformats.org/presentationml/2006/main">
  <p:tag name="KSO_WM_FULL_TEXT_BEAUTIFY_COPY_ID" val="28"/>
</p:tagLst>
</file>

<file path=ppt/tags/tag181.xml><?xml version="1.0" encoding="utf-8"?>
<p:tagLst xmlns:p="http://schemas.openxmlformats.org/presentationml/2006/main">
  <p:tag name="KSO_WM_FULL_TEXT_BEAUTIFY_COPY_ID" val="29"/>
</p:tagLst>
</file>

<file path=ppt/tags/tag182.xml><?xml version="1.0" encoding="utf-8"?>
<p:tagLst xmlns:p="http://schemas.openxmlformats.org/presentationml/2006/main">
  <p:tag name="KSO_WM_FULL_TEXT_BEAUTIFY_COPY_ID" val="150995792"/>
</p:tagLst>
</file>

<file path=ppt/tags/tag183.xml><?xml version="1.0" encoding="utf-8"?>
<p:tagLst xmlns:p="http://schemas.openxmlformats.org/presentationml/2006/main">
  <p:tag name="KSO_WM_FULL_TEXT_BEAUTIFY_COPY_ID" val="17"/>
</p:tagLst>
</file>

<file path=ppt/tags/tag184.xml><?xml version="1.0" encoding="utf-8"?>
<p:tagLst xmlns:p="http://schemas.openxmlformats.org/presentationml/2006/main">
  <p:tag name="KSO_WM_FULL_TEXT_BEAUTIFY_COPY_ID" val="28"/>
</p:tagLst>
</file>

<file path=ppt/tags/tag185.xml><?xml version="1.0" encoding="utf-8"?>
<p:tagLst xmlns:p="http://schemas.openxmlformats.org/presentationml/2006/main">
  <p:tag name="KSO_WM_FULL_TEXT_BEAUTIFY_COPY_ID" val="29"/>
</p:tagLst>
</file>

<file path=ppt/tags/tag186.xml><?xml version="1.0" encoding="utf-8"?>
<p:tagLst xmlns:p="http://schemas.openxmlformats.org/presentationml/2006/main">
  <p:tag name="KSO_WM_FULL_TEXT_BEAUTIFY_COPY_ID" val="150995792"/>
</p:tagLst>
</file>

<file path=ppt/tags/tag187.xml><?xml version="1.0" encoding="utf-8"?>
<p:tagLst xmlns:p="http://schemas.openxmlformats.org/presentationml/2006/main">
  <p:tag name="KSO_WM_FULL_TEXT_BEAUTIFY_COPY_ID" val="17"/>
</p:tagLst>
</file>

<file path=ppt/tags/tag188.xml><?xml version="1.0" encoding="utf-8"?>
<p:tagLst xmlns:p="http://schemas.openxmlformats.org/presentationml/2006/main">
  <p:tag name="KSO_WM_FULL_TEXT_BEAUTIFY_COPY_ID" val="28"/>
</p:tagLst>
</file>

<file path=ppt/tags/tag189.xml><?xml version="1.0" encoding="utf-8"?>
<p:tagLst xmlns:p="http://schemas.openxmlformats.org/presentationml/2006/main">
  <p:tag name="KSO_WM_FULL_TEXT_BEAUTIFY_COPY_ID" val="29"/>
</p:tagLst>
</file>

<file path=ppt/tags/tag19.xml><?xml version="1.0" encoding="utf-8"?>
<p:tagLst xmlns:p="http://schemas.openxmlformats.org/presentationml/2006/main">
  <p:tag name="AS_UNIQUEID" val="112"/>
</p:tagLst>
</file>

<file path=ppt/tags/tag190.xml><?xml version="1.0" encoding="utf-8"?>
<p:tagLst xmlns:p="http://schemas.openxmlformats.org/presentationml/2006/main">
  <p:tag name="KSO_WM_FULL_TEXT_BEAUTIFY_COPY_ID" val="150995792"/>
</p:tagLst>
</file>

<file path=ppt/tags/tag191.xml><?xml version="1.0" encoding="utf-8"?>
<p:tagLst xmlns:p="http://schemas.openxmlformats.org/presentationml/2006/main">
  <p:tag name="KSO_WM_FULL_TEXT_BEAUTIFY_COPY_ID" val="17"/>
</p:tagLst>
</file>

<file path=ppt/tags/tag192.xml><?xml version="1.0" encoding="utf-8"?>
<p:tagLst xmlns:p="http://schemas.openxmlformats.org/presentationml/2006/main">
  <p:tag name="KSO_WM_FULL_TEXT_BEAUTIFY_COPY_ID" val="28"/>
</p:tagLst>
</file>

<file path=ppt/tags/tag193.xml><?xml version="1.0" encoding="utf-8"?>
<p:tagLst xmlns:p="http://schemas.openxmlformats.org/presentationml/2006/main">
  <p:tag name="KSO_WM_FULL_TEXT_BEAUTIFY_COPY_ID" val="29"/>
</p:tagLst>
</file>

<file path=ppt/tags/tag194.xml><?xml version="1.0" encoding="utf-8"?>
<p:tagLst xmlns:p="http://schemas.openxmlformats.org/presentationml/2006/main">
  <p:tag name="KSO_WM_FULL_TEXT_BEAUTIFY_COPY_ID" val="150995792"/>
</p:tagLst>
</file>

<file path=ppt/tags/tag195.xml><?xml version="1.0" encoding="utf-8"?>
<p:tagLst xmlns:p="http://schemas.openxmlformats.org/presentationml/2006/main">
  <p:tag name="KSO_WM_FULL_TEXT_BEAUTIFY_COPY_ID" val="17"/>
</p:tagLst>
</file>

<file path=ppt/tags/tag196.xml><?xml version="1.0" encoding="utf-8"?>
<p:tagLst xmlns:p="http://schemas.openxmlformats.org/presentationml/2006/main">
  <p:tag name="KSO_WM_FULL_TEXT_BEAUTIFY_COPY_ID" val="28"/>
</p:tagLst>
</file>

<file path=ppt/tags/tag197.xml><?xml version="1.0" encoding="utf-8"?>
<p:tagLst xmlns:p="http://schemas.openxmlformats.org/presentationml/2006/main">
  <p:tag name="KSO_WM_FULL_TEXT_BEAUTIFY_COPY_ID" val="29"/>
</p:tagLst>
</file>

<file path=ppt/tags/tag198.xml><?xml version="1.0" encoding="utf-8"?>
<p:tagLst xmlns:p="http://schemas.openxmlformats.org/presentationml/2006/main">
  <p:tag name="KSO_WM_FULL_TEXT_BEAUTIFY_COPY_ID" val="150995792"/>
</p:tagLst>
</file>

<file path=ppt/tags/tag199.xml><?xml version="1.0" encoding="utf-8"?>
<p:tagLst xmlns:p="http://schemas.openxmlformats.org/presentationml/2006/main">
  <p:tag name="KSO_WM_FULL_TEXT_BEAUTIFY_COPY_ID" val="17"/>
</p:tagLst>
</file>

<file path=ppt/tags/tag2.xml><?xml version="1.0" encoding="utf-8"?>
<p:tagLst xmlns:p="http://schemas.openxmlformats.org/presentationml/2006/main">
  <p:tag name="AS_UNIQUEID" val="92"/>
</p:tagLst>
</file>

<file path=ppt/tags/tag20.xml><?xml version="1.0" encoding="utf-8"?>
<p:tagLst xmlns:p="http://schemas.openxmlformats.org/presentationml/2006/main">
  <p:tag name="AS_UNIQUEID" val="113"/>
</p:tagLst>
</file>

<file path=ppt/tags/tag200.xml><?xml version="1.0" encoding="utf-8"?>
<p:tagLst xmlns:p="http://schemas.openxmlformats.org/presentationml/2006/main">
  <p:tag name="KSO_WM_FULL_TEXT_BEAUTIFY_COPY_ID" val="28"/>
</p:tagLst>
</file>

<file path=ppt/tags/tag201.xml><?xml version="1.0" encoding="utf-8"?>
<p:tagLst xmlns:p="http://schemas.openxmlformats.org/presentationml/2006/main">
  <p:tag name="KSO_WM_FULL_TEXT_BEAUTIFY_COPY_ID" val="29"/>
</p:tagLst>
</file>

<file path=ppt/tags/tag202.xml><?xml version="1.0" encoding="utf-8"?>
<p:tagLst xmlns:p="http://schemas.openxmlformats.org/presentationml/2006/main">
  <p:tag name="KSO_WM_FULL_TEXT_BEAUTIFY_COPY_ID" val="150995792"/>
</p:tagLst>
</file>

<file path=ppt/tags/tag203.xml><?xml version="1.0" encoding="utf-8"?>
<p:tagLst xmlns:p="http://schemas.openxmlformats.org/presentationml/2006/main">
  <p:tag name="KSO_WM_FULL_TEXT_BEAUTIFY_COPY_ID" val="17"/>
</p:tagLst>
</file>

<file path=ppt/tags/tag204.xml><?xml version="1.0" encoding="utf-8"?>
<p:tagLst xmlns:p="http://schemas.openxmlformats.org/presentationml/2006/main">
  <p:tag name="KSO_WM_FULL_TEXT_BEAUTIFY_COPY_ID" val="28"/>
</p:tagLst>
</file>

<file path=ppt/tags/tag205.xml><?xml version="1.0" encoding="utf-8"?>
<p:tagLst xmlns:p="http://schemas.openxmlformats.org/presentationml/2006/main">
  <p:tag name="KSO_WM_FULL_TEXT_BEAUTIFY_COPY_ID" val="29"/>
</p:tagLst>
</file>

<file path=ppt/tags/tag206.xml><?xml version="1.0" encoding="utf-8"?>
<p:tagLst xmlns:p="http://schemas.openxmlformats.org/presentationml/2006/main">
  <p:tag name="KSO_WM_FULL_TEXT_BEAUTIFY_COPY_ID" val="150995792"/>
</p:tagLst>
</file>

<file path=ppt/tags/tag207.xml><?xml version="1.0" encoding="utf-8"?>
<p:tagLst xmlns:p="http://schemas.openxmlformats.org/presentationml/2006/main">
  <p:tag name="KSO_WM_FULL_TEXT_BEAUTIFY_COPY_ID" val="17"/>
</p:tagLst>
</file>

<file path=ppt/tags/tag208.xml><?xml version="1.0" encoding="utf-8"?>
<p:tagLst xmlns:p="http://schemas.openxmlformats.org/presentationml/2006/main">
  <p:tag name="KSO_WM_FULL_TEXT_BEAUTIFY_COPY_ID" val="28"/>
</p:tagLst>
</file>

<file path=ppt/tags/tag209.xml><?xml version="1.0" encoding="utf-8"?>
<p:tagLst xmlns:p="http://schemas.openxmlformats.org/presentationml/2006/main">
  <p:tag name="KSO_WM_FULL_TEXT_BEAUTIFY_COPY_ID" val="29"/>
</p:tagLst>
</file>

<file path=ppt/tags/tag21.xml><?xml version="1.0" encoding="utf-8"?>
<p:tagLst xmlns:p="http://schemas.openxmlformats.org/presentationml/2006/main">
  <p:tag name="AS_UNIQUEID" val="114"/>
</p:tagLst>
</file>

<file path=ppt/tags/tag210.xml><?xml version="1.0" encoding="utf-8"?>
<p:tagLst xmlns:p="http://schemas.openxmlformats.org/presentationml/2006/main">
  <p:tag name="KSO_WM_FULL_TEXT_BEAUTIFY_COPY_ID" val="150995792"/>
</p:tagLst>
</file>

<file path=ppt/tags/tag211.xml><?xml version="1.0" encoding="utf-8"?>
<p:tagLst xmlns:p="http://schemas.openxmlformats.org/presentationml/2006/main">
  <p:tag name="KSO_WM_FULL_TEXT_BEAUTIFY_COPY_ID" val="17"/>
</p:tagLst>
</file>

<file path=ppt/tags/tag212.xml><?xml version="1.0" encoding="utf-8"?>
<p:tagLst xmlns:p="http://schemas.openxmlformats.org/presentationml/2006/main">
  <p:tag name="KSO_WM_FULL_TEXT_BEAUTIFY_COPY_ID" val="28"/>
</p:tagLst>
</file>

<file path=ppt/tags/tag213.xml><?xml version="1.0" encoding="utf-8"?>
<p:tagLst xmlns:p="http://schemas.openxmlformats.org/presentationml/2006/main">
  <p:tag name="KSO_WM_FULL_TEXT_BEAUTIFY_COPY_ID" val="29"/>
</p:tagLst>
</file>

<file path=ppt/tags/tag214.xml><?xml version="1.0" encoding="utf-8"?>
<p:tagLst xmlns:p="http://schemas.openxmlformats.org/presentationml/2006/main">
  <p:tag name="KSO_WM_FULL_TEXT_BEAUTIFY_COPY_ID" val="150995792"/>
</p:tagLst>
</file>

<file path=ppt/tags/tag215.xml><?xml version="1.0" encoding="utf-8"?>
<p:tagLst xmlns:p="http://schemas.openxmlformats.org/presentationml/2006/main">
  <p:tag name="KSO_WM_FULL_TEXT_BEAUTIFY_COPY_ID" val="17"/>
</p:tagLst>
</file>

<file path=ppt/tags/tag216.xml><?xml version="1.0" encoding="utf-8"?>
<p:tagLst xmlns:p="http://schemas.openxmlformats.org/presentationml/2006/main">
  <p:tag name="KSO_WM_FULL_TEXT_BEAUTIFY_COPY_ID" val="28"/>
</p:tagLst>
</file>

<file path=ppt/tags/tag217.xml><?xml version="1.0" encoding="utf-8"?>
<p:tagLst xmlns:p="http://schemas.openxmlformats.org/presentationml/2006/main">
  <p:tag name="KSO_WM_FULL_TEXT_BEAUTIFY_COPY_ID" val="29"/>
</p:tagLst>
</file>

<file path=ppt/tags/tag218.xml><?xml version="1.0" encoding="utf-8"?>
<p:tagLst xmlns:p="http://schemas.openxmlformats.org/presentationml/2006/main">
  <p:tag name="KSO_WM_FULL_TEXT_BEAUTIFY_COPY_ID" val="150995792"/>
</p:tagLst>
</file>

<file path=ppt/tags/tag219.xml><?xml version="1.0" encoding="utf-8"?>
<p:tagLst xmlns:p="http://schemas.openxmlformats.org/presentationml/2006/main">
  <p:tag name="KSO_WM_FULL_TEXT_BEAUTIFY_COPY_ID" val="17"/>
</p:tagLst>
</file>

<file path=ppt/tags/tag22.xml><?xml version="1.0" encoding="utf-8"?>
<p:tagLst xmlns:p="http://schemas.openxmlformats.org/presentationml/2006/main">
  <p:tag name="AS_UNIQUEID" val="116"/>
</p:tagLst>
</file>

<file path=ppt/tags/tag220.xml><?xml version="1.0" encoding="utf-8"?>
<p:tagLst xmlns:p="http://schemas.openxmlformats.org/presentationml/2006/main">
  <p:tag name="KSO_WM_FULL_TEXT_BEAUTIFY_COPY_ID" val="28"/>
</p:tagLst>
</file>

<file path=ppt/tags/tag221.xml><?xml version="1.0" encoding="utf-8"?>
<p:tagLst xmlns:p="http://schemas.openxmlformats.org/presentationml/2006/main">
  <p:tag name="KSO_WM_FULL_TEXT_BEAUTIFY_COPY_ID" val="150995792"/>
</p:tagLst>
</file>

<file path=ppt/tags/tag222.xml><?xml version="1.0" encoding="utf-8"?>
<p:tagLst xmlns:p="http://schemas.openxmlformats.org/presentationml/2006/main">
  <p:tag name="KSO_WM_FULL_TEXT_BEAUTIFY_COPY_ID" val="17"/>
</p:tagLst>
</file>

<file path=ppt/tags/tag223.xml><?xml version="1.0" encoding="utf-8"?>
<p:tagLst xmlns:p="http://schemas.openxmlformats.org/presentationml/2006/main">
  <p:tag name="KSO_WM_FULL_TEXT_BEAUTIFY_COPY_ID" val="28"/>
</p:tagLst>
</file>

<file path=ppt/tags/tag224.xml><?xml version="1.0" encoding="utf-8"?>
<p:tagLst xmlns:p="http://schemas.openxmlformats.org/presentationml/2006/main">
  <p:tag name="KSO_WM_FULL_TEXT_BEAUTIFY_COPY_ID" val="29"/>
</p:tagLst>
</file>

<file path=ppt/tags/tag225.xml><?xml version="1.0" encoding="utf-8"?>
<p:tagLst xmlns:p="http://schemas.openxmlformats.org/presentationml/2006/main">
  <p:tag name="KSO_WM_FULL_TEXT_BEAUTIFY_COPY_ID" val="150995792"/>
</p:tagLst>
</file>

<file path=ppt/tags/tag226.xml><?xml version="1.0" encoding="utf-8"?>
<p:tagLst xmlns:p="http://schemas.openxmlformats.org/presentationml/2006/main">
  <p:tag name="KSO_WM_FULL_TEXT_BEAUTIFY_COPY_ID" val="17"/>
</p:tagLst>
</file>

<file path=ppt/tags/tag227.xml><?xml version="1.0" encoding="utf-8"?>
<p:tagLst xmlns:p="http://schemas.openxmlformats.org/presentationml/2006/main">
  <p:tag name="KSO_WM_FULL_TEXT_BEAUTIFY_COPY_ID" val="28"/>
</p:tagLst>
</file>

<file path=ppt/tags/tag228.xml><?xml version="1.0" encoding="utf-8"?>
<p:tagLst xmlns:p="http://schemas.openxmlformats.org/presentationml/2006/main">
  <p:tag name="KSO_WM_FULL_TEXT_BEAUTIFY_COPY_ID" val="29"/>
</p:tagLst>
</file>

<file path=ppt/tags/tag229.xml><?xml version="1.0" encoding="utf-8"?>
<p:tagLst xmlns:p="http://schemas.openxmlformats.org/presentationml/2006/main">
  <p:tag name="KSO_WM_FULL_TEXT_BEAUTIFY_COPY_ID" val="150995792"/>
</p:tagLst>
</file>

<file path=ppt/tags/tag23.xml><?xml version="1.0" encoding="utf-8"?>
<p:tagLst xmlns:p="http://schemas.openxmlformats.org/presentationml/2006/main">
  <p:tag name="AS_UNIQUEID" val="117"/>
</p:tagLst>
</file>

<file path=ppt/tags/tag230.xml><?xml version="1.0" encoding="utf-8"?>
<p:tagLst xmlns:p="http://schemas.openxmlformats.org/presentationml/2006/main">
  <p:tag name="KSO_WM_FULL_TEXT_BEAUTIFY_COPY_ID" val="17"/>
</p:tagLst>
</file>

<file path=ppt/tags/tag231.xml><?xml version="1.0" encoding="utf-8"?>
<p:tagLst xmlns:p="http://schemas.openxmlformats.org/presentationml/2006/main">
  <p:tag name="KSO_WM_FULL_TEXT_BEAUTIFY_COPY_ID" val="28"/>
</p:tagLst>
</file>

<file path=ppt/tags/tag232.xml><?xml version="1.0" encoding="utf-8"?>
<p:tagLst xmlns:p="http://schemas.openxmlformats.org/presentationml/2006/main">
  <p:tag name="KSO_WM_FULL_TEXT_BEAUTIFY_COPY_ID" val="29"/>
</p:tagLst>
</file>

<file path=ppt/tags/tag233.xml><?xml version="1.0" encoding="utf-8"?>
<p:tagLst xmlns:p="http://schemas.openxmlformats.org/presentationml/2006/main">
  <p:tag name="KSO_WM_FULL_TEXT_BEAUTIFY_COPY_ID" val="150995792"/>
</p:tagLst>
</file>

<file path=ppt/tags/tag234.xml><?xml version="1.0" encoding="utf-8"?>
<p:tagLst xmlns:p="http://schemas.openxmlformats.org/presentationml/2006/main">
  <p:tag name="KSO_WM_FULL_TEXT_BEAUTIFY_COPY_ID" val="17"/>
</p:tagLst>
</file>

<file path=ppt/tags/tag235.xml><?xml version="1.0" encoding="utf-8"?>
<p:tagLst xmlns:p="http://schemas.openxmlformats.org/presentationml/2006/main">
  <p:tag name="KSO_WM_FULL_TEXT_BEAUTIFY_COPY_ID" val="28"/>
</p:tagLst>
</file>

<file path=ppt/tags/tag236.xml><?xml version="1.0" encoding="utf-8"?>
<p:tagLst xmlns:p="http://schemas.openxmlformats.org/presentationml/2006/main">
  <p:tag name="KSO_WM_FULL_TEXT_BEAUTIFY_COPY_ID" val="29"/>
</p:tagLst>
</file>

<file path=ppt/tags/tag237.xml><?xml version="1.0" encoding="utf-8"?>
<p:tagLst xmlns:p="http://schemas.openxmlformats.org/presentationml/2006/main">
  <p:tag name="KSO_WM_FULL_TEXT_BEAUTIFY_COPY_ID" val="150995792"/>
</p:tagLst>
</file>

<file path=ppt/tags/tag238.xml><?xml version="1.0" encoding="utf-8"?>
<p:tagLst xmlns:p="http://schemas.openxmlformats.org/presentationml/2006/main">
  <p:tag name="KSO_WM_FULL_TEXT_BEAUTIFY_COPY_ID" val="17"/>
</p:tagLst>
</file>

<file path=ppt/tags/tag239.xml><?xml version="1.0" encoding="utf-8"?>
<p:tagLst xmlns:p="http://schemas.openxmlformats.org/presentationml/2006/main">
  <p:tag name="KSO_WM_FULL_TEXT_BEAUTIFY_COPY_ID" val="28"/>
</p:tagLst>
</file>

<file path=ppt/tags/tag24.xml><?xml version="1.0" encoding="utf-8"?>
<p:tagLst xmlns:p="http://schemas.openxmlformats.org/presentationml/2006/main">
  <p:tag name="AS_UNIQUEID" val="118"/>
</p:tagLst>
</file>

<file path=ppt/tags/tag240.xml><?xml version="1.0" encoding="utf-8"?>
<p:tagLst xmlns:p="http://schemas.openxmlformats.org/presentationml/2006/main">
  <p:tag name="KSO_WM_FULL_TEXT_BEAUTIFY_COPY_ID" val="29"/>
</p:tagLst>
</file>

<file path=ppt/tags/tag241.xml><?xml version="1.0" encoding="utf-8"?>
<p:tagLst xmlns:p="http://schemas.openxmlformats.org/presentationml/2006/main">
  <p:tag name="KSO_WM_FULL_TEXT_BEAUTIFY_COPY_ID" val="150995792"/>
</p:tagLst>
</file>

<file path=ppt/tags/tag242.xml><?xml version="1.0" encoding="utf-8"?>
<p:tagLst xmlns:p="http://schemas.openxmlformats.org/presentationml/2006/main">
  <p:tag name="KSO_WM_FULL_TEXT_BEAUTIFY_COPY_ID" val="17"/>
</p:tagLst>
</file>

<file path=ppt/tags/tag243.xml><?xml version="1.0" encoding="utf-8"?>
<p:tagLst xmlns:p="http://schemas.openxmlformats.org/presentationml/2006/main">
  <p:tag name="KSO_WM_FULL_TEXT_BEAUTIFY_COPY_ID" val="28"/>
</p:tagLst>
</file>

<file path=ppt/tags/tag244.xml><?xml version="1.0" encoding="utf-8"?>
<p:tagLst xmlns:p="http://schemas.openxmlformats.org/presentationml/2006/main">
  <p:tag name="KSO_WM_FULL_TEXT_BEAUTIFY_COPY_ID" val="29"/>
</p:tagLst>
</file>

<file path=ppt/tags/tag245.xml><?xml version="1.0" encoding="utf-8"?>
<p:tagLst xmlns:p="http://schemas.openxmlformats.org/presentationml/2006/main">
  <p:tag name="KSO_WM_UNIT_TABLE_BEAUTIFY" val="smartTable{49c912c7-e5a6-4e90-a54f-00b4eddebb78}"/>
</p:tagLst>
</file>

<file path=ppt/tags/tag246.xml><?xml version="1.0" encoding="utf-8"?>
<p:tagLst xmlns:p="http://schemas.openxmlformats.org/presentationml/2006/main">
  <p:tag name="KSO_WM_FULL_TEXT_BEAUTIFY_COPY_ID" val="150995792"/>
</p:tagLst>
</file>

<file path=ppt/tags/tag247.xml><?xml version="1.0" encoding="utf-8"?>
<p:tagLst xmlns:p="http://schemas.openxmlformats.org/presentationml/2006/main">
  <p:tag name="KSO_WM_FULL_TEXT_BEAUTIFY_COPY_ID" val="17"/>
</p:tagLst>
</file>

<file path=ppt/tags/tag248.xml><?xml version="1.0" encoding="utf-8"?>
<p:tagLst xmlns:p="http://schemas.openxmlformats.org/presentationml/2006/main">
  <p:tag name="KSO_WM_FULL_TEXT_BEAUTIFY_COPY_ID" val="28"/>
</p:tagLst>
</file>

<file path=ppt/tags/tag249.xml><?xml version="1.0" encoding="utf-8"?>
<p:tagLst xmlns:p="http://schemas.openxmlformats.org/presentationml/2006/main">
  <p:tag name="KSO_WM_FULL_TEXT_BEAUTIFY_COPY_ID" val="29"/>
</p:tagLst>
</file>

<file path=ppt/tags/tag25.xml><?xml version="1.0" encoding="utf-8"?>
<p:tagLst xmlns:p="http://schemas.openxmlformats.org/presentationml/2006/main">
  <p:tag name="AS_UNIQUEID" val="119"/>
</p:tagLst>
</file>

<file path=ppt/tags/tag250.xml><?xml version="1.0" encoding="utf-8"?>
<p:tagLst xmlns:p="http://schemas.openxmlformats.org/presentationml/2006/main">
  <p:tag name="KSO_WM_UNIT_TABLE_BEAUTIFY" val="smartTable{49c912c7-e5a6-4e90-a54f-00b4eddebb78}"/>
</p:tagLst>
</file>

<file path=ppt/tags/tag251.xml><?xml version="1.0" encoding="utf-8"?>
<p:tagLst xmlns:p="http://schemas.openxmlformats.org/presentationml/2006/main">
  <p:tag name="KSO_WM_FULL_TEXT_BEAUTIFY_COPY_ID" val="150995792"/>
</p:tagLst>
</file>

<file path=ppt/tags/tag252.xml><?xml version="1.0" encoding="utf-8"?>
<p:tagLst xmlns:p="http://schemas.openxmlformats.org/presentationml/2006/main">
  <p:tag name="KSO_WM_FULL_TEXT_BEAUTIFY_COPY_ID" val="17"/>
</p:tagLst>
</file>

<file path=ppt/tags/tag253.xml><?xml version="1.0" encoding="utf-8"?>
<p:tagLst xmlns:p="http://schemas.openxmlformats.org/presentationml/2006/main">
  <p:tag name="KSO_WM_FULL_TEXT_BEAUTIFY_COPY_ID" val="28"/>
</p:tagLst>
</file>

<file path=ppt/tags/tag254.xml><?xml version="1.0" encoding="utf-8"?>
<p:tagLst xmlns:p="http://schemas.openxmlformats.org/presentationml/2006/main">
  <p:tag name="KSO_WM_FULL_TEXT_BEAUTIFY_COPY_ID" val="29"/>
</p:tagLst>
</file>

<file path=ppt/tags/tag255.xml><?xml version="1.0" encoding="utf-8"?>
<p:tagLst xmlns:p="http://schemas.openxmlformats.org/presentationml/2006/main">
  <p:tag name="KSO_WM_UNIT_TABLE_BEAUTIFY" val="smartTable{49c912c7-e5a6-4e90-a54f-00b4eddebb78}"/>
</p:tagLst>
</file>

<file path=ppt/tags/tag256.xml><?xml version="1.0" encoding="utf-8"?>
<p:tagLst xmlns:p="http://schemas.openxmlformats.org/presentationml/2006/main">
  <p:tag name="KSO_WM_FULL_TEXT_BEAUTIFY_COPY_ID" val="150995792"/>
</p:tagLst>
</file>

<file path=ppt/tags/tag257.xml><?xml version="1.0" encoding="utf-8"?>
<p:tagLst xmlns:p="http://schemas.openxmlformats.org/presentationml/2006/main">
  <p:tag name="KSO_WM_FULL_TEXT_BEAUTIFY_COPY_ID" val="17"/>
</p:tagLst>
</file>

<file path=ppt/tags/tag258.xml><?xml version="1.0" encoding="utf-8"?>
<p:tagLst xmlns:p="http://schemas.openxmlformats.org/presentationml/2006/main">
  <p:tag name="KSO_WM_FULL_TEXT_BEAUTIFY_COPY_ID" val="28"/>
</p:tagLst>
</file>

<file path=ppt/tags/tag259.xml><?xml version="1.0" encoding="utf-8"?>
<p:tagLst xmlns:p="http://schemas.openxmlformats.org/presentationml/2006/main">
  <p:tag name="KSO_WM_FULL_TEXT_BEAUTIFY_COPY_ID" val="29"/>
</p:tagLst>
</file>

<file path=ppt/tags/tag26.xml><?xml version="1.0" encoding="utf-8"?>
<p:tagLst xmlns:p="http://schemas.openxmlformats.org/presentationml/2006/main">
  <p:tag name="AS_UNIQUEID" val="120"/>
</p:tagLst>
</file>

<file path=ppt/tags/tag260.xml><?xml version="1.0" encoding="utf-8"?>
<p:tagLst xmlns:p="http://schemas.openxmlformats.org/presentationml/2006/main">
  <p:tag name="KSO_WM_UNIT_TABLE_BEAUTIFY" val="smartTable{49c912c7-e5a6-4e90-a54f-00b4eddebb78}"/>
</p:tagLst>
</file>

<file path=ppt/tags/tag261.xml><?xml version="1.0" encoding="utf-8"?>
<p:tagLst xmlns:p="http://schemas.openxmlformats.org/presentationml/2006/main">
  <p:tag name="KSO_WM_FULL_TEXT_BEAUTIFY_COPY_ID" val="150995792"/>
</p:tagLst>
</file>

<file path=ppt/tags/tag262.xml><?xml version="1.0" encoding="utf-8"?>
<p:tagLst xmlns:p="http://schemas.openxmlformats.org/presentationml/2006/main">
  <p:tag name="AS_UNIQUEID" val="398"/>
</p:tagLst>
</file>

<file path=ppt/tags/tag263.xml><?xml version="1.0" encoding="utf-8"?>
<p:tagLst xmlns:p="http://schemas.openxmlformats.org/presentationml/2006/main">
  <p:tag name="AS_UNIQUEID" val="399"/>
  <p:tag name="PA" val="v3.0.1"/>
</p:tagLst>
</file>

<file path=ppt/tags/tag264.xml><?xml version="1.0" encoding="utf-8"?>
<p:tagLst xmlns:p="http://schemas.openxmlformats.org/presentationml/2006/main">
  <p:tag name="AS_UNIQUEID" val="400"/>
  <p:tag name="PA" val="v3.0.1"/>
</p:tagLst>
</file>

<file path=ppt/tags/tag265.xml><?xml version="1.0" encoding="utf-8"?>
<p:tagLst xmlns:p="http://schemas.openxmlformats.org/presentationml/2006/main">
  <p:tag name="AS_UNIQUEID" val="401"/>
  <p:tag name="PA" val="v3.0.1"/>
</p:tagLst>
</file>

<file path=ppt/tags/tag266.xml><?xml version="1.0" encoding="utf-8"?>
<p:tagLst xmlns:p="http://schemas.openxmlformats.org/presentationml/2006/main">
  <p:tag name="AS_UNIQUEID" val="403"/>
  <p:tag name="PA" val="v3.0.1"/>
</p:tagLst>
</file>

<file path=ppt/tags/tag267.xml><?xml version="1.0" encoding="utf-8"?>
<p:tagLst xmlns:p="http://schemas.openxmlformats.org/presentationml/2006/main">
  <p:tag name="AS_UNIQUEID" val="404"/>
  <p:tag name="PA" val="v3.0.1"/>
</p:tagLst>
</file>

<file path=ppt/tags/tag268.xml><?xml version="1.0" encoding="utf-8"?>
<p:tagLst xmlns:p="http://schemas.openxmlformats.org/presentationml/2006/main">
  <p:tag name="AS_UNIQUEID" val="405"/>
  <p:tag name="PA" val="v3.0.1"/>
</p:tagLst>
</file>

<file path=ppt/tags/tag269.xml><?xml version="1.0" encoding="utf-8"?>
<p:tagLst xmlns:p="http://schemas.openxmlformats.org/presentationml/2006/main">
  <p:tag name="AS_UNIQUEID" val="406"/>
  <p:tag name="PA" val="v3.0.1"/>
</p:tagLst>
</file>

<file path=ppt/tags/tag27.xml><?xml version="1.0" encoding="utf-8"?>
<p:tagLst xmlns:p="http://schemas.openxmlformats.org/presentationml/2006/main">
  <p:tag name="AS_UNIQUEID" val="121"/>
</p:tagLst>
</file>

<file path=ppt/tags/tag270.xml><?xml version="1.0" encoding="utf-8"?>
<p:tagLst xmlns:p="http://schemas.openxmlformats.org/presentationml/2006/main">
  <p:tag name="AS_UNIQUEID" val="407"/>
  <p:tag name="PA" val="v3.0.1"/>
</p:tagLst>
</file>

<file path=ppt/tags/tag271.xml><?xml version="1.0" encoding="utf-8"?>
<p:tagLst xmlns:p="http://schemas.openxmlformats.org/presentationml/2006/main">
  <p:tag name="AS_UNIQUEID" val="408"/>
  <p:tag name="PA" val="v3.0.1"/>
</p:tagLst>
</file>

<file path=ppt/tags/tag272.xml><?xml version="1.0" encoding="utf-8"?>
<p:tagLst xmlns:p="http://schemas.openxmlformats.org/presentationml/2006/main">
  <p:tag name="AS_UNIQUEID" val="409"/>
  <p:tag name="PA" val="v3.0.1"/>
</p:tagLst>
</file>

<file path=ppt/tags/tag273.xml><?xml version="1.0" encoding="utf-8"?>
<p:tagLst xmlns:p="http://schemas.openxmlformats.org/presentationml/2006/main">
  <p:tag name="AS_UNIQUEID" val="410"/>
  <p:tag name="PA" val="v3.0.1"/>
</p:tagLst>
</file>

<file path=ppt/tags/tag274.xml><?xml version="1.0" encoding="utf-8"?>
<p:tagLst xmlns:p="http://schemas.openxmlformats.org/presentationml/2006/main">
  <p:tag name="AS_UNIQUEID" val="411"/>
  <p:tag name="PA" val="v3.0.1"/>
</p:tagLst>
</file>

<file path=ppt/tags/tag275.xml><?xml version="1.0" encoding="utf-8"?>
<p:tagLst xmlns:p="http://schemas.openxmlformats.org/presentationml/2006/main">
  <p:tag name="AS_UNIQUEID" val="412"/>
  <p:tag name="PA" val="v3.0.1"/>
</p:tagLst>
</file>

<file path=ppt/tags/tag276.xml><?xml version="1.0" encoding="utf-8"?>
<p:tagLst xmlns:p="http://schemas.openxmlformats.org/presentationml/2006/main">
  <p:tag name="AS_UNIQUEID" val="413"/>
  <p:tag name="PA" val="v3.0.1"/>
</p:tagLst>
</file>

<file path=ppt/tags/tag277.xml><?xml version="1.0" encoding="utf-8"?>
<p:tagLst xmlns:p="http://schemas.openxmlformats.org/presentationml/2006/main">
  <p:tag name="AS_UNIQUEID" val="414"/>
  <p:tag name="PA" val="v3.0.1"/>
</p:tagLst>
</file>

<file path=ppt/tags/tag278.xml><?xml version="1.0" encoding="utf-8"?>
<p:tagLst xmlns:p="http://schemas.openxmlformats.org/presentationml/2006/main">
  <p:tag name="AS_UNIQUEID" val="416"/>
  <p:tag name="PA" val="v3.0.1"/>
</p:tagLst>
</file>

<file path=ppt/tags/tag279.xml><?xml version="1.0" encoding="utf-8"?>
<p:tagLst xmlns:p="http://schemas.openxmlformats.org/presentationml/2006/main">
  <p:tag name="AS_UNIQUEID" val="394"/>
</p:tagLst>
</file>

<file path=ppt/tags/tag28.xml><?xml version="1.0" encoding="utf-8"?>
<p:tagLst xmlns:p="http://schemas.openxmlformats.org/presentationml/2006/main">
  <p:tag name="AS_UNIQUEID" val="122"/>
</p:tagLst>
</file>

<file path=ppt/tags/tag280.xml><?xml version="1.0" encoding="utf-8"?>
<p:tagLst xmlns:p="http://schemas.openxmlformats.org/presentationml/2006/main">
  <p:tag name="AS_UNIQUEID" val="395"/>
</p:tagLst>
</file>

<file path=ppt/tags/tag281.xml><?xml version="1.0" encoding="utf-8"?>
<p:tagLst xmlns:p="http://schemas.openxmlformats.org/presentationml/2006/main">
  <p:tag name="AS_UNIQUEID" val="396"/>
</p:tagLst>
</file>

<file path=ppt/tags/tag29.xml><?xml version="1.0" encoding="utf-8"?>
<p:tagLst xmlns:p="http://schemas.openxmlformats.org/presentationml/2006/main">
  <p:tag name="AS_UNIQUEID" val="123"/>
</p:tagLst>
</file>

<file path=ppt/tags/tag3.xml><?xml version="1.0" encoding="utf-8"?>
<p:tagLst xmlns:p="http://schemas.openxmlformats.org/presentationml/2006/main">
  <p:tag name="AS_UNIQUEID" val="93"/>
</p:tagLst>
</file>

<file path=ppt/tags/tag30.xml><?xml version="1.0" encoding="utf-8"?>
<p:tagLst xmlns:p="http://schemas.openxmlformats.org/presentationml/2006/main">
  <p:tag name="AS_UNIQUEID" val="125"/>
</p:tagLst>
</file>

<file path=ppt/tags/tag31.xml><?xml version="1.0" encoding="utf-8"?>
<p:tagLst xmlns:p="http://schemas.openxmlformats.org/presentationml/2006/main">
  <p:tag name="AS_UNIQUEID" val="126"/>
</p:tagLst>
</file>

<file path=ppt/tags/tag32.xml><?xml version="1.0" encoding="utf-8"?>
<p:tagLst xmlns:p="http://schemas.openxmlformats.org/presentationml/2006/main">
  <p:tag name="AS_UNIQUEID" val="127"/>
</p:tagLst>
</file>

<file path=ppt/tags/tag33.xml><?xml version="1.0" encoding="utf-8"?>
<p:tagLst xmlns:p="http://schemas.openxmlformats.org/presentationml/2006/main">
  <p:tag name="AS_UNIQUEID" val="128"/>
</p:tagLst>
</file>

<file path=ppt/tags/tag34.xml><?xml version="1.0" encoding="utf-8"?>
<p:tagLst xmlns:p="http://schemas.openxmlformats.org/presentationml/2006/main">
  <p:tag name="AS_UNIQUEID" val="130"/>
</p:tagLst>
</file>

<file path=ppt/tags/tag35.xml><?xml version="1.0" encoding="utf-8"?>
<p:tagLst xmlns:p="http://schemas.openxmlformats.org/presentationml/2006/main">
  <p:tag name="AS_UNIQUEID" val="131"/>
</p:tagLst>
</file>

<file path=ppt/tags/tag36.xml><?xml version="1.0" encoding="utf-8"?>
<p:tagLst xmlns:p="http://schemas.openxmlformats.org/presentationml/2006/main">
  <p:tag name="AS_UNIQUEID" val="132"/>
</p:tagLst>
</file>

<file path=ppt/tags/tag37.xml><?xml version="1.0" encoding="utf-8"?>
<p:tagLst xmlns:p="http://schemas.openxmlformats.org/presentationml/2006/main">
  <p:tag name="AS_UNIQUEID" val="134"/>
</p:tagLst>
</file>

<file path=ppt/tags/tag38.xml><?xml version="1.0" encoding="utf-8"?>
<p:tagLst xmlns:p="http://schemas.openxmlformats.org/presentationml/2006/main">
  <p:tag name="AS_UNIQUEID" val="135"/>
</p:tagLst>
</file>

<file path=ppt/tags/tag39.xml><?xml version="1.0" encoding="utf-8"?>
<p:tagLst xmlns:p="http://schemas.openxmlformats.org/presentationml/2006/main">
  <p:tag name="AS_UNIQUEID" val="136"/>
</p:tagLst>
</file>

<file path=ppt/tags/tag4.xml><?xml version="1.0" encoding="utf-8"?>
<p:tagLst xmlns:p="http://schemas.openxmlformats.org/presentationml/2006/main">
  <p:tag name="AS_UNIQUEID" val="94"/>
</p:tagLst>
</file>

<file path=ppt/tags/tag40.xml><?xml version="1.0" encoding="utf-8"?>
<p:tagLst xmlns:p="http://schemas.openxmlformats.org/presentationml/2006/main">
  <p:tag name="AS_UNIQUEID" val="137"/>
</p:tagLst>
</file>

<file path=ppt/tags/tag41.xml><?xml version="1.0" encoding="utf-8"?>
<p:tagLst xmlns:p="http://schemas.openxmlformats.org/presentationml/2006/main">
  <p:tag name="AS_UNIQUEID" val="138"/>
</p:tagLst>
</file>

<file path=ppt/tags/tag42.xml><?xml version="1.0" encoding="utf-8"?>
<p:tagLst xmlns:p="http://schemas.openxmlformats.org/presentationml/2006/main">
  <p:tag name="AS_UNIQUEID" val="139"/>
</p:tagLst>
</file>

<file path=ppt/tags/tag43.xml><?xml version="1.0" encoding="utf-8"?>
<p:tagLst xmlns:p="http://schemas.openxmlformats.org/presentationml/2006/main">
  <p:tag name="AS_UNIQUEID" val="141"/>
</p:tagLst>
</file>

<file path=ppt/tags/tag44.xml><?xml version="1.0" encoding="utf-8"?>
<p:tagLst xmlns:p="http://schemas.openxmlformats.org/presentationml/2006/main">
  <p:tag name="AS_UNIQUEID" val="142"/>
</p:tagLst>
</file>

<file path=ppt/tags/tag45.xml><?xml version="1.0" encoding="utf-8"?>
<p:tagLst xmlns:p="http://schemas.openxmlformats.org/presentationml/2006/main">
  <p:tag name="AS_UNIQUEID" val="143"/>
</p:tagLst>
</file>

<file path=ppt/tags/tag46.xml><?xml version="1.0" encoding="utf-8"?>
<p:tagLst xmlns:p="http://schemas.openxmlformats.org/presentationml/2006/main">
  <p:tag name="AS_UNIQUEID" val="144"/>
</p:tagLst>
</file>

<file path=ppt/tags/tag47.xml><?xml version="1.0" encoding="utf-8"?>
<p:tagLst xmlns:p="http://schemas.openxmlformats.org/presentationml/2006/main">
  <p:tag name="AS_UNIQUEID" val="145"/>
</p:tagLst>
</file>

<file path=ppt/tags/tag48.xml><?xml version="1.0" encoding="utf-8"?>
<p:tagLst xmlns:p="http://schemas.openxmlformats.org/presentationml/2006/main">
  <p:tag name="AS_UNIQUEID" val="146"/>
</p:tagLst>
</file>

<file path=ppt/tags/tag49.xml><?xml version="1.0" encoding="utf-8"?>
<p:tagLst xmlns:p="http://schemas.openxmlformats.org/presentationml/2006/main">
  <p:tag name="AS_UNIQUEID" val="148"/>
</p:tagLst>
</file>

<file path=ppt/tags/tag5.xml><?xml version="1.0" encoding="utf-8"?>
<p:tagLst xmlns:p="http://schemas.openxmlformats.org/presentationml/2006/main">
  <p:tag name="AS_UNIQUEID" val="95"/>
</p:tagLst>
</file>

<file path=ppt/tags/tag50.xml><?xml version="1.0" encoding="utf-8"?>
<p:tagLst xmlns:p="http://schemas.openxmlformats.org/presentationml/2006/main">
  <p:tag name="AS_UNIQUEID" val="149"/>
</p:tagLst>
</file>

<file path=ppt/tags/tag51.xml><?xml version="1.0" encoding="utf-8"?>
<p:tagLst xmlns:p="http://schemas.openxmlformats.org/presentationml/2006/main">
  <p:tag name="AS_UNIQUEID" val="150"/>
</p:tagLst>
</file>

<file path=ppt/tags/tag52.xml><?xml version="1.0" encoding="utf-8"?>
<p:tagLst xmlns:p="http://schemas.openxmlformats.org/presentationml/2006/main">
  <p:tag name="AS_UNIQUEID" val="151"/>
</p:tagLst>
</file>

<file path=ppt/tags/tag53.xml><?xml version="1.0" encoding="utf-8"?>
<p:tagLst xmlns:p="http://schemas.openxmlformats.org/presentationml/2006/main">
  <p:tag name="AS_UNIQUEID" val="152"/>
</p:tagLst>
</file>

<file path=ppt/tags/tag54.xml><?xml version="1.0" encoding="utf-8"?>
<p:tagLst xmlns:p="http://schemas.openxmlformats.org/presentationml/2006/main">
  <p:tag name="AS_UNIQUEID" val="154"/>
</p:tagLst>
</file>

<file path=ppt/tags/tag55.xml><?xml version="1.0" encoding="utf-8"?>
<p:tagLst xmlns:p="http://schemas.openxmlformats.org/presentationml/2006/main">
  <p:tag name="AS_UNIQUEID" val="155"/>
</p:tagLst>
</file>

<file path=ppt/tags/tag56.xml><?xml version="1.0" encoding="utf-8"?>
<p:tagLst xmlns:p="http://schemas.openxmlformats.org/presentationml/2006/main">
  <p:tag name="AS_UNIQUEID" val="156"/>
</p:tagLst>
</file>

<file path=ppt/tags/tag57.xml><?xml version="1.0" encoding="utf-8"?>
<p:tagLst xmlns:p="http://schemas.openxmlformats.org/presentationml/2006/main">
  <p:tag name="AS_UNIQUEID" val="157"/>
</p:tagLst>
</file>

<file path=ppt/tags/tag58.xml><?xml version="1.0" encoding="utf-8"?>
<p:tagLst xmlns:p="http://schemas.openxmlformats.org/presentationml/2006/main">
  <p:tag name="AS_UNIQUEID" val="158"/>
</p:tagLst>
</file>

<file path=ppt/tags/tag59.xml><?xml version="1.0" encoding="utf-8"?>
<p:tagLst xmlns:p="http://schemas.openxmlformats.org/presentationml/2006/main">
  <p:tag name="AS_UNIQUEID" val="160"/>
</p:tagLst>
</file>

<file path=ppt/tags/tag6.xml><?xml version="1.0" encoding="utf-8"?>
<p:tagLst xmlns:p="http://schemas.openxmlformats.org/presentationml/2006/main">
  <p:tag name="AS_UNIQUEID" val="97"/>
</p:tagLst>
</file>

<file path=ppt/tags/tag60.xml><?xml version="1.0" encoding="utf-8"?>
<p:tagLst xmlns:p="http://schemas.openxmlformats.org/presentationml/2006/main">
  <p:tag name="AS_UNIQUEID" val="161"/>
</p:tagLst>
</file>

<file path=ppt/tags/tag61.xml><?xml version="1.0" encoding="utf-8"?>
<p:tagLst xmlns:p="http://schemas.openxmlformats.org/presentationml/2006/main">
  <p:tag name="AS_UNIQUEID" val="162"/>
</p:tagLst>
</file>

<file path=ppt/tags/tag62.xml><?xml version="1.0" encoding="utf-8"?>
<p:tagLst xmlns:p="http://schemas.openxmlformats.org/presentationml/2006/main">
  <p:tag name="AS_UNIQUEID" val="163"/>
</p:tagLst>
</file>

<file path=ppt/tags/tag63.xml><?xml version="1.0" encoding="utf-8"?>
<p:tagLst xmlns:p="http://schemas.openxmlformats.org/presentationml/2006/main">
  <p:tag name="AS_UNIQUEID" val="164"/>
</p:tagLst>
</file>

<file path=ppt/tags/tag64.xml><?xml version="1.0" encoding="utf-8"?>
<p:tagLst xmlns:p="http://schemas.openxmlformats.org/presentationml/2006/main">
  <p:tag name="KSO_WM_UNIT_DIAGRAM_MODELTYPE" val="dynamicNum"/>
  <p:tag name="KSO_WM_BEAUTIFY_FLAG" val="#wm#"/>
  <p:tag name="KSO_WM_UNIT_TYPE" val="ζ_h_f"/>
  <p:tag name="KSO_WM_UNIT_DYNMNUM_TYPE" val="1"/>
  <p:tag name="KSO_WM_DYNAMICNUM_SPEED" val="3"/>
  <p:tag name="KSO_WM_UNIT_DYNMNUM_DGM_ANIMTYPE" val="5"/>
  <p:tag name="KSO_WM_UNIT_INDEX" val="1653943217277_1_1"/>
</p:tagLst>
</file>

<file path=ppt/tags/tag65.xml><?xml version="1.0" encoding="utf-8"?>
<p:tagLst xmlns:p="http://schemas.openxmlformats.org/presentationml/2006/main">
  <p:tag name="KSO_WM_FULL_TEXT_BEAUTIFY_COPY_ID" val="150996029"/>
</p:tagLst>
</file>

<file path=ppt/tags/tag66.xml><?xml version="1.0" encoding="utf-8"?>
<p:tagLst xmlns:p="http://schemas.openxmlformats.org/presentationml/2006/main">
  <p:tag name="KSO_WM_FULL_TEXT_BEAUTIFY_COPY_ID" val="18"/>
</p:tagLst>
</file>

<file path=ppt/tags/tag67.xml><?xml version="1.0" encoding="utf-8"?>
<p:tagLst xmlns:p="http://schemas.openxmlformats.org/presentationml/2006/main">
  <p:tag name="KSO_WM_FULL_TEXT_BEAUTIFY_COPY_ID" val="19"/>
</p:tagLst>
</file>

<file path=ppt/tags/tag68.xml><?xml version="1.0" encoding="utf-8"?>
<p:tagLst xmlns:p="http://schemas.openxmlformats.org/presentationml/2006/main">
  <p:tag name="KSO_WM_FULL_TEXT_BEAUTIFY_COPY_ID" val="20"/>
</p:tagLst>
</file>

<file path=ppt/tags/tag69.xml><?xml version="1.0" encoding="utf-8"?>
<p:tagLst xmlns:p="http://schemas.openxmlformats.org/presentationml/2006/main">
  <p:tag name="KSO_WM_FULL_TEXT_BEAUTIFY_COPY_ID" val="21"/>
</p:tagLst>
</file>

<file path=ppt/tags/tag7.xml><?xml version="1.0" encoding="utf-8"?>
<p:tagLst xmlns:p="http://schemas.openxmlformats.org/presentationml/2006/main">
  <p:tag name="AS_UNIQUEID" val="98"/>
</p:tagLst>
</file>

<file path=ppt/tags/tag70.xml><?xml version="1.0" encoding="utf-8"?>
<p:tagLst xmlns:p="http://schemas.openxmlformats.org/presentationml/2006/main">
  <p:tag name="KSO_WM_UNIT_PLACING_PICTURE_USER_VIEWPORT" val="{&quot;height&quot;:2880,&quot;width&quot;:14400}"/>
  <p:tag name="KSO_WM_FULL_TEXT_BEAUTIFY_COPY_ID" val="38929"/>
</p:tagLst>
</file>

<file path=ppt/tags/tag71.xml><?xml version="1.0" encoding="utf-8"?>
<p:tagLst xmlns:p="http://schemas.openxmlformats.org/presentationml/2006/main">
  <p:tag name="KSO_WM_FULL_TEXT_BEAUTIFY_COPY_ID" val="23"/>
</p:tagLst>
</file>

<file path=ppt/tags/tag72.xml><?xml version="1.0" encoding="utf-8"?>
<p:tagLst xmlns:p="http://schemas.openxmlformats.org/presentationml/2006/main">
  <p:tag name="KSO_WM_FULL_TEXT_BEAUTIFY_COPY_ID" val="150996028"/>
</p:tagLst>
</file>

<file path=ppt/tags/tag73.xml><?xml version="1.0" encoding="utf-8"?>
<p:tagLst xmlns:p="http://schemas.openxmlformats.org/presentationml/2006/main">
  <p:tag name="KSO_WM_FULL_TEXT_BEAUTIFY_COPY_ID" val="17"/>
</p:tagLst>
</file>

<file path=ppt/tags/tag74.xml><?xml version="1.0" encoding="utf-8"?>
<p:tagLst xmlns:p="http://schemas.openxmlformats.org/presentationml/2006/main">
  <p:tag name="KSO_WM_FULL_TEXT_BEAUTIFY_COPY_ID" val="28"/>
</p:tagLst>
</file>

<file path=ppt/tags/tag75.xml><?xml version="1.0" encoding="utf-8"?>
<p:tagLst xmlns:p="http://schemas.openxmlformats.org/presentationml/2006/main">
  <p:tag name="KSO_WM_FULL_TEXT_BEAUTIFY_COPY_ID" val="29"/>
</p:tagLst>
</file>

<file path=ppt/tags/tag76.xml><?xml version="1.0" encoding="utf-8"?>
<p:tagLst xmlns:p="http://schemas.openxmlformats.org/presentationml/2006/main">
  <p:tag name="KSO_WM_FULL_TEXT_BEAUTIFY_COPY_ID" val="150995792"/>
</p:tagLst>
</file>

<file path=ppt/tags/tag77.xml><?xml version="1.0" encoding="utf-8"?>
<p:tagLst xmlns:p="http://schemas.openxmlformats.org/presentationml/2006/main">
  <p:tag name="KSO_WM_FULL_TEXT_BEAUTIFY_COPY_ID" val="17"/>
</p:tagLst>
</file>

<file path=ppt/tags/tag78.xml><?xml version="1.0" encoding="utf-8"?>
<p:tagLst xmlns:p="http://schemas.openxmlformats.org/presentationml/2006/main">
  <p:tag name="KSO_WM_FULL_TEXT_BEAUTIFY_COPY_ID" val="28"/>
</p:tagLst>
</file>

<file path=ppt/tags/tag79.xml><?xml version="1.0" encoding="utf-8"?>
<p:tagLst xmlns:p="http://schemas.openxmlformats.org/presentationml/2006/main">
  <p:tag name="KSO_WM_FULL_TEXT_BEAUTIFY_COPY_ID" val="29"/>
</p:tagLst>
</file>

<file path=ppt/tags/tag8.xml><?xml version="1.0" encoding="utf-8"?>
<p:tagLst xmlns:p="http://schemas.openxmlformats.org/presentationml/2006/main">
  <p:tag name="AS_UNIQUEID" val="99"/>
</p:tagLst>
</file>

<file path=ppt/tags/tag80.xml><?xml version="1.0" encoding="utf-8"?>
<p:tagLst xmlns:p="http://schemas.openxmlformats.org/presentationml/2006/main">
  <p:tag name="KSO_WM_FULL_TEXT_BEAUTIFY_COPY_ID" val="150995792"/>
</p:tagLst>
</file>

<file path=ppt/tags/tag81.xml><?xml version="1.0" encoding="utf-8"?>
<p:tagLst xmlns:p="http://schemas.openxmlformats.org/presentationml/2006/main">
  <p:tag name="KSO_WM_FULL_TEXT_BEAUTIFY_COPY_ID" val="17"/>
</p:tagLst>
</file>

<file path=ppt/tags/tag82.xml><?xml version="1.0" encoding="utf-8"?>
<p:tagLst xmlns:p="http://schemas.openxmlformats.org/presentationml/2006/main">
  <p:tag name="KSO_WM_FULL_TEXT_BEAUTIFY_COPY_ID" val="28"/>
</p:tagLst>
</file>

<file path=ppt/tags/tag83.xml><?xml version="1.0" encoding="utf-8"?>
<p:tagLst xmlns:p="http://schemas.openxmlformats.org/presentationml/2006/main">
  <p:tag name="KSO_WM_UNIT_TABLE_BEAUTIFY" val="smartTable{9e01ba84-ed5a-4dc1-9a76-3694a38f7f54}"/>
</p:tagLst>
</file>

<file path=ppt/tags/tag84.xml><?xml version="1.0" encoding="utf-8"?>
<p:tagLst xmlns:p="http://schemas.openxmlformats.org/presentationml/2006/main">
  <p:tag name="KSO_WM_FULL_TEXT_BEAUTIFY_COPY_ID" val="150995792"/>
</p:tagLst>
</file>

<file path=ppt/tags/tag85.xml><?xml version="1.0" encoding="utf-8"?>
<p:tagLst xmlns:p="http://schemas.openxmlformats.org/presentationml/2006/main">
  <p:tag name="KSO_WM_FULL_TEXT_BEAUTIFY_COPY_ID" val="17"/>
</p:tagLst>
</file>

<file path=ppt/tags/tag86.xml><?xml version="1.0" encoding="utf-8"?>
<p:tagLst xmlns:p="http://schemas.openxmlformats.org/presentationml/2006/main">
  <p:tag name="KSO_WM_FULL_TEXT_BEAUTIFY_COPY_ID" val="28"/>
</p:tagLst>
</file>

<file path=ppt/tags/tag87.xml><?xml version="1.0" encoding="utf-8"?>
<p:tagLst xmlns:p="http://schemas.openxmlformats.org/presentationml/2006/main">
  <p:tag name="KSO_WM_FULL_TEXT_BEAUTIFY_COPY_ID" val="29"/>
</p:tagLst>
</file>

<file path=ppt/tags/tag88.xml><?xml version="1.0" encoding="utf-8"?>
<p:tagLst xmlns:p="http://schemas.openxmlformats.org/presentationml/2006/main">
  <p:tag name="KSO_WM_FULL_TEXT_BEAUTIFY_COPY_ID" val="150995792"/>
</p:tagLst>
</file>

<file path=ppt/tags/tag89.xml><?xml version="1.0" encoding="utf-8"?>
<p:tagLst xmlns:p="http://schemas.openxmlformats.org/presentationml/2006/main">
  <p:tag name="KSO_WM_FULL_TEXT_BEAUTIFY_COPY_ID" val="17"/>
</p:tagLst>
</file>

<file path=ppt/tags/tag9.xml><?xml version="1.0" encoding="utf-8"?>
<p:tagLst xmlns:p="http://schemas.openxmlformats.org/presentationml/2006/main">
  <p:tag name="AS_UNIQUEID" val="100"/>
</p:tagLst>
</file>

<file path=ppt/tags/tag90.xml><?xml version="1.0" encoding="utf-8"?>
<p:tagLst xmlns:p="http://schemas.openxmlformats.org/presentationml/2006/main">
  <p:tag name="KSO_WM_FULL_TEXT_BEAUTIFY_COPY_ID" val="28"/>
</p:tagLst>
</file>

<file path=ppt/tags/tag91.xml><?xml version="1.0" encoding="utf-8"?>
<p:tagLst xmlns:p="http://schemas.openxmlformats.org/presentationml/2006/main">
  <p:tag name="KSO_WM_FULL_TEXT_BEAUTIFY_COPY_ID" val="29"/>
</p:tagLst>
</file>

<file path=ppt/tags/tag92.xml><?xml version="1.0" encoding="utf-8"?>
<p:tagLst xmlns:p="http://schemas.openxmlformats.org/presentationml/2006/main">
  <p:tag name="KSO_WM_FULL_TEXT_BEAUTIFY_COPY_ID" val="150995792"/>
</p:tagLst>
</file>

<file path=ppt/tags/tag93.xml><?xml version="1.0" encoding="utf-8"?>
<p:tagLst xmlns:p="http://schemas.openxmlformats.org/presentationml/2006/main">
  <p:tag name="KSO_WM_FULL_TEXT_BEAUTIFY_COPY_ID" val="17"/>
</p:tagLst>
</file>

<file path=ppt/tags/tag94.xml><?xml version="1.0" encoding="utf-8"?>
<p:tagLst xmlns:p="http://schemas.openxmlformats.org/presentationml/2006/main">
  <p:tag name="KSO_WM_FULL_TEXT_BEAUTIFY_COPY_ID" val="28"/>
</p:tagLst>
</file>

<file path=ppt/tags/tag95.xml><?xml version="1.0" encoding="utf-8"?>
<p:tagLst xmlns:p="http://schemas.openxmlformats.org/presentationml/2006/main">
  <p:tag name="KSO_WM_FULL_TEXT_BEAUTIFY_COPY_ID" val="29"/>
</p:tagLst>
</file>

<file path=ppt/tags/tag96.xml><?xml version="1.0" encoding="utf-8"?>
<p:tagLst xmlns:p="http://schemas.openxmlformats.org/presentationml/2006/main">
  <p:tag name="KSO_WM_UNIT_TABLE_BEAUTIFY" val="smartTable{dc96e1a0-e32f-4213-b9b6-c8271821e98d}"/>
</p:tagLst>
</file>

<file path=ppt/tags/tag97.xml><?xml version="1.0" encoding="utf-8"?>
<p:tagLst xmlns:p="http://schemas.openxmlformats.org/presentationml/2006/main">
  <p:tag name="KSO_WM_UNIT_TABLE_BEAUTIFY" val="smartTable{c045c490-0808-4b37-a663-2dfb81e072e9}"/>
</p:tagLst>
</file>

<file path=ppt/tags/tag98.xml><?xml version="1.0" encoding="utf-8"?>
<p:tagLst xmlns:p="http://schemas.openxmlformats.org/presentationml/2006/main">
  <p:tag name="KSO_WM_FULL_TEXT_BEAUTIFY_COPY_ID" val="150995792"/>
</p:tagLst>
</file>

<file path=ppt/tags/tag99.xml><?xml version="1.0" encoding="utf-8"?>
<p:tagLst xmlns:p="http://schemas.openxmlformats.org/presentationml/2006/main">
  <p:tag name="KSO_WM_FULL_TEXT_BEAUTIFY_COPY_ID" val="17"/>
</p:tagLst>
</file>

<file path=ppt/theme/theme1.xml><?xml version="1.0" encoding="utf-8"?>
<a:theme xmlns:a="http://schemas.openxmlformats.org/drawingml/2006/main" name="3_Office 主题">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基本">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38100">
          <a:solidFill>
            <a:srgbClr val="FF0000"/>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dirty="0" smtClean="0">
            <a:latin typeface="Times New Roman" panose="02020603050405020304" pitchFamily="18" charset="0"/>
            <a:cs typeface="Times New Roman" panose="02020603050405020304" pitchFamily="18" charset="0"/>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3">
      <a:dk1>
        <a:srgbClr val="080808"/>
      </a:dk1>
      <a:lt1>
        <a:srgbClr val="FFFFFF"/>
      </a:lt1>
      <a:dk2>
        <a:srgbClr val="A59A55"/>
      </a:dk2>
      <a:lt2>
        <a:srgbClr val="DDDDDD"/>
      </a:lt2>
      <a:accent1>
        <a:srgbClr val="4AB1E4"/>
      </a:accent1>
      <a:accent2>
        <a:srgbClr val="8F038F"/>
      </a:accent2>
      <a:accent3>
        <a:srgbClr val="FFFFFF"/>
      </a:accent3>
      <a:accent4>
        <a:srgbClr val="060606"/>
      </a:accent4>
      <a:accent5>
        <a:srgbClr val="B1D5EF"/>
      </a:accent5>
      <a:accent6>
        <a:srgbClr val="810281"/>
      </a:accent6>
      <a:hlink>
        <a:srgbClr val="F77A1D"/>
      </a:hlink>
      <a:folHlink>
        <a:srgbClr val="5BBE4E"/>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hlink"/>
        </a:solidFill>
        <a:ln w="9525" cap="flat" cmpd="sng" algn="ctr">
          <a:noFill/>
          <a:prstDash val="solid"/>
          <a:round/>
          <a:headEnd type="none" w="med" len="med"/>
          <a:tailEnd type="none" w="med" len="med"/>
        </a:ln>
        <a:scene3d>
          <a:camera prst="legacyObliqueTopRight"/>
          <a:lightRig rig="legacyFlat3" dir="b"/>
        </a:scene3d>
        <a:sp3d extrusionH="163500" prstMaterial="legacyMatte">
          <a:bevelT w="13500" h="13500" prst="angle"/>
          <a:bevelB w="13500" h="13500" prst="angle"/>
          <a:extrusionClr>
            <a:schemeClr val="hlink"/>
          </a:extrusionClr>
        </a:sp3d>
      </a:spPr>
      <a:bodyPr vert="horz" wrap="none" lIns="91440" tIns="45720" rIns="91440" bIns="45720" numCol="1" anchor="ctr" anchorCtr="0" compatLnSpc="1"/>
      <a:lstStyle>
        <a:defPPr marL="0" marR="0" indent="0" algn="ctr" defTabSz="914400" rtl="0" eaLnBrk="1" fontAlgn="base" latinLnBrk="0" hangingPunct="1">
          <a:lnSpc>
            <a:spcPct val="100000"/>
          </a:lnSpc>
          <a:spcBef>
            <a:spcPct val="0"/>
          </a:spcBef>
          <a:spcAft>
            <a:spcPct val="0"/>
          </a:spcAft>
          <a:buClrTx/>
          <a:buSzTx/>
          <a:buFontTx/>
          <a:buNone/>
          <a:defRPr kumimoji="0" lang="en-US" sz="4000" b="1" i="0" u="none" strike="noStrike" cap="none" normalizeH="0" baseline="0" smtClean="0">
            <a:ln>
              <a:noFill/>
            </a:ln>
            <a:solidFill>
              <a:schemeClr val="bg1"/>
            </a:solidFill>
            <a:effectLst/>
            <a:latin typeface="Impact" panose="020B080603090205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hlink"/>
        </a:solidFill>
        <a:ln w="9525" cap="flat" cmpd="sng" algn="ctr">
          <a:noFill/>
          <a:prstDash val="solid"/>
          <a:round/>
          <a:headEnd type="none" w="med" len="med"/>
          <a:tailEnd type="none" w="med" len="med"/>
        </a:ln>
        <a:scene3d>
          <a:camera prst="legacyObliqueTopRight"/>
          <a:lightRig rig="legacyFlat3" dir="b"/>
        </a:scene3d>
        <a:sp3d extrusionH="163500" prstMaterial="legacyMatte">
          <a:bevelT w="13500" h="13500" prst="angle"/>
          <a:bevelB w="13500" h="13500" prst="angle"/>
          <a:extrusionClr>
            <a:schemeClr val="hlink"/>
          </a:extrusionClr>
        </a:sp3d>
      </a:spPr>
      <a:bodyPr vert="horz" wrap="none" lIns="91440" tIns="45720" rIns="91440" bIns="45720" numCol="1" anchor="ctr" anchorCtr="0" compatLnSpc="1"/>
      <a:lstStyle>
        <a:defPPr marL="0" marR="0" indent="0" algn="ctr" defTabSz="914400" rtl="0" eaLnBrk="1" fontAlgn="base" latinLnBrk="0" hangingPunct="1">
          <a:lnSpc>
            <a:spcPct val="100000"/>
          </a:lnSpc>
          <a:spcBef>
            <a:spcPct val="0"/>
          </a:spcBef>
          <a:spcAft>
            <a:spcPct val="0"/>
          </a:spcAft>
          <a:buClrTx/>
          <a:buSzTx/>
          <a:buFontTx/>
          <a:buNone/>
          <a:defRPr kumimoji="0" lang="en-US" sz="4000" b="1" i="0" u="none" strike="noStrike" cap="none" normalizeH="0" baseline="0" smtClean="0">
            <a:ln>
              <a:noFill/>
            </a:ln>
            <a:solidFill>
              <a:schemeClr val="bg1"/>
            </a:solidFill>
            <a:effectLst/>
            <a:latin typeface="Impact" panose="020B0806030902050204" pitchFamily="34" charset="0"/>
            <a:ea typeface="宋体" panose="02010600030101010101" pitchFamily="2" charset="-122"/>
          </a:defRPr>
        </a:defPPr>
      </a:lstStyle>
    </a:lnDef>
  </a:objectDefaults>
  <a:extraClrSchemeLst>
    <a:extraClrScheme>
      <a:clrScheme name="Default Design 1">
        <a:dk1>
          <a:srgbClr val="5F5F5F"/>
        </a:dk1>
        <a:lt1>
          <a:srgbClr val="FFFFFF"/>
        </a:lt1>
        <a:dk2>
          <a:srgbClr val="C36609"/>
        </a:dk2>
        <a:lt2>
          <a:srgbClr val="DDDDDD"/>
        </a:lt2>
        <a:accent1>
          <a:srgbClr val="D2B94E"/>
        </a:accent1>
        <a:accent2>
          <a:srgbClr val="2395B9"/>
        </a:accent2>
        <a:accent3>
          <a:srgbClr val="FFFFFF"/>
        </a:accent3>
        <a:accent4>
          <a:srgbClr val="505050"/>
        </a:accent4>
        <a:accent5>
          <a:srgbClr val="E5D9B2"/>
        </a:accent5>
        <a:accent6>
          <a:srgbClr val="1F87A7"/>
        </a:accent6>
        <a:hlink>
          <a:srgbClr val="5C984E"/>
        </a:hlink>
        <a:folHlink>
          <a:srgbClr val="B5C77B"/>
        </a:folHlink>
      </a:clrScheme>
      <a:clrMap bg1="lt1" tx1="dk1" bg2="lt2" tx2="dk2" accent1="accent1" accent2="accent2" accent3="accent3" accent4="accent4" accent5="accent5" accent6="accent6" hlink="hlink" folHlink="folHlink"/>
    </a:extraClrScheme>
    <a:extraClrScheme>
      <a:clrScheme name="Default Design 2">
        <a:dk1>
          <a:srgbClr val="5F5F5F"/>
        </a:dk1>
        <a:lt1>
          <a:srgbClr val="FFFFFF"/>
        </a:lt1>
        <a:dk2>
          <a:srgbClr val="9FC591"/>
        </a:dk2>
        <a:lt2>
          <a:srgbClr val="DDDDDD"/>
        </a:lt2>
        <a:accent1>
          <a:srgbClr val="7B82B7"/>
        </a:accent1>
        <a:accent2>
          <a:srgbClr val="8D337C"/>
        </a:accent2>
        <a:accent3>
          <a:srgbClr val="FFFFFF"/>
        </a:accent3>
        <a:accent4>
          <a:srgbClr val="505050"/>
        </a:accent4>
        <a:accent5>
          <a:srgbClr val="BFC1D8"/>
        </a:accent5>
        <a:accent6>
          <a:srgbClr val="7F2D70"/>
        </a:accent6>
        <a:hlink>
          <a:srgbClr val="CC87E1"/>
        </a:hlink>
        <a:folHlink>
          <a:srgbClr val="76C5D0"/>
        </a:folHlink>
      </a:clrScheme>
      <a:clrMap bg1="lt1" tx1="dk1" bg2="lt2" tx2="dk2" accent1="accent1" accent2="accent2" accent3="accent3" accent4="accent4" accent5="accent5" accent6="accent6" hlink="hlink" folHlink="folHlink"/>
    </a:extraClrScheme>
    <a:extraClrScheme>
      <a:clrScheme name="Default Design 3">
        <a:dk1>
          <a:srgbClr val="080808"/>
        </a:dk1>
        <a:lt1>
          <a:srgbClr val="FFFFFF"/>
        </a:lt1>
        <a:dk2>
          <a:srgbClr val="A59A55"/>
        </a:dk2>
        <a:lt2>
          <a:srgbClr val="DDDDDD"/>
        </a:lt2>
        <a:accent1>
          <a:srgbClr val="4AB1E4"/>
        </a:accent1>
        <a:accent2>
          <a:srgbClr val="8F038F"/>
        </a:accent2>
        <a:accent3>
          <a:srgbClr val="FFFFFF"/>
        </a:accent3>
        <a:accent4>
          <a:srgbClr val="060606"/>
        </a:accent4>
        <a:accent5>
          <a:srgbClr val="B1D5EF"/>
        </a:accent5>
        <a:accent6>
          <a:srgbClr val="810281"/>
        </a:accent6>
        <a:hlink>
          <a:srgbClr val="F77A1D"/>
        </a:hlink>
        <a:folHlink>
          <a:srgbClr val="5BBE4E"/>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40681</Words>
  <Application>WPS 演示</Application>
  <PresentationFormat>全屏显示(16:9)</PresentationFormat>
  <Paragraphs>2014</Paragraphs>
  <Slides>47</Slides>
  <Notes>21</Notes>
  <HiddenSlides>0</HiddenSlides>
  <MMClips>0</MMClips>
  <ScaleCrop>false</ScaleCrop>
  <HeadingPairs>
    <vt:vector size="6" baseType="variant">
      <vt:variant>
        <vt:lpstr>已用的字体</vt:lpstr>
      </vt:variant>
      <vt:variant>
        <vt:i4>19</vt:i4>
      </vt:variant>
      <vt:variant>
        <vt:lpstr>主题</vt:lpstr>
      </vt:variant>
      <vt:variant>
        <vt:i4>4</vt:i4>
      </vt:variant>
      <vt:variant>
        <vt:lpstr>幻灯片标题</vt:lpstr>
      </vt:variant>
      <vt:variant>
        <vt:i4>47</vt:i4>
      </vt:variant>
    </vt:vector>
  </HeadingPairs>
  <TitlesOfParts>
    <vt:vector size="70" baseType="lpstr">
      <vt:lpstr>Arial</vt:lpstr>
      <vt:lpstr>宋体</vt:lpstr>
      <vt:lpstr>Wingdings</vt:lpstr>
      <vt:lpstr>Times New Roman</vt:lpstr>
      <vt:lpstr>Impact</vt:lpstr>
      <vt:lpstr>微软雅黑</vt:lpstr>
      <vt:lpstr>等线 Light</vt:lpstr>
      <vt:lpstr>等线</vt:lpstr>
      <vt:lpstr>汉仪青云简</vt:lpstr>
      <vt:lpstr>Calibri</vt:lpstr>
      <vt:lpstr>楷体</vt:lpstr>
      <vt:lpstr>Calibri</vt:lpstr>
      <vt:lpstr>Times New Roman</vt:lpstr>
      <vt:lpstr>Wingdings</vt:lpstr>
      <vt:lpstr>Arial Unicode MS</vt:lpstr>
      <vt:lpstr>黑体</vt:lpstr>
      <vt:lpstr>HelveticaNeue</vt:lpstr>
      <vt:lpstr>Corbel</vt:lpstr>
      <vt:lpstr>华文新魏</vt:lpstr>
      <vt:lpstr>3_Office 主题</vt:lpstr>
      <vt:lpstr>Default Design</vt:lpstr>
      <vt:lpstr>5_Office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User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User</dc:creator>
  <cp:lastModifiedBy>24147</cp:lastModifiedBy>
  <cp:revision>33</cp:revision>
  <dcterms:created xsi:type="dcterms:W3CDTF">2016-12-25T02:27:00Z</dcterms:created>
  <dcterms:modified xsi:type="dcterms:W3CDTF">2022-06-04T09:35:50Z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8A3D7350E62D4B81ACED4745D1AEEBB7</vt:lpwstr>
  </property>
  <property fmtid="{D5CDD505-2E9C-101B-9397-08002B2CF9AE}" pid="3" name="KSOProductBuildVer">
    <vt:lpwstr>2052-11.8.2.8411</vt:lpwstr>
  </property>
</Properties>
</file>