
<file path=[Content_Types].xml><?xml version="1.0" encoding="utf-8"?>
<Types xmlns="http://schemas.openxmlformats.org/package/2006/content-types">
  <Default Extension="png" ContentType="image/png"/>
  <Default Extension="jpeg" ContentType="image/jpe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5"/>
  </p:notesMasterIdLst>
  <p:handoutMasterIdLst>
    <p:handoutMasterId r:id="rId33"/>
  </p:handoutMasterIdLst>
  <p:sldIdLst>
    <p:sldId id="347" r:id="rId3"/>
    <p:sldId id="282" r:id="rId4"/>
    <p:sldId id="283" r:id="rId6"/>
    <p:sldId id="264" r:id="rId7"/>
    <p:sldId id="320" r:id="rId8"/>
    <p:sldId id="305" r:id="rId9"/>
    <p:sldId id="321" r:id="rId10"/>
    <p:sldId id="296" r:id="rId11"/>
    <p:sldId id="295" r:id="rId12"/>
    <p:sldId id="327" r:id="rId13"/>
    <p:sldId id="299" r:id="rId14"/>
    <p:sldId id="286" r:id="rId15"/>
    <p:sldId id="306" r:id="rId16"/>
    <p:sldId id="260" r:id="rId17"/>
    <p:sldId id="311" r:id="rId18"/>
    <p:sldId id="325" r:id="rId19"/>
    <p:sldId id="326" r:id="rId20"/>
    <p:sldId id="318" r:id="rId21"/>
    <p:sldId id="323" r:id="rId22"/>
    <p:sldId id="324" r:id="rId23"/>
    <p:sldId id="315" r:id="rId24"/>
    <p:sldId id="312" r:id="rId25"/>
    <p:sldId id="317" r:id="rId26"/>
    <p:sldId id="328" r:id="rId27"/>
    <p:sldId id="314" r:id="rId28"/>
    <p:sldId id="304" r:id="rId29"/>
    <p:sldId id="302" r:id="rId30"/>
    <p:sldId id="303" r:id="rId31"/>
    <p:sldId id="298" r:id="rId32"/>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434F"/>
    <a:srgbClr val="0D3047"/>
    <a:srgbClr val="0B2B41"/>
    <a:srgbClr val="114263"/>
    <a:srgbClr val="401918"/>
    <a:srgbClr val="731F1C"/>
    <a:srgbClr val="AB678E"/>
    <a:srgbClr val="B2606E"/>
    <a:srgbClr val="CA929B"/>
    <a:srgbClr val="248C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8B1032C-EA38-4F05-BA0D-38AFFFC7BED3}">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3" autoAdjust="0"/>
  </p:normalViewPr>
  <p:slideViewPr>
    <p:cSldViewPr snapToGrid="0">
      <p:cViewPr varScale="1">
        <p:scale>
          <a:sx n="70" d="100"/>
          <a:sy n="70" d="100"/>
        </p:scale>
        <p:origin x="508" y="40"/>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8" d="100"/>
          <a:sy n="88"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5493E03-D4FA-4311-BCD1-42CA9CCA9A2C}" type="doc">
      <dgm:prSet loTypeId="urn:microsoft.com/office/officeart/2005/8/layout/arrow4" loCatId="relationship" qsTypeId="urn:microsoft.com/office/officeart/2005/8/quickstyle/simple2" qsCatId="simple" csTypeId="urn:microsoft.com/office/officeart/2005/8/colors/colorful1" csCatId="colorful" phldr="1"/>
      <dgm:spPr/>
      <dgm:t>
        <a:bodyPr/>
        <a:lstStyle/>
        <a:p>
          <a:endParaRPr lang="zh-CN" altLang="en-US"/>
        </a:p>
      </dgm:t>
    </dgm:pt>
    <dgm:pt modelId="{79A6671A-8732-473A-A676-BF751AD7894B}">
      <dgm:prSet phldrT="[文本]" custT="1"/>
      <dgm:spPr/>
      <dgm:t>
        <a:bodyPr/>
        <a:lstStyle/>
        <a:p>
          <a:r>
            <a:rPr lang="en-US" altLang="zh-CN" sz="4400" b="1" dirty="0" smtClean="0"/>
            <a:t>Overly polite——hypocritical</a:t>
          </a:r>
          <a:endParaRPr lang="zh-CN" altLang="en-US" sz="4400" b="1" dirty="0"/>
        </a:p>
      </dgm:t>
    </dgm:pt>
    <dgm:pt modelId="{0A1EE4F6-C7FC-4014-9363-FF74478064D8}" cxnId="{9C177C94-C56F-4FE5-A8DF-6BD2F8C24AE2}" type="parTrans">
      <dgm:prSet/>
      <dgm:spPr/>
      <dgm:t>
        <a:bodyPr/>
        <a:lstStyle/>
        <a:p>
          <a:endParaRPr lang="zh-CN" altLang="en-US"/>
        </a:p>
      </dgm:t>
    </dgm:pt>
    <dgm:pt modelId="{CF2F1180-919E-4F35-9A58-D347ED88A973}" cxnId="{9C177C94-C56F-4FE5-A8DF-6BD2F8C24AE2}" type="sibTrans">
      <dgm:prSet/>
      <dgm:spPr/>
      <dgm:t>
        <a:bodyPr/>
        <a:lstStyle/>
        <a:p>
          <a:endParaRPr lang="zh-CN" altLang="en-US"/>
        </a:p>
      </dgm:t>
    </dgm:pt>
    <dgm:pt modelId="{7A6B9624-181A-4FC7-B5B0-5CA1ABFBADE3}">
      <dgm:prSet phldrT="[文本]" custT="1"/>
      <dgm:spPr/>
      <dgm:t>
        <a:bodyPr/>
        <a:lstStyle/>
        <a:p>
          <a:r>
            <a:rPr lang="en-US" altLang="zh-CN" sz="4400" b="1" dirty="0" smtClean="0"/>
            <a:t>Insufficiently polite——rude </a:t>
          </a:r>
          <a:endParaRPr lang="zh-CN" altLang="en-US" sz="4400" b="1" dirty="0"/>
        </a:p>
      </dgm:t>
    </dgm:pt>
    <dgm:pt modelId="{092BBC29-F2C7-430B-86E0-AE7AF1CED6F3}" cxnId="{0980A874-CFB5-4854-9E9C-E0441E3D8D5C}" type="parTrans">
      <dgm:prSet/>
      <dgm:spPr/>
      <dgm:t>
        <a:bodyPr/>
        <a:lstStyle/>
        <a:p>
          <a:endParaRPr lang="zh-CN" altLang="en-US"/>
        </a:p>
      </dgm:t>
    </dgm:pt>
    <dgm:pt modelId="{9D8BD59B-E46D-4109-ACBE-7DB5DEA9A857}" cxnId="{0980A874-CFB5-4854-9E9C-E0441E3D8D5C}" type="sibTrans">
      <dgm:prSet/>
      <dgm:spPr/>
      <dgm:t>
        <a:bodyPr/>
        <a:lstStyle/>
        <a:p>
          <a:endParaRPr lang="zh-CN" altLang="en-US"/>
        </a:p>
      </dgm:t>
    </dgm:pt>
    <dgm:pt modelId="{F9120210-A3E4-43B8-BF54-8D8BD9E0F1E8}" type="pres">
      <dgm:prSet presAssocID="{45493E03-D4FA-4311-BCD1-42CA9CCA9A2C}" presName="compositeShape" presStyleCnt="0">
        <dgm:presLayoutVars>
          <dgm:chMax val="2"/>
          <dgm:dir/>
          <dgm:resizeHandles val="exact"/>
        </dgm:presLayoutVars>
      </dgm:prSet>
      <dgm:spPr/>
      <dgm:t>
        <a:bodyPr/>
        <a:lstStyle/>
        <a:p>
          <a:endParaRPr lang="zh-CN" altLang="en-US"/>
        </a:p>
      </dgm:t>
    </dgm:pt>
    <dgm:pt modelId="{9BE66E59-5FF9-4C37-AE2C-2C8F8FF80654}" type="pres">
      <dgm:prSet presAssocID="{79A6671A-8732-473A-A676-BF751AD7894B}" presName="upArrow" presStyleLbl="node1" presStyleIdx="0" presStyleCnt="2" custScaleX="59375"/>
      <dgm:spPr/>
    </dgm:pt>
    <dgm:pt modelId="{53D643AE-4834-42A1-89D1-CA1DE8801227}" type="pres">
      <dgm:prSet presAssocID="{79A6671A-8732-473A-A676-BF751AD7894B}" presName="upArrowText" presStyleLbl="revTx" presStyleIdx="0" presStyleCnt="2" custScaleX="122364">
        <dgm:presLayoutVars>
          <dgm:chMax val="0"/>
          <dgm:bulletEnabled val="1"/>
        </dgm:presLayoutVars>
      </dgm:prSet>
      <dgm:spPr/>
      <dgm:t>
        <a:bodyPr/>
        <a:lstStyle/>
        <a:p>
          <a:endParaRPr lang="zh-CN" altLang="en-US"/>
        </a:p>
      </dgm:t>
    </dgm:pt>
    <dgm:pt modelId="{80C96DE5-255E-492D-AF46-C34E761314B4}" type="pres">
      <dgm:prSet presAssocID="{7A6B9624-181A-4FC7-B5B0-5CA1ABFBADE3}" presName="downArrow" presStyleLbl="node1" presStyleIdx="1" presStyleCnt="2" custScaleX="59473"/>
      <dgm:spPr/>
    </dgm:pt>
    <dgm:pt modelId="{51A58704-C305-4DDA-8244-99350094CAA3}" type="pres">
      <dgm:prSet presAssocID="{7A6B9624-181A-4FC7-B5B0-5CA1ABFBADE3}" presName="downArrowText" presStyleLbl="revTx" presStyleIdx="1" presStyleCnt="2">
        <dgm:presLayoutVars>
          <dgm:chMax val="0"/>
          <dgm:bulletEnabled val="1"/>
        </dgm:presLayoutVars>
      </dgm:prSet>
      <dgm:spPr/>
      <dgm:t>
        <a:bodyPr/>
        <a:lstStyle/>
        <a:p>
          <a:endParaRPr lang="zh-CN" altLang="en-US"/>
        </a:p>
      </dgm:t>
    </dgm:pt>
  </dgm:ptLst>
  <dgm:cxnLst>
    <dgm:cxn modelId="{B468097B-BE83-4F83-A01E-5D6C52D315A5}" type="presOf" srcId="{45493E03-D4FA-4311-BCD1-42CA9CCA9A2C}" destId="{F9120210-A3E4-43B8-BF54-8D8BD9E0F1E8}" srcOrd="0" destOrd="0" presId="urn:microsoft.com/office/officeart/2005/8/layout/arrow4"/>
    <dgm:cxn modelId="{0980A874-CFB5-4854-9E9C-E0441E3D8D5C}" srcId="{45493E03-D4FA-4311-BCD1-42CA9CCA9A2C}" destId="{7A6B9624-181A-4FC7-B5B0-5CA1ABFBADE3}" srcOrd="1" destOrd="0" parTransId="{092BBC29-F2C7-430B-86E0-AE7AF1CED6F3}" sibTransId="{9D8BD59B-E46D-4109-ACBE-7DB5DEA9A857}"/>
    <dgm:cxn modelId="{FB18EE67-5620-4835-BD0E-FEEC3173C4D6}" type="presOf" srcId="{79A6671A-8732-473A-A676-BF751AD7894B}" destId="{53D643AE-4834-42A1-89D1-CA1DE8801227}" srcOrd="0" destOrd="0" presId="urn:microsoft.com/office/officeart/2005/8/layout/arrow4"/>
    <dgm:cxn modelId="{8EBA4217-CF3E-4707-B718-6CCB08ADF30A}" type="presOf" srcId="{7A6B9624-181A-4FC7-B5B0-5CA1ABFBADE3}" destId="{51A58704-C305-4DDA-8244-99350094CAA3}" srcOrd="0" destOrd="0" presId="urn:microsoft.com/office/officeart/2005/8/layout/arrow4"/>
    <dgm:cxn modelId="{9C177C94-C56F-4FE5-A8DF-6BD2F8C24AE2}" srcId="{45493E03-D4FA-4311-BCD1-42CA9CCA9A2C}" destId="{79A6671A-8732-473A-A676-BF751AD7894B}" srcOrd="0" destOrd="0" parTransId="{0A1EE4F6-C7FC-4014-9363-FF74478064D8}" sibTransId="{CF2F1180-919E-4F35-9A58-D347ED88A973}"/>
    <dgm:cxn modelId="{B3A0FDA4-439F-48EE-815A-5D2B3BA5177F}" type="presParOf" srcId="{F9120210-A3E4-43B8-BF54-8D8BD9E0F1E8}" destId="{9BE66E59-5FF9-4C37-AE2C-2C8F8FF80654}" srcOrd="0" destOrd="0" presId="urn:microsoft.com/office/officeart/2005/8/layout/arrow4"/>
    <dgm:cxn modelId="{AF6A42E2-C3EF-4F99-A8D6-9658E0DD289B}" type="presParOf" srcId="{F9120210-A3E4-43B8-BF54-8D8BD9E0F1E8}" destId="{53D643AE-4834-42A1-89D1-CA1DE8801227}" srcOrd="1" destOrd="0" presId="urn:microsoft.com/office/officeart/2005/8/layout/arrow4"/>
    <dgm:cxn modelId="{6820204F-64CE-451C-96AD-D08D0A5F3C4A}" type="presParOf" srcId="{F9120210-A3E4-43B8-BF54-8D8BD9E0F1E8}" destId="{80C96DE5-255E-492D-AF46-C34E761314B4}" srcOrd="2" destOrd="0" presId="urn:microsoft.com/office/officeart/2005/8/layout/arrow4"/>
    <dgm:cxn modelId="{5E8ED813-31D1-4FE1-8318-4BED909F744A}" type="presParOf" srcId="{F9120210-A3E4-43B8-BF54-8D8BD9E0F1E8}" destId="{51A58704-C305-4DDA-8244-99350094CAA3}" srcOrd="3" destOrd="0" presId="urn:microsoft.com/office/officeart/2005/8/layout/arrow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6E59-5FF9-4C37-AE2C-2C8F8FF80654}">
      <dsp:nvSpPr>
        <dsp:cNvPr id="0" name=""/>
        <dsp:cNvSpPr/>
      </dsp:nvSpPr>
      <dsp:spPr>
        <a:xfrm>
          <a:off x="242953" y="0"/>
          <a:ext cx="1397468" cy="2261504"/>
        </a:xfrm>
        <a:prstGeom prst="upArrow">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3D643AE-4834-42A1-89D1-CA1DE8801227}">
      <dsp:nvSpPr>
        <dsp:cNvPr id="0" name=""/>
        <dsp:cNvSpPr/>
      </dsp:nvSpPr>
      <dsp:spPr>
        <a:xfrm>
          <a:off x="1742485" y="0"/>
          <a:ext cx="4887187" cy="2261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0" rIns="312928" bIns="312928" numCol="1" spcCol="1270" anchor="ctr" anchorCtr="0">
          <a:noAutofit/>
        </a:bodyPr>
        <a:lstStyle/>
        <a:p>
          <a:pPr lvl="0" algn="l" defTabSz="1955800">
            <a:lnSpc>
              <a:spcPct val="90000"/>
            </a:lnSpc>
            <a:spcBef>
              <a:spcPct val="0"/>
            </a:spcBef>
            <a:spcAft>
              <a:spcPct val="35000"/>
            </a:spcAft>
          </a:pPr>
          <a:r>
            <a:rPr lang="en-US" altLang="zh-CN" sz="4400" b="1" kern="1200" dirty="0" smtClean="0"/>
            <a:t>Overly polite——hypocritical</a:t>
          </a:r>
          <a:endParaRPr lang="zh-CN" altLang="en-US" sz="4400" b="1" kern="1200" dirty="0"/>
        </a:p>
      </dsp:txBody>
      <dsp:txXfrm>
        <a:off x="1742485" y="0"/>
        <a:ext cx="4887187" cy="2261504"/>
      </dsp:txXfrm>
    </dsp:sp>
    <dsp:sp modelId="{80C96DE5-255E-492D-AF46-C34E761314B4}">
      <dsp:nvSpPr>
        <dsp:cNvPr id="0" name=""/>
        <dsp:cNvSpPr/>
      </dsp:nvSpPr>
      <dsp:spPr>
        <a:xfrm>
          <a:off x="947889" y="2449962"/>
          <a:ext cx="1399751" cy="2261504"/>
        </a:xfrm>
        <a:prstGeom prst="downArrow">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1A58704-C305-4DDA-8244-99350094CAA3}">
      <dsp:nvSpPr>
        <dsp:cNvPr id="0" name=""/>
        <dsp:cNvSpPr/>
      </dsp:nvSpPr>
      <dsp:spPr>
        <a:xfrm>
          <a:off x="2895169" y="2449962"/>
          <a:ext cx="3993974" cy="2261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0" rIns="312928" bIns="312928" numCol="1" spcCol="1270" anchor="ctr" anchorCtr="0">
          <a:noAutofit/>
        </a:bodyPr>
        <a:lstStyle/>
        <a:p>
          <a:pPr lvl="0" algn="l" defTabSz="1955800">
            <a:lnSpc>
              <a:spcPct val="90000"/>
            </a:lnSpc>
            <a:spcBef>
              <a:spcPct val="0"/>
            </a:spcBef>
            <a:spcAft>
              <a:spcPct val="35000"/>
            </a:spcAft>
          </a:pPr>
          <a:r>
            <a:rPr lang="en-US" altLang="zh-CN" sz="4400" b="1" kern="1200" dirty="0" smtClean="0"/>
            <a:t>Insufficiently polite——rude </a:t>
          </a:r>
          <a:endParaRPr lang="zh-CN" altLang="en-US" sz="4400" b="1" kern="1200" dirty="0"/>
        </a:p>
      </dsp:txBody>
      <dsp:txXfrm>
        <a:off x="2895169" y="2449962"/>
        <a:ext cx="3993974" cy="2261504"/>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65649-0082-4442-9FBD-3AD0AD0DF495}" type="datetime1">
              <a:rPr lang="zh-CN" altLang="en-US" smtClean="0">
                <a:latin typeface="Microsoft YaHei UI" panose="020B0503020204020204" pitchFamily="34" charset="-122"/>
                <a:ea typeface="Microsoft YaHei UI" panose="020B0503020204020204" pitchFamily="34" charset="-122"/>
              </a:rPr>
            </a:fld>
            <a:endParaRPr lang="zh-CN" altLang="en-US">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0D7C46-4BA4-4CE2-B404-4CB38AB2FD29}" type="slidenum">
              <a:rPr lang="en-US" altLang="zh-CN" smtClean="0">
                <a:latin typeface="Microsoft YaHei UI" panose="020B0503020204020204" pitchFamily="34" charset="-122"/>
                <a:ea typeface="Microsoft YaHei UI" panose="020B0503020204020204" pitchFamily="34" charset="-122"/>
              </a:rPr>
            </a:fld>
            <a:endParaRPr lang="zh-CN" altLang="en-US">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997A2396-C978-4C75-BB52-1CF2DD98E994}" type="datetime1">
              <a:rPr lang="zh-CN" altLang="en-US" noProof="0" smtClean="0"/>
            </a:fld>
            <a:endParaRPr lang="zh-CN" altLang="en-US" noProof="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endParaRPr lang="zh-CN" altLang="en-US" noProof="0"/>
          </a:p>
          <a:p>
            <a:pPr lvl="1"/>
            <a:r>
              <a:rPr lang="zh-CN" altLang="en-US" noProof="0"/>
              <a:t>二级</a:t>
            </a:r>
            <a:endParaRPr lang="zh-CN" altLang="en-US" noProof="0"/>
          </a:p>
          <a:p>
            <a:pPr lvl="2"/>
            <a:r>
              <a:rPr lang="zh-CN" altLang="en-US" noProof="0"/>
              <a:t>三级</a:t>
            </a:r>
            <a:endParaRPr lang="zh-CN" altLang="en-US" noProof="0"/>
          </a:p>
          <a:p>
            <a:pPr lvl="3"/>
            <a:r>
              <a:rPr lang="zh-CN" altLang="en-US" noProof="0"/>
              <a:t>四级</a:t>
            </a:r>
            <a:endParaRPr lang="zh-CN" altLang="en-US" noProof="0"/>
          </a:p>
          <a:p>
            <a:pPr lvl="4"/>
            <a:r>
              <a:rPr lang="zh-CN" altLang="en-US" noProof="0"/>
              <a:t>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8CCBCE0F-F5D4-462B-BC29-EBBFF956F2A0}" type="slidenum">
              <a:rPr lang="en-US" altLang="zh-CN" noProof="0" smtClean="0"/>
            </a:fld>
            <a:endParaRPr lang="zh-CN" altLang="en-US" noProof="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CBCE0F-F5D4-462B-BC29-EBBFF956F2A0}" type="slidenum">
              <a:rPr lang="en-US" altLang="zh-CN"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_01">
    <p:spTree>
      <p:nvGrpSpPr>
        <p:cNvPr id="1" name=""/>
        <p:cNvGrpSpPr/>
        <p:nvPr/>
      </p:nvGrpSpPr>
      <p:grpSpPr>
        <a:xfrm>
          <a:off x="0" y="0"/>
          <a:ext cx="0" cy="0"/>
          <a:chOff x="0" y="0"/>
          <a:chExt cx="0" cy="0"/>
        </a:xfrm>
      </p:grpSpPr>
      <p:sp>
        <p:nvSpPr>
          <p:cNvPr id="10" name="任意多边形：形状 9"/>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12" name="图片占位符 11"/>
          <p:cNvSpPr>
            <a:spLocks noGrp="1"/>
          </p:cNvSpPr>
          <p:nvPr>
            <p:ph type="pic" sz="quarter" idx="10" hasCustomPrompt="1"/>
          </p:nvPr>
        </p:nvSpPr>
        <p:spPr>
          <a:xfrm>
            <a:off x="-1" y="0"/>
            <a:ext cx="6676568" cy="6858000"/>
          </a:xfrm>
        </p:spPr>
        <p:txBody>
          <a:bodyPr rtlCol="0" anchor="ctr" anchorCtr="1">
            <a:normAutofit/>
          </a:bodyPr>
          <a:lstStyle>
            <a:lvl1pPr marL="0" indent="0">
              <a:buNone/>
              <a:defRPr sz="240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插入图像</a:t>
            </a:r>
            <a:endParaRPr lang="zh-CN" altLang="en-US" noProof="0"/>
          </a:p>
        </p:txBody>
      </p:sp>
      <p:sp>
        <p:nvSpPr>
          <p:cNvPr id="2" name="标题 1"/>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atin typeface="Microsoft YaHei UI" panose="020B0503020204020204" pitchFamily="34" charset="-122"/>
                <a:ea typeface="Microsoft YaHei UI" panose="020B0503020204020204" pitchFamily="34" charset="-122"/>
              </a:defRPr>
            </a:lvl1pPr>
          </a:lstStyle>
          <a:p>
            <a:pPr marL="0" lvl="0" algn="ctr" rtl="0"/>
            <a:r>
              <a:rPr lang="zh-CN" altLang="en-US" noProof="0"/>
              <a:t>标题</a:t>
            </a:r>
            <a:endParaRPr lang="zh-CN" altLang="en-US" noProof="0"/>
          </a:p>
        </p:txBody>
      </p:sp>
      <p:sp>
        <p:nvSpPr>
          <p:cNvPr id="3" name="副标题 2"/>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latin typeface="Microsoft YaHei UI" panose="020B0503020204020204" pitchFamily="34" charset="-122"/>
                <a:ea typeface="Microsoft YaHei UI" panose="020B0503020204020204" pitchFamily="34" charset="-122"/>
              </a:defRPr>
            </a:lvl1pPr>
          </a:lstStyle>
          <a:p>
            <a:pPr lvl="0" rtl="0"/>
            <a:r>
              <a:rPr lang="zh-CN" altLang="en-US" noProof="0"/>
              <a:t>副标题</a:t>
            </a:r>
            <a:endParaRPr lang="zh-CN" altLang="en-US" noProof="0"/>
          </a:p>
        </p:txBody>
      </p:sp>
      <p:grpSp>
        <p:nvGrpSpPr>
          <p:cNvPr id="6" name="组 5"/>
          <p:cNvGrpSpPr/>
          <p:nvPr userDrawn="1"/>
        </p:nvGrpSpPr>
        <p:grpSpPr>
          <a:xfrm>
            <a:off x="9140346" y="5054600"/>
            <a:ext cx="676275" cy="114300"/>
            <a:chOff x="9330846" y="5054600"/>
            <a:chExt cx="676275" cy="114300"/>
          </a:xfrm>
        </p:grpSpPr>
        <p:sp>
          <p:nvSpPr>
            <p:cNvPr id="7" name="椭圆形 6"/>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8" name="椭圆形 7"/>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9" name="椭圆形 8"/>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11" name="椭圆形 10"/>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Microsoft YaHei UI" panose="020B0503020204020204" pitchFamily="34" charset="-122"/>
                <a:ea typeface="Microsoft YaHei UI" panose="020B0503020204020204" pitchFamily="34" charset="-122"/>
              </a:defRPr>
            </a:lvl1pPr>
          </a:lstStyle>
          <a:p>
            <a:pPr lvl="0" rtl="0">
              <a:lnSpc>
                <a:spcPct val="100000"/>
              </a:lnSpc>
            </a:pPr>
            <a:r>
              <a:rPr lang="zh-CN" altLang="en-US" noProof="0" smtClean="0"/>
              <a:t>单击此处编辑母版标题样式</a:t>
            </a:r>
            <a:endParaRPr lang="zh-CN" altLang="en-US" noProof="0"/>
          </a:p>
        </p:txBody>
      </p:sp>
      <p:grpSp>
        <p:nvGrpSpPr>
          <p:cNvPr id="4" name="组 3"/>
          <p:cNvGrpSpPr/>
          <p:nvPr userDrawn="1"/>
        </p:nvGrpSpPr>
        <p:grpSpPr>
          <a:xfrm>
            <a:off x="0" y="6086479"/>
            <a:ext cx="12192000" cy="600974"/>
            <a:chOff x="0" y="6086479"/>
            <a:chExt cx="12192000" cy="600974"/>
          </a:xfrm>
        </p:grpSpPr>
        <p:sp>
          <p:nvSpPr>
            <p:cNvPr id="5" name="长方形 4"/>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7" name="椭圆形 6"/>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grpSp>
      <p:sp>
        <p:nvSpPr>
          <p:cNvPr id="8" name="灯片编号占位符 5"/>
          <p:cNvSpPr txBox="1"/>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altLang="zh-CN" sz="1200" noProof="0" smtClean="0">
                <a:solidFill>
                  <a:schemeClr val="bg1"/>
                </a:solidFill>
                <a:latin typeface="Microsoft YaHei UI" panose="020B0503020204020204" pitchFamily="34" charset="-122"/>
                <a:ea typeface="Microsoft YaHei UI" panose="020B0503020204020204" pitchFamily="34" charset="-122"/>
              </a:rPr>
            </a:fld>
            <a:endParaRPr lang="zh-CN" altLang="en-US" sz="1200" noProof="0">
              <a:solidFill>
                <a:schemeClr val="bg1"/>
              </a:solidFill>
              <a:latin typeface="Microsoft YaHei UI" panose="020B0503020204020204" pitchFamily="34" charset="-122"/>
              <a:ea typeface="Microsoft YaHei UI" panose="020B0503020204020204"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图像_重要文本 01">
    <p:spTree>
      <p:nvGrpSpPr>
        <p:cNvPr id="1" name=""/>
        <p:cNvGrpSpPr/>
        <p:nvPr/>
      </p:nvGrpSpPr>
      <p:grpSpPr>
        <a:xfrm>
          <a:off x="0" y="0"/>
          <a:ext cx="0" cy="0"/>
          <a:chOff x="0" y="0"/>
          <a:chExt cx="0" cy="0"/>
        </a:xfrm>
      </p:grpSpPr>
      <p:sp>
        <p:nvSpPr>
          <p:cNvPr id="17" name="图片占位符 16"/>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atin typeface="Microsoft YaHei UI" panose="020B0503020204020204" pitchFamily="34" charset="-122"/>
                <a:ea typeface="Microsoft YaHei UI" panose="020B0503020204020204" pitchFamily="34" charset="-122"/>
              </a:defRPr>
            </a:lvl1pPr>
          </a:lstStyle>
          <a:p>
            <a:pPr marL="228600" lvl="0" indent="-228600" algn="ctr" rtl="0"/>
            <a:r>
              <a:rPr lang="zh-CN" altLang="en-US" noProof="0"/>
              <a:t>插入图像</a:t>
            </a:r>
            <a:endParaRPr lang="zh-CN" altLang="en-US" noProof="0"/>
          </a:p>
        </p:txBody>
      </p:sp>
      <p:sp>
        <p:nvSpPr>
          <p:cNvPr id="12" name="图片占位符 11"/>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800">
                <a:latin typeface="Microsoft YaHei UI" panose="020B0503020204020204" pitchFamily="34" charset="-122"/>
                <a:ea typeface="Microsoft YaHei UI" panose="020B0503020204020204" pitchFamily="34" charset="-122"/>
              </a:defRPr>
            </a:lvl1pPr>
          </a:lstStyle>
          <a:p>
            <a:pPr marL="285750" marR="0" lvl="0" indent="-285750" algn="ctr" defTabSz="914400" rtl="0" eaLnBrk="1" fontAlgn="auto" latinLnBrk="0" hangingPunct="1">
              <a:lnSpc>
                <a:spcPct val="90000"/>
              </a:lnSpc>
              <a:spcBef>
                <a:spcPts val="1000"/>
              </a:spcBef>
              <a:spcAft>
                <a:spcPts val="0"/>
              </a:spcAft>
              <a:buClrTx/>
              <a:buSzTx/>
              <a:defRPr/>
            </a:pPr>
            <a:r>
              <a:rPr lang="zh-CN" altLang="en-US" noProof="0"/>
              <a:t>插入图像</a:t>
            </a:r>
            <a:endParaRPr lang="zh-CN" altLang="en-US" noProof="0"/>
          </a:p>
        </p:txBody>
      </p:sp>
      <p:sp>
        <p:nvSpPr>
          <p:cNvPr id="13" name="文本占位符 12"/>
          <p:cNvSpPr>
            <a:spLocks noGrp="1"/>
          </p:cNvSpPr>
          <p:nvPr>
            <p:ph type="body" sz="quarter" idx="11" hasCustomPrompt="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icrosoft YaHei UI" panose="020B0503020204020204" pitchFamily="34" charset="-122"/>
                <a:ea typeface="Microsoft YaHei UI" panose="020B0503020204020204" pitchFamily="34" charset="-122"/>
                <a:cs typeface="+mj-cs"/>
              </a:defRPr>
            </a:lvl1pPr>
          </a:lstStyle>
          <a:p>
            <a:pPr marL="57150" lvl="0" indent="-285750" rtl="0">
              <a:lnSpc>
                <a:spcPct val="100000"/>
              </a:lnSpc>
              <a:spcBef>
                <a:spcPct val="0"/>
              </a:spcBef>
            </a:pPr>
            <a:r>
              <a:rPr lang="zh-CN" altLang="en-US" noProof="0"/>
              <a:t>编辑母版文本样式</a:t>
            </a:r>
            <a:endParaRPr lang="zh-CN" altLang="en-US" noProof="0"/>
          </a:p>
        </p:txBody>
      </p:sp>
      <p:sp>
        <p:nvSpPr>
          <p:cNvPr id="2" name="标题 1"/>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Microsoft YaHei UI" panose="020B0503020204020204" pitchFamily="34" charset="-122"/>
                <a:ea typeface="Microsoft YaHei UI" panose="020B0503020204020204" pitchFamily="34" charset="-122"/>
              </a:defRPr>
            </a:lvl1pPr>
          </a:lstStyle>
          <a:p>
            <a:pPr marL="0" lvl="0" rtl="0">
              <a:lnSpc>
                <a:spcPct val="100000"/>
              </a:lnSpc>
            </a:pPr>
            <a:r>
              <a:rPr lang="zh-CN" altLang="en-US" noProof="0" smtClean="0"/>
              <a:t>单击此处编辑母版标题样式</a:t>
            </a:r>
            <a:endParaRPr lang="zh-CN" altLang="en-US" noProof="0"/>
          </a:p>
        </p:txBody>
      </p:sp>
      <p:sp>
        <p:nvSpPr>
          <p:cNvPr id="20" name="灯片编号占位符 7"/>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latin typeface="Microsoft YaHei UI" panose="020B0503020204020204" pitchFamily="34" charset="-122"/>
                <a:ea typeface="Microsoft YaHei UI" panose="020B0503020204020204" pitchFamily="34" charset="-122"/>
              </a:defRPr>
            </a:lvl1pPr>
          </a:lstStyle>
          <a:p>
            <a:pPr algn="ctr"/>
            <a:fld id="{817179DE-9BF3-494C-804F-0C7C90AC8700}" type="slidenum">
              <a:rPr lang="en-US" altLang="zh-CN" noProof="0" smtClean="0"/>
            </a:fld>
            <a:endParaRPr lang="zh-CN" alt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3" name="组 2"/>
          <p:cNvGrpSpPr/>
          <p:nvPr userDrawn="1"/>
        </p:nvGrpSpPr>
        <p:grpSpPr>
          <a:xfrm>
            <a:off x="0" y="6086479"/>
            <a:ext cx="12192000" cy="600974"/>
            <a:chOff x="0" y="6086479"/>
            <a:chExt cx="12192000" cy="600974"/>
          </a:xfrm>
        </p:grpSpPr>
        <p:sp>
          <p:nvSpPr>
            <p:cNvPr id="4" name="长方形 3"/>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6" name="椭圆形 5"/>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grpSp>
      <p:sp>
        <p:nvSpPr>
          <p:cNvPr id="5" name="灯片编号占位符 7"/>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latin typeface="Microsoft YaHei UI" panose="020B0503020204020204" pitchFamily="34" charset="-122"/>
                <a:ea typeface="Microsoft YaHei UI" panose="020B0503020204020204" pitchFamily="34" charset="-122"/>
              </a:defRPr>
            </a:lvl1pPr>
          </a:lstStyle>
          <a:p>
            <a:pPr algn="ctr"/>
            <a:fld id="{817179DE-9BF3-494C-804F-0C7C90AC8700}" type="slidenum">
              <a:rPr lang="en-US" altLang="zh-CN" noProof="0" smtClean="0"/>
            </a:fld>
            <a:endParaRPr lang="zh-CN" alt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关闭">
    <p:spTree>
      <p:nvGrpSpPr>
        <p:cNvPr id="1" name=""/>
        <p:cNvGrpSpPr/>
        <p:nvPr/>
      </p:nvGrpSpPr>
      <p:grpSpPr>
        <a:xfrm>
          <a:off x="0" y="0"/>
          <a:ext cx="0" cy="0"/>
          <a:chOff x="0" y="0"/>
          <a:chExt cx="0" cy="0"/>
        </a:xfrm>
      </p:grpSpPr>
      <p:sp>
        <p:nvSpPr>
          <p:cNvPr id="9" name="图片占位符 8"/>
          <p:cNvSpPr>
            <a:spLocks noGrp="1"/>
          </p:cNvSpPr>
          <p:nvPr>
            <p:ph type="pic" sz="quarter" idx="10" hasCustomPrompt="1"/>
          </p:nvPr>
        </p:nvSpPr>
        <p:spPr>
          <a:xfrm>
            <a:off x="1" y="-9144"/>
            <a:ext cx="12192000" cy="6858000"/>
          </a:xfrm>
        </p:spPr>
        <p:txBody>
          <a:bodyPr vert="horz" lIns="91440" tIns="45720" rIns="91440" bIns="45720" rtlCol="0" anchor="ctr" anchorCtr="1">
            <a:normAutofit/>
          </a:bodyPr>
          <a:lstStyle>
            <a:lvl1pPr>
              <a:defRPr lang="en-GB" sz="2400">
                <a:solidFill>
                  <a:schemeClr val="tx1"/>
                </a:solidFill>
                <a:latin typeface="Microsoft YaHei UI" panose="020B0503020204020204" pitchFamily="34" charset="-122"/>
                <a:ea typeface="Microsoft YaHei UI" panose="020B0503020204020204" pitchFamily="34" charset="-122"/>
              </a:defRPr>
            </a:lvl1pPr>
          </a:lstStyle>
          <a:p>
            <a:pPr marL="0" lvl="0" indent="0" rtl="0">
              <a:buNone/>
            </a:pPr>
            <a:r>
              <a:rPr lang="zh-CN" altLang="en-US" noProof="0"/>
              <a:t>插入图像</a:t>
            </a:r>
            <a:endParaRPr lang="zh-CN" altLang="en-US" noProof="0"/>
          </a:p>
        </p:txBody>
      </p:sp>
      <p:sp>
        <p:nvSpPr>
          <p:cNvPr id="10" name="标题 1"/>
          <p:cNvSpPr>
            <a:spLocks noGrp="1"/>
          </p:cNvSpPr>
          <p:nvPr>
            <p:ph type="ctrTitle" hasCustomPrompt="1"/>
          </p:nvPr>
        </p:nvSpPr>
        <p:spPr>
          <a:xfrm>
            <a:off x="691080" y="2130552"/>
            <a:ext cx="5578995" cy="879928"/>
          </a:xfrm>
        </p:spPr>
        <p:txBody>
          <a:bodyPr vert="horz" lIns="91440" tIns="45720" rIns="91440" bIns="45720" rtlCol="0" anchor="ctr" anchorCtr="0">
            <a:noAutofit/>
          </a:bodyPr>
          <a:lstStyle>
            <a:lvl1pPr algn="l">
              <a:defRPr lang="en-GB" b="0" dirty="0">
                <a:solidFill>
                  <a:schemeClr val="bg1"/>
                </a:solidFill>
                <a:latin typeface="Microsoft YaHei UI" panose="020B0503020204020204" pitchFamily="34" charset="-122"/>
                <a:ea typeface="Microsoft YaHei UI" panose="020B0503020204020204" pitchFamily="34" charset="-122"/>
              </a:defRPr>
            </a:lvl1pPr>
          </a:lstStyle>
          <a:p>
            <a:pPr marL="0" lvl="0" algn="ctr" rtl="0"/>
            <a:r>
              <a:rPr lang="zh-CN" altLang="en-US" noProof="0"/>
              <a:t>标题</a:t>
            </a:r>
            <a:endParaRPr lang="zh-CN" altLang="en-US" noProof="0"/>
          </a:p>
        </p:txBody>
      </p:sp>
      <p:sp>
        <p:nvSpPr>
          <p:cNvPr id="17" name="文本占位符 4"/>
          <p:cNvSpPr>
            <a:spLocks noGrp="1"/>
          </p:cNvSpPr>
          <p:nvPr>
            <p:ph type="body" sz="quarter" idx="15" hasCustomPrompt="1"/>
          </p:nvPr>
        </p:nvSpPr>
        <p:spPr>
          <a:xfrm>
            <a:off x="1359075" y="3643953"/>
            <a:ext cx="3695206" cy="276999"/>
          </a:xfrm>
        </p:spPr>
        <p:txBody>
          <a:bodyPr lIns="0" rtlCol="0" anchor="ctr">
            <a:noAutofit/>
          </a:bodyPr>
          <a:lstStyle>
            <a:lvl1pPr marL="0" indent="0">
              <a:lnSpc>
                <a:spcPct val="100000"/>
              </a:lnSpc>
              <a:buNone/>
              <a:defRPr sz="1800" spc="0">
                <a:solidFill>
                  <a:schemeClr val="bg1"/>
                </a:solidFill>
                <a:latin typeface="Microsoft YaHei UI" panose="020B0503020204020204" pitchFamily="34" charset="-122"/>
                <a:ea typeface="Microsoft YaHei UI" panose="020B0503020204020204" pitchFamily="34" charset="-122"/>
              </a:defRPr>
            </a:lvl1pPr>
          </a:lstStyle>
          <a:p>
            <a:pPr lvl="0" rtl="0"/>
            <a:r>
              <a:rPr lang="zh-CN" altLang="en-US" noProof="0"/>
              <a:t>姓名</a:t>
            </a:r>
            <a:endParaRPr lang="zh-CN" altLang="en-US" noProof="0"/>
          </a:p>
        </p:txBody>
      </p:sp>
      <p:sp>
        <p:nvSpPr>
          <p:cNvPr id="18" name="文本占位符 4"/>
          <p:cNvSpPr>
            <a:spLocks noGrp="1"/>
          </p:cNvSpPr>
          <p:nvPr>
            <p:ph type="body" sz="quarter" idx="16" hasCustomPrompt="1"/>
          </p:nvPr>
        </p:nvSpPr>
        <p:spPr>
          <a:xfrm>
            <a:off x="1359075" y="4383007"/>
            <a:ext cx="3695206" cy="276999"/>
          </a:xfrm>
        </p:spPr>
        <p:txBody>
          <a:bodyPr lIns="0" rtlCol="0" anchor="ctr">
            <a:noAutofit/>
          </a:bodyPr>
          <a:lstStyle>
            <a:lvl1pPr marL="0" indent="0">
              <a:lnSpc>
                <a:spcPct val="100000"/>
              </a:lnSpc>
              <a:buNone/>
              <a:defRPr sz="1800" spc="0">
                <a:solidFill>
                  <a:schemeClr val="bg1"/>
                </a:solidFill>
                <a:latin typeface="Microsoft YaHei UI" panose="020B0503020204020204" pitchFamily="34" charset="-122"/>
                <a:ea typeface="Microsoft YaHei UI" panose="020B0503020204020204" pitchFamily="34" charset="-122"/>
              </a:defRPr>
            </a:lvl1pPr>
          </a:lstStyle>
          <a:p>
            <a:pPr lvl="0" rtl="0"/>
            <a:r>
              <a:rPr lang="zh-CN" altLang="en-US" noProof="0"/>
              <a:t>电话</a:t>
            </a:r>
            <a:endParaRPr lang="zh-CN" altLang="en-US" noProof="0"/>
          </a:p>
        </p:txBody>
      </p:sp>
      <p:sp>
        <p:nvSpPr>
          <p:cNvPr id="19" name="文本占位符 4"/>
          <p:cNvSpPr>
            <a:spLocks noGrp="1"/>
          </p:cNvSpPr>
          <p:nvPr>
            <p:ph type="body" sz="quarter" idx="17" hasCustomPrompt="1"/>
          </p:nvPr>
        </p:nvSpPr>
        <p:spPr>
          <a:xfrm>
            <a:off x="1359075" y="5122061"/>
            <a:ext cx="3695206" cy="276999"/>
          </a:xfrm>
        </p:spPr>
        <p:txBody>
          <a:bodyPr lIns="0" rtlCol="0" anchor="ctr">
            <a:noAutofit/>
          </a:bodyPr>
          <a:lstStyle>
            <a:lvl1pPr marL="0" indent="0">
              <a:lnSpc>
                <a:spcPct val="100000"/>
              </a:lnSpc>
              <a:buNone/>
              <a:defRPr sz="1800" spc="0">
                <a:solidFill>
                  <a:schemeClr val="bg1"/>
                </a:solidFill>
                <a:latin typeface="Microsoft YaHei UI" panose="020B0503020204020204" pitchFamily="34" charset="-122"/>
                <a:ea typeface="Microsoft YaHei UI" panose="020B0503020204020204" pitchFamily="34" charset="-122"/>
              </a:defRPr>
            </a:lvl1pPr>
          </a:lstStyle>
          <a:p>
            <a:pPr lvl="0" rtl="0"/>
            <a:r>
              <a:rPr lang="zh-CN" altLang="en-US" noProof="0"/>
              <a:t>电子邮件</a:t>
            </a:r>
            <a:endParaRPr lang="zh-CN" altLang="en-US" noProof="0"/>
          </a:p>
        </p:txBody>
      </p:sp>
      <p:sp>
        <p:nvSpPr>
          <p:cNvPr id="20" name="文本占位符 4"/>
          <p:cNvSpPr>
            <a:spLocks noGrp="1"/>
          </p:cNvSpPr>
          <p:nvPr>
            <p:ph type="body" sz="quarter" idx="18" hasCustomPrompt="1"/>
          </p:nvPr>
        </p:nvSpPr>
        <p:spPr>
          <a:xfrm>
            <a:off x="1359075" y="5861114"/>
            <a:ext cx="3695206" cy="276999"/>
          </a:xfrm>
        </p:spPr>
        <p:txBody>
          <a:bodyPr lIns="0" rtlCol="0" anchor="ctr">
            <a:noAutofit/>
          </a:bodyPr>
          <a:lstStyle>
            <a:lvl1pPr marL="0" indent="0">
              <a:lnSpc>
                <a:spcPct val="100000"/>
              </a:lnSpc>
              <a:buNone/>
              <a:defRPr sz="1800" spc="0">
                <a:solidFill>
                  <a:schemeClr val="bg1"/>
                </a:solidFill>
                <a:latin typeface="Microsoft YaHei UI" panose="020B0503020204020204" pitchFamily="34" charset="-122"/>
                <a:ea typeface="Microsoft YaHei UI" panose="020B0503020204020204" pitchFamily="34" charset="-122"/>
              </a:defRPr>
            </a:lvl1pPr>
          </a:lstStyle>
          <a:p>
            <a:pPr lvl="0" rtl="0"/>
            <a:r>
              <a:rPr lang="zh-CN" altLang="en-US" noProof="0"/>
              <a:t>网站</a:t>
            </a:r>
            <a:endParaRPr lang="zh-CN" altLang="en-US" noProof="0"/>
          </a:p>
        </p:txBody>
      </p:sp>
      <p:sp>
        <p:nvSpPr>
          <p:cNvPr id="3" name="内容占位符 2"/>
          <p:cNvSpPr>
            <a:spLocks noGrp="1" noChangeAspect="1"/>
          </p:cNvSpPr>
          <p:nvPr>
            <p:ph sz="quarter" idx="19" hasCustomPrompt="1"/>
          </p:nvPr>
        </p:nvSpPr>
        <p:spPr>
          <a:xfrm>
            <a:off x="691080" y="4286600"/>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latin typeface="Microsoft YaHei UI" panose="020B0503020204020204" pitchFamily="34" charset="-122"/>
                <a:ea typeface="Microsoft YaHei UI" panose="020B0503020204020204" pitchFamily="34" charset="-122"/>
              </a:defRPr>
            </a:lvl1pPr>
          </a:lstStyle>
          <a:p>
            <a:pPr lvl="0" rtl="0"/>
            <a:r>
              <a:rPr lang="zh-CN" altLang="en-US" noProof="0"/>
              <a:t>图标</a:t>
            </a:r>
            <a:endParaRPr lang="zh-CN" altLang="en-US" noProof="0"/>
          </a:p>
        </p:txBody>
      </p:sp>
      <p:sp>
        <p:nvSpPr>
          <p:cNvPr id="28" name="内容占位符 2"/>
          <p:cNvSpPr>
            <a:spLocks noGrp="1" noChangeAspect="1"/>
          </p:cNvSpPr>
          <p:nvPr>
            <p:ph sz="quarter" idx="20" hasCustomPrompt="1"/>
          </p:nvPr>
        </p:nvSpPr>
        <p:spPr>
          <a:xfrm>
            <a:off x="691080" y="5025654"/>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latin typeface="Microsoft YaHei UI" panose="020B0503020204020204" pitchFamily="34" charset="-122"/>
                <a:ea typeface="Microsoft YaHei UI" panose="020B0503020204020204" pitchFamily="34" charset="-122"/>
              </a:defRPr>
            </a:lvl1pPr>
          </a:lstStyle>
          <a:p>
            <a:pPr lvl="0" rtl="0"/>
            <a:r>
              <a:rPr lang="zh-CN" altLang="en-US" noProof="0"/>
              <a:t>图标</a:t>
            </a:r>
            <a:endParaRPr lang="zh-CN" altLang="en-US" noProof="0"/>
          </a:p>
        </p:txBody>
      </p:sp>
      <p:sp>
        <p:nvSpPr>
          <p:cNvPr id="29" name="内容占位符 2"/>
          <p:cNvSpPr>
            <a:spLocks noGrp="1" noChangeAspect="1"/>
          </p:cNvSpPr>
          <p:nvPr>
            <p:ph sz="quarter" idx="21" hasCustomPrompt="1"/>
          </p:nvPr>
        </p:nvSpPr>
        <p:spPr>
          <a:xfrm>
            <a:off x="691080" y="5764707"/>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latin typeface="Microsoft YaHei UI" panose="020B0503020204020204" pitchFamily="34" charset="-122"/>
                <a:ea typeface="Microsoft YaHei UI" panose="020B0503020204020204" pitchFamily="34" charset="-122"/>
              </a:defRPr>
            </a:lvl1pPr>
          </a:lstStyle>
          <a:p>
            <a:pPr lvl="0" rtl="0"/>
            <a:r>
              <a:rPr lang="zh-CN" altLang="en-US" noProof="0"/>
              <a:t>图标</a:t>
            </a:r>
            <a:endParaRPr lang="zh-CN" altLang="en-US" noProof="0"/>
          </a:p>
        </p:txBody>
      </p:sp>
      <p:sp>
        <p:nvSpPr>
          <p:cNvPr id="30" name="内容占位符 2"/>
          <p:cNvSpPr>
            <a:spLocks noGrp="1" noChangeAspect="1"/>
          </p:cNvSpPr>
          <p:nvPr>
            <p:ph sz="quarter" idx="22" hasCustomPrompt="1"/>
          </p:nvPr>
        </p:nvSpPr>
        <p:spPr>
          <a:xfrm>
            <a:off x="691080" y="3547546"/>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latin typeface="Microsoft YaHei UI" panose="020B0503020204020204" pitchFamily="34" charset="-122"/>
                <a:ea typeface="Microsoft YaHei UI" panose="020B0503020204020204" pitchFamily="34" charset="-122"/>
              </a:defRPr>
            </a:lvl1pPr>
          </a:lstStyle>
          <a:p>
            <a:pPr lvl="0" rtl="0"/>
            <a:r>
              <a:rPr lang="zh-CN" altLang="en-US" noProof="0"/>
              <a:t>图标</a:t>
            </a:r>
            <a:endParaRPr lang="zh-CN" alt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atin typeface="Microsoft YaHei UI" panose="020B0503020204020204" pitchFamily="34" charset="-122"/>
                <a:ea typeface="Microsoft YaHei UI" panose="020B0503020204020204" pitchFamily="34" charset="-122"/>
              </a:defRPr>
            </a:lvl1pPr>
          </a:lstStyle>
          <a:p>
            <a:pPr marL="0" lvl="0" algn="ctr" rtl="0"/>
            <a:r>
              <a:rPr lang="zh-CN" altLang="en-US" noProof="0"/>
              <a:t>标题</a:t>
            </a:r>
            <a:endParaRPr lang="zh-CN" altLang="en-US" noProof="0"/>
          </a:p>
        </p:txBody>
      </p:sp>
      <p:sp>
        <p:nvSpPr>
          <p:cNvPr id="3" name="副标题 2"/>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latin typeface="Microsoft YaHei UI" panose="020B0503020204020204" pitchFamily="34" charset="-122"/>
                <a:ea typeface="Microsoft YaHei UI" panose="020B0503020204020204" pitchFamily="34" charset="-122"/>
              </a:defRPr>
            </a:lvl1pPr>
          </a:lstStyle>
          <a:p>
            <a:pPr lvl="0" rtl="0"/>
            <a:r>
              <a:rPr lang="zh-CN" altLang="en-US" noProof="0"/>
              <a:t>副标题</a:t>
            </a:r>
            <a:endParaRPr lang="zh-CN" altLang="en-US" noProof="0"/>
          </a:p>
        </p:txBody>
      </p:sp>
      <p:grpSp>
        <p:nvGrpSpPr>
          <p:cNvPr id="6" name="组 5"/>
          <p:cNvGrpSpPr/>
          <p:nvPr userDrawn="1"/>
        </p:nvGrpSpPr>
        <p:grpSpPr>
          <a:xfrm>
            <a:off x="9140346" y="5054600"/>
            <a:ext cx="676275" cy="114300"/>
            <a:chOff x="9330846" y="5054600"/>
            <a:chExt cx="676275" cy="114300"/>
          </a:xfrm>
        </p:grpSpPr>
        <p:sp>
          <p:nvSpPr>
            <p:cNvPr id="7" name="椭圆形 6"/>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8" name="椭圆形 7"/>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9" name="椭圆形 8"/>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11" name="椭圆形 10"/>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grpSp>
      <p:sp>
        <p:nvSpPr>
          <p:cNvPr id="13" name="任意多边形：形状 12"/>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a:latin typeface="Microsoft YaHei UI" panose="020B0503020204020204" pitchFamily="34" charset="-122"/>
              <a:ea typeface="Microsoft YaHei UI"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任意多边形：形状 9"/>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atin typeface="Microsoft YaHei UI" panose="020B0503020204020204" pitchFamily="34" charset="-122"/>
                <a:ea typeface="Microsoft YaHei UI" panose="020B0503020204020204" pitchFamily="34" charset="-122"/>
              </a:defRPr>
            </a:lvl1pPr>
          </a:lstStyle>
          <a:p>
            <a:pPr marL="0" lvl="0" algn="ctr" rtl="0"/>
            <a:r>
              <a:rPr lang="zh-CN" altLang="en-US" noProof="0"/>
              <a:t>标题</a:t>
            </a:r>
            <a:endParaRPr lang="zh-CN" altLang="en-US" noProof="0"/>
          </a:p>
        </p:txBody>
      </p:sp>
      <p:sp>
        <p:nvSpPr>
          <p:cNvPr id="3" name="副标题 2"/>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latin typeface="Microsoft YaHei UI" panose="020B0503020204020204" pitchFamily="34" charset="-122"/>
                <a:ea typeface="Microsoft YaHei UI" panose="020B0503020204020204" pitchFamily="34" charset="-122"/>
              </a:defRPr>
            </a:lvl1pPr>
          </a:lstStyle>
          <a:p>
            <a:pPr lvl="0" rtl="0"/>
            <a:r>
              <a:rPr lang="zh-CN" altLang="en-US" noProof="0"/>
              <a:t>副标题</a:t>
            </a:r>
            <a:endParaRPr lang="zh-CN" altLang="en-US" noProof="0"/>
          </a:p>
        </p:txBody>
      </p:sp>
      <p:grpSp>
        <p:nvGrpSpPr>
          <p:cNvPr id="6" name="组 5"/>
          <p:cNvGrpSpPr/>
          <p:nvPr userDrawn="1"/>
        </p:nvGrpSpPr>
        <p:grpSpPr>
          <a:xfrm>
            <a:off x="9140346" y="5054600"/>
            <a:ext cx="676275" cy="114300"/>
            <a:chOff x="9330846" y="5054600"/>
            <a:chExt cx="676275" cy="114300"/>
          </a:xfrm>
        </p:grpSpPr>
        <p:sp>
          <p:nvSpPr>
            <p:cNvPr id="7" name="椭圆形 6"/>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8" name="椭圆形 7"/>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9" name="椭圆形 8"/>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11" name="椭圆形 10"/>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Microsoft YaHei UI" panose="020B0503020204020204" pitchFamily="34" charset="-122"/>
                <a:ea typeface="Microsoft YaHei UI" panose="020B0503020204020204" pitchFamily="34" charset="-122"/>
              </a:defRPr>
            </a:lvl1pPr>
          </a:lstStyle>
          <a:p>
            <a:pPr lvl="0" rtl="0">
              <a:lnSpc>
                <a:spcPct val="100000"/>
              </a:lnSpc>
            </a:pPr>
            <a:r>
              <a:rPr lang="zh-CN" altLang="en-US" noProof="0" smtClean="0"/>
              <a:t>单击此处编辑母版标题样式</a:t>
            </a:r>
            <a:endParaRPr lang="zh-CN" altLang="en-US" noProof="0"/>
          </a:p>
        </p:txBody>
      </p:sp>
      <p:grpSp>
        <p:nvGrpSpPr>
          <p:cNvPr id="4" name="组 3"/>
          <p:cNvGrpSpPr/>
          <p:nvPr userDrawn="1"/>
        </p:nvGrpSpPr>
        <p:grpSpPr>
          <a:xfrm>
            <a:off x="0" y="6086479"/>
            <a:ext cx="12192000" cy="600974"/>
            <a:chOff x="0" y="6086479"/>
            <a:chExt cx="12192000" cy="600974"/>
          </a:xfrm>
        </p:grpSpPr>
        <p:sp>
          <p:nvSpPr>
            <p:cNvPr id="5" name="长方形 4"/>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7" name="椭圆形 6"/>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grpSp>
      <p:sp>
        <p:nvSpPr>
          <p:cNvPr id="8" name="灯片编号占位符 5"/>
          <p:cNvSpPr txBox="1"/>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altLang="zh-CN" sz="1200" noProof="0" smtClean="0">
                <a:solidFill>
                  <a:schemeClr val="bg1"/>
                </a:solidFill>
                <a:latin typeface="Microsoft YaHei UI" panose="020B0503020204020204" pitchFamily="34" charset="-122"/>
                <a:ea typeface="Microsoft YaHei UI" panose="020B0503020204020204" pitchFamily="34" charset="-122"/>
              </a:rPr>
            </a:fld>
            <a:endParaRPr lang="zh-CN" altLang="en-US" sz="1200" noProof="0">
              <a:solidFill>
                <a:schemeClr val="bg1"/>
              </a:solidFill>
              <a:latin typeface="Microsoft YaHei UI" panose="020B0503020204020204" pitchFamily="34" charset="-122"/>
              <a:ea typeface="Microsoft YaHei UI" panose="020B0503020204020204" pitchFamily="34" charset="-122"/>
            </a:endParaRPr>
          </a:p>
        </p:txBody>
      </p:sp>
      <p:sp>
        <p:nvSpPr>
          <p:cNvPr id="9" name="内容占位符 2"/>
          <p:cNvSpPr>
            <a:spLocks noGrp="1"/>
          </p:cNvSpPr>
          <p:nvPr>
            <p:ph idx="1" hasCustomPrompt="1"/>
          </p:nvPr>
        </p:nvSpPr>
        <p:spPr>
          <a:xfrm>
            <a:off x="633186" y="1825625"/>
            <a:ext cx="10815864" cy="4351338"/>
          </a:xfrm>
        </p:spPr>
        <p:txBody>
          <a:bodyPr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Microsoft YaHei UI" panose="020B0503020204020204" pitchFamily="34" charset="-122"/>
                <a:ea typeface="Microsoft YaHei UI" panose="020B0503020204020204" pitchFamily="34" charset="-122"/>
              </a:defRPr>
            </a:lvl1pPr>
          </a:lstStyle>
          <a:p>
            <a:pPr lvl="0" rtl="0">
              <a:lnSpc>
                <a:spcPct val="100000"/>
              </a:lnSpc>
            </a:pPr>
            <a:r>
              <a:rPr lang="zh-CN" altLang="en-US" noProof="0" smtClean="0"/>
              <a:t>单击此处编辑母版标题样式</a:t>
            </a:r>
            <a:endParaRPr lang="zh-CN" altLang="en-US" noProof="0"/>
          </a:p>
        </p:txBody>
      </p:sp>
      <p:grpSp>
        <p:nvGrpSpPr>
          <p:cNvPr id="4" name="组 3"/>
          <p:cNvGrpSpPr/>
          <p:nvPr userDrawn="1"/>
        </p:nvGrpSpPr>
        <p:grpSpPr>
          <a:xfrm>
            <a:off x="0" y="6086479"/>
            <a:ext cx="12192000" cy="600974"/>
            <a:chOff x="0" y="6086479"/>
            <a:chExt cx="12192000" cy="600974"/>
          </a:xfrm>
        </p:grpSpPr>
        <p:sp>
          <p:nvSpPr>
            <p:cNvPr id="5" name="长方形 4"/>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7" name="椭圆形 6"/>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grpSp>
      <p:sp>
        <p:nvSpPr>
          <p:cNvPr id="8" name="灯片编号占位符 5"/>
          <p:cNvSpPr txBox="1"/>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altLang="zh-CN" sz="1200" noProof="0" smtClean="0">
                <a:solidFill>
                  <a:schemeClr val="bg1"/>
                </a:solidFill>
                <a:latin typeface="Microsoft YaHei UI" panose="020B0503020204020204" pitchFamily="34" charset="-122"/>
                <a:ea typeface="Microsoft YaHei UI" panose="020B0503020204020204" pitchFamily="34" charset="-122"/>
              </a:rPr>
            </a:fld>
            <a:endParaRPr lang="zh-CN" altLang="en-US" sz="1200" noProof="0">
              <a:solidFill>
                <a:schemeClr val="bg1"/>
              </a:solidFill>
              <a:latin typeface="Microsoft YaHei UI" panose="020B0503020204020204" pitchFamily="34" charset="-122"/>
              <a:ea typeface="Microsoft YaHei UI" panose="020B0503020204020204" pitchFamily="34" charset="-122"/>
            </a:endParaRPr>
          </a:p>
        </p:txBody>
      </p:sp>
      <p:sp>
        <p:nvSpPr>
          <p:cNvPr id="9" name="内容占位符 2"/>
          <p:cNvSpPr>
            <a:spLocks noGrp="1"/>
          </p:cNvSpPr>
          <p:nvPr>
            <p:ph sz="half" idx="1" hasCustomPrompt="1"/>
          </p:nvPr>
        </p:nvSpPr>
        <p:spPr>
          <a:xfrm>
            <a:off x="633186" y="1825625"/>
            <a:ext cx="5386614" cy="4351338"/>
          </a:xfrm>
        </p:spPr>
        <p:txBody>
          <a:bodyPr rtlCol="0">
            <a:normAutofit/>
          </a:bodyPr>
          <a:lstStyle>
            <a:lvl1pPr>
              <a:defRPr sz="2000">
                <a:latin typeface="Microsoft YaHei UI" panose="020B0503020204020204" pitchFamily="34" charset="-122"/>
                <a:ea typeface="Microsoft YaHei UI" panose="020B0503020204020204" pitchFamily="34" charset="-122"/>
              </a:defRPr>
            </a:lvl1pPr>
            <a:lvl2pPr>
              <a:defRPr sz="1800">
                <a:latin typeface="Microsoft YaHei UI" panose="020B0503020204020204" pitchFamily="34" charset="-122"/>
                <a:ea typeface="Microsoft YaHei UI" panose="020B0503020204020204" pitchFamily="34" charset="-122"/>
              </a:defRPr>
            </a:lvl2pPr>
            <a:lvl3pPr>
              <a:defRPr sz="16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10" name="内容占位符 3"/>
          <p:cNvSpPr>
            <a:spLocks noGrp="1"/>
          </p:cNvSpPr>
          <p:nvPr>
            <p:ph sz="half" idx="2" hasCustomPrompt="1"/>
          </p:nvPr>
        </p:nvSpPr>
        <p:spPr>
          <a:xfrm>
            <a:off x="6172200" y="1825625"/>
            <a:ext cx="5276850" cy="4351338"/>
          </a:xfrm>
        </p:spPr>
        <p:txBody>
          <a:bodyPr rtlCol="0">
            <a:normAutofit/>
          </a:bodyPr>
          <a:lstStyle>
            <a:lvl1pPr>
              <a:defRPr sz="2000">
                <a:latin typeface="Microsoft YaHei UI" panose="020B0503020204020204" pitchFamily="34" charset="-122"/>
                <a:ea typeface="Microsoft YaHei UI" panose="020B0503020204020204" pitchFamily="34" charset="-122"/>
              </a:defRPr>
            </a:lvl1pPr>
            <a:lvl2pPr>
              <a:defRPr sz="1800">
                <a:latin typeface="Microsoft YaHei UI" panose="020B0503020204020204" pitchFamily="34" charset="-122"/>
                <a:ea typeface="Microsoft YaHei UI" panose="020B0503020204020204" pitchFamily="34" charset="-122"/>
              </a:defRPr>
            </a:lvl2pPr>
            <a:lvl3pPr>
              <a:defRPr sz="16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Microsoft YaHei UI" panose="020B0503020204020204" pitchFamily="34" charset="-122"/>
                <a:ea typeface="Microsoft YaHei UI" panose="020B0503020204020204" pitchFamily="34" charset="-122"/>
              </a:defRPr>
            </a:lvl1pPr>
          </a:lstStyle>
          <a:p>
            <a:pPr lvl="0" rtl="0">
              <a:lnSpc>
                <a:spcPct val="100000"/>
              </a:lnSpc>
            </a:pPr>
            <a:r>
              <a:rPr lang="zh-CN" altLang="en-US" noProof="0" smtClean="0"/>
              <a:t>单击此处编辑母版标题样式</a:t>
            </a:r>
            <a:endParaRPr lang="zh-CN" altLang="en-US" noProof="0"/>
          </a:p>
        </p:txBody>
      </p:sp>
      <p:grpSp>
        <p:nvGrpSpPr>
          <p:cNvPr id="4" name="组 3"/>
          <p:cNvGrpSpPr/>
          <p:nvPr userDrawn="1"/>
        </p:nvGrpSpPr>
        <p:grpSpPr>
          <a:xfrm>
            <a:off x="0" y="6086479"/>
            <a:ext cx="12192000" cy="600974"/>
            <a:chOff x="0" y="6086479"/>
            <a:chExt cx="12192000" cy="600974"/>
          </a:xfrm>
        </p:grpSpPr>
        <p:sp>
          <p:nvSpPr>
            <p:cNvPr id="5" name="长方形 4"/>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7" name="椭圆形 6"/>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grpSp>
      <p:sp>
        <p:nvSpPr>
          <p:cNvPr id="8" name="灯片编号占位符 5"/>
          <p:cNvSpPr txBox="1"/>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altLang="zh-CN" sz="1200" noProof="0" smtClean="0">
                <a:solidFill>
                  <a:schemeClr val="bg1"/>
                </a:solidFill>
                <a:latin typeface="Microsoft YaHei UI" panose="020B0503020204020204" pitchFamily="34" charset="-122"/>
                <a:ea typeface="Microsoft YaHei UI" panose="020B0503020204020204" pitchFamily="34" charset="-122"/>
              </a:rPr>
            </a:fld>
            <a:endParaRPr lang="zh-CN" altLang="en-US" sz="1200" noProof="0">
              <a:solidFill>
                <a:schemeClr val="bg1"/>
              </a:solidFill>
              <a:latin typeface="Microsoft YaHei UI" panose="020B0503020204020204" pitchFamily="34" charset="-122"/>
              <a:ea typeface="Microsoft YaHei UI" panose="020B0503020204020204" pitchFamily="34" charset="-122"/>
            </a:endParaRPr>
          </a:p>
        </p:txBody>
      </p:sp>
      <p:sp>
        <p:nvSpPr>
          <p:cNvPr id="9" name="文本占位符 2"/>
          <p:cNvSpPr>
            <a:spLocks noGrp="1"/>
          </p:cNvSpPr>
          <p:nvPr>
            <p:ph type="body" idx="1" hasCustomPrompt="1"/>
          </p:nvPr>
        </p:nvSpPr>
        <p:spPr>
          <a:xfrm>
            <a:off x="633186" y="1681163"/>
            <a:ext cx="5332147" cy="823912"/>
          </a:xfrm>
        </p:spPr>
        <p:txBody>
          <a:bodyPr rtlCol="0" anchor="b"/>
          <a:lstStyle>
            <a:lvl1pPr marL="0" indent="0">
              <a:buNone/>
              <a:defRPr sz="2400" b="1">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endParaRPr lang="zh-CN" altLang="en-US" noProof="0"/>
          </a:p>
        </p:txBody>
      </p:sp>
      <p:sp>
        <p:nvSpPr>
          <p:cNvPr id="10" name="文本占位符 4"/>
          <p:cNvSpPr>
            <a:spLocks noGrp="1"/>
          </p:cNvSpPr>
          <p:nvPr>
            <p:ph type="body" sz="quarter" idx="3" hasCustomPrompt="1"/>
          </p:nvPr>
        </p:nvSpPr>
        <p:spPr>
          <a:xfrm>
            <a:off x="6172200" y="1681163"/>
            <a:ext cx="5276850" cy="823912"/>
          </a:xfrm>
        </p:spPr>
        <p:txBody>
          <a:bodyPr rtlCol="0" anchor="b"/>
          <a:lstStyle>
            <a:lvl1pPr marL="0" indent="0">
              <a:buNone/>
              <a:defRPr sz="2400" b="1">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endParaRPr lang="zh-CN" altLang="en-US" noProof="0"/>
          </a:p>
        </p:txBody>
      </p:sp>
      <p:sp>
        <p:nvSpPr>
          <p:cNvPr id="11" name="内容占位符 3"/>
          <p:cNvSpPr>
            <a:spLocks noGrp="1"/>
          </p:cNvSpPr>
          <p:nvPr>
            <p:ph sz="half" idx="2" hasCustomPrompt="1"/>
          </p:nvPr>
        </p:nvSpPr>
        <p:spPr>
          <a:xfrm>
            <a:off x="633186" y="2505075"/>
            <a:ext cx="5332147" cy="3684588"/>
          </a:xfrm>
        </p:spPr>
        <p:txBody>
          <a:bodyPr rtlCol="0">
            <a:normAutofit/>
          </a:bodyPr>
          <a:lstStyle>
            <a:lvl1pPr>
              <a:defRPr sz="2000">
                <a:latin typeface="Microsoft YaHei UI" panose="020B0503020204020204" pitchFamily="34" charset="-122"/>
                <a:ea typeface="Microsoft YaHei UI" panose="020B0503020204020204" pitchFamily="34" charset="-122"/>
              </a:defRPr>
            </a:lvl1pPr>
            <a:lvl2pPr>
              <a:defRPr sz="1800">
                <a:latin typeface="Microsoft YaHei UI" panose="020B0503020204020204" pitchFamily="34" charset="-122"/>
                <a:ea typeface="Microsoft YaHei UI" panose="020B0503020204020204" pitchFamily="34" charset="-122"/>
              </a:defRPr>
            </a:lvl2pPr>
            <a:lvl3pPr>
              <a:defRPr sz="16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12" name="内容占位符 5"/>
          <p:cNvSpPr>
            <a:spLocks noGrp="1"/>
          </p:cNvSpPr>
          <p:nvPr>
            <p:ph sz="quarter" idx="4" hasCustomPrompt="1"/>
          </p:nvPr>
        </p:nvSpPr>
        <p:spPr>
          <a:xfrm>
            <a:off x="6172200" y="2505075"/>
            <a:ext cx="5276850" cy="3684588"/>
          </a:xfrm>
        </p:spPr>
        <p:txBody>
          <a:bodyPr rtlCol="0">
            <a:normAutofit/>
          </a:bodyPr>
          <a:lstStyle>
            <a:lvl1pPr>
              <a:defRPr sz="2000">
                <a:latin typeface="Microsoft YaHei UI" panose="020B0503020204020204" pitchFamily="34" charset="-122"/>
                <a:ea typeface="Microsoft YaHei UI" panose="020B0503020204020204" pitchFamily="34" charset="-122"/>
              </a:defRPr>
            </a:lvl1pPr>
            <a:lvl2pPr>
              <a:defRPr sz="1800">
                <a:latin typeface="Microsoft YaHei UI" panose="020B0503020204020204" pitchFamily="34" charset="-122"/>
                <a:ea typeface="Microsoft YaHei UI" panose="020B0503020204020204" pitchFamily="34" charset="-122"/>
              </a:defRPr>
            </a:lvl2pPr>
            <a:lvl3pPr>
              <a:defRPr sz="16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带标题的内容">
    <p:spTree>
      <p:nvGrpSpPr>
        <p:cNvPr id="1" name=""/>
        <p:cNvGrpSpPr/>
        <p:nvPr/>
      </p:nvGrpSpPr>
      <p:grpSpPr>
        <a:xfrm>
          <a:off x="0" y="0"/>
          <a:ext cx="0" cy="0"/>
          <a:chOff x="0" y="0"/>
          <a:chExt cx="0" cy="0"/>
        </a:xfrm>
      </p:grpSpPr>
      <p:grpSp>
        <p:nvGrpSpPr>
          <p:cNvPr id="4" name="组 3"/>
          <p:cNvGrpSpPr/>
          <p:nvPr userDrawn="1"/>
        </p:nvGrpSpPr>
        <p:grpSpPr>
          <a:xfrm>
            <a:off x="0" y="6086479"/>
            <a:ext cx="12192000" cy="600974"/>
            <a:chOff x="0" y="6086479"/>
            <a:chExt cx="12192000" cy="600974"/>
          </a:xfrm>
        </p:grpSpPr>
        <p:sp>
          <p:nvSpPr>
            <p:cNvPr id="5" name="长方形 4"/>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7" name="椭圆形 6"/>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grpSp>
      <p:sp>
        <p:nvSpPr>
          <p:cNvPr id="8" name="灯片编号占位符 5"/>
          <p:cNvSpPr txBox="1"/>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altLang="zh-CN" sz="1200" noProof="0" smtClean="0">
                <a:solidFill>
                  <a:schemeClr val="bg1"/>
                </a:solidFill>
                <a:latin typeface="Microsoft YaHei UI" panose="020B0503020204020204" pitchFamily="34" charset="-122"/>
                <a:ea typeface="Microsoft YaHei UI" panose="020B0503020204020204" pitchFamily="34" charset="-122"/>
              </a:rPr>
            </a:fld>
            <a:endParaRPr lang="zh-CN" altLang="en-US" sz="1200" noProof="0">
              <a:solidFill>
                <a:schemeClr val="bg1"/>
              </a:solidFill>
              <a:latin typeface="Microsoft YaHei UI" panose="020B0503020204020204" pitchFamily="34" charset="-122"/>
              <a:ea typeface="Microsoft YaHei UI" panose="020B0503020204020204" pitchFamily="34" charset="-122"/>
            </a:endParaRPr>
          </a:p>
        </p:txBody>
      </p:sp>
      <p:sp>
        <p:nvSpPr>
          <p:cNvPr id="9" name="文本占位符 3"/>
          <p:cNvSpPr>
            <a:spLocks noGrp="1"/>
          </p:cNvSpPr>
          <p:nvPr>
            <p:ph type="body" sz="half" idx="2" hasCustomPrompt="1"/>
          </p:nvPr>
        </p:nvSpPr>
        <p:spPr>
          <a:xfrm>
            <a:off x="839788" y="2057400"/>
            <a:ext cx="3932237" cy="3811588"/>
          </a:xfrm>
        </p:spPr>
        <p:txBody>
          <a:bodyPr rtlCol="0"/>
          <a:lstStyle>
            <a:lvl1pPr marL="0" indent="0">
              <a:buNone/>
              <a:defRPr sz="1600">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endParaRPr lang="zh-CN" altLang="en-US" noProof="0"/>
          </a:p>
        </p:txBody>
      </p:sp>
      <p:sp>
        <p:nvSpPr>
          <p:cNvPr id="10" name="内容占位符 2"/>
          <p:cNvSpPr>
            <a:spLocks noGrp="1"/>
          </p:cNvSpPr>
          <p:nvPr>
            <p:ph idx="1" hasCustomPrompt="1"/>
          </p:nvPr>
        </p:nvSpPr>
        <p:spPr>
          <a:xfrm>
            <a:off x="5183188" y="987425"/>
            <a:ext cx="6265862" cy="4873625"/>
          </a:xfrm>
        </p:spPr>
        <p:txBody>
          <a:bodyPr rtlCol="0"/>
          <a:lstStyle>
            <a:lvl1pPr>
              <a:defRPr sz="3200">
                <a:latin typeface="Microsoft YaHei UI" panose="020B0503020204020204" pitchFamily="34" charset="-122"/>
                <a:ea typeface="Microsoft YaHei UI" panose="020B0503020204020204" pitchFamily="34" charset="-122"/>
              </a:defRPr>
            </a:lvl1pPr>
            <a:lvl2pPr>
              <a:defRPr sz="2800">
                <a:latin typeface="Microsoft YaHei UI" panose="020B0503020204020204" pitchFamily="34" charset="-122"/>
                <a:ea typeface="Microsoft YaHei UI" panose="020B0503020204020204" pitchFamily="34" charset="-122"/>
              </a:defRPr>
            </a:lvl2pPr>
            <a:lvl3pPr>
              <a:defRPr sz="2400">
                <a:latin typeface="Microsoft YaHei UI" panose="020B0503020204020204" pitchFamily="34" charset="-122"/>
                <a:ea typeface="Microsoft YaHei UI" panose="020B0503020204020204" pitchFamily="34" charset="-122"/>
              </a:defRPr>
            </a:lvl3pPr>
            <a:lvl4pPr>
              <a:defRPr sz="2000">
                <a:latin typeface="Microsoft YaHei UI" panose="020B0503020204020204" pitchFamily="34" charset="-122"/>
                <a:ea typeface="Microsoft YaHei UI" panose="020B0503020204020204" pitchFamily="34" charset="-122"/>
              </a:defRPr>
            </a:lvl4pPr>
            <a:lvl5pPr>
              <a:defRPr sz="2000">
                <a:latin typeface="Microsoft YaHei UI" panose="020B0503020204020204" pitchFamily="34" charset="-122"/>
                <a:ea typeface="Microsoft YaHei UI" panose="020B0503020204020204" pitchFamily="34" charset="-122"/>
              </a:defRPr>
            </a:lvl5pPr>
            <a:lvl6pPr>
              <a:defRPr sz="2000"/>
            </a:lvl6pPr>
            <a:lvl7pPr>
              <a:defRPr sz="2000"/>
            </a:lvl7pPr>
            <a:lvl8pPr>
              <a:defRPr sz="2000"/>
            </a:lvl8pPr>
            <a:lvl9pPr>
              <a:defRPr sz="20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11" name="标题 1"/>
          <p:cNvSpPr>
            <a:spLocks noGrp="1"/>
          </p:cNvSpPr>
          <p:nvPr>
            <p:ph type="title"/>
          </p:nvPr>
        </p:nvSpPr>
        <p:spPr>
          <a:xfrm>
            <a:off x="839788" y="457200"/>
            <a:ext cx="3932237" cy="1600200"/>
          </a:xfrm>
        </p:spPr>
        <p:txBody>
          <a:bodyPr rtlCol="0" anchor="b"/>
          <a:lstStyle>
            <a:lvl1pPr>
              <a:defRPr sz="3200">
                <a:latin typeface="Microsoft YaHei UI" panose="020B0503020204020204" pitchFamily="34" charset="-122"/>
                <a:ea typeface="Microsoft YaHei UI" panose="020B0503020204020204" pitchFamily="34" charset="-122"/>
              </a:defRPr>
            </a:lvl1pPr>
          </a:lstStyle>
          <a:p>
            <a:pPr rtl="0"/>
            <a:r>
              <a:rPr lang="zh-CN" altLang="en-US" noProof="0" smtClean="0"/>
              <a:t>单击此处编辑母版标题样式</a:t>
            </a:r>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_02">
    <p:spTree>
      <p:nvGrpSpPr>
        <p:cNvPr id="1" name=""/>
        <p:cNvGrpSpPr/>
        <p:nvPr/>
      </p:nvGrpSpPr>
      <p:grpSpPr>
        <a:xfrm>
          <a:off x="0" y="0"/>
          <a:ext cx="0" cy="0"/>
          <a:chOff x="0" y="0"/>
          <a:chExt cx="0" cy="0"/>
        </a:xfrm>
      </p:grpSpPr>
      <p:sp>
        <p:nvSpPr>
          <p:cNvPr id="10" name="任意多边形：形状 9"/>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12" name="图片占位符 11"/>
          <p:cNvSpPr>
            <a:spLocks noGrp="1"/>
          </p:cNvSpPr>
          <p:nvPr>
            <p:ph type="pic" sz="quarter" idx="10" hasCustomPrompt="1"/>
          </p:nvPr>
        </p:nvSpPr>
        <p:spPr>
          <a:xfrm>
            <a:off x="-1" y="0"/>
            <a:ext cx="5504688" cy="6858000"/>
          </a:xfrm>
        </p:spPr>
        <p:txBody>
          <a:bodyPr rtlCol="0" anchor="ctr" anchorCtr="1">
            <a:normAutofit/>
          </a:bodyPr>
          <a:lstStyle>
            <a:lvl1pPr marL="0" indent="0">
              <a:buNone/>
              <a:defRPr sz="240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插入图像</a:t>
            </a:r>
            <a:endParaRPr lang="zh-CN" altLang="en-US" noProof="0"/>
          </a:p>
        </p:txBody>
      </p:sp>
      <p:sp>
        <p:nvSpPr>
          <p:cNvPr id="2" name="标题 1"/>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atin typeface="Microsoft YaHei UI" panose="020B0503020204020204" pitchFamily="34" charset="-122"/>
                <a:ea typeface="Microsoft YaHei UI" panose="020B0503020204020204" pitchFamily="34" charset="-122"/>
              </a:defRPr>
            </a:lvl1pPr>
          </a:lstStyle>
          <a:p>
            <a:pPr marL="0" lvl="0" algn="ctr" rtl="0"/>
            <a:r>
              <a:rPr lang="zh-CN" altLang="en-US" noProof="0"/>
              <a:t>标题</a:t>
            </a:r>
            <a:endParaRPr lang="zh-CN" altLang="en-US" noProof="0"/>
          </a:p>
        </p:txBody>
      </p:sp>
      <p:sp>
        <p:nvSpPr>
          <p:cNvPr id="3" name="副标题 2"/>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latin typeface="Microsoft YaHei UI" panose="020B0503020204020204" pitchFamily="34" charset="-122"/>
                <a:ea typeface="Microsoft YaHei UI" panose="020B0503020204020204" pitchFamily="34" charset="-122"/>
              </a:defRPr>
            </a:lvl1pPr>
          </a:lstStyle>
          <a:p>
            <a:pPr lvl="0" rtl="0"/>
            <a:r>
              <a:rPr lang="zh-CN" altLang="en-US" noProof="0"/>
              <a:t>副标题</a:t>
            </a:r>
            <a:endParaRPr lang="zh-CN" altLang="en-US"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带题注的图片">
    <p:spTree>
      <p:nvGrpSpPr>
        <p:cNvPr id="1" name=""/>
        <p:cNvGrpSpPr/>
        <p:nvPr/>
      </p:nvGrpSpPr>
      <p:grpSpPr>
        <a:xfrm>
          <a:off x="0" y="0"/>
          <a:ext cx="0" cy="0"/>
          <a:chOff x="0" y="0"/>
          <a:chExt cx="0" cy="0"/>
        </a:xfrm>
      </p:grpSpPr>
      <p:grpSp>
        <p:nvGrpSpPr>
          <p:cNvPr id="4" name="组 3"/>
          <p:cNvGrpSpPr/>
          <p:nvPr userDrawn="1"/>
        </p:nvGrpSpPr>
        <p:grpSpPr>
          <a:xfrm>
            <a:off x="0" y="6086479"/>
            <a:ext cx="12192000" cy="600974"/>
            <a:chOff x="0" y="6086479"/>
            <a:chExt cx="12192000" cy="600974"/>
          </a:xfrm>
        </p:grpSpPr>
        <p:sp>
          <p:nvSpPr>
            <p:cNvPr id="5" name="长方形 4"/>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7" name="椭圆形 6"/>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grpSp>
      <p:sp>
        <p:nvSpPr>
          <p:cNvPr id="8" name="灯片编号占位符 5"/>
          <p:cNvSpPr txBox="1"/>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altLang="zh-CN" sz="1200" noProof="0" smtClean="0">
                <a:solidFill>
                  <a:schemeClr val="bg1"/>
                </a:solidFill>
                <a:latin typeface="Microsoft YaHei UI" panose="020B0503020204020204" pitchFamily="34" charset="-122"/>
                <a:ea typeface="Microsoft YaHei UI" panose="020B0503020204020204" pitchFamily="34" charset="-122"/>
              </a:rPr>
            </a:fld>
            <a:endParaRPr lang="zh-CN" altLang="en-US" sz="1200" noProof="0">
              <a:solidFill>
                <a:schemeClr val="bg1"/>
              </a:solidFill>
              <a:latin typeface="Microsoft YaHei UI" panose="020B0503020204020204" pitchFamily="34" charset="-122"/>
              <a:ea typeface="Microsoft YaHei UI" panose="020B0503020204020204" pitchFamily="34" charset="-122"/>
            </a:endParaRPr>
          </a:p>
        </p:txBody>
      </p:sp>
      <p:sp>
        <p:nvSpPr>
          <p:cNvPr id="9" name="标题 1"/>
          <p:cNvSpPr>
            <a:spLocks noGrp="1"/>
          </p:cNvSpPr>
          <p:nvPr>
            <p:ph type="title"/>
          </p:nvPr>
        </p:nvSpPr>
        <p:spPr>
          <a:xfrm>
            <a:off x="839788" y="457200"/>
            <a:ext cx="3932237" cy="1600200"/>
          </a:xfrm>
        </p:spPr>
        <p:txBody>
          <a:bodyPr rtlCol="0" anchor="b"/>
          <a:lstStyle>
            <a:lvl1pPr>
              <a:defRPr sz="3200">
                <a:latin typeface="Microsoft YaHei UI" panose="020B0503020204020204" pitchFamily="34" charset="-122"/>
                <a:ea typeface="Microsoft YaHei UI" panose="020B0503020204020204" pitchFamily="34" charset="-122"/>
              </a:defRPr>
            </a:lvl1pPr>
          </a:lstStyle>
          <a:p>
            <a:pPr rtl="0"/>
            <a:r>
              <a:rPr lang="zh-CN" altLang="en-US" noProof="0" smtClean="0"/>
              <a:t>单击此处编辑母版标题样式</a:t>
            </a:r>
            <a:endParaRPr lang="zh-CN" altLang="en-US" noProof="0"/>
          </a:p>
        </p:txBody>
      </p:sp>
      <p:sp>
        <p:nvSpPr>
          <p:cNvPr id="10" name="文本占位符 3"/>
          <p:cNvSpPr>
            <a:spLocks noGrp="1"/>
          </p:cNvSpPr>
          <p:nvPr>
            <p:ph type="body" sz="half" idx="2" hasCustomPrompt="1"/>
          </p:nvPr>
        </p:nvSpPr>
        <p:spPr>
          <a:xfrm>
            <a:off x="839788" y="2057400"/>
            <a:ext cx="3932237" cy="3811588"/>
          </a:xfrm>
        </p:spPr>
        <p:txBody>
          <a:bodyPr rtlCol="0"/>
          <a:lstStyle>
            <a:lvl1pPr marL="0" indent="0">
              <a:buNone/>
              <a:defRPr sz="1600">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endParaRPr lang="zh-CN" altLang="en-US" noProof="0"/>
          </a:p>
        </p:txBody>
      </p:sp>
      <p:sp>
        <p:nvSpPr>
          <p:cNvPr id="11" name="图片占位符 2"/>
          <p:cNvSpPr>
            <a:spLocks noGrp="1"/>
          </p:cNvSpPr>
          <p:nvPr>
            <p:ph type="pic" idx="1"/>
          </p:nvPr>
        </p:nvSpPr>
        <p:spPr>
          <a:xfrm>
            <a:off x="5183188" y="457201"/>
            <a:ext cx="6172200" cy="5403850"/>
          </a:xfrm>
        </p:spPr>
        <p:txBody>
          <a:bodyPr rtlCol="0"/>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smtClean="0"/>
              <a:t>单击图标添加图片</a:t>
            </a:r>
            <a:endParaRPr lang="zh-CN" alt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_03">
    <p:spTree>
      <p:nvGrpSpPr>
        <p:cNvPr id="1" name=""/>
        <p:cNvGrpSpPr/>
        <p:nvPr/>
      </p:nvGrpSpPr>
      <p:grpSpPr>
        <a:xfrm>
          <a:off x="0" y="0"/>
          <a:ext cx="0" cy="0"/>
          <a:chOff x="0" y="0"/>
          <a:chExt cx="0" cy="0"/>
        </a:xfrm>
      </p:grpSpPr>
      <p:sp>
        <p:nvSpPr>
          <p:cNvPr id="7" name="图片占位符 11"/>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zh-CN" altLang="en-US" noProof="0"/>
              <a:t>插入图像</a:t>
            </a:r>
            <a:endParaRPr lang="zh-CN" altLang="en-US" noProof="0"/>
          </a:p>
        </p:txBody>
      </p:sp>
      <p:sp>
        <p:nvSpPr>
          <p:cNvPr id="2" name="标题 1"/>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zh-CN" altLang="en-US" noProof="0"/>
              <a:t>标题</a:t>
            </a:r>
            <a:endParaRPr lang="zh-CN" altLang="en-US" noProof="0"/>
          </a:p>
        </p:txBody>
      </p:sp>
      <p:sp>
        <p:nvSpPr>
          <p:cNvPr id="3" name="副标题 2"/>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zh-CN" altLang="en-US" noProof="0"/>
              <a:t>副标题</a:t>
            </a:r>
            <a:endParaRPr lang="zh-CN" alt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包含图像的节标题">
    <p:spTree>
      <p:nvGrpSpPr>
        <p:cNvPr id="1" name=""/>
        <p:cNvGrpSpPr/>
        <p:nvPr/>
      </p:nvGrpSpPr>
      <p:grpSpPr>
        <a:xfrm>
          <a:off x="0" y="0"/>
          <a:ext cx="0" cy="0"/>
          <a:chOff x="0" y="0"/>
          <a:chExt cx="0" cy="0"/>
        </a:xfrm>
      </p:grpSpPr>
      <p:sp>
        <p:nvSpPr>
          <p:cNvPr id="7" name="图片占位符 11"/>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tx1"/>
                </a:solidFill>
              </a:defRPr>
            </a:lvl1pPr>
          </a:lstStyle>
          <a:p>
            <a:pPr rtl="0"/>
            <a:r>
              <a:rPr lang="zh-CN" altLang="en-US" noProof="0"/>
              <a:t>插入图像</a:t>
            </a:r>
            <a:endParaRPr lang="zh-CN" altLang="en-US" noProof="0"/>
          </a:p>
        </p:txBody>
      </p:sp>
      <p:sp>
        <p:nvSpPr>
          <p:cNvPr id="2" name="标题 1"/>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rtl="0"/>
            <a:r>
              <a:rPr lang="zh-CN" altLang="en-US" noProof="0" smtClean="0"/>
              <a:t>单击此处编辑母版标题样式</a:t>
            </a:r>
            <a:endParaRPr lang="zh-CN" altLang="en-US" noProof="0"/>
          </a:p>
        </p:txBody>
      </p:sp>
      <p:sp>
        <p:nvSpPr>
          <p:cNvPr id="3" name="文本占位符 2"/>
          <p:cNvSpPr>
            <a:spLocks noGrp="1"/>
          </p:cNvSpPr>
          <p:nvPr>
            <p:ph type="body" idx="1" hasCustomPrompt="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rtl="0"/>
            <a:r>
              <a:rPr lang="zh-CN" altLang="en-US" noProof="0"/>
              <a:t>编辑母版文本样式</a:t>
            </a:r>
            <a:endParaRPr lang="zh-CN" alt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内容_2 列">
    <p:spTree>
      <p:nvGrpSpPr>
        <p:cNvPr id="1" name=""/>
        <p:cNvGrpSpPr/>
        <p:nvPr/>
      </p:nvGrpSpPr>
      <p:grpSpPr>
        <a:xfrm>
          <a:off x="0" y="0"/>
          <a:ext cx="0" cy="0"/>
          <a:chOff x="0" y="0"/>
          <a:chExt cx="0" cy="0"/>
        </a:xfrm>
      </p:grpSpPr>
      <p:sp>
        <p:nvSpPr>
          <p:cNvPr id="9" name="图片占位符 8"/>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latin typeface="Microsoft YaHei UI" panose="020B0503020204020204" pitchFamily="34" charset="-122"/>
                <a:ea typeface="Microsoft YaHei UI" panose="020B0503020204020204" pitchFamily="34" charset="-122"/>
              </a:defRPr>
            </a:lvl1pPr>
          </a:lstStyle>
          <a:p>
            <a:pPr marL="0" lvl="0" indent="0" rtl="0">
              <a:buNone/>
            </a:pPr>
            <a:r>
              <a:rPr lang="zh-CN" altLang="en-US" noProof="0"/>
              <a:t>插入图像</a:t>
            </a:r>
            <a:endParaRPr lang="zh-CN" altLang="en-US" noProof="0"/>
          </a:p>
        </p:txBody>
      </p:sp>
      <p:sp>
        <p:nvSpPr>
          <p:cNvPr id="14" name="文本占位符 12"/>
          <p:cNvSpPr>
            <a:spLocks noGrp="1"/>
          </p:cNvSpPr>
          <p:nvPr>
            <p:ph type="body" sz="quarter" idx="12" hasCustomPrompt="1"/>
          </p:nvPr>
        </p:nvSpPr>
        <p:spPr>
          <a:xfrm>
            <a:off x="4386558" y="2717803"/>
            <a:ext cx="2834640" cy="3368675"/>
          </a:xfrm>
        </p:spPr>
        <p:txBody>
          <a:bodyPr vert="horz" wrap="square" lIns="0" tIns="45720" rIns="0" bIns="45720" rtlCol="0" anchor="t">
            <a:noAutofit/>
          </a:bodyPr>
          <a:lstStyle>
            <a:lvl1pPr marL="0" indent="0">
              <a:buNone/>
              <a:defRPr lang="en-US" sz="1200" dirty="0" smtClean="0">
                <a:latin typeface="Microsoft YaHei UI" panose="020B0503020204020204" pitchFamily="34" charset="-122"/>
                <a:ea typeface="Microsoft YaHei UI" panose="020B0503020204020204" pitchFamily="34" charset="-122"/>
                <a:cs typeface="+mj-cs"/>
              </a:defRPr>
            </a:lvl1pPr>
          </a:lstStyle>
          <a:p>
            <a:pPr marL="57150" lvl="0" indent="-285750" rtl="0">
              <a:lnSpc>
                <a:spcPct val="100000"/>
              </a:lnSpc>
              <a:spcBef>
                <a:spcPct val="0"/>
              </a:spcBef>
            </a:pPr>
            <a:r>
              <a:rPr lang="zh-CN" altLang="en-US" noProof="0"/>
              <a:t>编辑母版文本样式</a:t>
            </a:r>
            <a:endParaRPr lang="zh-CN" altLang="en-US" noProof="0"/>
          </a:p>
        </p:txBody>
      </p:sp>
      <p:sp>
        <p:nvSpPr>
          <p:cNvPr id="13" name="文本占位符 12"/>
          <p:cNvSpPr>
            <a:spLocks noGrp="1"/>
          </p:cNvSpPr>
          <p:nvPr>
            <p:ph type="body" sz="quarter" idx="11" hasCustomPrompt="1"/>
          </p:nvPr>
        </p:nvSpPr>
        <p:spPr>
          <a:xfrm>
            <a:off x="647700" y="2717803"/>
            <a:ext cx="2834640" cy="3368675"/>
          </a:xfrm>
        </p:spPr>
        <p:txBody>
          <a:bodyPr vert="horz" wrap="square" lIns="0" tIns="45720" rIns="0" bIns="45720" rtlCol="0" anchor="t">
            <a:noAutofit/>
          </a:bodyPr>
          <a:lstStyle>
            <a:lvl1pPr marL="0" indent="0">
              <a:buNone/>
              <a:defRPr lang="en-US" sz="1200" dirty="0" smtClean="0">
                <a:latin typeface="Microsoft YaHei UI" panose="020B0503020204020204" pitchFamily="34" charset="-122"/>
                <a:ea typeface="Microsoft YaHei UI" panose="020B0503020204020204" pitchFamily="34" charset="-122"/>
                <a:cs typeface="+mj-cs"/>
              </a:defRPr>
            </a:lvl1pPr>
          </a:lstStyle>
          <a:p>
            <a:pPr marL="57150" lvl="0" indent="-285750" rtl="0">
              <a:lnSpc>
                <a:spcPct val="100000"/>
              </a:lnSpc>
              <a:spcBef>
                <a:spcPct val="0"/>
              </a:spcBef>
            </a:pPr>
            <a:r>
              <a:rPr lang="zh-CN" altLang="en-US" noProof="0" dirty="0"/>
              <a:t>编辑母版文本样式</a:t>
            </a:r>
            <a:endParaRPr lang="zh-CN" altLang="en-US" noProof="0" dirty="0"/>
          </a:p>
        </p:txBody>
      </p:sp>
      <p:sp>
        <p:nvSpPr>
          <p:cNvPr id="2" name="标题 1"/>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Microsoft YaHei UI" panose="020B0503020204020204" pitchFamily="34" charset="-122"/>
                <a:ea typeface="Microsoft YaHei UI" panose="020B0503020204020204" pitchFamily="34" charset="-122"/>
              </a:defRPr>
            </a:lvl1pPr>
          </a:lstStyle>
          <a:p>
            <a:pPr lvl="0" rtl="0">
              <a:lnSpc>
                <a:spcPct val="100000"/>
              </a:lnSpc>
            </a:pPr>
            <a:r>
              <a:rPr lang="zh-CN" altLang="en-US" noProof="0" smtClean="0"/>
              <a:t>单击此处编辑母版标题样式</a:t>
            </a:r>
            <a:endParaRPr lang="zh-CN" altLang="en-US" noProof="0"/>
          </a:p>
        </p:txBody>
      </p:sp>
      <p:sp>
        <p:nvSpPr>
          <p:cNvPr id="16" name="内容占位符 15"/>
          <p:cNvSpPr>
            <a:spLocks noGrp="1"/>
          </p:cNvSpPr>
          <p:nvPr>
            <p:ph sz="quarter" idx="13" hasCustomPrompt="1"/>
          </p:nvPr>
        </p:nvSpPr>
        <p:spPr>
          <a:xfrm>
            <a:off x="1906451" y="1981200"/>
            <a:ext cx="548640" cy="548640"/>
          </a:xfrm>
        </p:spPr>
        <p:txBody>
          <a:bodyPr lIns="0" tIns="0" rIns="0" bIns="0" rtlCol="0" anchor="ctr">
            <a:noAutofit/>
          </a:bodyPr>
          <a:lstStyle>
            <a:lvl1pPr marL="0" indent="0" algn="ctr">
              <a:buNone/>
              <a:defRPr sz="1400">
                <a:latin typeface="Microsoft YaHei UI" panose="020B0503020204020204" pitchFamily="34" charset="-122"/>
                <a:ea typeface="Microsoft YaHei UI" panose="020B0503020204020204" pitchFamily="34" charset="-122"/>
              </a:defRPr>
            </a:lvl1pPr>
          </a:lstStyle>
          <a:p>
            <a:pPr lvl="0" rtl="0"/>
            <a:r>
              <a:rPr lang="zh-CN" altLang="en-US" noProof="0"/>
              <a:t>图标</a:t>
            </a:r>
            <a:endParaRPr lang="zh-CN" altLang="en-US" noProof="0"/>
          </a:p>
        </p:txBody>
      </p:sp>
      <p:sp>
        <p:nvSpPr>
          <p:cNvPr id="17" name="内容占位符 15"/>
          <p:cNvSpPr>
            <a:spLocks noGrp="1"/>
          </p:cNvSpPr>
          <p:nvPr>
            <p:ph sz="quarter" idx="14" hasCustomPrompt="1"/>
          </p:nvPr>
        </p:nvSpPr>
        <p:spPr>
          <a:xfrm>
            <a:off x="5645309" y="1981200"/>
            <a:ext cx="548640" cy="548640"/>
          </a:xfrm>
        </p:spPr>
        <p:txBody>
          <a:bodyPr lIns="0" tIns="0" rIns="0" bIns="0" rtlCol="0" anchor="ctr">
            <a:noAutofit/>
          </a:bodyPr>
          <a:lstStyle>
            <a:lvl1pPr marL="0" indent="0" algn="ctr">
              <a:buNone/>
              <a:defRPr sz="1400">
                <a:latin typeface="Microsoft YaHei UI" panose="020B0503020204020204" pitchFamily="34" charset="-122"/>
                <a:ea typeface="Microsoft YaHei UI" panose="020B0503020204020204" pitchFamily="34" charset="-122"/>
              </a:defRPr>
            </a:lvl1pPr>
          </a:lstStyle>
          <a:p>
            <a:pPr lvl="0" rtl="0"/>
            <a:r>
              <a:rPr lang="zh-CN" altLang="en-US" noProof="0"/>
              <a:t>图标</a:t>
            </a:r>
            <a:endParaRPr lang="zh-CN" altLang="en-US" noProof="0"/>
          </a:p>
        </p:txBody>
      </p:sp>
      <p:sp>
        <p:nvSpPr>
          <p:cNvPr id="18" name="灯片编号占位符 7"/>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latin typeface="Microsoft YaHei UI" panose="020B0503020204020204" pitchFamily="34" charset="-122"/>
                <a:ea typeface="Microsoft YaHei UI" panose="020B0503020204020204" pitchFamily="34" charset="-122"/>
              </a:defRPr>
            </a:lvl1pPr>
          </a:lstStyle>
          <a:p>
            <a:pPr algn="ctr"/>
            <a:fld id="{817179DE-9BF3-494C-804F-0C7C90AC8700}" type="slidenum">
              <a:rPr lang="en-US" altLang="zh-CN" noProof="0" smtClean="0"/>
            </a:fld>
            <a:endParaRPr lang="zh-CN" alt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内容_3 列">
    <p:spTree>
      <p:nvGrpSpPr>
        <p:cNvPr id="1" name=""/>
        <p:cNvGrpSpPr/>
        <p:nvPr/>
      </p:nvGrpSpPr>
      <p:grpSpPr>
        <a:xfrm>
          <a:off x="0" y="0"/>
          <a:ext cx="0" cy="0"/>
          <a:chOff x="0" y="0"/>
          <a:chExt cx="0" cy="0"/>
        </a:xfrm>
      </p:grpSpPr>
      <p:sp>
        <p:nvSpPr>
          <p:cNvPr id="9" name="图片占位符 8"/>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bg1">
                    <a:lumMod val="95000"/>
                  </a:schemeClr>
                </a:solidFill>
                <a:latin typeface="Microsoft YaHei UI" panose="020B0503020204020204" pitchFamily="34" charset="-122"/>
                <a:ea typeface="Microsoft YaHei UI" panose="020B0503020204020204" pitchFamily="34" charset="-122"/>
              </a:defRPr>
            </a:lvl1pPr>
          </a:lstStyle>
          <a:p>
            <a:pPr marL="0" lvl="0" indent="0" rtl="0">
              <a:buNone/>
            </a:pPr>
            <a:r>
              <a:rPr lang="zh-CN" altLang="en-US" noProof="0"/>
              <a:t>插入图像</a:t>
            </a:r>
            <a:endParaRPr lang="zh-CN" altLang="en-US" noProof="0"/>
          </a:p>
        </p:txBody>
      </p:sp>
      <p:sp>
        <p:nvSpPr>
          <p:cNvPr id="14" name="文本占位符 12"/>
          <p:cNvSpPr>
            <a:spLocks noGrp="1"/>
          </p:cNvSpPr>
          <p:nvPr>
            <p:ph type="body" sz="quarter" idx="12" hasCustomPrompt="1"/>
          </p:nvPr>
        </p:nvSpPr>
        <p:spPr>
          <a:xfrm>
            <a:off x="3888842" y="2717803"/>
            <a:ext cx="2377440" cy="3368675"/>
          </a:xfrm>
        </p:spPr>
        <p:txBody>
          <a:bodyPr vert="horz" wrap="square" lIns="0" tIns="45720" rIns="0" bIns="45720" rtlCol="0" anchor="t">
            <a:noAutofit/>
          </a:bodyPr>
          <a:lstStyle>
            <a:lvl1pPr marL="0" indent="0">
              <a:buNone/>
              <a:defRPr lang="en-US" sz="1200" dirty="0" smtClean="0">
                <a:solidFill>
                  <a:schemeClr val="bg1">
                    <a:lumMod val="95000"/>
                  </a:schemeClr>
                </a:solidFill>
                <a:latin typeface="Microsoft YaHei UI" panose="020B0503020204020204" pitchFamily="34" charset="-122"/>
                <a:ea typeface="Microsoft YaHei UI" panose="020B0503020204020204" pitchFamily="34" charset="-122"/>
                <a:cs typeface="+mj-cs"/>
              </a:defRPr>
            </a:lvl1pPr>
          </a:lstStyle>
          <a:p>
            <a:pPr marL="57150" lvl="0" indent="-285750" rtl="0">
              <a:lnSpc>
                <a:spcPct val="100000"/>
              </a:lnSpc>
              <a:spcBef>
                <a:spcPct val="0"/>
              </a:spcBef>
            </a:pPr>
            <a:r>
              <a:rPr lang="zh-CN" altLang="en-US" noProof="0"/>
              <a:t>编辑母版文本样式</a:t>
            </a:r>
            <a:endParaRPr lang="zh-CN" altLang="en-US" noProof="0"/>
          </a:p>
        </p:txBody>
      </p:sp>
      <p:sp>
        <p:nvSpPr>
          <p:cNvPr id="13" name="文本占位符 12"/>
          <p:cNvSpPr>
            <a:spLocks noGrp="1"/>
          </p:cNvSpPr>
          <p:nvPr>
            <p:ph type="body" sz="quarter" idx="11" hasCustomPrompt="1"/>
          </p:nvPr>
        </p:nvSpPr>
        <p:spPr>
          <a:xfrm>
            <a:off x="647700" y="2717803"/>
            <a:ext cx="2377440" cy="3368675"/>
          </a:xfrm>
        </p:spPr>
        <p:txBody>
          <a:bodyPr vert="horz" wrap="square" lIns="0" tIns="45720" rIns="0" bIns="45720" rtlCol="0" anchor="t">
            <a:noAutofit/>
          </a:bodyPr>
          <a:lstStyle>
            <a:lvl1pPr marL="0" indent="0">
              <a:buNone/>
              <a:defRPr lang="en-US" sz="1200" dirty="0" smtClean="0">
                <a:solidFill>
                  <a:schemeClr val="bg1">
                    <a:lumMod val="95000"/>
                  </a:schemeClr>
                </a:solidFill>
                <a:latin typeface="Microsoft YaHei UI" panose="020B0503020204020204" pitchFamily="34" charset="-122"/>
                <a:ea typeface="Microsoft YaHei UI" panose="020B0503020204020204" pitchFamily="34" charset="-122"/>
                <a:cs typeface="+mj-cs"/>
              </a:defRPr>
            </a:lvl1pPr>
          </a:lstStyle>
          <a:p>
            <a:pPr marL="57150" lvl="0" indent="-285750" rtl="0">
              <a:lnSpc>
                <a:spcPct val="100000"/>
              </a:lnSpc>
              <a:spcBef>
                <a:spcPct val="0"/>
              </a:spcBef>
            </a:pPr>
            <a:r>
              <a:rPr lang="zh-CN" altLang="en-US" noProof="0" dirty="0"/>
              <a:t>编辑母版文本样式</a:t>
            </a:r>
            <a:endParaRPr lang="zh-CN" altLang="en-US" noProof="0" dirty="0"/>
          </a:p>
        </p:txBody>
      </p:sp>
      <p:sp>
        <p:nvSpPr>
          <p:cNvPr id="2" name="标题 1"/>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Microsoft YaHei UI" panose="020B0503020204020204" pitchFamily="34" charset="-122"/>
                <a:ea typeface="Microsoft YaHei UI" panose="020B0503020204020204" pitchFamily="34" charset="-122"/>
              </a:defRPr>
            </a:lvl1pPr>
          </a:lstStyle>
          <a:p>
            <a:pPr lvl="0" rtl="0">
              <a:lnSpc>
                <a:spcPct val="100000"/>
              </a:lnSpc>
            </a:pPr>
            <a:r>
              <a:rPr lang="zh-CN" altLang="en-US" noProof="0" smtClean="0"/>
              <a:t>单击此处编辑母版标题样式</a:t>
            </a:r>
            <a:endParaRPr lang="zh-CN" altLang="en-US" noProof="0"/>
          </a:p>
        </p:txBody>
      </p:sp>
      <p:sp>
        <p:nvSpPr>
          <p:cNvPr id="16" name="内容占位符 15"/>
          <p:cNvSpPr>
            <a:spLocks noGrp="1"/>
          </p:cNvSpPr>
          <p:nvPr>
            <p:ph sz="quarter" idx="13" hasCustomPrompt="1"/>
          </p:nvPr>
        </p:nvSpPr>
        <p:spPr>
          <a:xfrm>
            <a:off x="1562100" y="1981200"/>
            <a:ext cx="548640" cy="548640"/>
          </a:xfrm>
        </p:spPr>
        <p:txBody>
          <a:bodyPr lIns="0" tIns="0" rIns="0" bIns="0" rtlCol="0" anchor="ctr">
            <a:noAutofit/>
          </a:bodyPr>
          <a:lstStyle>
            <a:lvl1pPr marL="0" indent="0" algn="ctr">
              <a:buNone/>
              <a:defRPr sz="1400">
                <a:solidFill>
                  <a:schemeClr val="bg1">
                    <a:lumMod val="9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图标</a:t>
            </a:r>
            <a:endParaRPr lang="zh-CN" altLang="en-US" noProof="0"/>
          </a:p>
        </p:txBody>
      </p:sp>
      <p:sp>
        <p:nvSpPr>
          <p:cNvPr id="17" name="内容占位符 15"/>
          <p:cNvSpPr>
            <a:spLocks noGrp="1"/>
          </p:cNvSpPr>
          <p:nvPr>
            <p:ph sz="quarter" idx="14" hasCustomPrompt="1"/>
          </p:nvPr>
        </p:nvSpPr>
        <p:spPr>
          <a:xfrm>
            <a:off x="4803242" y="1981200"/>
            <a:ext cx="548640" cy="548640"/>
          </a:xfrm>
        </p:spPr>
        <p:txBody>
          <a:bodyPr lIns="0" tIns="0" rIns="0" bIns="0" rtlCol="0" anchor="ctr">
            <a:noAutofit/>
          </a:bodyPr>
          <a:lstStyle>
            <a:lvl1pPr marL="0" indent="0" algn="ctr">
              <a:buNone/>
              <a:defRPr sz="1400">
                <a:solidFill>
                  <a:schemeClr val="bg1">
                    <a:lumMod val="9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图标</a:t>
            </a:r>
            <a:endParaRPr lang="zh-CN" altLang="en-US" noProof="0"/>
          </a:p>
        </p:txBody>
      </p:sp>
      <p:sp>
        <p:nvSpPr>
          <p:cNvPr id="8" name="文本占位符 12"/>
          <p:cNvSpPr>
            <a:spLocks noGrp="1"/>
          </p:cNvSpPr>
          <p:nvPr>
            <p:ph type="body" sz="quarter" idx="15" hasCustomPrompt="1"/>
          </p:nvPr>
        </p:nvSpPr>
        <p:spPr>
          <a:xfrm>
            <a:off x="7129985" y="2717803"/>
            <a:ext cx="2377440" cy="3368675"/>
          </a:xfrm>
        </p:spPr>
        <p:txBody>
          <a:bodyPr vert="horz" wrap="square" lIns="0" tIns="45720" rIns="0" bIns="45720" rtlCol="0" anchor="t">
            <a:noAutofit/>
          </a:bodyPr>
          <a:lstStyle>
            <a:lvl1pPr marL="0" indent="0">
              <a:buNone/>
              <a:defRPr lang="en-US" sz="1200" dirty="0" smtClean="0">
                <a:solidFill>
                  <a:schemeClr val="bg1">
                    <a:lumMod val="95000"/>
                  </a:schemeClr>
                </a:solidFill>
                <a:latin typeface="Microsoft YaHei UI" panose="020B0503020204020204" pitchFamily="34" charset="-122"/>
                <a:ea typeface="Microsoft YaHei UI" panose="020B0503020204020204" pitchFamily="34" charset="-122"/>
                <a:cs typeface="+mj-cs"/>
              </a:defRPr>
            </a:lvl1pPr>
          </a:lstStyle>
          <a:p>
            <a:pPr marL="57150" lvl="0" indent="-285750" rtl="0">
              <a:lnSpc>
                <a:spcPct val="100000"/>
              </a:lnSpc>
              <a:spcBef>
                <a:spcPct val="0"/>
              </a:spcBef>
            </a:pPr>
            <a:r>
              <a:rPr lang="zh-CN" altLang="en-US" noProof="0"/>
              <a:t>编辑母版文本样式</a:t>
            </a:r>
            <a:endParaRPr lang="zh-CN" altLang="en-US" noProof="0"/>
          </a:p>
        </p:txBody>
      </p:sp>
      <p:sp>
        <p:nvSpPr>
          <p:cNvPr id="10" name="内容占位符 15"/>
          <p:cNvSpPr>
            <a:spLocks noGrp="1"/>
          </p:cNvSpPr>
          <p:nvPr>
            <p:ph sz="quarter" idx="16" hasCustomPrompt="1"/>
          </p:nvPr>
        </p:nvSpPr>
        <p:spPr>
          <a:xfrm>
            <a:off x="8044385" y="1981200"/>
            <a:ext cx="548640" cy="548640"/>
          </a:xfrm>
        </p:spPr>
        <p:txBody>
          <a:bodyPr lIns="0" tIns="0" rIns="0" bIns="0" rtlCol="0" anchor="ctr">
            <a:noAutofit/>
          </a:bodyPr>
          <a:lstStyle>
            <a:lvl1pPr marL="0" indent="0" algn="ctr">
              <a:buNone/>
              <a:defRPr sz="1400">
                <a:solidFill>
                  <a:schemeClr val="bg1">
                    <a:lumMod val="9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图标</a:t>
            </a:r>
            <a:endParaRPr lang="zh-CN" altLang="en-US" noProof="0"/>
          </a:p>
        </p:txBody>
      </p:sp>
      <p:sp>
        <p:nvSpPr>
          <p:cNvPr id="11" name="灯片编号占位符 7"/>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latin typeface="Microsoft YaHei UI" panose="020B0503020204020204" pitchFamily="34" charset="-122"/>
                <a:ea typeface="Microsoft YaHei UI" panose="020B0503020204020204" pitchFamily="34" charset="-122"/>
              </a:defRPr>
            </a:lvl1pPr>
          </a:lstStyle>
          <a:p>
            <a:pPr algn="ctr"/>
            <a:fld id="{817179DE-9BF3-494C-804F-0C7C90AC8700}" type="slidenum">
              <a:rPr lang="en-US" altLang="zh-CN" noProof="0" smtClean="0"/>
            </a:fld>
            <a:endParaRPr lang="zh-CN" alt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内容_2 列（垂直）">
    <p:spTree>
      <p:nvGrpSpPr>
        <p:cNvPr id="1" name=""/>
        <p:cNvGrpSpPr/>
        <p:nvPr/>
      </p:nvGrpSpPr>
      <p:grpSpPr>
        <a:xfrm>
          <a:off x="0" y="0"/>
          <a:ext cx="0" cy="0"/>
          <a:chOff x="0" y="0"/>
          <a:chExt cx="0" cy="0"/>
        </a:xfrm>
      </p:grpSpPr>
      <p:sp>
        <p:nvSpPr>
          <p:cNvPr id="9" name="图片占位符 8"/>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latin typeface="Microsoft YaHei UI" panose="020B0503020204020204" pitchFamily="34" charset="-122"/>
                <a:ea typeface="Microsoft YaHei UI" panose="020B0503020204020204" pitchFamily="34" charset="-122"/>
              </a:defRPr>
            </a:lvl1pPr>
          </a:lstStyle>
          <a:p>
            <a:pPr marL="0" lvl="0" indent="0" rtl="0">
              <a:buNone/>
            </a:pPr>
            <a:r>
              <a:rPr lang="zh-CN" altLang="en-US" noProof="0"/>
              <a:t>插入图像</a:t>
            </a:r>
            <a:endParaRPr lang="zh-CN" altLang="en-US" noProof="0"/>
          </a:p>
        </p:txBody>
      </p:sp>
      <p:sp>
        <p:nvSpPr>
          <p:cNvPr id="13" name="文本占位符 12"/>
          <p:cNvSpPr>
            <a:spLocks noGrp="1"/>
          </p:cNvSpPr>
          <p:nvPr>
            <p:ph type="body" sz="quarter" idx="11" hasCustomPrompt="1"/>
          </p:nvPr>
        </p:nvSpPr>
        <p:spPr>
          <a:xfrm>
            <a:off x="1809750" y="1847927"/>
            <a:ext cx="7315200" cy="1461613"/>
          </a:xfrm>
        </p:spPr>
        <p:txBody>
          <a:bodyPr vert="horz" wrap="square" lIns="0" tIns="45720" rIns="0" bIns="45720" rtlCol="0" anchor="t">
            <a:noAutofit/>
          </a:bodyPr>
          <a:lstStyle>
            <a:lvl1pPr>
              <a:defRPr lang="en-US" sz="1200" dirty="0" smtClean="0">
                <a:solidFill>
                  <a:schemeClr val="bg1">
                    <a:lumMod val="95000"/>
                  </a:schemeClr>
                </a:solidFill>
                <a:latin typeface="Microsoft YaHei UI" panose="020B0503020204020204" pitchFamily="34" charset="-122"/>
                <a:ea typeface="Microsoft YaHei UI" panose="020B0503020204020204" pitchFamily="34" charset="-122"/>
                <a:cs typeface="+mj-cs"/>
              </a:defRPr>
            </a:lvl1pPr>
          </a:lstStyle>
          <a:p>
            <a:pPr marL="0" lvl="0" rtl="0">
              <a:lnSpc>
                <a:spcPct val="100000"/>
              </a:lnSpc>
              <a:spcBef>
                <a:spcPct val="0"/>
              </a:spcBef>
              <a:buNone/>
            </a:pPr>
            <a:r>
              <a:rPr lang="zh-CN" altLang="en-US" noProof="0" dirty="0"/>
              <a:t>编辑母版文本样式</a:t>
            </a:r>
            <a:endParaRPr lang="zh-CN" altLang="en-US" noProof="0" dirty="0"/>
          </a:p>
        </p:txBody>
      </p:sp>
      <p:sp>
        <p:nvSpPr>
          <p:cNvPr id="2" name="标题 1"/>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Microsoft YaHei UI" panose="020B0503020204020204" pitchFamily="34" charset="-122"/>
                <a:ea typeface="Microsoft YaHei UI" panose="020B0503020204020204" pitchFamily="34" charset="-122"/>
              </a:defRPr>
            </a:lvl1pPr>
          </a:lstStyle>
          <a:p>
            <a:pPr lvl="0" rtl="0">
              <a:lnSpc>
                <a:spcPct val="100000"/>
              </a:lnSpc>
            </a:pPr>
            <a:r>
              <a:rPr lang="zh-CN" altLang="en-US" noProof="0" smtClean="0"/>
              <a:t>单击此处编辑母版标题样式</a:t>
            </a:r>
            <a:endParaRPr lang="zh-CN" altLang="en-US" noProof="0"/>
          </a:p>
        </p:txBody>
      </p:sp>
      <p:sp>
        <p:nvSpPr>
          <p:cNvPr id="16" name="内容占位符 15"/>
          <p:cNvSpPr>
            <a:spLocks noGrp="1"/>
          </p:cNvSpPr>
          <p:nvPr>
            <p:ph sz="quarter" idx="13" hasCustomPrompt="1"/>
          </p:nvPr>
        </p:nvSpPr>
        <p:spPr>
          <a:xfrm>
            <a:off x="647700" y="2304413"/>
            <a:ext cx="548640" cy="548640"/>
          </a:xfrm>
        </p:spPr>
        <p:txBody>
          <a:bodyPr lIns="0" tIns="0" rIns="0" bIns="0" rtlCol="0" anchor="ctr">
            <a:noAutofit/>
          </a:bodyPr>
          <a:lstStyle>
            <a:lvl1pPr marL="0" indent="0" algn="ctr">
              <a:buNone/>
              <a:defRPr sz="1400">
                <a:solidFill>
                  <a:schemeClr val="bg1">
                    <a:lumMod val="9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图标</a:t>
            </a:r>
            <a:endParaRPr lang="zh-CN" altLang="en-US" noProof="0"/>
          </a:p>
        </p:txBody>
      </p:sp>
      <p:sp>
        <p:nvSpPr>
          <p:cNvPr id="11" name="文本占位符 12"/>
          <p:cNvSpPr>
            <a:spLocks noGrp="1"/>
          </p:cNvSpPr>
          <p:nvPr>
            <p:ph type="body" sz="quarter" idx="14" hasCustomPrompt="1"/>
          </p:nvPr>
        </p:nvSpPr>
        <p:spPr>
          <a:xfrm>
            <a:off x="1809750" y="4048520"/>
            <a:ext cx="7315200" cy="1461613"/>
          </a:xfrm>
        </p:spPr>
        <p:txBody>
          <a:bodyPr vert="horz" wrap="square" lIns="0" tIns="45720" rIns="0" bIns="45720" rtlCol="0" anchor="t">
            <a:noAutofit/>
          </a:bodyPr>
          <a:lstStyle>
            <a:lvl1pPr>
              <a:defRPr lang="en-US" sz="1200" dirty="0" smtClean="0">
                <a:solidFill>
                  <a:schemeClr val="bg1">
                    <a:lumMod val="95000"/>
                  </a:schemeClr>
                </a:solidFill>
                <a:latin typeface="Microsoft YaHei UI" panose="020B0503020204020204" pitchFamily="34" charset="-122"/>
                <a:ea typeface="Microsoft YaHei UI" panose="020B0503020204020204" pitchFamily="34" charset="-122"/>
                <a:cs typeface="+mj-cs"/>
              </a:defRPr>
            </a:lvl1pPr>
          </a:lstStyle>
          <a:p>
            <a:pPr marL="0" lvl="0" rtl="0">
              <a:lnSpc>
                <a:spcPct val="100000"/>
              </a:lnSpc>
              <a:spcBef>
                <a:spcPct val="0"/>
              </a:spcBef>
              <a:buNone/>
            </a:pPr>
            <a:r>
              <a:rPr lang="zh-CN" altLang="en-US" noProof="0"/>
              <a:t>编辑母版文本样式</a:t>
            </a:r>
            <a:endParaRPr lang="zh-CN" altLang="en-US" noProof="0"/>
          </a:p>
        </p:txBody>
      </p:sp>
      <p:sp>
        <p:nvSpPr>
          <p:cNvPr id="12" name="内容占位符 15"/>
          <p:cNvSpPr>
            <a:spLocks noGrp="1"/>
          </p:cNvSpPr>
          <p:nvPr>
            <p:ph sz="quarter" idx="15" hasCustomPrompt="1"/>
          </p:nvPr>
        </p:nvSpPr>
        <p:spPr>
          <a:xfrm>
            <a:off x="647700" y="4505006"/>
            <a:ext cx="548640" cy="548640"/>
          </a:xfrm>
        </p:spPr>
        <p:txBody>
          <a:bodyPr lIns="0" tIns="0" rIns="0" bIns="0" rtlCol="0" anchor="ctr">
            <a:noAutofit/>
          </a:bodyPr>
          <a:lstStyle>
            <a:lvl1pPr marL="0" indent="0" algn="ctr">
              <a:buNone/>
              <a:defRPr sz="1400">
                <a:solidFill>
                  <a:schemeClr val="bg1">
                    <a:lumMod val="9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图标</a:t>
            </a:r>
            <a:endParaRPr lang="zh-CN" altLang="en-US" noProof="0"/>
          </a:p>
        </p:txBody>
      </p:sp>
      <p:sp>
        <p:nvSpPr>
          <p:cNvPr id="15" name="灯片编号占位符 7"/>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latin typeface="Microsoft YaHei UI" panose="020B0503020204020204" pitchFamily="34" charset="-122"/>
                <a:ea typeface="Microsoft YaHei UI" panose="020B0503020204020204" pitchFamily="34" charset="-122"/>
              </a:defRPr>
            </a:lvl1pPr>
          </a:lstStyle>
          <a:p>
            <a:pPr algn="ctr"/>
            <a:fld id="{817179DE-9BF3-494C-804F-0C7C90AC8700}" type="slidenum">
              <a:rPr lang="en-US" altLang="zh-CN" noProof="0" smtClean="0"/>
            </a:fld>
            <a:endParaRPr lang="zh-CN" alt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内容_1 列">
    <p:spTree>
      <p:nvGrpSpPr>
        <p:cNvPr id="1" name=""/>
        <p:cNvGrpSpPr/>
        <p:nvPr/>
      </p:nvGrpSpPr>
      <p:grpSpPr>
        <a:xfrm>
          <a:off x="0" y="0"/>
          <a:ext cx="0" cy="0"/>
          <a:chOff x="0" y="0"/>
          <a:chExt cx="0" cy="0"/>
        </a:xfrm>
      </p:grpSpPr>
      <p:sp>
        <p:nvSpPr>
          <p:cNvPr id="9" name="图片占位符 8"/>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latin typeface="Microsoft YaHei UI" panose="020B0503020204020204" pitchFamily="34" charset="-122"/>
                <a:ea typeface="Microsoft YaHei UI" panose="020B0503020204020204" pitchFamily="34" charset="-122"/>
              </a:defRPr>
            </a:lvl1pPr>
          </a:lstStyle>
          <a:p>
            <a:pPr marL="0" lvl="0" indent="0" rtl="0">
              <a:buNone/>
            </a:pPr>
            <a:r>
              <a:rPr lang="zh-CN" altLang="en-US" noProof="0"/>
              <a:t>插入图像</a:t>
            </a:r>
            <a:endParaRPr lang="zh-CN" altLang="en-US" noProof="0"/>
          </a:p>
        </p:txBody>
      </p:sp>
      <p:sp>
        <p:nvSpPr>
          <p:cNvPr id="13" name="文本占位符 12"/>
          <p:cNvSpPr>
            <a:spLocks noGrp="1"/>
          </p:cNvSpPr>
          <p:nvPr>
            <p:ph type="body" sz="quarter" idx="11" hasCustomPrompt="1"/>
          </p:nvPr>
        </p:nvSpPr>
        <p:spPr>
          <a:xfrm>
            <a:off x="1562100" y="1733627"/>
            <a:ext cx="2438400" cy="4248073"/>
          </a:xfrm>
        </p:spPr>
        <p:txBody>
          <a:bodyPr vert="horz" wrap="square" lIns="0" tIns="45720" rIns="0" bIns="45720" rtlCol="0" anchor="t">
            <a:noAutofit/>
          </a:bodyPr>
          <a:lstStyle>
            <a:lvl1pPr>
              <a:defRPr lang="en-US" sz="1200" dirty="0" smtClean="0">
                <a:solidFill>
                  <a:schemeClr val="bg1">
                    <a:lumMod val="95000"/>
                  </a:schemeClr>
                </a:solidFill>
                <a:latin typeface="Microsoft YaHei UI" panose="020B0503020204020204" pitchFamily="34" charset="-122"/>
                <a:ea typeface="Microsoft YaHei UI" panose="020B0503020204020204" pitchFamily="34" charset="-122"/>
                <a:cs typeface="+mj-cs"/>
              </a:defRPr>
            </a:lvl1pPr>
          </a:lstStyle>
          <a:p>
            <a:pPr marL="0" lvl="0" rtl="0">
              <a:lnSpc>
                <a:spcPct val="100000"/>
              </a:lnSpc>
              <a:spcBef>
                <a:spcPct val="0"/>
              </a:spcBef>
              <a:buNone/>
            </a:pPr>
            <a:r>
              <a:rPr lang="zh-CN" altLang="en-US" noProof="0" dirty="0"/>
              <a:t>编辑母版文本样式</a:t>
            </a:r>
            <a:endParaRPr lang="zh-CN" altLang="en-US" noProof="0" dirty="0"/>
          </a:p>
        </p:txBody>
      </p:sp>
      <p:sp>
        <p:nvSpPr>
          <p:cNvPr id="2" name="标题 1"/>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Microsoft YaHei UI" panose="020B0503020204020204" pitchFamily="34" charset="-122"/>
                <a:ea typeface="Microsoft YaHei UI" panose="020B0503020204020204" pitchFamily="34" charset="-122"/>
              </a:defRPr>
            </a:lvl1pPr>
          </a:lstStyle>
          <a:p>
            <a:pPr lvl="0" rtl="0">
              <a:lnSpc>
                <a:spcPct val="100000"/>
              </a:lnSpc>
            </a:pPr>
            <a:r>
              <a:rPr lang="zh-CN" altLang="en-US" noProof="0" smtClean="0"/>
              <a:t>单击此处编辑母版标题样式</a:t>
            </a:r>
            <a:endParaRPr lang="zh-CN" altLang="en-US" noProof="0"/>
          </a:p>
        </p:txBody>
      </p:sp>
      <p:sp>
        <p:nvSpPr>
          <p:cNvPr id="16" name="内容占位符 15"/>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bg1">
                    <a:lumMod val="9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图标</a:t>
            </a:r>
            <a:endParaRPr lang="zh-CN" altLang="en-US" noProof="0"/>
          </a:p>
        </p:txBody>
      </p:sp>
      <p:sp>
        <p:nvSpPr>
          <p:cNvPr id="8" name="灯片编号占位符 7"/>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latin typeface="Microsoft YaHei UI" panose="020B0503020204020204" pitchFamily="34" charset="-122"/>
                <a:ea typeface="Microsoft YaHei UI" panose="020B0503020204020204" pitchFamily="34" charset="-122"/>
              </a:defRPr>
            </a:lvl1pPr>
          </a:lstStyle>
          <a:p>
            <a:pPr algn="ctr"/>
            <a:fld id="{817179DE-9BF3-494C-804F-0C7C90AC8700}" type="slidenum">
              <a:rPr lang="en-US" altLang="zh-CN" noProof="0" smtClean="0"/>
            </a:fld>
            <a:endParaRPr lang="zh-CN" alt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内容">
    <p:spTree>
      <p:nvGrpSpPr>
        <p:cNvPr id="1" name=""/>
        <p:cNvGrpSpPr/>
        <p:nvPr/>
      </p:nvGrpSpPr>
      <p:grpSpPr>
        <a:xfrm>
          <a:off x="0" y="0"/>
          <a:ext cx="0" cy="0"/>
          <a:chOff x="0" y="0"/>
          <a:chExt cx="0" cy="0"/>
        </a:xfrm>
      </p:grpSpPr>
      <p:sp>
        <p:nvSpPr>
          <p:cNvPr id="13" name="文本占位符 12"/>
          <p:cNvSpPr>
            <a:spLocks noGrp="1"/>
          </p:cNvSpPr>
          <p:nvPr>
            <p:ph type="body" sz="quarter" idx="11" hasCustomPrompt="1"/>
          </p:nvPr>
        </p:nvSpPr>
        <p:spPr>
          <a:xfrm>
            <a:off x="1562100" y="1733627"/>
            <a:ext cx="8534400" cy="4248073"/>
          </a:xfrm>
        </p:spPr>
        <p:txBody>
          <a:bodyPr vert="horz" wrap="square" lIns="0" tIns="45720" rIns="0" bIns="45720" rtlCol="0" anchor="t">
            <a:noAutofit/>
          </a:bodyPr>
          <a:lstStyle>
            <a:lvl1pPr>
              <a:defRPr lang="en-US" sz="1200" dirty="0" smtClean="0">
                <a:solidFill>
                  <a:schemeClr val="tx1"/>
                </a:solidFill>
                <a:latin typeface="Microsoft YaHei UI" panose="020B0503020204020204" pitchFamily="34" charset="-122"/>
                <a:ea typeface="Microsoft YaHei UI" panose="020B0503020204020204" pitchFamily="34" charset="-122"/>
                <a:cs typeface="+mj-cs"/>
              </a:defRPr>
            </a:lvl1pPr>
          </a:lstStyle>
          <a:p>
            <a:pPr marL="0" lvl="0" rtl="0">
              <a:lnSpc>
                <a:spcPct val="100000"/>
              </a:lnSpc>
              <a:spcBef>
                <a:spcPct val="0"/>
              </a:spcBef>
              <a:buNone/>
            </a:pPr>
            <a:r>
              <a:rPr lang="zh-CN" altLang="en-US" noProof="0" dirty="0"/>
              <a:t>编辑母版文本样式</a:t>
            </a:r>
            <a:endParaRPr lang="zh-CN" altLang="en-US" noProof="0" dirty="0"/>
          </a:p>
        </p:txBody>
      </p:sp>
      <p:sp>
        <p:nvSpPr>
          <p:cNvPr id="2" name="标题 1"/>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Microsoft YaHei UI" panose="020B0503020204020204" pitchFamily="34" charset="-122"/>
                <a:ea typeface="Microsoft YaHei UI" panose="020B0503020204020204" pitchFamily="34" charset="-122"/>
              </a:defRPr>
            </a:lvl1pPr>
          </a:lstStyle>
          <a:p>
            <a:pPr lvl="0" rtl="0">
              <a:lnSpc>
                <a:spcPct val="100000"/>
              </a:lnSpc>
            </a:pPr>
            <a:r>
              <a:rPr lang="zh-CN" altLang="en-US" noProof="0" smtClean="0"/>
              <a:t>单击此处编辑母版标题样式</a:t>
            </a:r>
            <a:endParaRPr lang="zh-CN" altLang="en-US" noProof="0"/>
          </a:p>
        </p:txBody>
      </p:sp>
      <p:sp>
        <p:nvSpPr>
          <p:cNvPr id="16" name="内容占位符 15"/>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tx1"/>
                </a:solidFill>
                <a:latin typeface="Microsoft YaHei UI" panose="020B0503020204020204" pitchFamily="34" charset="-122"/>
                <a:ea typeface="Microsoft YaHei UI" panose="020B0503020204020204" pitchFamily="34" charset="-122"/>
              </a:defRPr>
            </a:lvl1pPr>
          </a:lstStyle>
          <a:p>
            <a:pPr lvl="0" rtl="0"/>
            <a:r>
              <a:rPr lang="zh-CN" altLang="en-US" noProof="0"/>
              <a:t>图标</a:t>
            </a:r>
            <a:endParaRPr lang="zh-CN" altLang="en-US" noProof="0"/>
          </a:p>
        </p:txBody>
      </p:sp>
      <p:grpSp>
        <p:nvGrpSpPr>
          <p:cNvPr id="11" name="组 10"/>
          <p:cNvGrpSpPr/>
          <p:nvPr userDrawn="1"/>
        </p:nvGrpSpPr>
        <p:grpSpPr>
          <a:xfrm>
            <a:off x="0" y="6086479"/>
            <a:ext cx="12192000" cy="600974"/>
            <a:chOff x="0" y="6086479"/>
            <a:chExt cx="12192000" cy="600974"/>
          </a:xfrm>
        </p:grpSpPr>
        <p:sp>
          <p:nvSpPr>
            <p:cNvPr id="12" name="长方形 11"/>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14" name="椭圆形 13"/>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grpSp>
      <p:sp>
        <p:nvSpPr>
          <p:cNvPr id="15" name="灯片编号占位符 5"/>
          <p:cNvSpPr txBox="1"/>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altLang="zh-CN" sz="1200" noProof="0" smtClean="0">
                <a:solidFill>
                  <a:schemeClr val="bg1"/>
                </a:solidFill>
                <a:latin typeface="Microsoft YaHei UI" panose="020B0503020204020204" pitchFamily="34" charset="-122"/>
                <a:ea typeface="Microsoft YaHei UI" panose="020B0503020204020204" pitchFamily="34" charset="-122"/>
              </a:rPr>
            </a:fld>
            <a:endParaRPr lang="zh-CN" altLang="en-US" sz="1200" noProof="0">
              <a:solidFill>
                <a:schemeClr val="bg1"/>
              </a:solidFill>
              <a:latin typeface="Microsoft YaHei UI" panose="020B0503020204020204" pitchFamily="34" charset="-122"/>
              <a:ea typeface="Microsoft YaHei UI"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1.pn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灯片编号占位符 7"/>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latin typeface="Microsoft YaHei UI" panose="020B0503020204020204" pitchFamily="34" charset="-122"/>
                <a:ea typeface="Microsoft YaHei UI" panose="020B0503020204020204" pitchFamily="34" charset="-122"/>
                <a:cs typeface="Microsoft GothicNeo" panose="020B0503020000020004" pitchFamily="34" charset="-127"/>
              </a:defRPr>
            </a:lvl1pPr>
          </a:lstStyle>
          <a:p>
            <a:pPr algn="ctr"/>
            <a:fld id="{817179DE-9BF3-494C-804F-0C7C90AC8700}" type="slidenum">
              <a:rPr lang="en-US" altLang="zh-CN" noProof="0" smtClean="0"/>
            </a:fld>
            <a:endParaRPr lang="zh-CN" altLang="en-US" noProof="0"/>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CN" altLang="en-US" noProof="0" dirty="0"/>
              <a:t>单击此处编辑母版标题样式</a:t>
            </a:r>
            <a:endParaRPr lang="zh-CN" altLang="en-US" noProof="0"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CN" altLang="en-US" noProof="0" dirty="0"/>
              <a:t>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pic>
        <p:nvPicPr>
          <p:cNvPr id="12" name="图片 11" descr="水印"/>
          <p:cNvPicPr>
            <a:picLocks noChangeAspect="1"/>
          </p:cNvPicPr>
          <p:nvPr userDrawn="1"/>
        </p:nvPicPr>
        <p:blipFill>
          <a:blip r:embed="rId21"/>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icrosoft YaHei UI" panose="020B0503020204020204" pitchFamily="34" charset="-122"/>
          <a:ea typeface="Microsoft YaHei UI" panose="020B0503020204020204" pitchFamily="34" charset="-122"/>
          <a:cs typeface="Microsoft GothicNeo" panose="020B0503020000020004" pitchFamily="34" charset="-12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YaHei UI" panose="020B0503020204020204" pitchFamily="34" charset="-122"/>
          <a:ea typeface="Microsoft YaHei UI" panose="020B0503020204020204" pitchFamily="34" charset="-122"/>
          <a:cs typeface="Microsoft GothicNeo" panose="020B0503020000020004" pitchFamily="34" charset="-12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YaHei UI" panose="020B0503020204020204" pitchFamily="34" charset="-122"/>
          <a:ea typeface="Microsoft YaHei UI" panose="020B0503020204020204" pitchFamily="34" charset="-122"/>
          <a:cs typeface="Microsoft GothicNeo" panose="020B0503020000020004" pitchFamily="34" charset="-12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YaHei UI" panose="020B0503020204020204" pitchFamily="34" charset="-122"/>
          <a:ea typeface="Microsoft YaHei UI" panose="020B0503020204020204" pitchFamily="34" charset="-122"/>
          <a:cs typeface="Microsoft GothicNeo" panose="020B0503020000020004" pitchFamily="34" charset="-12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icrosoft GothicNeo" panose="020B0503020000020004" pitchFamily="34" charset="-12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icrosoft GothicNeo" panose="020B0503020000020004" pitchFamily="34" charset="-12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microsoft.com/office/2007/relationships/hdphoto" Target="../media/image8.wdp"/><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12.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microsoft.com/office/2007/relationships/hdphoto" Target="../media/image8.wdp"/><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1.png"/><Relationship Id="rId2" Type="http://schemas.microsoft.com/office/2007/relationships/hdphoto" Target="../media/image4.wdp"/><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microsoft.com/office/2007/relationships/hdphoto" Target="../media/image8.wdp"/><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microsoft.com/office/2007/relationships/hdphoto" Target="../media/image4.wdp"/><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image" Target="../media/image1.png"/><Relationship Id="rId2" Type="http://schemas.microsoft.com/office/2007/relationships/hdphoto" Target="../media/image8.wdp"/><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image" Target="../media/image1.pn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5.xml"/><Relationship Id="rId2" Type="http://schemas.openxmlformats.org/officeDocument/2006/relationships/image" Target="../media/image1.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0059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descr="一群坐在木桌旁的人&#10;"/>
          <p:cNvPicPr>
            <a:picLocks noGrp="1" noChangeAspect="1"/>
          </p:cNvPicPr>
          <p:nvPr>
            <p:ph type="pic" sz="quarter" idx="10"/>
          </p:nvPr>
        </p:nvPicPr>
        <p:blipFill rotWithShape="1">
          <a:blip r:embed="rId1" cstate="email"/>
          <a:srcRect/>
          <a:stretch>
            <a:fillRect/>
          </a:stretch>
        </p:blipFill>
        <p:spPr>
          <a:xfrm>
            <a:off x="1" y="0"/>
            <a:ext cx="12192000" cy="6858000"/>
          </a:xfrm>
        </p:spPr>
      </p:pic>
      <p:sp>
        <p:nvSpPr>
          <p:cNvPr id="52" name="长方形 51" descr="装饰元素"/>
          <p:cNvSpPr/>
          <p:nvPr/>
        </p:nvSpPr>
        <p:spPr>
          <a:xfrm>
            <a:off x="1" y="748"/>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grpSp>
        <p:nvGrpSpPr>
          <p:cNvPr id="7" name="组 6" descr="装饰元素"/>
          <p:cNvGrpSpPr/>
          <p:nvPr/>
        </p:nvGrpSpPr>
        <p:grpSpPr>
          <a:xfrm>
            <a:off x="9608210" y="0"/>
            <a:ext cx="2570831" cy="6858001"/>
            <a:chOff x="9621170" y="0"/>
            <a:chExt cx="2570831" cy="6858001"/>
          </a:xfrm>
        </p:grpSpPr>
        <p:sp>
          <p:nvSpPr>
            <p:cNvPr id="32" name="任意多边形：形状 31"/>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30" name="任意多边形：形状 29"/>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8" name="任意多边形：形状 27"/>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6" name="任意多边形：形状 25"/>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4" name="任意多边形：形状 23"/>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grpSp>
      <p:sp>
        <p:nvSpPr>
          <p:cNvPr id="2" name="标题 1"/>
          <p:cNvSpPr>
            <a:spLocks noGrp="1"/>
          </p:cNvSpPr>
          <p:nvPr>
            <p:ph type="ctrTitle"/>
          </p:nvPr>
        </p:nvSpPr>
        <p:spPr>
          <a:xfrm>
            <a:off x="520258" y="280811"/>
            <a:ext cx="12442116" cy="879928"/>
          </a:xfrm>
        </p:spPr>
        <p:txBody>
          <a:bodyPr/>
          <a:lstStyle/>
          <a:p>
            <a:r>
              <a:rPr lang="en-US" altLang="zh-CN" dirty="0" smtClean="0"/>
              <a:t>Identity and why it matters </a:t>
            </a:r>
            <a:endParaRPr lang="zh-CN" altLang="en-US" dirty="0"/>
          </a:p>
        </p:txBody>
      </p:sp>
      <p:sp>
        <p:nvSpPr>
          <p:cNvPr id="38" name="矩形 37"/>
          <p:cNvSpPr/>
          <p:nvPr/>
        </p:nvSpPr>
        <p:spPr>
          <a:xfrm>
            <a:off x="520258" y="1611062"/>
            <a:ext cx="9603456" cy="144655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en-US" altLang="zh-CN" sz="4400" b="1" cap="none" spc="0" dirty="0" smtClean="0">
                <a:ln w="22225">
                  <a:solidFill>
                    <a:schemeClr val="accent2"/>
                  </a:solidFill>
                  <a:prstDash val="solid"/>
                </a:ln>
                <a:solidFill>
                  <a:schemeClr val="accent2">
                    <a:lumMod val="40000"/>
                    <a:lumOff val="60000"/>
                  </a:schemeClr>
                </a:solidFill>
                <a:effectLst/>
              </a:rPr>
              <a:t>Make sure you understand the social distance between “you” and Lynn.</a:t>
            </a:r>
            <a:endParaRPr lang="zh-CN" altLang="en-US" sz="4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合上书页"/>
          <p:cNvPicPr>
            <a:picLocks noGrp="1" noChangeAspect="1"/>
          </p:cNvPicPr>
          <p:nvPr>
            <p:ph type="pic" sz="quarter" idx="10"/>
          </p:nvPr>
        </p:nvPicPr>
        <p:blipFill rotWithShape="1">
          <a:blip r:embed="rId1" cstate="email">
            <a:extLst>
              <a:ext uri="{BEBA8EAE-BF5A-486C-A8C5-ECC9F3942E4B}">
                <a14:imgProps xmlns:a14="http://schemas.microsoft.com/office/drawing/2010/main">
                  <a14:imgLayer r:embed="rId2">
                    <a14:imgEffect>
                      <a14:brightnessContrast bright="-20000"/>
                    </a14:imgEffect>
                  </a14:imgLayer>
                </a14:imgProps>
              </a:ext>
            </a:extLst>
          </a:blip>
          <a:srcRect/>
          <a:stretch>
            <a:fillRect/>
          </a:stretch>
        </p:blipFill>
        <p:spPr/>
      </p:pic>
      <p:sp>
        <p:nvSpPr>
          <p:cNvPr id="34" name="标题 33"/>
          <p:cNvSpPr>
            <a:spLocks noGrp="1"/>
          </p:cNvSpPr>
          <p:nvPr>
            <p:ph type="title"/>
          </p:nvPr>
        </p:nvSpPr>
        <p:spPr/>
        <p:txBody>
          <a:bodyPr rtlCol="0"/>
          <a:lstStyle/>
          <a:p>
            <a:pPr rtl="0"/>
            <a:r>
              <a:rPr lang="en-US" altLang="zh-CN" dirty="0" smtClean="0"/>
              <a:t>Make an outline</a:t>
            </a:r>
            <a:endParaRPr lang="zh-CN" altLang="en-US" dirty="0"/>
          </a:p>
        </p:txBody>
      </p:sp>
      <p:grpSp>
        <p:nvGrpSpPr>
          <p:cNvPr id="23" name="组 22" descr="装饰元素"/>
          <p:cNvGrpSpPr/>
          <p:nvPr/>
        </p:nvGrpSpPr>
        <p:grpSpPr>
          <a:xfrm>
            <a:off x="0" y="0"/>
            <a:ext cx="4750604" cy="6858000"/>
            <a:chOff x="0" y="0"/>
            <a:chExt cx="4750604" cy="6858000"/>
          </a:xfrm>
        </p:grpSpPr>
        <p:sp>
          <p:nvSpPr>
            <p:cNvPr id="22" name="任意多边形：形状 21"/>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8" name="任意多边形：形状 17"/>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6" name="任意多边形：形状 15"/>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4" name="任意多边形：形状 13"/>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3988" y="0"/>
            <a:ext cx="5581493" cy="6088901"/>
          </a:xfrm>
          <a:prstGeom prst="rect">
            <a:avLst/>
          </a:prstGeom>
        </p:spPr>
      </p:pic>
      <p:sp>
        <p:nvSpPr>
          <p:cNvPr id="2" name="矩形 1"/>
          <p:cNvSpPr/>
          <p:nvPr/>
        </p:nvSpPr>
        <p:spPr>
          <a:xfrm>
            <a:off x="5006561" y="184263"/>
            <a:ext cx="6096000" cy="2062103"/>
          </a:xfrm>
          <a:prstGeom prst="rect">
            <a:avLst/>
          </a:prstGeom>
        </p:spPr>
        <p:txBody>
          <a:bodyPr wrap="square">
            <a:spAutoFit/>
          </a:bodyPr>
          <a:lstStyle/>
          <a:p>
            <a:pPr algn="just"/>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I’m Li Hua, an exchange student from China. I’m sorry that I have to bother you for the next few months.</a:t>
            </a:r>
            <a:endParaRPr lang="zh-CN" altLang="en-US" sz="32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5006561" y="2430629"/>
            <a:ext cx="6096000" cy="2062103"/>
          </a:xfrm>
          <a:prstGeom prst="rect">
            <a:avLst/>
          </a:prstGeom>
        </p:spPr>
        <p:txBody>
          <a:bodyPr>
            <a:spAutoFit/>
          </a:bodyPr>
          <a:lstStyle/>
          <a:p>
            <a:pPr algn="just">
              <a:spcAft>
                <a:spcPts val="0"/>
              </a:spcAft>
            </a:pPr>
            <a:r>
              <a:rPr lang="en-GB" altLang="zh-CN" sz="3200" b="1" kern="100" dirty="0" smtClean="0">
                <a:latin typeface="Calibri" panose="020F0502020204030204" pitchFamily="34" charset="0"/>
                <a:ea typeface="宋体" panose="02010600030101010101" pitchFamily="2" charset="-122"/>
                <a:cs typeface="Times New Roman" panose="02020603050405020304" pitchFamily="18" charset="0"/>
              </a:rPr>
              <a:t>I’m an outgoing and active boy who enjoys listening to music. I believe we will have a lot of topics in common if you like music, too.</a:t>
            </a:r>
            <a:endPar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006561" y="1310564"/>
            <a:ext cx="6647974" cy="769441"/>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altLang="zh-CN" sz="4400" b="1" cap="none" spc="0" dirty="0" smtClean="0">
                <a:ln w="0"/>
                <a:solidFill>
                  <a:schemeClr val="accent1"/>
                </a:solidFill>
                <a:effectLst>
                  <a:outerShdw blurRad="38100" dist="25400" dir="5400000" algn="ctr" rotWithShape="0">
                    <a:srgbClr val="6E747A">
                      <a:alpha val="43000"/>
                    </a:srgbClr>
                  </a:outerShdw>
                </a:effectLst>
                <a:latin typeface="+mj-ea"/>
                <a:ea typeface="+mj-ea"/>
              </a:rPr>
              <a:t>apology </a:t>
            </a:r>
            <a:r>
              <a:rPr lang="en-US" altLang="zh-CN" sz="4400" b="1" cap="none" spc="0" dirty="0" err="1" smtClean="0">
                <a:ln w="0"/>
                <a:solidFill>
                  <a:schemeClr val="accent1"/>
                </a:solidFill>
                <a:effectLst>
                  <a:outerShdw blurRad="38100" dist="25400" dir="5400000" algn="ctr" rotWithShape="0">
                    <a:srgbClr val="6E747A">
                      <a:alpha val="43000"/>
                    </a:srgbClr>
                  </a:outerShdw>
                </a:effectLst>
                <a:latin typeface="+mj-ea"/>
                <a:ea typeface="+mj-ea"/>
              </a:rPr>
              <a:t>vs</a:t>
            </a:r>
            <a:r>
              <a:rPr lang="en-US" altLang="zh-CN" sz="4400" b="1" cap="none" spc="0" dirty="0" smtClean="0">
                <a:ln w="0"/>
                <a:solidFill>
                  <a:schemeClr val="accent1"/>
                </a:solidFill>
                <a:effectLst>
                  <a:outerShdw blurRad="38100" dist="25400" dir="5400000" algn="ctr" rotWithShape="0">
                    <a:srgbClr val="6E747A">
                      <a:alpha val="43000"/>
                    </a:srgbClr>
                  </a:outerShdw>
                </a:effectLst>
                <a:latin typeface="+mj-ea"/>
                <a:ea typeface="+mj-ea"/>
              </a:rPr>
              <a:t> appreciation</a:t>
            </a:r>
            <a:endParaRPr lang="zh-CN" altLang="en-US" sz="4400" b="1" cap="none" spc="0" dirty="0">
              <a:ln w="0"/>
              <a:solidFill>
                <a:schemeClr val="accent1"/>
              </a:solidFill>
              <a:effectLst>
                <a:outerShdw blurRad="38100" dist="25400" dir="5400000" algn="ctr" rotWithShape="0">
                  <a:srgbClr val="6E747A">
                    <a:alpha val="43000"/>
                  </a:srgbClr>
                </a:outerShdw>
              </a:effectLst>
              <a:latin typeface="+mj-ea"/>
              <a:ea typeface="+mj-ea"/>
            </a:endParaRPr>
          </a:p>
        </p:txBody>
      </p:sp>
      <p:sp>
        <p:nvSpPr>
          <p:cNvPr id="6" name="矩形 5"/>
          <p:cNvSpPr/>
          <p:nvPr/>
        </p:nvSpPr>
        <p:spPr>
          <a:xfrm>
            <a:off x="2877187" y="4565206"/>
            <a:ext cx="9058890" cy="1077218"/>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altLang="zh-CN" sz="3200" b="1" cap="none" spc="0" dirty="0" smtClean="0">
                <a:ln w="0"/>
                <a:solidFill>
                  <a:schemeClr val="accent1"/>
                </a:solidFill>
                <a:effectLst>
                  <a:outerShdw blurRad="38100" dist="25400" dir="5400000" algn="ctr" rotWithShape="0">
                    <a:srgbClr val="6E747A">
                      <a:alpha val="43000"/>
                    </a:srgbClr>
                  </a:outerShdw>
                </a:effectLst>
                <a:latin typeface="+mj-ea"/>
                <a:ea typeface="+mj-ea"/>
              </a:rPr>
              <a:t>How detailed my self-introduction should be?</a:t>
            </a:r>
            <a:endParaRPr lang="en-US" altLang="zh-CN" sz="3200" b="1" cap="none" spc="0" dirty="0" smtClean="0">
              <a:ln w="0"/>
              <a:solidFill>
                <a:schemeClr val="accent1"/>
              </a:solidFill>
              <a:effectLst>
                <a:outerShdw blurRad="38100" dist="25400" dir="5400000" algn="ctr" rotWithShape="0">
                  <a:srgbClr val="6E747A">
                    <a:alpha val="43000"/>
                  </a:srgbClr>
                </a:outerShdw>
              </a:effectLst>
              <a:latin typeface="+mj-ea"/>
              <a:ea typeface="+mj-ea"/>
            </a:endParaRPr>
          </a:p>
          <a:p>
            <a:pPr algn="ctr"/>
            <a:r>
              <a:rPr lang="en-US" altLang="zh-CN" sz="3200" b="1" dirty="0" smtClean="0">
                <a:ln w="0"/>
                <a:solidFill>
                  <a:schemeClr val="accent1"/>
                </a:solidFill>
                <a:effectLst>
                  <a:outerShdw blurRad="38100" dist="25400" dir="5400000" algn="ctr" rotWithShape="0">
                    <a:srgbClr val="6E747A">
                      <a:alpha val="43000"/>
                    </a:srgbClr>
                  </a:outerShdw>
                </a:effectLst>
                <a:latin typeface="+mj-ea"/>
                <a:ea typeface="+mj-ea"/>
              </a:rPr>
              <a:t>Should I </a:t>
            </a:r>
            <a:r>
              <a:rPr lang="en-US" altLang="zh-CN" sz="3200" b="1" dirty="0" err="1" smtClean="0">
                <a:ln w="0"/>
                <a:solidFill>
                  <a:schemeClr val="accent1"/>
                </a:solidFill>
                <a:effectLst>
                  <a:outerShdw blurRad="38100" dist="25400" dir="5400000" algn="ctr" rotWithShape="0">
                    <a:srgbClr val="6E747A">
                      <a:alpha val="43000"/>
                    </a:srgbClr>
                  </a:outerShdw>
                </a:effectLst>
                <a:latin typeface="+mj-ea"/>
                <a:ea typeface="+mj-ea"/>
              </a:rPr>
              <a:t>emphasise</a:t>
            </a:r>
            <a:r>
              <a:rPr lang="en-US" altLang="zh-CN" sz="3200" b="1" dirty="0" smtClean="0">
                <a:ln w="0"/>
                <a:solidFill>
                  <a:schemeClr val="accent1"/>
                </a:solidFill>
                <a:effectLst>
                  <a:outerShdw blurRad="38100" dist="25400" dir="5400000" algn="ctr" rotWithShape="0">
                    <a:srgbClr val="6E747A">
                      <a:alpha val="43000"/>
                    </a:srgbClr>
                  </a:outerShdw>
                </a:effectLst>
                <a:latin typeface="+mj-ea"/>
                <a:ea typeface="+mj-ea"/>
              </a:rPr>
              <a:t> my personality/hobby?</a:t>
            </a:r>
            <a:endParaRPr lang="zh-CN" altLang="en-US" sz="3200" b="1" cap="none" spc="0" dirty="0">
              <a:ln w="0"/>
              <a:solidFill>
                <a:schemeClr val="accent1"/>
              </a:solidFill>
              <a:effectLst>
                <a:outerShdw blurRad="38100" dist="25400" dir="5400000" algn="ctr" rotWithShape="0">
                  <a:srgbClr val="6E747A">
                    <a:alpha val="43000"/>
                  </a:srgbClr>
                </a:outerShdw>
              </a:effectLst>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171825" y="1461456"/>
            <a:ext cx="6096000" cy="1077218"/>
          </a:xfrm>
          <a:prstGeom prst="rect">
            <a:avLst/>
          </a:prstGeom>
        </p:spPr>
        <p:txBody>
          <a:bodyPr>
            <a:spAutoFit/>
          </a:bodyPr>
          <a:lstStyle/>
          <a:p>
            <a:pPr algn="just">
              <a:spcAft>
                <a:spcPts val="0"/>
              </a:spcAft>
            </a:pPr>
            <a:r>
              <a:rPr lang="en-GB" altLang="zh-CN" sz="3200" b="1" kern="100" dirty="0">
                <a:latin typeface="Calibri" panose="020F0502020204030204" pitchFamily="34" charset="0"/>
                <a:ea typeface="宋体" panose="02010600030101010101" pitchFamily="2" charset="-122"/>
                <a:cs typeface="Times New Roman" panose="02020603050405020304" pitchFamily="18" charset="0"/>
              </a:rPr>
              <a:t>What specific document is needed to ensure a smooth immigration?</a:t>
            </a:r>
            <a:endPar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2938672" cy="1782032"/>
          </a:xfrm>
          <a:prstGeom prst="rect">
            <a:avLst/>
          </a:prstGeom>
          <a:ln>
            <a:no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8850" y="4219575"/>
            <a:ext cx="2343150" cy="2638425"/>
          </a:xfrm>
          <a:prstGeom prst="rect">
            <a:avLst/>
          </a:prstGeom>
          <a:ln>
            <a:noFill/>
          </a:ln>
          <a:effectLst>
            <a:outerShdw blurRad="292100" dist="139700" dir="2700000" algn="tl" rotWithShape="0">
              <a:srgbClr val="333333">
                <a:alpha val="65000"/>
              </a:srgbClr>
            </a:outerShdw>
          </a:effectLst>
        </p:spPr>
      </p:pic>
      <p:sp>
        <p:nvSpPr>
          <p:cNvPr id="9" name="矩形 8"/>
          <p:cNvSpPr/>
          <p:nvPr/>
        </p:nvSpPr>
        <p:spPr>
          <a:xfrm>
            <a:off x="3171825" y="2738699"/>
            <a:ext cx="6096000" cy="1077218"/>
          </a:xfrm>
          <a:prstGeom prst="rect">
            <a:avLst/>
          </a:prstGeom>
        </p:spPr>
        <p:txBody>
          <a:bodyPr>
            <a:spAutoFit/>
          </a:bodyPr>
          <a:lstStyle/>
          <a:p>
            <a:pPr algn="just">
              <a:spcAft>
                <a:spcPts val="0"/>
              </a:spcAft>
            </a:pPr>
            <a:r>
              <a:rPr lang="en-GB" altLang="zh-CN" sz="3200" b="1" kern="100" dirty="0" smtClean="0">
                <a:latin typeface="Calibri" panose="020F0502020204030204" pitchFamily="34" charset="0"/>
                <a:ea typeface="宋体" panose="02010600030101010101" pitchFamily="2" charset="-122"/>
                <a:cs typeface="Times New Roman" panose="02020603050405020304" pitchFamily="18" charset="0"/>
              </a:rPr>
              <a:t>Can you tell me the study pattern of the high school in Canada?</a:t>
            </a:r>
            <a:endPar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3171825" y="4015942"/>
            <a:ext cx="6096000" cy="1077218"/>
          </a:xfrm>
          <a:prstGeom prst="rect">
            <a:avLst/>
          </a:prstGeom>
        </p:spPr>
        <p:txBody>
          <a:bodyPr>
            <a:spAutoFit/>
          </a:bodyPr>
          <a:lstStyle/>
          <a:p>
            <a:pPr algn="just">
              <a:spcAft>
                <a:spcPts val="0"/>
              </a:spcAft>
            </a:pPr>
            <a:r>
              <a:rPr lang="en-GB" altLang="zh-CN" sz="3200" b="1" kern="100" dirty="0" smtClean="0">
                <a:latin typeface="Calibri" panose="020F0502020204030204" pitchFamily="34" charset="0"/>
                <a:ea typeface="宋体" panose="02010600030101010101" pitchFamily="2" charset="-122"/>
                <a:cs typeface="Times New Roman" panose="02020603050405020304" pitchFamily="18" charset="0"/>
              </a:rPr>
              <a:t>I’m one of the top students in my old school.</a:t>
            </a:r>
            <a:endPar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合上书页"/>
          <p:cNvPicPr>
            <a:picLocks noGrp="1" noChangeAspect="1"/>
          </p:cNvPicPr>
          <p:nvPr>
            <p:ph type="pic" sz="quarter" idx="10"/>
          </p:nvPr>
        </p:nvPicPr>
        <p:blipFill rotWithShape="1">
          <a:blip r:embed="rId1" cstate="email">
            <a:extLst>
              <a:ext uri="{BEBA8EAE-BF5A-486C-A8C5-ECC9F3942E4B}">
                <a14:imgProps xmlns:a14="http://schemas.microsoft.com/office/drawing/2010/main">
                  <a14:imgLayer r:embed="rId2">
                    <a14:imgEffect>
                      <a14:brightnessContrast bright="-20000"/>
                    </a14:imgEffect>
                  </a14:imgLayer>
                </a14:imgProps>
              </a:ext>
            </a:extLst>
          </a:blip>
          <a:srcRect/>
          <a:stretch>
            <a:fillRect/>
          </a:stretch>
        </p:blipFill>
        <p:spPr/>
      </p:pic>
      <p:sp>
        <p:nvSpPr>
          <p:cNvPr id="34" name="标题 33"/>
          <p:cNvSpPr>
            <a:spLocks noGrp="1"/>
          </p:cNvSpPr>
          <p:nvPr>
            <p:ph type="title"/>
          </p:nvPr>
        </p:nvSpPr>
        <p:spPr/>
        <p:txBody>
          <a:bodyPr rtlCol="0"/>
          <a:lstStyle/>
          <a:p>
            <a:pPr rtl="0"/>
            <a:r>
              <a:rPr lang="en-US" altLang="zh-CN" dirty="0" smtClean="0"/>
              <a:t>Polish your language</a:t>
            </a:r>
            <a:endParaRPr lang="zh-CN" altLang="en-US" dirty="0"/>
          </a:p>
        </p:txBody>
      </p:sp>
      <p:grpSp>
        <p:nvGrpSpPr>
          <p:cNvPr id="23" name="组 22" descr="装饰元素"/>
          <p:cNvGrpSpPr/>
          <p:nvPr/>
        </p:nvGrpSpPr>
        <p:grpSpPr>
          <a:xfrm>
            <a:off x="0" y="0"/>
            <a:ext cx="4750604" cy="6858000"/>
            <a:chOff x="0" y="0"/>
            <a:chExt cx="4750604" cy="6858000"/>
          </a:xfrm>
        </p:grpSpPr>
        <p:sp>
          <p:nvSpPr>
            <p:cNvPr id="22" name="任意多边形：形状 21"/>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8" name="任意多边形：形状 17"/>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6" name="任意多边形：形状 15"/>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4" name="任意多边形：形状 13"/>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36321" y="338101"/>
            <a:ext cx="5724645" cy="923330"/>
          </a:xfrm>
          <a:prstGeom prst="rect">
            <a:avLst/>
          </a:prstGeom>
          <a:noFill/>
        </p:spPr>
        <p:txBody>
          <a:bodyPr wrap="none" lIns="91440" tIns="45720" rIns="91440" bIns="45720">
            <a:spAutoFit/>
          </a:bodyPr>
          <a:lstStyle/>
          <a:p>
            <a:pPr algn="ctr"/>
            <a:r>
              <a:rPr lang="en-US" altLang="zh-CN" sz="5400" b="1" dirty="0" smtClean="0">
                <a:ln w="0"/>
                <a:solidFill>
                  <a:schemeClr val="accent1"/>
                </a:solidFill>
                <a:effectLst>
                  <a:outerShdw blurRad="38100" dist="25400" dir="5400000" algn="ctr" rotWithShape="0">
                    <a:srgbClr val="6E747A">
                      <a:alpha val="43000"/>
                    </a:srgbClr>
                  </a:outerShdw>
                </a:effectLst>
                <a:latin typeface="+mj-ea"/>
                <a:ea typeface="+mj-ea"/>
              </a:rPr>
              <a:t>How to be polite </a:t>
            </a:r>
            <a:endParaRPr lang="zh-CN" altLang="en-US" sz="5400" b="1" cap="none" spc="0" dirty="0">
              <a:ln w="0"/>
              <a:solidFill>
                <a:schemeClr val="accent1"/>
              </a:solidFill>
              <a:effectLst>
                <a:outerShdw blurRad="38100" dist="25400" dir="5400000" algn="ctr" rotWithShape="0">
                  <a:srgbClr val="6E747A">
                    <a:alpha val="43000"/>
                  </a:srgbClr>
                </a:outerShdw>
              </a:effectLst>
              <a:latin typeface="+mj-ea"/>
              <a:ea typeface="+mj-ea"/>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427611"/>
            <a:ext cx="8466802" cy="5430389"/>
          </a:xfrm>
          <a:prstGeom prst="rect">
            <a:avLst/>
          </a:prstGeom>
        </p:spPr>
      </p:pic>
      <p:sp>
        <p:nvSpPr>
          <p:cNvPr id="9" name="文本框 8"/>
          <p:cNvSpPr txBox="1"/>
          <p:nvPr/>
        </p:nvSpPr>
        <p:spPr>
          <a:xfrm>
            <a:off x="8466802" y="1427611"/>
            <a:ext cx="3456633"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altLang="zh-CN" sz="3200" dirty="0" smtClean="0">
                <a:latin typeface="+mj-ea"/>
                <a:ea typeface="+mj-ea"/>
              </a:rPr>
              <a:t>Excuse me, Sir, I’m terribly sorry to bother you, but I wonder if you would mind helping me a moment, as long as it’s no trouble, of course.</a:t>
            </a:r>
            <a:endParaRPr lang="zh-CN" altLang="en-US" sz="3200" dirty="0">
              <a:latin typeface="+mj-ea"/>
              <a:ea typeface="+mj-ea"/>
            </a:endParaRPr>
          </a:p>
        </p:txBody>
      </p:sp>
      <p:sp>
        <p:nvSpPr>
          <p:cNvPr id="2" name="矩形 1"/>
          <p:cNvSpPr/>
          <p:nvPr/>
        </p:nvSpPr>
        <p:spPr>
          <a:xfrm>
            <a:off x="8701439" y="338101"/>
            <a:ext cx="2987357"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unrealistic</a:t>
            </a:r>
            <a:endParaRPr lang="zh-CN" alt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descr="一群坐在木桌旁的人&#10;"/>
          <p:cNvPicPr>
            <a:picLocks noGrp="1" noChangeAspect="1"/>
          </p:cNvPicPr>
          <p:nvPr>
            <p:ph type="pic" sz="quarter" idx="10"/>
          </p:nvPr>
        </p:nvPicPr>
        <p:blipFill rotWithShape="1">
          <a:blip r:embed="rId1" cstate="email"/>
          <a:srcRect/>
          <a:stretch>
            <a:fillRect/>
          </a:stretch>
        </p:blipFill>
        <p:spPr>
          <a:xfrm>
            <a:off x="1" y="0"/>
            <a:ext cx="12192000" cy="6858000"/>
          </a:xfrm>
        </p:spPr>
      </p:pic>
      <p:sp>
        <p:nvSpPr>
          <p:cNvPr id="52" name="长方形 51" descr="装饰元素"/>
          <p:cNvSpPr/>
          <p:nvPr/>
        </p:nvSpPr>
        <p:spPr>
          <a:xfrm>
            <a:off x="1" y="748"/>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grpSp>
        <p:nvGrpSpPr>
          <p:cNvPr id="7" name="组 6" descr="装饰元素"/>
          <p:cNvGrpSpPr/>
          <p:nvPr/>
        </p:nvGrpSpPr>
        <p:grpSpPr>
          <a:xfrm>
            <a:off x="9608210" y="0"/>
            <a:ext cx="2570831" cy="6858001"/>
            <a:chOff x="9621170" y="0"/>
            <a:chExt cx="2570831" cy="6858001"/>
          </a:xfrm>
        </p:grpSpPr>
        <p:sp>
          <p:nvSpPr>
            <p:cNvPr id="32" name="任意多边形：形状 31"/>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30" name="任意多边形：形状 29"/>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8" name="任意多边形：形状 27"/>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6" name="任意多边形：形状 25"/>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4" name="任意多边形：形状 23"/>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grpSp>
      <p:sp>
        <p:nvSpPr>
          <p:cNvPr id="2" name="标题 1"/>
          <p:cNvSpPr>
            <a:spLocks noGrp="1"/>
          </p:cNvSpPr>
          <p:nvPr>
            <p:ph type="ctrTitle"/>
          </p:nvPr>
        </p:nvSpPr>
        <p:spPr>
          <a:xfrm>
            <a:off x="520258" y="280811"/>
            <a:ext cx="12442116" cy="879928"/>
          </a:xfrm>
        </p:spPr>
        <p:txBody>
          <a:bodyPr/>
          <a:lstStyle/>
          <a:p>
            <a:r>
              <a:rPr lang="en-US" altLang="zh-CN" dirty="0" smtClean="0"/>
              <a:t>How to be polite</a:t>
            </a:r>
            <a:endParaRPr lang="zh-CN" altLang="en-US" dirty="0"/>
          </a:p>
        </p:txBody>
      </p:sp>
      <p:graphicFrame>
        <p:nvGraphicFramePr>
          <p:cNvPr id="13" name="表格 12"/>
          <p:cNvGraphicFramePr>
            <a:graphicFrameLocks noGrp="1"/>
          </p:cNvGraphicFramePr>
          <p:nvPr/>
        </p:nvGraphicFramePr>
        <p:xfrm>
          <a:off x="755860" y="1262277"/>
          <a:ext cx="9925538" cy="5181600"/>
        </p:xfrm>
        <a:graphic>
          <a:graphicData uri="http://schemas.openxmlformats.org/drawingml/2006/table">
            <a:tbl>
              <a:tblPr firstRow="1" bandRow="1">
                <a:tableStyleId>{BC89EF96-8CEA-46FF-86C4-4CE0E7609802}</a:tableStyleId>
              </a:tblPr>
              <a:tblGrid>
                <a:gridCol w="4962769"/>
                <a:gridCol w="4962769"/>
              </a:tblGrid>
              <a:tr h="1241925">
                <a:tc>
                  <a:txBody>
                    <a:bodyPr/>
                    <a:lstStyle/>
                    <a:p>
                      <a:r>
                        <a:rPr lang="en-US" altLang="zh-CN" sz="4400" dirty="0" smtClean="0">
                          <a:solidFill>
                            <a:schemeClr val="bg1"/>
                          </a:solidFill>
                        </a:rPr>
                        <a:t>Positive </a:t>
                      </a:r>
                      <a:endParaRPr lang="en-US" altLang="zh-CN" sz="4400" dirty="0" smtClean="0">
                        <a:solidFill>
                          <a:schemeClr val="bg1"/>
                        </a:solidFill>
                      </a:endParaRPr>
                    </a:p>
                    <a:p>
                      <a:r>
                        <a:rPr lang="en-US" altLang="zh-CN" sz="4400" dirty="0" smtClean="0">
                          <a:solidFill>
                            <a:schemeClr val="bg1"/>
                          </a:solidFill>
                        </a:rPr>
                        <a:t>politeness strategies</a:t>
                      </a:r>
                      <a:endParaRPr lang="zh-CN" altLang="en-US" sz="4400" dirty="0">
                        <a:solidFill>
                          <a:schemeClr val="bg1"/>
                        </a:solidFill>
                      </a:endParaRPr>
                    </a:p>
                  </a:txBody>
                  <a:tcPr/>
                </a:tc>
                <a:tc>
                  <a:txBody>
                    <a:bodyPr/>
                    <a:lstStyle/>
                    <a:p>
                      <a:r>
                        <a:rPr lang="en-US" altLang="zh-CN" sz="4400" dirty="0" smtClean="0">
                          <a:solidFill>
                            <a:schemeClr val="bg1"/>
                          </a:solidFill>
                        </a:rPr>
                        <a:t>Negative </a:t>
                      </a:r>
                      <a:endParaRPr lang="en-US" altLang="zh-CN" sz="4400" dirty="0" smtClean="0">
                        <a:solidFill>
                          <a:schemeClr val="bg1"/>
                        </a:solidFill>
                      </a:endParaRPr>
                    </a:p>
                    <a:p>
                      <a:r>
                        <a:rPr lang="en-US" altLang="zh-CN" sz="4400" dirty="0" smtClean="0">
                          <a:solidFill>
                            <a:schemeClr val="bg1"/>
                          </a:solidFill>
                        </a:rPr>
                        <a:t>politeness strategies</a:t>
                      </a:r>
                      <a:endParaRPr lang="zh-CN" altLang="en-US" sz="4400" dirty="0">
                        <a:solidFill>
                          <a:schemeClr val="bg1"/>
                        </a:solidFill>
                      </a:endParaRPr>
                    </a:p>
                  </a:txBody>
                  <a:tcPr/>
                </a:tc>
              </a:tr>
              <a:tr h="3725775">
                <a:tc>
                  <a:txBody>
                    <a:bodyPr/>
                    <a:lstStyle/>
                    <a:p>
                      <a:pPr marL="571500" indent="-571500" algn="l" defTabSz="914400" rtl="0" eaLnBrk="1" latinLnBrk="0" hangingPunct="1">
                        <a:buFont typeface="Arial" panose="020B0604020202020204" pitchFamily="34" charset="0"/>
                        <a:buChar char="•"/>
                      </a:pPr>
                      <a:r>
                        <a:rPr lang="en-US" altLang="zh-CN" sz="4400" b="1" kern="1200" dirty="0" smtClean="0">
                          <a:solidFill>
                            <a:schemeClr val="bg1"/>
                          </a:solidFill>
                          <a:latin typeface="+mn-lt"/>
                          <a:ea typeface="+mn-ea"/>
                          <a:cs typeface="+mn-cs"/>
                        </a:rPr>
                        <a:t>Compliments</a:t>
                      </a:r>
                      <a:endParaRPr lang="en-US" altLang="zh-CN" sz="4400" b="1" kern="1200" dirty="0" smtClean="0">
                        <a:solidFill>
                          <a:schemeClr val="bg1"/>
                        </a:solidFill>
                        <a:latin typeface="+mn-lt"/>
                        <a:ea typeface="+mn-ea"/>
                        <a:cs typeface="+mn-cs"/>
                      </a:endParaRPr>
                    </a:p>
                    <a:p>
                      <a:pPr marL="571500" indent="-571500" algn="l" defTabSz="914400" rtl="0" eaLnBrk="1" latinLnBrk="0" hangingPunct="1">
                        <a:buFont typeface="Arial" panose="020B0604020202020204" pitchFamily="34" charset="0"/>
                        <a:buChar char="•"/>
                      </a:pPr>
                      <a:r>
                        <a:rPr lang="en-US" altLang="zh-CN" sz="4400" b="1" kern="1200" dirty="0" smtClean="0">
                          <a:solidFill>
                            <a:schemeClr val="bg1"/>
                          </a:solidFill>
                          <a:latin typeface="+mn-lt"/>
                          <a:ea typeface="+mn-ea"/>
                          <a:cs typeface="+mn-cs"/>
                        </a:rPr>
                        <a:t>Common ground</a:t>
                      </a:r>
                      <a:endParaRPr lang="en-US" altLang="zh-CN" sz="4400" b="1" kern="1200" dirty="0" smtClean="0">
                        <a:solidFill>
                          <a:schemeClr val="bg1"/>
                        </a:solidFill>
                        <a:latin typeface="+mn-lt"/>
                        <a:ea typeface="+mn-ea"/>
                        <a:cs typeface="+mn-cs"/>
                      </a:endParaRPr>
                    </a:p>
                    <a:p>
                      <a:pPr marL="571500" indent="-571500" algn="l" defTabSz="914400" rtl="0" eaLnBrk="1" latinLnBrk="0" hangingPunct="1">
                        <a:buFont typeface="Arial" panose="020B0604020202020204" pitchFamily="34" charset="0"/>
                        <a:buChar char="•"/>
                      </a:pPr>
                      <a:r>
                        <a:rPr lang="en-US" altLang="zh-CN" sz="4400" b="1" kern="1200" dirty="0" smtClean="0">
                          <a:solidFill>
                            <a:schemeClr val="bg1"/>
                          </a:solidFill>
                          <a:latin typeface="+mn-lt"/>
                          <a:ea typeface="+mn-ea"/>
                          <a:cs typeface="+mn-cs"/>
                        </a:rPr>
                        <a:t>Discourse</a:t>
                      </a:r>
                      <a:r>
                        <a:rPr lang="en-US" altLang="zh-CN" sz="4400" b="1" kern="1200" baseline="0" dirty="0" smtClean="0">
                          <a:solidFill>
                            <a:schemeClr val="bg1"/>
                          </a:solidFill>
                          <a:latin typeface="+mn-lt"/>
                          <a:ea typeface="+mn-ea"/>
                          <a:cs typeface="+mn-cs"/>
                        </a:rPr>
                        <a:t> markers (please)</a:t>
                      </a:r>
                      <a:endParaRPr lang="en-US" altLang="zh-CN" sz="4400" b="1" kern="1200" baseline="0" dirty="0" smtClean="0">
                        <a:solidFill>
                          <a:schemeClr val="bg1"/>
                        </a:solidFill>
                        <a:latin typeface="+mn-lt"/>
                        <a:ea typeface="+mn-ea"/>
                        <a:cs typeface="+mn-cs"/>
                      </a:endParaRPr>
                    </a:p>
                    <a:p>
                      <a:pPr marL="571500" indent="-571500" algn="l" defTabSz="914400" rtl="0" eaLnBrk="1" latinLnBrk="0" hangingPunct="1">
                        <a:buFont typeface="Arial" panose="020B0604020202020204" pitchFamily="34" charset="0"/>
                        <a:buChar char="•"/>
                      </a:pPr>
                      <a:r>
                        <a:rPr lang="en-US" altLang="zh-CN" sz="4400" b="1" kern="1200" baseline="0" dirty="0" smtClean="0">
                          <a:solidFill>
                            <a:schemeClr val="bg1"/>
                          </a:solidFill>
                          <a:latin typeface="+mn-lt"/>
                          <a:ea typeface="+mn-ea"/>
                          <a:cs typeface="+mn-cs"/>
                        </a:rPr>
                        <a:t>etc.</a:t>
                      </a:r>
                      <a:endParaRPr lang="en-US" altLang="zh-CN" sz="4400" b="1" kern="1200" dirty="0" smtClean="0">
                        <a:solidFill>
                          <a:schemeClr val="bg1"/>
                        </a:solidFill>
                        <a:latin typeface="+mn-lt"/>
                        <a:ea typeface="+mn-ea"/>
                        <a:cs typeface="+mn-cs"/>
                      </a:endParaRPr>
                    </a:p>
                  </a:txBody>
                  <a:tcPr/>
                </a:tc>
                <a:tc>
                  <a:txBody>
                    <a:bodyPr/>
                    <a:lstStyle/>
                    <a:p>
                      <a:pPr marL="571500" indent="-571500" algn="l" defTabSz="914400" rtl="0" eaLnBrk="1" latinLnBrk="0" hangingPunct="1">
                        <a:buFont typeface="Arial" panose="020B0604020202020204" pitchFamily="34" charset="0"/>
                        <a:buChar char="•"/>
                      </a:pPr>
                      <a:r>
                        <a:rPr lang="en-US" altLang="zh-CN" sz="4800" b="1" kern="1200" dirty="0" smtClean="0">
                          <a:solidFill>
                            <a:schemeClr val="bg1"/>
                          </a:solidFill>
                          <a:latin typeface="+mn-lt"/>
                          <a:ea typeface="+mn-ea"/>
                          <a:cs typeface="+mn-cs"/>
                        </a:rPr>
                        <a:t>Questioning </a:t>
                      </a:r>
                      <a:endParaRPr lang="en-US" altLang="zh-CN" sz="4800" b="1" kern="1200" dirty="0" smtClean="0">
                        <a:solidFill>
                          <a:schemeClr val="bg1"/>
                        </a:solidFill>
                        <a:latin typeface="+mn-lt"/>
                        <a:ea typeface="+mn-ea"/>
                        <a:cs typeface="+mn-cs"/>
                      </a:endParaRPr>
                    </a:p>
                    <a:p>
                      <a:pPr marL="571500" indent="-571500" algn="l" defTabSz="914400" rtl="0" eaLnBrk="1" latinLnBrk="0" hangingPunct="1">
                        <a:buFont typeface="Arial" panose="020B0604020202020204" pitchFamily="34" charset="0"/>
                        <a:buChar char="•"/>
                      </a:pPr>
                      <a:r>
                        <a:rPr lang="en-US" altLang="zh-CN" sz="4800" b="1" kern="1200" dirty="0" smtClean="0">
                          <a:solidFill>
                            <a:schemeClr val="bg1"/>
                          </a:solidFill>
                          <a:latin typeface="+mn-lt"/>
                          <a:ea typeface="+mn-ea"/>
                          <a:cs typeface="+mn-cs"/>
                        </a:rPr>
                        <a:t>Hedging </a:t>
                      </a:r>
                      <a:endParaRPr lang="en-US" altLang="zh-CN" sz="4800" b="1" kern="1200" dirty="0" smtClean="0">
                        <a:solidFill>
                          <a:schemeClr val="bg1"/>
                        </a:solidFill>
                        <a:latin typeface="+mn-lt"/>
                        <a:ea typeface="+mn-ea"/>
                        <a:cs typeface="+mn-cs"/>
                      </a:endParaRPr>
                    </a:p>
                    <a:p>
                      <a:pPr marL="571500" indent="-571500" algn="l" defTabSz="914400" rtl="0" eaLnBrk="1" latinLnBrk="0" hangingPunct="1">
                        <a:buFont typeface="Arial" panose="020B0604020202020204" pitchFamily="34" charset="0"/>
                        <a:buChar char="•"/>
                      </a:pPr>
                      <a:r>
                        <a:rPr lang="en-US" altLang="zh-CN" sz="4800" b="1" kern="1200" dirty="0" smtClean="0">
                          <a:solidFill>
                            <a:schemeClr val="bg1"/>
                          </a:solidFill>
                          <a:latin typeface="+mn-lt"/>
                          <a:ea typeface="+mn-ea"/>
                          <a:cs typeface="+mn-cs"/>
                        </a:rPr>
                        <a:t>Presenting disagreements as opinions  </a:t>
                      </a:r>
                      <a:endParaRPr lang="en-US" altLang="zh-CN" sz="4800" b="1" kern="1200" baseline="0" dirty="0" smtClean="0">
                        <a:solidFill>
                          <a:schemeClr val="bg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descr="一群坐在木桌旁的人&#10;"/>
          <p:cNvPicPr>
            <a:picLocks noGrp="1" noChangeAspect="1"/>
          </p:cNvPicPr>
          <p:nvPr>
            <p:ph type="pic" sz="quarter" idx="10"/>
          </p:nvPr>
        </p:nvPicPr>
        <p:blipFill rotWithShape="1">
          <a:blip r:embed="rId1" cstate="email"/>
          <a:srcRect/>
          <a:stretch>
            <a:fillRect/>
          </a:stretch>
        </p:blipFill>
        <p:spPr>
          <a:xfrm>
            <a:off x="1" y="0"/>
            <a:ext cx="12192000" cy="6858000"/>
          </a:xfrm>
        </p:spPr>
      </p:pic>
      <p:sp>
        <p:nvSpPr>
          <p:cNvPr id="52" name="长方形 51" descr="装饰元素"/>
          <p:cNvSpPr/>
          <p:nvPr/>
        </p:nvSpPr>
        <p:spPr>
          <a:xfrm>
            <a:off x="1" y="748"/>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altLang="zh-CN" dirty="0" smtClean="0"/>
              <a:t>"</a:t>
            </a:r>
            <a:endParaRPr lang="zh-CN" altLang="en-GB" sz="3600" b="1" dirty="0">
              <a:solidFill>
                <a:schemeClr val="bg1"/>
              </a:solidFill>
              <a:latin typeface="Times New Roman" panose="02020603050405020304" pitchFamily="18" charset="0"/>
              <a:cs typeface="Times New Roman" panose="02020603050405020304" pitchFamily="18" charset="0"/>
            </a:endParaRPr>
          </a:p>
        </p:txBody>
      </p:sp>
      <p:grpSp>
        <p:nvGrpSpPr>
          <p:cNvPr id="7" name="组 6" descr="装饰元素"/>
          <p:cNvGrpSpPr/>
          <p:nvPr/>
        </p:nvGrpSpPr>
        <p:grpSpPr>
          <a:xfrm>
            <a:off x="9608210" y="0"/>
            <a:ext cx="2570831" cy="6858001"/>
            <a:chOff x="9621170" y="0"/>
            <a:chExt cx="2570831" cy="6858001"/>
          </a:xfrm>
        </p:grpSpPr>
        <p:sp>
          <p:nvSpPr>
            <p:cNvPr id="32" name="任意多边形：形状 31"/>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30" name="任意多边形：形状 29"/>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8" name="任意多边形：形状 27"/>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6" name="任意多边形：形状 25"/>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4" name="任意多边形：形状 23"/>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grpSp>
      <p:sp>
        <p:nvSpPr>
          <p:cNvPr id="2" name="标题 1"/>
          <p:cNvSpPr>
            <a:spLocks noGrp="1"/>
          </p:cNvSpPr>
          <p:nvPr>
            <p:ph type="ctrTitle"/>
          </p:nvPr>
        </p:nvSpPr>
        <p:spPr>
          <a:xfrm>
            <a:off x="520258" y="280811"/>
            <a:ext cx="12442116" cy="879928"/>
          </a:xfrm>
        </p:spPr>
        <p:txBody>
          <a:bodyPr/>
          <a:lstStyle/>
          <a:p>
            <a:r>
              <a:rPr lang="en-US" altLang="zh-CN" dirty="0" smtClean="0"/>
              <a:t>How to be polite</a:t>
            </a:r>
            <a:endParaRPr lang="zh-CN" altLang="en-US" dirty="0"/>
          </a:p>
        </p:txBody>
      </p:sp>
      <p:sp>
        <p:nvSpPr>
          <p:cNvPr id="3" name="矩形 2"/>
          <p:cNvSpPr/>
          <p:nvPr/>
        </p:nvSpPr>
        <p:spPr>
          <a:xfrm>
            <a:off x="452406" y="1160739"/>
            <a:ext cx="10520393" cy="1569660"/>
          </a:xfrm>
          <a:prstGeom prst="rect">
            <a:avLst/>
          </a:prstGeom>
        </p:spPr>
        <p:txBody>
          <a:bodyPr wrap="square">
            <a:spAutoFit/>
          </a:bodyPr>
          <a:lstStyle/>
          <a:p>
            <a:pPr fontAlgn="base"/>
            <a:r>
              <a:rPr lang="en-US" altLang="zh-CN" sz="3200" b="1" dirty="0">
                <a:solidFill>
                  <a:schemeClr val="bg1"/>
                </a:solidFill>
                <a:latin typeface="Times New Roman" panose="02020603050405020304" pitchFamily="18" charset="0"/>
                <a:cs typeface="Times New Roman" panose="02020603050405020304" pitchFamily="18" charset="0"/>
              </a:rPr>
              <a:t>"Professor, I was wondering if you could tell us about the Chamber of Secrets."</a:t>
            </a:r>
            <a:br>
              <a:rPr lang="en-US" altLang="zh-CN" sz="3200" b="1" dirty="0">
                <a:solidFill>
                  <a:schemeClr val="bg1"/>
                </a:solidFill>
                <a:latin typeface="Times New Roman" panose="02020603050405020304" pitchFamily="18" charset="0"/>
                <a:cs typeface="Times New Roman" panose="02020603050405020304" pitchFamily="18" charset="0"/>
              </a:rPr>
            </a:br>
            <a:r>
              <a:rPr lang="en-US" altLang="zh-CN" sz="3200" b="1" dirty="0">
                <a:solidFill>
                  <a:schemeClr val="bg1"/>
                </a:solidFill>
                <a:latin typeface="Times New Roman" panose="02020603050405020304" pitchFamily="18" charset="0"/>
                <a:cs typeface="Times New Roman" panose="02020603050405020304" pitchFamily="18" charset="0"/>
              </a:rPr>
              <a:t>(Hermione in </a:t>
            </a:r>
            <a:r>
              <a:rPr lang="en-US" altLang="zh-CN" sz="3200" b="1" i="1" dirty="0">
                <a:solidFill>
                  <a:schemeClr val="bg1"/>
                </a:solidFill>
                <a:latin typeface="Times New Roman" panose="02020603050405020304" pitchFamily="18" charset="0"/>
                <a:cs typeface="Times New Roman" panose="02020603050405020304" pitchFamily="18" charset="0"/>
              </a:rPr>
              <a:t>Harry Potter and the Chamber of Secrets</a:t>
            </a:r>
            <a:r>
              <a:rPr lang="en-US" altLang="zh-CN" sz="3200" b="1" dirty="0">
                <a:solidFill>
                  <a:schemeClr val="bg1"/>
                </a:solidFill>
                <a:latin typeface="Times New Roman" panose="02020603050405020304" pitchFamily="18" charset="0"/>
                <a:cs typeface="Times New Roman" panose="02020603050405020304" pitchFamily="18" charset="0"/>
              </a:rPr>
              <a:t>, 2002)</a:t>
            </a:r>
            <a:endParaRPr lang="en-US" altLang="zh-CN" sz="3200" b="1" i="0" dirty="0">
              <a:solidFill>
                <a:schemeClr val="bg1"/>
              </a:solidFill>
              <a:effectLst/>
              <a:latin typeface="Times New Roman" panose="02020603050405020304" pitchFamily="18" charset="0"/>
              <a:cs typeface="Times New Roman" panose="02020603050405020304" pitchFamily="18" charset="0"/>
            </a:endParaRPr>
          </a:p>
        </p:txBody>
      </p:sp>
      <p:sp>
        <p:nvSpPr>
          <p:cNvPr id="4" name="矩形 3"/>
          <p:cNvSpPr/>
          <p:nvPr/>
        </p:nvSpPr>
        <p:spPr>
          <a:xfrm>
            <a:off x="5587340" y="2820039"/>
            <a:ext cx="6337504" cy="830997"/>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altLang="zh-CN" sz="4800" b="1" dirty="0" smtClean="0">
                <a:ln w="0"/>
                <a:solidFill>
                  <a:schemeClr val="accent1"/>
                </a:solidFill>
                <a:effectLst>
                  <a:outerShdw blurRad="38100" dist="25400" dir="5400000" algn="ctr" rotWithShape="0">
                    <a:srgbClr val="6E747A">
                      <a:alpha val="43000"/>
                    </a:srgbClr>
                  </a:outerShdw>
                </a:effectLst>
              </a:rPr>
              <a:t>Hedging and questioning</a:t>
            </a:r>
            <a:endParaRPr lang="zh-CN" altLang="en-US" sz="4800" b="1" dirty="0">
              <a:ln w="0"/>
              <a:solidFill>
                <a:schemeClr val="accent1"/>
              </a:solidFill>
              <a:effectLst>
                <a:outerShdw blurRad="38100" dist="25400" dir="5400000" algn="ctr" rotWithShape="0">
                  <a:srgbClr val="6E747A">
                    <a:alpha val="43000"/>
                  </a:srgbClr>
                </a:outerShdw>
              </a:effectLst>
            </a:endParaRPr>
          </a:p>
        </p:txBody>
      </p:sp>
      <p:sp>
        <p:nvSpPr>
          <p:cNvPr id="5" name="文本框 4"/>
          <p:cNvSpPr txBox="1"/>
          <p:nvPr/>
        </p:nvSpPr>
        <p:spPr>
          <a:xfrm>
            <a:off x="452406" y="3651036"/>
            <a:ext cx="10269868" cy="2831544"/>
          </a:xfrm>
          <a:prstGeom prst="rect">
            <a:avLst/>
          </a:prstGeom>
          <a:noFill/>
        </p:spPr>
        <p:txBody>
          <a:bodyPr wrap="square" rtlCol="0">
            <a:spAutoFit/>
          </a:bodyPr>
          <a:lstStyle/>
          <a:p>
            <a:r>
              <a:rPr lang="en-US" altLang="zh-CN" sz="3200" b="1" dirty="0">
                <a:solidFill>
                  <a:schemeClr val="bg1"/>
                </a:solidFill>
                <a:latin typeface="Times New Roman" panose="02020603050405020304" pitchFamily="18" charset="0"/>
                <a:cs typeface="Times New Roman" panose="02020603050405020304" pitchFamily="18" charset="0"/>
              </a:rPr>
              <a:t>'Laurence,' said Caroline, 'I don't think I'm going to be much help to you at </a:t>
            </a:r>
            <a:r>
              <a:rPr lang="en-US" altLang="zh-CN" sz="3200" b="1" dirty="0" err="1">
                <a:solidFill>
                  <a:schemeClr val="bg1"/>
                </a:solidFill>
                <a:latin typeface="Times New Roman" panose="02020603050405020304" pitchFamily="18" charset="0"/>
                <a:cs typeface="Times New Roman" panose="02020603050405020304" pitchFamily="18" charset="0"/>
              </a:rPr>
              <a:t>Ladylees</a:t>
            </a:r>
            <a:r>
              <a:rPr lang="en-US" altLang="zh-CN" sz="3200" b="1" dirty="0">
                <a:solidFill>
                  <a:schemeClr val="bg1"/>
                </a:solidFill>
                <a:latin typeface="Times New Roman" panose="02020603050405020304" pitchFamily="18" charset="0"/>
                <a:cs typeface="Times New Roman" panose="02020603050405020304" pitchFamily="18" charset="0"/>
              </a:rPr>
              <a:t>. I've had enough holiday-making. I'll stay for a couple of days but I want to get back to London and do some work, actually. Sorry to change my mind but--'</a:t>
            </a:r>
            <a:endParaRPr lang="zh-CN" altLang="en-GB" sz="3200" b="1" dirty="0">
              <a:solidFill>
                <a:schemeClr val="bg1"/>
              </a:solidFill>
              <a:latin typeface="Times New Roman" panose="02020603050405020304" pitchFamily="18" charset="0"/>
              <a:cs typeface="Times New Roman" panose="02020603050405020304" pitchFamily="18" charset="0"/>
            </a:endParaRPr>
          </a:p>
          <a:p>
            <a:endParaRPr lang="zh-CN" altLang="en-US" dirty="0"/>
          </a:p>
        </p:txBody>
      </p:sp>
      <p:sp>
        <p:nvSpPr>
          <p:cNvPr id="15" name="矩形 14"/>
          <p:cNvSpPr/>
          <p:nvPr/>
        </p:nvSpPr>
        <p:spPr>
          <a:xfrm>
            <a:off x="2589716" y="5799215"/>
            <a:ext cx="9314474" cy="830997"/>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altLang="zh-CN" sz="4800" b="1" dirty="0" smtClean="0">
                <a:ln w="0"/>
                <a:solidFill>
                  <a:schemeClr val="accent1"/>
                </a:solidFill>
                <a:effectLst>
                  <a:outerShdw blurRad="38100" dist="25400" dir="5400000" algn="ctr" rotWithShape="0">
                    <a:srgbClr val="6E747A">
                      <a:alpha val="43000"/>
                    </a:srgbClr>
                  </a:outerShdw>
                </a:effectLst>
              </a:rPr>
              <a:t>Presenting disagreements as opinions</a:t>
            </a:r>
            <a:endParaRPr lang="zh-CN" altLang="en-US" sz="4800" b="1"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36321" y="338101"/>
            <a:ext cx="5724645" cy="923330"/>
          </a:xfrm>
          <a:prstGeom prst="rect">
            <a:avLst/>
          </a:prstGeom>
          <a:noFill/>
        </p:spPr>
        <p:txBody>
          <a:bodyPr wrap="none" lIns="91440" tIns="45720" rIns="91440" bIns="45720">
            <a:spAutoFit/>
          </a:bodyPr>
          <a:lstStyle/>
          <a:p>
            <a:pPr algn="ctr"/>
            <a:r>
              <a:rPr lang="en-US" altLang="zh-CN" sz="5400" b="1" cap="none" spc="0" dirty="0" smtClean="0">
                <a:ln w="0"/>
                <a:solidFill>
                  <a:schemeClr val="accent1"/>
                </a:solidFill>
                <a:effectLst>
                  <a:outerShdw blurRad="38100" dist="25400" dir="5400000" algn="ctr" rotWithShape="0">
                    <a:srgbClr val="6E747A">
                      <a:alpha val="43000"/>
                    </a:srgbClr>
                  </a:outerShdw>
                </a:effectLst>
                <a:latin typeface="+mj-ea"/>
                <a:ea typeface="+mj-ea"/>
              </a:rPr>
              <a:t>How to be polite</a:t>
            </a:r>
            <a:endParaRPr lang="zh-CN" altLang="en-US" sz="5400" b="1" cap="none" spc="0" dirty="0">
              <a:ln w="0"/>
              <a:solidFill>
                <a:schemeClr val="accent1"/>
              </a:solidFill>
              <a:effectLst>
                <a:outerShdw blurRad="38100" dist="25400" dir="5400000" algn="ctr" rotWithShape="0">
                  <a:srgbClr val="6E747A">
                    <a:alpha val="43000"/>
                  </a:srgbClr>
                </a:outerShdw>
              </a:effectLst>
              <a:latin typeface="+mj-ea"/>
              <a:ea typeface="+mj-ea"/>
            </a:endParaRPr>
          </a:p>
        </p:txBody>
      </p:sp>
      <p:sp>
        <p:nvSpPr>
          <p:cNvPr id="2" name="文本框 1"/>
          <p:cNvSpPr txBox="1"/>
          <p:nvPr/>
        </p:nvSpPr>
        <p:spPr>
          <a:xfrm>
            <a:off x="713433" y="1597688"/>
            <a:ext cx="9917723" cy="4401205"/>
          </a:xfrm>
          <a:prstGeom prst="rect">
            <a:avLst/>
          </a:prstGeom>
          <a:noFill/>
        </p:spPr>
        <p:txBody>
          <a:bodyPr wrap="square" rtlCol="0">
            <a:spAutoFit/>
          </a:bodyPr>
          <a:lstStyle/>
          <a:p>
            <a:r>
              <a:rPr lang="en-US" altLang="zh-CN" sz="4000" dirty="0" smtClean="0">
                <a:latin typeface="+mj-ea"/>
                <a:ea typeface="+mj-ea"/>
              </a:rPr>
              <a:t>Useful expression</a:t>
            </a:r>
            <a:endParaRPr lang="en-US" altLang="zh-CN" sz="4000" dirty="0" smtClean="0">
              <a:latin typeface="+mj-ea"/>
              <a:ea typeface="+mj-ea"/>
            </a:endParaRPr>
          </a:p>
          <a:p>
            <a:pPr marL="742950" indent="-742950">
              <a:buFont typeface="+mj-lt"/>
              <a:buAutoNum type="arabicPeriod"/>
            </a:pPr>
            <a:r>
              <a:rPr lang="en-US" altLang="zh-CN" sz="4000" dirty="0" smtClean="0">
                <a:latin typeface="+mj-ea"/>
                <a:ea typeface="+mj-ea"/>
              </a:rPr>
              <a:t>If you don’t mind, could/would you …</a:t>
            </a:r>
            <a:endParaRPr lang="en-US" altLang="zh-CN" sz="4000" dirty="0" smtClean="0">
              <a:latin typeface="+mj-ea"/>
              <a:ea typeface="+mj-ea"/>
            </a:endParaRPr>
          </a:p>
          <a:p>
            <a:pPr marL="742950" indent="-742950">
              <a:buFont typeface="+mj-lt"/>
              <a:buAutoNum type="arabicPeriod"/>
            </a:pPr>
            <a:r>
              <a:rPr lang="en-US" altLang="zh-CN" sz="4000" dirty="0" smtClean="0">
                <a:latin typeface="+mj-ea"/>
                <a:ea typeface="+mj-ea"/>
              </a:rPr>
              <a:t>If it’s not a problem, </a:t>
            </a:r>
            <a:r>
              <a:rPr lang="en-US" altLang="zh-CN" sz="4000" dirty="0">
                <a:latin typeface="+mj-ea"/>
                <a:ea typeface="+mj-ea"/>
              </a:rPr>
              <a:t>could/would you …</a:t>
            </a:r>
            <a:endParaRPr lang="en-US" altLang="zh-CN" sz="4000" dirty="0" smtClean="0">
              <a:latin typeface="+mj-ea"/>
              <a:ea typeface="+mj-ea"/>
            </a:endParaRPr>
          </a:p>
          <a:p>
            <a:pPr marL="742950" indent="-742950">
              <a:buFont typeface="+mj-lt"/>
              <a:buAutoNum type="arabicPeriod"/>
            </a:pPr>
            <a:r>
              <a:rPr lang="en-US" altLang="zh-CN" sz="4000" dirty="0" smtClean="0">
                <a:latin typeface="+mj-ea"/>
                <a:ea typeface="+mj-ea"/>
              </a:rPr>
              <a:t>By any chance, </a:t>
            </a:r>
            <a:r>
              <a:rPr lang="en-US" altLang="zh-CN" sz="4000" dirty="0">
                <a:latin typeface="+mj-ea"/>
                <a:ea typeface="+mj-ea"/>
              </a:rPr>
              <a:t>could/would you </a:t>
            </a:r>
            <a:r>
              <a:rPr lang="en-US" altLang="zh-CN" sz="4000" dirty="0" smtClean="0">
                <a:latin typeface="+mj-ea"/>
                <a:ea typeface="+mj-ea"/>
              </a:rPr>
              <a:t>…</a:t>
            </a:r>
            <a:endParaRPr lang="en-US" altLang="zh-CN" sz="4000" dirty="0" smtClean="0">
              <a:latin typeface="+mj-ea"/>
              <a:ea typeface="+mj-ea"/>
            </a:endParaRPr>
          </a:p>
          <a:p>
            <a:pPr marL="742950" indent="-742950">
              <a:buFont typeface="+mj-lt"/>
              <a:buAutoNum type="arabicPeriod"/>
            </a:pPr>
            <a:r>
              <a:rPr lang="en-US" altLang="zh-CN" sz="4000" dirty="0" smtClean="0">
                <a:latin typeface="+mj-ea"/>
                <a:ea typeface="+mj-ea"/>
              </a:rPr>
              <a:t>I wonder if you could/would…</a:t>
            </a:r>
            <a:endParaRPr lang="en-US" altLang="zh-CN" sz="4000" dirty="0" smtClean="0">
              <a:latin typeface="+mj-ea"/>
              <a:ea typeface="+mj-ea"/>
            </a:endParaRPr>
          </a:p>
          <a:p>
            <a:pPr marL="742950" indent="-742950">
              <a:buFont typeface="+mj-lt"/>
              <a:buAutoNum type="arabicPeriod"/>
            </a:pPr>
            <a:r>
              <a:rPr lang="en-US" altLang="zh-CN" sz="4000" dirty="0" smtClean="0">
                <a:latin typeface="+mj-ea"/>
                <a:ea typeface="+mj-ea"/>
              </a:rPr>
              <a:t>I would be much grateful if you could…</a:t>
            </a:r>
            <a:endParaRPr lang="en-US" altLang="zh-CN" sz="4000" dirty="0" smtClean="0">
              <a:latin typeface="+mj-ea"/>
              <a:ea typeface="+mj-ea"/>
            </a:endParaRPr>
          </a:p>
          <a:p>
            <a:pPr marL="742950" indent="-742950">
              <a:buFont typeface="+mj-lt"/>
              <a:buAutoNum type="arabicPeriod"/>
            </a:pPr>
            <a:r>
              <a:rPr lang="en-US" altLang="zh-CN" sz="4000" dirty="0" smtClean="0">
                <a:latin typeface="+mj-ea"/>
                <a:ea typeface="+mj-ea"/>
              </a:rPr>
              <a:t>I would appreciate it if you could…</a:t>
            </a:r>
            <a:endParaRPr lang="zh-CN" altLang="en-US" sz="4000" dirty="0">
              <a:latin typeface="+mj-ea"/>
              <a:ea typeface="+mj-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3602" y="1261431"/>
            <a:ext cx="9917723" cy="1077218"/>
          </a:xfrm>
          <a:prstGeom prst="rect">
            <a:avLst/>
          </a:prstGeom>
          <a:noFill/>
        </p:spPr>
        <p:txBody>
          <a:bodyPr wrap="square" rtlCol="0">
            <a:spAutoFit/>
          </a:bodyPr>
          <a:lstStyle/>
          <a:p>
            <a:r>
              <a:rPr lang="en-US" altLang="zh-CN" sz="3200" dirty="0" smtClean="0">
                <a:latin typeface="+mj-ea"/>
                <a:ea typeface="+mj-ea"/>
              </a:rPr>
              <a:t>In order to reward your reception, I’ve prepared some small gifts for you.</a:t>
            </a:r>
            <a:endParaRPr lang="zh-CN" altLang="en-US" sz="3200" dirty="0">
              <a:latin typeface="+mj-ea"/>
              <a:ea typeface="+mj-ea"/>
            </a:endParaRPr>
          </a:p>
        </p:txBody>
      </p:sp>
      <p:sp>
        <p:nvSpPr>
          <p:cNvPr id="4" name="文本框 3"/>
          <p:cNvSpPr txBox="1"/>
          <p:nvPr/>
        </p:nvSpPr>
        <p:spPr>
          <a:xfrm>
            <a:off x="683602" y="4224568"/>
            <a:ext cx="9887893" cy="584775"/>
          </a:xfrm>
          <a:prstGeom prst="rect">
            <a:avLst/>
          </a:prstGeom>
          <a:noFill/>
        </p:spPr>
        <p:txBody>
          <a:bodyPr wrap="square" rtlCol="0">
            <a:spAutoFit/>
          </a:bodyPr>
          <a:lstStyle/>
          <a:p>
            <a:r>
              <a:rPr lang="en-US" altLang="zh-CN" sz="3200" dirty="0" smtClean="0">
                <a:latin typeface="+mj-ea"/>
                <a:ea typeface="+mj-ea"/>
              </a:rPr>
              <a:t>I want a list of necessary items to be attached.</a:t>
            </a:r>
            <a:endParaRPr lang="zh-CN" altLang="en-US" sz="3200" dirty="0">
              <a:latin typeface="+mj-ea"/>
              <a:ea typeface="+mj-ea"/>
            </a:endParaRPr>
          </a:p>
        </p:txBody>
      </p:sp>
      <p:sp>
        <p:nvSpPr>
          <p:cNvPr id="6" name="矩形 5"/>
          <p:cNvSpPr/>
          <p:nvPr/>
        </p:nvSpPr>
        <p:spPr>
          <a:xfrm>
            <a:off x="683602" y="2436729"/>
            <a:ext cx="10687994" cy="1569660"/>
          </a:xfrm>
          <a:prstGeom prst="rect">
            <a:avLst/>
          </a:prstGeom>
          <a:ln>
            <a:solidFill>
              <a:schemeClr val="accent2">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Aft>
                <a:spcPts val="0"/>
              </a:spcAft>
            </a:pPr>
            <a:r>
              <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rPr>
              <a:t>To convey my genuine gratitude for your reception, I hope you wouldn’t mind the present I sent together with this letter.</a:t>
            </a:r>
            <a:endPar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7" name="矩形 6"/>
          <p:cNvSpPr/>
          <p:nvPr/>
        </p:nvSpPr>
        <p:spPr>
          <a:xfrm>
            <a:off x="683602" y="4951322"/>
            <a:ext cx="10687994" cy="1077218"/>
          </a:xfrm>
          <a:prstGeom prst="rect">
            <a:avLst/>
          </a:prstGeom>
          <a:ln>
            <a:solidFill>
              <a:schemeClr val="accent2">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Aft>
                <a:spcPts val="0"/>
              </a:spcAft>
            </a:pPr>
            <a:r>
              <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rPr>
              <a:t>If it’s not of too much trouble, would you attach a list of necessary items for  me to prepare in advance?</a:t>
            </a:r>
            <a:endPar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8" name="圆角矩形标注 7"/>
          <p:cNvSpPr/>
          <p:nvPr/>
        </p:nvSpPr>
        <p:spPr>
          <a:xfrm>
            <a:off x="7952667" y="238743"/>
            <a:ext cx="3996445" cy="1609017"/>
          </a:xfrm>
          <a:prstGeom prst="wedgeRoundRectCallout">
            <a:avLst>
              <a:gd name="adj1" fmla="val -36924"/>
              <a:gd name="adj2" fmla="val 712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mj-ea"/>
                <a:ea typeface="+mj-ea"/>
              </a:rPr>
              <a:t>How would you feel if you were Lynn?</a:t>
            </a:r>
            <a:endParaRPr lang="zh-CN" altLang="en-US" sz="3600" b="1" dirty="0">
              <a:latin typeface="+mj-ea"/>
              <a:ea typeface="+mj-ea"/>
            </a:endParaRPr>
          </a:p>
        </p:txBody>
      </p:sp>
      <p:sp>
        <p:nvSpPr>
          <p:cNvPr id="9" name="矩形 8"/>
          <p:cNvSpPr/>
          <p:nvPr/>
        </p:nvSpPr>
        <p:spPr>
          <a:xfrm>
            <a:off x="1136321" y="338101"/>
            <a:ext cx="5724645" cy="923330"/>
          </a:xfrm>
          <a:prstGeom prst="rect">
            <a:avLst/>
          </a:prstGeom>
          <a:noFill/>
        </p:spPr>
        <p:txBody>
          <a:bodyPr wrap="none" lIns="91440" tIns="45720" rIns="91440" bIns="45720">
            <a:spAutoFit/>
          </a:bodyPr>
          <a:lstStyle/>
          <a:p>
            <a:pPr algn="ctr"/>
            <a:r>
              <a:rPr lang="en-US" altLang="zh-CN" sz="5400" b="1" cap="none" spc="0" dirty="0" smtClean="0">
                <a:ln w="0"/>
                <a:solidFill>
                  <a:schemeClr val="accent1"/>
                </a:solidFill>
                <a:effectLst>
                  <a:outerShdw blurRad="38100" dist="25400" dir="5400000" algn="ctr" rotWithShape="0">
                    <a:srgbClr val="6E747A">
                      <a:alpha val="43000"/>
                    </a:srgbClr>
                  </a:outerShdw>
                </a:effectLst>
                <a:latin typeface="+mj-ea"/>
                <a:ea typeface="+mj-ea"/>
              </a:rPr>
              <a:t>How to be polite</a:t>
            </a:r>
            <a:endParaRPr lang="zh-CN" altLang="en-US" sz="5400" b="1" cap="none" spc="0" dirty="0">
              <a:ln w="0"/>
              <a:solidFill>
                <a:schemeClr val="accent1"/>
              </a:solidFill>
              <a:effectLst>
                <a:outerShdw blurRad="38100" dist="25400" dir="5400000" algn="ctr" rotWithShape="0">
                  <a:srgbClr val="6E747A">
                    <a:alpha val="43000"/>
                  </a:srgbClr>
                </a:outerShdw>
              </a:effectLst>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descr="书架上的书籍"/>
          <p:cNvPicPr>
            <a:picLocks noGrp="1" noChangeAspect="1"/>
          </p:cNvPicPr>
          <p:nvPr>
            <p:ph type="pic" sz="quarter" idx="10"/>
          </p:nvPr>
        </p:nvPicPr>
        <p:blipFill>
          <a:blip r:embed="rId1" cstate="email">
            <a:extLst>
              <a:ext uri="{BEBA8EAE-BF5A-486C-A8C5-ECC9F3942E4B}">
                <a14:imgProps xmlns:a14="http://schemas.microsoft.com/office/drawing/2010/main">
                  <a14:imgLayer r:embed="rId2">
                    <a14:imgEffect>
                      <a14:brightnessContrast bright="-40000"/>
                    </a14:imgEffect>
                  </a14:imgLayer>
                </a14:imgProps>
              </a:ext>
            </a:extLst>
          </a:blip>
          <a:srcRect/>
          <a:stretch>
            <a:fillRect/>
          </a:stretch>
        </p:blipFill>
        <p:spPr>
          <a:xfrm>
            <a:off x="-2" y="0"/>
            <a:ext cx="12192001" cy="6858000"/>
          </a:xfrm>
        </p:spPr>
      </p:pic>
      <p:grpSp>
        <p:nvGrpSpPr>
          <p:cNvPr id="23" name="组 22" descr="装饰元素"/>
          <p:cNvGrpSpPr/>
          <p:nvPr/>
        </p:nvGrpSpPr>
        <p:grpSpPr>
          <a:xfrm>
            <a:off x="0" y="0"/>
            <a:ext cx="4750604" cy="6858000"/>
            <a:chOff x="0" y="0"/>
            <a:chExt cx="4750604" cy="6858000"/>
          </a:xfrm>
        </p:grpSpPr>
        <p:sp>
          <p:nvSpPr>
            <p:cNvPr id="22" name="任意多边形：形状 21"/>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18" name="任意多边形：形状 17"/>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16" name="任意多边形：形状 15"/>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14" name="任意多边形：形状 13"/>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grpSp>
      <p:sp>
        <p:nvSpPr>
          <p:cNvPr id="34" name="标题 33"/>
          <p:cNvSpPr>
            <a:spLocks noGrp="1"/>
          </p:cNvSpPr>
          <p:nvPr>
            <p:ph type="title"/>
          </p:nvPr>
        </p:nvSpPr>
        <p:spPr/>
        <p:txBody>
          <a:bodyPr rtlCol="0"/>
          <a:lstStyle/>
          <a:p>
            <a:pPr rtl="0"/>
            <a:r>
              <a:rPr lang="en-US" altLang="zh-CN" dirty="0" smtClean="0"/>
              <a:t>PRACTICAL WRITING</a:t>
            </a:r>
            <a:endParaRPr lang="en-US" altLang="zh-CN" dirty="0"/>
          </a:p>
        </p:txBody>
      </p:sp>
      <p:sp>
        <p:nvSpPr>
          <p:cNvPr id="35" name="文本占位符 34"/>
          <p:cNvSpPr>
            <a:spLocks noGrp="1"/>
          </p:cNvSpPr>
          <p:nvPr>
            <p:ph type="body" idx="1"/>
          </p:nvPr>
        </p:nvSpPr>
        <p:spPr>
          <a:xfrm>
            <a:off x="4590288" y="5193792"/>
            <a:ext cx="5296662" cy="978408"/>
          </a:xfrm>
        </p:spPr>
        <p:txBody>
          <a:bodyPr rtlCol="0"/>
          <a:lstStyle/>
          <a:p>
            <a:pPr rtl="0"/>
            <a:r>
              <a:rPr lang="zh-CN" altLang="en-US" dirty="0"/>
              <a:t>林</a:t>
            </a:r>
            <a:r>
              <a:rPr lang="zh-CN" altLang="en-US" dirty="0" smtClean="0"/>
              <a:t>嘉禾</a:t>
            </a:r>
            <a:endParaRPr lang="zh-CN" altLang="en-GB" dirty="0"/>
          </a:p>
          <a:p>
            <a:pPr rtl="0"/>
            <a:r>
              <a:rPr lang="zh-CN" altLang="en-US" dirty="0" smtClean="0"/>
              <a:t>杭州学军中学</a:t>
            </a:r>
            <a:endParaRPr lang="zh-CN" altLang="en-GB" dirty="0"/>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3602" y="1261431"/>
            <a:ext cx="9917723" cy="1077218"/>
          </a:xfrm>
          <a:prstGeom prst="rect">
            <a:avLst/>
          </a:prstGeom>
          <a:noFill/>
        </p:spPr>
        <p:txBody>
          <a:bodyPr wrap="square" rtlCol="0">
            <a:spAutoFit/>
          </a:bodyPr>
          <a:lstStyle/>
          <a:p>
            <a:r>
              <a:rPr lang="en-US" altLang="zh-CN" sz="3200" dirty="0">
                <a:latin typeface="+mj-ea"/>
                <a:ea typeface="+mj-ea"/>
              </a:rPr>
              <a:t>More information about Canadian life is also anticipated to be </a:t>
            </a:r>
            <a:r>
              <a:rPr lang="en-US" altLang="zh-CN" sz="3200" dirty="0" smtClean="0">
                <a:latin typeface="+mj-ea"/>
                <a:ea typeface="+mj-ea"/>
              </a:rPr>
              <a:t>offered.</a:t>
            </a:r>
            <a:endParaRPr lang="zh-CN" altLang="en-US" sz="3200" dirty="0">
              <a:latin typeface="+mj-ea"/>
              <a:ea typeface="+mj-ea"/>
            </a:endParaRPr>
          </a:p>
        </p:txBody>
      </p:sp>
      <p:sp>
        <p:nvSpPr>
          <p:cNvPr id="4" name="文本框 3"/>
          <p:cNvSpPr txBox="1"/>
          <p:nvPr/>
        </p:nvSpPr>
        <p:spPr>
          <a:xfrm>
            <a:off x="683602" y="2723370"/>
            <a:ext cx="9887893" cy="1077218"/>
          </a:xfrm>
          <a:prstGeom prst="rect">
            <a:avLst/>
          </a:prstGeom>
          <a:noFill/>
        </p:spPr>
        <p:txBody>
          <a:bodyPr wrap="square" rtlCol="0">
            <a:spAutoFit/>
          </a:bodyPr>
          <a:lstStyle/>
          <a:p>
            <a:r>
              <a:rPr lang="en-US" altLang="zh-CN" sz="3200" dirty="0">
                <a:latin typeface="+mj-ea"/>
                <a:ea typeface="+mj-ea"/>
              </a:rPr>
              <a:t>I would be grateful if the relevant details regarding to the local climate and culture are </a:t>
            </a:r>
            <a:r>
              <a:rPr lang="en-US" altLang="zh-CN" sz="3200" dirty="0" smtClean="0">
                <a:latin typeface="+mj-ea"/>
                <a:ea typeface="+mj-ea"/>
              </a:rPr>
              <a:t>provided.</a:t>
            </a:r>
            <a:endParaRPr lang="zh-CN" altLang="en-US" sz="3200" dirty="0">
              <a:latin typeface="+mj-ea"/>
              <a:ea typeface="+mj-ea"/>
            </a:endParaRPr>
          </a:p>
        </p:txBody>
      </p:sp>
      <p:sp>
        <p:nvSpPr>
          <p:cNvPr id="6" name="矩形 5"/>
          <p:cNvSpPr/>
          <p:nvPr/>
        </p:nvSpPr>
        <p:spPr>
          <a:xfrm>
            <a:off x="683602" y="4446373"/>
            <a:ext cx="10687994" cy="1569660"/>
          </a:xfrm>
          <a:prstGeom prst="rect">
            <a:avLst/>
          </a:prstGeom>
          <a:ln>
            <a:solidFill>
              <a:schemeClr val="accent2">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Aft>
                <a:spcPts val="0"/>
              </a:spcAft>
            </a:pPr>
            <a:r>
              <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rPr>
              <a:t>Though I have acquired basic information from the Internet, I’m still wondering if you could offer me suggestions from a native’s perspective.</a:t>
            </a:r>
            <a:endPar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8" name="圆角矩形标注 7"/>
          <p:cNvSpPr/>
          <p:nvPr/>
        </p:nvSpPr>
        <p:spPr>
          <a:xfrm>
            <a:off x="7952667" y="238743"/>
            <a:ext cx="3996445" cy="1609017"/>
          </a:xfrm>
          <a:prstGeom prst="wedgeRoundRectCallout">
            <a:avLst>
              <a:gd name="adj1" fmla="val -36924"/>
              <a:gd name="adj2" fmla="val 712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mj-ea"/>
                <a:ea typeface="+mj-ea"/>
              </a:rPr>
              <a:t>How would you feel if you were Lynn?</a:t>
            </a:r>
            <a:endParaRPr lang="zh-CN" altLang="en-US" sz="3600" b="1" dirty="0">
              <a:latin typeface="+mj-ea"/>
              <a:ea typeface="+mj-ea"/>
            </a:endParaRPr>
          </a:p>
        </p:txBody>
      </p:sp>
      <p:sp>
        <p:nvSpPr>
          <p:cNvPr id="7" name="矩形 6"/>
          <p:cNvSpPr/>
          <p:nvPr/>
        </p:nvSpPr>
        <p:spPr>
          <a:xfrm>
            <a:off x="1136321" y="338101"/>
            <a:ext cx="5724645" cy="923330"/>
          </a:xfrm>
          <a:prstGeom prst="rect">
            <a:avLst/>
          </a:prstGeom>
          <a:noFill/>
        </p:spPr>
        <p:txBody>
          <a:bodyPr wrap="none" lIns="91440" tIns="45720" rIns="91440" bIns="45720">
            <a:spAutoFit/>
          </a:bodyPr>
          <a:lstStyle/>
          <a:p>
            <a:pPr algn="ctr"/>
            <a:r>
              <a:rPr lang="en-US" altLang="zh-CN" sz="5400" b="1" cap="none" spc="0" dirty="0" smtClean="0">
                <a:ln w="0"/>
                <a:solidFill>
                  <a:schemeClr val="accent1"/>
                </a:solidFill>
                <a:effectLst>
                  <a:outerShdw blurRad="38100" dist="25400" dir="5400000" algn="ctr" rotWithShape="0">
                    <a:srgbClr val="6E747A">
                      <a:alpha val="43000"/>
                    </a:srgbClr>
                  </a:outerShdw>
                </a:effectLst>
                <a:latin typeface="+mj-ea"/>
                <a:ea typeface="+mj-ea"/>
              </a:rPr>
              <a:t>How to be polite</a:t>
            </a:r>
            <a:endParaRPr lang="zh-CN" altLang="en-US" sz="5400" b="1" cap="none" spc="0" dirty="0">
              <a:ln w="0"/>
              <a:solidFill>
                <a:schemeClr val="accent1"/>
              </a:solidFill>
              <a:effectLst>
                <a:outerShdw blurRad="38100" dist="25400" dir="5400000" algn="ctr" rotWithShape="0">
                  <a:srgbClr val="6E747A">
                    <a:alpha val="43000"/>
                  </a:srgbClr>
                </a:outerShdw>
              </a:effectLst>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635278" y="1356527"/>
          <a:ext cx="7132098" cy="47114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矩形 6"/>
          <p:cNvSpPr/>
          <p:nvPr/>
        </p:nvSpPr>
        <p:spPr>
          <a:xfrm>
            <a:off x="2836396" y="2967335"/>
            <a:ext cx="6519221" cy="923330"/>
          </a:xfrm>
          <a:prstGeom prst="rect">
            <a:avLst/>
          </a:prstGeom>
          <a:noFill/>
        </p:spPr>
        <p:txBody>
          <a:bodyPr wrap="none" lIns="91440" tIns="45720" rIns="91440" bIns="45720">
            <a:spAutoFit/>
          </a:bodyPr>
          <a:lstStyle/>
          <a:p>
            <a:pPr algn="ctr"/>
            <a:r>
              <a:rPr lang="en-US" altLang="zh-CN" sz="5400" b="1" cap="none" spc="0" dirty="0" smtClean="0">
                <a:ln w="0"/>
                <a:solidFill>
                  <a:schemeClr val="tx1"/>
                </a:solidFill>
                <a:effectLst>
                  <a:outerShdw blurRad="38100" dist="38100" dir="2700000" algn="tl">
                    <a:srgbClr val="000000">
                      <a:alpha val="43137"/>
                    </a:srgbClr>
                  </a:outerShdw>
                </a:effectLst>
              </a:rPr>
              <a:t>The more the merrier?</a:t>
            </a:r>
            <a:endParaRPr lang="zh-CN" altLang="en-US" sz="5400" b="1" cap="none" spc="0" dirty="0">
              <a:ln w="0"/>
              <a:solidFill>
                <a:schemeClr val="tx1"/>
              </a:solidFill>
              <a:effectLst>
                <a:outerShdw blurRad="38100" dist="38100" dir="2700000" algn="tl">
                  <a:srgbClr val="000000">
                    <a:alpha val="43137"/>
                  </a:srgbClr>
                </a:outerShdw>
              </a:effectLst>
            </a:endParaRPr>
          </a:p>
        </p:txBody>
      </p:sp>
      <p:sp>
        <p:nvSpPr>
          <p:cNvPr id="6" name="矩形 5"/>
          <p:cNvSpPr/>
          <p:nvPr/>
        </p:nvSpPr>
        <p:spPr>
          <a:xfrm>
            <a:off x="1136321" y="338101"/>
            <a:ext cx="5724645" cy="923330"/>
          </a:xfrm>
          <a:prstGeom prst="rect">
            <a:avLst/>
          </a:prstGeom>
          <a:noFill/>
        </p:spPr>
        <p:txBody>
          <a:bodyPr wrap="none" lIns="91440" tIns="45720" rIns="91440" bIns="45720">
            <a:spAutoFit/>
          </a:bodyPr>
          <a:lstStyle/>
          <a:p>
            <a:pPr algn="ctr"/>
            <a:r>
              <a:rPr lang="en-US" altLang="zh-CN" sz="5400" b="1" cap="none" spc="0" dirty="0" smtClean="0">
                <a:ln w="0"/>
                <a:solidFill>
                  <a:schemeClr val="accent1"/>
                </a:solidFill>
                <a:effectLst>
                  <a:outerShdw blurRad="38100" dist="25400" dir="5400000" algn="ctr" rotWithShape="0">
                    <a:srgbClr val="6E747A">
                      <a:alpha val="43000"/>
                    </a:srgbClr>
                  </a:outerShdw>
                </a:effectLst>
                <a:latin typeface="+mj-ea"/>
                <a:ea typeface="+mj-ea"/>
              </a:rPr>
              <a:t>How to be polite</a:t>
            </a:r>
            <a:endParaRPr lang="zh-CN" altLang="en-US" sz="5400" b="1" cap="none" spc="0" dirty="0">
              <a:ln w="0"/>
              <a:solidFill>
                <a:schemeClr val="accent1"/>
              </a:solidFill>
              <a:effectLst>
                <a:outerShdw blurRad="38100" dist="25400" dir="5400000" algn="ctr" rotWithShape="0">
                  <a:srgbClr val="6E747A">
                    <a:alpha val="43000"/>
                  </a:srgbClr>
                </a:outerShdw>
              </a:effectLst>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3046" y="0"/>
            <a:ext cx="11764492" cy="5016758"/>
          </a:xfrm>
          <a:prstGeom prst="rect">
            <a:avLst/>
          </a:prstGeom>
        </p:spPr>
        <p:txBody>
          <a:bodyPr wrap="square">
            <a:spAutoFit/>
          </a:bodyPr>
          <a:lstStyle/>
          <a:p>
            <a:pPr algn="just">
              <a:spcAft>
                <a:spcPts val="0"/>
              </a:spcAft>
            </a:pPr>
            <a:r>
              <a:rPr lang="en-GB" altLang="zh-CN" sz="3200" b="1" kern="100" dirty="0">
                <a:latin typeface="等线" panose="02010600030101010101" pitchFamily="2" charset="-122"/>
                <a:ea typeface="等线" panose="02010600030101010101" pitchFamily="2" charset="-122"/>
                <a:cs typeface="Times New Roman" panose="02020603050405020304" pitchFamily="18" charset="0"/>
              </a:rPr>
              <a:t>Dear Lynn,</a:t>
            </a:r>
            <a:endParaRPr lang="zh-CN" altLang="zh-CN" sz="3200" b="1" kern="100" dirty="0">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	I’m </a:t>
            </a:r>
            <a:r>
              <a:rPr lang="en-GB" altLang="zh-CN" sz="3200" b="1" kern="100" dirty="0">
                <a:latin typeface="等线" panose="02010600030101010101" pitchFamily="2" charset="-122"/>
                <a:ea typeface="等线" panose="02010600030101010101" pitchFamily="2" charset="-122"/>
                <a:cs typeface="Times New Roman" panose="02020603050405020304" pitchFamily="18" charset="0"/>
              </a:rPr>
              <a:t>Li Hua, </a:t>
            </a: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an </a:t>
            </a:r>
            <a:r>
              <a:rPr lang="en-GB" altLang="zh-CN" sz="3200" b="1" kern="100" dirty="0">
                <a:latin typeface="等线" panose="02010600030101010101" pitchFamily="2" charset="-122"/>
                <a:ea typeface="等线" panose="02010600030101010101" pitchFamily="2" charset="-122"/>
                <a:cs typeface="Times New Roman" panose="02020603050405020304" pitchFamily="18" charset="0"/>
              </a:rPr>
              <a:t>exchange student from </a:t>
            </a: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China. I’m delighted to know that I will live with your family next term. </a:t>
            </a:r>
            <a:r>
              <a:rPr lang="en-GB" altLang="zh-CN" sz="3200" b="1" u="sng" kern="100" dirty="0" smtClean="0">
                <a:latin typeface="等线" panose="02010600030101010101" pitchFamily="2" charset="-122"/>
                <a:ea typeface="等线" panose="02010600030101010101" pitchFamily="2" charset="-122"/>
                <a:cs typeface="Times New Roman" panose="02020603050405020304" pitchFamily="18" charset="0"/>
              </a:rPr>
              <a:t>There are something that I may </a:t>
            </a:r>
            <a:r>
              <a:rPr lang="en-GB" altLang="zh-CN" sz="3200" b="1" u="sng" kern="100" dirty="0" smtClean="0">
                <a:solidFill>
                  <a:schemeClr val="accent5">
                    <a:lumMod val="60000"/>
                    <a:lumOff val="40000"/>
                  </a:schemeClr>
                </a:solidFill>
                <a:latin typeface="等线" panose="02010600030101010101" pitchFamily="2" charset="-122"/>
                <a:ea typeface="等线" panose="02010600030101010101" pitchFamily="2" charset="-122"/>
                <a:cs typeface="Times New Roman" panose="02020603050405020304" pitchFamily="18" charset="0"/>
              </a:rPr>
              <a:t>disturb</a:t>
            </a:r>
            <a:r>
              <a:rPr lang="en-GB" altLang="zh-CN" sz="3200" b="1" u="sng" kern="100" dirty="0" smtClean="0">
                <a:latin typeface="等线" panose="02010600030101010101" pitchFamily="2" charset="-122"/>
                <a:ea typeface="等线" panose="02010600030101010101" pitchFamily="2" charset="-122"/>
                <a:cs typeface="Times New Roman" panose="02020603050405020304" pitchFamily="18" charset="0"/>
              </a:rPr>
              <a:t> you.</a:t>
            </a:r>
            <a:endParaRPr lang="en-GB" altLang="zh-CN" sz="3200" b="1" u="sng" kern="100" dirty="0" smtClean="0">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GB" altLang="zh-CN" sz="3200" b="1" kern="100" dirty="0">
                <a:effectLst/>
                <a:latin typeface="等线" panose="02010600030101010101" pitchFamily="2" charset="-122"/>
                <a:ea typeface="等线" panose="02010600030101010101" pitchFamily="2" charset="-122"/>
                <a:cs typeface="Times New Roman" panose="02020603050405020304" pitchFamily="18" charset="0"/>
              </a:rPr>
              <a:t>	</a:t>
            </a:r>
            <a:r>
              <a:rPr lang="en-GB" altLang="zh-CN" sz="3200" b="1" kern="100" dirty="0" smtClean="0">
                <a:effectLst/>
                <a:latin typeface="等线" panose="02010600030101010101" pitchFamily="2" charset="-122"/>
                <a:ea typeface="等线" panose="02010600030101010101" pitchFamily="2" charset="-122"/>
                <a:cs typeface="Times New Roman" panose="02020603050405020304" pitchFamily="18" charset="0"/>
              </a:rPr>
              <a:t>I hav</a:t>
            </a: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e booked a flight which will arrive in Canada at 3 p.m. next Monday. </a:t>
            </a:r>
            <a:r>
              <a:rPr lang="en-GB" altLang="zh-CN" sz="3200" b="1" u="sng" kern="100" dirty="0" smtClean="0">
                <a:latin typeface="等线" panose="02010600030101010101" pitchFamily="2" charset="-122"/>
                <a:ea typeface="等线" panose="02010600030101010101" pitchFamily="2" charset="-122"/>
                <a:cs typeface="Times New Roman" panose="02020603050405020304" pitchFamily="18" charset="0"/>
              </a:rPr>
              <a:t>Please </a:t>
            </a:r>
            <a:r>
              <a:rPr lang="en-GB" altLang="zh-CN" sz="3200" b="1" u="sng" kern="100" dirty="0" smtClean="0">
                <a:solidFill>
                  <a:schemeClr val="accent5">
                    <a:lumMod val="60000"/>
                    <a:lumOff val="40000"/>
                  </a:schemeClr>
                </a:solidFill>
                <a:latin typeface="等线" panose="02010600030101010101" pitchFamily="2" charset="-122"/>
                <a:ea typeface="等线" panose="02010600030101010101" pitchFamily="2" charset="-122"/>
                <a:cs typeface="Times New Roman" panose="02020603050405020304" pitchFamily="18" charset="0"/>
              </a:rPr>
              <a:t>forgive</a:t>
            </a:r>
            <a:r>
              <a:rPr lang="en-GB" altLang="zh-CN" sz="3200" b="1" u="sng" kern="100" dirty="0" smtClean="0">
                <a:latin typeface="等线" panose="02010600030101010101" pitchFamily="2" charset="-122"/>
                <a:ea typeface="等线" panose="02010600030101010101" pitchFamily="2" charset="-122"/>
                <a:cs typeface="Times New Roman" panose="02020603050405020304" pitchFamily="18" charset="0"/>
              </a:rPr>
              <a:t> me if I cause any inconvenience for you.</a:t>
            </a: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 Besides, I wonder what I should prepare for the coming days, since </a:t>
            </a:r>
            <a:r>
              <a:rPr lang="en-GB" altLang="zh-CN" sz="3200" b="1" u="sng" kern="100" dirty="0" smtClean="0">
                <a:latin typeface="等线" panose="02010600030101010101" pitchFamily="2" charset="-122"/>
                <a:ea typeface="等线" panose="02010600030101010101" pitchFamily="2" charset="-122"/>
                <a:cs typeface="Times New Roman" panose="02020603050405020304" pitchFamily="18" charset="0"/>
              </a:rPr>
              <a:t>I don’t want to </a:t>
            </a:r>
            <a:r>
              <a:rPr lang="en-GB" altLang="zh-CN" sz="3200" b="1" u="sng" kern="100" dirty="0" smtClean="0">
                <a:solidFill>
                  <a:schemeClr val="accent5">
                    <a:lumMod val="60000"/>
                    <a:lumOff val="40000"/>
                  </a:schemeClr>
                </a:solidFill>
                <a:latin typeface="等线" panose="02010600030101010101" pitchFamily="2" charset="-122"/>
                <a:ea typeface="等线" panose="02010600030101010101" pitchFamily="2" charset="-122"/>
                <a:cs typeface="Times New Roman" panose="02020603050405020304" pitchFamily="18" charset="0"/>
              </a:rPr>
              <a:t>bother</a:t>
            </a:r>
            <a:r>
              <a:rPr lang="en-GB" altLang="zh-CN" sz="3200" b="1" u="sng" kern="100" dirty="0" smtClean="0">
                <a:latin typeface="等线" panose="02010600030101010101" pitchFamily="2" charset="-122"/>
                <a:ea typeface="等线" panose="02010600030101010101" pitchFamily="2" charset="-122"/>
                <a:cs typeface="Times New Roman" panose="02020603050405020304" pitchFamily="18" charset="0"/>
              </a:rPr>
              <a:t> you too much.</a:t>
            </a:r>
            <a:endParaRPr lang="en-GB" altLang="zh-CN" sz="3200" b="1" u="sng" kern="100" dirty="0" smtClean="0">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GB" altLang="zh-CN" sz="3200" b="1" kern="100" dirty="0">
                <a:effectLst/>
                <a:latin typeface="等线" panose="02010600030101010101" pitchFamily="2" charset="-122"/>
                <a:ea typeface="等线" panose="02010600030101010101" pitchFamily="2" charset="-122"/>
                <a:cs typeface="Times New Roman" panose="02020603050405020304" pitchFamily="18" charset="0"/>
              </a:rPr>
              <a:t>	</a:t>
            </a:r>
            <a:r>
              <a:rPr lang="en-GB" altLang="zh-CN" sz="3200" b="1" kern="100" dirty="0" smtClean="0">
                <a:effectLst/>
                <a:latin typeface="等线" panose="02010600030101010101" pitchFamily="2" charset="-122"/>
                <a:ea typeface="等线" panose="02010600030101010101" pitchFamily="2" charset="-122"/>
                <a:cs typeface="Times New Roman" panose="02020603050405020304" pitchFamily="18" charset="0"/>
              </a:rPr>
              <a:t>I’m looking forward to your reply. </a:t>
            </a:r>
            <a:endParaRPr lang="zh-CN" altLang="zh-CN" sz="32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3287" y="251209"/>
            <a:ext cx="11764492" cy="1077218"/>
          </a:xfrm>
          <a:prstGeom prst="rect">
            <a:avLst/>
          </a:prstGeom>
        </p:spPr>
        <p:txBody>
          <a:bodyPr wrap="square">
            <a:spAutoFit/>
          </a:bodyPr>
          <a:lstStyle/>
          <a:p>
            <a:pPr marL="514350" indent="-514350" algn="just">
              <a:spcAft>
                <a:spcPts val="0"/>
              </a:spcAft>
              <a:buFont typeface="+mj-lt"/>
              <a:buAutoNum type="arabicPeriod"/>
            </a:pP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There are something that I may </a:t>
            </a:r>
            <a:r>
              <a:rPr lang="en-GB" altLang="zh-CN" sz="3200" b="1" kern="100" dirty="0" smtClean="0">
                <a:solidFill>
                  <a:schemeClr val="accent5">
                    <a:lumMod val="60000"/>
                    <a:lumOff val="40000"/>
                  </a:schemeClr>
                </a:solidFill>
                <a:latin typeface="等线" panose="02010600030101010101" pitchFamily="2" charset="-122"/>
                <a:ea typeface="等线" panose="02010600030101010101" pitchFamily="2" charset="-122"/>
                <a:cs typeface="Times New Roman" panose="02020603050405020304" pitchFamily="18" charset="0"/>
              </a:rPr>
              <a:t>disturb</a:t>
            </a: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 you.</a:t>
            </a:r>
            <a:endPar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endParaRPr lang="zh-CN" altLang="zh-CN" sz="32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矩形 2"/>
          <p:cNvSpPr/>
          <p:nvPr/>
        </p:nvSpPr>
        <p:spPr>
          <a:xfrm>
            <a:off x="353818" y="813061"/>
            <a:ext cx="11243671" cy="605018"/>
          </a:xfrm>
          <a:prstGeom prst="rect">
            <a:avLst/>
          </a:prstGeom>
          <a:ln>
            <a:solidFill>
              <a:schemeClr val="accent2">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Aft>
                <a:spcPts val="0"/>
              </a:spcAft>
            </a:pPr>
            <a:r>
              <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rPr>
              <a:t>I’m _______ there are things I may ________ bother you with.</a:t>
            </a:r>
            <a:endPar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4" name="矩形 3"/>
          <p:cNvSpPr/>
          <p:nvPr/>
        </p:nvSpPr>
        <p:spPr>
          <a:xfrm>
            <a:off x="243286" y="1640525"/>
            <a:ext cx="11764492" cy="584775"/>
          </a:xfrm>
          <a:prstGeom prst="rect">
            <a:avLst/>
          </a:prstGeom>
        </p:spPr>
        <p:txBody>
          <a:bodyPr wrap="square">
            <a:spAutoFit/>
          </a:bodyPr>
          <a:lstStyle/>
          <a:p>
            <a:pPr algn="just">
              <a:spcAft>
                <a:spcPts val="0"/>
              </a:spcAft>
            </a:pP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2. Please </a:t>
            </a:r>
            <a:r>
              <a:rPr lang="en-GB" altLang="zh-CN" sz="3200" b="1" kern="100" dirty="0">
                <a:solidFill>
                  <a:schemeClr val="accent5">
                    <a:lumMod val="60000"/>
                    <a:lumOff val="40000"/>
                  </a:schemeClr>
                </a:solidFill>
                <a:latin typeface="等线" panose="02010600030101010101" pitchFamily="2" charset="-122"/>
                <a:ea typeface="等线" panose="02010600030101010101" pitchFamily="2" charset="-122"/>
                <a:cs typeface="Times New Roman" panose="02020603050405020304" pitchFamily="18" charset="0"/>
              </a:rPr>
              <a:t>forgive</a:t>
            </a:r>
            <a:r>
              <a:rPr lang="en-GB" altLang="zh-CN" sz="3200" b="1" kern="100" dirty="0">
                <a:latin typeface="等线" panose="02010600030101010101" pitchFamily="2" charset="-122"/>
                <a:ea typeface="等线" panose="02010600030101010101" pitchFamily="2" charset="-122"/>
                <a:cs typeface="Times New Roman" panose="02020603050405020304" pitchFamily="18" charset="0"/>
              </a:rPr>
              <a:t> me if I cause any inconvenience for </a:t>
            </a: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you.</a:t>
            </a:r>
            <a:endPar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endParaRPr>
          </a:p>
        </p:txBody>
      </p:sp>
      <p:sp>
        <p:nvSpPr>
          <p:cNvPr id="7" name="矩形 6"/>
          <p:cNvSpPr/>
          <p:nvPr/>
        </p:nvSpPr>
        <p:spPr>
          <a:xfrm>
            <a:off x="243285" y="2361618"/>
            <a:ext cx="10900335" cy="1077218"/>
          </a:xfrm>
          <a:prstGeom prst="rect">
            <a:avLst/>
          </a:prstGeom>
          <a:ln>
            <a:solidFill>
              <a:schemeClr val="accent2">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Aft>
                <a:spcPts val="0"/>
              </a:spcAft>
            </a:pPr>
            <a:r>
              <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rPr>
              <a:t>Please ________________if this is a bad time for you/ if this would cause you any inconvenience. </a:t>
            </a:r>
            <a:endPar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8" name="矩形 7"/>
          <p:cNvSpPr/>
          <p:nvPr/>
        </p:nvSpPr>
        <p:spPr>
          <a:xfrm>
            <a:off x="243286" y="3544848"/>
            <a:ext cx="11764492" cy="584775"/>
          </a:xfrm>
          <a:prstGeom prst="rect">
            <a:avLst/>
          </a:prstGeom>
        </p:spPr>
        <p:txBody>
          <a:bodyPr wrap="square">
            <a:spAutoFit/>
          </a:bodyPr>
          <a:lstStyle/>
          <a:p>
            <a:pPr algn="just">
              <a:spcAft>
                <a:spcPts val="0"/>
              </a:spcAft>
            </a:pPr>
            <a:r>
              <a:rPr lang="en-GB" altLang="zh-CN" sz="3200" b="1" kern="100" dirty="0">
                <a:latin typeface="等线" panose="02010600030101010101" pitchFamily="2" charset="-122"/>
                <a:ea typeface="等线" panose="02010600030101010101" pitchFamily="2" charset="-122"/>
                <a:cs typeface="Times New Roman" panose="02020603050405020304" pitchFamily="18" charset="0"/>
              </a:rPr>
              <a:t>3</a:t>
            </a: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 …since </a:t>
            </a:r>
            <a:r>
              <a:rPr lang="en-GB" altLang="zh-CN" sz="3200" b="1" kern="100" dirty="0">
                <a:latin typeface="等线" panose="02010600030101010101" pitchFamily="2" charset="-122"/>
                <a:ea typeface="等线" panose="02010600030101010101" pitchFamily="2" charset="-122"/>
                <a:cs typeface="Times New Roman" panose="02020603050405020304" pitchFamily="18" charset="0"/>
              </a:rPr>
              <a:t>I don’t want to </a:t>
            </a:r>
            <a:r>
              <a:rPr lang="en-GB" altLang="zh-CN" sz="3200" b="1" kern="100" dirty="0">
                <a:solidFill>
                  <a:schemeClr val="accent5">
                    <a:lumMod val="60000"/>
                    <a:lumOff val="40000"/>
                  </a:schemeClr>
                </a:solidFill>
                <a:latin typeface="等线" panose="02010600030101010101" pitchFamily="2" charset="-122"/>
                <a:ea typeface="等线" panose="02010600030101010101" pitchFamily="2" charset="-122"/>
                <a:cs typeface="Times New Roman" panose="02020603050405020304" pitchFamily="18" charset="0"/>
              </a:rPr>
              <a:t>bother</a:t>
            </a:r>
            <a:r>
              <a:rPr lang="en-GB" altLang="zh-CN" sz="3200" b="1" kern="100" dirty="0">
                <a:latin typeface="等线" panose="02010600030101010101" pitchFamily="2" charset="-122"/>
                <a:ea typeface="等线" panose="02010600030101010101" pitchFamily="2" charset="-122"/>
                <a:cs typeface="Times New Roman" panose="02020603050405020304" pitchFamily="18" charset="0"/>
              </a:rPr>
              <a:t> you too much.</a:t>
            </a:r>
            <a:endParaRPr lang="en-GB" altLang="zh-CN" sz="3200" b="1"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9" name="矩形 8"/>
          <p:cNvSpPr/>
          <p:nvPr/>
        </p:nvSpPr>
        <p:spPr>
          <a:xfrm>
            <a:off x="243285" y="4219775"/>
            <a:ext cx="10900335" cy="584775"/>
          </a:xfrm>
          <a:prstGeom prst="rect">
            <a:avLst/>
          </a:prstGeom>
          <a:ln>
            <a:solidFill>
              <a:schemeClr val="accent2">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Aft>
                <a:spcPts val="0"/>
              </a:spcAft>
            </a:pPr>
            <a:r>
              <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rPr>
              <a:t>I would feel ______________ if I should add too much burden. </a:t>
            </a:r>
            <a:endPar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3287" y="251209"/>
            <a:ext cx="11764492" cy="1077218"/>
          </a:xfrm>
          <a:prstGeom prst="rect">
            <a:avLst/>
          </a:prstGeom>
        </p:spPr>
        <p:txBody>
          <a:bodyPr wrap="square">
            <a:spAutoFit/>
          </a:bodyPr>
          <a:lstStyle/>
          <a:p>
            <a:pPr marL="514350" indent="-514350" algn="just">
              <a:spcAft>
                <a:spcPts val="0"/>
              </a:spcAft>
              <a:buFont typeface="+mj-lt"/>
              <a:buAutoNum type="arabicPeriod"/>
            </a:pP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There are something that I may </a:t>
            </a:r>
            <a:r>
              <a:rPr lang="en-GB" altLang="zh-CN" sz="3200" b="1" kern="100" dirty="0" smtClean="0">
                <a:solidFill>
                  <a:schemeClr val="accent5">
                    <a:lumMod val="60000"/>
                    <a:lumOff val="40000"/>
                  </a:schemeClr>
                </a:solidFill>
                <a:latin typeface="等线" panose="02010600030101010101" pitchFamily="2" charset="-122"/>
                <a:ea typeface="等线" panose="02010600030101010101" pitchFamily="2" charset="-122"/>
                <a:cs typeface="Times New Roman" panose="02020603050405020304" pitchFamily="18" charset="0"/>
              </a:rPr>
              <a:t>disturb</a:t>
            </a: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 you.</a:t>
            </a:r>
            <a:endPar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endParaRPr lang="zh-CN" altLang="zh-CN" sz="32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矩形 2"/>
          <p:cNvSpPr/>
          <p:nvPr/>
        </p:nvSpPr>
        <p:spPr>
          <a:xfrm>
            <a:off x="353818" y="813061"/>
            <a:ext cx="11243671" cy="605018"/>
          </a:xfrm>
          <a:prstGeom prst="rect">
            <a:avLst/>
          </a:prstGeom>
          <a:ln>
            <a:solidFill>
              <a:schemeClr val="accent2">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Aft>
                <a:spcPts val="0"/>
              </a:spcAft>
            </a:pPr>
            <a:r>
              <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rPr>
              <a:t>I’m _______ there are things I may ________ bother you with.</a:t>
            </a:r>
            <a:endPar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4" name="矩形 3"/>
          <p:cNvSpPr/>
          <p:nvPr/>
        </p:nvSpPr>
        <p:spPr>
          <a:xfrm>
            <a:off x="243286" y="1640525"/>
            <a:ext cx="11764492" cy="584775"/>
          </a:xfrm>
          <a:prstGeom prst="rect">
            <a:avLst/>
          </a:prstGeom>
        </p:spPr>
        <p:txBody>
          <a:bodyPr wrap="square">
            <a:spAutoFit/>
          </a:bodyPr>
          <a:lstStyle/>
          <a:p>
            <a:pPr algn="just">
              <a:spcAft>
                <a:spcPts val="0"/>
              </a:spcAft>
            </a:pP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2. Please </a:t>
            </a:r>
            <a:r>
              <a:rPr lang="en-GB" altLang="zh-CN" sz="3200" b="1" kern="100" dirty="0">
                <a:solidFill>
                  <a:schemeClr val="accent5">
                    <a:lumMod val="60000"/>
                    <a:lumOff val="40000"/>
                  </a:schemeClr>
                </a:solidFill>
                <a:latin typeface="等线" panose="02010600030101010101" pitchFamily="2" charset="-122"/>
                <a:ea typeface="等线" panose="02010600030101010101" pitchFamily="2" charset="-122"/>
                <a:cs typeface="Times New Roman" panose="02020603050405020304" pitchFamily="18" charset="0"/>
              </a:rPr>
              <a:t>forgive</a:t>
            </a:r>
            <a:r>
              <a:rPr lang="en-GB" altLang="zh-CN" sz="3200" b="1" kern="100" dirty="0">
                <a:latin typeface="等线" panose="02010600030101010101" pitchFamily="2" charset="-122"/>
                <a:ea typeface="等线" panose="02010600030101010101" pitchFamily="2" charset="-122"/>
                <a:cs typeface="Times New Roman" panose="02020603050405020304" pitchFamily="18" charset="0"/>
              </a:rPr>
              <a:t> me if I cause any inconvenience for </a:t>
            </a: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you.</a:t>
            </a:r>
            <a:endPar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endParaRPr>
          </a:p>
        </p:txBody>
      </p:sp>
      <p:sp>
        <p:nvSpPr>
          <p:cNvPr id="7" name="矩形 6"/>
          <p:cNvSpPr/>
          <p:nvPr/>
        </p:nvSpPr>
        <p:spPr>
          <a:xfrm>
            <a:off x="243285" y="2361618"/>
            <a:ext cx="10900335" cy="1077218"/>
          </a:xfrm>
          <a:prstGeom prst="rect">
            <a:avLst/>
          </a:prstGeom>
          <a:ln>
            <a:solidFill>
              <a:schemeClr val="accent2">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Aft>
                <a:spcPts val="0"/>
              </a:spcAft>
            </a:pPr>
            <a:r>
              <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rPr>
              <a:t>Please ________________if this is a bad time for you/ if this would cause you any inconvenience. </a:t>
            </a:r>
            <a:endPar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8" name="矩形 7"/>
          <p:cNvSpPr/>
          <p:nvPr/>
        </p:nvSpPr>
        <p:spPr>
          <a:xfrm>
            <a:off x="243286" y="3544848"/>
            <a:ext cx="11764492" cy="584775"/>
          </a:xfrm>
          <a:prstGeom prst="rect">
            <a:avLst/>
          </a:prstGeom>
        </p:spPr>
        <p:txBody>
          <a:bodyPr wrap="square">
            <a:spAutoFit/>
          </a:bodyPr>
          <a:lstStyle/>
          <a:p>
            <a:pPr algn="just">
              <a:spcAft>
                <a:spcPts val="0"/>
              </a:spcAft>
            </a:pPr>
            <a:r>
              <a:rPr lang="en-GB" altLang="zh-CN" sz="3200" b="1" kern="100" dirty="0">
                <a:latin typeface="等线" panose="02010600030101010101" pitchFamily="2" charset="-122"/>
                <a:ea typeface="等线" panose="02010600030101010101" pitchFamily="2" charset="-122"/>
                <a:cs typeface="Times New Roman" panose="02020603050405020304" pitchFamily="18" charset="0"/>
              </a:rPr>
              <a:t>3</a:t>
            </a:r>
            <a:r>
              <a:rPr lang="en-GB" altLang="zh-CN" sz="3200" b="1" kern="100" dirty="0" smtClean="0">
                <a:latin typeface="等线" panose="02010600030101010101" pitchFamily="2" charset="-122"/>
                <a:ea typeface="等线" panose="02010600030101010101" pitchFamily="2" charset="-122"/>
                <a:cs typeface="Times New Roman" panose="02020603050405020304" pitchFamily="18" charset="0"/>
              </a:rPr>
              <a:t>. …since </a:t>
            </a:r>
            <a:r>
              <a:rPr lang="en-GB" altLang="zh-CN" sz="3200" b="1" kern="100" dirty="0">
                <a:latin typeface="等线" panose="02010600030101010101" pitchFamily="2" charset="-122"/>
                <a:ea typeface="等线" panose="02010600030101010101" pitchFamily="2" charset="-122"/>
                <a:cs typeface="Times New Roman" panose="02020603050405020304" pitchFamily="18" charset="0"/>
              </a:rPr>
              <a:t>I don’t want to </a:t>
            </a:r>
            <a:r>
              <a:rPr lang="en-GB" altLang="zh-CN" sz="3200" b="1" kern="100" dirty="0">
                <a:solidFill>
                  <a:schemeClr val="accent5">
                    <a:lumMod val="60000"/>
                    <a:lumOff val="40000"/>
                  </a:schemeClr>
                </a:solidFill>
                <a:latin typeface="等线" panose="02010600030101010101" pitchFamily="2" charset="-122"/>
                <a:ea typeface="等线" panose="02010600030101010101" pitchFamily="2" charset="-122"/>
                <a:cs typeface="Times New Roman" panose="02020603050405020304" pitchFamily="18" charset="0"/>
              </a:rPr>
              <a:t>bother</a:t>
            </a:r>
            <a:r>
              <a:rPr lang="en-GB" altLang="zh-CN" sz="3200" b="1" kern="100" dirty="0">
                <a:latin typeface="等线" panose="02010600030101010101" pitchFamily="2" charset="-122"/>
                <a:ea typeface="等线" panose="02010600030101010101" pitchFamily="2" charset="-122"/>
                <a:cs typeface="Times New Roman" panose="02020603050405020304" pitchFamily="18" charset="0"/>
              </a:rPr>
              <a:t> you too much.</a:t>
            </a:r>
            <a:endParaRPr lang="en-GB" altLang="zh-CN" sz="3200" b="1"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9" name="矩形 8"/>
          <p:cNvSpPr/>
          <p:nvPr/>
        </p:nvSpPr>
        <p:spPr>
          <a:xfrm>
            <a:off x="243285" y="4219775"/>
            <a:ext cx="10900335" cy="584775"/>
          </a:xfrm>
          <a:prstGeom prst="rect">
            <a:avLst/>
          </a:prstGeom>
          <a:ln>
            <a:solidFill>
              <a:schemeClr val="accent2">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Aft>
                <a:spcPts val="0"/>
              </a:spcAft>
            </a:pPr>
            <a:r>
              <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rPr>
              <a:t>I would feel ______________ if I should add too much burden. </a:t>
            </a:r>
            <a:endPar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 name="矩形 1"/>
          <p:cNvSpPr/>
          <p:nvPr/>
        </p:nvSpPr>
        <p:spPr>
          <a:xfrm>
            <a:off x="1219030" y="833304"/>
            <a:ext cx="1152382" cy="58477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altLang="zh-CN" sz="3200" b="1" cap="none" spc="0" dirty="0" smtClean="0">
                <a:ln w="0"/>
                <a:solidFill>
                  <a:schemeClr val="tx1"/>
                </a:solidFill>
                <a:effectLst>
                  <a:outerShdw blurRad="38100" dist="19050" dir="2700000" algn="tl" rotWithShape="0">
                    <a:schemeClr val="dk1">
                      <a:alpha val="40000"/>
                    </a:schemeClr>
                  </a:outerShdw>
                </a:effectLst>
              </a:rPr>
              <a:t>afraid</a:t>
            </a:r>
            <a:endParaRPr lang="zh-CN" altLang="en-US" sz="3200" b="1" cap="none" spc="0" dirty="0">
              <a:ln w="0"/>
              <a:solidFill>
                <a:schemeClr val="tx1"/>
              </a:solidFill>
              <a:effectLst>
                <a:outerShdw blurRad="38100" dist="19050" dir="2700000" algn="tl" rotWithShape="0">
                  <a:schemeClr val="dk1">
                    <a:alpha val="40000"/>
                  </a:schemeClr>
                </a:outerShdw>
              </a:effectLst>
            </a:endParaRPr>
          </a:p>
        </p:txBody>
      </p:sp>
      <p:sp>
        <p:nvSpPr>
          <p:cNvPr id="10" name="矩形 9"/>
          <p:cNvSpPr/>
          <p:nvPr/>
        </p:nvSpPr>
        <p:spPr>
          <a:xfrm>
            <a:off x="6385188" y="786286"/>
            <a:ext cx="1611171" cy="58477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altLang="zh-CN" sz="3200" b="1" dirty="0">
                <a:ln w="0"/>
                <a:solidFill>
                  <a:schemeClr val="tx1"/>
                </a:solidFill>
                <a:effectLst>
                  <a:outerShdw blurRad="38100" dist="19050" dir="2700000" algn="tl" rotWithShape="0">
                    <a:schemeClr val="dk1">
                      <a:alpha val="40000"/>
                    </a:schemeClr>
                  </a:outerShdw>
                </a:effectLst>
              </a:rPr>
              <a:t>n</a:t>
            </a:r>
            <a:r>
              <a:rPr lang="en-US" altLang="zh-CN" sz="3200" b="1" cap="none" spc="0" dirty="0" smtClean="0">
                <a:ln w="0"/>
                <a:solidFill>
                  <a:schemeClr val="tx1"/>
                </a:solidFill>
                <a:effectLst>
                  <a:outerShdw blurRad="38100" dist="19050" dir="2700000" algn="tl" rotWithShape="0">
                    <a:schemeClr val="dk1">
                      <a:alpha val="40000"/>
                    </a:schemeClr>
                  </a:outerShdw>
                </a:effectLst>
              </a:rPr>
              <a:t>eed to</a:t>
            </a:r>
            <a:endParaRPr lang="zh-CN" altLang="en-US" sz="3200" b="1" cap="none" spc="0" dirty="0">
              <a:ln w="0"/>
              <a:solidFill>
                <a:schemeClr val="tx1"/>
              </a:solidFill>
              <a:effectLst>
                <a:outerShdw blurRad="38100" dist="19050" dir="2700000" algn="tl" rotWithShape="0">
                  <a:schemeClr val="dk1">
                    <a:alpha val="40000"/>
                  </a:schemeClr>
                </a:outerShdw>
              </a:effectLst>
            </a:endParaRPr>
          </a:p>
        </p:txBody>
      </p:sp>
      <p:sp>
        <p:nvSpPr>
          <p:cNvPr id="13" name="矩形 12"/>
          <p:cNvSpPr/>
          <p:nvPr/>
        </p:nvSpPr>
        <p:spPr>
          <a:xfrm>
            <a:off x="1712717" y="2359541"/>
            <a:ext cx="2256381" cy="58477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altLang="zh-CN" sz="3200" b="1" dirty="0">
                <a:ln w="0"/>
                <a:solidFill>
                  <a:schemeClr val="tx1"/>
                </a:solidFill>
                <a:effectLst>
                  <a:outerShdw blurRad="38100" dist="19050" dir="2700000" algn="tl" rotWithShape="0">
                    <a:schemeClr val="dk1">
                      <a:alpha val="40000"/>
                    </a:schemeClr>
                  </a:outerShdw>
                </a:effectLst>
              </a:rPr>
              <a:t>l</a:t>
            </a:r>
            <a:r>
              <a:rPr lang="en-US" altLang="zh-CN" sz="3200" b="1" dirty="0" smtClean="0">
                <a:ln w="0"/>
                <a:solidFill>
                  <a:schemeClr val="tx1"/>
                </a:solidFill>
                <a:effectLst>
                  <a:outerShdw blurRad="38100" dist="19050" dir="2700000" algn="tl" rotWithShape="0">
                    <a:schemeClr val="dk1">
                      <a:alpha val="40000"/>
                    </a:schemeClr>
                  </a:outerShdw>
                </a:effectLst>
              </a:rPr>
              <a:t>et me know</a:t>
            </a:r>
            <a:endParaRPr lang="zh-CN" altLang="en-US" sz="3200" b="1" cap="none" spc="0" dirty="0">
              <a:ln w="0"/>
              <a:solidFill>
                <a:schemeClr val="tx1"/>
              </a:solidFill>
              <a:effectLst>
                <a:outerShdw blurRad="38100" dist="19050" dir="2700000" algn="tl" rotWithShape="0">
                  <a:schemeClr val="dk1">
                    <a:alpha val="40000"/>
                  </a:schemeClr>
                </a:outerShdw>
              </a:effectLst>
            </a:endParaRPr>
          </a:p>
        </p:txBody>
      </p:sp>
      <p:sp>
        <p:nvSpPr>
          <p:cNvPr id="14" name="矩形 13"/>
          <p:cNvSpPr/>
          <p:nvPr/>
        </p:nvSpPr>
        <p:spPr>
          <a:xfrm>
            <a:off x="2710974" y="4164237"/>
            <a:ext cx="2256381" cy="58477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altLang="zh-CN" sz="3200" b="1" dirty="0">
                <a:ln w="0"/>
                <a:solidFill>
                  <a:schemeClr val="tx1"/>
                </a:solidFill>
                <a:effectLst>
                  <a:outerShdw blurRad="38100" dist="19050" dir="2700000" algn="tl" rotWithShape="0">
                    <a:schemeClr val="dk1">
                      <a:alpha val="40000"/>
                    </a:schemeClr>
                  </a:outerShdw>
                </a:effectLst>
              </a:rPr>
              <a:t>t</a:t>
            </a:r>
            <a:r>
              <a:rPr lang="en-US" altLang="zh-CN" sz="3200" b="1" dirty="0" smtClean="0">
                <a:ln w="0"/>
                <a:solidFill>
                  <a:schemeClr val="tx1"/>
                </a:solidFill>
                <a:effectLst>
                  <a:outerShdw blurRad="38100" dist="19050" dir="2700000" algn="tl" rotWithShape="0">
                    <a:schemeClr val="dk1">
                      <a:alpha val="40000"/>
                    </a:schemeClr>
                  </a:outerShdw>
                </a:effectLst>
              </a:rPr>
              <a:t>erribly sorry</a:t>
            </a:r>
            <a:endParaRPr lang="zh-CN" altLang="en-US" sz="3200" b="1"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3286" y="453701"/>
            <a:ext cx="10900335" cy="584775"/>
          </a:xfrm>
          <a:prstGeom prst="rect">
            <a:avLst/>
          </a:prstGeom>
          <a:ln>
            <a:solidFill>
              <a:schemeClr val="accent2">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Aft>
                <a:spcPts val="0"/>
              </a:spcAft>
            </a:pPr>
            <a:r>
              <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rPr>
              <a:t>I’m afraid there are things I may need to bother you with.</a:t>
            </a:r>
            <a:endPar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7" name="矩形 6"/>
          <p:cNvSpPr/>
          <p:nvPr/>
        </p:nvSpPr>
        <p:spPr>
          <a:xfrm>
            <a:off x="243285" y="2186256"/>
            <a:ext cx="10900335" cy="1077218"/>
          </a:xfrm>
          <a:prstGeom prst="rect">
            <a:avLst/>
          </a:prstGeom>
          <a:ln>
            <a:solidFill>
              <a:schemeClr val="accent2">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Aft>
                <a:spcPts val="0"/>
              </a:spcAft>
            </a:pPr>
            <a:r>
              <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rPr>
              <a:t>Please let me know if this is a bad time for you/ if this would cause you any inconvenience. </a:t>
            </a:r>
            <a:endPar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9" name="矩形 8"/>
          <p:cNvSpPr/>
          <p:nvPr/>
        </p:nvSpPr>
        <p:spPr>
          <a:xfrm>
            <a:off x="243285" y="4411254"/>
            <a:ext cx="10900335" cy="584775"/>
          </a:xfrm>
          <a:prstGeom prst="rect">
            <a:avLst/>
          </a:prstGeom>
          <a:ln>
            <a:solidFill>
              <a:schemeClr val="accent2">
                <a:lumMod val="90000"/>
                <a:lumOff val="1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Aft>
                <a:spcPts val="0"/>
              </a:spcAft>
            </a:pPr>
            <a:r>
              <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rPr>
              <a:t>I would feel terribly sorry if I should add too much burden </a:t>
            </a:r>
            <a:endParaRPr lang="en-GB" altLang="zh-CN" sz="3200" b="1" kern="100" dirty="0" smtClean="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 name="文本框 1"/>
          <p:cNvSpPr txBox="1"/>
          <p:nvPr/>
        </p:nvSpPr>
        <p:spPr>
          <a:xfrm>
            <a:off x="243285" y="1256044"/>
            <a:ext cx="10749612" cy="646331"/>
          </a:xfrm>
          <a:prstGeom prst="rect">
            <a:avLst/>
          </a:prstGeom>
          <a:noFill/>
        </p:spPr>
        <p:txBody>
          <a:bodyPr wrap="square" rtlCol="0">
            <a:spAutoFit/>
          </a:bodyPr>
          <a:lstStyle/>
          <a:p>
            <a:r>
              <a:rPr lang="en-US" altLang="zh-CN" sz="3600" b="1" dirty="0" smtClean="0">
                <a:effectLst>
                  <a:outerShdw blurRad="38100" dist="38100" dir="2700000" algn="tl">
                    <a:srgbClr val="000000">
                      <a:alpha val="43137"/>
                    </a:srgbClr>
                  </a:outerShdw>
                </a:effectLst>
              </a:rPr>
              <a:t>Use hedging </a:t>
            </a:r>
            <a:r>
              <a:rPr lang="en-US" altLang="zh-CN" sz="3600" b="1" dirty="0">
                <a:effectLst>
                  <a:outerShdw blurRad="38100" dist="38100" dir="2700000" algn="tl">
                    <a:srgbClr val="000000">
                      <a:alpha val="43137"/>
                    </a:srgbClr>
                  </a:outerShdw>
                </a:effectLst>
              </a:rPr>
              <a:t>(</a:t>
            </a:r>
            <a:r>
              <a:rPr lang="zh-CN" altLang="en-US" sz="3600" dirty="0" smtClean="0">
                <a:effectLst>
                  <a:outerShdw blurRad="38100" dist="38100" dir="2700000" algn="tl">
                    <a:srgbClr val="000000">
                      <a:alpha val="43137"/>
                    </a:srgbClr>
                  </a:outerShdw>
                </a:effectLst>
              </a:rPr>
              <a:t>缓冲</a:t>
            </a:r>
            <a:r>
              <a:rPr lang="en-US" altLang="zh-CN" sz="3600" b="1" dirty="0" smtClean="0">
                <a:effectLst>
                  <a:outerShdw blurRad="38100" dist="38100" dir="2700000" algn="tl">
                    <a:srgbClr val="000000">
                      <a:alpha val="43137"/>
                    </a:srgbClr>
                  </a:outerShdw>
                </a:effectLst>
              </a:rPr>
              <a:t>) and </a:t>
            </a:r>
            <a:r>
              <a:rPr lang="en-US" altLang="zh-CN" sz="3600" b="1" dirty="0" err="1" smtClean="0">
                <a:effectLst>
                  <a:outerShdw blurRad="38100" dist="38100" dir="2700000" algn="tl">
                    <a:srgbClr val="000000">
                      <a:alpha val="43137"/>
                    </a:srgbClr>
                  </a:outerShdw>
                </a:effectLst>
              </a:rPr>
              <a:t>emphasise</a:t>
            </a:r>
            <a:r>
              <a:rPr lang="en-US" altLang="zh-CN" sz="3600" b="1" dirty="0" smtClean="0">
                <a:effectLst>
                  <a:outerShdw blurRad="38100" dist="38100" dir="2700000" algn="tl">
                    <a:srgbClr val="000000">
                      <a:alpha val="43137"/>
                    </a:srgbClr>
                  </a:outerShdw>
                </a:effectLst>
              </a:rPr>
              <a:t> necessity.</a:t>
            </a:r>
            <a:endParaRPr lang="zh-CN" altLang="en-US" sz="3600" b="1" dirty="0">
              <a:effectLst>
                <a:outerShdw blurRad="38100" dist="38100" dir="2700000" algn="tl">
                  <a:srgbClr val="000000">
                    <a:alpha val="43137"/>
                  </a:srgbClr>
                </a:outerShdw>
              </a:effectLst>
            </a:endParaRPr>
          </a:p>
        </p:txBody>
      </p:sp>
      <p:sp>
        <p:nvSpPr>
          <p:cNvPr id="10" name="文本框 9"/>
          <p:cNvSpPr txBox="1"/>
          <p:nvPr/>
        </p:nvSpPr>
        <p:spPr>
          <a:xfrm>
            <a:off x="243285" y="3514198"/>
            <a:ext cx="11603722" cy="646331"/>
          </a:xfrm>
          <a:prstGeom prst="rect">
            <a:avLst/>
          </a:prstGeom>
          <a:noFill/>
        </p:spPr>
        <p:txBody>
          <a:bodyPr wrap="square" rtlCol="0">
            <a:spAutoFit/>
          </a:bodyPr>
          <a:lstStyle/>
          <a:p>
            <a:r>
              <a:rPr lang="en-US" altLang="zh-CN" sz="3600" b="1" dirty="0" smtClean="0">
                <a:effectLst>
                  <a:outerShdw blurRad="38100" dist="38100" dir="2700000" algn="tl">
                    <a:srgbClr val="000000">
                      <a:alpha val="43137"/>
                    </a:srgbClr>
                  </a:outerShdw>
                </a:effectLst>
              </a:rPr>
              <a:t>Offer to adjust the plan instead of simply asking for forgiveness.</a:t>
            </a:r>
            <a:endParaRPr lang="zh-CN" altLang="en-US" sz="3600" b="1" dirty="0">
              <a:effectLst>
                <a:outerShdw blurRad="38100" dist="38100" dir="2700000" algn="tl">
                  <a:srgbClr val="000000">
                    <a:alpha val="43137"/>
                  </a:srgbClr>
                </a:outerShdw>
              </a:effectLst>
            </a:endParaRPr>
          </a:p>
        </p:txBody>
      </p:sp>
      <p:sp>
        <p:nvSpPr>
          <p:cNvPr id="11" name="文本框 10"/>
          <p:cNvSpPr txBox="1"/>
          <p:nvPr/>
        </p:nvSpPr>
        <p:spPr>
          <a:xfrm>
            <a:off x="243285" y="5246754"/>
            <a:ext cx="11603722" cy="646331"/>
          </a:xfrm>
          <a:prstGeom prst="rect">
            <a:avLst/>
          </a:prstGeom>
          <a:noFill/>
        </p:spPr>
        <p:txBody>
          <a:bodyPr wrap="square" rtlCol="0">
            <a:spAutoFit/>
          </a:bodyPr>
          <a:lstStyle/>
          <a:p>
            <a:r>
              <a:rPr lang="en-US" altLang="zh-CN" sz="3600" b="1" dirty="0" smtClean="0">
                <a:effectLst>
                  <a:outerShdw blurRad="38100" dist="38100" dir="2700000" algn="tl">
                    <a:srgbClr val="000000">
                      <a:alpha val="43137"/>
                    </a:srgbClr>
                  </a:outerShdw>
                </a:effectLst>
              </a:rPr>
              <a:t>Make use of subjunctive mood (</a:t>
            </a:r>
            <a:r>
              <a:rPr lang="zh-CN" altLang="en-US" sz="3600" dirty="0" smtClean="0">
                <a:effectLst>
                  <a:outerShdw blurRad="38100" dist="38100" dir="2700000" algn="tl">
                    <a:srgbClr val="000000">
                      <a:alpha val="43137"/>
                    </a:srgbClr>
                  </a:outerShdw>
                </a:effectLst>
              </a:rPr>
              <a:t>虚拟语气</a:t>
            </a:r>
            <a:r>
              <a:rPr lang="en-US" altLang="zh-CN" sz="3600" b="1" dirty="0" smtClean="0">
                <a:effectLst>
                  <a:outerShdw blurRad="38100" dist="38100" dir="2700000" algn="tl">
                    <a:srgbClr val="000000">
                      <a:alpha val="43137"/>
                    </a:srgbClr>
                  </a:outerShdw>
                </a:effectLst>
              </a:rPr>
              <a:t>).</a:t>
            </a:r>
            <a:endParaRPr lang="zh-CN" alt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合上书页"/>
          <p:cNvPicPr>
            <a:picLocks noGrp="1" noChangeAspect="1"/>
          </p:cNvPicPr>
          <p:nvPr>
            <p:ph type="pic" sz="quarter" idx="10"/>
          </p:nvPr>
        </p:nvPicPr>
        <p:blipFill rotWithShape="1">
          <a:blip r:embed="rId1" cstate="email">
            <a:extLst>
              <a:ext uri="{BEBA8EAE-BF5A-486C-A8C5-ECC9F3942E4B}">
                <a14:imgProps xmlns:a14="http://schemas.microsoft.com/office/drawing/2010/main">
                  <a14:imgLayer r:embed="rId2">
                    <a14:imgEffect>
                      <a14:brightnessContrast bright="-20000"/>
                    </a14:imgEffect>
                  </a14:imgLayer>
                </a14:imgProps>
              </a:ext>
            </a:extLst>
          </a:blip>
          <a:srcRect/>
          <a:stretch>
            <a:fillRect/>
          </a:stretch>
        </p:blipFill>
        <p:spPr/>
      </p:pic>
      <p:sp>
        <p:nvSpPr>
          <p:cNvPr id="34" name="标题 33"/>
          <p:cNvSpPr>
            <a:spLocks noGrp="1"/>
          </p:cNvSpPr>
          <p:nvPr>
            <p:ph type="title"/>
          </p:nvPr>
        </p:nvSpPr>
        <p:spPr/>
        <p:txBody>
          <a:bodyPr rtlCol="0"/>
          <a:lstStyle/>
          <a:p>
            <a:pPr rtl="0"/>
            <a:r>
              <a:rPr lang="en-US" altLang="zh-CN" dirty="0" smtClean="0"/>
              <a:t>Revise </a:t>
            </a:r>
            <a:br>
              <a:rPr lang="en-US" altLang="zh-CN" dirty="0" smtClean="0"/>
            </a:br>
            <a:r>
              <a:rPr lang="en-US" altLang="zh-CN" dirty="0" smtClean="0"/>
              <a:t>your first draft</a:t>
            </a:r>
            <a:endParaRPr lang="zh-CN" altLang="en-US" dirty="0"/>
          </a:p>
        </p:txBody>
      </p:sp>
      <p:grpSp>
        <p:nvGrpSpPr>
          <p:cNvPr id="23" name="组 22" descr="装饰元素"/>
          <p:cNvGrpSpPr/>
          <p:nvPr/>
        </p:nvGrpSpPr>
        <p:grpSpPr>
          <a:xfrm>
            <a:off x="0" y="0"/>
            <a:ext cx="4750604" cy="6858000"/>
            <a:chOff x="0" y="0"/>
            <a:chExt cx="4750604" cy="6858000"/>
          </a:xfrm>
        </p:grpSpPr>
        <p:sp>
          <p:nvSpPr>
            <p:cNvPr id="22" name="任意多边形：形状 21"/>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8" name="任意多边形：形状 17"/>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6" name="任意多边形：形状 15"/>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4" name="任意多边形：形状 13"/>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3046" y="0"/>
            <a:ext cx="11764492" cy="6124754"/>
          </a:xfrm>
          <a:prstGeom prst="rect">
            <a:avLst/>
          </a:prstGeom>
        </p:spPr>
        <p:txBody>
          <a:bodyPr wrap="square">
            <a:spAutoFit/>
          </a:bodyPr>
          <a:lstStyle/>
          <a:p>
            <a:pPr algn="just">
              <a:spcAft>
                <a:spcPts val="0"/>
              </a:spcAft>
            </a:pPr>
            <a:r>
              <a:rPr lang="en-GB" altLang="zh-CN" sz="2800" b="1" kern="100" dirty="0">
                <a:latin typeface="等线" panose="02010600030101010101" pitchFamily="2" charset="-122"/>
                <a:ea typeface="等线" panose="02010600030101010101" pitchFamily="2" charset="-122"/>
                <a:cs typeface="Times New Roman" panose="02020603050405020304" pitchFamily="18" charset="0"/>
              </a:rPr>
              <a:t>Dear Lynn,</a:t>
            </a:r>
            <a:endParaRPr lang="zh-CN" altLang="zh-CN" sz="2800" b="1"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en-GB" altLang="zh-CN" sz="2800" b="1" kern="100" dirty="0" smtClean="0">
                <a:latin typeface="等线" panose="02010600030101010101" pitchFamily="2" charset="-122"/>
                <a:ea typeface="等线" panose="02010600030101010101" pitchFamily="2" charset="-122"/>
                <a:cs typeface="Times New Roman" panose="02020603050405020304" pitchFamily="18" charset="0"/>
              </a:rPr>
              <a:t>	</a:t>
            </a:r>
            <a:r>
              <a:rPr lang="en-US" altLang="zh-CN" sz="2800" b="1" kern="100" dirty="0">
                <a:latin typeface="等线" panose="02010600030101010101" pitchFamily="2" charset="-122"/>
                <a:ea typeface="等线" panose="02010600030101010101" pitchFamily="2" charset="-122"/>
                <a:cs typeface="Times New Roman" panose="02020603050405020304" pitchFamily="18" charset="0"/>
              </a:rPr>
              <a:t>I’m Li Hua, an exchange student from China. I’m happy to know that I’ll be staying with your family in the next few months while I’m studying at the local high school. Thank you for having me!</a:t>
            </a:r>
            <a:endParaRPr lang="zh-CN" altLang="zh-CN" sz="2800" b="1" kern="100" dirty="0">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US" altLang="zh-CN" sz="2800" b="1" kern="100" dirty="0">
                <a:latin typeface="等线" panose="02010600030101010101" pitchFamily="2" charset="-122"/>
                <a:ea typeface="等线" panose="02010600030101010101" pitchFamily="2" charset="-122"/>
                <a:cs typeface="Times New Roman" panose="02020603050405020304" pitchFamily="18" charset="0"/>
              </a:rPr>
              <a:t>	</a:t>
            </a:r>
            <a:r>
              <a:rPr lang="en-GB" altLang="zh-CN" sz="2800" b="1" kern="100" dirty="0" smtClean="0">
                <a:latin typeface="等线" panose="02010600030101010101" pitchFamily="2" charset="-122"/>
                <a:ea typeface="等线" panose="02010600030101010101" pitchFamily="2" charset="-122"/>
                <a:cs typeface="Times New Roman" panose="02020603050405020304" pitchFamily="18" charset="0"/>
              </a:rPr>
              <a:t>I’m </a:t>
            </a:r>
            <a:r>
              <a:rPr lang="en-GB" altLang="zh-CN" sz="2800" b="1" kern="100" dirty="0">
                <a:latin typeface="等线" panose="02010600030101010101" pitchFamily="2" charset="-122"/>
                <a:ea typeface="等线" panose="02010600030101010101" pitchFamily="2" charset="-122"/>
                <a:cs typeface="Times New Roman" panose="02020603050405020304" pitchFamily="18" charset="0"/>
              </a:rPr>
              <a:t>due to start my study in September, so I booked a flight to Toronto on August </a:t>
            </a:r>
            <a:r>
              <a:rPr lang="en-GB" altLang="zh-CN" sz="2800" b="1" kern="100" dirty="0" smtClean="0">
                <a:latin typeface="等线" panose="02010600030101010101" pitchFamily="2" charset="-122"/>
                <a:ea typeface="等线" panose="02010600030101010101" pitchFamily="2" charset="-122"/>
                <a:cs typeface="Times New Roman" panose="02020603050405020304" pitchFamily="18" charset="0"/>
              </a:rPr>
              <a:t>26</a:t>
            </a:r>
            <a:r>
              <a:rPr lang="en-GB" altLang="zh-CN" sz="2800" b="1" kern="100" baseline="30000" dirty="0" smtClean="0">
                <a:latin typeface="等线" panose="02010600030101010101" pitchFamily="2" charset="-122"/>
                <a:ea typeface="等线" panose="02010600030101010101" pitchFamily="2" charset="-122"/>
                <a:cs typeface="Times New Roman" panose="02020603050405020304" pitchFamily="18" charset="0"/>
              </a:rPr>
              <a:t>th</a:t>
            </a:r>
            <a:r>
              <a:rPr lang="en-GB" altLang="zh-CN" sz="2800" b="1" kern="100" dirty="0" smtClean="0">
                <a:latin typeface="等线" panose="02010600030101010101" pitchFamily="2" charset="-122"/>
                <a:ea typeface="等线" panose="02010600030101010101" pitchFamily="2" charset="-122"/>
                <a:cs typeface="Times New Roman" panose="02020603050405020304" pitchFamily="18" charset="0"/>
              </a:rPr>
              <a:t>, arriving at 10 o’clock local time. I’m </a:t>
            </a:r>
            <a:r>
              <a:rPr lang="en-GB" altLang="zh-CN" sz="2800" b="1" kern="100" dirty="0">
                <a:latin typeface="等线" panose="02010600030101010101" pitchFamily="2" charset="-122"/>
                <a:ea typeface="等线" panose="02010600030101010101" pitchFamily="2" charset="-122"/>
                <a:cs typeface="Times New Roman" panose="02020603050405020304" pitchFamily="18" charset="0"/>
              </a:rPr>
              <a:t>wondering if there is anything I can prepare </a:t>
            </a:r>
            <a:r>
              <a:rPr lang="en-GB" altLang="zh-CN" sz="2800" b="1" kern="100" dirty="0" smtClean="0">
                <a:latin typeface="等线" panose="02010600030101010101" pitchFamily="2" charset="-122"/>
                <a:ea typeface="等线" panose="02010600030101010101" pitchFamily="2" charset="-122"/>
                <a:cs typeface="Times New Roman" panose="02020603050405020304" pitchFamily="18" charset="0"/>
              </a:rPr>
              <a:t>in advance so </a:t>
            </a:r>
            <a:r>
              <a:rPr lang="en-GB" altLang="zh-CN" sz="2800" b="1" kern="100" dirty="0">
                <a:latin typeface="等线" panose="02010600030101010101" pitchFamily="2" charset="-122"/>
                <a:ea typeface="等线" panose="02010600030101010101" pitchFamily="2" charset="-122"/>
                <a:cs typeface="Times New Roman" panose="02020603050405020304" pitchFamily="18" charset="0"/>
              </a:rPr>
              <a:t>as to transfer smoothly into the life in Canada? What’s more, please don’t hesitate to inform me of the house rules. I would be awfully sorry if my presence should become a mere </a:t>
            </a:r>
            <a:r>
              <a:rPr lang="en-GB" altLang="zh-CN" sz="2800" b="1" kern="100" dirty="0" smtClean="0">
                <a:latin typeface="等线" panose="02010600030101010101" pitchFamily="2" charset="-122"/>
                <a:ea typeface="等线" panose="02010600030101010101" pitchFamily="2" charset="-122"/>
                <a:cs typeface="Times New Roman" panose="02020603050405020304" pitchFamily="18" charset="0"/>
              </a:rPr>
              <a:t>intrusion.</a:t>
            </a:r>
            <a:endParaRPr lang="en-US" altLang="zh-CN" sz="2800" b="1" kern="100" dirty="0" smtClean="0">
              <a:latin typeface="等线" panose="02010600030101010101" pitchFamily="2" charset="-122"/>
              <a:ea typeface="等线" panose="02010600030101010101" pitchFamily="2" charset="-122"/>
              <a:cs typeface="Times New Roman" panose="02020603050405020304" pitchFamily="18" charset="0"/>
            </a:endParaRPr>
          </a:p>
          <a:p>
            <a:pPr algn="just">
              <a:spcAft>
                <a:spcPts val="0"/>
              </a:spcAft>
            </a:pPr>
            <a:r>
              <a:rPr lang="en-US" altLang="zh-CN" sz="2800" b="1" kern="100" dirty="0">
                <a:latin typeface="等线" panose="02010600030101010101" pitchFamily="2" charset="-122"/>
                <a:ea typeface="等线" panose="02010600030101010101" pitchFamily="2" charset="-122"/>
                <a:cs typeface="Times New Roman" panose="02020603050405020304" pitchFamily="18" charset="0"/>
              </a:rPr>
              <a:t>	</a:t>
            </a:r>
            <a:r>
              <a:rPr lang="en-GB" altLang="zh-CN" sz="2800" b="1" kern="100" dirty="0" smtClean="0">
                <a:latin typeface="等线" panose="02010600030101010101" pitchFamily="2" charset="-122"/>
                <a:ea typeface="等线" panose="02010600030101010101" pitchFamily="2" charset="-122"/>
                <a:cs typeface="Times New Roman" panose="02020603050405020304" pitchFamily="18" charset="0"/>
              </a:rPr>
              <a:t>Your </a:t>
            </a:r>
            <a:r>
              <a:rPr lang="en-GB" altLang="zh-CN" sz="2800" b="1" kern="100" dirty="0">
                <a:latin typeface="等线" panose="02010600030101010101" pitchFamily="2" charset="-122"/>
                <a:ea typeface="等线" panose="02010600030101010101" pitchFamily="2" charset="-122"/>
                <a:cs typeface="Times New Roman" panose="02020603050405020304" pitchFamily="18" charset="0"/>
              </a:rPr>
              <a:t>kindness means a dear lot to </a:t>
            </a:r>
            <a:r>
              <a:rPr lang="en-GB" altLang="zh-CN" sz="2800" b="1" kern="100" dirty="0" smtClean="0">
                <a:latin typeface="等线" panose="02010600030101010101" pitchFamily="2" charset="-122"/>
                <a:ea typeface="等线" panose="02010600030101010101" pitchFamily="2" charset="-122"/>
                <a:cs typeface="Times New Roman" panose="02020603050405020304" pitchFamily="18" charset="0"/>
              </a:rPr>
              <a:t>me. Looking forward to meeting you in Canada!</a:t>
            </a:r>
            <a:endParaRPr lang="en-GB" altLang="zh-CN" sz="2800" b="1" kern="100" dirty="0" smtClean="0">
              <a:latin typeface="等线" panose="02010600030101010101" pitchFamily="2" charset="-122"/>
              <a:ea typeface="等线" panose="02010600030101010101" pitchFamily="2" charset="-122"/>
              <a:cs typeface="Times New Roman" panose="02020603050405020304" pitchFamily="18" charset="0"/>
            </a:endParaRPr>
          </a:p>
          <a:p>
            <a:pPr algn="r">
              <a:spcAft>
                <a:spcPts val="0"/>
              </a:spcAft>
            </a:pPr>
            <a:r>
              <a:rPr lang="en-GB" altLang="zh-CN" sz="2800" b="1" kern="100" dirty="0">
                <a:effectLst/>
                <a:latin typeface="等线" panose="02010600030101010101" pitchFamily="2" charset="-122"/>
                <a:ea typeface="等线" panose="02010600030101010101" pitchFamily="2" charset="-122"/>
                <a:cs typeface="Times New Roman" panose="02020603050405020304" pitchFamily="18" charset="0"/>
              </a:rPr>
              <a:t>	</a:t>
            </a:r>
            <a:r>
              <a:rPr lang="en-GB" altLang="zh-CN" sz="2800" b="1" kern="100" dirty="0" smtClean="0">
                <a:effectLst/>
                <a:latin typeface="等线" panose="02010600030101010101" pitchFamily="2" charset="-122"/>
                <a:ea typeface="等线" panose="02010600030101010101" pitchFamily="2" charset="-122"/>
                <a:cs typeface="Times New Roman" panose="02020603050405020304" pitchFamily="18" charset="0"/>
              </a:rPr>
              <a:t>Yours sincerely, </a:t>
            </a:r>
            <a:endParaRPr lang="en-GB" altLang="zh-CN" sz="2800" b="1"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algn="r">
              <a:spcAft>
                <a:spcPts val="0"/>
              </a:spcAft>
            </a:pPr>
            <a:r>
              <a:rPr lang="en-GB" altLang="zh-CN" sz="2800" b="1" kern="100" dirty="0" smtClean="0">
                <a:latin typeface="等线" panose="02010600030101010101" pitchFamily="2" charset="-122"/>
                <a:ea typeface="等线" panose="02010600030101010101" pitchFamily="2" charset="-122"/>
                <a:cs typeface="Times New Roman" panose="02020603050405020304" pitchFamily="18" charset="0"/>
              </a:rPr>
              <a:t>Li Hua</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圆角矩形标注 6"/>
          <p:cNvSpPr/>
          <p:nvPr/>
        </p:nvSpPr>
        <p:spPr>
          <a:xfrm>
            <a:off x="4447467" y="4753069"/>
            <a:ext cx="4741800" cy="1685741"/>
          </a:xfrm>
          <a:prstGeom prst="wedgeRoundRectCallout">
            <a:avLst>
              <a:gd name="adj1" fmla="val -36924"/>
              <a:gd name="adj2" fmla="val 712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mj-ea"/>
                <a:ea typeface="+mj-ea"/>
              </a:rPr>
              <a:t>Now how would you feel if you were Lynn?</a:t>
            </a:r>
            <a:endParaRPr lang="zh-CN" altLang="en-US" sz="3600" b="1"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descr="三人坐在野餐桌旁"/>
          <p:cNvPicPr>
            <a:picLocks noGrp="1" noChangeAspect="1"/>
          </p:cNvPicPr>
          <p:nvPr>
            <p:ph type="pic" sz="quarter" idx="10"/>
          </p:nvPr>
        </p:nvPicPr>
        <p:blipFill rotWithShape="1">
          <a:blip r:embed="rId1" cstate="email"/>
          <a:srcRect/>
          <a:stretch>
            <a:fillRect/>
          </a:stretch>
        </p:blipFill>
        <p:spPr>
          <a:xfrm>
            <a:off x="-1" y="0"/>
            <a:ext cx="6676568" cy="6858000"/>
          </a:xfrm>
        </p:spPr>
      </p:pic>
      <p:grpSp>
        <p:nvGrpSpPr>
          <p:cNvPr id="4" name="组 3" descr="装饰元素"/>
          <p:cNvGrpSpPr/>
          <p:nvPr/>
        </p:nvGrpSpPr>
        <p:grpSpPr>
          <a:xfrm>
            <a:off x="-3740" y="0"/>
            <a:ext cx="6208649" cy="6858000"/>
            <a:chOff x="-3740" y="0"/>
            <a:chExt cx="6208649" cy="6858000"/>
          </a:xfrm>
        </p:grpSpPr>
        <p:sp>
          <p:nvSpPr>
            <p:cNvPr id="11" name="任意多边形：形状 10"/>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9" name="长方形 8"/>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grpSp>
      <p:sp>
        <p:nvSpPr>
          <p:cNvPr id="6" name="文本框 5"/>
          <p:cNvSpPr txBox="1"/>
          <p:nvPr/>
        </p:nvSpPr>
        <p:spPr>
          <a:xfrm>
            <a:off x="6676567" y="697117"/>
            <a:ext cx="5147259" cy="3613297"/>
          </a:xfrm>
          <a:prstGeom prst="rect">
            <a:avLst/>
          </a:prstGeom>
          <a:noFill/>
        </p:spPr>
        <p:txBody>
          <a:bodyPr wrap="square" rtlCol="0">
            <a:spAutoFit/>
          </a:bodyPr>
          <a:lstStyle/>
          <a:p>
            <a:pPr marL="742950" indent="-742950" algn="just">
              <a:lnSpc>
                <a:spcPct val="200000"/>
              </a:lnSpc>
              <a:buFont typeface="+mj-lt"/>
              <a:buAutoNum type="arabicPeriod"/>
            </a:pPr>
            <a:r>
              <a:rPr lang="en-US" altLang="zh-CN" sz="4000" b="1" dirty="0" smtClean="0"/>
              <a:t>Read &amp;</a:t>
            </a:r>
            <a:r>
              <a:rPr lang="en-US" altLang="zh-CN" sz="4000" b="1" dirty="0"/>
              <a:t> </a:t>
            </a:r>
            <a:r>
              <a:rPr lang="en-US" altLang="zh-CN" sz="4000" b="1" dirty="0" smtClean="0"/>
              <a:t>interpret </a:t>
            </a:r>
            <a:endParaRPr lang="en-US" altLang="zh-CN" sz="4000" b="1" dirty="0" smtClean="0"/>
          </a:p>
          <a:p>
            <a:pPr marL="742950" indent="-742950" algn="just">
              <a:lnSpc>
                <a:spcPct val="200000"/>
              </a:lnSpc>
              <a:buFont typeface="+mj-lt"/>
              <a:buAutoNum type="arabicPeriod"/>
            </a:pPr>
            <a:r>
              <a:rPr lang="en-US" altLang="zh-CN" sz="4000" b="1" dirty="0" smtClean="0"/>
              <a:t>Make an outline</a:t>
            </a:r>
            <a:endParaRPr lang="en-US" altLang="zh-CN" sz="4000" b="1" dirty="0" smtClean="0"/>
          </a:p>
          <a:p>
            <a:pPr marL="742950" indent="-742950" algn="just">
              <a:lnSpc>
                <a:spcPct val="200000"/>
              </a:lnSpc>
              <a:buFont typeface="+mj-lt"/>
              <a:buAutoNum type="arabicPeriod"/>
            </a:pPr>
            <a:r>
              <a:rPr lang="en-US" altLang="zh-CN" sz="4000" b="1" dirty="0" smtClean="0"/>
              <a:t>Polish your language</a:t>
            </a:r>
            <a:endParaRPr lang="zh-CN" altLang="en-US" sz="4000" b="1" dirty="0"/>
          </a:p>
        </p:txBody>
      </p:sp>
      <p:sp>
        <p:nvSpPr>
          <p:cNvPr id="7" name="矩形 6"/>
          <p:cNvSpPr/>
          <p:nvPr/>
        </p:nvSpPr>
        <p:spPr>
          <a:xfrm>
            <a:off x="6676567" y="0"/>
            <a:ext cx="4757969" cy="923330"/>
          </a:xfrm>
          <a:prstGeom prst="rect">
            <a:avLst/>
          </a:prstGeom>
          <a:noFill/>
          <a:effectLst>
            <a:glow rad="63500">
              <a:schemeClr val="accent2">
                <a:satMod val="175000"/>
                <a:alpha val="40000"/>
              </a:schemeClr>
            </a:glow>
          </a:effectLst>
        </p:spPr>
        <p:txBody>
          <a:bodyPr wrap="none" lIns="91440" tIns="45720" rIns="91440" bIns="45720">
            <a:spAutoFit/>
          </a:bodyPr>
          <a:lstStyle/>
          <a:p>
            <a:pPr algn="ctr"/>
            <a:r>
              <a:rPr lang="en-US" altLang="zh-CN"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Follow the steps </a:t>
            </a:r>
            <a:endParaRPr lang="zh-CN"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圆角矩形标注 7"/>
          <p:cNvSpPr/>
          <p:nvPr/>
        </p:nvSpPr>
        <p:spPr>
          <a:xfrm>
            <a:off x="671969" y="2877681"/>
            <a:ext cx="4857229" cy="2123985"/>
          </a:xfrm>
          <a:prstGeom prst="wedgeRoundRectCallout">
            <a:avLst>
              <a:gd name="adj1" fmla="val -1299"/>
              <a:gd name="adj2" fmla="val -797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mj-ea"/>
                <a:ea typeface="+mj-ea"/>
              </a:rPr>
              <a:t>How would you feel if you were the one receiving the letter?</a:t>
            </a:r>
            <a:endParaRPr lang="zh-CN" altLang="en-US" sz="3600" b="1" dirty="0">
              <a:latin typeface="+mj-ea"/>
              <a:ea typeface="+mj-ea"/>
            </a:endParaRPr>
          </a:p>
        </p:txBody>
      </p:sp>
      <p:sp>
        <p:nvSpPr>
          <p:cNvPr id="2" name="矩形 1"/>
          <p:cNvSpPr/>
          <p:nvPr/>
        </p:nvSpPr>
        <p:spPr>
          <a:xfrm>
            <a:off x="648042" y="461665"/>
            <a:ext cx="4905082" cy="1754326"/>
          </a:xfrm>
          <a:prstGeom prst="rect">
            <a:avLst/>
          </a:prstGeom>
          <a:noFill/>
        </p:spPr>
        <p:txBody>
          <a:bodyPr wrap="square" lIns="91440" tIns="45720" rIns="91440" bIns="45720">
            <a:spAutoFit/>
          </a:bodyPr>
          <a:lstStyle/>
          <a:p>
            <a:pPr algn="ctr"/>
            <a:r>
              <a:rPr lang="en-US" altLang="zh-CN" sz="5400" b="1" dirty="0">
                <a:latin typeface="+mj-ea"/>
              </a:rPr>
              <a:t>Keep asking yourself:</a:t>
            </a:r>
            <a:endParaRPr lang="en-US" altLang="zh-CN" sz="5400" b="1" dirty="0">
              <a:latin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descr="书架上的书籍"/>
          <p:cNvPicPr>
            <a:picLocks noGrp="1" noChangeAspect="1"/>
          </p:cNvPicPr>
          <p:nvPr>
            <p:ph type="pic" sz="quarter" idx="10"/>
          </p:nvPr>
        </p:nvPicPr>
        <p:blipFill>
          <a:blip r:embed="rId1" cstate="email">
            <a:extLst>
              <a:ext uri="{BEBA8EAE-BF5A-486C-A8C5-ECC9F3942E4B}">
                <a14:imgProps xmlns:a14="http://schemas.microsoft.com/office/drawing/2010/main">
                  <a14:imgLayer r:embed="rId2">
                    <a14:imgEffect>
                      <a14:brightnessContrast bright="-40000"/>
                    </a14:imgEffect>
                  </a14:imgLayer>
                </a14:imgProps>
              </a:ext>
            </a:extLst>
          </a:blip>
          <a:srcRect/>
          <a:stretch>
            <a:fillRect/>
          </a:stretch>
        </p:blipFill>
        <p:spPr/>
      </p:pic>
      <p:grpSp>
        <p:nvGrpSpPr>
          <p:cNvPr id="23" name="组 22" descr="装饰元素"/>
          <p:cNvGrpSpPr/>
          <p:nvPr/>
        </p:nvGrpSpPr>
        <p:grpSpPr>
          <a:xfrm>
            <a:off x="0" y="0"/>
            <a:ext cx="4750604" cy="6858000"/>
            <a:chOff x="0" y="0"/>
            <a:chExt cx="4750604" cy="6858000"/>
          </a:xfrm>
        </p:grpSpPr>
        <p:sp>
          <p:nvSpPr>
            <p:cNvPr id="22" name="任意多边形：形状 21"/>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18" name="任意多边形：形状 17"/>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16" name="任意多边形：形状 15"/>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14" name="任意多边形：形状 13"/>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grpSp>
      <p:sp>
        <p:nvSpPr>
          <p:cNvPr id="34" name="标题 33"/>
          <p:cNvSpPr>
            <a:spLocks noGrp="1"/>
          </p:cNvSpPr>
          <p:nvPr>
            <p:ph type="title"/>
          </p:nvPr>
        </p:nvSpPr>
        <p:spPr/>
        <p:txBody>
          <a:bodyPr rtlCol="0"/>
          <a:lstStyle/>
          <a:p>
            <a:pPr rtl="0"/>
            <a:r>
              <a:rPr lang="en-US" altLang="zh-CN" dirty="0" smtClean="0"/>
              <a:t>Thank you </a:t>
            </a:r>
            <a:endParaRPr lang="en-US" altLang="zh-CN" dirty="0"/>
          </a:p>
        </p:txBody>
      </p:sp>
      <p:sp>
        <p:nvSpPr>
          <p:cNvPr id="35" name="文本占位符 34"/>
          <p:cNvSpPr>
            <a:spLocks noGrp="1"/>
          </p:cNvSpPr>
          <p:nvPr>
            <p:ph type="body" idx="1"/>
          </p:nvPr>
        </p:nvSpPr>
        <p:spPr>
          <a:xfrm>
            <a:off x="4590288" y="5193792"/>
            <a:ext cx="5296662" cy="978408"/>
          </a:xfrm>
        </p:spPr>
        <p:txBody>
          <a:bodyPr rtlCol="0"/>
          <a:lstStyle/>
          <a:p>
            <a:pPr rtl="0"/>
            <a:r>
              <a:rPr lang="en-US" altLang="zh-CN" dirty="0" smtClean="0"/>
              <a:t>Emily</a:t>
            </a:r>
            <a:endParaRPr lang="zh-CN" altLang="en-GB" dirty="0"/>
          </a:p>
          <a:p>
            <a:pPr rtl="0"/>
            <a:endParaRPr lang="zh-CN" alt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descr="背着书包，推着自行车前行的男孩"/>
          <p:cNvPicPr>
            <a:picLocks noGrp="1" noChangeAspect="1"/>
          </p:cNvPicPr>
          <p:nvPr>
            <p:ph type="pic" sz="quarter" idx="10"/>
          </p:nvPr>
        </p:nvPicPr>
        <p:blipFill rotWithShape="1">
          <a:blip r:embed="rId1" cstate="email"/>
          <a:srcRect/>
          <a:stretch>
            <a:fillRect/>
          </a:stretch>
        </p:blipFill>
        <p:spPr>
          <a:xfrm>
            <a:off x="6836125" y="0"/>
            <a:ext cx="5355875" cy="6858000"/>
          </a:xfrm>
        </p:spPr>
      </p:pic>
      <p:grpSp>
        <p:nvGrpSpPr>
          <p:cNvPr id="11" name="组 10" descr="装饰元素"/>
          <p:cNvGrpSpPr/>
          <p:nvPr/>
        </p:nvGrpSpPr>
        <p:grpSpPr>
          <a:xfrm>
            <a:off x="2595847" y="0"/>
            <a:ext cx="7388298" cy="6858000"/>
            <a:chOff x="1826589" y="0"/>
            <a:chExt cx="7388298" cy="6858000"/>
          </a:xfrm>
        </p:grpSpPr>
        <p:sp>
          <p:nvSpPr>
            <p:cNvPr id="10" name="平行四边形 9"/>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9" name="平行四边形 8"/>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2" name="平行四边形 21"/>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grpSp>
      <p:sp>
        <p:nvSpPr>
          <p:cNvPr id="14" name="长方形 13" descr="装饰元素"/>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15" name="椭圆形 14" descr="装饰元素"/>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17" name="灯片编号占位符 5"/>
          <p:cNvSpPr txBox="1"/>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altLang="zh-CN" sz="1200" smtClean="0">
                <a:solidFill>
                  <a:schemeClr val="bg1"/>
                </a:solidFill>
                <a:latin typeface="Microsoft YaHei UI" panose="020B0503020204020204" pitchFamily="34" charset="-122"/>
                <a:ea typeface="Microsoft YaHei UI" panose="020B0503020204020204" pitchFamily="34" charset="-122"/>
              </a:rPr>
            </a:fld>
            <a:endParaRPr lang="zh-CN" altLang="en-GB" sz="1200">
              <a:solidFill>
                <a:schemeClr val="bg1"/>
              </a:solidFill>
              <a:latin typeface="Microsoft YaHei UI" panose="020B0503020204020204" pitchFamily="34" charset="-122"/>
              <a:ea typeface="Microsoft YaHei UI" panose="020B0503020204020204" pitchFamily="34" charset="-122"/>
            </a:endParaRPr>
          </a:p>
        </p:txBody>
      </p:sp>
      <p:sp>
        <p:nvSpPr>
          <p:cNvPr id="13" name="标题 12"/>
          <p:cNvSpPr>
            <a:spLocks noGrp="1"/>
          </p:cNvSpPr>
          <p:nvPr>
            <p:ph type="title"/>
          </p:nvPr>
        </p:nvSpPr>
        <p:spPr/>
        <p:txBody>
          <a:bodyPr/>
          <a:lstStyle/>
          <a:p>
            <a:r>
              <a:rPr lang="en-US" altLang="zh-CN" sz="4000" b="1" dirty="0"/>
              <a:t>Read &amp; interpret </a:t>
            </a:r>
            <a:br>
              <a:rPr lang="en-US" altLang="zh-CN" b="1" dirty="0"/>
            </a:br>
            <a:endParaRPr lang="zh-CN" altLang="en-US" dirty="0"/>
          </a:p>
        </p:txBody>
      </p:sp>
      <p:sp>
        <p:nvSpPr>
          <p:cNvPr id="19" name="文本框 18"/>
          <p:cNvSpPr txBox="1"/>
          <p:nvPr/>
        </p:nvSpPr>
        <p:spPr>
          <a:xfrm>
            <a:off x="633186" y="1611517"/>
            <a:ext cx="7560200" cy="4524315"/>
          </a:xfrm>
          <a:prstGeom prst="rect">
            <a:avLst/>
          </a:prstGeom>
          <a:noFill/>
        </p:spPr>
        <p:txBody>
          <a:bodyPr wrap="square" rtlCol="0">
            <a:spAutoFit/>
          </a:bodyPr>
          <a:lstStyle/>
          <a:p>
            <a:r>
              <a:rPr lang="zh-CN" altLang="en-US" sz="3600" dirty="0" smtClean="0"/>
              <a:t>假定你是李华，下学期你将作为交换生（</a:t>
            </a:r>
            <a:r>
              <a:rPr lang="en-US" altLang="zh-CN" sz="3600" dirty="0" smtClean="0">
                <a:latin typeface="+mj-ea"/>
                <a:ea typeface="+mj-ea"/>
              </a:rPr>
              <a:t>exchange student</a:t>
            </a:r>
            <a:r>
              <a:rPr lang="zh-CN" altLang="en-US" sz="3600" dirty="0" smtClean="0"/>
              <a:t>）去加拿大一所高中学习，住在</a:t>
            </a:r>
            <a:r>
              <a:rPr lang="en-US" altLang="zh-CN" sz="3600" dirty="0" smtClean="0">
                <a:latin typeface="+mj-ea"/>
                <a:ea typeface="+mj-ea"/>
              </a:rPr>
              <a:t>Lynn</a:t>
            </a:r>
            <a:r>
              <a:rPr lang="zh-CN" altLang="en-US" sz="3600" dirty="0" smtClean="0"/>
              <a:t>家里。请给</a:t>
            </a:r>
            <a:r>
              <a:rPr lang="en-US" altLang="zh-CN" sz="3600" dirty="0">
                <a:latin typeface="+mj-ea"/>
                <a:ea typeface="+mj-ea"/>
              </a:rPr>
              <a:t>Lynn</a:t>
            </a:r>
            <a:r>
              <a:rPr lang="zh-CN" altLang="en-US" sz="3600" dirty="0" smtClean="0"/>
              <a:t>写一封邮件，内容包括：</a:t>
            </a:r>
            <a:endParaRPr lang="en-US" altLang="zh-CN" sz="3600" dirty="0" smtClean="0"/>
          </a:p>
          <a:p>
            <a:pPr marL="342900" indent="-342900">
              <a:buAutoNum type="arabicPeriod"/>
            </a:pPr>
            <a:r>
              <a:rPr lang="zh-CN" altLang="en-US" sz="3600" dirty="0" smtClean="0"/>
              <a:t>介绍自己（</a:t>
            </a:r>
            <a:r>
              <a:rPr lang="en-US" altLang="zh-CN" sz="3600" dirty="0">
                <a:latin typeface="+mj-ea"/>
                <a:ea typeface="+mj-ea"/>
              </a:rPr>
              <a:t>self-introduction</a:t>
            </a:r>
            <a:r>
              <a:rPr lang="zh-CN" altLang="en-US" sz="3600" dirty="0" smtClean="0"/>
              <a:t>）</a:t>
            </a:r>
            <a:endParaRPr lang="en-US" altLang="zh-CN" sz="3600" dirty="0" smtClean="0"/>
          </a:p>
          <a:p>
            <a:pPr marL="342900" indent="-342900">
              <a:buFontTx/>
              <a:buAutoNum type="arabicPeriod"/>
            </a:pPr>
            <a:r>
              <a:rPr lang="zh-CN" altLang="en-US" sz="3600" dirty="0" smtClean="0"/>
              <a:t>告知到达时间（</a:t>
            </a:r>
            <a:r>
              <a:rPr lang="en-US" altLang="zh-CN" sz="3600" dirty="0" smtClean="0">
                <a:latin typeface="+mj-ea"/>
              </a:rPr>
              <a:t>time of arrival</a:t>
            </a:r>
            <a:r>
              <a:rPr lang="zh-CN" altLang="en-US" sz="3600" dirty="0" smtClean="0"/>
              <a:t>）</a:t>
            </a:r>
            <a:endParaRPr lang="en-US" altLang="zh-CN" sz="3600" dirty="0" smtClean="0"/>
          </a:p>
          <a:p>
            <a:pPr marL="342900" indent="-342900">
              <a:buFontTx/>
              <a:buAutoNum type="arabicPeriod"/>
            </a:pPr>
            <a:r>
              <a:rPr lang="zh-CN" altLang="en-US" sz="3600" dirty="0" smtClean="0"/>
              <a:t>询问该做何准备（</a:t>
            </a:r>
            <a:r>
              <a:rPr lang="en-US" altLang="zh-CN" sz="3600" dirty="0">
                <a:latin typeface="+mj-ea"/>
              </a:rPr>
              <a:t>inquiry of preparation</a:t>
            </a:r>
            <a:r>
              <a:rPr lang="zh-CN" altLang="en-US" sz="3600" dirty="0">
                <a:latin typeface="+mj-ea"/>
              </a:rPr>
              <a:t>）</a:t>
            </a:r>
            <a:endParaRPr lang="en-US" altLang="zh-CN" sz="3600" dirty="0">
              <a:latin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7"/>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6878" b="68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9" name="长方形 28" descr="装饰元素"/>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grpSp>
        <p:nvGrpSpPr>
          <p:cNvPr id="7" name="组 6" descr="装饰元素"/>
          <p:cNvGrpSpPr/>
          <p:nvPr/>
        </p:nvGrpSpPr>
        <p:grpSpPr>
          <a:xfrm>
            <a:off x="9621170" y="0"/>
            <a:ext cx="2570831" cy="6858001"/>
            <a:chOff x="9621170" y="0"/>
            <a:chExt cx="2570831" cy="6858001"/>
          </a:xfrm>
        </p:grpSpPr>
        <p:sp>
          <p:nvSpPr>
            <p:cNvPr id="32" name="任意多边形：形状 31"/>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30" name="任意多边形：形状 29"/>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8" name="任意多边形：形状 27"/>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6" name="任意多边形：形状 25"/>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4" name="任意多边形：形状 23"/>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grpSp>
      <p:grpSp>
        <p:nvGrpSpPr>
          <p:cNvPr id="5" name="组 4" descr="装饰元素"/>
          <p:cNvGrpSpPr/>
          <p:nvPr/>
        </p:nvGrpSpPr>
        <p:grpSpPr>
          <a:xfrm>
            <a:off x="0" y="6086479"/>
            <a:ext cx="12192000" cy="600974"/>
            <a:chOff x="0" y="6086479"/>
            <a:chExt cx="12192000" cy="600974"/>
          </a:xfrm>
        </p:grpSpPr>
        <p:sp>
          <p:nvSpPr>
            <p:cNvPr id="14" name="长方形 13"/>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15" name="椭圆形 14"/>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grpSp>
      <p:sp>
        <p:nvSpPr>
          <p:cNvPr id="19" name="灯片编号占位符 5"/>
          <p:cNvSpPr txBox="1"/>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altLang="zh-CN" sz="1200" smtClean="0">
                <a:solidFill>
                  <a:schemeClr val="bg1"/>
                </a:solidFill>
                <a:latin typeface="Microsoft YaHei UI" panose="020B0503020204020204" pitchFamily="34" charset="-122"/>
                <a:ea typeface="Microsoft YaHei UI" panose="020B0503020204020204" pitchFamily="34" charset="-122"/>
              </a:rPr>
            </a:fld>
            <a:endParaRPr lang="zh-CN" altLang="en-GB" sz="1200">
              <a:solidFill>
                <a:schemeClr val="bg1"/>
              </a:solidFill>
              <a:latin typeface="Microsoft YaHei UI" panose="020B0503020204020204" pitchFamily="34" charset="-122"/>
              <a:ea typeface="Microsoft YaHei UI" panose="020B0503020204020204" pitchFamily="34" charset="-122"/>
            </a:endParaRPr>
          </a:p>
        </p:txBody>
      </p:sp>
      <p:sp>
        <p:nvSpPr>
          <p:cNvPr id="4" name="标题 3"/>
          <p:cNvSpPr>
            <a:spLocks noGrp="1"/>
          </p:cNvSpPr>
          <p:nvPr>
            <p:ph type="title"/>
          </p:nvPr>
        </p:nvSpPr>
        <p:spPr/>
        <p:txBody>
          <a:bodyPr rtlCol="0"/>
          <a:lstStyle/>
          <a:p>
            <a:pPr rtl="0"/>
            <a:r>
              <a:rPr lang="en-US" altLang="zh-CN" sz="4400" b="1" dirty="0" smtClean="0">
                <a:latin typeface="Microsoft YaHei UI" panose="020B0503020204020204" pitchFamily="34" charset="-122"/>
              </a:rPr>
              <a:t>Cultural background</a:t>
            </a:r>
            <a:endParaRPr lang="zh-CN" altLang="en-GB" sz="4400" b="1" dirty="0">
              <a:latin typeface="Microsoft YaHei UI" panose="020B0503020204020204" pitchFamily="34" charset="-122"/>
            </a:endParaRPr>
          </a:p>
        </p:txBody>
      </p:sp>
      <p:sp>
        <p:nvSpPr>
          <p:cNvPr id="34" name="标题 3"/>
          <p:cNvSpPr txBox="1"/>
          <p:nvPr/>
        </p:nvSpPr>
        <p:spPr>
          <a:xfrm>
            <a:off x="596822" y="1940249"/>
            <a:ext cx="10206264" cy="830997"/>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lang="en-GB" sz="2400" kern="1200">
                <a:solidFill>
                  <a:schemeClr val="bg1">
                    <a:lumMod val="95000"/>
                  </a:schemeClr>
                </a:solidFill>
                <a:latin typeface="Microsoft YaHei UI" panose="020B0503020204020204" pitchFamily="34" charset="-122"/>
                <a:ea typeface="Microsoft YaHei UI" panose="020B0503020204020204" pitchFamily="34" charset="-122"/>
                <a:cs typeface="Microsoft GothicNeo" panose="020B0503020000020004" pitchFamily="34" charset="-127"/>
              </a:defRPr>
            </a:lvl1pPr>
          </a:lstStyle>
          <a:p>
            <a:pPr marL="571500" indent="-571500">
              <a:lnSpc>
                <a:spcPct val="150000"/>
              </a:lnSpc>
              <a:buFont typeface="Arial" panose="020B0604020202020204" pitchFamily="34" charset="0"/>
              <a:buChar char="•"/>
            </a:pPr>
            <a:r>
              <a:rPr lang="en-US" altLang="zh-CN" sz="4400" b="1" dirty="0" smtClean="0"/>
              <a:t>What is a host family?</a:t>
            </a:r>
            <a:endParaRPr lang="en-US" altLang="zh-CN" sz="4400" b="1" dirty="0" smtClean="0"/>
          </a:p>
          <a:p>
            <a:pPr marL="571500" indent="-571500">
              <a:lnSpc>
                <a:spcPct val="150000"/>
              </a:lnSpc>
              <a:buFont typeface="Arial" panose="020B0604020202020204" pitchFamily="34" charset="0"/>
              <a:buChar char="•"/>
            </a:pPr>
            <a:r>
              <a:rPr lang="en-US" altLang="zh-CN" sz="4400" b="1" dirty="0" smtClean="0"/>
              <a:t>Do they get paid?</a:t>
            </a:r>
            <a:endParaRPr lang="en-US" altLang="zh-CN" sz="4400" b="1" dirty="0" smtClean="0"/>
          </a:p>
          <a:p>
            <a:pPr marL="571500" indent="-571500">
              <a:lnSpc>
                <a:spcPct val="150000"/>
              </a:lnSpc>
              <a:buFont typeface="Arial" panose="020B0604020202020204" pitchFamily="34" charset="0"/>
              <a:buChar char="•"/>
            </a:pPr>
            <a:r>
              <a:rPr lang="en-US" altLang="zh-CN" sz="4400" b="1" dirty="0" smtClean="0"/>
              <a:t>Why they would be willing to host?</a:t>
            </a:r>
            <a:endParaRPr lang="zh-CN" altLang="en-GB" sz="4400" b="1" dirty="0"/>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7"/>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6878" b="68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9" name="长方形 28" descr="装饰元素"/>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grpSp>
        <p:nvGrpSpPr>
          <p:cNvPr id="7" name="组 6" descr="装饰元素"/>
          <p:cNvGrpSpPr/>
          <p:nvPr/>
        </p:nvGrpSpPr>
        <p:grpSpPr>
          <a:xfrm>
            <a:off x="9621170" y="0"/>
            <a:ext cx="2570831" cy="6858001"/>
            <a:chOff x="9621170" y="0"/>
            <a:chExt cx="2570831" cy="6858001"/>
          </a:xfrm>
        </p:grpSpPr>
        <p:sp>
          <p:nvSpPr>
            <p:cNvPr id="32" name="任意多边形：形状 31"/>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30" name="任意多边形：形状 29"/>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8" name="任意多边形：形状 27"/>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6" name="任意多边形：形状 25"/>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4" name="任意多边形：形状 23"/>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grpSp>
      <p:grpSp>
        <p:nvGrpSpPr>
          <p:cNvPr id="5" name="组 4" descr="装饰元素"/>
          <p:cNvGrpSpPr/>
          <p:nvPr/>
        </p:nvGrpSpPr>
        <p:grpSpPr>
          <a:xfrm>
            <a:off x="0" y="6086479"/>
            <a:ext cx="12192000" cy="600974"/>
            <a:chOff x="0" y="6086479"/>
            <a:chExt cx="12192000" cy="600974"/>
          </a:xfrm>
        </p:grpSpPr>
        <p:sp>
          <p:nvSpPr>
            <p:cNvPr id="14" name="长方形 13"/>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15" name="椭圆形 14"/>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grpSp>
      <p:sp>
        <p:nvSpPr>
          <p:cNvPr id="19" name="灯片编号占位符 5"/>
          <p:cNvSpPr txBox="1"/>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altLang="zh-CN" sz="1200" smtClean="0">
                <a:solidFill>
                  <a:schemeClr val="bg1"/>
                </a:solidFill>
                <a:latin typeface="Microsoft YaHei UI" panose="020B0503020204020204" pitchFamily="34" charset="-122"/>
                <a:ea typeface="Microsoft YaHei UI" panose="020B0503020204020204" pitchFamily="34" charset="-122"/>
              </a:rPr>
            </a:fld>
            <a:endParaRPr lang="zh-CN" altLang="en-GB" sz="1200">
              <a:solidFill>
                <a:schemeClr val="bg1"/>
              </a:solidFill>
              <a:latin typeface="Microsoft YaHei UI" panose="020B0503020204020204" pitchFamily="34" charset="-122"/>
              <a:ea typeface="Microsoft YaHei UI" panose="020B0503020204020204" pitchFamily="34" charset="-122"/>
            </a:endParaRPr>
          </a:p>
        </p:txBody>
      </p:sp>
      <p:sp>
        <p:nvSpPr>
          <p:cNvPr id="4" name="标题 3"/>
          <p:cNvSpPr>
            <a:spLocks noGrp="1"/>
          </p:cNvSpPr>
          <p:nvPr>
            <p:ph type="title"/>
          </p:nvPr>
        </p:nvSpPr>
        <p:spPr/>
        <p:txBody>
          <a:bodyPr rtlCol="0"/>
          <a:lstStyle/>
          <a:p>
            <a:pPr rtl="0"/>
            <a:r>
              <a:rPr lang="en-US" altLang="zh-CN" sz="4400" b="1" dirty="0" smtClean="0">
                <a:latin typeface="Microsoft YaHei UI" panose="020B0503020204020204" pitchFamily="34" charset="-122"/>
              </a:rPr>
              <a:t>A host fami</a:t>
            </a:r>
            <a:r>
              <a:rPr lang="en-US" altLang="zh-CN" sz="4400" b="1" dirty="0" smtClean="0"/>
              <a:t>ly</a:t>
            </a:r>
            <a:endParaRPr lang="zh-CN" altLang="en-GB" sz="4400" b="1" dirty="0">
              <a:latin typeface="Microsoft YaHei UI" panose="020B0503020204020204" pitchFamily="34" charset="-122"/>
            </a:endParaRPr>
          </a:p>
        </p:txBody>
      </p:sp>
      <p:sp>
        <p:nvSpPr>
          <p:cNvPr id="34" name="标题 3"/>
          <p:cNvSpPr txBox="1"/>
          <p:nvPr/>
        </p:nvSpPr>
        <p:spPr>
          <a:xfrm>
            <a:off x="596822" y="1940249"/>
            <a:ext cx="10206264" cy="830997"/>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lang="en-GB" sz="2400" kern="1200">
                <a:solidFill>
                  <a:schemeClr val="bg1">
                    <a:lumMod val="95000"/>
                  </a:schemeClr>
                </a:solidFill>
                <a:latin typeface="Microsoft YaHei UI" panose="020B0503020204020204" pitchFamily="34" charset="-122"/>
                <a:ea typeface="Microsoft YaHei UI" panose="020B0503020204020204" pitchFamily="34" charset="-122"/>
                <a:cs typeface="Microsoft GothicNeo" panose="020B0503020000020004" pitchFamily="34" charset="-127"/>
              </a:defRPr>
            </a:lvl1pPr>
          </a:lstStyle>
          <a:p>
            <a:pPr marL="571500" indent="-571500">
              <a:lnSpc>
                <a:spcPct val="150000"/>
              </a:lnSpc>
              <a:buFont typeface="Arial" panose="020B0604020202020204" pitchFamily="34" charset="0"/>
              <a:buChar char="•"/>
            </a:pPr>
            <a:r>
              <a:rPr lang="en-US" altLang="zh-CN" sz="2800" b="1" dirty="0"/>
              <a:t>People of all ages and from all walks of life </a:t>
            </a:r>
            <a:r>
              <a:rPr lang="en-US" altLang="zh-CN" sz="2800" b="1" dirty="0">
                <a:solidFill>
                  <a:srgbClr val="FFFF00"/>
                </a:solidFill>
              </a:rPr>
              <a:t>volunteer</a:t>
            </a:r>
            <a:r>
              <a:rPr lang="en-US" altLang="zh-CN" sz="2800" b="1" dirty="0"/>
              <a:t> to serve as </a:t>
            </a:r>
            <a:r>
              <a:rPr lang="en-US" altLang="zh-CN" sz="2800" b="1" dirty="0" smtClean="0"/>
              <a:t>host families.</a:t>
            </a:r>
            <a:endParaRPr lang="en-US" altLang="zh-CN" sz="2800" b="1" dirty="0" smtClean="0"/>
          </a:p>
          <a:p>
            <a:pPr marL="571500" indent="-571500">
              <a:lnSpc>
                <a:spcPct val="150000"/>
              </a:lnSpc>
              <a:buFont typeface="Arial" panose="020B0604020202020204" pitchFamily="34" charset="0"/>
              <a:buChar char="•"/>
            </a:pPr>
            <a:r>
              <a:rPr lang="en-US" altLang="zh-CN" sz="2800" b="1" dirty="0"/>
              <a:t>Grandparents, families with younger children, single-parent families and traditional two-parent </a:t>
            </a:r>
            <a:r>
              <a:rPr lang="en-US" altLang="zh-CN" sz="2800" b="1" dirty="0" smtClean="0"/>
              <a:t>families</a:t>
            </a:r>
            <a:endParaRPr lang="en-US" altLang="zh-CN" sz="2800" b="1" dirty="0" smtClean="0"/>
          </a:p>
          <a:p>
            <a:pPr marL="571500" indent="-571500">
              <a:lnSpc>
                <a:spcPct val="150000"/>
              </a:lnSpc>
              <a:buFont typeface="Arial" panose="020B0604020202020204" pitchFamily="34" charset="0"/>
              <a:buChar char="•"/>
            </a:pPr>
            <a:r>
              <a:rPr lang="en-US" altLang="zh-CN" sz="2800" b="1" dirty="0" smtClean="0"/>
              <a:t>There </a:t>
            </a:r>
            <a:r>
              <a:rPr lang="en-US" altLang="zh-CN" sz="2800" b="1" dirty="0"/>
              <a:t>is </a:t>
            </a:r>
            <a:r>
              <a:rPr lang="en-US" altLang="zh-CN" sz="2800" b="1" dirty="0">
                <a:solidFill>
                  <a:srgbClr val="FFFF00"/>
                </a:solidFill>
              </a:rPr>
              <a:t>no "typical" </a:t>
            </a:r>
            <a:r>
              <a:rPr lang="en-US" altLang="zh-CN" sz="2800" b="1" dirty="0"/>
              <a:t>host family.</a:t>
            </a:r>
            <a:endParaRPr lang="zh-CN" altLang="en-GB" sz="2800" b="1" dirty="0"/>
          </a:p>
          <a:p>
            <a:pPr marL="571500" indent="-571500">
              <a:lnSpc>
                <a:spcPct val="150000"/>
              </a:lnSpc>
              <a:buFont typeface="Arial" panose="020B0604020202020204" pitchFamily="34" charset="0"/>
              <a:buChar char="•"/>
            </a:pPr>
            <a:endParaRPr lang="en-US" altLang="zh-CN" sz="2800" b="1" dirty="0" smtClean="0"/>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合上书页"/>
          <p:cNvPicPr>
            <a:picLocks noGrp="1" noChangeAspect="1"/>
          </p:cNvPicPr>
          <p:nvPr>
            <p:ph type="pic" sz="quarter" idx="10"/>
          </p:nvPr>
        </p:nvPicPr>
        <p:blipFill rotWithShape="1">
          <a:blip r:embed="rId1" cstate="email">
            <a:extLst>
              <a:ext uri="{BEBA8EAE-BF5A-486C-A8C5-ECC9F3942E4B}">
                <a14:imgProps xmlns:a14="http://schemas.microsoft.com/office/drawing/2010/main">
                  <a14:imgLayer r:embed="rId2">
                    <a14:imgEffect>
                      <a14:brightnessContrast bright="-20000"/>
                    </a14:imgEffect>
                  </a14:imgLayer>
                </a14:imgProps>
              </a:ext>
            </a:extLst>
          </a:blip>
          <a:srcRect/>
          <a:stretch>
            <a:fillRect/>
          </a:stretch>
        </p:blipFill>
        <p:spPr/>
      </p:pic>
      <p:sp>
        <p:nvSpPr>
          <p:cNvPr id="34" name="标题 33"/>
          <p:cNvSpPr>
            <a:spLocks noGrp="1"/>
          </p:cNvSpPr>
          <p:nvPr>
            <p:ph type="title"/>
          </p:nvPr>
        </p:nvSpPr>
        <p:spPr/>
        <p:txBody>
          <a:bodyPr rtlCol="0"/>
          <a:lstStyle/>
          <a:p>
            <a:pPr rtl="0"/>
            <a:r>
              <a:rPr lang="en-US" altLang="zh-CN" dirty="0" smtClean="0"/>
              <a:t>Read &amp; interpret</a:t>
            </a:r>
            <a:endParaRPr lang="zh-CN" altLang="en-US" dirty="0"/>
          </a:p>
        </p:txBody>
      </p:sp>
      <p:grpSp>
        <p:nvGrpSpPr>
          <p:cNvPr id="23" name="组 22" descr="装饰元素"/>
          <p:cNvGrpSpPr/>
          <p:nvPr/>
        </p:nvGrpSpPr>
        <p:grpSpPr>
          <a:xfrm>
            <a:off x="0" y="0"/>
            <a:ext cx="4750604" cy="6858000"/>
            <a:chOff x="0" y="0"/>
            <a:chExt cx="4750604" cy="6858000"/>
          </a:xfrm>
        </p:grpSpPr>
        <p:sp>
          <p:nvSpPr>
            <p:cNvPr id="22" name="任意多边形：形状 21"/>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8" name="任意多边形：形状 17"/>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6" name="任意多边形：形状 15"/>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4" name="任意多边形：形状 13"/>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gr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descr="背着书包，推着自行车前行的男孩"/>
          <p:cNvPicPr>
            <a:picLocks noGrp="1" noChangeAspect="1"/>
          </p:cNvPicPr>
          <p:nvPr>
            <p:ph type="pic" sz="quarter" idx="10"/>
          </p:nvPr>
        </p:nvPicPr>
        <p:blipFill rotWithShape="1">
          <a:blip r:embed="rId1" cstate="email"/>
          <a:srcRect/>
          <a:stretch>
            <a:fillRect/>
          </a:stretch>
        </p:blipFill>
        <p:spPr>
          <a:xfrm>
            <a:off x="6836125" y="0"/>
            <a:ext cx="5355875" cy="6858000"/>
          </a:xfrm>
        </p:spPr>
      </p:pic>
      <p:grpSp>
        <p:nvGrpSpPr>
          <p:cNvPr id="11" name="组 10" descr="装饰元素"/>
          <p:cNvGrpSpPr/>
          <p:nvPr/>
        </p:nvGrpSpPr>
        <p:grpSpPr>
          <a:xfrm>
            <a:off x="2989512" y="0"/>
            <a:ext cx="7388298" cy="6858000"/>
            <a:chOff x="1826589" y="0"/>
            <a:chExt cx="7388298" cy="6858000"/>
          </a:xfrm>
        </p:grpSpPr>
        <p:sp>
          <p:nvSpPr>
            <p:cNvPr id="10" name="平行四边形 9"/>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9" name="平行四边形 8"/>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2" name="平行四边形 21"/>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grpSp>
      <p:sp>
        <p:nvSpPr>
          <p:cNvPr id="14" name="长方形 13" descr="装饰元素"/>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15" name="椭圆形 14" descr="装饰元素"/>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17" name="灯片编号占位符 5"/>
          <p:cNvSpPr txBox="1"/>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altLang="zh-CN" sz="1200" smtClean="0">
                <a:solidFill>
                  <a:schemeClr val="bg1"/>
                </a:solidFill>
                <a:latin typeface="Microsoft YaHei UI" panose="020B0503020204020204" pitchFamily="34" charset="-122"/>
                <a:ea typeface="Microsoft YaHei UI" panose="020B0503020204020204" pitchFamily="34" charset="-122"/>
              </a:rPr>
            </a:fld>
            <a:endParaRPr lang="zh-CN" altLang="en-GB" sz="1200">
              <a:solidFill>
                <a:schemeClr val="bg1"/>
              </a:solidFill>
              <a:latin typeface="Microsoft YaHei UI" panose="020B0503020204020204" pitchFamily="34" charset="-122"/>
              <a:ea typeface="Microsoft YaHei UI" panose="020B0503020204020204" pitchFamily="34" charset="-122"/>
            </a:endParaRPr>
          </a:p>
        </p:txBody>
      </p:sp>
      <p:sp>
        <p:nvSpPr>
          <p:cNvPr id="13" name="标题 12"/>
          <p:cNvSpPr>
            <a:spLocks noGrp="1"/>
          </p:cNvSpPr>
          <p:nvPr>
            <p:ph type="title"/>
          </p:nvPr>
        </p:nvSpPr>
        <p:spPr/>
        <p:txBody>
          <a:bodyPr/>
          <a:lstStyle/>
          <a:p>
            <a:r>
              <a:rPr lang="en-US" altLang="zh-CN" sz="4000" b="1" dirty="0"/>
              <a:t>Read &amp; interpret </a:t>
            </a:r>
            <a:br>
              <a:rPr lang="en-US" altLang="zh-CN" b="1" dirty="0"/>
            </a:br>
            <a:endParaRPr lang="zh-CN" altLang="en-US" dirty="0"/>
          </a:p>
        </p:txBody>
      </p:sp>
      <p:sp>
        <p:nvSpPr>
          <p:cNvPr id="19" name="文本框 18"/>
          <p:cNvSpPr txBox="1"/>
          <p:nvPr/>
        </p:nvSpPr>
        <p:spPr>
          <a:xfrm>
            <a:off x="633186" y="1220992"/>
            <a:ext cx="7560200" cy="2862322"/>
          </a:xfrm>
          <a:prstGeom prst="rect">
            <a:avLst/>
          </a:prstGeom>
          <a:noFill/>
        </p:spPr>
        <p:txBody>
          <a:bodyPr wrap="square" rtlCol="0">
            <a:spAutoFit/>
          </a:bodyPr>
          <a:lstStyle/>
          <a:p>
            <a:pPr marL="342900" indent="-342900">
              <a:buAutoNum type="arabicPeriod"/>
            </a:pPr>
            <a:r>
              <a:rPr lang="zh-CN" altLang="en-US" sz="3600" dirty="0" smtClean="0"/>
              <a:t>介绍自己（</a:t>
            </a:r>
            <a:r>
              <a:rPr lang="en-US" altLang="zh-CN" sz="3600" dirty="0">
                <a:latin typeface="+mj-ea"/>
                <a:ea typeface="+mj-ea"/>
              </a:rPr>
              <a:t>self-introduction</a:t>
            </a:r>
            <a:r>
              <a:rPr lang="zh-CN" altLang="en-US" sz="3600" dirty="0" smtClean="0"/>
              <a:t>）</a:t>
            </a:r>
            <a:endParaRPr lang="en-US" altLang="zh-CN" sz="3600" dirty="0" smtClean="0"/>
          </a:p>
          <a:p>
            <a:pPr marL="342900" indent="-342900">
              <a:buFontTx/>
              <a:buAutoNum type="arabicPeriod"/>
            </a:pPr>
            <a:r>
              <a:rPr lang="zh-CN" altLang="en-US" sz="3600" dirty="0" smtClean="0"/>
              <a:t>告知到达时间（</a:t>
            </a:r>
            <a:r>
              <a:rPr lang="en-US" altLang="zh-CN" sz="3600" dirty="0" smtClean="0">
                <a:latin typeface="+mj-ea"/>
              </a:rPr>
              <a:t>time of arrival</a:t>
            </a:r>
            <a:r>
              <a:rPr lang="zh-CN" altLang="en-US" sz="3600" dirty="0" smtClean="0"/>
              <a:t>）</a:t>
            </a:r>
            <a:endParaRPr lang="en-US" altLang="zh-CN" sz="3600" dirty="0" smtClean="0"/>
          </a:p>
          <a:p>
            <a:pPr marL="342900" indent="-342900">
              <a:buFontTx/>
              <a:buAutoNum type="arabicPeriod"/>
            </a:pPr>
            <a:r>
              <a:rPr lang="zh-CN" altLang="en-US" sz="3600" dirty="0" smtClean="0"/>
              <a:t>询问该做何准备（</a:t>
            </a:r>
            <a:r>
              <a:rPr lang="en-US" altLang="zh-CN" sz="3600" dirty="0">
                <a:latin typeface="+mj-ea"/>
              </a:rPr>
              <a:t>inquiry of preparation</a:t>
            </a:r>
            <a:r>
              <a:rPr lang="zh-CN" altLang="en-US" sz="3600" dirty="0" smtClean="0">
                <a:latin typeface="+mj-ea"/>
              </a:rPr>
              <a:t>）</a:t>
            </a:r>
            <a:endParaRPr lang="en-US" altLang="zh-CN" sz="3600" dirty="0" smtClean="0">
              <a:latin typeface="+mj-ea"/>
            </a:endParaRPr>
          </a:p>
          <a:p>
            <a:r>
              <a:rPr lang="en-US" altLang="zh-CN" sz="3600" dirty="0" smtClean="0">
                <a:latin typeface="+mj-ea"/>
              </a:rPr>
              <a:t>I’m writing to….</a:t>
            </a:r>
            <a:endParaRPr lang="en-US" altLang="zh-CN" sz="3600" dirty="0">
              <a:latin typeface="+mj-ea"/>
            </a:endParaRPr>
          </a:p>
        </p:txBody>
      </p:sp>
      <p:sp>
        <p:nvSpPr>
          <p:cNvPr id="2" name="矩形 1"/>
          <p:cNvSpPr/>
          <p:nvPr/>
        </p:nvSpPr>
        <p:spPr>
          <a:xfrm>
            <a:off x="387992" y="4094714"/>
            <a:ext cx="8518794" cy="2800767"/>
          </a:xfrm>
          <a:prstGeom prst="rect">
            <a:avLst/>
          </a:prstGeom>
          <a:noFill/>
        </p:spPr>
        <p:txBody>
          <a:bodyPr wrap="square" lIns="91440" tIns="45720" rIns="91440" bIns="45720">
            <a:spAutoFit/>
          </a:bodyPr>
          <a:lstStyle/>
          <a:p>
            <a:pPr marL="571500" indent="-571500" algn="just">
              <a:buFont typeface="Arial" panose="020B0604020202020204" pitchFamily="34" charset="0"/>
              <a:buChar char="•"/>
            </a:pPr>
            <a:r>
              <a:rPr lang="en-US" altLang="zh-CN" sz="4400" b="1" cap="none" spc="0" dirty="0" smtClean="0">
                <a:ln w="0"/>
                <a:solidFill>
                  <a:schemeClr val="accent1"/>
                </a:solidFill>
                <a:effectLst>
                  <a:outerShdw blurRad="38100" dist="25400" dir="5400000" algn="ctr" rotWithShape="0">
                    <a:srgbClr val="6E747A">
                      <a:alpha val="43000"/>
                    </a:srgbClr>
                  </a:outerShdw>
                </a:effectLst>
                <a:latin typeface="+mj-ea"/>
                <a:ea typeface="+mj-ea"/>
              </a:rPr>
              <a:t>Introduce myself</a:t>
            </a:r>
            <a:endParaRPr lang="en-US" altLang="zh-CN" sz="4400" b="1" cap="none" spc="0" dirty="0" smtClean="0">
              <a:ln w="0"/>
              <a:solidFill>
                <a:schemeClr val="accent1"/>
              </a:solidFill>
              <a:effectLst>
                <a:outerShdw blurRad="38100" dist="25400" dir="5400000" algn="ctr" rotWithShape="0">
                  <a:srgbClr val="6E747A">
                    <a:alpha val="43000"/>
                  </a:srgbClr>
                </a:outerShdw>
              </a:effectLst>
              <a:latin typeface="+mj-ea"/>
              <a:ea typeface="+mj-ea"/>
            </a:endParaRPr>
          </a:p>
          <a:p>
            <a:pPr marL="571500" indent="-571500" algn="just">
              <a:buFont typeface="Arial" panose="020B0604020202020204" pitchFamily="34" charset="0"/>
              <a:buChar char="•"/>
            </a:pPr>
            <a:r>
              <a:rPr lang="en-US" altLang="zh-CN" sz="4400" b="1" cap="none" spc="0" dirty="0" smtClean="0">
                <a:ln w="0"/>
                <a:solidFill>
                  <a:schemeClr val="accent1"/>
                </a:solidFill>
                <a:effectLst>
                  <a:outerShdw blurRad="38100" dist="25400" dir="5400000" algn="ctr" rotWithShape="0">
                    <a:srgbClr val="6E747A">
                      <a:alpha val="43000"/>
                    </a:srgbClr>
                  </a:outerShdw>
                </a:effectLst>
                <a:latin typeface="+mj-ea"/>
                <a:ea typeface="+mj-ea"/>
              </a:rPr>
              <a:t>Inform you of my arrival</a:t>
            </a:r>
            <a:endParaRPr lang="en-US" altLang="zh-CN" sz="4400" b="1" cap="none" spc="0" dirty="0" smtClean="0">
              <a:ln w="0"/>
              <a:solidFill>
                <a:schemeClr val="accent1"/>
              </a:solidFill>
              <a:effectLst>
                <a:outerShdw blurRad="38100" dist="25400" dir="5400000" algn="ctr" rotWithShape="0">
                  <a:srgbClr val="6E747A">
                    <a:alpha val="43000"/>
                  </a:srgbClr>
                </a:outerShdw>
              </a:effectLst>
              <a:latin typeface="+mj-ea"/>
              <a:ea typeface="+mj-ea"/>
            </a:endParaRPr>
          </a:p>
          <a:p>
            <a:pPr marL="571500" indent="-571500" algn="just">
              <a:buFont typeface="Arial" panose="020B0604020202020204" pitchFamily="34" charset="0"/>
              <a:buChar char="•"/>
            </a:pPr>
            <a:r>
              <a:rPr lang="en-US" altLang="zh-CN" sz="4400" b="1" cap="none" spc="0" dirty="0" smtClean="0">
                <a:ln w="0"/>
                <a:solidFill>
                  <a:schemeClr val="accent1"/>
                </a:solidFill>
                <a:effectLst>
                  <a:outerShdw blurRad="38100" dist="25400" dir="5400000" algn="ctr" rotWithShape="0">
                    <a:srgbClr val="6E747A">
                      <a:alpha val="43000"/>
                    </a:srgbClr>
                  </a:outerShdw>
                </a:effectLst>
                <a:latin typeface="+mj-ea"/>
                <a:ea typeface="+mj-ea"/>
              </a:rPr>
              <a:t>Inquire relevant information</a:t>
            </a:r>
            <a:endParaRPr lang="en-US" altLang="zh-CN" sz="4400" b="1" cap="none" spc="0" dirty="0" smtClean="0">
              <a:ln w="0"/>
              <a:solidFill>
                <a:schemeClr val="accent1"/>
              </a:solidFill>
              <a:effectLst>
                <a:outerShdw blurRad="38100" dist="25400" dir="5400000" algn="ctr" rotWithShape="0">
                  <a:srgbClr val="6E747A">
                    <a:alpha val="43000"/>
                  </a:srgbClr>
                </a:outerShdw>
              </a:effectLst>
              <a:latin typeface="+mj-ea"/>
              <a:ea typeface="+mj-ea"/>
            </a:endParaRPr>
          </a:p>
          <a:p>
            <a:pPr marL="571500" indent="-571500" algn="just">
              <a:buFont typeface="Arial" panose="020B0604020202020204" pitchFamily="34" charset="0"/>
              <a:buChar char="•"/>
            </a:pPr>
            <a:r>
              <a:rPr lang="en-US" altLang="zh-CN" sz="4400" b="1" dirty="0" smtClean="0">
                <a:ln w="0"/>
                <a:solidFill>
                  <a:schemeClr val="accent1"/>
                </a:solidFill>
                <a:effectLst>
                  <a:outerShdw blurRad="38100" dist="25400" dir="5400000" algn="ctr" rotWithShape="0">
                    <a:srgbClr val="6E747A">
                      <a:alpha val="43000"/>
                    </a:srgbClr>
                  </a:outerShdw>
                </a:effectLst>
                <a:latin typeface="+mj-ea"/>
                <a:ea typeface="+mj-ea"/>
              </a:rPr>
              <a:t>Extend my gratitude</a:t>
            </a:r>
            <a:endParaRPr lang="zh-CN" altLang="en-US" sz="4400" b="1" cap="none" spc="0" dirty="0">
              <a:ln w="0"/>
              <a:solidFill>
                <a:schemeClr val="accent1"/>
              </a:solidFill>
              <a:effectLst>
                <a:outerShdw blurRad="38100" dist="25400" dir="5400000" algn="ctr" rotWithShape="0">
                  <a:srgbClr val="6E747A">
                    <a:alpha val="43000"/>
                  </a:srgbClr>
                </a:outerShdw>
              </a:effectLst>
              <a:latin typeface="+mj-ea"/>
              <a:ea typeface="+mj-ea"/>
            </a:endParaRPr>
          </a:p>
        </p:txBody>
      </p:sp>
      <p:cxnSp>
        <p:nvCxnSpPr>
          <p:cNvPr id="4" name="直接连接符 3"/>
          <p:cNvCxnSpPr/>
          <p:nvPr/>
        </p:nvCxnSpPr>
        <p:spPr>
          <a:xfrm>
            <a:off x="773793" y="4045833"/>
            <a:ext cx="3305175" cy="1140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33186" y="4355143"/>
            <a:ext cx="9259844"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altLang="zh-CN" sz="5400" b="1" dirty="0" smtClean="0">
                <a:ln w="22225">
                  <a:solidFill>
                    <a:schemeClr val="accent2"/>
                  </a:solidFill>
                  <a:prstDash val="solid"/>
                </a:ln>
                <a:solidFill>
                  <a:schemeClr val="accent2">
                    <a:lumMod val="40000"/>
                    <a:lumOff val="60000"/>
                  </a:schemeClr>
                </a:solidFill>
              </a:rPr>
              <a:t>This letter is of multiple purposes</a:t>
            </a:r>
            <a:endParaRPr lang="zh-CN" altLang="en-US" sz="5400" b="1" dirty="0">
              <a:ln w="22225">
                <a:solidFill>
                  <a:schemeClr val="accent2"/>
                </a:solidFill>
                <a:prstDash val="solid"/>
              </a:ln>
              <a:solidFill>
                <a:schemeClr val="accent2">
                  <a:lumMod val="40000"/>
                  <a:lumOff val="60000"/>
                </a:schemeClr>
              </a:solidFill>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descr="背着书包，推着自行车前行的男孩"/>
          <p:cNvPicPr>
            <a:picLocks noGrp="1" noChangeAspect="1"/>
          </p:cNvPicPr>
          <p:nvPr>
            <p:ph type="pic" sz="quarter" idx="10"/>
          </p:nvPr>
        </p:nvPicPr>
        <p:blipFill rotWithShape="1">
          <a:blip r:embed="rId1" cstate="email"/>
          <a:srcRect/>
          <a:stretch>
            <a:fillRect/>
          </a:stretch>
        </p:blipFill>
        <p:spPr>
          <a:xfrm>
            <a:off x="6836125" y="0"/>
            <a:ext cx="5355875" cy="6858000"/>
          </a:xfrm>
        </p:spPr>
      </p:pic>
      <p:grpSp>
        <p:nvGrpSpPr>
          <p:cNvPr id="11" name="组 10" descr="装饰元素"/>
          <p:cNvGrpSpPr/>
          <p:nvPr/>
        </p:nvGrpSpPr>
        <p:grpSpPr>
          <a:xfrm>
            <a:off x="2595847" y="0"/>
            <a:ext cx="7388298" cy="6858000"/>
            <a:chOff x="1826589" y="0"/>
            <a:chExt cx="7388298" cy="6858000"/>
          </a:xfrm>
        </p:grpSpPr>
        <p:sp>
          <p:nvSpPr>
            <p:cNvPr id="10" name="平行四边形 9"/>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9" name="平行四边形 8"/>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2" name="平行四边形 21"/>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grpSp>
      <p:sp>
        <p:nvSpPr>
          <p:cNvPr id="14" name="长方形 13" descr="装饰元素"/>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15" name="椭圆形 14" descr="装饰元素"/>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17" name="灯片编号占位符 5"/>
          <p:cNvSpPr txBox="1"/>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altLang="zh-CN" sz="1200" smtClean="0">
                <a:solidFill>
                  <a:schemeClr val="bg1"/>
                </a:solidFill>
                <a:latin typeface="Microsoft YaHei UI" panose="020B0503020204020204" pitchFamily="34" charset="-122"/>
                <a:ea typeface="Microsoft YaHei UI" panose="020B0503020204020204" pitchFamily="34" charset="-122"/>
              </a:rPr>
            </a:fld>
            <a:endParaRPr lang="zh-CN" altLang="en-GB" sz="1200">
              <a:solidFill>
                <a:schemeClr val="bg1"/>
              </a:solidFill>
              <a:latin typeface="Microsoft YaHei UI" panose="020B0503020204020204" pitchFamily="34" charset="-122"/>
              <a:ea typeface="Microsoft YaHei UI" panose="020B0503020204020204" pitchFamily="34" charset="-122"/>
            </a:endParaRPr>
          </a:p>
        </p:txBody>
      </p:sp>
      <p:sp>
        <p:nvSpPr>
          <p:cNvPr id="2" name="矩形 1"/>
          <p:cNvSpPr/>
          <p:nvPr/>
        </p:nvSpPr>
        <p:spPr>
          <a:xfrm>
            <a:off x="387992" y="0"/>
            <a:ext cx="8143461" cy="1446550"/>
          </a:xfrm>
          <a:prstGeom prst="rect">
            <a:avLst/>
          </a:prstGeom>
          <a:noFill/>
        </p:spPr>
        <p:txBody>
          <a:bodyPr wrap="square" lIns="91440" tIns="45720" rIns="91440" bIns="45720">
            <a:spAutoFit/>
          </a:bodyPr>
          <a:lstStyle/>
          <a:p>
            <a:pPr algn="ctr"/>
            <a:r>
              <a:rPr lang="en-US" altLang="zh-CN" sz="4400" dirty="0" smtClean="0">
                <a:ln w="0"/>
                <a:effectLst>
                  <a:outerShdw blurRad="38100" dist="19050" dir="2700000" algn="tl" rotWithShape="0">
                    <a:schemeClr val="dk1">
                      <a:alpha val="40000"/>
                    </a:schemeClr>
                  </a:outerShdw>
                </a:effectLst>
                <a:latin typeface="+mj-ea"/>
                <a:ea typeface="+mj-ea"/>
              </a:rPr>
              <a:t>Do you know who “you” are and whom you are addressing to?</a:t>
            </a:r>
            <a:endParaRPr lang="zh-CN" altLang="en-US" sz="4400" dirty="0">
              <a:ln w="0"/>
              <a:effectLst>
                <a:outerShdw blurRad="38100" dist="19050" dir="2700000" algn="tl" rotWithShape="0">
                  <a:schemeClr val="dk1">
                    <a:alpha val="40000"/>
                  </a:schemeClr>
                </a:outerShdw>
              </a:effectLst>
              <a:latin typeface="+mj-ea"/>
              <a:ea typeface="+mj-ea"/>
            </a:endParaRPr>
          </a:p>
        </p:txBody>
      </p:sp>
      <p:sp>
        <p:nvSpPr>
          <p:cNvPr id="5" name="文本框 4"/>
          <p:cNvSpPr txBox="1"/>
          <p:nvPr/>
        </p:nvSpPr>
        <p:spPr>
          <a:xfrm>
            <a:off x="311792" y="3434771"/>
            <a:ext cx="8429437" cy="3354765"/>
          </a:xfrm>
          <a:prstGeom prst="rect">
            <a:avLst/>
          </a:prstGeom>
          <a:noFill/>
        </p:spPr>
        <p:txBody>
          <a:bodyPr wrap="square" rtlCol="0">
            <a:spAutoFit/>
          </a:bodyPr>
          <a:lstStyle/>
          <a:p>
            <a:pPr marL="514350" indent="-514350">
              <a:buFont typeface="+mj-lt"/>
              <a:buAutoNum type="alphaUcPeriod"/>
            </a:pPr>
            <a:r>
              <a:rPr lang="en-US" altLang="zh-CN" sz="3600" b="1" dirty="0" smtClean="0"/>
              <a:t>An exchange student from China</a:t>
            </a:r>
            <a:endParaRPr lang="en-US" altLang="zh-CN" sz="3600" b="1" dirty="0" smtClean="0"/>
          </a:p>
          <a:p>
            <a:pPr marL="514350" indent="-514350">
              <a:buFont typeface="+mj-lt"/>
              <a:buAutoNum type="alphaUcPeriod"/>
            </a:pPr>
            <a:r>
              <a:rPr lang="en-US" altLang="zh-CN" sz="3600" b="1" dirty="0" smtClean="0"/>
              <a:t>A native Canadian </a:t>
            </a:r>
            <a:endParaRPr lang="en-US" altLang="zh-CN" sz="3600" b="1" dirty="0" smtClean="0"/>
          </a:p>
          <a:p>
            <a:pPr marL="514350" indent="-514350">
              <a:buFont typeface="+mj-lt"/>
              <a:buAutoNum type="alphaUcPeriod"/>
            </a:pPr>
            <a:r>
              <a:rPr lang="en-US" altLang="zh-CN" sz="3600" b="1" dirty="0" smtClean="0"/>
              <a:t>Study in the local high school</a:t>
            </a:r>
            <a:endParaRPr lang="en-US" altLang="zh-CN" sz="3600" b="1" dirty="0" smtClean="0"/>
          </a:p>
          <a:p>
            <a:pPr marL="514350" indent="-514350">
              <a:buFont typeface="+mj-lt"/>
              <a:buAutoNum type="alphaUcPeriod"/>
            </a:pPr>
            <a:r>
              <a:rPr lang="en-US" altLang="zh-CN" sz="3600" b="1" dirty="0" smtClean="0"/>
              <a:t>Share a flat with others</a:t>
            </a:r>
            <a:endParaRPr lang="en-US" altLang="zh-CN" sz="3600" b="1" dirty="0" smtClean="0"/>
          </a:p>
          <a:p>
            <a:pPr marL="514350" indent="-514350">
              <a:buFont typeface="+mj-lt"/>
              <a:buAutoNum type="alphaUcPeriod"/>
            </a:pPr>
            <a:r>
              <a:rPr lang="en-US" altLang="zh-CN" sz="3600" b="1" dirty="0" smtClean="0"/>
              <a:t>Offer academic instructions</a:t>
            </a:r>
            <a:endParaRPr lang="en-US" altLang="zh-CN" sz="3600" b="1" dirty="0" smtClean="0"/>
          </a:p>
          <a:p>
            <a:pPr marL="514350" indent="-514350">
              <a:buFont typeface="+mj-lt"/>
              <a:buAutoNum type="alphaUcPeriod"/>
            </a:pPr>
            <a:endParaRPr lang="en-US" altLang="zh-CN" sz="3200" b="1" dirty="0" smtClean="0"/>
          </a:p>
        </p:txBody>
      </p:sp>
      <p:sp>
        <p:nvSpPr>
          <p:cNvPr id="6" name="矩形 5"/>
          <p:cNvSpPr/>
          <p:nvPr/>
        </p:nvSpPr>
        <p:spPr>
          <a:xfrm>
            <a:off x="1026454" y="2793160"/>
            <a:ext cx="1909497" cy="769441"/>
          </a:xfrm>
          <a:prstGeom prst="rect">
            <a:avLst/>
          </a:prstGeom>
          <a:noFill/>
        </p:spPr>
        <p:txBody>
          <a:bodyPr wrap="none" lIns="91440" tIns="45720" rIns="91440" bIns="45720">
            <a:spAutoFit/>
          </a:bodyPr>
          <a:lstStyle/>
          <a:p>
            <a:pPr algn="ctr"/>
            <a:r>
              <a:rPr lang="en-US" altLang="zh-CN" sz="4400" b="1" dirty="0" smtClean="0">
                <a:ln w="22225">
                  <a:solidFill>
                    <a:schemeClr val="accent2"/>
                  </a:solidFill>
                  <a:prstDash val="solid"/>
                </a:ln>
                <a:solidFill>
                  <a:schemeClr val="accent2">
                    <a:lumMod val="40000"/>
                    <a:lumOff val="60000"/>
                  </a:schemeClr>
                </a:solidFill>
                <a:latin typeface="+mj-ea"/>
                <a:ea typeface="+mj-ea"/>
              </a:rPr>
              <a:t>Li Hua</a:t>
            </a:r>
            <a:endParaRPr lang="zh-CN" altLang="en-US" sz="4400" b="1" cap="none" spc="0" dirty="0">
              <a:ln w="22225">
                <a:solidFill>
                  <a:schemeClr val="accent2"/>
                </a:solidFill>
                <a:prstDash val="solid"/>
              </a:ln>
              <a:solidFill>
                <a:schemeClr val="accent2">
                  <a:lumMod val="40000"/>
                  <a:lumOff val="60000"/>
                </a:schemeClr>
              </a:solidFill>
              <a:effectLst/>
              <a:latin typeface="+mj-ea"/>
              <a:ea typeface="+mj-ea"/>
            </a:endParaRPr>
          </a:p>
        </p:txBody>
      </p:sp>
      <p:sp>
        <p:nvSpPr>
          <p:cNvPr id="18" name="矩形 17"/>
          <p:cNvSpPr/>
          <p:nvPr/>
        </p:nvSpPr>
        <p:spPr>
          <a:xfrm>
            <a:off x="5419030" y="2716215"/>
            <a:ext cx="1511824" cy="769441"/>
          </a:xfrm>
          <a:prstGeom prst="rect">
            <a:avLst/>
          </a:prstGeom>
          <a:noFill/>
        </p:spPr>
        <p:txBody>
          <a:bodyPr wrap="none" lIns="91440" tIns="45720" rIns="91440" bIns="45720">
            <a:spAutoFit/>
          </a:bodyPr>
          <a:lstStyle/>
          <a:p>
            <a:pPr algn="ctr"/>
            <a:r>
              <a:rPr lang="en-US" altLang="zh-CN" sz="4400" b="1" dirty="0" smtClean="0">
                <a:ln w="22225">
                  <a:solidFill>
                    <a:schemeClr val="accent2"/>
                  </a:solidFill>
                  <a:prstDash val="solid"/>
                </a:ln>
                <a:solidFill>
                  <a:schemeClr val="accent2">
                    <a:lumMod val="40000"/>
                    <a:lumOff val="60000"/>
                  </a:schemeClr>
                </a:solidFill>
                <a:latin typeface="+mj-ea"/>
                <a:ea typeface="+mj-ea"/>
              </a:rPr>
              <a:t>Lynn</a:t>
            </a:r>
            <a:endParaRPr lang="zh-CN" altLang="en-US" sz="4400" b="1" cap="none" spc="0" dirty="0">
              <a:ln w="22225">
                <a:solidFill>
                  <a:schemeClr val="accent2"/>
                </a:solidFill>
                <a:prstDash val="solid"/>
              </a:ln>
              <a:solidFill>
                <a:schemeClr val="accent2">
                  <a:lumMod val="40000"/>
                  <a:lumOff val="60000"/>
                </a:schemeClr>
              </a:solidFill>
              <a:effectLst/>
              <a:latin typeface="+mj-ea"/>
              <a:ea typeface="+mj-ea"/>
            </a:endParaRPr>
          </a:p>
        </p:txBody>
      </p:sp>
      <p:sp>
        <p:nvSpPr>
          <p:cNvPr id="3" name="矩形 2"/>
          <p:cNvSpPr/>
          <p:nvPr/>
        </p:nvSpPr>
        <p:spPr>
          <a:xfrm>
            <a:off x="387992" y="1405182"/>
            <a:ext cx="8353237" cy="1569660"/>
          </a:xfrm>
          <a:prstGeom prst="rect">
            <a:avLst/>
          </a:prstGeom>
        </p:spPr>
        <p:txBody>
          <a:bodyPr wrap="square">
            <a:spAutoFit/>
          </a:bodyPr>
          <a:lstStyle/>
          <a:p>
            <a:pPr algn="just"/>
            <a:r>
              <a:rPr lang="zh-CN" altLang="en-US" sz="3200" dirty="0"/>
              <a:t>假定你是李华，下学期你将作为交换生（</a:t>
            </a:r>
            <a:r>
              <a:rPr lang="en-US" altLang="zh-CN" sz="3200" dirty="0">
                <a:latin typeface="+mj-ea"/>
              </a:rPr>
              <a:t>exchange student</a:t>
            </a:r>
            <a:r>
              <a:rPr lang="zh-CN" altLang="en-US" sz="3200" dirty="0"/>
              <a:t>）去加拿大一所高中学习，住在</a:t>
            </a:r>
            <a:r>
              <a:rPr lang="en-US" altLang="zh-CN" sz="3200" dirty="0">
                <a:latin typeface="+mj-ea"/>
              </a:rPr>
              <a:t>Lynn</a:t>
            </a:r>
            <a:r>
              <a:rPr lang="zh-CN" altLang="en-US" sz="3200" dirty="0"/>
              <a:t>家里。</a:t>
            </a:r>
            <a:endParaRPr lang="zh-CN" altLang="en-US" sz="3200" dirty="0"/>
          </a:p>
        </p:txBody>
      </p:sp>
      <p:cxnSp>
        <p:nvCxnSpPr>
          <p:cNvPr id="8" name="直接箭头连接符 7"/>
          <p:cNvCxnSpPr/>
          <p:nvPr/>
        </p:nvCxnSpPr>
        <p:spPr>
          <a:xfrm flipH="1" flipV="1">
            <a:off x="2952971" y="3264174"/>
            <a:ext cx="655684" cy="442963"/>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cxnSp>
        <p:nvCxnSpPr>
          <p:cNvPr id="19" name="直接箭头连接符 18"/>
          <p:cNvCxnSpPr/>
          <p:nvPr/>
        </p:nvCxnSpPr>
        <p:spPr>
          <a:xfrm flipV="1">
            <a:off x="4193704" y="3434771"/>
            <a:ext cx="1446605" cy="877694"/>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cxnSp>
        <p:nvCxnSpPr>
          <p:cNvPr id="20" name="直接箭头连接符 19"/>
          <p:cNvCxnSpPr/>
          <p:nvPr/>
        </p:nvCxnSpPr>
        <p:spPr>
          <a:xfrm flipV="1">
            <a:off x="1540995" y="3467790"/>
            <a:ext cx="239661" cy="1309071"/>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cxnSp>
        <p:nvCxnSpPr>
          <p:cNvPr id="23" name="直接连接符 22"/>
          <p:cNvCxnSpPr/>
          <p:nvPr/>
        </p:nvCxnSpPr>
        <p:spPr>
          <a:xfrm>
            <a:off x="387992" y="5426310"/>
            <a:ext cx="4713335" cy="0"/>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24" name="直接连接符 23"/>
          <p:cNvCxnSpPr/>
          <p:nvPr/>
        </p:nvCxnSpPr>
        <p:spPr>
          <a:xfrm>
            <a:off x="415185" y="5949902"/>
            <a:ext cx="5578209" cy="7278"/>
          </a:xfrm>
          <a:prstGeom prst="line">
            <a:avLst/>
          </a:prstGeom>
          <a:ln w="76200"/>
        </p:spPr>
        <p:style>
          <a:lnRef idx="1">
            <a:schemeClr val="accent3"/>
          </a:lnRef>
          <a:fillRef idx="0">
            <a:schemeClr val="accent3"/>
          </a:fillRef>
          <a:effectRef idx="0">
            <a:schemeClr val="accent3"/>
          </a:effectRef>
          <a:fontRef idx="minor">
            <a:schemeClr val="tx1"/>
          </a:fontRef>
        </p:style>
      </p:cxn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descr="一群坐在木桌旁的人&#10;"/>
          <p:cNvPicPr>
            <a:picLocks noGrp="1" noChangeAspect="1"/>
          </p:cNvPicPr>
          <p:nvPr>
            <p:ph type="pic" sz="quarter" idx="10"/>
          </p:nvPr>
        </p:nvPicPr>
        <p:blipFill rotWithShape="1">
          <a:blip r:embed="rId1" cstate="email"/>
          <a:srcRect/>
          <a:stretch>
            <a:fillRect/>
          </a:stretch>
        </p:blipFill>
        <p:spPr>
          <a:xfrm>
            <a:off x="1" y="0"/>
            <a:ext cx="12192000" cy="6858000"/>
          </a:xfrm>
        </p:spPr>
      </p:pic>
      <p:sp>
        <p:nvSpPr>
          <p:cNvPr id="52" name="长方形 51" descr="装饰元素"/>
          <p:cNvSpPr/>
          <p:nvPr/>
        </p:nvSpPr>
        <p:spPr>
          <a:xfrm>
            <a:off x="1" y="748"/>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GB">
              <a:latin typeface="Microsoft YaHei UI" panose="020B0503020204020204" pitchFamily="34" charset="-122"/>
              <a:ea typeface="Microsoft YaHei UI" panose="020B0503020204020204" pitchFamily="34" charset="-122"/>
            </a:endParaRPr>
          </a:p>
        </p:txBody>
      </p:sp>
      <p:grpSp>
        <p:nvGrpSpPr>
          <p:cNvPr id="7" name="组 6" descr="装饰元素"/>
          <p:cNvGrpSpPr/>
          <p:nvPr/>
        </p:nvGrpSpPr>
        <p:grpSpPr>
          <a:xfrm>
            <a:off x="9608210" y="0"/>
            <a:ext cx="2570831" cy="6858001"/>
            <a:chOff x="9621170" y="0"/>
            <a:chExt cx="2570831" cy="6858001"/>
          </a:xfrm>
        </p:grpSpPr>
        <p:sp>
          <p:nvSpPr>
            <p:cNvPr id="32" name="任意多边形：形状 31"/>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30" name="任意多边形：形状 29"/>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8" name="任意多边形：形状 27"/>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6" name="任意多边形：形状 25"/>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sp>
          <p:nvSpPr>
            <p:cNvPr id="24" name="任意多边形：形状 23"/>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CN" altLang="en-GB">
                <a:latin typeface="Microsoft YaHei UI" panose="020B0503020204020204" pitchFamily="34" charset="-122"/>
                <a:ea typeface="Microsoft YaHei UI" panose="020B0503020204020204" pitchFamily="34" charset="-122"/>
              </a:endParaRPr>
            </a:p>
          </p:txBody>
        </p:sp>
      </p:grpSp>
      <p:sp>
        <p:nvSpPr>
          <p:cNvPr id="2" name="标题 1"/>
          <p:cNvSpPr>
            <a:spLocks noGrp="1"/>
          </p:cNvSpPr>
          <p:nvPr>
            <p:ph type="ctrTitle"/>
          </p:nvPr>
        </p:nvSpPr>
        <p:spPr>
          <a:xfrm>
            <a:off x="520258" y="280811"/>
            <a:ext cx="12442116" cy="879928"/>
          </a:xfrm>
        </p:spPr>
        <p:txBody>
          <a:bodyPr/>
          <a:lstStyle/>
          <a:p>
            <a:r>
              <a:rPr lang="en-US" altLang="zh-CN" dirty="0" smtClean="0"/>
              <a:t>Identity and why it matters </a:t>
            </a:r>
            <a:endParaRPr lang="zh-CN" altLang="en-US" dirty="0"/>
          </a:p>
        </p:txBody>
      </p:sp>
      <p:graphicFrame>
        <p:nvGraphicFramePr>
          <p:cNvPr id="13" name="表格 12"/>
          <p:cNvGraphicFramePr>
            <a:graphicFrameLocks noGrp="1"/>
          </p:cNvGraphicFramePr>
          <p:nvPr/>
        </p:nvGraphicFramePr>
        <p:xfrm>
          <a:off x="755860" y="1262277"/>
          <a:ext cx="9925538" cy="4967700"/>
        </p:xfrm>
        <a:graphic>
          <a:graphicData uri="http://schemas.openxmlformats.org/drawingml/2006/table">
            <a:tbl>
              <a:tblPr firstRow="1" bandRow="1">
                <a:tableStyleId>{BC89EF96-8CEA-46FF-86C4-4CE0E7609802}</a:tableStyleId>
              </a:tblPr>
              <a:tblGrid>
                <a:gridCol w="4962769"/>
                <a:gridCol w="4962769"/>
              </a:tblGrid>
              <a:tr h="1241925">
                <a:tc>
                  <a:txBody>
                    <a:bodyPr/>
                    <a:lstStyle/>
                    <a:p>
                      <a:r>
                        <a:rPr lang="en-US" altLang="zh-CN" sz="6000" dirty="0" smtClean="0">
                          <a:solidFill>
                            <a:schemeClr val="bg1"/>
                          </a:solidFill>
                        </a:rPr>
                        <a:t>Li Hua</a:t>
                      </a:r>
                      <a:endParaRPr lang="zh-CN" altLang="en-US" sz="60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6000" dirty="0" smtClean="0">
                          <a:solidFill>
                            <a:schemeClr val="bg1"/>
                          </a:solidFill>
                        </a:rPr>
                        <a:t>Lynn</a:t>
                      </a:r>
                      <a:endParaRPr lang="zh-CN" altLang="en-US" sz="6000" dirty="0" smtClean="0">
                        <a:solidFill>
                          <a:schemeClr val="bg1"/>
                        </a:solidFill>
                      </a:endParaRPr>
                    </a:p>
                  </a:txBody>
                  <a:tcPr/>
                </a:tc>
              </a:tr>
              <a:tr h="1241925">
                <a:tc>
                  <a:txBody>
                    <a:bodyPr/>
                    <a:lstStyle/>
                    <a:p>
                      <a:r>
                        <a:rPr lang="en-US" altLang="zh-CN" sz="4800" b="1" dirty="0" smtClean="0">
                          <a:solidFill>
                            <a:schemeClr val="bg1"/>
                          </a:solidFill>
                        </a:rPr>
                        <a:t>Guest</a:t>
                      </a:r>
                      <a:endParaRPr lang="zh-CN" altLang="en-US" sz="4800" b="1" dirty="0">
                        <a:solidFill>
                          <a:schemeClr val="bg1"/>
                        </a:solidFill>
                      </a:endParaRPr>
                    </a:p>
                  </a:txBody>
                  <a:tcPr/>
                </a:tc>
                <a:tc>
                  <a:txBody>
                    <a:bodyPr/>
                    <a:lstStyle/>
                    <a:p>
                      <a:pPr marL="0" algn="l" defTabSz="914400" rtl="0" eaLnBrk="1" latinLnBrk="0" hangingPunct="1"/>
                      <a:r>
                        <a:rPr lang="en-US" altLang="zh-CN" sz="4800" b="1" kern="1200" dirty="0" smtClean="0">
                          <a:solidFill>
                            <a:schemeClr val="bg1"/>
                          </a:solidFill>
                          <a:latin typeface="+mn-lt"/>
                          <a:ea typeface="+mn-ea"/>
                          <a:cs typeface="+mn-cs"/>
                        </a:rPr>
                        <a:t>Host</a:t>
                      </a:r>
                      <a:endParaRPr lang="zh-CN" altLang="en-US" sz="4800" b="1" kern="1200" dirty="0">
                        <a:solidFill>
                          <a:schemeClr val="bg1"/>
                        </a:solidFill>
                        <a:latin typeface="+mn-lt"/>
                        <a:ea typeface="+mn-ea"/>
                        <a:cs typeface="+mn-cs"/>
                      </a:endParaRPr>
                    </a:p>
                  </a:txBody>
                  <a:tcPr/>
                </a:tc>
              </a:tr>
              <a:tr h="124192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4800" b="1" kern="1200" dirty="0" smtClean="0">
                          <a:solidFill>
                            <a:schemeClr val="bg1"/>
                          </a:solidFill>
                          <a:latin typeface="+mn-lt"/>
                          <a:ea typeface="+mn-ea"/>
                          <a:cs typeface="+mn-cs"/>
                        </a:rPr>
                        <a:t>Around 17-year-old</a:t>
                      </a:r>
                      <a:endParaRPr lang="zh-CN" altLang="en-US" sz="4800" b="1" kern="1200" dirty="0" smtClean="0">
                        <a:solidFill>
                          <a:schemeClr val="bg1"/>
                        </a:solidFill>
                        <a:latin typeface="+mn-lt"/>
                        <a:ea typeface="+mn-ea"/>
                        <a:cs typeface="+mn-cs"/>
                      </a:endParaRPr>
                    </a:p>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4800" b="1" kern="1200" dirty="0" smtClean="0">
                          <a:solidFill>
                            <a:schemeClr val="bg1"/>
                          </a:solidFill>
                          <a:latin typeface="+mn-lt"/>
                          <a:ea typeface="+mn-ea"/>
                          <a:cs typeface="+mn-cs"/>
                        </a:rPr>
                        <a:t>Not given </a:t>
                      </a:r>
                      <a:endParaRPr lang="zh-CN" altLang="en-US" sz="4800" b="1" kern="1200" dirty="0">
                        <a:solidFill>
                          <a:schemeClr val="bg1"/>
                        </a:solidFill>
                        <a:latin typeface="+mn-lt"/>
                        <a:ea typeface="+mn-ea"/>
                        <a:cs typeface="+mn-cs"/>
                      </a:endParaRPr>
                    </a:p>
                  </a:txBody>
                  <a:tcPr/>
                </a:tc>
              </a:tr>
              <a:tr h="124192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4800" b="1" kern="1200" dirty="0" smtClean="0">
                          <a:solidFill>
                            <a:schemeClr val="bg1"/>
                          </a:solidFill>
                          <a:latin typeface="+mn-lt"/>
                          <a:ea typeface="+mn-ea"/>
                          <a:cs typeface="+mn-cs"/>
                        </a:rPr>
                        <a:t>Student </a:t>
                      </a:r>
                      <a:endParaRPr lang="zh-CN" altLang="en-US" sz="4800" b="1" kern="1200" dirty="0" smtClean="0">
                        <a:solidFill>
                          <a:schemeClr val="bg1"/>
                        </a:solidFill>
                        <a:latin typeface="+mn-lt"/>
                        <a:ea typeface="+mn-ea"/>
                        <a:cs typeface="+mn-cs"/>
                      </a:endParaRPr>
                    </a:p>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4800" b="1" kern="1200" dirty="0" smtClean="0">
                          <a:solidFill>
                            <a:schemeClr val="bg1"/>
                          </a:solidFill>
                          <a:latin typeface="+mn-lt"/>
                          <a:ea typeface="+mn-ea"/>
                          <a:cs typeface="+mn-cs"/>
                        </a:rPr>
                        <a:t>Not given </a:t>
                      </a:r>
                      <a:endParaRPr lang="en-US" altLang="zh-CN" sz="4800" b="1" kern="1200" dirty="0" smtClean="0">
                        <a:solidFill>
                          <a:schemeClr val="bg1"/>
                        </a:solidFill>
                        <a:latin typeface="+mn-lt"/>
                        <a:ea typeface="+mn-ea"/>
                        <a:cs typeface="+mn-cs"/>
                      </a:endParaRPr>
                    </a:p>
                  </a:txBody>
                  <a:tcPr/>
                </a:tc>
              </a:tr>
            </a:tbl>
          </a:graphicData>
        </a:graphic>
      </p:graphicFrame>
      <p:sp>
        <p:nvSpPr>
          <p:cNvPr id="14" name="矩形 13"/>
          <p:cNvSpPr/>
          <p:nvPr/>
        </p:nvSpPr>
        <p:spPr>
          <a:xfrm>
            <a:off x="8815122" y="3815711"/>
            <a:ext cx="2499403"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Friends?</a:t>
            </a:r>
            <a:endParaRPr lang="zh-CN" altLang="en-US" sz="5400" b="1" cap="none" spc="0" dirty="0">
              <a:ln w="22225">
                <a:solidFill>
                  <a:schemeClr val="accent2"/>
                </a:solidFill>
                <a:prstDash val="solid"/>
              </a:ln>
              <a:solidFill>
                <a:schemeClr val="accent2">
                  <a:lumMod val="40000"/>
                  <a:lumOff val="60000"/>
                </a:schemeClr>
              </a:solidFill>
              <a:effectLst/>
            </a:endParaRPr>
          </a:p>
        </p:txBody>
      </p:sp>
      <p:sp>
        <p:nvSpPr>
          <p:cNvPr id="38" name="矩形 37"/>
          <p:cNvSpPr/>
          <p:nvPr/>
        </p:nvSpPr>
        <p:spPr>
          <a:xfrm>
            <a:off x="7982586" y="2597826"/>
            <a:ext cx="3756349"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Roommates?</a:t>
            </a:r>
            <a:endParaRPr lang="zh-CN" altLang="en-US" sz="5400" b="1" cap="none" spc="0" dirty="0">
              <a:ln w="22225">
                <a:solidFill>
                  <a:schemeClr val="accent2"/>
                </a:solidFill>
                <a:prstDash val="solid"/>
              </a:ln>
              <a:solidFill>
                <a:schemeClr val="accent2">
                  <a:lumMod val="40000"/>
                  <a:lumOff val="60000"/>
                </a:schemeClr>
              </a:solidFill>
              <a:effectLst/>
            </a:endParaRPr>
          </a:p>
        </p:txBody>
      </p:sp>
      <p:sp>
        <p:nvSpPr>
          <p:cNvPr id="39" name="矩形 38"/>
          <p:cNvSpPr/>
          <p:nvPr/>
        </p:nvSpPr>
        <p:spPr>
          <a:xfrm>
            <a:off x="8385691" y="5078923"/>
            <a:ext cx="3626955"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altLang="zh-CN" sz="5400" b="1" dirty="0">
                <a:ln w="22225">
                  <a:solidFill>
                    <a:schemeClr val="accent2"/>
                  </a:solidFill>
                  <a:prstDash val="solid"/>
                </a:ln>
                <a:solidFill>
                  <a:schemeClr val="accent2">
                    <a:lumMod val="40000"/>
                    <a:lumOff val="60000"/>
                  </a:schemeClr>
                </a:solidFill>
              </a:rPr>
              <a:t>Y</a:t>
            </a:r>
            <a:r>
              <a:rPr lang="en-US" altLang="zh-CN" sz="5400" b="1" cap="none" spc="0" dirty="0" smtClean="0">
                <a:ln w="22225">
                  <a:solidFill>
                    <a:schemeClr val="accent2"/>
                  </a:solidFill>
                  <a:prstDash val="solid"/>
                </a:ln>
                <a:solidFill>
                  <a:schemeClr val="accent2">
                    <a:lumMod val="40000"/>
                    <a:lumOff val="60000"/>
                  </a:schemeClr>
                </a:solidFill>
                <a:effectLst/>
              </a:rPr>
              <a:t>our school?</a:t>
            </a:r>
            <a:endParaRPr lang="zh-CN" alt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P spid="39" grpId="0" animBg="1"/>
    </p:bldLst>
  </p:timing>
</p:sld>
</file>

<file path=ppt/theme/theme1.xml><?xml version="1.0" encoding="utf-8"?>
<a:theme xmlns:a="http://schemas.openxmlformats.org/drawingml/2006/main" name="Office 主题">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教育演示文稿</Template>
  <TotalTime>0</TotalTime>
  <Words>6198</Words>
  <Application>WPS 演示</Application>
  <PresentationFormat>宽屏</PresentationFormat>
  <Paragraphs>271</Paragraphs>
  <Slides>29</Slides>
  <Notes>17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29</vt:i4>
      </vt:variant>
    </vt:vector>
  </HeadingPairs>
  <TitlesOfParts>
    <vt:vector size="45" baseType="lpstr">
      <vt:lpstr>Arial</vt:lpstr>
      <vt:lpstr>宋体</vt:lpstr>
      <vt:lpstr>Wingdings</vt:lpstr>
      <vt:lpstr>Microsoft YaHei UI</vt:lpstr>
      <vt:lpstr>Microsoft GothicNeo</vt:lpstr>
      <vt:lpstr>Malgun Gothic</vt:lpstr>
      <vt:lpstr>微软雅黑</vt:lpstr>
      <vt:lpstr>Arial Unicode MS</vt:lpstr>
      <vt:lpstr>Calibri</vt:lpstr>
      <vt:lpstr>Times New Roman</vt:lpstr>
      <vt:lpstr>等线</vt:lpstr>
      <vt:lpstr>Calibri Light</vt:lpstr>
      <vt:lpstr>HelveticaNeue</vt:lpstr>
      <vt:lpstr>Corbel</vt:lpstr>
      <vt:lpstr>华文新魏</vt:lpstr>
      <vt:lpstr>Office 主题</vt:lpstr>
      <vt:lpstr>PowerPoint 演示文稿</vt:lpstr>
      <vt:lpstr>PRACTICAL WRITING</vt:lpstr>
      <vt:lpstr>Read &amp; interpret  </vt:lpstr>
      <vt:lpstr>Cultural background</vt:lpstr>
      <vt:lpstr>A host family</vt:lpstr>
      <vt:lpstr>Read &amp; interpret</vt:lpstr>
      <vt:lpstr>Read &amp; interpret  </vt:lpstr>
      <vt:lpstr>PowerPoint 演示文稿</vt:lpstr>
      <vt:lpstr>Identity and why it matters </vt:lpstr>
      <vt:lpstr>Identity and why it matters </vt:lpstr>
      <vt:lpstr>Make an outline</vt:lpstr>
      <vt:lpstr>PowerPoint 演示文稿</vt:lpstr>
      <vt:lpstr>PowerPoint 演示文稿</vt:lpstr>
      <vt:lpstr>Polish your language</vt:lpstr>
      <vt:lpstr>PowerPoint 演示文稿</vt:lpstr>
      <vt:lpstr>How to be polite</vt:lpstr>
      <vt:lpstr>How to be polite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Revise  your first draft</vt:lpstr>
      <vt:lpstr>PowerPoint 演示文稿</vt:lpstr>
      <vt:lpstr>PowerPoint 演示文稿</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南山有谷堆</cp:lastModifiedBy>
  <cp:revision>2</cp:revision>
  <dcterms:created xsi:type="dcterms:W3CDTF">2020-11-16T01:49:00Z</dcterms:created>
  <dcterms:modified xsi:type="dcterms:W3CDTF">2020-12-02T07:18:23Z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KSOProductBuildVer">
    <vt:lpwstr>2052-11.8.2.8506</vt:lpwstr>
  </property>
</Properties>
</file>