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32" r:id="rId4"/>
    <p:sldId id="326" r:id="rId5"/>
    <p:sldId id="350" r:id="rId7"/>
    <p:sldId id="403" r:id="rId8"/>
    <p:sldId id="398" r:id="rId9"/>
    <p:sldId id="399" r:id="rId10"/>
    <p:sldId id="402" r:id="rId11"/>
    <p:sldId id="331" r:id="rId12"/>
    <p:sldId id="401" r:id="rId13"/>
    <p:sldId id="341" r:id="rId14"/>
    <p:sldId id="400" r:id="rId15"/>
    <p:sldId id="346" r:id="rId16"/>
    <p:sldId id="397" r:id="rId17"/>
    <p:sldId id="354" r:id="rId18"/>
    <p:sldId id="391" r:id="rId19"/>
    <p:sldId id="359" r:id="rId20"/>
    <p:sldId id="392" r:id="rId21"/>
    <p:sldId id="364" r:id="rId22"/>
    <p:sldId id="369" r:id="rId23"/>
    <p:sldId id="393" r:id="rId24"/>
    <p:sldId id="374" r:id="rId25"/>
    <p:sldId id="395" r:id="rId26"/>
    <p:sldId id="394" r:id="rId27"/>
    <p:sldId id="396" r:id="rId28"/>
    <p:sldId id="382" r:id="rId29"/>
    <p:sldId id="386" r:id="rId30"/>
    <p:sldId id="405" r:id="rId31"/>
    <p:sldId id="406" r:id="rId32"/>
    <p:sldId id="407" r:id="rId33"/>
    <p:sldId id="409" r:id="rId34"/>
    <p:sldId id="408" r:id="rId35"/>
    <p:sldId id="3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72" y="7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4" name="备注占位符 2"/>
          <p:cNvSpPr>
            <a:spLocks noGrp="1"/>
          </p:cNvSpPr>
          <p:nvPr>
            <p:ph type="body" idx="1"/>
          </p:nvPr>
        </p:nvSpPr>
        <p:spPr/>
        <p:txBody>
          <a:bodyPr/>
          <a:lstStyle/>
          <a:p>
            <a:endParaRPr lang="zh-CN" altLang="en-US" dirty="0"/>
          </a:p>
        </p:txBody>
      </p:sp>
      <p:sp>
        <p:nvSpPr>
          <p:cNvPr id="1048706"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幻灯片图像占位符 1"/>
          <p:cNvSpPr>
            <a:spLocks noGrp="1" noRot="1" noChangeAspect="1"/>
          </p:cNvSpPr>
          <p:nvPr>
            <p:ph type="sldImg"/>
          </p:nvPr>
        </p:nvSpPr>
        <p:spPr/>
      </p:sp>
      <p:sp>
        <p:nvSpPr>
          <p:cNvPr id="1048644" name="备注占位符 2"/>
          <p:cNvSpPr>
            <a:spLocks noGrp="1"/>
          </p:cNvSpPr>
          <p:nvPr>
            <p:ph type="body" idx="1"/>
          </p:nvPr>
        </p:nvSpPr>
        <p:spPr/>
        <p:txBody>
          <a:bodyPr/>
          <a:lstStyle/>
          <a:p>
            <a:endParaRPr lang="zh-CN" altLang="en-US" dirty="0"/>
          </a:p>
        </p:txBody>
      </p:sp>
      <p:sp>
        <p:nvSpPr>
          <p:cNvPr id="1048646"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幻灯片图像占位符 1"/>
          <p:cNvSpPr>
            <a:spLocks noGrp="1" noRot="1" noChangeAspect="1"/>
          </p:cNvSpPr>
          <p:nvPr>
            <p:ph type="sldImg"/>
          </p:nvPr>
        </p:nvSpPr>
        <p:spPr/>
      </p:sp>
      <p:sp>
        <p:nvSpPr>
          <p:cNvPr id="1048626" name="备注占位符 2"/>
          <p:cNvSpPr>
            <a:spLocks noGrp="1"/>
          </p:cNvSpPr>
          <p:nvPr>
            <p:ph type="body" idx="1"/>
          </p:nvPr>
        </p:nvSpPr>
        <p:spPr/>
        <p:txBody>
          <a:bodyPr/>
          <a:lstStyle/>
          <a:p>
            <a:endParaRPr lang="zh-CN" altLang="en-US" dirty="0"/>
          </a:p>
        </p:txBody>
      </p:sp>
      <p:sp>
        <p:nvSpPr>
          <p:cNvPr id="1048628"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idx="2"/>
          </p:nvPr>
        </p:nvSpPr>
        <p:spPr/>
      </p:sp>
      <p:sp>
        <p:nvSpPr>
          <p:cNvPr id="1048612"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idx="2"/>
          </p:nvPr>
        </p:nvSpPr>
        <p:spPr/>
      </p:sp>
      <p:sp>
        <p:nvSpPr>
          <p:cNvPr id="1048612"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endParaRPr lang="zh-CN" altLang="en-US" dirty="0"/>
          </a:p>
        </p:txBody>
      </p:sp>
      <p:sp>
        <p:nvSpPr>
          <p:cNvPr id="1048623"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幻灯片图像占位符 1"/>
          <p:cNvSpPr>
            <a:spLocks noGrp="1" noRot="1" noChangeAspect="1"/>
          </p:cNvSpPr>
          <p:nvPr>
            <p:ph type="sldImg"/>
          </p:nvPr>
        </p:nvSpPr>
        <p:spPr/>
      </p:sp>
      <p:sp>
        <p:nvSpPr>
          <p:cNvPr id="1048627" name="备注占位符 2"/>
          <p:cNvSpPr>
            <a:spLocks noGrp="1"/>
          </p:cNvSpPr>
          <p:nvPr>
            <p:ph type="body" idx="1"/>
          </p:nvPr>
        </p:nvSpPr>
        <p:spPr/>
        <p:txBody>
          <a:bodyPr/>
          <a:lstStyle/>
          <a:p>
            <a:endParaRPr lang="zh-CN" altLang="en-US" dirty="0"/>
          </a:p>
        </p:txBody>
      </p:sp>
      <p:sp>
        <p:nvSpPr>
          <p:cNvPr id="1048629"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zh-CN" altLang="en-US"/>
              <a:t>单击此处编辑母版标题样式</a:t>
            </a:r>
            <a:endParaRPr lang="en-US" dirty="0"/>
          </a:p>
        </p:txBody>
      </p:sp>
      <p:sp>
        <p:nvSpPr>
          <p:cNvPr id="1048609"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10"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59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94"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048678" name="圆: 空心 6"/>
          <p:cNvSpPr/>
          <p:nvPr userDrawn="1">
            <p:custDataLst>
              <p:tags r:id="rId2"/>
            </p:custDataLst>
          </p:nvPr>
        </p:nvSpPr>
        <p:spPr>
          <a:xfrm>
            <a:off x="2768600" y="136816"/>
            <a:ext cx="6654800" cy="6584368"/>
          </a:xfrm>
          <a:prstGeom prst="donut">
            <a:avLst>
              <a:gd name="adj" fmla="val 7716"/>
            </a:avLst>
          </a:prstGeom>
          <a:solidFill>
            <a:schemeClr val="bg2"/>
          </a:solidFill>
          <a:ln>
            <a:noFill/>
          </a:ln>
          <a:effectLst>
            <a:outerShdw blurRad="101600" dist="101600" dir="8100000" algn="tr" rotWithShape="0">
              <a:schemeClr val="bg1">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80" name="矩形 7"/>
          <p:cNvSpPr/>
          <p:nvPr userDrawn="1">
            <p:custDataLst>
              <p:tags r:id="rId3"/>
            </p:custDataLst>
          </p:nvPr>
        </p:nvSpPr>
        <p:spPr>
          <a:xfrm>
            <a:off x="0" y="0"/>
            <a:ext cx="121896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2" name="圆: 空心 8"/>
          <p:cNvSpPr/>
          <p:nvPr userDrawn="1">
            <p:custDataLst>
              <p:tags r:id="rId4"/>
            </p:custDataLst>
          </p:nvPr>
        </p:nvSpPr>
        <p:spPr>
          <a:xfrm>
            <a:off x="2768600" y="136816"/>
            <a:ext cx="6654800" cy="6584368"/>
          </a:xfrm>
          <a:prstGeom prst="donut">
            <a:avLst>
              <a:gd name="adj" fmla="val 7716"/>
            </a:avLst>
          </a:prstGeom>
          <a:solidFill>
            <a:schemeClr val="bg2"/>
          </a:solidFill>
          <a:ln>
            <a:noFill/>
          </a:ln>
          <a:effectLst>
            <a:innerShdw blurRad="190500" dist="152400" dir="18900000">
              <a:schemeClr val="bg2">
                <a:lumMod val="50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84" name="圆: 空心 10"/>
          <p:cNvSpPr/>
          <p:nvPr userDrawn="1">
            <p:custDataLst>
              <p:tags r:id="rId5"/>
            </p:custDataLst>
          </p:nvPr>
        </p:nvSpPr>
        <p:spPr>
          <a:xfrm>
            <a:off x="2768600" y="146054"/>
            <a:ext cx="6654800" cy="6584368"/>
          </a:xfrm>
          <a:prstGeom prst="donut">
            <a:avLst>
              <a:gd name="adj" fmla="val 7716"/>
            </a:avLst>
          </a:prstGeom>
          <a:solidFill>
            <a:schemeClr val="bg2"/>
          </a:solidFill>
          <a:ln>
            <a:noFill/>
          </a:ln>
          <a:effectLst>
            <a:outerShdw blurRad="101600" dist="101600" dir="8100000" algn="tr" rotWithShape="0">
              <a:schemeClr val="bg1">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86" name="圆: 空心 11"/>
          <p:cNvSpPr/>
          <p:nvPr userDrawn="1">
            <p:custDataLst>
              <p:tags r:id="rId6"/>
            </p:custDataLst>
          </p:nvPr>
        </p:nvSpPr>
        <p:spPr>
          <a:xfrm>
            <a:off x="2768600" y="146054"/>
            <a:ext cx="6654800" cy="6584368"/>
          </a:xfrm>
          <a:prstGeom prst="donut">
            <a:avLst>
              <a:gd name="adj" fmla="val 771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1524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88" name="任意多边形: 形状 12"/>
          <p:cNvSpPr/>
          <p:nvPr userDrawn="1">
            <p:custDataLst>
              <p:tags r:id="rId7"/>
            </p:custDataLst>
          </p:nvPr>
        </p:nvSpPr>
        <p:spPr>
          <a:xfrm>
            <a:off x="7997371"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690" name="任意多边形: 形状 14"/>
          <p:cNvSpPr/>
          <p:nvPr userDrawn="1">
            <p:custDataLst>
              <p:tags r:id="rId8"/>
            </p:custDataLst>
          </p:nvPr>
        </p:nvSpPr>
        <p:spPr>
          <a:xfrm>
            <a:off x="8077204"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alpha val="4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692" name="任意多边形: 形状 15"/>
          <p:cNvSpPr/>
          <p:nvPr userDrawn="1">
            <p:custDataLst>
              <p:tags r:id="rId9"/>
            </p:custDataLst>
          </p:nvPr>
        </p:nvSpPr>
        <p:spPr>
          <a:xfrm flipH="1">
            <a:off x="1705427"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694" name="任意多边形: 形状 16"/>
          <p:cNvSpPr/>
          <p:nvPr userDrawn="1">
            <p:custDataLst>
              <p:tags r:id="rId10"/>
            </p:custDataLst>
          </p:nvPr>
        </p:nvSpPr>
        <p:spPr>
          <a:xfrm flipH="1">
            <a:off x="1016002"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alpha val="4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696" name="椭圆 11"/>
          <p:cNvSpPr/>
          <p:nvPr userDrawn="1">
            <p:custDataLst>
              <p:tags r:id="rId11"/>
            </p:custDataLst>
          </p:nvPr>
        </p:nvSpPr>
        <p:spPr>
          <a:xfrm>
            <a:off x="4836361" y="4427186"/>
            <a:ext cx="2520000" cy="540000"/>
          </a:xfrm>
          <a:prstGeom prst="roundRect">
            <a:avLst>
              <a:gd name="adj" fmla="val 50000"/>
            </a:avLst>
          </a:prstGeom>
          <a:solidFill>
            <a:schemeClr val="bg2"/>
          </a:solidFill>
          <a:ln>
            <a:noFill/>
          </a:ln>
          <a:effectLst>
            <a:outerShdw blurRad="101600" dist="101600" dir="8100000" algn="tr" rotWithShape="0">
              <a:schemeClr val="bg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48698" name="任意多边形: 形状 20"/>
          <p:cNvSpPr/>
          <p:nvPr userDrawn="1">
            <p:custDataLst>
              <p:tags r:id="rId12"/>
            </p:custDataLst>
          </p:nvPr>
        </p:nvSpPr>
        <p:spPr>
          <a:xfrm>
            <a:off x="0" y="0"/>
            <a:ext cx="12192000" cy="6858000"/>
          </a:xfrm>
          <a:custGeom>
            <a:avLst/>
            <a:gdLst>
              <a:gd name="connsiteX0" fmla="*/ 10717679 w 12192000"/>
              <a:gd name="connsiteY0" fmla="*/ 0 h 6858000"/>
              <a:gd name="connsiteX1" fmla="*/ 12192000 w 12192000"/>
              <a:gd name="connsiteY1" fmla="*/ 0 h 6858000"/>
              <a:gd name="connsiteX2" fmla="*/ 12192000 w 12192000"/>
              <a:gd name="connsiteY2" fmla="*/ 6858000 h 6858000"/>
              <a:gd name="connsiteX3" fmla="*/ 10717679 w 12192000"/>
              <a:gd name="connsiteY3" fmla="*/ 6858000 h 6858000"/>
              <a:gd name="connsiteX4" fmla="*/ 10725063 w 12192000"/>
              <a:gd name="connsiteY4" fmla="*/ 6848703 h 6858000"/>
              <a:gd name="connsiteX5" fmla="*/ 11872686 w 12192000"/>
              <a:gd name="connsiteY5" fmla="*/ 3429000 h 6858000"/>
              <a:gd name="connsiteX6" fmla="*/ 10725063 w 12192000"/>
              <a:gd name="connsiteY6" fmla="*/ 9297 h 6858000"/>
              <a:gd name="connsiteX7" fmla="*/ 0 w 12192000"/>
              <a:gd name="connsiteY7" fmla="*/ 0 h 6858000"/>
              <a:gd name="connsiteX8" fmla="*/ 1474321 w 12192000"/>
              <a:gd name="connsiteY8" fmla="*/ 0 h 6858000"/>
              <a:gd name="connsiteX9" fmla="*/ 1466937 w 12192000"/>
              <a:gd name="connsiteY9" fmla="*/ 9297 h 6858000"/>
              <a:gd name="connsiteX10" fmla="*/ 319314 w 12192000"/>
              <a:gd name="connsiteY10" fmla="*/ 3429000 h 6858000"/>
              <a:gd name="connsiteX11" fmla="*/ 1466937 w 12192000"/>
              <a:gd name="connsiteY11" fmla="*/ 6848703 h 6858000"/>
              <a:gd name="connsiteX12" fmla="*/ 1474321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0717679" y="0"/>
                </a:moveTo>
                <a:lnTo>
                  <a:pt x="12192000" y="0"/>
                </a:lnTo>
                <a:lnTo>
                  <a:pt x="12192000" y="6858000"/>
                </a:lnTo>
                <a:lnTo>
                  <a:pt x="10717679" y="6858000"/>
                </a:lnTo>
                <a:lnTo>
                  <a:pt x="10725063" y="6848703"/>
                </a:lnTo>
                <a:cubicBezTo>
                  <a:pt x="11445844" y="5895106"/>
                  <a:pt x="11872686" y="4711373"/>
                  <a:pt x="11872686" y="3429000"/>
                </a:cubicBezTo>
                <a:cubicBezTo>
                  <a:pt x="11872686" y="2146628"/>
                  <a:pt x="11445844" y="962894"/>
                  <a:pt x="10725063" y="9297"/>
                </a:cubicBezTo>
                <a:close/>
                <a:moveTo>
                  <a:pt x="0" y="0"/>
                </a:moveTo>
                <a:lnTo>
                  <a:pt x="1474321" y="0"/>
                </a:lnTo>
                <a:lnTo>
                  <a:pt x="1466937" y="9297"/>
                </a:lnTo>
                <a:cubicBezTo>
                  <a:pt x="746156" y="962894"/>
                  <a:pt x="319314" y="2146628"/>
                  <a:pt x="319314" y="3429000"/>
                </a:cubicBezTo>
                <a:cubicBezTo>
                  <a:pt x="319314" y="4711373"/>
                  <a:pt x="746156" y="5895106"/>
                  <a:pt x="1466937" y="6848703"/>
                </a:cubicBezTo>
                <a:lnTo>
                  <a:pt x="1474321" y="6858000"/>
                </a:lnTo>
                <a:lnTo>
                  <a:pt x="0" y="6858000"/>
                </a:lnTo>
                <a:close/>
              </a:path>
            </a:pathLst>
          </a:custGeom>
          <a:solidFill>
            <a:schemeClr val="bg2">
              <a:lumMod val="9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00" name="椭圆 21"/>
          <p:cNvSpPr/>
          <p:nvPr userDrawn="1">
            <p:custDataLst>
              <p:tags r:id="rId13"/>
            </p:custDataLst>
          </p:nvPr>
        </p:nvSpPr>
        <p:spPr>
          <a:xfrm>
            <a:off x="10220738" y="2189848"/>
            <a:ext cx="104134" cy="10413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2" name="椭圆 22"/>
          <p:cNvSpPr/>
          <p:nvPr userDrawn="1">
            <p:custDataLst>
              <p:tags r:id="rId14"/>
            </p:custDataLst>
          </p:nvPr>
        </p:nvSpPr>
        <p:spPr>
          <a:xfrm>
            <a:off x="9845443" y="5539978"/>
            <a:ext cx="47618" cy="4761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4" name="椭圆 24"/>
          <p:cNvSpPr/>
          <p:nvPr userDrawn="1">
            <p:custDataLst>
              <p:tags r:id="rId15"/>
            </p:custDataLst>
          </p:nvPr>
        </p:nvSpPr>
        <p:spPr>
          <a:xfrm flipH="1">
            <a:off x="1782061" y="2334673"/>
            <a:ext cx="99590" cy="995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48706" name="椭圆 25"/>
          <p:cNvSpPr/>
          <p:nvPr userDrawn="1">
            <p:custDataLst>
              <p:tags r:id="rId16"/>
            </p:custDataLst>
          </p:nvPr>
        </p:nvSpPr>
        <p:spPr>
          <a:xfrm>
            <a:off x="2226743" y="1282506"/>
            <a:ext cx="54822" cy="5482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8" name="标题 1"/>
          <p:cNvSpPr>
            <a:spLocks noGrp="1"/>
          </p:cNvSpPr>
          <p:nvPr>
            <p:ph type="ctrTitle"/>
            <p:custDataLst>
              <p:tags r:id="rId17"/>
            </p:custDataLst>
          </p:nvPr>
        </p:nvSpPr>
        <p:spPr>
          <a:xfrm>
            <a:off x="2413608" y="622300"/>
            <a:ext cx="7364784" cy="2833700"/>
          </a:xfrm>
        </p:spPr>
        <p:txBody>
          <a:bodyPr wrap="square" anchor="b">
            <a:normAutofit/>
          </a:bodyPr>
          <a:lstStyle>
            <a:lvl1pPr algn="ctr">
              <a:lnSpc>
                <a:spcPct val="100000"/>
              </a:lnSpc>
              <a:defRPr sz="5400"/>
            </a:lvl1pPr>
          </a:lstStyle>
          <a:p>
            <a:r>
              <a:rPr lang="zh-CN" altLang="en-US" dirty="0"/>
              <a:t>单击此处编辑母版标题样式</a:t>
            </a:r>
            <a:endParaRPr lang="zh-CN" altLang="en-US" dirty="0"/>
          </a:p>
        </p:txBody>
      </p:sp>
      <p:sp>
        <p:nvSpPr>
          <p:cNvPr id="1048710" name="副标题 2"/>
          <p:cNvSpPr>
            <a:spLocks noGrp="1"/>
          </p:cNvSpPr>
          <p:nvPr>
            <p:ph type="subTitle" idx="1" hasCustomPrompt="1"/>
            <p:custDataLst>
              <p:tags r:id="rId18"/>
            </p:custDataLst>
          </p:nvPr>
        </p:nvSpPr>
        <p:spPr>
          <a:xfrm>
            <a:off x="2402205" y="3615055"/>
            <a:ext cx="7388225" cy="743585"/>
          </a:xfrm>
        </p:spPr>
        <p:txBody>
          <a:bodyPr wrap="square">
            <a:normAutofit/>
          </a:bodyPr>
          <a:lstStyle>
            <a:lvl1pPr marL="0" indent="0" algn="ctr">
              <a:lnSpc>
                <a:spcPct val="100000"/>
              </a:lnSpc>
              <a:buNone/>
              <a:defRPr sz="1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8712" name="日期占位符 3"/>
          <p:cNvSpPr>
            <a:spLocks noGrp="1"/>
          </p:cNvSpPr>
          <p:nvPr>
            <p:ph type="dt" sz="half" idx="10"/>
            <p:custDataLst>
              <p:tags r:id="rId19"/>
            </p:custDataLst>
          </p:nvPr>
        </p:nvSpPr>
        <p:spPr/>
        <p:txBody>
          <a:bodyPr wrap="square">
            <a:normAutofit/>
          </a:bodyPr>
          <a:lstStyle/>
          <a:p>
            <a:fld id="{5592522B-0F24-4480-B9DD-A9474A6880D6}" type="datetimeFigureOut">
              <a:rPr lang="zh-CN" altLang="en-US" smtClean="0"/>
            </a:fld>
            <a:endParaRPr lang="zh-CN" altLang="en-US"/>
          </a:p>
        </p:txBody>
      </p:sp>
      <p:sp>
        <p:nvSpPr>
          <p:cNvPr id="1048714" name="页脚占位符 4"/>
          <p:cNvSpPr>
            <a:spLocks noGrp="1"/>
          </p:cNvSpPr>
          <p:nvPr>
            <p:ph type="ftr" sz="quarter" idx="11"/>
            <p:custDataLst>
              <p:tags r:id="rId20"/>
            </p:custDataLst>
          </p:nvPr>
        </p:nvSpPr>
        <p:spPr/>
        <p:txBody>
          <a:bodyPr>
            <a:normAutofit/>
          </a:bodyPr>
          <a:lstStyle/>
          <a:p>
            <a:endParaRPr lang="zh-CN" altLang="en-US" dirty="0"/>
          </a:p>
        </p:txBody>
      </p:sp>
      <p:sp>
        <p:nvSpPr>
          <p:cNvPr id="1048716" name="灯片编号占位符 5"/>
          <p:cNvSpPr>
            <a:spLocks noGrp="1"/>
          </p:cNvSpPr>
          <p:nvPr>
            <p:ph type="sldNum" sz="quarter" idx="12"/>
            <p:custDataLst>
              <p:tags r:id="rId2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48718" name="署名占位符 10"/>
          <p:cNvSpPr>
            <a:spLocks noGrp="1"/>
          </p:cNvSpPr>
          <p:nvPr>
            <p:ph type="body" sz="quarter" idx="17" hasCustomPrompt="1"/>
            <p:custDataLst>
              <p:tags r:id="rId22"/>
            </p:custDataLst>
          </p:nvPr>
        </p:nvSpPr>
        <p:spPr>
          <a:xfrm>
            <a:off x="4836361" y="4425946"/>
            <a:ext cx="2520000" cy="540000"/>
          </a:xfrm>
          <a:prstGeom prst="roundRect">
            <a:avLst>
              <a:gd name="adj" fmla="val 50000"/>
            </a:avLst>
          </a:prstGeom>
          <a:gradFill>
            <a:gsLst>
              <a:gs pos="0">
                <a:schemeClr val="bg2">
                  <a:lumMod val="98000"/>
                  <a:lumOff val="2000"/>
                </a:schemeClr>
              </a:gs>
              <a:gs pos="100000">
                <a:schemeClr val="bg2">
                  <a:lumMod val="98000"/>
                  <a:lumOff val="2000"/>
                </a:schemeClr>
              </a:gs>
            </a:gsLst>
            <a:lin ang="5400000" scaled="0"/>
          </a:gradFill>
          <a:ln>
            <a:noFill/>
          </a:ln>
          <a:effectLst>
            <a:innerShdw blurRad="101600" dist="50800" dir="18900000">
              <a:schemeClr val="bg1">
                <a:alpha val="85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lvl1pPr marL="0" indent="0" algn="ctr">
              <a:lnSpc>
                <a:spcPct val="100000"/>
              </a:lnSpc>
              <a:spcBef>
                <a:spcPts val="0"/>
              </a:spcBef>
              <a:buNone/>
              <a:defRPr lang="zh-CN" altLang="en-US" sz="1400" dirty="0">
                <a:solidFill>
                  <a:schemeClr val="tx2"/>
                </a:solidFill>
              </a:defRPr>
            </a:lvl1pPr>
          </a:lstStyle>
          <a:p>
            <a:pPr marL="0" lvl="0" algn="ctr"/>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20"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1048722"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72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1048726" name="页脚占位符 4"/>
          <p:cNvSpPr>
            <a:spLocks noGrp="1"/>
          </p:cNvSpPr>
          <p:nvPr>
            <p:ph type="ftr" sz="quarter" idx="11"/>
            <p:custDataLst>
              <p:tags r:id="rId5"/>
            </p:custDataLst>
          </p:nvPr>
        </p:nvSpPr>
        <p:spPr/>
        <p:txBody>
          <a:bodyPr/>
          <a:lstStyle/>
          <a:p>
            <a:endParaRPr lang="zh-CN" altLang="en-US"/>
          </a:p>
        </p:txBody>
      </p:sp>
      <p:sp>
        <p:nvSpPr>
          <p:cNvPr id="1048728"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048730" name="矩形 2"/>
          <p:cNvSpPr/>
          <p:nvPr userDrawn="1">
            <p:custDataLst>
              <p:tags r:id="rId2"/>
            </p:custDataLst>
          </p:nvPr>
        </p:nvSpPr>
        <p:spPr>
          <a:xfrm>
            <a:off x="0" y="0"/>
            <a:ext cx="121896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2" name="任意多边形: 形状 3"/>
          <p:cNvSpPr/>
          <p:nvPr userDrawn="1">
            <p:custDataLst>
              <p:tags r:id="rId3"/>
            </p:custDataLst>
          </p:nvPr>
        </p:nvSpPr>
        <p:spPr>
          <a:xfrm>
            <a:off x="9059065"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0">
                  <a:schemeClr val="accent2">
                    <a:lumMod val="40000"/>
                    <a:lumOff val="60000"/>
                    <a:alpha val="0"/>
                  </a:schemeClr>
                </a:gs>
                <a:gs pos="100000">
                  <a:schemeClr val="accent2">
                    <a:lumMod val="40000"/>
                    <a:lumOff val="60000"/>
                    <a:alpha val="2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48734" name="任意多边形: 形状 4"/>
          <p:cNvSpPr/>
          <p:nvPr userDrawn="1">
            <p:custDataLst>
              <p:tags r:id="rId4"/>
            </p:custDataLst>
          </p:nvPr>
        </p:nvSpPr>
        <p:spPr>
          <a:xfrm flipH="1">
            <a:off x="694532"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0">
                  <a:schemeClr val="accent2">
                    <a:lumMod val="40000"/>
                    <a:lumOff val="60000"/>
                    <a:alpha val="0"/>
                  </a:schemeClr>
                </a:gs>
                <a:gs pos="100000">
                  <a:schemeClr val="accent2">
                    <a:lumMod val="40000"/>
                    <a:lumOff val="60000"/>
                    <a:alpha val="2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48736" name="任意多边形: 形状 5"/>
          <p:cNvSpPr/>
          <p:nvPr userDrawn="1">
            <p:custDataLst>
              <p:tags r:id="rId5"/>
            </p:custDataLst>
          </p:nvPr>
        </p:nvSpPr>
        <p:spPr>
          <a:xfrm>
            <a:off x="0" y="0"/>
            <a:ext cx="12192000" cy="6858000"/>
          </a:xfrm>
          <a:custGeom>
            <a:avLst/>
            <a:gdLst>
              <a:gd name="connsiteX0" fmla="*/ 10717679 w 12192000"/>
              <a:gd name="connsiteY0" fmla="*/ 0 h 6858000"/>
              <a:gd name="connsiteX1" fmla="*/ 12192000 w 12192000"/>
              <a:gd name="connsiteY1" fmla="*/ 0 h 6858000"/>
              <a:gd name="connsiteX2" fmla="*/ 12192000 w 12192000"/>
              <a:gd name="connsiteY2" fmla="*/ 6858000 h 6858000"/>
              <a:gd name="connsiteX3" fmla="*/ 10717679 w 12192000"/>
              <a:gd name="connsiteY3" fmla="*/ 6858000 h 6858000"/>
              <a:gd name="connsiteX4" fmla="*/ 10725063 w 12192000"/>
              <a:gd name="connsiteY4" fmla="*/ 6848703 h 6858000"/>
              <a:gd name="connsiteX5" fmla="*/ 11872686 w 12192000"/>
              <a:gd name="connsiteY5" fmla="*/ 3429000 h 6858000"/>
              <a:gd name="connsiteX6" fmla="*/ 10725063 w 12192000"/>
              <a:gd name="connsiteY6" fmla="*/ 9297 h 6858000"/>
              <a:gd name="connsiteX7" fmla="*/ 0 w 12192000"/>
              <a:gd name="connsiteY7" fmla="*/ 0 h 6858000"/>
              <a:gd name="connsiteX8" fmla="*/ 1474321 w 12192000"/>
              <a:gd name="connsiteY8" fmla="*/ 0 h 6858000"/>
              <a:gd name="connsiteX9" fmla="*/ 1466937 w 12192000"/>
              <a:gd name="connsiteY9" fmla="*/ 9297 h 6858000"/>
              <a:gd name="connsiteX10" fmla="*/ 319314 w 12192000"/>
              <a:gd name="connsiteY10" fmla="*/ 3429000 h 6858000"/>
              <a:gd name="connsiteX11" fmla="*/ 1466937 w 12192000"/>
              <a:gd name="connsiteY11" fmla="*/ 6848703 h 6858000"/>
              <a:gd name="connsiteX12" fmla="*/ 1474321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0717679" y="0"/>
                </a:moveTo>
                <a:lnTo>
                  <a:pt x="12192000" y="0"/>
                </a:lnTo>
                <a:lnTo>
                  <a:pt x="12192000" y="6858000"/>
                </a:lnTo>
                <a:lnTo>
                  <a:pt x="10717679" y="6858000"/>
                </a:lnTo>
                <a:lnTo>
                  <a:pt x="10725063" y="6848703"/>
                </a:lnTo>
                <a:cubicBezTo>
                  <a:pt x="11445844" y="5895106"/>
                  <a:pt x="11872686" y="4711373"/>
                  <a:pt x="11872686" y="3429000"/>
                </a:cubicBezTo>
                <a:cubicBezTo>
                  <a:pt x="11872686" y="2146628"/>
                  <a:pt x="11445844" y="962894"/>
                  <a:pt x="10725063" y="9297"/>
                </a:cubicBezTo>
                <a:close/>
                <a:moveTo>
                  <a:pt x="0" y="0"/>
                </a:moveTo>
                <a:lnTo>
                  <a:pt x="1474321" y="0"/>
                </a:lnTo>
                <a:lnTo>
                  <a:pt x="1466937" y="9297"/>
                </a:lnTo>
                <a:cubicBezTo>
                  <a:pt x="746156" y="962894"/>
                  <a:pt x="319314" y="2146628"/>
                  <a:pt x="319314" y="3429000"/>
                </a:cubicBezTo>
                <a:cubicBezTo>
                  <a:pt x="319314" y="4711373"/>
                  <a:pt x="746156" y="5895106"/>
                  <a:pt x="1466937" y="6848703"/>
                </a:cubicBezTo>
                <a:lnTo>
                  <a:pt x="1474321" y="6858000"/>
                </a:lnTo>
                <a:lnTo>
                  <a:pt x="0" y="6858000"/>
                </a:lnTo>
                <a:close/>
              </a:path>
            </a:pathLst>
          </a:custGeom>
          <a:solidFill>
            <a:schemeClr val="bg2">
              <a:lumMod val="9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38" name="标题 1"/>
          <p:cNvSpPr>
            <a:spLocks noGrp="1"/>
          </p:cNvSpPr>
          <p:nvPr>
            <p:ph type="title" hasCustomPrompt="1"/>
            <p:custDataLst>
              <p:tags r:id="rId6"/>
            </p:custDataLst>
          </p:nvPr>
        </p:nvSpPr>
        <p:spPr>
          <a:xfrm>
            <a:off x="4656000" y="303398"/>
            <a:ext cx="2880000" cy="1081088"/>
          </a:xfrm>
        </p:spPr>
        <p:txBody>
          <a:bodyPr wrap="square" anchor="b">
            <a:normAutofit/>
          </a:bodyPr>
          <a:lstStyle>
            <a:lvl1pPr>
              <a:defRPr sz="4400"/>
            </a:lvl1pPr>
          </a:lstStyle>
          <a:p>
            <a:r>
              <a:rPr lang="zh-CN" altLang="en-US" dirty="0"/>
              <a:t>标题</a:t>
            </a:r>
            <a:endParaRPr lang="zh-CN" altLang="en-US" dirty="0"/>
          </a:p>
        </p:txBody>
      </p:sp>
      <p:sp>
        <p:nvSpPr>
          <p:cNvPr id="1048740"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1048742" name="页脚占位符 4"/>
          <p:cNvSpPr>
            <a:spLocks noGrp="1"/>
          </p:cNvSpPr>
          <p:nvPr>
            <p:ph type="ftr" sz="quarter" idx="11"/>
            <p:custDataLst>
              <p:tags r:id="rId8"/>
            </p:custDataLst>
          </p:nvPr>
        </p:nvSpPr>
        <p:spPr/>
        <p:txBody>
          <a:bodyPr/>
          <a:lstStyle/>
          <a:p>
            <a:endParaRPr lang="zh-CN" altLang="en-US"/>
          </a:p>
        </p:txBody>
      </p:sp>
      <p:sp>
        <p:nvSpPr>
          <p:cNvPr id="1048744"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048746" name="矩形 6"/>
          <p:cNvSpPr/>
          <p:nvPr userDrawn="1">
            <p:custDataLst>
              <p:tags r:id="rId2"/>
            </p:custDataLst>
          </p:nvPr>
        </p:nvSpPr>
        <p:spPr>
          <a:xfrm>
            <a:off x="0" y="0"/>
            <a:ext cx="121896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8" name="任意多边形: 形状 8"/>
          <p:cNvSpPr/>
          <p:nvPr userDrawn="1">
            <p:custDataLst>
              <p:tags r:id="rId3"/>
            </p:custDataLst>
          </p:nvPr>
        </p:nvSpPr>
        <p:spPr>
          <a:xfrm>
            <a:off x="0" y="0"/>
            <a:ext cx="12192000" cy="6858000"/>
          </a:xfrm>
          <a:custGeom>
            <a:avLst/>
            <a:gdLst>
              <a:gd name="connsiteX0" fmla="*/ 10717679 w 12192000"/>
              <a:gd name="connsiteY0" fmla="*/ 0 h 6858000"/>
              <a:gd name="connsiteX1" fmla="*/ 12192000 w 12192000"/>
              <a:gd name="connsiteY1" fmla="*/ 0 h 6858000"/>
              <a:gd name="connsiteX2" fmla="*/ 12192000 w 12192000"/>
              <a:gd name="connsiteY2" fmla="*/ 6858000 h 6858000"/>
              <a:gd name="connsiteX3" fmla="*/ 10717679 w 12192000"/>
              <a:gd name="connsiteY3" fmla="*/ 6858000 h 6858000"/>
              <a:gd name="connsiteX4" fmla="*/ 10725063 w 12192000"/>
              <a:gd name="connsiteY4" fmla="*/ 6848703 h 6858000"/>
              <a:gd name="connsiteX5" fmla="*/ 11872686 w 12192000"/>
              <a:gd name="connsiteY5" fmla="*/ 3429000 h 6858000"/>
              <a:gd name="connsiteX6" fmla="*/ 10725063 w 12192000"/>
              <a:gd name="connsiteY6" fmla="*/ 9297 h 6858000"/>
              <a:gd name="connsiteX7" fmla="*/ 0 w 12192000"/>
              <a:gd name="connsiteY7" fmla="*/ 0 h 6858000"/>
              <a:gd name="connsiteX8" fmla="*/ 1474321 w 12192000"/>
              <a:gd name="connsiteY8" fmla="*/ 0 h 6858000"/>
              <a:gd name="connsiteX9" fmla="*/ 1466937 w 12192000"/>
              <a:gd name="connsiteY9" fmla="*/ 9297 h 6858000"/>
              <a:gd name="connsiteX10" fmla="*/ 319314 w 12192000"/>
              <a:gd name="connsiteY10" fmla="*/ 3429000 h 6858000"/>
              <a:gd name="connsiteX11" fmla="*/ 1466937 w 12192000"/>
              <a:gd name="connsiteY11" fmla="*/ 6848703 h 6858000"/>
              <a:gd name="connsiteX12" fmla="*/ 1474321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0717679" y="0"/>
                </a:moveTo>
                <a:lnTo>
                  <a:pt x="12192000" y="0"/>
                </a:lnTo>
                <a:lnTo>
                  <a:pt x="12192000" y="6858000"/>
                </a:lnTo>
                <a:lnTo>
                  <a:pt x="10717679" y="6858000"/>
                </a:lnTo>
                <a:lnTo>
                  <a:pt x="10725063" y="6848703"/>
                </a:lnTo>
                <a:cubicBezTo>
                  <a:pt x="11445844" y="5895106"/>
                  <a:pt x="11872686" y="4711373"/>
                  <a:pt x="11872686" y="3429000"/>
                </a:cubicBezTo>
                <a:cubicBezTo>
                  <a:pt x="11872686" y="2146628"/>
                  <a:pt x="11445844" y="962894"/>
                  <a:pt x="10725063" y="9297"/>
                </a:cubicBezTo>
                <a:close/>
                <a:moveTo>
                  <a:pt x="0" y="0"/>
                </a:moveTo>
                <a:lnTo>
                  <a:pt x="1474321" y="0"/>
                </a:lnTo>
                <a:lnTo>
                  <a:pt x="1466937" y="9297"/>
                </a:lnTo>
                <a:cubicBezTo>
                  <a:pt x="746156" y="962894"/>
                  <a:pt x="319314" y="2146628"/>
                  <a:pt x="319314" y="3429000"/>
                </a:cubicBezTo>
                <a:cubicBezTo>
                  <a:pt x="319314" y="4711373"/>
                  <a:pt x="746156" y="5895106"/>
                  <a:pt x="1466937" y="6848703"/>
                </a:cubicBezTo>
                <a:lnTo>
                  <a:pt x="1474321" y="6858000"/>
                </a:lnTo>
                <a:lnTo>
                  <a:pt x="0" y="6858000"/>
                </a:lnTo>
                <a:close/>
              </a:path>
            </a:pathLst>
          </a:custGeom>
          <a:solidFill>
            <a:schemeClr val="bg2">
              <a:lumMod val="9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750" name="弧形 9"/>
          <p:cNvSpPr/>
          <p:nvPr userDrawn="1">
            <p:custDataLst>
              <p:tags r:id="rId4"/>
            </p:custDataLst>
          </p:nvPr>
        </p:nvSpPr>
        <p:spPr>
          <a:xfrm>
            <a:off x="552450" y="792331"/>
            <a:ext cx="5273336" cy="5273336"/>
          </a:xfrm>
          <a:prstGeom prst="arc">
            <a:avLst>
              <a:gd name="adj1" fmla="val 16200000"/>
              <a:gd name="adj2" fmla="val 5333505"/>
            </a:avLst>
          </a:prstGeom>
          <a:noFill/>
          <a:ln>
            <a:gradFill flip="none" rotWithShape="1">
              <a:gsLst>
                <a:gs pos="0">
                  <a:schemeClr val="accent2">
                    <a:lumMod val="40000"/>
                    <a:lumOff val="60000"/>
                    <a:alpha val="0"/>
                  </a:schemeClr>
                </a:gs>
                <a:gs pos="100000">
                  <a:schemeClr val="accent2">
                    <a:lumMod val="40000"/>
                    <a:lumOff val="6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8752" name="任意多边形: 形状 10"/>
          <p:cNvSpPr/>
          <p:nvPr userDrawn="1">
            <p:custDataLst>
              <p:tags r:id="rId5"/>
            </p:custDataLst>
          </p:nvPr>
        </p:nvSpPr>
        <p:spPr>
          <a:xfrm>
            <a:off x="3042766" y="0"/>
            <a:ext cx="3894297" cy="6858000"/>
          </a:xfrm>
          <a:custGeom>
            <a:avLst/>
            <a:gdLst>
              <a:gd name="connsiteX0" fmla="*/ 0 w 3894297"/>
              <a:gd name="connsiteY0" fmla="*/ 0 h 6858000"/>
              <a:gd name="connsiteX1" fmla="*/ 1847342 w 3894297"/>
              <a:gd name="connsiteY1" fmla="*/ 0 h 6858000"/>
              <a:gd name="connsiteX2" fmla="*/ 2007952 w 3894297"/>
              <a:gd name="connsiteY2" fmla="*/ 91646 h 6858000"/>
              <a:gd name="connsiteX3" fmla="*/ 3894112 w 3894297"/>
              <a:gd name="connsiteY3" fmla="*/ 3391338 h 6858000"/>
              <a:gd name="connsiteX4" fmla="*/ 1911533 w 3894297"/>
              <a:gd name="connsiteY4" fmla="*/ 6822693 h 6858000"/>
              <a:gd name="connsiteX5" fmla="*/ 1845287 w 3894297"/>
              <a:gd name="connsiteY5" fmla="*/ 6858000 h 6858000"/>
              <a:gd name="connsiteX6" fmla="*/ 66333 w 3894297"/>
              <a:gd name="connsiteY6" fmla="*/ 6858000 h 6858000"/>
              <a:gd name="connsiteX7" fmla="*/ 0 w 3894297"/>
              <a:gd name="connsiteY7"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4297" h="6858000">
                <a:moveTo>
                  <a:pt x="0" y="0"/>
                </a:moveTo>
                <a:lnTo>
                  <a:pt x="1847342" y="0"/>
                </a:lnTo>
                <a:lnTo>
                  <a:pt x="2007952" y="91646"/>
                </a:lnTo>
                <a:cubicBezTo>
                  <a:pt x="3127665" y="766738"/>
                  <a:pt x="3880555" y="1989611"/>
                  <a:pt x="3894112" y="3391338"/>
                </a:cubicBezTo>
                <a:cubicBezTo>
                  <a:pt x="3908315" y="4859815"/>
                  <a:pt x="3107449" y="6147728"/>
                  <a:pt x="1911533" y="6822693"/>
                </a:cubicBezTo>
                <a:lnTo>
                  <a:pt x="1845287" y="6858000"/>
                </a:lnTo>
                <a:lnTo>
                  <a:pt x="66333" y="6858000"/>
                </a:lnTo>
                <a:lnTo>
                  <a:pt x="0" y="3429000"/>
                </a:lnTo>
                <a:close/>
              </a:path>
            </a:pathLst>
          </a:custGeom>
          <a:noFill/>
          <a:ln>
            <a:gradFill flip="none" rotWithShape="1">
              <a:gsLst>
                <a:gs pos="20000">
                  <a:schemeClr val="accent2">
                    <a:lumMod val="40000"/>
                    <a:lumOff val="60000"/>
                    <a:alpha val="0"/>
                  </a:schemeClr>
                </a:gs>
                <a:gs pos="100000">
                  <a:schemeClr val="accent2">
                    <a:lumMod val="40000"/>
                    <a:lumOff val="60000"/>
                    <a:alpha val="2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754" name="弧形 11"/>
          <p:cNvSpPr/>
          <p:nvPr userDrawn="1">
            <p:custDataLst>
              <p:tags r:id="rId6"/>
            </p:custDataLst>
          </p:nvPr>
        </p:nvSpPr>
        <p:spPr>
          <a:xfrm>
            <a:off x="972967" y="1212848"/>
            <a:ext cx="4432302" cy="4432302"/>
          </a:xfrm>
          <a:prstGeom prst="arc">
            <a:avLst>
              <a:gd name="adj1" fmla="val 16200000"/>
              <a:gd name="adj2" fmla="val 5333505"/>
            </a:avLst>
          </a:prstGeom>
          <a:noFill/>
          <a:ln>
            <a:gradFill flip="none" rotWithShape="1">
              <a:gsLst>
                <a:gs pos="0">
                  <a:schemeClr val="accent2">
                    <a:lumMod val="40000"/>
                    <a:lumOff val="60000"/>
                    <a:alpha val="0"/>
                  </a:schemeClr>
                </a:gs>
                <a:gs pos="100000">
                  <a:schemeClr val="accent2">
                    <a:lumMod val="40000"/>
                    <a:lumOff val="60000"/>
                    <a:alpha val="3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8756" name="圆: 空心 12"/>
          <p:cNvSpPr/>
          <p:nvPr userDrawn="1">
            <p:custDataLst>
              <p:tags r:id="rId7"/>
            </p:custDataLst>
          </p:nvPr>
        </p:nvSpPr>
        <p:spPr>
          <a:xfrm>
            <a:off x="1118903" y="1473198"/>
            <a:ext cx="3911602" cy="3911602"/>
          </a:xfrm>
          <a:prstGeom prst="donut">
            <a:avLst>
              <a:gd name="adj" fmla="val 10277"/>
            </a:avLst>
          </a:prstGeom>
          <a:solidFill>
            <a:schemeClr val="bg2"/>
          </a:solidFill>
          <a:ln>
            <a:noFill/>
          </a:ln>
          <a:effectLst>
            <a:outerShdw blurRad="63500" dist="63500" dir="8100000" algn="tr" rotWithShape="0">
              <a:schemeClr val="bg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58" name="圆: 空心 13"/>
          <p:cNvSpPr/>
          <p:nvPr userDrawn="1">
            <p:custDataLst>
              <p:tags r:id="rId8"/>
            </p:custDataLst>
          </p:nvPr>
        </p:nvSpPr>
        <p:spPr>
          <a:xfrm>
            <a:off x="1118903" y="1473198"/>
            <a:ext cx="3911602" cy="3911602"/>
          </a:xfrm>
          <a:prstGeom prst="donut">
            <a:avLst>
              <a:gd name="adj" fmla="val 10277"/>
            </a:avLst>
          </a:prstGeom>
          <a:gradFill>
            <a:gsLst>
              <a:gs pos="0">
                <a:schemeClr val="bg2">
                  <a:lumMod val="98000"/>
                  <a:lumOff val="2000"/>
                </a:schemeClr>
              </a:gs>
              <a:gs pos="100000">
                <a:schemeClr val="bg2">
                  <a:lumMod val="98000"/>
                  <a:lumOff val="2000"/>
                </a:schemeClr>
              </a:gs>
            </a:gsLst>
            <a:lin ang="5400000" scaled="0"/>
          </a:gra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0" name="任意多边形: 形状 14"/>
          <p:cNvSpPr/>
          <p:nvPr userDrawn="1">
            <p:custDataLst>
              <p:tags r:id="rId9"/>
            </p:custDataLst>
          </p:nvPr>
        </p:nvSpPr>
        <p:spPr>
          <a:xfrm>
            <a:off x="8577048"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alpha val="3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762" name="标题 1"/>
          <p:cNvSpPr>
            <a:spLocks noGrp="1"/>
          </p:cNvSpPr>
          <p:nvPr>
            <p:ph type="title"/>
            <p:custDataLst>
              <p:tags r:id="rId10"/>
            </p:custDataLst>
          </p:nvPr>
        </p:nvSpPr>
        <p:spPr>
          <a:xfrm>
            <a:off x="6184128" y="1226209"/>
            <a:ext cx="5034905" cy="2279200"/>
          </a:xfrm>
        </p:spPr>
        <p:txBody>
          <a:bodyPr wrap="square" anchor="b">
            <a:normAutofit/>
          </a:bodyPr>
          <a:lstStyle>
            <a:lvl1pPr algn="l">
              <a:defRPr sz="4800"/>
            </a:lvl1pPr>
          </a:lstStyle>
          <a:p>
            <a:r>
              <a:rPr lang="zh-CN" altLang="en-US" dirty="0"/>
              <a:t>单击此处编辑母版标题样式</a:t>
            </a:r>
            <a:endParaRPr lang="zh-CN" altLang="en-US" dirty="0"/>
          </a:p>
        </p:txBody>
      </p:sp>
      <p:sp>
        <p:nvSpPr>
          <p:cNvPr id="1048764" name="文本占位符 2"/>
          <p:cNvSpPr>
            <a:spLocks noGrp="1"/>
          </p:cNvSpPr>
          <p:nvPr>
            <p:ph type="body" idx="1" hasCustomPrompt="1"/>
            <p:custDataLst>
              <p:tags r:id="rId11"/>
            </p:custDataLst>
          </p:nvPr>
        </p:nvSpPr>
        <p:spPr>
          <a:xfrm>
            <a:off x="6184128" y="3613409"/>
            <a:ext cx="5034905" cy="936000"/>
          </a:xfrm>
        </p:spPr>
        <p:txBody>
          <a:bodyPr wrap="square">
            <a:normAutofit/>
          </a:bodyPr>
          <a:lstStyle>
            <a:lvl1pPr marL="0" indent="0" algn="l">
              <a:buNone/>
              <a:defRPr sz="1800" b="1" cap="all"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1048766" name="节编号 3"/>
          <p:cNvSpPr>
            <a:spLocks noGrp="1"/>
          </p:cNvSpPr>
          <p:nvPr>
            <p:ph type="body" sz="quarter" idx="13" hasCustomPrompt="1"/>
            <p:custDataLst>
              <p:tags r:id="rId12"/>
            </p:custDataLst>
          </p:nvPr>
        </p:nvSpPr>
        <p:spPr>
          <a:xfrm>
            <a:off x="1204598" y="2482850"/>
            <a:ext cx="3653152" cy="1892298"/>
          </a:xfrm>
        </p:spPr>
        <p:txBody>
          <a:bodyPr wrap="none" anchor="ctr" anchorCtr="1">
            <a:normAutofit/>
          </a:bodyPr>
          <a:lstStyle>
            <a:lvl1pPr marL="0" indent="0" algn="ctr">
              <a:lnSpc>
                <a:spcPct val="100000"/>
              </a:lnSpc>
              <a:spcBef>
                <a:spcPts val="0"/>
              </a:spcBef>
              <a:buNone/>
              <a:defRPr sz="7200" b="1">
                <a:solidFill>
                  <a:schemeClr val="accent1"/>
                </a:solidFill>
              </a:defRPr>
            </a:lvl1pPr>
          </a:lstStyle>
          <a:p>
            <a:pPr lvl="0"/>
            <a:r>
              <a:rPr lang="zh-CN" altLang="en-US" dirty="0"/>
              <a:t>节编号</a:t>
            </a:r>
            <a:endParaRPr lang="zh-CN" altLang="en-US" dirty="0"/>
          </a:p>
        </p:txBody>
      </p:sp>
      <p:sp>
        <p:nvSpPr>
          <p:cNvPr id="1048768"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1048770" name="页脚占位符 5"/>
          <p:cNvSpPr>
            <a:spLocks noGrp="1"/>
          </p:cNvSpPr>
          <p:nvPr>
            <p:ph type="ftr" sz="quarter" idx="11"/>
            <p:custDataLst>
              <p:tags r:id="rId14"/>
            </p:custDataLst>
          </p:nvPr>
        </p:nvSpPr>
        <p:spPr/>
        <p:txBody>
          <a:bodyPr/>
          <a:lstStyle/>
          <a:p>
            <a:endParaRPr lang="zh-CN" altLang="en-US"/>
          </a:p>
        </p:txBody>
      </p:sp>
      <p:sp>
        <p:nvSpPr>
          <p:cNvPr id="1048772"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74"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1048776"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778"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780"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1048782" name="页脚占位符 5"/>
          <p:cNvSpPr>
            <a:spLocks noGrp="1"/>
          </p:cNvSpPr>
          <p:nvPr>
            <p:ph type="ftr" sz="quarter" idx="11"/>
            <p:custDataLst>
              <p:tags r:id="rId6"/>
            </p:custDataLst>
          </p:nvPr>
        </p:nvSpPr>
        <p:spPr/>
        <p:txBody>
          <a:bodyPr/>
          <a:lstStyle/>
          <a:p>
            <a:endParaRPr lang="zh-CN" altLang="en-US"/>
          </a:p>
        </p:txBody>
      </p:sp>
      <p:sp>
        <p:nvSpPr>
          <p:cNvPr id="1048784"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48786"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1048788"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790"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1048792"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794"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1048796" name="页脚占位符 7"/>
          <p:cNvSpPr>
            <a:spLocks noGrp="1"/>
          </p:cNvSpPr>
          <p:nvPr>
            <p:ph type="ftr" sz="quarter" idx="11"/>
            <p:custDataLst>
              <p:tags r:id="rId7"/>
            </p:custDataLst>
          </p:nvPr>
        </p:nvSpPr>
        <p:spPr/>
        <p:txBody>
          <a:bodyPr/>
          <a:lstStyle/>
          <a:p>
            <a:endParaRPr lang="zh-CN" altLang="en-US"/>
          </a:p>
        </p:txBody>
      </p:sp>
      <p:sp>
        <p:nvSpPr>
          <p:cNvPr id="1048798"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4880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0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104880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1048806" name="页脚占位符 3"/>
          <p:cNvSpPr>
            <a:spLocks noGrp="1"/>
          </p:cNvSpPr>
          <p:nvPr>
            <p:ph type="ftr" sz="quarter" idx="11"/>
            <p:custDataLst>
              <p:tags r:id="rId4"/>
            </p:custDataLst>
          </p:nvPr>
        </p:nvSpPr>
        <p:spPr/>
        <p:txBody>
          <a:bodyPr/>
          <a:lstStyle/>
          <a:p>
            <a:endParaRPr lang="zh-CN" altLang="en-US"/>
          </a:p>
        </p:txBody>
      </p:sp>
      <p:sp>
        <p:nvSpPr>
          <p:cNvPr id="1048808"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10"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1048812" name="页脚占位符 2"/>
          <p:cNvSpPr>
            <a:spLocks noGrp="1"/>
          </p:cNvSpPr>
          <p:nvPr>
            <p:ph type="ftr" sz="quarter" idx="11"/>
            <p:custDataLst>
              <p:tags r:id="rId3"/>
            </p:custDataLst>
          </p:nvPr>
        </p:nvSpPr>
        <p:spPr/>
        <p:txBody>
          <a:bodyPr/>
          <a:lstStyle/>
          <a:p>
            <a:endParaRPr lang="zh-CN" altLang="en-US"/>
          </a:p>
        </p:txBody>
      </p:sp>
      <p:sp>
        <p:nvSpPr>
          <p:cNvPr id="104881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zh-CN" altLang="en-US"/>
              <a:t>单击此处编辑母版标题样式</a:t>
            </a:r>
            <a:endParaRPr lang="en-US" dirty="0"/>
          </a:p>
        </p:txBody>
      </p:sp>
      <p:sp>
        <p:nvSpPr>
          <p:cNvPr id="1048598"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99"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1048816"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18"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1048820" name="页脚占位符 3"/>
          <p:cNvSpPr>
            <a:spLocks noGrp="1"/>
          </p:cNvSpPr>
          <p:nvPr>
            <p:ph type="ftr" sz="quarter" idx="11"/>
            <p:custDataLst>
              <p:tags r:id="rId4"/>
            </p:custDataLst>
          </p:nvPr>
        </p:nvSpPr>
        <p:spPr/>
        <p:txBody>
          <a:bodyPr/>
          <a:lstStyle/>
          <a:p>
            <a:endParaRPr lang="zh-CN" altLang="en-US"/>
          </a:p>
        </p:txBody>
      </p:sp>
      <p:sp>
        <p:nvSpPr>
          <p:cNvPr id="1048822"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1048824"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1048826"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1048828" name="页脚占位符 4"/>
          <p:cNvSpPr>
            <a:spLocks noGrp="1"/>
          </p:cNvSpPr>
          <p:nvPr>
            <p:ph type="ftr" sz="quarter" idx="11"/>
            <p:custDataLst>
              <p:tags r:id="rId4"/>
            </p:custDataLst>
          </p:nvPr>
        </p:nvSpPr>
        <p:spPr/>
        <p:txBody>
          <a:bodyPr/>
          <a:lstStyle/>
          <a:p>
            <a:endParaRPr lang="zh-CN" altLang="en-US"/>
          </a:p>
        </p:txBody>
      </p:sp>
      <p:sp>
        <p:nvSpPr>
          <p:cNvPr id="1048830"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1048832"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048834" name="矩形 6"/>
          <p:cNvSpPr/>
          <p:nvPr userDrawn="1">
            <p:custDataLst>
              <p:tags r:id="rId2"/>
            </p:custDataLst>
          </p:nvPr>
        </p:nvSpPr>
        <p:spPr>
          <a:xfrm>
            <a:off x="0" y="0"/>
            <a:ext cx="121896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6" name="任意多边形: 形状 7"/>
          <p:cNvSpPr/>
          <p:nvPr userDrawn="1">
            <p:custDataLst>
              <p:tags r:id="rId3"/>
            </p:custDataLst>
          </p:nvPr>
        </p:nvSpPr>
        <p:spPr>
          <a:xfrm>
            <a:off x="0" y="0"/>
            <a:ext cx="12192000" cy="6858000"/>
          </a:xfrm>
          <a:custGeom>
            <a:avLst/>
            <a:gdLst>
              <a:gd name="connsiteX0" fmla="*/ 10717679 w 12192000"/>
              <a:gd name="connsiteY0" fmla="*/ 0 h 6858000"/>
              <a:gd name="connsiteX1" fmla="*/ 12192000 w 12192000"/>
              <a:gd name="connsiteY1" fmla="*/ 0 h 6858000"/>
              <a:gd name="connsiteX2" fmla="*/ 12192000 w 12192000"/>
              <a:gd name="connsiteY2" fmla="*/ 6858000 h 6858000"/>
              <a:gd name="connsiteX3" fmla="*/ 10717679 w 12192000"/>
              <a:gd name="connsiteY3" fmla="*/ 6858000 h 6858000"/>
              <a:gd name="connsiteX4" fmla="*/ 10725063 w 12192000"/>
              <a:gd name="connsiteY4" fmla="*/ 6848703 h 6858000"/>
              <a:gd name="connsiteX5" fmla="*/ 11872686 w 12192000"/>
              <a:gd name="connsiteY5" fmla="*/ 3429000 h 6858000"/>
              <a:gd name="connsiteX6" fmla="*/ 10725063 w 12192000"/>
              <a:gd name="connsiteY6" fmla="*/ 9297 h 6858000"/>
              <a:gd name="connsiteX7" fmla="*/ 0 w 12192000"/>
              <a:gd name="connsiteY7" fmla="*/ 0 h 6858000"/>
              <a:gd name="connsiteX8" fmla="*/ 1474321 w 12192000"/>
              <a:gd name="connsiteY8" fmla="*/ 0 h 6858000"/>
              <a:gd name="connsiteX9" fmla="*/ 1466937 w 12192000"/>
              <a:gd name="connsiteY9" fmla="*/ 9297 h 6858000"/>
              <a:gd name="connsiteX10" fmla="*/ 319314 w 12192000"/>
              <a:gd name="connsiteY10" fmla="*/ 3429000 h 6858000"/>
              <a:gd name="connsiteX11" fmla="*/ 1466937 w 12192000"/>
              <a:gd name="connsiteY11" fmla="*/ 6848703 h 6858000"/>
              <a:gd name="connsiteX12" fmla="*/ 1474321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0717679" y="0"/>
                </a:moveTo>
                <a:lnTo>
                  <a:pt x="12192000" y="0"/>
                </a:lnTo>
                <a:lnTo>
                  <a:pt x="12192000" y="6858000"/>
                </a:lnTo>
                <a:lnTo>
                  <a:pt x="10717679" y="6858000"/>
                </a:lnTo>
                <a:lnTo>
                  <a:pt x="10725063" y="6848703"/>
                </a:lnTo>
                <a:cubicBezTo>
                  <a:pt x="11445844" y="5895106"/>
                  <a:pt x="11872686" y="4711373"/>
                  <a:pt x="11872686" y="3429000"/>
                </a:cubicBezTo>
                <a:cubicBezTo>
                  <a:pt x="11872686" y="2146628"/>
                  <a:pt x="11445844" y="962894"/>
                  <a:pt x="10725063" y="9297"/>
                </a:cubicBezTo>
                <a:close/>
                <a:moveTo>
                  <a:pt x="0" y="0"/>
                </a:moveTo>
                <a:lnTo>
                  <a:pt x="1474321" y="0"/>
                </a:lnTo>
                <a:lnTo>
                  <a:pt x="1466937" y="9297"/>
                </a:lnTo>
                <a:cubicBezTo>
                  <a:pt x="746156" y="962894"/>
                  <a:pt x="319314" y="2146628"/>
                  <a:pt x="319314" y="3429000"/>
                </a:cubicBezTo>
                <a:cubicBezTo>
                  <a:pt x="319314" y="4711373"/>
                  <a:pt x="746156" y="5895106"/>
                  <a:pt x="1466937" y="6848703"/>
                </a:cubicBezTo>
                <a:lnTo>
                  <a:pt x="1474321" y="6858000"/>
                </a:lnTo>
                <a:lnTo>
                  <a:pt x="0" y="6858000"/>
                </a:lnTo>
                <a:close/>
              </a:path>
            </a:pathLst>
          </a:custGeom>
          <a:solidFill>
            <a:schemeClr val="bg2">
              <a:lumMod val="9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838" name="圆: 空心 8"/>
          <p:cNvSpPr/>
          <p:nvPr userDrawn="1">
            <p:custDataLst>
              <p:tags r:id="rId4"/>
            </p:custDataLst>
          </p:nvPr>
        </p:nvSpPr>
        <p:spPr>
          <a:xfrm>
            <a:off x="2768600" y="146054"/>
            <a:ext cx="6654800" cy="6584368"/>
          </a:xfrm>
          <a:prstGeom prst="donut">
            <a:avLst>
              <a:gd name="adj" fmla="val 7716"/>
            </a:avLst>
          </a:prstGeom>
          <a:solidFill>
            <a:schemeClr val="bg2"/>
          </a:solidFill>
          <a:ln>
            <a:noFill/>
          </a:ln>
          <a:effectLst>
            <a:outerShdw blurRad="101600" dist="101600" dir="8100000" algn="tr" rotWithShape="0">
              <a:schemeClr val="bg1">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40" name="圆: 空心 10"/>
          <p:cNvSpPr/>
          <p:nvPr userDrawn="1">
            <p:custDataLst>
              <p:tags r:id="rId5"/>
            </p:custDataLst>
          </p:nvPr>
        </p:nvSpPr>
        <p:spPr>
          <a:xfrm>
            <a:off x="2768600" y="146054"/>
            <a:ext cx="6654800" cy="6584368"/>
          </a:xfrm>
          <a:prstGeom prst="donut">
            <a:avLst>
              <a:gd name="adj" fmla="val 771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1524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42" name="任意多边形: 形状 11"/>
          <p:cNvSpPr/>
          <p:nvPr userDrawn="1">
            <p:custDataLst>
              <p:tags r:id="rId6"/>
            </p:custDataLst>
          </p:nvPr>
        </p:nvSpPr>
        <p:spPr>
          <a:xfrm>
            <a:off x="7997371"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844" name="任意多边形: 形状 12"/>
          <p:cNvSpPr/>
          <p:nvPr userDrawn="1">
            <p:custDataLst>
              <p:tags r:id="rId7"/>
            </p:custDataLst>
          </p:nvPr>
        </p:nvSpPr>
        <p:spPr>
          <a:xfrm>
            <a:off x="8077204"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alpha val="4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846" name="任意多边形: 形状 14"/>
          <p:cNvSpPr/>
          <p:nvPr userDrawn="1">
            <p:custDataLst>
              <p:tags r:id="rId8"/>
            </p:custDataLst>
          </p:nvPr>
        </p:nvSpPr>
        <p:spPr>
          <a:xfrm flipH="1">
            <a:off x="1705427"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848" name="任意多边形: 形状 15"/>
          <p:cNvSpPr/>
          <p:nvPr userDrawn="1">
            <p:custDataLst>
              <p:tags r:id="rId9"/>
            </p:custDataLst>
          </p:nvPr>
        </p:nvSpPr>
        <p:spPr>
          <a:xfrm flipH="1">
            <a:off x="1016002"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50000">
                  <a:schemeClr val="accent2">
                    <a:lumMod val="40000"/>
                    <a:lumOff val="60000"/>
                    <a:alpha val="0"/>
                  </a:schemeClr>
                </a:gs>
                <a:gs pos="100000">
                  <a:schemeClr val="accent2">
                    <a:lumMod val="40000"/>
                    <a:lumOff val="60000"/>
                    <a:alpha val="40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48850" name="椭圆 16"/>
          <p:cNvSpPr/>
          <p:nvPr userDrawn="1">
            <p:custDataLst>
              <p:tags r:id="rId10"/>
            </p:custDataLst>
          </p:nvPr>
        </p:nvSpPr>
        <p:spPr>
          <a:xfrm>
            <a:off x="10220738" y="2189848"/>
            <a:ext cx="104134" cy="10413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2" name="椭圆 18"/>
          <p:cNvSpPr/>
          <p:nvPr userDrawn="1">
            <p:custDataLst>
              <p:tags r:id="rId11"/>
            </p:custDataLst>
          </p:nvPr>
        </p:nvSpPr>
        <p:spPr>
          <a:xfrm>
            <a:off x="9852700" y="5539978"/>
            <a:ext cx="47618" cy="4761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4" name="椭圆 20"/>
          <p:cNvSpPr/>
          <p:nvPr userDrawn="1">
            <p:custDataLst>
              <p:tags r:id="rId12"/>
            </p:custDataLst>
          </p:nvPr>
        </p:nvSpPr>
        <p:spPr>
          <a:xfrm flipH="1">
            <a:off x="1782061" y="2334673"/>
            <a:ext cx="99590" cy="995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48856" name="椭圆 21"/>
          <p:cNvSpPr/>
          <p:nvPr userDrawn="1">
            <p:custDataLst>
              <p:tags r:id="rId13"/>
            </p:custDataLst>
          </p:nvPr>
        </p:nvSpPr>
        <p:spPr>
          <a:xfrm>
            <a:off x="2226743" y="1282506"/>
            <a:ext cx="54822" cy="5482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8" name="椭圆 11"/>
          <p:cNvSpPr/>
          <p:nvPr userDrawn="1">
            <p:custDataLst>
              <p:tags r:id="rId14"/>
            </p:custDataLst>
          </p:nvPr>
        </p:nvSpPr>
        <p:spPr>
          <a:xfrm>
            <a:off x="4836000" y="4427186"/>
            <a:ext cx="2520000" cy="540000"/>
          </a:xfrm>
          <a:prstGeom prst="roundRect">
            <a:avLst>
              <a:gd name="adj" fmla="val 50000"/>
            </a:avLst>
          </a:prstGeom>
          <a:solidFill>
            <a:schemeClr val="bg2"/>
          </a:solidFill>
          <a:ln>
            <a:noFill/>
          </a:ln>
          <a:effectLst>
            <a:outerShdw blurRad="101600" dist="101600" dir="8100000" algn="tr" rotWithShape="0">
              <a:schemeClr val="bg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48860" name="标题 1"/>
          <p:cNvSpPr>
            <a:spLocks noGrp="1"/>
          </p:cNvSpPr>
          <p:nvPr>
            <p:ph type="ctrTitle"/>
            <p:custDataLst>
              <p:tags r:id="rId15"/>
            </p:custDataLst>
          </p:nvPr>
        </p:nvSpPr>
        <p:spPr>
          <a:xfrm>
            <a:off x="2334256" y="704850"/>
            <a:ext cx="7522888" cy="2751150"/>
          </a:xfrm>
        </p:spPr>
        <p:txBody>
          <a:bodyPr wrap="square" anchor="b">
            <a:normAutofit/>
          </a:bodyPr>
          <a:lstStyle>
            <a:lvl1pPr algn="ctr">
              <a:lnSpc>
                <a:spcPct val="100000"/>
              </a:lnSpc>
              <a:defRPr sz="5400"/>
            </a:lvl1pPr>
          </a:lstStyle>
          <a:p>
            <a:r>
              <a:rPr lang="zh-CN" altLang="en-US" dirty="0"/>
              <a:t>单击此处编辑母版标题样式</a:t>
            </a:r>
            <a:endParaRPr lang="zh-CN" altLang="en-US" dirty="0"/>
          </a:p>
        </p:txBody>
      </p:sp>
      <p:sp>
        <p:nvSpPr>
          <p:cNvPr id="1048862" name="副标题 2"/>
          <p:cNvSpPr>
            <a:spLocks noGrp="1"/>
          </p:cNvSpPr>
          <p:nvPr>
            <p:ph type="subTitle" idx="1" hasCustomPrompt="1"/>
            <p:custDataLst>
              <p:tags r:id="rId16"/>
            </p:custDataLst>
          </p:nvPr>
        </p:nvSpPr>
        <p:spPr>
          <a:xfrm>
            <a:off x="2334260" y="3613150"/>
            <a:ext cx="7522845" cy="756285"/>
          </a:xfrm>
        </p:spPr>
        <p:txBody>
          <a:bodyPr wrap="square">
            <a:normAutofit/>
          </a:bodyPr>
          <a:lstStyle>
            <a:lvl1pPr marL="0" indent="0" algn="ctr">
              <a:lnSpc>
                <a:spcPct val="100000"/>
              </a:lnSpc>
              <a:buNone/>
              <a:defRPr sz="1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8864" name="日期占位符 3"/>
          <p:cNvSpPr>
            <a:spLocks noGrp="1"/>
          </p:cNvSpPr>
          <p:nvPr>
            <p:ph type="dt" sz="half" idx="10"/>
            <p:custDataLst>
              <p:tags r:id="rId17"/>
            </p:custDataLst>
          </p:nvPr>
        </p:nvSpPr>
        <p:spPr/>
        <p:txBody>
          <a:bodyPr wrap="square">
            <a:normAutofit/>
          </a:bodyPr>
          <a:lstStyle/>
          <a:p>
            <a:fld id="{5592522B-0F24-4480-B9DD-A9474A6880D6}" type="datetimeFigureOut">
              <a:rPr lang="zh-CN" altLang="en-US" smtClean="0"/>
            </a:fld>
            <a:endParaRPr lang="zh-CN" altLang="en-US"/>
          </a:p>
        </p:txBody>
      </p:sp>
      <p:sp>
        <p:nvSpPr>
          <p:cNvPr id="1048866" name="页脚占位符 4"/>
          <p:cNvSpPr>
            <a:spLocks noGrp="1"/>
          </p:cNvSpPr>
          <p:nvPr>
            <p:ph type="ftr" sz="quarter" idx="11"/>
            <p:custDataLst>
              <p:tags r:id="rId18"/>
            </p:custDataLst>
          </p:nvPr>
        </p:nvSpPr>
        <p:spPr/>
        <p:txBody>
          <a:bodyPr/>
          <a:lstStyle/>
          <a:p>
            <a:endParaRPr lang="zh-CN" altLang="en-US"/>
          </a:p>
        </p:txBody>
      </p:sp>
      <p:sp>
        <p:nvSpPr>
          <p:cNvPr id="1048868" name="灯片编号占位符 5"/>
          <p:cNvSpPr>
            <a:spLocks noGrp="1"/>
          </p:cNvSpPr>
          <p:nvPr>
            <p:ph type="sldNum" sz="quarter" idx="12"/>
            <p:custDataLst>
              <p:tags r:id="rId1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48870" name="署名占位符 10"/>
          <p:cNvSpPr>
            <a:spLocks noGrp="1"/>
          </p:cNvSpPr>
          <p:nvPr>
            <p:ph type="body" sz="quarter" idx="17" hasCustomPrompt="1"/>
            <p:custDataLst>
              <p:tags r:id="rId20"/>
            </p:custDataLst>
          </p:nvPr>
        </p:nvSpPr>
        <p:spPr>
          <a:xfrm>
            <a:off x="4836000" y="4427186"/>
            <a:ext cx="2520000" cy="540000"/>
          </a:xfrm>
          <a:prstGeom prst="roundRect">
            <a:avLst>
              <a:gd name="adj" fmla="val 50000"/>
            </a:avLst>
          </a:prstGeom>
          <a:gradFill>
            <a:gsLst>
              <a:gs pos="0">
                <a:schemeClr val="bg2">
                  <a:lumMod val="98000"/>
                  <a:lumOff val="2000"/>
                </a:schemeClr>
              </a:gs>
              <a:gs pos="100000">
                <a:schemeClr val="bg2">
                  <a:lumMod val="98000"/>
                  <a:lumOff val="2000"/>
                </a:schemeClr>
              </a:gs>
            </a:gsLst>
            <a:lin ang="5400000" scaled="0"/>
          </a:gradFill>
          <a:ln>
            <a:noFill/>
          </a:ln>
          <a:effectLst>
            <a:innerShdw blurRad="101600" dist="50800" dir="18900000">
              <a:schemeClr val="bg1">
                <a:alpha val="85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rmAutofit/>
          </a:bodyPr>
          <a:lstStyle>
            <a:lvl1pPr marL="0" indent="0" algn="ctr">
              <a:lnSpc>
                <a:spcPct val="100000"/>
              </a:lnSpc>
              <a:spcBef>
                <a:spcPts val="0"/>
              </a:spcBef>
              <a:buNone/>
              <a:defRPr lang="zh-CN" altLang="en-US" sz="1400" dirty="0">
                <a:solidFill>
                  <a:schemeClr val="tx2"/>
                </a:solidFill>
              </a:defRPr>
            </a:lvl1pPr>
          </a:lstStyle>
          <a:p>
            <a:pPr marL="228600" lvl="0" indent="-228600" algn="ctr"/>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3"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1048614"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15" name="Date Placeholder 3"/>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zh-CN" altLang="en-US"/>
              <a:t>单击此处编辑母版标题样式</a:t>
            </a:r>
            <a:endParaRPr lang="en-US" dirty="0"/>
          </a:p>
        </p:txBody>
      </p:sp>
      <p:sp>
        <p:nvSpPr>
          <p:cNvPr id="1048619"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0"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1"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4"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104862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26"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7"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28"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29" name="Date Placeholder 6"/>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zh-CN" altLang="en-US"/>
              <a:t>单击此处编辑母版标题样式</a:t>
            </a:r>
            <a:endParaRPr lang="en-US" dirty="0"/>
          </a:p>
        </p:txBody>
      </p:sp>
      <p:sp>
        <p:nvSpPr>
          <p:cNvPr id="1048589" name="Date Placeholder 2"/>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36"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38"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0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05" name="Date Placeholder 4"/>
          <p:cNvSpPr>
            <a:spLocks noGrp="1"/>
          </p:cNvSpPr>
          <p:nvPr>
            <p:ph type="dt" sz="half" idx="10"/>
          </p:nvPr>
        </p:nvSpPr>
        <p:spPr/>
        <p:txBody>
          <a:bodyPr/>
          <a:lstStyle/>
          <a:p>
            <a:fld id="{E335F522-6256-461E-A79F-4037A6D0C8F9}" type="datetimeFigureOut">
              <a:rPr lang="zh-CN" altLang="en-US" smtClean="0"/>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1C1A564D-84E6-4D0E-9D2B-1519760DAF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image" Target="../media/image1.jpeg"/><Relationship Id="rId23" Type="http://schemas.openxmlformats.org/officeDocument/2006/relationships/tags" Target="../tags/tag109.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slideLayout" Target="../slideLayouts/slideLayout13.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048578"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F522-6256-461E-A79F-4037A6D0C8F9}" type="datetimeFigureOut">
              <a:rPr lang="zh-CN" altLang="en-US" smtClean="0"/>
            </a:fld>
            <a:endParaRPr lang="zh-CN" altLang="en-US"/>
          </a:p>
        </p:txBody>
      </p:sp>
      <p:sp>
        <p:nvSpPr>
          <p:cNvPr id="1048579"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A564D-84E6-4D0E-9D2B-1519760DAFCC}"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48654" name="矩形 13"/>
          <p:cNvSpPr/>
          <p:nvPr userDrawn="1">
            <p:custDataLst>
              <p:tags r:id="rId1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6" name="任意多边形: 形状 8"/>
          <p:cNvSpPr/>
          <p:nvPr userDrawn="1">
            <p:custDataLst>
              <p:tags r:id="rId13"/>
            </p:custDataLst>
          </p:nvPr>
        </p:nvSpPr>
        <p:spPr>
          <a:xfrm>
            <a:off x="0" y="0"/>
            <a:ext cx="12192000" cy="6858000"/>
          </a:xfrm>
          <a:custGeom>
            <a:avLst/>
            <a:gdLst>
              <a:gd name="connsiteX0" fmla="*/ 10717679 w 12192000"/>
              <a:gd name="connsiteY0" fmla="*/ 0 h 6858000"/>
              <a:gd name="connsiteX1" fmla="*/ 12192000 w 12192000"/>
              <a:gd name="connsiteY1" fmla="*/ 0 h 6858000"/>
              <a:gd name="connsiteX2" fmla="*/ 12192000 w 12192000"/>
              <a:gd name="connsiteY2" fmla="*/ 6858000 h 6858000"/>
              <a:gd name="connsiteX3" fmla="*/ 10717679 w 12192000"/>
              <a:gd name="connsiteY3" fmla="*/ 6858000 h 6858000"/>
              <a:gd name="connsiteX4" fmla="*/ 10725063 w 12192000"/>
              <a:gd name="connsiteY4" fmla="*/ 6848703 h 6858000"/>
              <a:gd name="connsiteX5" fmla="*/ 11872686 w 12192000"/>
              <a:gd name="connsiteY5" fmla="*/ 3429000 h 6858000"/>
              <a:gd name="connsiteX6" fmla="*/ 10725063 w 12192000"/>
              <a:gd name="connsiteY6" fmla="*/ 9297 h 6858000"/>
              <a:gd name="connsiteX7" fmla="*/ 0 w 12192000"/>
              <a:gd name="connsiteY7" fmla="*/ 0 h 6858000"/>
              <a:gd name="connsiteX8" fmla="*/ 1474321 w 12192000"/>
              <a:gd name="connsiteY8" fmla="*/ 0 h 6858000"/>
              <a:gd name="connsiteX9" fmla="*/ 1466937 w 12192000"/>
              <a:gd name="connsiteY9" fmla="*/ 9297 h 6858000"/>
              <a:gd name="connsiteX10" fmla="*/ 319314 w 12192000"/>
              <a:gd name="connsiteY10" fmla="*/ 3429000 h 6858000"/>
              <a:gd name="connsiteX11" fmla="*/ 1466937 w 12192000"/>
              <a:gd name="connsiteY11" fmla="*/ 6848703 h 6858000"/>
              <a:gd name="connsiteX12" fmla="*/ 1474321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0717679" y="0"/>
                </a:moveTo>
                <a:lnTo>
                  <a:pt x="12192000" y="0"/>
                </a:lnTo>
                <a:lnTo>
                  <a:pt x="12192000" y="6858000"/>
                </a:lnTo>
                <a:lnTo>
                  <a:pt x="10717679" y="6858000"/>
                </a:lnTo>
                <a:lnTo>
                  <a:pt x="10725063" y="6848703"/>
                </a:lnTo>
                <a:cubicBezTo>
                  <a:pt x="11445844" y="5895106"/>
                  <a:pt x="11872686" y="4711373"/>
                  <a:pt x="11872686" y="3429000"/>
                </a:cubicBezTo>
                <a:cubicBezTo>
                  <a:pt x="11872686" y="2146628"/>
                  <a:pt x="11445844" y="962894"/>
                  <a:pt x="10725063" y="9297"/>
                </a:cubicBezTo>
                <a:close/>
                <a:moveTo>
                  <a:pt x="0" y="0"/>
                </a:moveTo>
                <a:lnTo>
                  <a:pt x="1474321" y="0"/>
                </a:lnTo>
                <a:lnTo>
                  <a:pt x="1466937" y="9297"/>
                </a:lnTo>
                <a:cubicBezTo>
                  <a:pt x="746156" y="962894"/>
                  <a:pt x="319314" y="2146628"/>
                  <a:pt x="319314" y="3429000"/>
                </a:cubicBezTo>
                <a:cubicBezTo>
                  <a:pt x="319314" y="4711373"/>
                  <a:pt x="746156" y="5895106"/>
                  <a:pt x="1466937" y="6848703"/>
                </a:cubicBezTo>
                <a:lnTo>
                  <a:pt x="1474321" y="6858000"/>
                </a:lnTo>
                <a:lnTo>
                  <a:pt x="0" y="6858000"/>
                </a:lnTo>
                <a:close/>
              </a:path>
            </a:pathLst>
          </a:custGeom>
          <a:solidFill>
            <a:schemeClr val="bg2">
              <a:lumMod val="9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p>
        </p:txBody>
      </p:sp>
      <p:sp>
        <p:nvSpPr>
          <p:cNvPr id="1048658" name="任意多边形: 形状 9"/>
          <p:cNvSpPr/>
          <p:nvPr userDrawn="1">
            <p:custDataLst>
              <p:tags r:id="rId14"/>
            </p:custDataLst>
          </p:nvPr>
        </p:nvSpPr>
        <p:spPr>
          <a:xfrm>
            <a:off x="9059065"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alpha val="0"/>
                  </a:schemeClr>
                </a:gs>
                <a:gs pos="100000">
                  <a:schemeClr val="accent2">
                    <a:alpha val="15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48660" name="任意多边形: 形状 10"/>
          <p:cNvSpPr/>
          <p:nvPr userDrawn="1">
            <p:custDataLst>
              <p:tags r:id="rId15"/>
            </p:custDataLst>
          </p:nvPr>
        </p:nvSpPr>
        <p:spPr>
          <a:xfrm>
            <a:off x="8653704"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61000">
                  <a:schemeClr val="accent2">
                    <a:alpha val="0"/>
                  </a:schemeClr>
                </a:gs>
                <a:gs pos="100000">
                  <a:schemeClr val="accent2">
                    <a:alpha val="21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8662" name="任意多边形: 形状 11"/>
          <p:cNvSpPr/>
          <p:nvPr userDrawn="1">
            <p:custDataLst>
              <p:tags r:id="rId16"/>
            </p:custDataLst>
          </p:nvPr>
        </p:nvSpPr>
        <p:spPr>
          <a:xfrm flipH="1">
            <a:off x="694532" y="0"/>
            <a:ext cx="2438404" cy="6858000"/>
          </a:xfrm>
          <a:custGeom>
            <a:avLst/>
            <a:gdLst>
              <a:gd name="connsiteX0" fmla="*/ 0 w 2438404"/>
              <a:gd name="connsiteY0" fmla="*/ 0 h 6858000"/>
              <a:gd name="connsiteX1" fmla="*/ 769664 w 2438404"/>
              <a:gd name="connsiteY1" fmla="*/ 0 h 6858000"/>
              <a:gd name="connsiteX2" fmla="*/ 835481 w 2438404"/>
              <a:gd name="connsiteY2" fmla="*/ 48807 h 6858000"/>
              <a:gd name="connsiteX3" fmla="*/ 2438196 w 2438404"/>
              <a:gd name="connsiteY3" fmla="*/ 3386784 h 6858000"/>
              <a:gd name="connsiteX4" fmla="*/ 900341 w 2438404"/>
              <a:gd name="connsiteY4" fmla="*/ 6755135 h 6858000"/>
              <a:gd name="connsiteX5" fmla="*/ 767093 w 2438404"/>
              <a:gd name="connsiteY5" fmla="*/ 6858000 h 6858000"/>
              <a:gd name="connsiteX6" fmla="*/ 0 w 24384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4" h="6858000">
                <a:moveTo>
                  <a:pt x="0" y="0"/>
                </a:moveTo>
                <a:lnTo>
                  <a:pt x="769664" y="0"/>
                </a:lnTo>
                <a:lnTo>
                  <a:pt x="835481" y="48807"/>
                </a:lnTo>
                <a:cubicBezTo>
                  <a:pt x="1803282" y="840562"/>
                  <a:pt x="2425171" y="2040027"/>
                  <a:pt x="2438196" y="3386784"/>
                </a:cubicBezTo>
                <a:cubicBezTo>
                  <a:pt x="2451221" y="4733541"/>
                  <a:pt x="1852648" y="5944811"/>
                  <a:pt x="900341" y="6755135"/>
                </a:cubicBezTo>
                <a:lnTo>
                  <a:pt x="767093" y="6858000"/>
                </a:lnTo>
                <a:lnTo>
                  <a:pt x="0" y="6858000"/>
                </a:lnTo>
                <a:close/>
              </a:path>
            </a:pathLst>
          </a:custGeom>
          <a:noFill/>
          <a:ln>
            <a:gradFill flip="none" rotWithShape="1">
              <a:gsLst>
                <a:gs pos="50000">
                  <a:schemeClr val="accent2">
                    <a:alpha val="0"/>
                  </a:schemeClr>
                </a:gs>
                <a:gs pos="100000">
                  <a:schemeClr val="accent2">
                    <a:alpha val="15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48664" name="任意多边形: 形状 12"/>
          <p:cNvSpPr/>
          <p:nvPr userDrawn="1">
            <p:custDataLst>
              <p:tags r:id="rId17"/>
            </p:custDataLst>
          </p:nvPr>
        </p:nvSpPr>
        <p:spPr>
          <a:xfrm flipH="1">
            <a:off x="490300" y="0"/>
            <a:ext cx="3047996" cy="6858000"/>
          </a:xfrm>
          <a:custGeom>
            <a:avLst/>
            <a:gdLst>
              <a:gd name="connsiteX0" fmla="*/ 0 w 3047996"/>
              <a:gd name="connsiteY0" fmla="*/ 0 h 6858000"/>
              <a:gd name="connsiteX1" fmla="*/ 1834804 w 3047996"/>
              <a:gd name="connsiteY1" fmla="*/ 0 h 6858000"/>
              <a:gd name="connsiteX2" fmla="*/ 1865450 w 3047996"/>
              <a:gd name="connsiteY2" fmla="*/ 36510 h 6858000"/>
              <a:gd name="connsiteX3" fmla="*/ 3047736 w 3047996"/>
              <a:gd name="connsiteY3" fmla="*/ 3376230 h 6858000"/>
              <a:gd name="connsiteX4" fmla="*/ 1930266 w 3047996"/>
              <a:gd name="connsiteY4" fmla="*/ 6738193 h 6858000"/>
              <a:gd name="connsiteX5" fmla="*/ 1833587 w 3047996"/>
              <a:gd name="connsiteY5" fmla="*/ 6858000 h 6858000"/>
              <a:gd name="connsiteX6" fmla="*/ 0 w 304799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996" h="6858000">
                <a:moveTo>
                  <a:pt x="0" y="0"/>
                </a:moveTo>
                <a:lnTo>
                  <a:pt x="1834804" y="0"/>
                </a:lnTo>
                <a:lnTo>
                  <a:pt x="1865450" y="36510"/>
                </a:lnTo>
                <a:cubicBezTo>
                  <a:pt x="2595208" y="954633"/>
                  <a:pt x="3035525" y="2113650"/>
                  <a:pt x="3047736" y="3376230"/>
                </a:cubicBezTo>
                <a:cubicBezTo>
                  <a:pt x="3059947" y="4638811"/>
                  <a:pt x="2642129" y="5806128"/>
                  <a:pt x="1930266" y="6738193"/>
                </a:cubicBezTo>
                <a:lnTo>
                  <a:pt x="1833587" y="6858000"/>
                </a:lnTo>
                <a:lnTo>
                  <a:pt x="0" y="6858000"/>
                </a:lnTo>
                <a:close/>
              </a:path>
            </a:pathLst>
          </a:custGeom>
          <a:noFill/>
          <a:ln>
            <a:gradFill flip="none" rotWithShape="1">
              <a:gsLst>
                <a:gs pos="61000">
                  <a:schemeClr val="accent2">
                    <a:alpha val="0"/>
                  </a:schemeClr>
                </a:gs>
                <a:gs pos="100000">
                  <a:schemeClr val="accent2">
                    <a:alpha val="21000"/>
                  </a:schemeClr>
                </a:gs>
              </a:gsLst>
              <a:lin ang="0" scaled="1"/>
            </a:gradFill>
            <a:prstDash val="dash"/>
          </a:ln>
          <a:effectLst>
            <a:outerShdw blurRad="254000" dist="190500" dir="2700000" algn="tl"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48666"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1048668"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670"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1048672"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674"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48676" name="KSO_TEMPLATE" hidden="1"/>
          <p:cNvSpPr/>
          <p:nvPr userDrawn="1">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ctr"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ctr"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ctr"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ctr"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ctr"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10.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8.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5.jpeg"/><Relationship Id="rId1" Type="http://schemas.openxmlformats.org/officeDocument/2006/relationships/tags" Target="../tags/tag224.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8.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image" Target="../media/image5.jpeg"/><Relationship Id="rId1" Type="http://schemas.openxmlformats.org/officeDocument/2006/relationships/tags" Target="../tags/tag230.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13.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4" Type="http://schemas.openxmlformats.org/officeDocument/2006/relationships/slideLayout" Target="../slideLayouts/slideLayout18.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15.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2" Type="http://schemas.openxmlformats.org/officeDocument/2006/relationships/notesSlide" Target="../notesSlides/notesSlide8.xml"/><Relationship Id="rId21" Type="http://schemas.openxmlformats.org/officeDocument/2006/relationships/slideLayout" Target="../slideLayouts/slideLayout18.xml"/><Relationship Id="rId20" Type="http://schemas.openxmlformats.org/officeDocument/2006/relationships/tags" Target="../tags/tag274.xml"/><Relationship Id="rId2" Type="http://schemas.openxmlformats.org/officeDocument/2006/relationships/tags" Target="../tags/tag256.xml"/><Relationship Id="rId19" Type="http://schemas.openxmlformats.org/officeDocument/2006/relationships/tags" Target="../tags/tag273.xml"/><Relationship Id="rId18" Type="http://schemas.openxmlformats.org/officeDocument/2006/relationships/tags" Target="../tags/tag272.xml"/><Relationship Id="rId17" Type="http://schemas.openxmlformats.org/officeDocument/2006/relationships/tags" Target="../tags/tag271.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16.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2" Type="http://schemas.openxmlformats.org/officeDocument/2006/relationships/notesSlide" Target="../notesSlides/notesSlide9.xml"/><Relationship Id="rId21" Type="http://schemas.openxmlformats.org/officeDocument/2006/relationships/slideLayout" Target="../slideLayouts/slideLayout18.xml"/><Relationship Id="rId20" Type="http://schemas.openxmlformats.org/officeDocument/2006/relationships/tags" Target="../tags/tag294.xml"/><Relationship Id="rId2" Type="http://schemas.openxmlformats.org/officeDocument/2006/relationships/tags" Target="../tags/tag276.xml"/><Relationship Id="rId19" Type="http://schemas.openxmlformats.org/officeDocument/2006/relationships/tags" Target="../tags/tag293.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5.xml"/></Relationships>
</file>

<file path=ppt/slides/_rels/slide17.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2" Type="http://schemas.openxmlformats.org/officeDocument/2006/relationships/notesSlide" Target="../notesSlides/notesSlide10.xml"/><Relationship Id="rId21" Type="http://schemas.openxmlformats.org/officeDocument/2006/relationships/slideLayout" Target="../slideLayouts/slideLayout18.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5.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8.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image" Target="../media/image6.jpeg"/><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image" Target="../media/image6.jpeg"/><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2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2" Type="http://schemas.openxmlformats.org/officeDocument/2006/relationships/notesSlide" Target="../notesSlides/notesSlide14.xml"/><Relationship Id="rId21" Type="http://schemas.openxmlformats.org/officeDocument/2006/relationships/slideLayout" Target="../slideLayouts/slideLayout18.xml"/><Relationship Id="rId20" Type="http://schemas.openxmlformats.org/officeDocument/2006/relationships/tags" Target="../tags/tag347.xml"/><Relationship Id="rId2" Type="http://schemas.openxmlformats.org/officeDocument/2006/relationships/tags" Target="../tags/tag329.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22.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2" Type="http://schemas.openxmlformats.org/officeDocument/2006/relationships/notesSlide" Target="../notesSlides/notesSlide15.xml"/><Relationship Id="rId21" Type="http://schemas.openxmlformats.org/officeDocument/2006/relationships/slideLayout" Target="../slideLayouts/slideLayout18.xml"/><Relationship Id="rId20" Type="http://schemas.openxmlformats.org/officeDocument/2006/relationships/tags" Target="../tags/tag367.xml"/><Relationship Id="rId2" Type="http://schemas.openxmlformats.org/officeDocument/2006/relationships/tags" Target="../tags/tag349.xml"/><Relationship Id="rId19" Type="http://schemas.openxmlformats.org/officeDocument/2006/relationships/tags" Target="../tags/tag366.xml"/><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23.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2" Type="http://schemas.openxmlformats.org/officeDocument/2006/relationships/notesSlide" Target="../notesSlides/notesSlide16.xml"/><Relationship Id="rId21" Type="http://schemas.openxmlformats.org/officeDocument/2006/relationships/slideLayout" Target="../slideLayouts/slideLayout18.xml"/><Relationship Id="rId20" Type="http://schemas.openxmlformats.org/officeDocument/2006/relationships/tags" Target="../tags/tag387.xml"/><Relationship Id="rId2" Type="http://schemas.openxmlformats.org/officeDocument/2006/relationships/tags" Target="../tags/tag369.xml"/><Relationship Id="rId19" Type="http://schemas.openxmlformats.org/officeDocument/2006/relationships/tags" Target="../tags/tag386.xml"/><Relationship Id="rId18" Type="http://schemas.openxmlformats.org/officeDocument/2006/relationships/tags" Target="../tags/tag385.xml"/><Relationship Id="rId17" Type="http://schemas.openxmlformats.org/officeDocument/2006/relationships/tags" Target="../tags/tag384.xml"/><Relationship Id="rId16" Type="http://schemas.openxmlformats.org/officeDocument/2006/relationships/tags" Target="../tags/tag383.xml"/><Relationship Id="rId15" Type="http://schemas.openxmlformats.org/officeDocument/2006/relationships/tags" Target="../tags/tag382.xml"/><Relationship Id="rId14" Type="http://schemas.openxmlformats.org/officeDocument/2006/relationships/tags" Target="../tags/tag381.xml"/><Relationship Id="rId13" Type="http://schemas.openxmlformats.org/officeDocument/2006/relationships/tags" Target="../tags/tag380.xml"/><Relationship Id="rId12" Type="http://schemas.openxmlformats.org/officeDocument/2006/relationships/tags" Target="../tags/tag37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tags" Target="../tags/tag368.xml"/></Relationships>
</file>

<file path=ppt/slides/_rels/slide24.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2" Type="http://schemas.openxmlformats.org/officeDocument/2006/relationships/notesSlide" Target="../notesSlides/notesSlide17.xml"/><Relationship Id="rId21" Type="http://schemas.openxmlformats.org/officeDocument/2006/relationships/slideLayout" Target="../slideLayouts/slideLayout18.xml"/><Relationship Id="rId20" Type="http://schemas.openxmlformats.org/officeDocument/2006/relationships/tags" Target="../tags/tag407.xml"/><Relationship Id="rId2" Type="http://schemas.openxmlformats.org/officeDocument/2006/relationships/tags" Target="../tags/tag389.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8.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5.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26.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4" Type="http://schemas.openxmlformats.org/officeDocument/2006/relationships/slideLayout" Target="../slideLayouts/slideLayout18.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1.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5.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8.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9" Type="http://schemas.openxmlformats.org/officeDocument/2006/relationships/tags" Target="../tags/tag437.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4" Type="http://schemas.openxmlformats.org/officeDocument/2006/relationships/slideLayout" Target="../slideLayouts/slideLayout18.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tags" Target="../tags/tag438.xml"/><Relationship Id="rId1" Type="http://schemas.openxmlformats.org/officeDocument/2006/relationships/tags" Target="../tags/tag429.xml"/></Relationships>
</file>

<file path=ppt/slides/_rels/slide3.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4" Type="http://schemas.openxmlformats.org/officeDocument/2006/relationships/slideLayout" Target="../slideLayouts/slideLayout18.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4.xml"/></Relationships>
</file>

<file path=ppt/slides/_rels/slide30.xml.rels><?xml version="1.0" encoding="UTF-8" standalone="yes"?>
<Relationships xmlns="http://schemas.openxmlformats.org/package/2006/relationships"><Relationship Id="rId9" Type="http://schemas.openxmlformats.org/officeDocument/2006/relationships/tags" Target="../tags/tag450.xml"/><Relationship Id="rId8" Type="http://schemas.openxmlformats.org/officeDocument/2006/relationships/tags" Target="../tags/tag449.xml"/><Relationship Id="rId7" Type="http://schemas.openxmlformats.org/officeDocument/2006/relationships/tags" Target="../tags/tag448.xml"/><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3" Type="http://schemas.openxmlformats.org/officeDocument/2006/relationships/slideLayout" Target="../slideLayouts/slideLayout18.xml"/><Relationship Id="rId12" Type="http://schemas.openxmlformats.org/officeDocument/2006/relationships/tags" Target="../tags/tag453.xml"/><Relationship Id="rId11" Type="http://schemas.openxmlformats.org/officeDocument/2006/relationships/tags" Target="../tags/tag452.xml"/><Relationship Id="rId10" Type="http://schemas.openxmlformats.org/officeDocument/2006/relationships/tags" Target="../tags/tag451.xml"/><Relationship Id="rId1" Type="http://schemas.openxmlformats.org/officeDocument/2006/relationships/tags" Target="../tags/tag442.xml"/></Relationships>
</file>

<file path=ppt/slides/_rels/slide31.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4" Type="http://schemas.openxmlformats.org/officeDocument/2006/relationships/slideLayout" Target="../slideLayouts/slideLayout18.xml"/><Relationship Id="rId13" Type="http://schemas.openxmlformats.org/officeDocument/2006/relationships/tags" Target="../tags/tag466.xml"/><Relationship Id="rId12" Type="http://schemas.openxmlformats.org/officeDocument/2006/relationships/tags" Target="../tags/tag465.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tags" Target="../tags/tag454.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2.xml"/><Relationship Id="rId4" Type="http://schemas.openxmlformats.org/officeDocument/2006/relationships/tags" Target="../tags/tag470.xml"/><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s>
</file>

<file path=ppt/slides/_rels/slide4.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4" Type="http://schemas.openxmlformats.org/officeDocument/2006/relationships/slideLayout" Target="../slideLayouts/slideLayout1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4" Type="http://schemas.openxmlformats.org/officeDocument/2006/relationships/slideLayout" Target="../slideLayouts/slideLayout18.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6.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4" Type="http://schemas.openxmlformats.org/officeDocument/2006/relationships/slideLayout" Target="../slideLayouts/slideLayout18.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7.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5" Type="http://schemas.openxmlformats.org/officeDocument/2006/relationships/slideLayout" Target="../slideLayouts/slideLayout18.xml"/><Relationship Id="rId14" Type="http://schemas.openxmlformats.org/officeDocument/2006/relationships/tags" Target="../tags/tag178.xml"/><Relationship Id="rId13" Type="http://schemas.openxmlformats.org/officeDocument/2006/relationships/image" Target="../media/image4.png"/><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4" Type="http://schemas.openxmlformats.org/officeDocument/2006/relationships/notesSlide" Target="../notesSlides/notesSlide2.xml"/><Relationship Id="rId43" Type="http://schemas.openxmlformats.org/officeDocument/2006/relationships/slideLayout" Target="../slideLayouts/slideLayout14.xml"/><Relationship Id="rId42" Type="http://schemas.openxmlformats.org/officeDocument/2006/relationships/tags" Target="../tags/tag220.xml"/><Relationship Id="rId41" Type="http://schemas.openxmlformats.org/officeDocument/2006/relationships/tags" Target="../tags/tag219.xml"/><Relationship Id="rId40" Type="http://schemas.openxmlformats.org/officeDocument/2006/relationships/tags" Target="../tags/tag218.xml"/><Relationship Id="rId4" Type="http://schemas.openxmlformats.org/officeDocument/2006/relationships/tags" Target="../tags/tag182.xml"/><Relationship Id="rId39" Type="http://schemas.openxmlformats.org/officeDocument/2006/relationships/tags" Target="../tags/tag217.xml"/><Relationship Id="rId38" Type="http://schemas.openxmlformats.org/officeDocument/2006/relationships/tags" Target="../tags/tag216.xml"/><Relationship Id="rId37" Type="http://schemas.openxmlformats.org/officeDocument/2006/relationships/tags" Target="../tags/tag215.xml"/><Relationship Id="rId36" Type="http://schemas.openxmlformats.org/officeDocument/2006/relationships/tags" Target="../tags/tag214.xml"/><Relationship Id="rId35" Type="http://schemas.openxmlformats.org/officeDocument/2006/relationships/tags" Target="../tags/tag213.xml"/><Relationship Id="rId34" Type="http://schemas.openxmlformats.org/officeDocument/2006/relationships/tags" Target="../tags/tag212.xml"/><Relationship Id="rId33" Type="http://schemas.openxmlformats.org/officeDocument/2006/relationships/tags" Target="../tags/tag211.xml"/><Relationship Id="rId32" Type="http://schemas.openxmlformats.org/officeDocument/2006/relationships/tags" Target="../tags/tag210.xml"/><Relationship Id="rId31" Type="http://schemas.openxmlformats.org/officeDocument/2006/relationships/tags" Target="../tags/tag209.xml"/><Relationship Id="rId30" Type="http://schemas.openxmlformats.org/officeDocument/2006/relationships/tags" Target="../tags/tag208.xml"/><Relationship Id="rId3" Type="http://schemas.openxmlformats.org/officeDocument/2006/relationships/tags" Target="../tags/tag181.xml"/><Relationship Id="rId29" Type="http://schemas.openxmlformats.org/officeDocument/2006/relationships/tags" Target="../tags/tag207.xml"/><Relationship Id="rId28" Type="http://schemas.openxmlformats.org/officeDocument/2006/relationships/tags" Target="../tags/tag206.xml"/><Relationship Id="rId27" Type="http://schemas.openxmlformats.org/officeDocument/2006/relationships/tags" Target="../tags/tag205.xml"/><Relationship Id="rId26" Type="http://schemas.openxmlformats.org/officeDocument/2006/relationships/tags" Target="../tags/tag204.xml"/><Relationship Id="rId25" Type="http://schemas.openxmlformats.org/officeDocument/2006/relationships/tags" Target="../tags/tag203.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tags" Target="../tags/tag180.xml"/><Relationship Id="rId19" Type="http://schemas.openxmlformats.org/officeDocument/2006/relationships/tags" Target="../tags/tag197.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5.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53" name="图片 4" descr="/data/temp/34b47652-3394-11f0-adac-fe6ba2ec7e31.jpg@base@tag=imgScale&amp;m=1&amp;w=3383&amp;h=1139&amp;q=9534b47652-3394-11f0-adac-fe6ba2ec7e31"/>
          <p:cNvPicPr>
            <a:picLocks noChangeAspect="1"/>
          </p:cNvPicPr>
          <p:nvPr>
            <p:custDataLst>
              <p:tags r:id="rId1"/>
            </p:custDataLst>
          </p:nvPr>
        </p:nvPicPr>
        <p:blipFill>
          <a:blip r:embed="rId2"/>
          <a:srcRect b="13818"/>
          <a:stretch>
            <a:fillRect/>
          </a:stretch>
        </p:blipFill>
        <p:spPr>
          <a:xfrm>
            <a:off x="3175" y="2762885"/>
            <a:ext cx="12188190" cy="4102735"/>
          </a:xfrm>
          <a:custGeom>
            <a:avLst/>
            <a:gdLst/>
            <a:ahLst/>
            <a:cxnLst>
              <a:cxn ang="3">
                <a:pos x="hc" y="t"/>
              </a:cxn>
              <a:cxn ang="cd2">
                <a:pos x="l" y="vc"/>
              </a:cxn>
              <a:cxn ang="cd4">
                <a:pos x="hc" y="b"/>
              </a:cxn>
              <a:cxn ang="0">
                <a:pos x="r" y="vc"/>
              </a:cxn>
            </a:cxnLst>
            <a:rect l="l" t="t" r="r" b="b"/>
            <a:pathLst>
              <a:path w="19194" h="6461">
                <a:moveTo>
                  <a:pt x="0" y="0"/>
                </a:moveTo>
                <a:lnTo>
                  <a:pt x="19194" y="0"/>
                </a:lnTo>
                <a:lnTo>
                  <a:pt x="19194" y="6461"/>
                </a:lnTo>
                <a:lnTo>
                  <a:pt x="0" y="6461"/>
                </a:lnTo>
                <a:lnTo>
                  <a:pt x="0" y="0"/>
                </a:lnTo>
                <a:close/>
              </a:path>
            </a:pathLst>
          </a:custGeom>
          <a:solidFill>
            <a:schemeClr val="accent1"/>
          </a:solidFill>
          <a:ln w="6350">
            <a:solidFill>
              <a:schemeClr val="accent1">
                <a:lumMod val="60000"/>
                <a:lumOff val="40000"/>
                <a:alpha val="35000"/>
              </a:schemeClr>
            </a:solidFill>
          </a:ln>
        </p:spPr>
      </p:pic>
      <p:sp useBgFill="1">
        <p:nvSpPr>
          <p:cNvPr id="1049120" name="圆角矩形 7"/>
          <p:cNvSpPr/>
          <p:nvPr>
            <p:custDataLst>
              <p:tags r:id="rId3"/>
            </p:custDataLst>
          </p:nvPr>
        </p:nvSpPr>
        <p:spPr>
          <a:xfrm>
            <a:off x="751840" y="158750"/>
            <a:ext cx="11123930" cy="6449060"/>
          </a:xfrm>
          <a:prstGeom prst="roundRect">
            <a:avLst>
              <a:gd name="adj" fmla="val 6438"/>
            </a:avLst>
          </a:prstGeom>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lang="zh-CN" altLang="en-US"/>
          </a:p>
        </p:txBody>
      </p:sp>
      <p:sp>
        <p:nvSpPr>
          <p:cNvPr id="1049122" name="圆角矩形 7"/>
          <p:cNvSpPr/>
          <p:nvPr>
            <p:custDataLst>
              <p:tags r:id="rId4"/>
            </p:custDataLst>
          </p:nvPr>
        </p:nvSpPr>
        <p:spPr>
          <a:xfrm>
            <a:off x="1019810" y="742315"/>
            <a:ext cx="10413365" cy="5680710"/>
          </a:xfrm>
          <a:prstGeom prst="roundRect">
            <a:avLst>
              <a:gd name="adj" fmla="val 6438"/>
            </a:avLst>
          </a:prstGeom>
          <a:solidFill>
            <a:schemeClr val="accent1">
              <a:lumMod val="20000"/>
              <a:lumOff val="80000"/>
              <a:alpha val="20000"/>
            </a:schemeClr>
          </a:solidFill>
          <a:ln w="3175" cap="flat" cmpd="sng" algn="ctr">
            <a:noFill/>
            <a:prstDash val="solid"/>
            <a:round/>
            <a:headEnd type="none" w="med" len="med"/>
            <a:tailEnd type="none" w="med" len="med"/>
          </a:ln>
          <a:effectLst/>
        </p:spPr>
        <p:txBody>
          <a:bodyPr rtlCol="0" anchor="ctr"/>
          <a:lstStyle/>
          <a:p>
            <a:pPr algn="ctr"/>
            <a:endParaRPr lang="zh-CN" altLang="en-US"/>
          </a:p>
        </p:txBody>
      </p:sp>
      <p:sp>
        <p:nvSpPr>
          <p:cNvPr id="1049124" name="矩形 6"/>
          <p:cNvSpPr/>
          <p:nvPr>
            <p:custDataLst>
              <p:tags r:id="rId5"/>
            </p:custDataLst>
          </p:nvPr>
        </p:nvSpPr>
        <p:spPr>
          <a:xfrm>
            <a:off x="1381125" y="1152525"/>
            <a:ext cx="10205720" cy="5523865"/>
          </a:xfrm>
          <a:prstGeom prst="rect">
            <a:avLst/>
          </a:prstGeom>
        </p:spPr>
        <p:txBody>
          <a:bodyPr wrap="square" lIns="0" tIns="0" rIns="0" bIns="0" anchor="t" anchorCtr="0">
            <a:noAutofit/>
            <a:scene3d>
              <a:camera prst="orthographicFront"/>
              <a:lightRig rig="threePt" dir="t"/>
            </a:scene3d>
          </a:bodyPr>
          <a:lstStyle/>
          <a:p>
            <a:pPr algn="just">
              <a:lnSpc>
                <a:spcPct val="200000"/>
              </a:lnSpc>
              <a:spcBef>
                <a:spcPct val="0"/>
              </a:spcBef>
              <a:spcAft>
                <a:spcPct val="0"/>
              </a:spcAft>
            </a:pPr>
            <a:r>
              <a:rPr lang="zh-CN" altLang="en-US" sz="2000" dirty="0">
                <a:effectLst>
                  <a:outerShdw blurRad="38100" dist="19050" dir="2700000" algn="tl" rotWithShape="0">
                    <a:schemeClr val="dk1">
                      <a:alpha val="40000"/>
                    </a:schemeClr>
                  </a:outerShdw>
                </a:effectLst>
                <a:latin typeface="+mn-ea"/>
                <a:cs typeface="+mn-ea"/>
                <a:sym typeface="+mn-ea"/>
              </a:rPr>
              <a:t>从图表中可以看出：</a:t>
            </a:r>
            <a:r>
              <a:rPr lang="en-US" altLang="zh-CN" sz="2000" dirty="0">
                <a:solidFill>
                  <a:schemeClr val="tx1"/>
                </a:solidFill>
                <a:effectLst>
                  <a:outerShdw blurRad="38100" dist="19050" dir="2700000" algn="tl" rotWithShape="0">
                    <a:schemeClr val="dk1">
                      <a:alpha val="40000"/>
                    </a:schemeClr>
                  </a:outerShdw>
                </a:effectLst>
                <a:latin typeface="+mn-ea"/>
                <a:cs typeface="+mn-ea"/>
              </a:rPr>
              <a:t>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a:t>
            </a:r>
            <a:r>
              <a:rPr lang="zh-CN" altLang="en-US" sz="2000" b="1" dirty="0">
                <a:solidFill>
                  <a:schemeClr val="tx1"/>
                </a:solidFill>
                <a:effectLst>
                  <a:outerShdw blurRad="38100" dist="19050" dir="2700000" algn="tl" rotWithShape="0">
                    <a:schemeClr val="dk1">
                      <a:alpha val="40000"/>
                    </a:schemeClr>
                  </a:outerShdw>
                </a:effectLst>
                <a:latin typeface="+mn-ea"/>
                <a:cs typeface="+mn-ea"/>
              </a:rPr>
              <a:t>As can be seen from the graph：</a:t>
            </a:r>
            <a:endParaRPr lang="zh-CN" altLang="en-US"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en-US" altLang="zh-CN" sz="2000" b="1" dirty="0">
                <a:solidFill>
                  <a:schemeClr val="tx1"/>
                </a:solidFill>
                <a:effectLst>
                  <a:outerShdw blurRad="38100" dist="19050" dir="2700000" algn="tl" rotWithShape="0">
                    <a:schemeClr val="dk1">
                      <a:alpha val="40000"/>
                    </a:schemeClr>
                  </a:outerShdw>
                </a:effectLst>
                <a:latin typeface="+mn-ea"/>
                <a:cs typeface="+mn-ea"/>
              </a:rPr>
              <a:t> </a:t>
            </a:r>
            <a:r>
              <a:rPr lang="zh-CN" altLang="en-US" sz="2000" dirty="0">
                <a:effectLst>
                  <a:outerShdw blurRad="38100" dist="19050" dir="2700000" algn="tl" rotWithShape="0">
                    <a:schemeClr val="dk1">
                      <a:alpha val="40000"/>
                    </a:schemeClr>
                  </a:outerShdw>
                </a:effectLst>
                <a:latin typeface="+mn-ea"/>
                <a:cs typeface="+mn-ea"/>
                <a:sym typeface="+mn-ea"/>
              </a:rPr>
              <a:t>如图表所示：</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As can be seen from the chart... /  The chart shows that...</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en-US" altLang="zh-CN" sz="2000" b="1" dirty="0">
                <a:solidFill>
                  <a:schemeClr val="tx1"/>
                </a:solidFill>
                <a:effectLst>
                  <a:outerShdw blurRad="38100" dist="19050" dir="2700000" algn="tl" rotWithShape="0">
                    <a:schemeClr val="dk1">
                      <a:alpha val="40000"/>
                    </a:schemeClr>
                  </a:outerShdw>
                </a:effectLst>
                <a:latin typeface="+mn-ea"/>
                <a:cs typeface="+mn-ea"/>
              </a:rPr>
              <a:t>                             According to the chart...</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柱状图:</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column chart    </a:t>
            </a:r>
            <a:r>
              <a:rPr lang="zh-CN" altLang="en-US" sz="2000" dirty="0">
                <a:solidFill>
                  <a:schemeClr val="tx1"/>
                </a:solidFill>
                <a:effectLst>
                  <a:outerShdw blurRad="38100" dist="19050" dir="2700000" algn="tl" rotWithShape="0">
                    <a:schemeClr val="dk1">
                      <a:alpha val="40000"/>
                    </a:schemeClr>
                  </a:outerShdw>
                </a:effectLst>
                <a:latin typeface="+mn-ea"/>
                <a:cs typeface="+mn-ea"/>
              </a:rPr>
              <a:t>条形图: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bar chart    </a:t>
            </a:r>
            <a:r>
              <a:rPr lang="zh-CN" altLang="en-US" sz="2000" dirty="0">
                <a:solidFill>
                  <a:schemeClr val="tx1"/>
                </a:solidFill>
                <a:effectLst>
                  <a:outerShdw blurRad="38100" dist="19050" dir="2700000" algn="tl" rotWithShape="0">
                    <a:schemeClr val="dk1">
                      <a:alpha val="40000"/>
                    </a:schemeClr>
                  </a:outerShdw>
                </a:effectLst>
                <a:latin typeface="+mn-ea"/>
                <a:cs typeface="+mn-ea"/>
              </a:rPr>
              <a:t>饼状图:</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pie chart</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表明: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show                </a:t>
            </a:r>
            <a:r>
              <a:rPr lang="zh-CN" altLang="en-US" sz="2000" dirty="0">
                <a:solidFill>
                  <a:schemeClr val="tx1"/>
                </a:solidFill>
                <a:effectLst>
                  <a:outerShdw blurRad="38100" dist="19050" dir="2700000" algn="tl" rotWithShape="0">
                    <a:schemeClr val="dk1">
                      <a:alpha val="40000"/>
                    </a:schemeClr>
                  </a:outerShdw>
                </a:effectLst>
                <a:latin typeface="+mn-ea"/>
                <a:cs typeface="+mn-ea"/>
              </a:rPr>
              <a:t> 揭示: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reveal              </a:t>
            </a:r>
            <a:r>
              <a:rPr lang="zh-CN" altLang="en-US" sz="2000" dirty="0">
                <a:solidFill>
                  <a:schemeClr val="tx1"/>
                </a:solidFill>
                <a:effectLst>
                  <a:outerShdw blurRad="38100" dist="19050" dir="2700000" algn="tl" rotWithShape="0">
                    <a:schemeClr val="dk1">
                      <a:alpha val="40000"/>
                    </a:schemeClr>
                  </a:outerShdw>
                </a:effectLst>
                <a:latin typeface="+mn-ea"/>
                <a:cs typeface="+mn-ea"/>
              </a:rPr>
              <a:t>描述:</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describe</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数字:</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figure/number/statistic</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急剧的/地: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dramatic/dramatically/sharply</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稳定的/地:  </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steady/steadily</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spcBef>
                <a:spcPct val="0"/>
              </a:spcBef>
              <a:spcAft>
                <a:spcPct val="0"/>
              </a:spcAft>
            </a:pPr>
            <a:r>
              <a:rPr lang="zh-CN" altLang="en-US" sz="2000" dirty="0">
                <a:solidFill>
                  <a:schemeClr val="tx1"/>
                </a:solidFill>
                <a:effectLst>
                  <a:outerShdw blurRad="38100" dist="19050" dir="2700000" algn="tl" rotWithShape="0">
                    <a:schemeClr val="dk1">
                      <a:alpha val="40000"/>
                    </a:schemeClr>
                  </a:outerShdw>
                </a:effectLst>
                <a:latin typeface="+mn-ea"/>
                <a:cs typeface="+mn-ea"/>
              </a:rPr>
              <a:t>平缓的/地:</a:t>
            </a:r>
            <a:r>
              <a:rPr lang="en-US" altLang="zh-CN" sz="2000" b="1" dirty="0">
                <a:solidFill>
                  <a:schemeClr val="tx1"/>
                </a:solidFill>
                <a:effectLst>
                  <a:outerShdw blurRad="38100" dist="19050" dir="2700000" algn="tl" rotWithShape="0">
                    <a:schemeClr val="dk1">
                      <a:alpha val="40000"/>
                    </a:schemeClr>
                  </a:outerShdw>
                </a:effectLst>
                <a:latin typeface="+mn-ea"/>
                <a:cs typeface="+mn-ea"/>
              </a:rPr>
              <a:t>   gradual/gradually</a:t>
            </a: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150000"/>
              </a:lnSpc>
              <a:spcBef>
                <a:spcPct val="0"/>
              </a:spcBef>
              <a:spcAft>
                <a:spcPct val="0"/>
              </a:spcAft>
            </a:pPr>
            <a:endParaRPr lang="en-US" altLang="zh-CN" sz="2000" b="1" dirty="0">
              <a:solidFill>
                <a:schemeClr val="tx1"/>
              </a:solidFill>
              <a:effectLst>
                <a:outerShdw blurRad="38100" dist="19050" dir="2700000" algn="tl" rotWithShape="0">
                  <a:schemeClr val="dk1">
                    <a:alpha val="40000"/>
                  </a:schemeClr>
                </a:outerShdw>
              </a:effectLst>
              <a:latin typeface="+mn-ea"/>
              <a:cs typeface="+mn-ea"/>
            </a:endParaRPr>
          </a:p>
        </p:txBody>
      </p:sp>
      <p:sp>
        <p:nvSpPr>
          <p:cNvPr id="1049126" name="标题 1"/>
          <p:cNvSpPr>
            <a:spLocks noGrp="1"/>
          </p:cNvSpPr>
          <p:nvPr>
            <p:ph type="title"/>
            <p:custDataLst>
              <p:tags r:id="rId6"/>
            </p:custDataLst>
          </p:nvPr>
        </p:nvSpPr>
        <p:spPr>
          <a:xfrm>
            <a:off x="3879215" y="158750"/>
            <a:ext cx="4433570" cy="781685"/>
          </a:xfrm>
        </p:spPr>
        <p:txBody>
          <a:bodyPr/>
          <a:lstStyle/>
          <a:p>
            <a:pPr marL="0" indent="0" fontAlgn="auto">
              <a:lnSpc>
                <a:spcPct val="120000"/>
              </a:lnSpc>
            </a:pPr>
            <a:r>
              <a:rPr lang="zh-CN" altLang="en-US">
                <a:ln w="13462">
                  <a:solidFill>
                    <a:schemeClr val="bg1"/>
                  </a:solidFill>
                  <a:prstDash val="solid"/>
                </a:ln>
                <a:solidFill>
                  <a:schemeClr val="tx1">
                    <a:lumMod val="85000"/>
                    <a:lumOff val="15000"/>
                  </a:schemeClr>
                </a:solidFill>
                <a:effectLst>
                  <a:outerShdw dist="38100" dir="2700000" algn="bl" rotWithShape="0">
                    <a:schemeClr val="accent5"/>
                  </a:outerShdw>
                </a:effectLst>
              </a:rPr>
              <a:t>图表描述表达短语</a:t>
            </a:r>
            <a:endParaRPr lang="zh-CN" altLang="en-US">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文本框 5"/>
          <p:cNvSpPr txBox="1"/>
          <p:nvPr/>
        </p:nvSpPr>
        <p:spPr>
          <a:xfrm>
            <a:off x="3703320" y="1355090"/>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2" name="文本框 1"/>
          <p:cNvSpPr txBox="1"/>
          <p:nvPr/>
        </p:nvSpPr>
        <p:spPr>
          <a:xfrm>
            <a:off x="2945765" y="1921510"/>
            <a:ext cx="7377430" cy="1026795"/>
          </a:xfrm>
          <a:prstGeom prst="rect">
            <a:avLst/>
          </a:prstGeom>
          <a:solidFill>
            <a:schemeClr val="accent5">
              <a:lumMod val="60000"/>
              <a:lumOff val="40000"/>
            </a:schemeClr>
          </a:solidFill>
        </p:spPr>
        <p:txBody>
          <a:bodyPr wrap="square" rtlCol="0">
            <a:normAutofit/>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3" name="文本框 2"/>
          <p:cNvSpPr txBox="1"/>
          <p:nvPr/>
        </p:nvSpPr>
        <p:spPr>
          <a:xfrm>
            <a:off x="2208530" y="3094355"/>
            <a:ext cx="1831975"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4" name="文本框 3"/>
          <p:cNvSpPr txBox="1"/>
          <p:nvPr/>
        </p:nvSpPr>
        <p:spPr>
          <a:xfrm>
            <a:off x="5132705" y="3094355"/>
            <a:ext cx="158623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7811135" y="3094355"/>
            <a:ext cx="158623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9" name="文本框 8"/>
          <p:cNvSpPr txBox="1"/>
          <p:nvPr/>
        </p:nvSpPr>
        <p:spPr>
          <a:xfrm>
            <a:off x="2208530" y="4418965"/>
            <a:ext cx="308737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1" name="文本框 10"/>
          <p:cNvSpPr txBox="1"/>
          <p:nvPr/>
        </p:nvSpPr>
        <p:spPr>
          <a:xfrm>
            <a:off x="2664460" y="4961255"/>
            <a:ext cx="3992245"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2" name="文本框 11"/>
          <p:cNvSpPr txBox="1"/>
          <p:nvPr/>
        </p:nvSpPr>
        <p:spPr>
          <a:xfrm>
            <a:off x="2726690" y="5592445"/>
            <a:ext cx="240665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3" name="文本框 12"/>
          <p:cNvSpPr txBox="1"/>
          <p:nvPr/>
        </p:nvSpPr>
        <p:spPr>
          <a:xfrm>
            <a:off x="2726690" y="6158230"/>
            <a:ext cx="295275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4" name="文本框 13"/>
          <p:cNvSpPr txBox="1"/>
          <p:nvPr/>
        </p:nvSpPr>
        <p:spPr>
          <a:xfrm>
            <a:off x="2103120" y="3764280"/>
            <a:ext cx="145161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5" name="文本框 14"/>
          <p:cNvSpPr txBox="1"/>
          <p:nvPr/>
        </p:nvSpPr>
        <p:spPr>
          <a:xfrm>
            <a:off x="5132705" y="3736975"/>
            <a:ext cx="145161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6" name="文本框 15"/>
          <p:cNvSpPr txBox="1"/>
          <p:nvPr/>
        </p:nvSpPr>
        <p:spPr>
          <a:xfrm>
            <a:off x="7811135" y="3736975"/>
            <a:ext cx="145161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1"/>
                                        </p:tgtEl>
                                        <p:attrNameLst>
                                          <p:attrName>ppt_x</p:attrName>
                                        </p:attrNameLst>
                                      </p:cBhvr>
                                      <p:tavLst>
                                        <p:tav tm="0">
                                          <p:val>
                                            <p:strVal val="ppt_x"/>
                                          </p:val>
                                        </p:tav>
                                        <p:tav tm="100000">
                                          <p:val>
                                            <p:strVal val="ppt_x"/>
                                          </p:val>
                                        </p:tav>
                                      </p:tavLst>
                                    </p:anim>
                                    <p:anim calcmode="lin" valueType="num">
                                      <p:cBhvr additive="base">
                                        <p:cTn id="61" dur="500"/>
                                        <p:tgtEl>
                                          <p:spTgt spid="11"/>
                                        </p:tgtEl>
                                        <p:attrNameLst>
                                          <p:attrName>ppt_y</p:attrName>
                                        </p:attrNameLst>
                                      </p:cBhvr>
                                      <p:tavLst>
                                        <p:tav tm="0">
                                          <p:val>
                                            <p:strVal val="ppt_y"/>
                                          </p:val>
                                        </p:tav>
                                        <p:tav tm="100000">
                                          <p:val>
                                            <p:strVal val="1+ppt_h/2"/>
                                          </p:val>
                                        </p:tav>
                                      </p:tavLst>
                                    </p:anim>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2"/>
                                        </p:tgtEl>
                                        <p:attrNameLst>
                                          <p:attrName>ppt_x</p:attrName>
                                        </p:attrNameLst>
                                      </p:cBhvr>
                                      <p:tavLst>
                                        <p:tav tm="0">
                                          <p:val>
                                            <p:strVal val="ppt_x"/>
                                          </p:val>
                                        </p:tav>
                                        <p:tav tm="100000">
                                          <p:val>
                                            <p:strVal val="ppt_x"/>
                                          </p:val>
                                        </p:tav>
                                      </p:tavLst>
                                    </p:anim>
                                    <p:anim calcmode="lin" valueType="num">
                                      <p:cBhvr additive="base">
                                        <p:cTn id="67" dur="500"/>
                                        <p:tgtEl>
                                          <p:spTgt spid="12"/>
                                        </p:tgtEl>
                                        <p:attrNameLst>
                                          <p:attrName>ppt_y</p:attrName>
                                        </p:attrNameLst>
                                      </p:cBhvr>
                                      <p:tavLst>
                                        <p:tav tm="0">
                                          <p:val>
                                            <p:strVal val="ppt_y"/>
                                          </p:val>
                                        </p:tav>
                                        <p:tav tm="100000">
                                          <p:val>
                                            <p:strVal val="1+ppt_h/2"/>
                                          </p:val>
                                        </p:tav>
                                      </p:tavLst>
                                    </p:anim>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3"/>
                                        </p:tgtEl>
                                        <p:attrNameLst>
                                          <p:attrName>ppt_x</p:attrName>
                                        </p:attrNameLst>
                                      </p:cBhvr>
                                      <p:tavLst>
                                        <p:tav tm="0">
                                          <p:val>
                                            <p:strVal val="ppt_x"/>
                                          </p:val>
                                        </p:tav>
                                        <p:tav tm="100000">
                                          <p:val>
                                            <p:strVal val="ppt_x"/>
                                          </p:val>
                                        </p:tav>
                                      </p:tavLst>
                                    </p:anim>
                                    <p:anim calcmode="lin" valueType="num">
                                      <p:cBhvr additive="base">
                                        <p:cTn id="73" dur="500"/>
                                        <p:tgtEl>
                                          <p:spTgt spid="13"/>
                                        </p:tgtEl>
                                        <p:attrNameLst>
                                          <p:attrName>ppt_y</p:attrName>
                                        </p:attrNameLst>
                                      </p:cBhvr>
                                      <p:tavLst>
                                        <p:tav tm="0">
                                          <p:val>
                                            <p:strVal val="ppt_y"/>
                                          </p:val>
                                        </p:tav>
                                        <p:tav tm="100000">
                                          <p:val>
                                            <p:strVal val="1+ppt_h/2"/>
                                          </p:val>
                                        </p:tav>
                                      </p:tavLst>
                                    </p:anim>
                                    <p:set>
                                      <p:cBhvr>
                                        <p:cTn id="7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2" grpId="0" bldLvl="0" animBg="1"/>
      <p:bldP spid="2" grpId="1" animBg="1"/>
      <p:bldP spid="3" grpId="0" animBg="1"/>
      <p:bldP spid="3" grpId="1" animBg="1"/>
      <p:bldP spid="4" grpId="0" animBg="1"/>
      <p:bldP spid="4" grpId="1"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4" descr="/data/temp/34b47652-3394-11f0-adac-fe6ba2ec7e31.jpg@base@tag=imgScale&amp;m=1&amp;w=3383&amp;h=1139&amp;q=9534b47652-3394-11f0-adac-fe6ba2ec7e31"/>
          <p:cNvPicPr>
            <a:picLocks noChangeAspect="1"/>
          </p:cNvPicPr>
          <p:nvPr>
            <p:custDataLst>
              <p:tags r:id="rId1"/>
            </p:custDataLst>
          </p:nvPr>
        </p:nvPicPr>
        <p:blipFill>
          <a:blip r:embed="rId2"/>
          <a:srcRect b="13818"/>
          <a:stretch>
            <a:fillRect/>
          </a:stretch>
        </p:blipFill>
        <p:spPr>
          <a:xfrm>
            <a:off x="3175" y="2762885"/>
            <a:ext cx="12188190" cy="4102735"/>
          </a:xfrm>
          <a:custGeom>
            <a:avLst/>
            <a:gdLst/>
            <a:ahLst/>
            <a:cxnLst>
              <a:cxn ang="3">
                <a:pos x="hc" y="t"/>
              </a:cxn>
              <a:cxn ang="cd2">
                <a:pos x="l" y="vc"/>
              </a:cxn>
              <a:cxn ang="cd4">
                <a:pos x="hc" y="b"/>
              </a:cxn>
              <a:cxn ang="0">
                <a:pos x="r" y="vc"/>
              </a:cxn>
            </a:cxnLst>
            <a:rect l="l" t="t" r="r" b="b"/>
            <a:pathLst>
              <a:path w="19194" h="6461">
                <a:moveTo>
                  <a:pt x="0" y="0"/>
                </a:moveTo>
                <a:lnTo>
                  <a:pt x="19194" y="0"/>
                </a:lnTo>
                <a:lnTo>
                  <a:pt x="19194" y="6461"/>
                </a:lnTo>
                <a:lnTo>
                  <a:pt x="0" y="6461"/>
                </a:lnTo>
                <a:lnTo>
                  <a:pt x="0" y="0"/>
                </a:lnTo>
                <a:close/>
              </a:path>
            </a:pathLst>
          </a:custGeom>
          <a:solidFill>
            <a:schemeClr val="accent1"/>
          </a:solidFill>
          <a:ln w="6350">
            <a:solidFill>
              <a:schemeClr val="accent1">
                <a:lumMod val="60000"/>
                <a:lumOff val="40000"/>
                <a:alpha val="35000"/>
              </a:schemeClr>
            </a:solidFill>
          </a:ln>
        </p:spPr>
      </p:pic>
      <p:sp useBgFill="1">
        <p:nvSpPr>
          <p:cNvPr id="1049120" name="圆角矩形 7"/>
          <p:cNvSpPr/>
          <p:nvPr>
            <p:custDataLst>
              <p:tags r:id="rId3"/>
            </p:custDataLst>
          </p:nvPr>
        </p:nvSpPr>
        <p:spPr>
          <a:xfrm>
            <a:off x="751840" y="158750"/>
            <a:ext cx="11123930" cy="6449060"/>
          </a:xfrm>
          <a:prstGeom prst="roundRect">
            <a:avLst>
              <a:gd name="adj" fmla="val 6438"/>
            </a:avLst>
          </a:prstGeom>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lang="zh-CN" altLang="en-US"/>
          </a:p>
        </p:txBody>
      </p:sp>
      <p:sp>
        <p:nvSpPr>
          <p:cNvPr id="1049122" name="圆角矩形 7"/>
          <p:cNvSpPr/>
          <p:nvPr>
            <p:custDataLst>
              <p:tags r:id="rId4"/>
            </p:custDataLst>
          </p:nvPr>
        </p:nvSpPr>
        <p:spPr>
          <a:xfrm>
            <a:off x="1019810" y="742315"/>
            <a:ext cx="10413365" cy="5928995"/>
          </a:xfrm>
          <a:prstGeom prst="roundRect">
            <a:avLst>
              <a:gd name="adj" fmla="val 6438"/>
            </a:avLst>
          </a:prstGeom>
          <a:solidFill>
            <a:schemeClr val="accent1">
              <a:lumMod val="20000"/>
              <a:lumOff val="80000"/>
              <a:alpha val="20000"/>
            </a:schemeClr>
          </a:solidFill>
          <a:ln w="3175" cap="flat" cmpd="sng" algn="ctr">
            <a:noFill/>
            <a:prstDash val="solid"/>
            <a:round/>
            <a:headEnd type="none" w="med" len="med"/>
            <a:tailEnd type="none" w="med" len="med"/>
          </a:ln>
          <a:effectLst/>
        </p:spPr>
        <p:txBody>
          <a:bodyPr rtlCol="0" anchor="ctr"/>
          <a:lstStyle/>
          <a:p>
            <a:pPr algn="ctr"/>
            <a:endParaRPr lang="zh-CN" altLang="en-US"/>
          </a:p>
        </p:txBody>
      </p:sp>
      <p:sp>
        <p:nvSpPr>
          <p:cNvPr id="1049124" name="矩形 6"/>
          <p:cNvSpPr/>
          <p:nvPr>
            <p:custDataLst>
              <p:tags r:id="rId5"/>
            </p:custDataLst>
          </p:nvPr>
        </p:nvSpPr>
        <p:spPr>
          <a:xfrm>
            <a:off x="1381125" y="1088390"/>
            <a:ext cx="10205720" cy="5440045"/>
          </a:xfrm>
          <a:prstGeom prst="rect">
            <a:avLst/>
          </a:prstGeom>
        </p:spPr>
        <p:txBody>
          <a:bodyPr wrap="square" lIns="0" tIns="0" rIns="0" bIns="0" anchor="t" anchorCtr="0">
            <a:noAutofit/>
          </a:bodyPr>
          <a:lstStyle/>
          <a:p>
            <a:pPr algn="just">
              <a:lnSpc>
                <a:spcPct val="200000"/>
              </a:lnSpc>
              <a:spcBef>
                <a:spcPct val="0"/>
              </a:spcBef>
              <a:spcAft>
                <a:spcPct val="0"/>
              </a:spcAft>
            </a:pPr>
            <a:r>
              <a:rPr lang="zh-CN" altLang="en-US" sz="2000" dirty="0">
                <a:effectLst>
                  <a:outerShdw blurRad="38100" dist="19050" dir="2700000" algn="tl" rotWithShape="0">
                    <a:schemeClr val="dk1">
                      <a:alpha val="40000"/>
                    </a:schemeClr>
                  </a:outerShdw>
                </a:effectLst>
                <a:latin typeface="+mn-ea"/>
                <a:cs typeface="+mn-ea"/>
              </a:rPr>
              <a:t>增加:</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solidFill>
                  <a:schemeClr val="tx1"/>
                </a:solidFill>
                <a:effectLst>
                  <a:outerShdw blurRad="38100" dist="19050" dir="2700000" algn="tl" rotWithShape="0">
                    <a:schemeClr val="dk1">
                      <a:alpha val="40000"/>
                    </a:schemeClr>
                  </a:outerShdw>
                </a:effectLst>
                <a:latin typeface="+mn-ea"/>
                <a:cs typeface="+mn-ea"/>
              </a:rPr>
              <a:t>increase/rise/go up</a:t>
            </a:r>
            <a:endParaRPr lang="zh-CN" altLang="en-US" sz="2000" b="1" dirty="0">
              <a:solidFill>
                <a:schemeClr val="tx1"/>
              </a:solidFill>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下降</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decrease/reduce/ drop/decline</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和...相比:</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compared with/to </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和...相反</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in contrast to/by contrast</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和...不同:</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be different from</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一般而言:</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generally speaking</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结果:</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as a result  </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根据</a:t>
            </a:r>
            <a:r>
              <a:rPr lang="en-US" altLang="zh-CN" sz="2000" dirty="0">
                <a:effectLst>
                  <a:outerShdw blurRad="38100" dist="19050" dir="2700000" algn="tl" rotWithShape="0">
                    <a:schemeClr val="dk1">
                      <a:alpha val="40000"/>
                    </a:schemeClr>
                  </a:outerShdw>
                </a:effectLst>
                <a:latin typeface="+mn-ea"/>
                <a:cs typeface="+mn-ea"/>
              </a:rPr>
              <a:t>: </a:t>
            </a:r>
            <a:r>
              <a:rPr lang="zh-CN" altLang="en-US" sz="2000" b="1" dirty="0">
                <a:effectLst>
                  <a:outerShdw blurRad="38100" dist="19050" dir="2700000" algn="tl" rotWithShape="0">
                    <a:schemeClr val="dk1">
                      <a:alpha val="40000"/>
                    </a:schemeClr>
                  </a:outerShdw>
                </a:effectLst>
                <a:latin typeface="+mn-ea"/>
                <a:cs typeface="+mn-ea"/>
              </a:rPr>
              <a:t> according to</a:t>
            </a:r>
            <a:endParaRPr lang="zh-CN" altLang="en-US" sz="2000" b="1" dirty="0">
              <a:effectLst>
                <a:outerShdw blurRad="38100" dist="19050" dir="2700000" algn="tl" rotWithShape="0">
                  <a:schemeClr val="dk1">
                    <a:alpha val="40000"/>
                  </a:schemeClr>
                </a:outerShdw>
              </a:effectLst>
              <a:latin typeface="+mn-ea"/>
              <a:cs typeface="+mn-ea"/>
            </a:endParaRPr>
          </a:p>
          <a:p>
            <a:pPr algn="just">
              <a:lnSpc>
                <a:spcPct val="200000"/>
              </a:lnSpc>
              <a:buClrTx/>
              <a:buSzTx/>
              <a:buFontTx/>
            </a:pPr>
            <a:r>
              <a:rPr lang="zh-CN" altLang="en-US" sz="2000" dirty="0">
                <a:effectLst>
                  <a:outerShdw blurRad="38100" dist="19050" dir="2700000" algn="tl" rotWithShape="0">
                    <a:schemeClr val="dk1">
                      <a:alpha val="40000"/>
                    </a:schemeClr>
                  </a:outerShdw>
                </a:effectLst>
                <a:latin typeface="+mn-ea"/>
                <a:cs typeface="+mn-ea"/>
              </a:rPr>
              <a:t>占比</a:t>
            </a:r>
            <a:r>
              <a:rPr lang="zh-CN" altLang="en-US" sz="2000" b="1" dirty="0">
                <a:effectLst>
                  <a:outerShdw blurRad="38100" dist="19050" dir="2700000" algn="tl" rotWithShape="0">
                    <a:schemeClr val="dk1">
                      <a:alpha val="40000"/>
                    </a:schemeClr>
                  </a:outerShdw>
                </a:effectLst>
                <a:latin typeface="+mn-ea"/>
                <a:cs typeface="+mn-ea"/>
              </a:rPr>
              <a:t>:   account for,   make up</a:t>
            </a:r>
            <a:endParaRPr lang="zh-CN" altLang="en-US" sz="2000" b="1" dirty="0">
              <a:effectLst>
                <a:outerShdw blurRad="38100" dist="19050" dir="2700000" algn="tl" rotWithShape="0">
                  <a:schemeClr val="dk1">
                    <a:alpha val="40000"/>
                  </a:schemeClr>
                </a:outerShdw>
              </a:effectLst>
              <a:latin typeface="+mn-ea"/>
              <a:cs typeface="+mn-ea"/>
            </a:endParaRPr>
          </a:p>
        </p:txBody>
      </p:sp>
      <p:sp>
        <p:nvSpPr>
          <p:cNvPr id="1049126" name="标题 1"/>
          <p:cNvSpPr>
            <a:spLocks noGrp="1"/>
          </p:cNvSpPr>
          <p:nvPr>
            <p:ph type="title"/>
            <p:custDataLst>
              <p:tags r:id="rId6"/>
            </p:custDataLst>
          </p:nvPr>
        </p:nvSpPr>
        <p:spPr>
          <a:xfrm>
            <a:off x="3880485" y="86360"/>
            <a:ext cx="4433570" cy="781685"/>
          </a:xfrm>
        </p:spPr>
        <p:txBody>
          <a:bodyPr/>
          <a:lstStyle/>
          <a:p>
            <a:pPr marL="0" indent="0" fontAlgn="auto">
              <a:lnSpc>
                <a:spcPct val="120000"/>
              </a:lnSpc>
            </a:pPr>
            <a:r>
              <a:rPr lang="zh-CN" altLang="en-US" sz="3200">
                <a:ln w="13462">
                  <a:solidFill>
                    <a:schemeClr val="bg1"/>
                  </a:solidFill>
                  <a:prstDash val="solid"/>
                </a:ln>
                <a:solidFill>
                  <a:schemeClr val="tx1">
                    <a:lumMod val="85000"/>
                    <a:lumOff val="15000"/>
                  </a:schemeClr>
                </a:solidFill>
                <a:effectLst>
                  <a:outerShdw dist="38100" dir="2700000" algn="bl" rotWithShape="0">
                    <a:schemeClr val="accent5"/>
                  </a:outerShdw>
                </a:effectLst>
              </a:rPr>
              <a:t>图表描述表达短语</a:t>
            </a:r>
            <a:endParaRPr lang="zh-CN" altLang="en-US" sz="320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文本框 8"/>
          <p:cNvSpPr txBox="1"/>
          <p:nvPr/>
        </p:nvSpPr>
        <p:spPr>
          <a:xfrm>
            <a:off x="2040255" y="1246505"/>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11" name="文本框 10"/>
          <p:cNvSpPr txBox="1"/>
          <p:nvPr/>
        </p:nvSpPr>
        <p:spPr>
          <a:xfrm>
            <a:off x="2040255" y="1812925"/>
            <a:ext cx="418719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2" name="文本框 1"/>
          <p:cNvSpPr txBox="1"/>
          <p:nvPr/>
        </p:nvSpPr>
        <p:spPr>
          <a:xfrm>
            <a:off x="2424430" y="2494915"/>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3" name="文本框 2"/>
          <p:cNvSpPr txBox="1"/>
          <p:nvPr/>
        </p:nvSpPr>
        <p:spPr>
          <a:xfrm>
            <a:off x="2424430" y="3082290"/>
            <a:ext cx="418719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4" name="文本框 3"/>
          <p:cNvSpPr txBox="1"/>
          <p:nvPr/>
        </p:nvSpPr>
        <p:spPr>
          <a:xfrm>
            <a:off x="2424430" y="3709035"/>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2551430" y="4296410"/>
            <a:ext cx="418719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6" name="文本框 5"/>
          <p:cNvSpPr txBox="1"/>
          <p:nvPr/>
        </p:nvSpPr>
        <p:spPr>
          <a:xfrm>
            <a:off x="2040255" y="4923155"/>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2040255" y="5565775"/>
            <a:ext cx="4187190" cy="512445"/>
          </a:xfrm>
          <a:prstGeom prst="rect">
            <a:avLst/>
          </a:prstGeom>
          <a:solidFill>
            <a:schemeClr val="accent5">
              <a:lumMod val="60000"/>
              <a:lumOff val="40000"/>
            </a:schemeClr>
          </a:solidFill>
        </p:spPr>
        <p:txBody>
          <a:bodyPr wrap="square" rtlCol="0">
            <a:normAutofit fontScale="750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8" name="文本框 7"/>
          <p:cNvSpPr txBox="1"/>
          <p:nvPr/>
        </p:nvSpPr>
        <p:spPr>
          <a:xfrm>
            <a:off x="2166620" y="6171565"/>
            <a:ext cx="444500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ppt_x"/>
                                          </p:val>
                                        </p:tav>
                                      </p:tavLst>
                                    </p:anim>
                                    <p:anim calcmode="lin" valueType="num">
                                      <p:cBhvr additive="base">
                                        <p:cTn id="55" dur="500"/>
                                        <p:tgtEl>
                                          <p:spTgt spid="8"/>
                                        </p:tgtEl>
                                        <p:attrNameLst>
                                          <p:attrName>ppt_y</p:attrName>
                                        </p:attrNameLst>
                                      </p:cBhvr>
                                      <p:tavLst>
                                        <p:tav tm="0">
                                          <p:val>
                                            <p:strVal val="ppt_y"/>
                                          </p:val>
                                        </p:tav>
                                        <p:tav tm="100000">
                                          <p:val>
                                            <p:strVal val="1+ppt_h/2"/>
                                          </p:val>
                                        </p:tav>
                                      </p:tavLst>
                                    </p:anim>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1" grpId="0" bldLvl="0" animBg="1"/>
      <p:bldP spid="11" grpId="1" animBg="1"/>
      <p:bldP spid="2" grpId="0" bldLvl="0" animBg="1"/>
      <p:bldP spid="2" grpId="1" animBg="1"/>
      <p:bldP spid="3" grpId="0" bldLvl="0" animBg="1"/>
      <p:bldP spid="3" grpId="1" animBg="1"/>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0" name="标题"/>
          <p:cNvSpPr>
            <a:spLocks noGrp="1"/>
          </p:cNvSpPr>
          <p:nvPr>
            <p:ph type="title"/>
            <p:custDataLst>
              <p:tags r:id="rId1"/>
            </p:custDataLst>
          </p:nvPr>
        </p:nvSpPr>
        <p:spPr/>
        <p:txBody>
          <a:bodyPr/>
          <a:lstStyle/>
          <a:p>
            <a:r>
              <a:rPr lang="zh-CN" altLang="en-US"/>
              <a:t>数据关系相关表达</a:t>
            </a:r>
            <a:endParaRPr lang="zh-CN" altLang="en-US"/>
          </a:p>
        </p:txBody>
      </p:sp>
      <p:sp>
        <p:nvSpPr>
          <p:cNvPr id="1049174" name="节编号"/>
          <p:cNvSpPr>
            <a:spLocks noGrp="1"/>
          </p:cNvSpPr>
          <p:nvPr>
            <p:ph type="body" sz="quarter" idx="13"/>
            <p:custDataLst>
              <p:tags r:id="rId2"/>
            </p:custDataLst>
          </p:nvPr>
        </p:nvSpPr>
        <p:spPr/>
        <p:txBody>
          <a:bodyPr/>
          <a:lstStyle/>
          <a:p>
            <a:r>
              <a:rPr lang="zh-CN" altLang="en-US"/>
              <a:t>02</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p:txBody>
          <a:bodyPr/>
          <a:lstStyle/>
          <a:p>
            <a:r>
              <a:rPr lang="zh-CN" altLang="en-US">
                <a:ln w="13462">
                  <a:solidFill>
                    <a:schemeClr val="bg1"/>
                  </a:solidFill>
                  <a:prstDash val="solid"/>
                </a:ln>
                <a:solidFill>
                  <a:schemeClr val="tx1">
                    <a:lumMod val="85000"/>
                    <a:lumOff val="15000"/>
                  </a:schemeClr>
                </a:solidFill>
                <a:effectLst>
                  <a:outerShdw dist="38100" dir="2700000" algn="bl" rotWithShape="0">
                    <a:schemeClr val="accent5"/>
                  </a:outerShdw>
                </a:effectLst>
              </a:rPr>
              <a:t>数据关系相关表达</a:t>
            </a:r>
            <a:endParaRPr lang="zh-CN" altLang="en-US">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092835" y="1114425"/>
            <a:ext cx="10015220" cy="5538470"/>
          </a:xfrm>
          <a:prstGeom prst="rect">
            <a:avLst/>
          </a:prstGeom>
          <a:noFill/>
        </p:spPr>
        <p:txBody>
          <a:bodyPr wrap="square" rtlCol="0" anchor="ctr" anchorCtr="0">
            <a:noAutofit/>
          </a:bodyPr>
          <a:lstStyle/>
          <a:p>
            <a:pPr marL="457200" lvl="1" indent="0" fontAlgn="auto">
              <a:lnSpc>
                <a:spcPct val="200000"/>
              </a:lnSpc>
            </a:pPr>
            <a:r>
              <a:rPr lang="zh-CN" altLang="en-US" b="1" kern="0" dirty="0">
                <a:ln>
                  <a:noFill/>
                  <a:prstDash val="sysDot"/>
                </a:ln>
                <a:solidFill>
                  <a:schemeClr val="tx1">
                    <a:lumMod val="85000"/>
                    <a:lumOff val="15000"/>
                  </a:schemeClr>
                </a:solidFill>
                <a:latin typeface="+mn-ea"/>
                <a:sym typeface="+mn-ea"/>
              </a:rPr>
              <a:t>1.</a:t>
            </a:r>
            <a:r>
              <a:rPr lang="en-US" altLang="zh-CN" b="1" kern="0" dirty="0">
                <a:ln>
                  <a:noFill/>
                  <a:prstDash val="sysDot"/>
                </a:ln>
                <a:solidFill>
                  <a:schemeClr val="tx1">
                    <a:lumMod val="85000"/>
                    <a:lumOff val="15000"/>
                  </a:schemeClr>
                </a:solidFill>
                <a:latin typeface="+mn-ea"/>
                <a:sym typeface="+mn-ea"/>
              </a:rPr>
              <a:t>  </a:t>
            </a:r>
            <a:r>
              <a:rPr lang="zh-CN" altLang="en-US" sz="2100" b="1" kern="0" dirty="0">
                <a:ln>
                  <a:noFill/>
                  <a:prstDash val="sysDot"/>
                </a:ln>
                <a:solidFill>
                  <a:schemeClr val="tx1">
                    <a:lumMod val="85000"/>
                    <a:lumOff val="15000"/>
                  </a:schemeClr>
                </a:solidFill>
                <a:latin typeface="+mn-ea"/>
                <a:sym typeface="+mn-ea"/>
              </a:rPr>
              <a:t>Show a correlation between：</a:t>
            </a:r>
            <a:r>
              <a:rPr lang="zh-CN" altLang="en-US" b="1" kern="0" dirty="0">
                <a:ln>
                  <a:noFill/>
                  <a:prstDash val="sysDot"/>
                </a:ln>
                <a:solidFill>
                  <a:schemeClr val="tx1">
                    <a:lumMod val="85000"/>
                    <a:lumOff val="15000"/>
                  </a:schemeClr>
                </a:solidFill>
                <a:latin typeface="+mn-ea"/>
                <a:sym typeface="+mn-ea"/>
              </a:rPr>
              <a:t>显示出……之间的关联</a:t>
            </a:r>
            <a:endParaRPr lang="zh-CN" altLang="en-US" b="1" kern="0" dirty="0">
              <a:ln>
                <a:noFill/>
                <a:prstDash val="sysDot"/>
              </a:ln>
              <a:solidFill>
                <a:schemeClr val="tx1">
                  <a:lumMod val="85000"/>
                  <a:lumOff val="15000"/>
                </a:schemeClr>
              </a:solidFill>
              <a:latin typeface="+mn-ea"/>
              <a:sym typeface="+mn-ea"/>
            </a:endParaRPr>
          </a:p>
          <a:p>
            <a:pPr marL="457200" lvl="1" indent="0" fontAlgn="auto">
              <a:lnSpc>
                <a:spcPct val="200000"/>
              </a:lnSpc>
            </a:pPr>
            <a:r>
              <a:rPr lang="zh-CN" altLang="en-US" b="1" kern="0" dirty="0">
                <a:ln>
                  <a:noFill/>
                  <a:prstDash val="sysDot"/>
                </a:ln>
                <a:solidFill>
                  <a:srgbClr val="7030A0"/>
                </a:solidFill>
                <a:latin typeface="+mn-ea"/>
                <a:sym typeface="+mn-ea"/>
              </a:rPr>
              <a:t>The chart shows a correlation between study hours and test scores.</a:t>
            </a:r>
            <a:endParaRPr lang="zh-CN" altLang="en-US" b="1" kern="0" dirty="0">
              <a:ln>
                <a:noFill/>
                <a:prstDash val="sysDot"/>
              </a:ln>
              <a:solidFill>
                <a:srgbClr val="7030A0"/>
              </a:solidFill>
              <a:latin typeface="+mn-ea"/>
              <a:sym typeface="+mn-ea"/>
            </a:endParaRPr>
          </a:p>
          <a:p>
            <a:pPr marL="457200" lvl="1" indent="0" fontAlgn="auto">
              <a:lnSpc>
                <a:spcPct val="200000"/>
              </a:lnSpc>
            </a:pPr>
            <a:r>
              <a:rPr lang="zh-CN" altLang="en-US" b="1" kern="0" dirty="0">
                <a:ln>
                  <a:noFill/>
                  <a:prstDash val="sysDot"/>
                </a:ln>
                <a:solidFill>
                  <a:schemeClr val="tx1">
                    <a:lumMod val="85000"/>
                    <a:lumOff val="15000"/>
                  </a:schemeClr>
                </a:solidFill>
                <a:latin typeface="+mn-ea"/>
                <a:sym typeface="+mn-ea"/>
              </a:rPr>
              <a:t>（图表显示了学习时长和考试成绩之间的关联 ）</a:t>
            </a:r>
            <a:endParaRPr lang="zh-CN" altLang="en-US" b="1" kern="0" dirty="0">
              <a:ln>
                <a:noFill/>
                <a:prstDash val="sysDot"/>
              </a:ln>
              <a:solidFill>
                <a:schemeClr val="tx1">
                  <a:lumMod val="85000"/>
                  <a:lumOff val="15000"/>
                </a:schemeClr>
              </a:solidFill>
              <a:latin typeface="+mn-ea"/>
              <a:sym typeface="+mn-ea"/>
            </a:endParaRPr>
          </a:p>
          <a:p>
            <a:pPr marL="457200" lvl="1" indent="0" fontAlgn="auto">
              <a:lnSpc>
                <a:spcPct val="200000"/>
              </a:lnSpc>
            </a:pPr>
            <a:r>
              <a:rPr lang="zh-CN" altLang="en-US" b="1" kern="0" dirty="0">
                <a:ln>
                  <a:noFill/>
                  <a:prstDash val="sysDot"/>
                </a:ln>
                <a:solidFill>
                  <a:schemeClr val="tx1">
                    <a:lumMod val="85000"/>
                    <a:lumOff val="15000"/>
                  </a:schemeClr>
                </a:solidFill>
                <a:latin typeface="+mn-ea"/>
                <a:sym typeface="+mn-ea"/>
              </a:rPr>
              <a:t>2.</a:t>
            </a:r>
            <a:r>
              <a:rPr lang="en-US" altLang="zh-CN" b="1" kern="0" dirty="0">
                <a:ln>
                  <a:noFill/>
                  <a:prstDash val="sysDot"/>
                </a:ln>
                <a:solidFill>
                  <a:schemeClr val="tx1">
                    <a:lumMod val="85000"/>
                    <a:lumOff val="15000"/>
                  </a:schemeClr>
                </a:solidFill>
                <a:latin typeface="+mn-ea"/>
                <a:sym typeface="+mn-ea"/>
              </a:rPr>
              <a:t>  </a:t>
            </a:r>
            <a:r>
              <a:rPr lang="en-US" altLang="zh-CN" sz="2100" b="1" kern="0" dirty="0">
                <a:ln>
                  <a:noFill/>
                  <a:prstDash val="sysDot"/>
                </a:ln>
                <a:solidFill>
                  <a:schemeClr val="tx1">
                    <a:lumMod val="85000"/>
                    <a:lumOff val="15000"/>
                  </a:schemeClr>
                </a:solidFill>
                <a:latin typeface="+mn-ea"/>
                <a:sym typeface="+mn-ea"/>
              </a:rPr>
              <a:t>There is</a:t>
            </a:r>
            <a:r>
              <a:rPr lang="zh-CN" altLang="en-US" sz="2100" b="1" kern="0" dirty="0">
                <a:ln>
                  <a:noFill/>
                  <a:prstDash val="sysDot"/>
                </a:ln>
                <a:solidFill>
                  <a:schemeClr val="tx1">
                    <a:lumMod val="85000"/>
                    <a:lumOff val="15000"/>
                  </a:schemeClr>
                </a:solidFill>
                <a:latin typeface="+mn-ea"/>
                <a:sym typeface="+mn-ea"/>
              </a:rPr>
              <a:t> a direct/indirect relationship with：</a:t>
            </a:r>
            <a:r>
              <a:rPr lang="zh-CN" altLang="en-US" b="1" kern="0" dirty="0">
                <a:ln>
                  <a:noFill/>
                  <a:prstDash val="sysDot"/>
                </a:ln>
                <a:solidFill>
                  <a:schemeClr val="tx1">
                    <a:lumMod val="85000"/>
                    <a:lumOff val="15000"/>
                  </a:schemeClr>
                </a:solidFill>
                <a:latin typeface="+mn-ea"/>
                <a:sym typeface="+mn-ea"/>
              </a:rPr>
              <a:t>与……有直接/间接关系</a:t>
            </a:r>
            <a:endParaRPr lang="zh-CN" altLang="en-US" b="1" kern="0" dirty="0">
              <a:ln>
                <a:noFill/>
                <a:prstDash val="sysDot"/>
              </a:ln>
              <a:solidFill>
                <a:schemeClr val="tx1">
                  <a:lumMod val="85000"/>
                  <a:lumOff val="15000"/>
                </a:schemeClr>
              </a:solidFill>
              <a:latin typeface="+mn-ea"/>
              <a:sym typeface="+mn-ea"/>
            </a:endParaRPr>
          </a:p>
          <a:p>
            <a:pPr marL="457200" lvl="1" indent="0" fontAlgn="auto">
              <a:lnSpc>
                <a:spcPct val="200000"/>
              </a:lnSpc>
            </a:pPr>
            <a:r>
              <a:rPr lang="zh-CN" altLang="en-US" b="1" kern="0" dirty="0">
                <a:ln>
                  <a:noFill/>
                  <a:prstDash val="sysDot"/>
                </a:ln>
                <a:solidFill>
                  <a:srgbClr val="0070C0"/>
                </a:solidFill>
                <a:latin typeface="+mn-ea"/>
                <a:sym typeface="+mn-ea"/>
              </a:rPr>
              <a:t>There is a direct relationship between exercise frequency and physical fitness shown in the graph.</a:t>
            </a:r>
            <a:endParaRPr lang="zh-CN" altLang="en-US" b="1" kern="0" dirty="0">
              <a:ln>
                <a:noFill/>
                <a:prstDash val="sysDot"/>
              </a:ln>
              <a:solidFill>
                <a:srgbClr val="0070C0"/>
              </a:solidFill>
              <a:latin typeface="+mn-ea"/>
              <a:sym typeface="+mn-ea"/>
            </a:endParaRPr>
          </a:p>
          <a:p>
            <a:pPr marL="457200" lvl="1" indent="0" fontAlgn="auto">
              <a:lnSpc>
                <a:spcPct val="200000"/>
              </a:lnSpc>
            </a:pPr>
            <a:r>
              <a:rPr lang="zh-CN" altLang="en-US" b="1" kern="0" dirty="0">
                <a:ln>
                  <a:noFill/>
                  <a:prstDash val="sysDot"/>
                </a:ln>
                <a:solidFill>
                  <a:schemeClr val="tx1">
                    <a:lumMod val="85000"/>
                    <a:lumOff val="15000"/>
                  </a:schemeClr>
                </a:solidFill>
                <a:latin typeface="+mn-ea"/>
                <a:sym typeface="+mn-ea"/>
              </a:rPr>
              <a:t>（图表中显示锻炼频率和身体健康状况有直接关系 ）</a:t>
            </a:r>
            <a:endParaRPr lang="zh-CN" altLang="en-US" b="1" kern="0" dirty="0">
              <a:ln>
                <a:noFill/>
                <a:prstDash val="sysDot"/>
              </a:ln>
              <a:solidFill>
                <a:schemeClr val="tx1">
                  <a:lumMod val="85000"/>
                  <a:lumOff val="15000"/>
                </a:schemeClr>
              </a:solidFill>
              <a:latin typeface="+mn-ea"/>
              <a:sym typeface="+mn-ea"/>
            </a:endParaRPr>
          </a:p>
          <a:p>
            <a:pPr marL="457200" lvl="1" indent="0" fontAlgn="auto">
              <a:lnSpc>
                <a:spcPct val="200000"/>
              </a:lnSpc>
            </a:pPr>
            <a:r>
              <a:rPr lang="zh-CN" altLang="en-US" b="1" kern="0" dirty="0">
                <a:ln>
                  <a:noFill/>
                  <a:prstDash val="sysDot"/>
                </a:ln>
                <a:solidFill>
                  <a:schemeClr val="tx1">
                    <a:lumMod val="85000"/>
                    <a:lumOff val="15000"/>
                  </a:schemeClr>
                </a:solidFill>
                <a:latin typeface="+mn-ea"/>
                <a:sym typeface="+mn-ea"/>
              </a:rPr>
              <a:t>3.</a:t>
            </a:r>
            <a:r>
              <a:rPr lang="en-US" altLang="zh-CN" b="1" kern="0" dirty="0">
                <a:ln>
                  <a:noFill/>
                  <a:prstDash val="sysDot"/>
                </a:ln>
                <a:solidFill>
                  <a:schemeClr val="tx1">
                    <a:lumMod val="85000"/>
                    <a:lumOff val="15000"/>
                  </a:schemeClr>
                </a:solidFill>
                <a:latin typeface="+mn-ea"/>
                <a:sym typeface="+mn-ea"/>
              </a:rPr>
              <a:t>  </a:t>
            </a:r>
            <a:r>
              <a:rPr lang="en-US" altLang="zh-CN" sz="2100" b="1" kern="0" dirty="0">
                <a:ln>
                  <a:noFill/>
                  <a:prstDash val="sysDot"/>
                </a:ln>
                <a:solidFill>
                  <a:schemeClr val="tx1">
                    <a:lumMod val="85000"/>
                    <a:lumOff val="15000"/>
                  </a:schemeClr>
                </a:solidFill>
                <a:latin typeface="+mn-ea"/>
                <a:sym typeface="+mn-ea"/>
              </a:rPr>
              <a:t>b</a:t>
            </a:r>
            <a:r>
              <a:rPr lang="zh-CN" altLang="en-US" sz="2100" b="1" kern="0" dirty="0">
                <a:ln>
                  <a:noFill/>
                  <a:prstDash val="sysDot"/>
                </a:ln>
                <a:solidFill>
                  <a:schemeClr val="tx1">
                    <a:lumMod val="85000"/>
                    <a:lumOff val="15000"/>
                  </a:schemeClr>
                </a:solidFill>
                <a:latin typeface="+mn-ea"/>
                <a:sym typeface="+mn-ea"/>
              </a:rPr>
              <a:t>e inversely proportional to：</a:t>
            </a:r>
            <a:r>
              <a:rPr lang="zh-CN" altLang="en-US" b="1" kern="0" dirty="0">
                <a:ln>
                  <a:noFill/>
                  <a:prstDash val="sysDot"/>
                </a:ln>
                <a:solidFill>
                  <a:schemeClr val="tx1">
                    <a:lumMod val="85000"/>
                    <a:lumOff val="15000"/>
                  </a:schemeClr>
                </a:solidFill>
                <a:latin typeface="+mn-ea"/>
                <a:sym typeface="+mn-ea"/>
              </a:rPr>
              <a:t>与……成反比</a:t>
            </a:r>
            <a:endParaRPr lang="zh-CN" altLang="en-US" b="1" kern="0" dirty="0">
              <a:ln>
                <a:noFill/>
                <a:prstDash val="sysDot"/>
              </a:ln>
              <a:solidFill>
                <a:schemeClr val="tx1">
                  <a:lumMod val="85000"/>
                  <a:lumOff val="15000"/>
                </a:schemeClr>
              </a:solidFill>
              <a:latin typeface="+mn-ea"/>
              <a:sym typeface="+mn-ea"/>
            </a:endParaRPr>
          </a:p>
          <a:p>
            <a:pPr marL="457200" lvl="1" indent="0" fontAlgn="auto">
              <a:lnSpc>
                <a:spcPct val="200000"/>
              </a:lnSpc>
            </a:pPr>
            <a:r>
              <a:rPr lang="zh-CN" altLang="en-US" b="1" kern="0" dirty="0">
                <a:ln>
                  <a:noFill/>
                  <a:prstDash val="sysDot"/>
                </a:ln>
                <a:solidFill>
                  <a:srgbClr val="7030A0"/>
                </a:solidFill>
                <a:latin typeface="+mn-ea"/>
                <a:sym typeface="+mn-ea"/>
              </a:rPr>
              <a:t>In the diagram, stress levels seem to be inversely proportional to leisure time.</a:t>
            </a:r>
            <a:endParaRPr lang="zh-CN" altLang="en-US" b="1" kern="0" dirty="0">
              <a:ln>
                <a:noFill/>
                <a:prstDash val="sysDot"/>
              </a:ln>
              <a:solidFill>
                <a:srgbClr val="7030A0"/>
              </a:solidFill>
              <a:latin typeface="+mn-ea"/>
              <a:sym typeface="+mn-ea"/>
            </a:endParaRPr>
          </a:p>
          <a:p>
            <a:pPr marL="457200" lvl="1" indent="0" fontAlgn="auto">
              <a:lnSpc>
                <a:spcPct val="200000"/>
              </a:lnSpc>
            </a:pPr>
            <a:endParaRPr lang="zh-CN" altLang="en-US" b="1" kern="0" dirty="0">
              <a:ln>
                <a:noFill/>
                <a:prstDash val="sysDot"/>
              </a:ln>
              <a:solidFill>
                <a:schemeClr val="tx1">
                  <a:lumMod val="85000"/>
                  <a:lumOff val="15000"/>
                </a:schemeClr>
              </a:solidFill>
              <a:latin typeface="+mn-ea"/>
              <a:sym typeface="+mn-ea"/>
            </a:endParaRPr>
          </a:p>
        </p:txBody>
      </p:sp>
      <p:sp>
        <p:nvSpPr>
          <p:cNvPr id="4" name="文本框 3"/>
          <p:cNvSpPr txBox="1"/>
          <p:nvPr/>
        </p:nvSpPr>
        <p:spPr>
          <a:xfrm>
            <a:off x="1957705" y="1225550"/>
            <a:ext cx="3961765"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2" name="文本框 1"/>
          <p:cNvSpPr txBox="1"/>
          <p:nvPr/>
        </p:nvSpPr>
        <p:spPr>
          <a:xfrm>
            <a:off x="1982470" y="2955925"/>
            <a:ext cx="5843905"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3" name="文本框 2"/>
          <p:cNvSpPr txBox="1"/>
          <p:nvPr/>
        </p:nvSpPr>
        <p:spPr>
          <a:xfrm>
            <a:off x="1957705" y="5202555"/>
            <a:ext cx="3961130" cy="473075"/>
          </a:xfrm>
          <a:prstGeom prst="rect">
            <a:avLst/>
          </a:prstGeom>
          <a:solidFill>
            <a:srgbClr val="00B0F0"/>
          </a:solidFill>
        </p:spPr>
        <p:txBody>
          <a:bodyPr wrap="square" rtlCol="0">
            <a:normAutofit fontScale="72500"/>
          </a:bodyPr>
          <a:lstStyle/>
          <a:p>
            <a:pPr>
              <a:lnSpc>
                <a:spcPct val="140000"/>
              </a:lnSpc>
            </a:pP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1861820" y="6252845"/>
            <a:ext cx="6748145" cy="336550"/>
          </a:xfrm>
          <a:prstGeom prst="rect">
            <a:avLst/>
          </a:prstGeom>
          <a:noFill/>
        </p:spPr>
        <p:txBody>
          <a:bodyPr wrap="square" rtlCol="0">
            <a:noAutofit/>
          </a:bodyPr>
          <a:p>
            <a:pPr marL="0" lvl="1">
              <a:lnSpc>
                <a:spcPct val="140000"/>
              </a:lnSpc>
            </a:pPr>
            <a:r>
              <a:rPr lang="zh-CN" altLang="en-US" sz="1700" b="1" kern="0" dirty="0">
                <a:ln>
                  <a:noFill/>
                  <a:prstDash val="sysDot"/>
                </a:ln>
                <a:solidFill>
                  <a:schemeClr val="tx1">
                    <a:lumMod val="85000"/>
                    <a:lumOff val="15000"/>
                  </a:schemeClr>
                </a:solidFill>
                <a:latin typeface="+mn-ea"/>
                <a:sym typeface="+mn-ea"/>
              </a:rPr>
              <a:t>（在图表中，压力水平似乎与休闲时间成反比 ）</a:t>
            </a:r>
            <a:endParaRPr lang="zh-CN" altLang="en-US" sz="1700" b="1" kern="0" dirty="0">
              <a:ln>
                <a:noFill/>
                <a:prstDash val="sysDot"/>
              </a:ln>
              <a:solidFill>
                <a:schemeClr val="tx1">
                  <a:lumMod val="85000"/>
                  <a:lumOff val="15000"/>
                </a:schemeClr>
              </a:solidFill>
              <a:latin typeface="+mn-ea"/>
              <a:sym typeface="+mn-ea"/>
            </a:endParaRPr>
          </a:p>
          <a:p>
            <a:pPr>
              <a:lnSpc>
                <a:spcPct val="140000"/>
              </a:lnSpc>
            </a:pPr>
            <a:endParaRPr lang="zh-CN" altLang="en-US" sz="1000" b="1" kern="0" dirty="0">
              <a:ln>
                <a:noFill/>
                <a:prstDash val="sysDot"/>
              </a:ln>
              <a:solidFill>
                <a:schemeClr val="tx1">
                  <a:lumMod val="85000"/>
                  <a:lumOff val="15000"/>
                </a:schemeClr>
              </a:solidFill>
              <a:latin typeface="+mn-ea"/>
              <a:sym typeface="+mn-ea"/>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049266">
                                            <p:txEl>
                                              <p:pRg st="1" end="1"/>
                                            </p:txEl>
                                          </p:spTgt>
                                        </p:tgtEl>
                                        <p:attrNameLst>
                                          <p:attrName>style.visibility</p:attrName>
                                        </p:attrNameLst>
                                      </p:cBhvr>
                                      <p:to>
                                        <p:strVal val="visible"/>
                                      </p:to>
                                    </p:set>
                                    <p:anim calcmode="discrete" valueType="clr">
                                      <p:cBhvr override="childStyle">
                                        <p:cTn id="13" dur="80"/>
                                        <p:tgtEl>
                                          <p:spTgt spid="104926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49266">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049266">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049266">
                                            <p:txEl>
                                              <p:pRg st="4" end="4"/>
                                            </p:txEl>
                                          </p:spTgt>
                                        </p:tgtEl>
                                        <p:attrNameLst>
                                          <p:attrName>style.visibility</p:attrName>
                                        </p:attrNameLst>
                                      </p:cBhvr>
                                      <p:to>
                                        <p:strVal val="visible"/>
                                      </p:to>
                                    </p:set>
                                    <p:anim calcmode="discrete" valueType="clr">
                                      <p:cBhvr override="childStyle">
                                        <p:cTn id="26" dur="80"/>
                                        <p:tgtEl>
                                          <p:spTgt spid="104926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49266">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1049266">
                                            <p:txEl>
                                              <p:pRg st="4" end="4"/>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049266">
                                            <p:txEl>
                                              <p:pRg st="7" end="7"/>
                                            </p:txEl>
                                          </p:spTgt>
                                        </p:tgtEl>
                                        <p:attrNameLst>
                                          <p:attrName>style.visibility</p:attrName>
                                        </p:attrNameLst>
                                      </p:cBhvr>
                                      <p:to>
                                        <p:strVal val="visible"/>
                                      </p:to>
                                    </p:set>
                                    <p:anim calcmode="discrete" valueType="clr">
                                      <p:cBhvr override="childStyle">
                                        <p:cTn id="39" dur="80"/>
                                        <p:tgtEl>
                                          <p:spTgt spid="104926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49266">
                                            <p:txEl>
                                              <p:pRg st="7" end="7"/>
                                            </p:txEl>
                                          </p:spTgt>
                                        </p:tgtEl>
                                        <p:attrNameLst>
                                          <p:attrName>fillcolor</p:attrName>
                                        </p:attrNameLst>
                                      </p:cBhvr>
                                      <p:tavLst>
                                        <p:tav tm="0">
                                          <p:val>
                                            <p:clrVal>
                                              <a:schemeClr val="accent2"/>
                                            </p:clrVal>
                                          </p:val>
                                        </p:tav>
                                        <p:tav tm="50000">
                                          <p:val>
                                            <p:clrVal>
                                              <a:schemeClr val="hlink"/>
                                            </p:clrVal>
                                          </p:val>
                                        </p:tav>
                                      </p:tavLst>
                                    </p:anim>
                                    <p:set>
                                      <p:cBhvr>
                                        <p:cTn id="41" dur="80"/>
                                        <p:tgtEl>
                                          <p:spTgt spid="1049266">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8" name="标题"/>
          <p:cNvSpPr>
            <a:spLocks noGrp="1"/>
          </p:cNvSpPr>
          <p:nvPr>
            <p:ph type="title"/>
            <p:custDataLst>
              <p:tags r:id="rId1"/>
            </p:custDataLst>
          </p:nvPr>
        </p:nvSpPr>
        <p:spPr/>
        <p:txBody>
          <a:bodyPr/>
          <a:lstStyle/>
          <a:p>
            <a:r>
              <a:rPr lang="zh-CN" altLang="en-US"/>
              <a:t>图表描述表达语句</a:t>
            </a:r>
            <a:endParaRPr lang="zh-CN" altLang="en-US"/>
          </a:p>
        </p:txBody>
      </p:sp>
      <p:sp>
        <p:nvSpPr>
          <p:cNvPr id="1049312" name="节编号"/>
          <p:cNvSpPr>
            <a:spLocks noGrp="1"/>
          </p:cNvSpPr>
          <p:nvPr>
            <p:ph type="body" sz="quarter" idx="13"/>
            <p:custDataLst>
              <p:tags r:id="rId2"/>
            </p:custDataLst>
          </p:nvPr>
        </p:nvSpPr>
        <p:spPr/>
        <p:txBody>
          <a:bodyPr/>
          <a:lstStyle/>
          <a:p>
            <a:r>
              <a:rPr lang="zh-CN" altLang="en-US"/>
              <a:t>03</a:t>
            </a:r>
            <a:endParaRPr lang="zh-CN" altLang="en-US"/>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394" name="任意多边形: 形状 356"/>
          <p:cNvSpPr/>
          <p:nvPr>
            <p:custDataLst>
              <p:tags r:id="rId1"/>
            </p:custDataLst>
          </p:nvPr>
        </p:nvSpPr>
        <p:spPr>
          <a:xfrm>
            <a:off x="673100" y="1801495"/>
            <a:ext cx="10904220" cy="4461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396" name="标题 16"/>
          <p:cNvSpPr>
            <a:spLocks noGrp="1"/>
          </p:cNvSpPr>
          <p:nvPr>
            <p:ph type="title"/>
            <p:custDataLst>
              <p:tags r:id="rId2"/>
            </p:custDataLst>
          </p:nvPr>
        </p:nvSpPr>
        <p:spPr>
          <a:xfrm>
            <a:off x="582930" y="241255"/>
            <a:ext cx="10800000" cy="720000"/>
          </a:xfrm>
        </p:spPr>
        <p:txBody>
          <a:bodyPr/>
          <a:lstStyle/>
          <a:p>
            <a:r>
              <a:rPr lang="zh-CN" altLang="en-US"/>
              <a:t>图表描述表达语句</a:t>
            </a:r>
            <a:r>
              <a:rPr lang="en-US" altLang="zh-CN"/>
              <a:t>    </a:t>
            </a:r>
            <a:r>
              <a:rPr lang="zh-CN" altLang="en-US" sz="2400">
                <a:solidFill>
                  <a:schemeClr val="accent1"/>
                </a:solidFill>
                <a:effectLst>
                  <a:outerShdw blurRad="38100" dist="25400" dir="5400000" algn="ctr" rotWithShape="0">
                    <a:srgbClr val="6E747A">
                      <a:alpha val="43000"/>
                    </a:srgbClr>
                  </a:outerShdw>
                </a:effectLst>
                <a:sym typeface="+mn-ea"/>
              </a:rPr>
              <a:t>图表数据描述与分析方法</a:t>
            </a:r>
            <a:endParaRPr lang="zh-CN" altLang="en-US" sz="2400">
              <a:solidFill>
                <a:schemeClr val="accent1"/>
              </a:solidFill>
              <a:effectLst>
                <a:outerShdw blurRad="38100" dist="25400" dir="5400000" algn="ctr" rotWithShape="0">
                  <a:srgbClr val="6E747A">
                    <a:alpha val="43000"/>
                  </a:srgbClr>
                </a:outerShdw>
              </a:effectLst>
              <a:sym typeface="+mn-ea"/>
            </a:endParaRPr>
          </a:p>
        </p:txBody>
      </p:sp>
      <p:sp>
        <p:nvSpPr>
          <p:cNvPr id="1049398" name="任意多边形: 形状 1388"/>
          <p:cNvSpPr/>
          <p:nvPr>
            <p:custDataLst>
              <p:tags r:id="rId3"/>
            </p:custDataLst>
          </p:nvPr>
        </p:nvSpPr>
        <p:spPr>
          <a:xfrm>
            <a:off x="673100" y="1717675"/>
            <a:ext cx="10904220" cy="456247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400" name="任意多边形: 形状 359"/>
          <p:cNvSpPr/>
          <p:nvPr>
            <p:custDataLst>
              <p:tags r:id="rId4"/>
            </p:custDataLst>
          </p:nvPr>
        </p:nvSpPr>
        <p:spPr>
          <a:xfrm>
            <a:off x="10784840" y="551053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402" name="任意多边形: 形状 356"/>
          <p:cNvSpPr/>
          <p:nvPr>
            <p:custDataLst>
              <p:tags r:id="rId5"/>
            </p:custDataLst>
          </p:nvPr>
        </p:nvSpPr>
        <p:spPr>
          <a:xfrm>
            <a:off x="676910" y="1049655"/>
            <a:ext cx="10904220" cy="5223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404" name="矩形: 圆角 21"/>
          <p:cNvSpPr/>
          <p:nvPr>
            <p:custDataLst>
              <p:tags r:id="rId6"/>
            </p:custDataLst>
          </p:nvPr>
        </p:nvSpPr>
        <p:spPr>
          <a:xfrm>
            <a:off x="695960" y="1049655"/>
            <a:ext cx="10904855" cy="443230"/>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6" name="椭圆 1"/>
          <p:cNvSpPr/>
          <p:nvPr>
            <p:custDataLst>
              <p:tags r:id="rId7"/>
            </p:custDataLst>
          </p:nvPr>
        </p:nvSpPr>
        <p:spPr>
          <a:xfrm flipH="1">
            <a:off x="1030922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08" name="弧形 2"/>
          <p:cNvSpPr/>
          <p:nvPr>
            <p:custDataLst>
              <p:tags r:id="rId8"/>
            </p:custDataLst>
          </p:nvPr>
        </p:nvSpPr>
        <p:spPr>
          <a:xfrm flipH="1">
            <a:off x="1025779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0" name="椭圆 3"/>
          <p:cNvSpPr/>
          <p:nvPr>
            <p:custDataLst>
              <p:tags r:id="rId9"/>
            </p:custDataLst>
          </p:nvPr>
        </p:nvSpPr>
        <p:spPr>
          <a:xfrm flipH="1">
            <a:off x="970661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2" name="弧形 4"/>
          <p:cNvSpPr/>
          <p:nvPr>
            <p:custDataLst>
              <p:tags r:id="rId10"/>
            </p:custDataLst>
          </p:nvPr>
        </p:nvSpPr>
        <p:spPr>
          <a:xfrm flipH="1">
            <a:off x="9655175"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4" name="椭圆 5"/>
          <p:cNvSpPr/>
          <p:nvPr>
            <p:custDataLst>
              <p:tags r:id="rId11"/>
            </p:custDataLst>
          </p:nvPr>
        </p:nvSpPr>
        <p:spPr>
          <a:xfrm flipH="1">
            <a:off x="91039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6" name="弧形 6"/>
          <p:cNvSpPr/>
          <p:nvPr>
            <p:custDataLst>
              <p:tags r:id="rId12"/>
            </p:custDataLst>
          </p:nvPr>
        </p:nvSpPr>
        <p:spPr>
          <a:xfrm flipH="1">
            <a:off x="905256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8" name="椭圆 8"/>
          <p:cNvSpPr/>
          <p:nvPr>
            <p:custDataLst>
              <p:tags r:id="rId13"/>
            </p:custDataLst>
          </p:nvPr>
        </p:nvSpPr>
        <p:spPr>
          <a:xfrm>
            <a:off x="159956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0" name="弧形 9"/>
          <p:cNvSpPr/>
          <p:nvPr>
            <p:custDataLst>
              <p:tags r:id="rId14"/>
            </p:custDataLst>
          </p:nvPr>
        </p:nvSpPr>
        <p:spPr>
          <a:xfrm>
            <a:off x="157607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2" name="椭圆 11"/>
          <p:cNvSpPr/>
          <p:nvPr>
            <p:custDataLst>
              <p:tags r:id="rId15"/>
            </p:custDataLst>
          </p:nvPr>
        </p:nvSpPr>
        <p:spPr>
          <a:xfrm>
            <a:off x="220218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4" name="弧形 18"/>
          <p:cNvSpPr/>
          <p:nvPr>
            <p:custDataLst>
              <p:tags r:id="rId16"/>
            </p:custDataLst>
          </p:nvPr>
        </p:nvSpPr>
        <p:spPr>
          <a:xfrm>
            <a:off x="217932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6" name="椭圆 19"/>
          <p:cNvSpPr/>
          <p:nvPr>
            <p:custDataLst>
              <p:tags r:id="rId17"/>
            </p:custDataLst>
          </p:nvPr>
        </p:nvSpPr>
        <p:spPr>
          <a:xfrm>
            <a:off x="28047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8" name="弧形 20"/>
          <p:cNvSpPr/>
          <p:nvPr>
            <p:custDataLst>
              <p:tags r:id="rId18"/>
            </p:custDataLst>
          </p:nvPr>
        </p:nvSpPr>
        <p:spPr>
          <a:xfrm>
            <a:off x="2780665"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30" name="文本框 17"/>
          <p:cNvSpPr txBox="1"/>
          <p:nvPr>
            <p:custDataLst>
              <p:tags r:id="rId19"/>
            </p:custDataLst>
          </p:nvPr>
        </p:nvSpPr>
        <p:spPr>
          <a:xfrm>
            <a:off x="2358390" y="1492885"/>
            <a:ext cx="9345295" cy="5193030"/>
          </a:xfrm>
          <a:prstGeom prst="rect">
            <a:avLst/>
          </a:prstGeom>
          <a:noFill/>
        </p:spPr>
        <p:txBody>
          <a:bodyPr wrap="square" rtlCol="0" anchor="ctr" anchorCtr="0">
            <a:normAutofit fontScale="90000" lnSpcReduction="20000"/>
          </a:bodyPr>
          <a:lstStyle/>
          <a:p>
            <a:pPr marL="457200" lvl="1" indent="0" algn="just" fontAlgn="auto">
              <a:lnSpc>
                <a:spcPct val="150000"/>
              </a:lnSpc>
            </a:pPr>
            <a:r>
              <a:rPr lang="zh-CN" altLang="en-US" sz="2445">
                <a:solidFill>
                  <a:schemeClr val="tx1"/>
                </a:solidFill>
                <a:effectLst>
                  <a:outerShdw blurRad="38100" dist="19050" dir="2700000" algn="tl" rotWithShape="0">
                    <a:schemeClr val="dk1">
                      <a:alpha val="40000"/>
                    </a:schemeClr>
                  </a:outerShdw>
                </a:effectLst>
                <a:highlight>
                  <a:srgbClr val="FFFF00"/>
                </a:highlight>
              </a:rPr>
              <a:t>一、总体描述图表</a:t>
            </a:r>
            <a:endParaRPr lang="zh-CN" altLang="en-US" sz="2445">
              <a:solidFill>
                <a:schemeClr val="tx1"/>
              </a:solidFill>
              <a:effectLst>
                <a:outerShdw blurRad="38100" dist="19050" dir="2700000" algn="tl" rotWithShape="0">
                  <a:schemeClr val="dk1">
                    <a:alpha val="40000"/>
                  </a:schemeClr>
                </a:outerShdw>
              </a:effectLst>
              <a:highlight>
                <a:srgbClr val="FFFF00"/>
              </a:highlight>
            </a:endParaRPr>
          </a:p>
          <a:p>
            <a:pPr marL="457200" lvl="1" indent="0" algn="just" fontAlgn="auto">
              <a:lnSpc>
                <a:spcPct val="150000"/>
              </a:lnSpc>
            </a:pPr>
            <a:r>
              <a:rPr lang="zh-CN" altLang="en-US" sz="2220" b="1">
                <a:solidFill>
                  <a:srgbClr val="7030A0"/>
                </a:solidFill>
                <a:effectLst>
                  <a:outerShdw blurRad="38100" dist="25400" dir="5400000" algn="ctr" rotWithShape="0">
                    <a:srgbClr val="6E747A">
                      <a:alpha val="43000"/>
                    </a:srgbClr>
                  </a:outerShdw>
                </a:effectLst>
              </a:rPr>
              <a:t>1.</a:t>
            </a:r>
            <a:r>
              <a:rPr lang="en-US" altLang="zh-CN" sz="2220"/>
              <a:t> </a:t>
            </a:r>
            <a:r>
              <a:rPr lang="zh-CN" altLang="en-US" sz="2220" b="1">
                <a:solidFill>
                  <a:srgbClr val="7030A0"/>
                </a:solidFill>
                <a:effectLst>
                  <a:outerShdw blurRad="38100" dist="25400" dir="5400000" algn="ctr" rotWithShape="0">
                    <a:srgbClr val="6E747A">
                      <a:alpha val="43000"/>
                    </a:srgbClr>
                  </a:outerShdw>
                </a:effectLst>
              </a:rPr>
              <a:t>The chart/graph/diagram presents/shows/illustrates...</a:t>
            </a:r>
            <a:endParaRPr lang="zh-CN" altLang="en-US" sz="2220" b="1">
              <a:solidFill>
                <a:srgbClr val="7030A0"/>
              </a:solidFill>
              <a:effectLst>
                <a:outerShdw blurRad="38100" dist="25400" dir="5400000" algn="ctr" rotWithShape="0">
                  <a:srgbClr val="6E747A">
                    <a:alpha val="43000"/>
                  </a:srgbClr>
                </a:outerShdw>
              </a:effectLst>
            </a:endParaRPr>
          </a:p>
          <a:p>
            <a:pPr marL="457200" lvl="1" indent="0" algn="just" fontAlgn="auto">
              <a:lnSpc>
                <a:spcPct val="150000"/>
              </a:lnSpc>
            </a:pPr>
            <a:r>
              <a:rPr lang="en-US" altLang="zh-CN" sz="2220"/>
              <a:t>    </a:t>
            </a:r>
            <a:r>
              <a:rPr lang="zh-CN" altLang="en-US" sz="2220"/>
              <a:t>图表呈现/显示/阐明了……</a:t>
            </a:r>
            <a:endParaRPr lang="zh-CN" altLang="en-US" sz="2220" b="1">
              <a:solidFill>
                <a:srgbClr val="0070C0"/>
              </a:solidFill>
            </a:endParaRPr>
          </a:p>
          <a:p>
            <a:pPr marL="457200" lvl="1" indent="0" algn="just" fontAlgn="auto">
              <a:lnSpc>
                <a:spcPct val="150000"/>
              </a:lnSpc>
            </a:pPr>
            <a:r>
              <a:rPr lang="zh-CN" altLang="en-US" sz="2220" b="1">
                <a:solidFill>
                  <a:srgbClr val="0070C0"/>
                </a:solidFill>
              </a:rPr>
              <a:t>2.</a:t>
            </a:r>
            <a:r>
              <a:rPr lang="en-US" altLang="zh-CN" sz="2220" b="1">
                <a:solidFill>
                  <a:srgbClr val="0070C0"/>
                </a:solidFill>
              </a:rPr>
              <a:t> </a:t>
            </a:r>
            <a:r>
              <a:rPr lang="zh-CN" altLang="en-US" sz="2220" b="1">
                <a:solidFill>
                  <a:srgbClr val="0070C0"/>
                </a:solidFill>
              </a:rPr>
              <a:t>This is a chart/graph/diagram concerning/regarding/about...</a:t>
            </a:r>
            <a:endParaRPr lang="zh-CN" altLang="en-US" sz="2220" b="1">
              <a:solidFill>
                <a:srgbClr val="0070C0"/>
              </a:solidFill>
            </a:endParaRPr>
          </a:p>
          <a:p>
            <a:pPr marL="457200" lvl="1" indent="0" algn="just" fontAlgn="auto">
              <a:lnSpc>
                <a:spcPct val="150000"/>
              </a:lnSpc>
            </a:pPr>
            <a:r>
              <a:rPr lang="en-US" altLang="zh-CN" sz="2220"/>
              <a:t>    </a:t>
            </a:r>
            <a:r>
              <a:rPr lang="zh-CN" altLang="en-US" sz="2220"/>
              <a:t>这是一张关于……的图表。</a:t>
            </a:r>
            <a:endParaRPr lang="zh-CN" altLang="en-US" sz="2220"/>
          </a:p>
          <a:p>
            <a:pPr marL="457200" lvl="1" indent="0" algn="just" fontAlgn="auto">
              <a:lnSpc>
                <a:spcPct val="150000"/>
              </a:lnSpc>
            </a:pPr>
            <a:r>
              <a:rPr lang="zh-CN" altLang="en-US" sz="2220" b="1">
                <a:solidFill>
                  <a:srgbClr val="7030A0"/>
                </a:solidFill>
                <a:effectLst>
                  <a:outerShdw blurRad="38100" dist="25400" dir="5400000" algn="ctr" rotWithShape="0">
                    <a:srgbClr val="6E747A">
                      <a:alpha val="43000"/>
                    </a:srgbClr>
                  </a:outerShdw>
                </a:effectLst>
              </a:rPr>
              <a:t>3. The data/information in the chart/graph/diagram is based on...</a:t>
            </a:r>
            <a:endParaRPr lang="zh-CN" altLang="en-US" sz="2220" b="1">
              <a:solidFill>
                <a:srgbClr val="7030A0"/>
              </a:solidFill>
              <a:effectLst>
                <a:outerShdw blurRad="38100" dist="25400" dir="5400000" algn="ctr" rotWithShape="0">
                  <a:srgbClr val="6E747A">
                    <a:alpha val="43000"/>
                  </a:srgbClr>
                </a:outerShdw>
              </a:effectLst>
            </a:endParaRPr>
          </a:p>
          <a:p>
            <a:pPr marL="457200" lvl="1" indent="0" algn="just" fontAlgn="auto">
              <a:lnSpc>
                <a:spcPct val="150000"/>
              </a:lnSpc>
            </a:pPr>
            <a:r>
              <a:rPr lang="en-US" altLang="zh-CN" sz="2220"/>
              <a:t>    </a:t>
            </a:r>
            <a:r>
              <a:rPr lang="zh-CN" altLang="en-US" sz="2220"/>
              <a:t>图表中的数据/信息基于……</a:t>
            </a:r>
            <a:endParaRPr lang="zh-CN" altLang="en-US" sz="2220"/>
          </a:p>
          <a:p>
            <a:pPr marL="457200" lvl="1" algn="just" fontAlgn="auto">
              <a:lnSpc>
                <a:spcPct val="150000"/>
              </a:lnSpc>
              <a:buClrTx/>
              <a:buSzTx/>
              <a:buFontTx/>
            </a:pPr>
            <a:r>
              <a:rPr lang="zh-CN" altLang="en-US" sz="2445">
                <a:effectLst>
                  <a:outerShdw blurRad="38100" dist="19050" dir="2700000" algn="tl" rotWithShape="0">
                    <a:schemeClr val="dk1">
                      <a:alpha val="40000"/>
                    </a:schemeClr>
                  </a:outerShdw>
                </a:effectLst>
                <a:highlight>
                  <a:srgbClr val="FFFF00"/>
                </a:highlight>
              </a:rPr>
              <a:t>二、描述数据比例</a:t>
            </a:r>
            <a:endParaRPr lang="zh-CN" altLang="en-US" sz="2445">
              <a:effectLst>
                <a:outerShdw blurRad="38100" dist="19050" dir="2700000" algn="tl" rotWithShape="0">
                  <a:schemeClr val="dk1">
                    <a:alpha val="40000"/>
                  </a:schemeClr>
                </a:outerShdw>
              </a:effectLst>
              <a:highlight>
                <a:srgbClr val="FFFF00"/>
              </a:highlight>
            </a:endParaRPr>
          </a:p>
          <a:p>
            <a:pPr marL="457200" lvl="1" algn="just" fontAlgn="auto">
              <a:lnSpc>
                <a:spcPct val="150000"/>
              </a:lnSpc>
              <a:buClrTx/>
              <a:buSzTx/>
              <a:buFontTx/>
            </a:pPr>
            <a:r>
              <a:rPr lang="zh-CN" altLang="en-US" sz="2220" b="1">
                <a:solidFill>
                  <a:srgbClr val="0070C0"/>
                </a:solidFill>
              </a:rPr>
              <a:t>1. A  accounts for/is responsible for/represents __% of the total.</a:t>
            </a:r>
            <a:endParaRPr lang="zh-CN" altLang="en-US" sz="2220" b="1">
              <a:solidFill>
                <a:srgbClr val="0070C0"/>
              </a:solidFill>
            </a:endParaRPr>
          </a:p>
          <a:p>
            <a:pPr marL="457200" lvl="1" indent="0" algn="just" fontAlgn="auto">
              <a:lnSpc>
                <a:spcPct val="150000"/>
              </a:lnSpc>
            </a:pPr>
            <a:r>
              <a:rPr lang="en-US" altLang="zh-CN" sz="2220"/>
              <a:t>    </a:t>
            </a:r>
            <a:r>
              <a:rPr lang="zh-CN" altLang="en-US" sz="2220"/>
              <a:t>A占总数的__% 。</a:t>
            </a:r>
            <a:endParaRPr lang="zh-CN" altLang="en-US" sz="2220"/>
          </a:p>
          <a:p>
            <a:pPr marL="457200" lvl="1" indent="0" algn="just" fontAlgn="auto">
              <a:lnSpc>
                <a:spcPct val="150000"/>
              </a:lnSpc>
            </a:pPr>
            <a:r>
              <a:rPr lang="zh-CN" altLang="en-US" sz="2220" b="1">
                <a:solidFill>
                  <a:srgbClr val="7030A0"/>
                </a:solidFill>
                <a:effectLst>
                  <a:outerShdw blurRad="38100" dist="25400" dir="5400000" algn="ctr" rotWithShape="0">
                    <a:srgbClr val="6E747A">
                      <a:alpha val="43000"/>
                    </a:srgbClr>
                  </a:outerShdw>
                </a:effectLst>
              </a:rPr>
              <a:t>2.  __% of the total is made up of</a:t>
            </a:r>
            <a:r>
              <a:rPr lang="en-US" altLang="zh-CN" sz="2220" b="1">
                <a:solidFill>
                  <a:srgbClr val="7030A0"/>
                </a:solidFill>
                <a:effectLst>
                  <a:outerShdw blurRad="38100" dist="25400" dir="5400000" algn="ctr" rotWithShape="0">
                    <a:srgbClr val="6E747A">
                      <a:alpha val="43000"/>
                    </a:srgbClr>
                  </a:outerShdw>
                </a:effectLst>
              </a:rPr>
              <a:t> A</a:t>
            </a:r>
            <a:r>
              <a:rPr lang="zh-CN" altLang="en-US" sz="2220" b="1">
                <a:solidFill>
                  <a:srgbClr val="7030A0"/>
                </a:solidFill>
                <a:effectLst>
                  <a:outerShdw blurRad="38100" dist="25400" dir="5400000" algn="ctr" rotWithShape="0">
                    <a:srgbClr val="6E747A">
                      <a:alpha val="43000"/>
                    </a:srgbClr>
                  </a:outerShdw>
                </a:effectLst>
              </a:rPr>
              <a:t> </a:t>
            </a:r>
            <a:endParaRPr lang="zh-CN" altLang="en-US" sz="2220" b="1">
              <a:solidFill>
                <a:srgbClr val="7030A0"/>
              </a:solidFill>
              <a:effectLst>
                <a:outerShdw blurRad="38100" dist="25400" dir="5400000" algn="ctr" rotWithShape="0">
                  <a:srgbClr val="6E747A">
                    <a:alpha val="43000"/>
                  </a:srgbClr>
                </a:outerShdw>
              </a:effectLst>
            </a:endParaRPr>
          </a:p>
          <a:p>
            <a:pPr marL="457200" lvl="1" indent="0" algn="just" fontAlgn="auto">
              <a:lnSpc>
                <a:spcPct val="150000"/>
              </a:lnSpc>
            </a:pPr>
            <a:r>
              <a:rPr lang="en-US" altLang="zh-CN" sz="2220"/>
              <a:t>    </a:t>
            </a:r>
            <a:r>
              <a:rPr lang="zh-CN" altLang="en-US" sz="2220"/>
              <a:t>总数的__% 由A构成。</a:t>
            </a:r>
            <a:endParaRPr lang="zh-CN" altLang="en-US" sz="2220"/>
          </a:p>
          <a:p>
            <a:pPr marL="457200" lvl="1" indent="0" algn="just" fontAlgn="auto">
              <a:lnSpc>
                <a:spcPct val="150000"/>
              </a:lnSpc>
            </a:pPr>
            <a:endParaRPr lang="zh-CN" altLang="en-US" sz="2220"/>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430">
                                            <p:txEl>
                                              <p:pRg st="1" end="1"/>
                                            </p:txEl>
                                          </p:spTgt>
                                        </p:tgtEl>
                                        <p:attrNameLst>
                                          <p:attrName>style.visibility</p:attrName>
                                        </p:attrNameLst>
                                      </p:cBhvr>
                                      <p:to>
                                        <p:strVal val="visible"/>
                                      </p:to>
                                    </p:set>
                                    <p:anim calcmode="lin" valueType="num">
                                      <p:cBhvr additive="base">
                                        <p:cTn id="7" dur="500" fill="hold"/>
                                        <p:tgtEl>
                                          <p:spTgt spid="10494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4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430">
                                            <p:txEl>
                                              <p:pRg st="3" end="3"/>
                                            </p:txEl>
                                          </p:spTgt>
                                        </p:tgtEl>
                                        <p:attrNameLst>
                                          <p:attrName>style.visibility</p:attrName>
                                        </p:attrNameLst>
                                      </p:cBhvr>
                                      <p:to>
                                        <p:strVal val="visible"/>
                                      </p:to>
                                    </p:set>
                                    <p:anim calcmode="lin" valueType="num">
                                      <p:cBhvr additive="base">
                                        <p:cTn id="13" dur="500" fill="hold"/>
                                        <p:tgtEl>
                                          <p:spTgt spid="10494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4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430">
                                            <p:txEl>
                                              <p:pRg st="5" end="5"/>
                                            </p:txEl>
                                          </p:spTgt>
                                        </p:tgtEl>
                                        <p:attrNameLst>
                                          <p:attrName>style.visibility</p:attrName>
                                        </p:attrNameLst>
                                      </p:cBhvr>
                                      <p:to>
                                        <p:strVal val="visible"/>
                                      </p:to>
                                    </p:set>
                                    <p:anim calcmode="lin" valueType="num">
                                      <p:cBhvr additive="base">
                                        <p:cTn id="19" dur="500" fill="hold"/>
                                        <p:tgtEl>
                                          <p:spTgt spid="104943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4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9430">
                                            <p:txEl>
                                              <p:pRg st="8" end="8"/>
                                            </p:txEl>
                                          </p:spTgt>
                                        </p:tgtEl>
                                        <p:attrNameLst>
                                          <p:attrName>style.visibility</p:attrName>
                                        </p:attrNameLst>
                                      </p:cBhvr>
                                      <p:to>
                                        <p:strVal val="visible"/>
                                      </p:to>
                                    </p:set>
                                    <p:anim calcmode="lin" valueType="num">
                                      <p:cBhvr additive="base">
                                        <p:cTn id="25" dur="500" fill="hold"/>
                                        <p:tgtEl>
                                          <p:spTgt spid="1049430">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4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9430">
                                            <p:txEl>
                                              <p:pRg st="10" end="10"/>
                                            </p:txEl>
                                          </p:spTgt>
                                        </p:tgtEl>
                                        <p:attrNameLst>
                                          <p:attrName>style.visibility</p:attrName>
                                        </p:attrNameLst>
                                      </p:cBhvr>
                                      <p:to>
                                        <p:strVal val="visible"/>
                                      </p:to>
                                    </p:set>
                                    <p:anim calcmode="lin" valueType="num">
                                      <p:cBhvr additive="base">
                                        <p:cTn id="31" dur="500" fill="hold"/>
                                        <p:tgtEl>
                                          <p:spTgt spid="1049430">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43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394" name="任意多边形: 形状 356"/>
          <p:cNvSpPr/>
          <p:nvPr>
            <p:custDataLst>
              <p:tags r:id="rId1"/>
            </p:custDataLst>
          </p:nvPr>
        </p:nvSpPr>
        <p:spPr>
          <a:xfrm>
            <a:off x="673100" y="1801495"/>
            <a:ext cx="10904220" cy="4461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396" name="标题 16"/>
          <p:cNvSpPr>
            <a:spLocks noGrp="1"/>
          </p:cNvSpPr>
          <p:nvPr>
            <p:ph type="title"/>
            <p:custDataLst>
              <p:tags r:id="rId2"/>
            </p:custDataLst>
          </p:nvPr>
        </p:nvSpPr>
        <p:spPr>
          <a:xfrm>
            <a:off x="582930" y="241255"/>
            <a:ext cx="10800000" cy="720000"/>
          </a:xfrm>
        </p:spPr>
        <p:txBody>
          <a:bodyPr/>
          <a:lstStyle/>
          <a:p>
            <a:r>
              <a:rPr lang="zh-CN" altLang="en-US"/>
              <a:t>图表描述表达语句</a:t>
            </a:r>
            <a:r>
              <a:rPr lang="en-US" altLang="zh-CN"/>
              <a:t>  </a:t>
            </a:r>
            <a:r>
              <a:rPr lang="zh-CN" altLang="en-US" sz="2400">
                <a:solidFill>
                  <a:schemeClr val="accent1"/>
                </a:solidFill>
                <a:effectLst>
                  <a:outerShdw blurRad="38100" dist="25400" dir="5400000" algn="ctr" rotWithShape="0">
                    <a:srgbClr val="6E747A">
                      <a:alpha val="43000"/>
                    </a:srgbClr>
                  </a:outerShdw>
                </a:effectLst>
                <a:sym typeface="+mn-ea"/>
              </a:rPr>
              <a:t>图表数据描述与分析方法</a:t>
            </a:r>
            <a:endParaRPr lang="zh-CN" altLang="en-US" sz="2400">
              <a:solidFill>
                <a:schemeClr val="accent1"/>
              </a:solidFill>
              <a:effectLst>
                <a:outerShdw blurRad="38100" dist="25400" dir="5400000" algn="ctr" rotWithShape="0">
                  <a:srgbClr val="6E747A">
                    <a:alpha val="43000"/>
                  </a:srgbClr>
                </a:outerShdw>
              </a:effectLst>
            </a:endParaRPr>
          </a:p>
        </p:txBody>
      </p:sp>
      <p:sp>
        <p:nvSpPr>
          <p:cNvPr id="1049398" name="任意多边形: 形状 1388"/>
          <p:cNvSpPr/>
          <p:nvPr>
            <p:custDataLst>
              <p:tags r:id="rId3"/>
            </p:custDataLst>
          </p:nvPr>
        </p:nvSpPr>
        <p:spPr>
          <a:xfrm>
            <a:off x="673100" y="1717675"/>
            <a:ext cx="10904220" cy="456247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400" name="任意多边形: 形状 359"/>
          <p:cNvSpPr/>
          <p:nvPr>
            <p:custDataLst>
              <p:tags r:id="rId4"/>
            </p:custDataLst>
          </p:nvPr>
        </p:nvSpPr>
        <p:spPr>
          <a:xfrm>
            <a:off x="10784840" y="551053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402" name="任意多边形: 形状 356"/>
          <p:cNvSpPr/>
          <p:nvPr>
            <p:custDataLst>
              <p:tags r:id="rId5"/>
            </p:custDataLst>
          </p:nvPr>
        </p:nvSpPr>
        <p:spPr>
          <a:xfrm>
            <a:off x="676910" y="1050290"/>
            <a:ext cx="10904220" cy="522287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404" name="矩形: 圆角 21"/>
          <p:cNvSpPr/>
          <p:nvPr>
            <p:custDataLst>
              <p:tags r:id="rId6"/>
            </p:custDataLst>
          </p:nvPr>
        </p:nvSpPr>
        <p:spPr>
          <a:xfrm>
            <a:off x="695960" y="1049655"/>
            <a:ext cx="10904855" cy="443230"/>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6" name="椭圆 1"/>
          <p:cNvSpPr/>
          <p:nvPr>
            <p:custDataLst>
              <p:tags r:id="rId7"/>
            </p:custDataLst>
          </p:nvPr>
        </p:nvSpPr>
        <p:spPr>
          <a:xfrm flipH="1">
            <a:off x="1030922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08" name="弧形 2"/>
          <p:cNvSpPr/>
          <p:nvPr>
            <p:custDataLst>
              <p:tags r:id="rId8"/>
            </p:custDataLst>
          </p:nvPr>
        </p:nvSpPr>
        <p:spPr>
          <a:xfrm flipH="1">
            <a:off x="1025779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0" name="椭圆 3"/>
          <p:cNvSpPr/>
          <p:nvPr>
            <p:custDataLst>
              <p:tags r:id="rId9"/>
            </p:custDataLst>
          </p:nvPr>
        </p:nvSpPr>
        <p:spPr>
          <a:xfrm flipH="1">
            <a:off x="970661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2" name="弧形 4"/>
          <p:cNvSpPr/>
          <p:nvPr>
            <p:custDataLst>
              <p:tags r:id="rId10"/>
            </p:custDataLst>
          </p:nvPr>
        </p:nvSpPr>
        <p:spPr>
          <a:xfrm flipH="1">
            <a:off x="9655175"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4" name="椭圆 5"/>
          <p:cNvSpPr/>
          <p:nvPr>
            <p:custDataLst>
              <p:tags r:id="rId11"/>
            </p:custDataLst>
          </p:nvPr>
        </p:nvSpPr>
        <p:spPr>
          <a:xfrm flipH="1">
            <a:off x="91039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6" name="弧形 6"/>
          <p:cNvSpPr/>
          <p:nvPr>
            <p:custDataLst>
              <p:tags r:id="rId12"/>
            </p:custDataLst>
          </p:nvPr>
        </p:nvSpPr>
        <p:spPr>
          <a:xfrm flipH="1">
            <a:off x="905256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8" name="椭圆 8"/>
          <p:cNvSpPr/>
          <p:nvPr>
            <p:custDataLst>
              <p:tags r:id="rId13"/>
            </p:custDataLst>
          </p:nvPr>
        </p:nvSpPr>
        <p:spPr>
          <a:xfrm>
            <a:off x="159956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0" name="弧形 9"/>
          <p:cNvSpPr/>
          <p:nvPr>
            <p:custDataLst>
              <p:tags r:id="rId14"/>
            </p:custDataLst>
          </p:nvPr>
        </p:nvSpPr>
        <p:spPr>
          <a:xfrm>
            <a:off x="157607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2" name="椭圆 11"/>
          <p:cNvSpPr/>
          <p:nvPr>
            <p:custDataLst>
              <p:tags r:id="rId15"/>
            </p:custDataLst>
          </p:nvPr>
        </p:nvSpPr>
        <p:spPr>
          <a:xfrm>
            <a:off x="220218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4" name="弧形 18"/>
          <p:cNvSpPr/>
          <p:nvPr>
            <p:custDataLst>
              <p:tags r:id="rId16"/>
            </p:custDataLst>
          </p:nvPr>
        </p:nvSpPr>
        <p:spPr>
          <a:xfrm>
            <a:off x="217932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6" name="椭圆 19"/>
          <p:cNvSpPr/>
          <p:nvPr>
            <p:custDataLst>
              <p:tags r:id="rId17"/>
            </p:custDataLst>
          </p:nvPr>
        </p:nvSpPr>
        <p:spPr>
          <a:xfrm>
            <a:off x="28047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8" name="弧形 20"/>
          <p:cNvSpPr/>
          <p:nvPr>
            <p:custDataLst>
              <p:tags r:id="rId18"/>
            </p:custDataLst>
          </p:nvPr>
        </p:nvSpPr>
        <p:spPr>
          <a:xfrm>
            <a:off x="2780665"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30" name="文本框 17"/>
          <p:cNvSpPr txBox="1"/>
          <p:nvPr>
            <p:custDataLst>
              <p:tags r:id="rId19"/>
            </p:custDataLst>
          </p:nvPr>
        </p:nvSpPr>
        <p:spPr>
          <a:xfrm>
            <a:off x="1576070" y="1492885"/>
            <a:ext cx="9409430" cy="4617085"/>
          </a:xfrm>
          <a:prstGeom prst="rect">
            <a:avLst/>
          </a:prstGeom>
          <a:noFill/>
        </p:spPr>
        <p:txBody>
          <a:bodyPr wrap="square" rtlCol="0" anchor="ctr" anchorCtr="0">
            <a:noAutofit/>
          </a:bodyPr>
          <a:lstStyle/>
          <a:p>
            <a:pPr marL="457200" lvl="1" algn="just" fontAlgn="auto">
              <a:lnSpc>
                <a:spcPct val="150000"/>
              </a:lnSpc>
              <a:buClrTx/>
              <a:buSzTx/>
              <a:buFontTx/>
            </a:pPr>
            <a:r>
              <a:rPr lang="zh-CN" altLang="en-US" sz="2200">
                <a:effectLst>
                  <a:outerShdw blurRad="38100" dist="19050" dir="2700000" algn="tl" rotWithShape="0">
                    <a:schemeClr val="dk1">
                      <a:alpha val="40000"/>
                    </a:schemeClr>
                  </a:outerShdw>
                </a:effectLst>
                <a:highlight>
                  <a:srgbClr val="FFFF00"/>
                </a:highlight>
              </a:rPr>
              <a:t>三、比较数据大小</a:t>
            </a:r>
            <a:endParaRPr lang="zh-CN" altLang="en-US" sz="2200">
              <a:effectLst>
                <a:outerShdw blurRad="38100" dist="19050" dir="2700000" algn="tl" rotWithShape="0">
                  <a:schemeClr val="dk1">
                    <a:alpha val="40000"/>
                  </a:schemeClr>
                </a:outerShdw>
              </a:effectLst>
              <a:highlight>
                <a:srgbClr val="FFFF00"/>
              </a:highlight>
            </a:endParaRPr>
          </a:p>
          <a:p>
            <a:pPr marL="457200" lvl="1" indent="0" algn="just" fontAlgn="auto">
              <a:lnSpc>
                <a:spcPct val="150000"/>
              </a:lnSpc>
            </a:pPr>
            <a:r>
              <a:rPr lang="zh-CN" altLang="en-US" sz="2000" b="1">
                <a:solidFill>
                  <a:srgbClr val="7030A0"/>
                </a:solidFill>
                <a:effectLst>
                  <a:outerShdw blurRad="38100" dist="25400" dir="5400000" algn="ctr" rotWithShape="0">
                    <a:srgbClr val="6E747A">
                      <a:alpha val="43000"/>
                    </a:srgbClr>
                  </a:outerShdw>
                </a:effectLst>
              </a:rPr>
              <a:t>1.</a:t>
            </a:r>
            <a:r>
              <a:rPr lang="en-US" altLang="zh-CN" sz="2000" b="1">
                <a:solidFill>
                  <a:srgbClr val="7030A0"/>
                </a:solidFill>
                <a:effectLst>
                  <a:outerShdw blurRad="38100" dist="25400" dir="5400000" algn="ctr" rotWithShape="0">
                    <a:srgbClr val="6E747A">
                      <a:alpha val="43000"/>
                    </a:srgbClr>
                  </a:outerShdw>
                </a:effectLst>
              </a:rPr>
              <a:t> </a:t>
            </a:r>
            <a:r>
              <a:rPr lang="zh-CN" altLang="en-US" sz="2000" b="1">
                <a:solidFill>
                  <a:srgbClr val="7030A0"/>
                </a:solidFill>
                <a:effectLst>
                  <a:outerShdw blurRad="38100" dist="25400" dir="5400000" algn="ctr" rotWithShape="0">
                    <a:srgbClr val="6E747A">
                      <a:alpha val="43000"/>
                    </a:srgbClr>
                  </a:outerShdw>
                </a:effectLst>
              </a:rPr>
              <a:t>A is the largest/smallest component, taking up __%.</a:t>
            </a:r>
            <a:endParaRPr lang="zh-CN" altLang="en-US" sz="2000" b="1">
              <a:solidFill>
                <a:srgbClr val="7030A0"/>
              </a:solidFill>
              <a:effectLst>
                <a:outerShdw blurRad="38100" dist="25400" dir="5400000" algn="ctr" rotWithShape="0">
                  <a:srgbClr val="6E747A">
                    <a:alpha val="43000"/>
                  </a:srgbClr>
                </a:outerShdw>
              </a:effectLst>
            </a:endParaRPr>
          </a:p>
          <a:p>
            <a:pPr marL="457200" lvl="1" indent="0" algn="just" fontAlgn="auto">
              <a:lnSpc>
                <a:spcPct val="150000"/>
              </a:lnSpc>
            </a:pPr>
            <a:r>
              <a:rPr lang="en-US" altLang="zh-CN" sz="2000"/>
              <a:t>    </a:t>
            </a:r>
            <a:r>
              <a:rPr lang="zh-CN" altLang="en-US" sz="2000"/>
              <a:t>A是最大/最小的组成部分，占__% 。</a:t>
            </a:r>
            <a:endParaRPr lang="zh-CN" altLang="en-US" sz="2000"/>
          </a:p>
          <a:p>
            <a:pPr marL="457200" lvl="1" indent="0" algn="just" fontAlgn="auto">
              <a:lnSpc>
                <a:spcPct val="150000"/>
              </a:lnSpc>
            </a:pPr>
            <a:r>
              <a:rPr lang="zh-CN" altLang="en-US" sz="2000" b="1">
                <a:solidFill>
                  <a:srgbClr val="0070C0"/>
                </a:solidFill>
              </a:rPr>
              <a:t>2.</a:t>
            </a:r>
            <a:r>
              <a:rPr lang="en-US" altLang="zh-CN" sz="2000" b="1">
                <a:solidFill>
                  <a:srgbClr val="0070C0"/>
                </a:solidFill>
              </a:rPr>
              <a:t> </a:t>
            </a:r>
            <a:r>
              <a:rPr lang="zh-CN" altLang="en-US" sz="2000" b="1">
                <a:solidFill>
                  <a:srgbClr val="0070C0"/>
                </a:solidFill>
              </a:rPr>
              <a:t>A has the highest/lowest percentage, reaching __%.</a:t>
            </a:r>
            <a:endParaRPr lang="zh-CN" altLang="en-US" sz="2000" b="1">
              <a:solidFill>
                <a:srgbClr val="0070C0"/>
              </a:solidFill>
            </a:endParaRPr>
          </a:p>
          <a:p>
            <a:pPr marL="457200" lvl="1" indent="0" algn="just" fontAlgn="auto">
              <a:lnSpc>
                <a:spcPct val="150000"/>
              </a:lnSpc>
            </a:pPr>
            <a:r>
              <a:rPr lang="en-US" altLang="zh-CN" sz="2200"/>
              <a:t>   </a:t>
            </a:r>
            <a:r>
              <a:rPr lang="zh-CN" altLang="en-US" sz="2000"/>
              <a:t>A的百分比最高/最低，达到__% 。</a:t>
            </a:r>
            <a:endParaRPr lang="zh-CN" altLang="en-US" sz="2000"/>
          </a:p>
          <a:p>
            <a:pPr marL="457200" lvl="1" indent="0" algn="just" fontAlgn="auto">
              <a:lnSpc>
                <a:spcPct val="150000"/>
              </a:lnSpc>
            </a:pPr>
            <a:r>
              <a:rPr lang="zh-CN" altLang="en-US" sz="2000" b="1">
                <a:solidFill>
                  <a:srgbClr val="7030A0"/>
                </a:solidFill>
                <a:effectLst>
                  <a:outerShdw blurRad="38100" dist="25400" dir="5400000" algn="ctr" rotWithShape="0">
                    <a:srgbClr val="6E747A">
                      <a:alpha val="43000"/>
                    </a:srgbClr>
                  </a:outerShdw>
                </a:effectLst>
              </a:rPr>
              <a:t>3.The percentage of A is significantly higher/lower than that of B.</a:t>
            </a:r>
            <a:endParaRPr lang="zh-CN" altLang="en-US" sz="2000" b="1">
              <a:solidFill>
                <a:srgbClr val="7030A0"/>
              </a:solidFill>
              <a:effectLst>
                <a:outerShdw blurRad="38100" dist="25400" dir="5400000" algn="ctr" rotWithShape="0">
                  <a:srgbClr val="6E747A">
                    <a:alpha val="43000"/>
                  </a:srgbClr>
                </a:outerShdw>
              </a:effectLst>
            </a:endParaRPr>
          </a:p>
          <a:p>
            <a:pPr marL="457200" lvl="1" indent="0" algn="just" fontAlgn="auto">
              <a:lnSpc>
                <a:spcPct val="150000"/>
              </a:lnSpc>
            </a:pPr>
            <a:r>
              <a:rPr lang="en-US" altLang="zh-CN" sz="2000"/>
              <a:t>   </a:t>
            </a:r>
            <a:r>
              <a:rPr lang="zh-CN" altLang="en-US" sz="2000"/>
              <a:t>A的百分比明显高于/低于B的百分比。</a:t>
            </a:r>
            <a:endParaRPr lang="zh-CN" altLang="en-US" sz="2000"/>
          </a:p>
          <a:p>
            <a:pPr marL="457200" lvl="1" indent="0" algn="just" fontAlgn="auto">
              <a:lnSpc>
                <a:spcPct val="150000"/>
              </a:lnSpc>
            </a:pPr>
            <a:r>
              <a:rPr lang="zh-CN" altLang="en-US" sz="1900" b="1">
                <a:solidFill>
                  <a:srgbClr val="0070C0"/>
                </a:solidFill>
              </a:rPr>
              <a:t>4.The proportion of A is nearly/twice/several times as much as that of B.</a:t>
            </a:r>
            <a:endParaRPr lang="zh-CN" altLang="en-US" sz="1900" b="1">
              <a:solidFill>
                <a:srgbClr val="0070C0"/>
              </a:solidFill>
            </a:endParaRPr>
          </a:p>
          <a:p>
            <a:pPr marL="457200" lvl="1" indent="0" algn="just" fontAlgn="auto">
              <a:lnSpc>
                <a:spcPct val="150000"/>
              </a:lnSpc>
            </a:pPr>
            <a:r>
              <a:rPr lang="en-US" altLang="zh-CN" sz="2200"/>
              <a:t>   </a:t>
            </a:r>
            <a:r>
              <a:rPr lang="en-US" altLang="zh-CN" sz="2000"/>
              <a:t>A</a:t>
            </a:r>
            <a:r>
              <a:rPr lang="zh-CN" altLang="en-US" sz="2000"/>
              <a:t>的比例几乎是</a:t>
            </a:r>
            <a:r>
              <a:rPr lang="en-US" altLang="zh-CN" sz="2000"/>
              <a:t>/</a:t>
            </a:r>
            <a:r>
              <a:rPr lang="zh-CN" altLang="en-US" sz="2000"/>
              <a:t>两倍于</a:t>
            </a:r>
            <a:r>
              <a:rPr lang="en-US" altLang="zh-CN" sz="2000"/>
              <a:t>/</a:t>
            </a:r>
            <a:r>
              <a:rPr lang="zh-CN" altLang="en-US" sz="2000"/>
              <a:t>数倍于</a:t>
            </a:r>
            <a:r>
              <a:rPr lang="en-US" altLang="zh-CN" sz="2000"/>
              <a:t>B</a:t>
            </a:r>
            <a:r>
              <a:rPr lang="zh-CN" altLang="en-US" sz="2000"/>
              <a:t>的比例。</a:t>
            </a:r>
            <a:endParaRPr lang="zh-CN" altLang="en-US" sz="2000"/>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430">
                                            <p:txEl>
                                              <p:pRg st="1" end="1"/>
                                            </p:txEl>
                                          </p:spTgt>
                                        </p:tgtEl>
                                        <p:attrNameLst>
                                          <p:attrName>style.visibility</p:attrName>
                                        </p:attrNameLst>
                                      </p:cBhvr>
                                      <p:to>
                                        <p:strVal val="visible"/>
                                      </p:to>
                                    </p:set>
                                    <p:anim calcmode="lin" valueType="num">
                                      <p:cBhvr additive="base">
                                        <p:cTn id="7" dur="500" fill="hold"/>
                                        <p:tgtEl>
                                          <p:spTgt spid="10494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4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430">
                                            <p:txEl>
                                              <p:pRg st="3" end="3"/>
                                            </p:txEl>
                                          </p:spTgt>
                                        </p:tgtEl>
                                        <p:attrNameLst>
                                          <p:attrName>style.visibility</p:attrName>
                                        </p:attrNameLst>
                                      </p:cBhvr>
                                      <p:to>
                                        <p:strVal val="visible"/>
                                      </p:to>
                                    </p:set>
                                    <p:anim calcmode="lin" valueType="num">
                                      <p:cBhvr additive="base">
                                        <p:cTn id="13" dur="500" fill="hold"/>
                                        <p:tgtEl>
                                          <p:spTgt spid="10494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4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430">
                                            <p:txEl>
                                              <p:pRg st="5" end="5"/>
                                            </p:txEl>
                                          </p:spTgt>
                                        </p:tgtEl>
                                        <p:attrNameLst>
                                          <p:attrName>style.visibility</p:attrName>
                                        </p:attrNameLst>
                                      </p:cBhvr>
                                      <p:to>
                                        <p:strVal val="visible"/>
                                      </p:to>
                                    </p:set>
                                    <p:anim calcmode="lin" valueType="num">
                                      <p:cBhvr additive="base">
                                        <p:cTn id="19" dur="500" fill="hold"/>
                                        <p:tgtEl>
                                          <p:spTgt spid="104943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4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9430">
                                            <p:txEl>
                                              <p:pRg st="7" end="7"/>
                                            </p:txEl>
                                          </p:spTgt>
                                        </p:tgtEl>
                                        <p:attrNameLst>
                                          <p:attrName>style.visibility</p:attrName>
                                        </p:attrNameLst>
                                      </p:cBhvr>
                                      <p:to>
                                        <p:strVal val="visible"/>
                                      </p:to>
                                    </p:set>
                                    <p:anim calcmode="lin" valueType="num">
                                      <p:cBhvr additive="base">
                                        <p:cTn id="25" dur="500" fill="hold"/>
                                        <p:tgtEl>
                                          <p:spTgt spid="104943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4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394" name="任意多边形: 形状 356"/>
          <p:cNvSpPr/>
          <p:nvPr>
            <p:custDataLst>
              <p:tags r:id="rId1"/>
            </p:custDataLst>
          </p:nvPr>
        </p:nvSpPr>
        <p:spPr>
          <a:xfrm>
            <a:off x="673100" y="1801495"/>
            <a:ext cx="10904220" cy="4461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396" name="标题 16"/>
          <p:cNvSpPr>
            <a:spLocks noGrp="1"/>
          </p:cNvSpPr>
          <p:nvPr>
            <p:ph type="title"/>
            <p:custDataLst>
              <p:tags r:id="rId2"/>
            </p:custDataLst>
          </p:nvPr>
        </p:nvSpPr>
        <p:spPr>
          <a:xfrm>
            <a:off x="582930" y="241255"/>
            <a:ext cx="10800000" cy="720000"/>
          </a:xfrm>
        </p:spPr>
        <p:txBody>
          <a:bodyPr/>
          <a:lstStyle/>
          <a:p>
            <a:r>
              <a:rPr lang="zh-CN" altLang="en-US"/>
              <a:t>图表描述表达语句</a:t>
            </a:r>
            <a:r>
              <a:rPr lang="en-US" altLang="zh-CN"/>
              <a:t>    </a:t>
            </a:r>
            <a:r>
              <a:rPr lang="zh-CN" altLang="en-US" sz="2400">
                <a:solidFill>
                  <a:schemeClr val="accent1"/>
                </a:solidFill>
                <a:effectLst>
                  <a:outerShdw blurRad="38100" dist="25400" dir="5400000" algn="ctr" rotWithShape="0">
                    <a:srgbClr val="6E747A">
                      <a:alpha val="43000"/>
                    </a:srgbClr>
                  </a:outerShdw>
                </a:effectLst>
                <a:sym typeface="+mn-ea"/>
              </a:rPr>
              <a:t>图表数据描述与分析方法</a:t>
            </a:r>
            <a:endParaRPr lang="zh-CN" altLang="en-US" sz="2400">
              <a:solidFill>
                <a:schemeClr val="accent1"/>
              </a:solidFill>
              <a:effectLst>
                <a:outerShdw blurRad="38100" dist="25400" dir="5400000" algn="ctr" rotWithShape="0">
                  <a:srgbClr val="6E747A">
                    <a:alpha val="43000"/>
                  </a:srgbClr>
                </a:outerShdw>
              </a:effectLst>
            </a:endParaRPr>
          </a:p>
        </p:txBody>
      </p:sp>
      <p:sp>
        <p:nvSpPr>
          <p:cNvPr id="1049398" name="任意多边形: 形状 1388"/>
          <p:cNvSpPr/>
          <p:nvPr>
            <p:custDataLst>
              <p:tags r:id="rId3"/>
            </p:custDataLst>
          </p:nvPr>
        </p:nvSpPr>
        <p:spPr>
          <a:xfrm>
            <a:off x="673100" y="1717675"/>
            <a:ext cx="10904220" cy="456247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400" name="任意多边形: 形状 359"/>
          <p:cNvSpPr/>
          <p:nvPr>
            <p:custDataLst>
              <p:tags r:id="rId4"/>
            </p:custDataLst>
          </p:nvPr>
        </p:nvSpPr>
        <p:spPr>
          <a:xfrm>
            <a:off x="10784840" y="551053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402" name="任意多边形: 形状 356"/>
          <p:cNvSpPr/>
          <p:nvPr>
            <p:custDataLst>
              <p:tags r:id="rId5"/>
            </p:custDataLst>
          </p:nvPr>
        </p:nvSpPr>
        <p:spPr>
          <a:xfrm>
            <a:off x="676910" y="1050290"/>
            <a:ext cx="10904220" cy="522287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404" name="矩形: 圆角 21"/>
          <p:cNvSpPr/>
          <p:nvPr>
            <p:custDataLst>
              <p:tags r:id="rId6"/>
            </p:custDataLst>
          </p:nvPr>
        </p:nvSpPr>
        <p:spPr>
          <a:xfrm>
            <a:off x="695960" y="1049655"/>
            <a:ext cx="10904855" cy="443230"/>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6" name="椭圆 1"/>
          <p:cNvSpPr/>
          <p:nvPr>
            <p:custDataLst>
              <p:tags r:id="rId7"/>
            </p:custDataLst>
          </p:nvPr>
        </p:nvSpPr>
        <p:spPr>
          <a:xfrm flipH="1">
            <a:off x="1030922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08" name="弧形 2"/>
          <p:cNvSpPr/>
          <p:nvPr>
            <p:custDataLst>
              <p:tags r:id="rId8"/>
            </p:custDataLst>
          </p:nvPr>
        </p:nvSpPr>
        <p:spPr>
          <a:xfrm flipH="1">
            <a:off x="1025779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0" name="椭圆 3"/>
          <p:cNvSpPr/>
          <p:nvPr>
            <p:custDataLst>
              <p:tags r:id="rId9"/>
            </p:custDataLst>
          </p:nvPr>
        </p:nvSpPr>
        <p:spPr>
          <a:xfrm flipH="1">
            <a:off x="970661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2" name="弧形 4"/>
          <p:cNvSpPr/>
          <p:nvPr>
            <p:custDataLst>
              <p:tags r:id="rId10"/>
            </p:custDataLst>
          </p:nvPr>
        </p:nvSpPr>
        <p:spPr>
          <a:xfrm flipH="1">
            <a:off x="9655175"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4" name="椭圆 5"/>
          <p:cNvSpPr/>
          <p:nvPr>
            <p:custDataLst>
              <p:tags r:id="rId11"/>
            </p:custDataLst>
          </p:nvPr>
        </p:nvSpPr>
        <p:spPr>
          <a:xfrm flipH="1">
            <a:off x="91039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16" name="弧形 6"/>
          <p:cNvSpPr/>
          <p:nvPr>
            <p:custDataLst>
              <p:tags r:id="rId12"/>
            </p:custDataLst>
          </p:nvPr>
        </p:nvSpPr>
        <p:spPr>
          <a:xfrm flipH="1">
            <a:off x="905256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18" name="椭圆 8"/>
          <p:cNvSpPr/>
          <p:nvPr>
            <p:custDataLst>
              <p:tags r:id="rId13"/>
            </p:custDataLst>
          </p:nvPr>
        </p:nvSpPr>
        <p:spPr>
          <a:xfrm>
            <a:off x="159956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0" name="弧形 9"/>
          <p:cNvSpPr/>
          <p:nvPr>
            <p:custDataLst>
              <p:tags r:id="rId14"/>
            </p:custDataLst>
          </p:nvPr>
        </p:nvSpPr>
        <p:spPr>
          <a:xfrm>
            <a:off x="157607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2" name="椭圆 11"/>
          <p:cNvSpPr/>
          <p:nvPr>
            <p:custDataLst>
              <p:tags r:id="rId15"/>
            </p:custDataLst>
          </p:nvPr>
        </p:nvSpPr>
        <p:spPr>
          <a:xfrm>
            <a:off x="220218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4" name="弧形 18"/>
          <p:cNvSpPr/>
          <p:nvPr>
            <p:custDataLst>
              <p:tags r:id="rId16"/>
            </p:custDataLst>
          </p:nvPr>
        </p:nvSpPr>
        <p:spPr>
          <a:xfrm>
            <a:off x="217932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26" name="椭圆 19"/>
          <p:cNvSpPr/>
          <p:nvPr>
            <p:custDataLst>
              <p:tags r:id="rId17"/>
            </p:custDataLst>
          </p:nvPr>
        </p:nvSpPr>
        <p:spPr>
          <a:xfrm>
            <a:off x="28047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428" name="弧形 20"/>
          <p:cNvSpPr/>
          <p:nvPr>
            <p:custDataLst>
              <p:tags r:id="rId18"/>
            </p:custDataLst>
          </p:nvPr>
        </p:nvSpPr>
        <p:spPr>
          <a:xfrm>
            <a:off x="2780665"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430" name="文本框 17"/>
          <p:cNvSpPr txBox="1"/>
          <p:nvPr>
            <p:custDataLst>
              <p:tags r:id="rId19"/>
            </p:custDataLst>
          </p:nvPr>
        </p:nvSpPr>
        <p:spPr>
          <a:xfrm>
            <a:off x="1384935" y="1050290"/>
            <a:ext cx="9409430" cy="5059680"/>
          </a:xfrm>
          <a:prstGeom prst="rect">
            <a:avLst/>
          </a:prstGeom>
          <a:noFill/>
        </p:spPr>
        <p:txBody>
          <a:bodyPr wrap="square" rtlCol="0" anchor="ctr" anchorCtr="0">
            <a:normAutofit lnSpcReduction="10000"/>
          </a:bodyPr>
          <a:lstStyle/>
          <a:p>
            <a:pPr marL="457200" lvl="1" indent="0" algn="just" fontAlgn="auto">
              <a:lnSpc>
                <a:spcPct val="150000"/>
              </a:lnSpc>
            </a:pPr>
            <a:r>
              <a:rPr lang="zh-CN" altLang="en-US" sz="2200">
                <a:effectLst>
                  <a:outerShdw blurRad="38100" dist="19050" dir="2700000" algn="tl" rotWithShape="0">
                    <a:schemeClr val="dk1">
                      <a:alpha val="40000"/>
                    </a:schemeClr>
                  </a:outerShdw>
                </a:effectLst>
                <a:highlight>
                  <a:srgbClr val="FFFF00"/>
                </a:highlight>
              </a:rPr>
              <a:t>四、描述数据变化趋势（若图表有时间维度 ）</a:t>
            </a:r>
            <a:endParaRPr lang="zh-CN" altLang="en-US" sz="2200">
              <a:effectLst>
                <a:outerShdw blurRad="38100" dist="19050" dir="2700000" algn="tl" rotWithShape="0">
                  <a:schemeClr val="dk1">
                    <a:alpha val="40000"/>
                  </a:schemeClr>
                </a:outerShdw>
              </a:effectLst>
              <a:highlight>
                <a:srgbClr val="FFFF00"/>
              </a:highlight>
            </a:endParaRPr>
          </a:p>
          <a:p>
            <a:pPr marL="457200" lvl="1" indent="0" algn="just" fontAlgn="auto">
              <a:lnSpc>
                <a:spcPct val="150000"/>
              </a:lnSpc>
            </a:pPr>
            <a:endParaRPr lang="zh-CN" altLang="en-US"/>
          </a:p>
          <a:p>
            <a:pPr marL="457200" lvl="1" indent="0" algn="just" fontAlgn="auto">
              <a:lnSpc>
                <a:spcPct val="200000"/>
              </a:lnSpc>
            </a:pPr>
            <a:r>
              <a:rPr lang="zh-CN" altLang="en-US" sz="2000" b="1">
                <a:solidFill>
                  <a:srgbClr val="7030A0"/>
                </a:solidFill>
                <a:effectLst>
                  <a:outerShdw blurRad="38100" dist="25400" dir="5400000" algn="ctr" rotWithShape="0">
                    <a:srgbClr val="6E747A">
                      <a:alpha val="43000"/>
                    </a:srgbClr>
                  </a:outerShdw>
                </a:effectLst>
              </a:rPr>
              <a:t>1.The percentage of A has been on the rise/increase/decrease/fall from...to...</a:t>
            </a:r>
            <a:endParaRPr lang="zh-CN" altLang="en-US" sz="2000" b="1">
              <a:solidFill>
                <a:srgbClr val="7030A0"/>
              </a:solidFill>
              <a:effectLst>
                <a:outerShdw blurRad="38100" dist="25400" dir="5400000" algn="ctr" rotWithShape="0">
                  <a:srgbClr val="6E747A">
                    <a:alpha val="43000"/>
                  </a:srgbClr>
                </a:outerShdw>
              </a:effectLst>
            </a:endParaRPr>
          </a:p>
          <a:p>
            <a:pPr marL="457200" lvl="1" indent="0" algn="just" fontAlgn="auto">
              <a:lnSpc>
                <a:spcPct val="200000"/>
              </a:lnSpc>
            </a:pPr>
            <a:r>
              <a:rPr lang="zh-CN" altLang="en-US" sz="2000" b="1">
                <a:solidFill>
                  <a:srgbClr val="7030A0"/>
                </a:solidFill>
                <a:effectLst>
                  <a:outerShdw blurRad="38100" dist="25400" dir="5400000" algn="ctr" rotWithShape="0">
                    <a:srgbClr val="6E747A">
                      <a:alpha val="43000"/>
                    </a:srgbClr>
                  </a:outerShdw>
                </a:effectLst>
              </a:rPr>
              <a:t> </a:t>
            </a:r>
            <a:r>
              <a:rPr lang="en-US" altLang="zh-CN" sz="2000" b="1">
                <a:solidFill>
                  <a:srgbClr val="7030A0"/>
                </a:solidFill>
                <a:effectLst>
                  <a:outerShdw blurRad="38100" dist="25400" dir="5400000" algn="ctr" rotWithShape="0">
                    <a:srgbClr val="6E747A">
                      <a:alpha val="43000"/>
                    </a:srgbClr>
                  </a:outerShdw>
                </a:effectLst>
              </a:rPr>
              <a:t>  </a:t>
            </a:r>
            <a:r>
              <a:rPr lang="zh-CN" altLang="en-US" sz="2000"/>
              <a:t>A的百分比从……到……一直在上升/增加/下降 。</a:t>
            </a:r>
            <a:endParaRPr lang="zh-CN" altLang="en-US" sz="2000"/>
          </a:p>
          <a:p>
            <a:pPr marL="457200" lvl="1" indent="0" algn="just" fontAlgn="auto">
              <a:lnSpc>
                <a:spcPct val="150000"/>
              </a:lnSpc>
            </a:pPr>
            <a:endParaRPr lang="zh-CN" altLang="en-US" sz="2000"/>
          </a:p>
          <a:p>
            <a:pPr marL="457200" lvl="1" indent="0" algn="just" fontAlgn="auto">
              <a:lnSpc>
                <a:spcPct val="200000"/>
              </a:lnSpc>
            </a:pPr>
            <a:r>
              <a:rPr lang="zh-CN" altLang="en-US" sz="2000" b="1">
                <a:solidFill>
                  <a:srgbClr val="0070C0"/>
                </a:solidFill>
              </a:rPr>
              <a:t>2.There has been a steady/gradual/sharp/slight rise/increase/decrease/fall in the proportion of A from...to...</a:t>
            </a:r>
            <a:endParaRPr lang="zh-CN" altLang="en-US" sz="2000" b="1">
              <a:solidFill>
                <a:srgbClr val="0070C0"/>
              </a:solidFill>
            </a:endParaRPr>
          </a:p>
          <a:p>
            <a:pPr marL="457200" lvl="1" indent="0" algn="just" fontAlgn="auto">
              <a:lnSpc>
                <a:spcPct val="200000"/>
              </a:lnSpc>
            </a:pPr>
            <a:r>
              <a:rPr lang="zh-CN" altLang="en-US" sz="2000" b="1">
                <a:solidFill>
                  <a:srgbClr val="0070C0"/>
                </a:solidFill>
              </a:rPr>
              <a:t> </a:t>
            </a:r>
            <a:r>
              <a:rPr lang="en-US" altLang="zh-CN" sz="2000" b="1">
                <a:solidFill>
                  <a:srgbClr val="0070C0"/>
                </a:solidFill>
              </a:rPr>
              <a:t>  </a:t>
            </a:r>
            <a:r>
              <a:rPr lang="zh-CN" altLang="en-US" sz="2000"/>
              <a:t>从……到……，A的比例有稳定的/逐渐的/急剧的/轻微的上升/增加/下降</a:t>
            </a:r>
            <a:endParaRPr lang="zh-CN" altLang="en-US" sz="2000"/>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430">
                                            <p:txEl>
                                              <p:pRg st="2" end="2"/>
                                            </p:txEl>
                                          </p:spTgt>
                                        </p:tgtEl>
                                        <p:attrNameLst>
                                          <p:attrName>style.visibility</p:attrName>
                                        </p:attrNameLst>
                                      </p:cBhvr>
                                      <p:to>
                                        <p:strVal val="visible"/>
                                      </p:to>
                                    </p:set>
                                    <p:anim calcmode="lin" valueType="num">
                                      <p:cBhvr additive="base">
                                        <p:cTn id="7" dur="500" fill="hold"/>
                                        <p:tgtEl>
                                          <p:spTgt spid="10494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4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430">
                                            <p:txEl>
                                              <p:pRg st="5" end="5"/>
                                            </p:txEl>
                                          </p:spTgt>
                                        </p:tgtEl>
                                        <p:attrNameLst>
                                          <p:attrName>style.visibility</p:attrName>
                                        </p:attrNameLst>
                                      </p:cBhvr>
                                      <p:to>
                                        <p:strVal val="visible"/>
                                      </p:to>
                                    </p:set>
                                    <p:anim calcmode="lin" valueType="num">
                                      <p:cBhvr additive="base">
                                        <p:cTn id="13" dur="500" fill="hold"/>
                                        <p:tgtEl>
                                          <p:spTgt spid="1049430">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4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2" name="标题"/>
          <p:cNvSpPr>
            <a:spLocks noGrp="1"/>
          </p:cNvSpPr>
          <p:nvPr>
            <p:ph type="title"/>
            <p:custDataLst>
              <p:tags r:id="rId1"/>
            </p:custDataLst>
          </p:nvPr>
        </p:nvSpPr>
        <p:spPr/>
        <p:txBody>
          <a:bodyPr/>
          <a:lstStyle/>
          <a:p>
            <a:r>
              <a:rPr lang="zh-CN" altLang="en-US"/>
              <a:t>图表式作文框架</a:t>
            </a:r>
            <a:endParaRPr lang="zh-CN" altLang="en-US"/>
          </a:p>
        </p:txBody>
      </p:sp>
      <p:sp>
        <p:nvSpPr>
          <p:cNvPr id="1049476" name="节编号"/>
          <p:cNvSpPr>
            <a:spLocks noGrp="1"/>
          </p:cNvSpPr>
          <p:nvPr>
            <p:ph type="body" sz="quarter" idx="13"/>
            <p:custDataLst>
              <p:tags r:id="rId2"/>
            </p:custDataLst>
          </p:nvPr>
        </p:nvSpPr>
        <p:spPr/>
        <p:txBody>
          <a:bodyPr/>
          <a:lstStyle/>
          <a:p>
            <a:r>
              <a:rPr lang="zh-CN" altLang="en-US"/>
              <a:t>04</a:t>
            </a:r>
            <a:endParaRPr lang="zh-CN" altLang="en-US"/>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8" name="任意多边形: 形状 37"/>
          <p:cNvSpPr/>
          <p:nvPr>
            <p:custDataLst>
              <p:tags r:id="rId1"/>
            </p:custDataLst>
          </p:nvPr>
        </p:nvSpPr>
        <p:spPr>
          <a:xfrm>
            <a:off x="9762490" y="4254500"/>
            <a:ext cx="2440940" cy="2603500"/>
          </a:xfrm>
          <a:custGeom>
            <a:avLst/>
            <a:gdLst>
              <a:gd name="connsiteX0" fmla="*/ 3372960 w 6606075"/>
              <a:gd name="connsiteY0" fmla="*/ 0 h 6858000"/>
              <a:gd name="connsiteX1" fmla="*/ 6606075 w 6606075"/>
              <a:gd name="connsiteY1" fmla="*/ 0 h 6858000"/>
              <a:gd name="connsiteX2" fmla="*/ 6606075 w 6606075"/>
              <a:gd name="connsiteY2" fmla="*/ 4235606 h 6858000"/>
              <a:gd name="connsiteX3" fmla="*/ 6572407 w 6606075"/>
              <a:gd name="connsiteY3" fmla="*/ 4226949 h 6858000"/>
              <a:gd name="connsiteX4" fmla="*/ 6295001 w 6606075"/>
              <a:gd name="connsiteY4" fmla="*/ 4198984 h 6858000"/>
              <a:gd name="connsiteX5" fmla="*/ 4918536 w 6606075"/>
              <a:gd name="connsiteY5" fmla="*/ 5575449 h 6858000"/>
              <a:gd name="connsiteX6" fmla="*/ 5759219 w 6606075"/>
              <a:gd name="connsiteY6" fmla="*/ 6843745 h 6858000"/>
              <a:gd name="connsiteX7" fmla="*/ 5798167 w 6606075"/>
              <a:gd name="connsiteY7" fmla="*/ 6858000 h 6858000"/>
              <a:gd name="connsiteX8" fmla="*/ 131098 w 6606075"/>
              <a:gd name="connsiteY8" fmla="*/ 6858000 h 6858000"/>
              <a:gd name="connsiteX9" fmla="*/ 127892 w 6606075"/>
              <a:gd name="connsiteY9" fmla="*/ 6844111 h 6858000"/>
              <a:gd name="connsiteX10" fmla="*/ 0 w 6606075"/>
              <a:gd name="connsiteY10" fmla="*/ 5575449 h 6858000"/>
              <a:gd name="connsiteX11" fmla="*/ 3294430 w 6606075"/>
              <a:gd name="connsiteY11" fmla="*/ 40221 h 6858000"/>
              <a:gd name="connsiteX12" fmla="*/ 3372960 w 660607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6075" h="6858000">
                <a:moveTo>
                  <a:pt x="3372960" y="0"/>
                </a:moveTo>
                <a:lnTo>
                  <a:pt x="6606075" y="0"/>
                </a:lnTo>
                <a:lnTo>
                  <a:pt x="6606075" y="4235606"/>
                </a:lnTo>
                <a:lnTo>
                  <a:pt x="6572407" y="4226949"/>
                </a:lnTo>
                <a:cubicBezTo>
                  <a:pt x="6482802" y="4208613"/>
                  <a:pt x="6390026" y="4198984"/>
                  <a:pt x="6295001" y="4198984"/>
                </a:cubicBezTo>
                <a:cubicBezTo>
                  <a:pt x="5534800" y="4198984"/>
                  <a:pt x="4918536" y="4815248"/>
                  <a:pt x="4918536" y="5575449"/>
                </a:cubicBezTo>
                <a:cubicBezTo>
                  <a:pt x="4918536" y="6145600"/>
                  <a:pt x="5265184" y="6634786"/>
                  <a:pt x="5759219" y="6843745"/>
                </a:cubicBezTo>
                <a:lnTo>
                  <a:pt x="5798167" y="6858000"/>
                </a:lnTo>
                <a:lnTo>
                  <a:pt x="131098" y="6858000"/>
                </a:lnTo>
                <a:lnTo>
                  <a:pt x="127892" y="6844111"/>
                </a:lnTo>
                <a:cubicBezTo>
                  <a:pt x="44037" y="6434322"/>
                  <a:pt x="0" y="6010028"/>
                  <a:pt x="0" y="5575449"/>
                </a:cubicBezTo>
                <a:cubicBezTo>
                  <a:pt x="0" y="3185264"/>
                  <a:pt x="1332119" y="1106212"/>
                  <a:pt x="3294430" y="40221"/>
                </a:cubicBezTo>
                <a:lnTo>
                  <a:pt x="3372960" y="0"/>
                </a:lnTo>
                <a:close/>
              </a:path>
            </a:pathLst>
          </a:custGeom>
          <a:gradFill>
            <a:gsLst>
              <a:gs pos="0">
                <a:schemeClr val="accent1">
                  <a:alpha val="5000"/>
                </a:schemeClr>
              </a:gs>
              <a:gs pos="100000">
                <a:schemeClr val="accent1">
                  <a:alpha val="50000"/>
                </a:scheme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49560" name="标题 10"/>
          <p:cNvSpPr>
            <a:spLocks noGrp="1"/>
          </p:cNvSpPr>
          <p:nvPr>
            <p:ph type="title"/>
            <p:custDataLst>
              <p:tags r:id="rId2"/>
            </p:custDataLst>
          </p:nvPr>
        </p:nvSpPr>
        <p:spPr>
          <a:xfrm>
            <a:off x="679450" y="0"/>
            <a:ext cx="6229350" cy="906145"/>
          </a:xfrm>
        </p:spPr>
        <p:txBody>
          <a:bodyPr>
            <a:normAutofit/>
          </a:bodyPr>
          <a:lstStyle/>
          <a:p>
            <a:r>
              <a:rPr lang="zh-CN" altLang="en-US" dirty="0">
                <a:solidFill>
                  <a:schemeClr val="tx1"/>
                </a:solidFill>
                <a:effectLst>
                  <a:outerShdw blurRad="38100" dist="19050" dir="2700000" algn="tl" rotWithShape="0">
                    <a:schemeClr val="dk1">
                      <a:alpha val="40000"/>
                    </a:schemeClr>
                  </a:outerShdw>
                </a:effectLst>
                <a:latin typeface="+mn-ea"/>
                <a:cs typeface="+mn-ea"/>
                <a:sym typeface="+mn-ea"/>
              </a:rPr>
              <a:t> 一、开头段</a:t>
            </a:r>
            <a:r>
              <a:rPr lang="en-US" altLang="zh-CN" dirty="0">
                <a:solidFill>
                  <a:schemeClr val="accent1"/>
                </a:solidFill>
                <a:latin typeface="+mn-ea"/>
                <a:cs typeface="+mn-ea"/>
                <a:sym typeface="+mn-ea"/>
              </a:rPr>
              <a:t> </a:t>
            </a:r>
            <a:r>
              <a:rPr lang="en-US" altLang="zh-CN" sz="4000" dirty="0">
                <a:solidFill>
                  <a:schemeClr val="accent1"/>
                </a:solidFill>
                <a:latin typeface="+mn-ea"/>
                <a:cs typeface="+mn-ea"/>
                <a:sym typeface="+mn-ea"/>
              </a:rPr>
              <a:t>  </a:t>
            </a:r>
            <a:r>
              <a:rPr lang="zh-CN" altLang="en-US" sz="2000">
                <a:solidFill>
                  <a:schemeClr val="accent1"/>
                </a:solidFill>
                <a:effectLst>
                  <a:outerShdw blurRad="38100" dist="25400" dir="5400000" algn="ctr" rotWithShape="0">
                    <a:srgbClr val="6E747A">
                      <a:alpha val="43000"/>
                    </a:srgbClr>
                  </a:outerShdw>
                </a:effectLst>
              </a:rPr>
              <a:t>引入主题与调查结果</a:t>
            </a:r>
            <a:endParaRPr lang="zh-CN" altLang="en-US" sz="2000">
              <a:solidFill>
                <a:schemeClr val="accent1"/>
              </a:solidFill>
              <a:effectLst>
                <a:outerShdw blurRad="38100" dist="25400" dir="5400000" algn="ctr" rotWithShape="0">
                  <a:srgbClr val="6E747A">
                    <a:alpha val="43000"/>
                  </a:srgbClr>
                </a:outerShdw>
              </a:effectLst>
            </a:endParaRPr>
          </a:p>
        </p:txBody>
      </p:sp>
      <p:pic>
        <p:nvPicPr>
          <p:cNvPr id="2097155" name="图片 1" descr="/data/temp/38c000e1-3394-11f0-bc6f-ae643c5cb8cb.jpg@base@tag=imgScale&amp;m=1&amp;w=1834&amp;h=1904&amp;q=9538c000e1-3394-11f0-bc6f-ae643c5cb8cb"/>
          <p:cNvPicPr>
            <a:picLocks noChangeAspect="1"/>
          </p:cNvPicPr>
          <p:nvPr>
            <p:custDataLst>
              <p:tags r:id="rId3"/>
            </p:custDataLst>
          </p:nvPr>
        </p:nvPicPr>
        <p:blipFill rotWithShape="1">
          <a:blip r:embed="rId4"/>
          <a:srcRect l="12858" r="12858"/>
          <a:stretch>
            <a:fillRect/>
          </a:stretch>
        </p:blipFill>
        <p:spPr>
          <a:xfrm>
            <a:off x="9762490" y="4335780"/>
            <a:ext cx="2429510" cy="2522220"/>
          </a:xfrm>
          <a:custGeom>
            <a:avLst/>
            <a:gdLst>
              <a:gd name="connsiteX0" fmla="*/ 4692578 w 6606075"/>
              <a:gd name="connsiteY0" fmla="*/ 0 h 6858000"/>
              <a:gd name="connsiteX1" fmla="*/ 6606075 w 6606075"/>
              <a:gd name="connsiteY1" fmla="*/ 0 h 6858000"/>
              <a:gd name="connsiteX2" fmla="*/ 6606075 w 6606075"/>
              <a:gd name="connsiteY2" fmla="*/ 4238722 h 6858000"/>
              <a:gd name="connsiteX3" fmla="*/ 6486982 w 6606075"/>
              <a:gd name="connsiteY3" fmla="*/ 4220546 h 6858000"/>
              <a:gd name="connsiteX4" fmla="*/ 6295001 w 6606075"/>
              <a:gd name="connsiteY4" fmla="*/ 4210852 h 6858000"/>
              <a:gd name="connsiteX5" fmla="*/ 4417328 w 6606075"/>
              <a:gd name="connsiteY5" fmla="*/ 6088525 h 6858000"/>
              <a:gd name="connsiteX6" fmla="*/ 4564885 w 6606075"/>
              <a:gd name="connsiteY6" fmla="*/ 6819400 h 6858000"/>
              <a:gd name="connsiteX7" fmla="*/ 4583480 w 6606075"/>
              <a:gd name="connsiteY7" fmla="*/ 6858000 h 6858000"/>
              <a:gd name="connsiteX8" fmla="*/ 48492 w 6606075"/>
              <a:gd name="connsiteY8" fmla="*/ 6858000 h 6858000"/>
              <a:gd name="connsiteX9" fmla="*/ 32500 w 6606075"/>
              <a:gd name="connsiteY9" fmla="*/ 6732152 h 6858000"/>
              <a:gd name="connsiteX10" fmla="*/ 0 w 6606075"/>
              <a:gd name="connsiteY10" fmla="*/ 6088525 h 6858000"/>
              <a:gd name="connsiteX11" fmla="*/ 4423060 w 6606075"/>
              <a:gd name="connsiteY11" fmla="*/ 765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6075" h="6858000">
                <a:moveTo>
                  <a:pt x="4692578" y="0"/>
                </a:moveTo>
                <a:lnTo>
                  <a:pt x="6606075" y="0"/>
                </a:lnTo>
                <a:lnTo>
                  <a:pt x="6606075" y="4238722"/>
                </a:lnTo>
                <a:lnTo>
                  <a:pt x="6486982" y="4220546"/>
                </a:lnTo>
                <a:cubicBezTo>
                  <a:pt x="6423860" y="4214136"/>
                  <a:pt x="6359814" y="4210852"/>
                  <a:pt x="6295001" y="4210852"/>
                </a:cubicBezTo>
                <a:cubicBezTo>
                  <a:pt x="5257991" y="4210852"/>
                  <a:pt x="4417328" y="5051515"/>
                  <a:pt x="4417328" y="6088525"/>
                </a:cubicBezTo>
                <a:cubicBezTo>
                  <a:pt x="4417328" y="6347777"/>
                  <a:pt x="4469869" y="6594758"/>
                  <a:pt x="4564885" y="6819400"/>
                </a:cubicBezTo>
                <a:lnTo>
                  <a:pt x="4583480" y="6858000"/>
                </a:lnTo>
                <a:lnTo>
                  <a:pt x="48492" y="6858000"/>
                </a:lnTo>
                <a:lnTo>
                  <a:pt x="32500" y="6732152"/>
                </a:lnTo>
                <a:cubicBezTo>
                  <a:pt x="11009" y="6520533"/>
                  <a:pt x="0" y="6305814"/>
                  <a:pt x="0" y="6088525"/>
                </a:cubicBezTo>
                <a:cubicBezTo>
                  <a:pt x="0" y="3263761"/>
                  <a:pt x="1860563" y="873554"/>
                  <a:pt x="4423060" y="76535"/>
                </a:cubicBezTo>
                <a:close/>
              </a:path>
            </a:pathLst>
          </a:custGeom>
          <a:solidFill>
            <a:schemeClr val="accent1"/>
          </a:solidFill>
          <a:ln w="9525" cap="flat" cmpd="sng" algn="ctr">
            <a:solidFill>
              <a:schemeClr val="dk1">
                <a:lumMod val="40000"/>
                <a:lumOff val="60000"/>
                <a:alpha val="25000"/>
              </a:schemeClr>
            </a:solidFill>
            <a:prstDash val="solid"/>
            <a:round/>
            <a:headEnd type="none" w="med" len="med"/>
            <a:tailEnd type="none" w="med" len="med"/>
          </a:ln>
        </p:spPr>
      </p:pic>
      <p:sp>
        <p:nvSpPr>
          <p:cNvPr id="1049562" name="矩形 3"/>
          <p:cNvSpPr/>
          <p:nvPr>
            <p:custDataLst>
              <p:tags r:id="rId5"/>
            </p:custDataLst>
          </p:nvPr>
        </p:nvSpPr>
        <p:spPr>
          <a:xfrm>
            <a:off x="679450" y="841375"/>
            <a:ext cx="10728325" cy="6121400"/>
          </a:xfrm>
          <a:prstGeom prst="rect">
            <a:avLst/>
          </a:prstGeom>
          <a:noFill/>
        </p:spPr>
        <p:txBody>
          <a:bodyPr wrap="square" lIns="0" tIns="0" rIns="0" bIns="0" rtlCol="0" anchor="t">
            <a:normAutofit fontScale="60000"/>
          </a:bodyPr>
          <a:lstStyle/>
          <a:p>
            <a:pPr>
              <a:lnSpc>
                <a:spcPct val="200000"/>
              </a:lnSpc>
              <a:spcBef>
                <a:spcPct val="0"/>
              </a:spcBef>
              <a:spcAft>
                <a:spcPct val="0"/>
              </a:spcAft>
            </a:pPr>
            <a:r>
              <a:rPr lang="zh-CN" altLang="en-US" sz="3335" b="1">
                <a:effectLst>
                  <a:outerShdw blurRad="38100" dist="19050" dir="2700000" algn="tl" rotWithShape="0">
                    <a:schemeClr val="dk1">
                      <a:alpha val="40000"/>
                    </a:schemeClr>
                  </a:outerShdw>
                </a:effectLst>
                <a:highlight>
                  <a:srgbClr val="FFFF00"/>
                </a:highlight>
              </a:rPr>
              <a:t>1.引入主题</a:t>
            </a:r>
            <a:endParaRPr lang="zh-CN" altLang="en-US" sz="3335" b="1">
              <a:effectLst>
                <a:outerShdw blurRad="38100" dist="19050" dir="2700000" algn="tl" rotWithShape="0">
                  <a:schemeClr val="dk1">
                    <a:alpha val="40000"/>
                  </a:schemeClr>
                </a:outerShdw>
              </a:effectLst>
              <a:highlight>
                <a:srgbClr val="FFFF00"/>
              </a:highlight>
            </a:endParaRPr>
          </a:p>
          <a:p>
            <a:pPr>
              <a:lnSpc>
                <a:spcPct val="200000"/>
              </a:lnSpc>
              <a:spcBef>
                <a:spcPct val="0"/>
              </a:spcBef>
              <a:spcAft>
                <a:spcPct val="0"/>
              </a:spcAft>
            </a:pPr>
            <a:r>
              <a:rPr lang="zh-CN" altLang="en-US" sz="3335" b="1">
                <a:solidFill>
                  <a:srgbClr val="7030A0"/>
                </a:solidFill>
                <a:effectLst>
                  <a:outerShdw blurRad="38100" dist="25400" dir="5400000" algn="ctr" rotWithShape="0">
                    <a:srgbClr val="6E747A">
                      <a:alpha val="43000"/>
                    </a:srgbClr>
                  </a:outerShdw>
                </a:effectLst>
              </a:rPr>
              <a:t>Recently, our school English club conducted a survey among senior high school students regarding _.</a:t>
            </a:r>
            <a:endParaRPr lang="zh-CN" altLang="en-US" sz="3335" b="1">
              <a:solidFill>
                <a:srgbClr val="7030A0"/>
              </a:solidFill>
              <a:effectLst>
                <a:outerShdw blurRad="38100" dist="25400" dir="5400000" algn="ctr" rotWithShape="0">
                  <a:srgbClr val="6E747A">
                    <a:alpha val="43000"/>
                  </a:srgbClr>
                </a:outerShdw>
              </a:effectLst>
            </a:endParaRPr>
          </a:p>
          <a:p>
            <a:pPr>
              <a:lnSpc>
                <a:spcPct val="200000"/>
              </a:lnSpc>
              <a:spcBef>
                <a:spcPct val="0"/>
              </a:spcBef>
              <a:spcAft>
                <a:spcPct val="0"/>
              </a:spcAft>
            </a:pPr>
            <a:r>
              <a:rPr lang="zh-CN" altLang="en-US" sz="3000" b="1" dirty="0">
                <a:ln>
                  <a:noFill/>
                  <a:prstDash val="sysDot"/>
                </a:ln>
                <a:solidFill>
                  <a:schemeClr val="tx1">
                    <a:lumMod val="85000"/>
                    <a:lumOff val="15000"/>
                  </a:schemeClr>
                </a:solidFill>
                <a:latin typeface="+mn-ea"/>
                <a:cs typeface="+mn-ea"/>
              </a:rPr>
              <a:t>（最近，我们学校英语社团在高中生中开展了一项关于______的调查 ）</a:t>
            </a:r>
            <a:endParaRPr lang="zh-CN" altLang="en-US" sz="3000" b="1" dirty="0">
              <a:ln>
                <a:noFill/>
                <a:prstDash val="sysDot"/>
              </a:ln>
              <a:solidFill>
                <a:schemeClr val="tx1">
                  <a:lumMod val="85000"/>
                  <a:lumOff val="15000"/>
                </a:schemeClr>
              </a:solidFill>
              <a:latin typeface="+mn-ea"/>
              <a:cs typeface="+mn-ea"/>
            </a:endParaRPr>
          </a:p>
          <a:p>
            <a:pPr>
              <a:lnSpc>
                <a:spcPct val="200000"/>
              </a:lnSpc>
              <a:spcBef>
                <a:spcPct val="0"/>
              </a:spcBef>
              <a:spcAft>
                <a:spcPct val="0"/>
              </a:spcAft>
            </a:pPr>
            <a:r>
              <a:rPr lang="zh-CN" altLang="en-US" sz="3335" b="1">
                <a:solidFill>
                  <a:srgbClr val="0070C0"/>
                </a:solidFill>
              </a:rPr>
              <a:t>It is well known that  our school's English club has conducted a survey on ______.</a:t>
            </a:r>
            <a:endParaRPr lang="zh-CN" altLang="en-US" sz="3335" b="1">
              <a:solidFill>
                <a:srgbClr val="0070C0"/>
              </a:solidFill>
            </a:endParaRPr>
          </a:p>
          <a:p>
            <a:pPr>
              <a:lnSpc>
                <a:spcPct val="200000"/>
              </a:lnSpc>
              <a:spcBef>
                <a:spcPct val="0"/>
              </a:spcBef>
              <a:spcAft>
                <a:spcPct val="0"/>
              </a:spcAft>
            </a:pPr>
            <a:r>
              <a:rPr lang="zh-CN" altLang="en-US" sz="3000" b="1" dirty="0">
                <a:ln>
                  <a:noFill/>
                  <a:prstDash val="sysDot"/>
                </a:ln>
                <a:solidFill>
                  <a:schemeClr val="tx1">
                    <a:lumMod val="85000"/>
                    <a:lumOff val="15000"/>
                  </a:schemeClr>
                </a:solidFill>
                <a:latin typeface="+mn-ea"/>
                <a:cs typeface="+mn-ea"/>
              </a:rPr>
              <a:t>（众所周知，</a:t>
            </a:r>
            <a:r>
              <a:rPr lang="zh-CN" altLang="en-US" sz="3000" b="1">
                <a:sym typeface="+mn-ea"/>
              </a:rPr>
              <a:t>我们学校英语社团开展了一项关于______的调查 ）</a:t>
            </a:r>
            <a:endParaRPr lang="zh-CN" altLang="en-US" sz="3000" b="1">
              <a:sym typeface="+mn-ea"/>
            </a:endParaRPr>
          </a:p>
          <a:p>
            <a:pPr>
              <a:lnSpc>
                <a:spcPct val="200000"/>
              </a:lnSpc>
              <a:spcBef>
                <a:spcPct val="0"/>
              </a:spcBef>
              <a:spcAft>
                <a:spcPct val="0"/>
              </a:spcAft>
            </a:pPr>
            <a:r>
              <a:rPr lang="zh-CN" altLang="en-US" sz="3335" b="1">
                <a:effectLst>
                  <a:outerShdw blurRad="38100" dist="19050" dir="2700000" algn="tl" rotWithShape="0">
                    <a:schemeClr val="dk1">
                      <a:alpha val="40000"/>
                    </a:schemeClr>
                  </a:outerShdw>
                </a:effectLst>
                <a:highlight>
                  <a:srgbClr val="FFFF00"/>
                </a:highlight>
                <a:sym typeface="+mn-ea"/>
              </a:rPr>
              <a:t>2.描述调查结果</a:t>
            </a:r>
            <a:endParaRPr lang="zh-CN" altLang="en-US" sz="3335" b="1">
              <a:effectLst>
                <a:outerShdw blurRad="38100" dist="19050" dir="2700000" algn="tl" rotWithShape="0">
                  <a:schemeClr val="dk1">
                    <a:alpha val="40000"/>
                  </a:schemeClr>
                </a:outerShdw>
              </a:effectLst>
              <a:highlight>
                <a:srgbClr val="FFFF00"/>
              </a:highlight>
              <a:sym typeface="+mn-ea"/>
            </a:endParaRPr>
          </a:p>
          <a:p>
            <a:pPr>
              <a:lnSpc>
                <a:spcPct val="200000"/>
              </a:lnSpc>
              <a:spcBef>
                <a:spcPct val="0"/>
              </a:spcBef>
              <a:spcAft>
                <a:spcPct val="0"/>
              </a:spcAft>
            </a:pPr>
            <a:r>
              <a:rPr lang="en-US" altLang="zh-CN" sz="3335" b="1">
                <a:solidFill>
                  <a:srgbClr val="7030A0"/>
                </a:solidFill>
                <a:effectLst>
                  <a:outerShdw blurRad="38100" dist="25400" dir="5400000" algn="ctr" rotWithShape="0">
                    <a:srgbClr val="6E747A">
                      <a:alpha val="43000"/>
                    </a:srgbClr>
                  </a:outerShdw>
                </a:effectLst>
                <a:sym typeface="+mn-ea"/>
              </a:rPr>
              <a:t>According to the chart, the amount of time different students spend on physical exercise per week varies significantly.</a:t>
            </a:r>
            <a:endParaRPr lang="en-US" altLang="zh-CN" sz="3335" b="1">
              <a:solidFill>
                <a:srgbClr val="7030A0"/>
              </a:solidFill>
              <a:effectLst>
                <a:outerShdw blurRad="38100" dist="25400" dir="5400000" algn="ctr" rotWithShape="0">
                  <a:srgbClr val="6E747A">
                    <a:alpha val="43000"/>
                  </a:srgbClr>
                </a:outerShdw>
              </a:effectLst>
              <a:sym typeface="+mn-ea"/>
            </a:endParaRPr>
          </a:p>
          <a:p>
            <a:pPr>
              <a:lnSpc>
                <a:spcPct val="200000"/>
              </a:lnSpc>
              <a:spcBef>
                <a:spcPct val="0"/>
              </a:spcBef>
              <a:spcAft>
                <a:spcPct val="0"/>
              </a:spcAft>
            </a:pPr>
            <a:r>
              <a:rPr lang="zh-CN" altLang="en-US" sz="3145" b="1">
                <a:sym typeface="+mn-ea"/>
              </a:rPr>
              <a:t>（根据图表，不同学生每周参加体育锻炼的时长有所不同 ）</a:t>
            </a:r>
            <a:endParaRPr lang="zh-CN" altLang="en-US" sz="3145" b="1">
              <a:sym typeface="+mn-ea"/>
            </a:endParaRPr>
          </a:p>
          <a:p>
            <a:pPr>
              <a:lnSpc>
                <a:spcPct val="200000"/>
              </a:lnSpc>
              <a:spcBef>
                <a:spcPct val="0"/>
              </a:spcBef>
              <a:spcAft>
                <a:spcPct val="0"/>
              </a:spcAft>
            </a:pPr>
            <a:endParaRPr lang="zh-CN" altLang="en-US" sz="3145" b="1" dirty="0">
              <a:ln>
                <a:noFill/>
                <a:prstDash val="sysDot"/>
              </a:ln>
              <a:solidFill>
                <a:schemeClr val="tx1">
                  <a:lumMod val="85000"/>
                  <a:lumOff val="15000"/>
                </a:schemeClr>
              </a:solidFill>
              <a:latin typeface="+mn-ea"/>
              <a:cs typeface="+mn-ea"/>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562">
                                            <p:txEl>
                                              <p:pRg st="1" end="1"/>
                                            </p:txEl>
                                          </p:spTgt>
                                        </p:tgtEl>
                                        <p:attrNameLst>
                                          <p:attrName>style.visibility</p:attrName>
                                        </p:attrNameLst>
                                      </p:cBhvr>
                                      <p:to>
                                        <p:strVal val="visible"/>
                                      </p:to>
                                    </p:set>
                                    <p:anim calcmode="lin" valueType="num">
                                      <p:cBhvr additive="base">
                                        <p:cTn id="7" dur="500" fill="hold"/>
                                        <p:tgtEl>
                                          <p:spTgt spid="10495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562">
                                            <p:txEl>
                                              <p:pRg st="3" end="3"/>
                                            </p:txEl>
                                          </p:spTgt>
                                        </p:tgtEl>
                                        <p:attrNameLst>
                                          <p:attrName>style.visibility</p:attrName>
                                        </p:attrNameLst>
                                      </p:cBhvr>
                                      <p:to>
                                        <p:strVal val="visible"/>
                                      </p:to>
                                    </p:set>
                                    <p:anim calcmode="lin" valueType="num">
                                      <p:cBhvr additive="base">
                                        <p:cTn id="13" dur="500" fill="hold"/>
                                        <p:tgtEl>
                                          <p:spTgt spid="1049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5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562">
                                            <p:txEl>
                                              <p:pRg st="6" end="6"/>
                                            </p:txEl>
                                          </p:spTgt>
                                        </p:tgtEl>
                                        <p:attrNameLst>
                                          <p:attrName>style.visibility</p:attrName>
                                        </p:attrNameLst>
                                      </p:cBhvr>
                                      <p:to>
                                        <p:strVal val="visible"/>
                                      </p:to>
                                    </p:set>
                                    <p:anim calcmode="lin" valueType="num">
                                      <p:cBhvr additive="base">
                                        <p:cTn id="19" dur="500" fill="hold"/>
                                        <p:tgtEl>
                                          <p:spTgt spid="104956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5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p:cNvSpPr>
            <a:spLocks noGrp="1"/>
          </p:cNvSpPr>
          <p:nvPr>
            <p:ph type="ctrTitle"/>
            <p:custDataLst>
              <p:tags r:id="rId1"/>
            </p:custDataLst>
          </p:nvPr>
        </p:nvSpPr>
        <p:spPr>
          <a:xfrm>
            <a:off x="1343660" y="962660"/>
            <a:ext cx="9504045" cy="4160520"/>
          </a:xfrm>
        </p:spPr>
        <p:txBody>
          <a:bodyPr>
            <a:normAutofit fontScale="90000"/>
          </a:bodyPr>
          <a:lstStyle/>
          <a:p>
            <a:pPr>
              <a:lnSpc>
                <a:spcPct val="200000"/>
              </a:lnSpc>
            </a:pPr>
            <a:r>
              <a:rPr lang="zh-CN" altLang="en-US" sz="5335">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高中英语应用文写作</a:t>
            </a:r>
            <a:br>
              <a:rPr lang="zh-CN" altLang="en-US" sz="5335">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altLang="zh-CN" sz="5335">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zh-CN" altLang="en-US" sz="5335">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图表分析类</a:t>
            </a:r>
            <a:r>
              <a:rPr lang="en-US" altLang="zh-CN" sz="4000"/>
              <a:t> </a:t>
            </a:r>
            <a:br>
              <a:rPr lang="en-US" altLang="zh-CN" sz="4000"/>
            </a:br>
            <a:r>
              <a:rPr lang="zh-CN" altLang="en-US" sz="3200"/>
              <a:t>投稿：学生每周体育锻炼的时间</a:t>
            </a:r>
            <a:br>
              <a:rPr lang="zh-CN" altLang="en-US" sz="3200"/>
            </a:br>
            <a:r>
              <a:rPr lang="zh-CN" altLang="en-US" sz="3200"/>
              <a:t>（泉州市</a:t>
            </a:r>
            <a:r>
              <a:rPr lang="en-US" altLang="zh-CN" sz="3200"/>
              <a:t>2024</a:t>
            </a:r>
            <a:r>
              <a:rPr lang="zh-CN" altLang="en-US" sz="3200"/>
              <a:t>届高中毕业班质量检测二）</a:t>
            </a:r>
            <a:endParaRPr lang="zh-CN" altLang="en-US" sz="3200"/>
          </a:p>
        </p:txBody>
      </p:sp>
      <p:sp>
        <p:nvSpPr>
          <p:cNvPr id="1048652" name="署名"/>
          <p:cNvSpPr>
            <a:spLocks noGrp="1"/>
          </p:cNvSpPr>
          <p:nvPr>
            <p:ph type="body" sz="quarter" idx="17"/>
            <p:custDataLst>
              <p:tags r:id="rId2"/>
            </p:custDataLst>
          </p:nvPr>
        </p:nvSpPr>
        <p:spPr>
          <a:xfrm>
            <a:off x="4836361" y="5438771"/>
            <a:ext cx="2520000" cy="540000"/>
          </a:xfrm>
        </p:spPr>
        <p:txBody>
          <a:bodyPr/>
          <a:lstStyle/>
          <a:p>
            <a:pPr algn="l"/>
            <a:r>
              <a:rPr lang="zh-CN" altLang="en-US" sz="2000" b="1"/>
              <a:t>汇报人：</a:t>
            </a:r>
            <a:endParaRPr lang="en-US" altLang="zh-CN" sz="2000" b="1"/>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8" name="任意多边形: 形状 37"/>
          <p:cNvSpPr/>
          <p:nvPr>
            <p:custDataLst>
              <p:tags r:id="rId1"/>
            </p:custDataLst>
          </p:nvPr>
        </p:nvSpPr>
        <p:spPr>
          <a:xfrm>
            <a:off x="9762490" y="4254500"/>
            <a:ext cx="2440940" cy="2603500"/>
          </a:xfrm>
          <a:custGeom>
            <a:avLst/>
            <a:gdLst>
              <a:gd name="connsiteX0" fmla="*/ 3372960 w 6606075"/>
              <a:gd name="connsiteY0" fmla="*/ 0 h 6858000"/>
              <a:gd name="connsiteX1" fmla="*/ 6606075 w 6606075"/>
              <a:gd name="connsiteY1" fmla="*/ 0 h 6858000"/>
              <a:gd name="connsiteX2" fmla="*/ 6606075 w 6606075"/>
              <a:gd name="connsiteY2" fmla="*/ 4235606 h 6858000"/>
              <a:gd name="connsiteX3" fmla="*/ 6572407 w 6606075"/>
              <a:gd name="connsiteY3" fmla="*/ 4226949 h 6858000"/>
              <a:gd name="connsiteX4" fmla="*/ 6295001 w 6606075"/>
              <a:gd name="connsiteY4" fmla="*/ 4198984 h 6858000"/>
              <a:gd name="connsiteX5" fmla="*/ 4918536 w 6606075"/>
              <a:gd name="connsiteY5" fmla="*/ 5575449 h 6858000"/>
              <a:gd name="connsiteX6" fmla="*/ 5759219 w 6606075"/>
              <a:gd name="connsiteY6" fmla="*/ 6843745 h 6858000"/>
              <a:gd name="connsiteX7" fmla="*/ 5798167 w 6606075"/>
              <a:gd name="connsiteY7" fmla="*/ 6858000 h 6858000"/>
              <a:gd name="connsiteX8" fmla="*/ 131098 w 6606075"/>
              <a:gd name="connsiteY8" fmla="*/ 6858000 h 6858000"/>
              <a:gd name="connsiteX9" fmla="*/ 127892 w 6606075"/>
              <a:gd name="connsiteY9" fmla="*/ 6844111 h 6858000"/>
              <a:gd name="connsiteX10" fmla="*/ 0 w 6606075"/>
              <a:gd name="connsiteY10" fmla="*/ 5575449 h 6858000"/>
              <a:gd name="connsiteX11" fmla="*/ 3294430 w 6606075"/>
              <a:gd name="connsiteY11" fmla="*/ 40221 h 6858000"/>
              <a:gd name="connsiteX12" fmla="*/ 3372960 w 660607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6075" h="6858000">
                <a:moveTo>
                  <a:pt x="3372960" y="0"/>
                </a:moveTo>
                <a:lnTo>
                  <a:pt x="6606075" y="0"/>
                </a:lnTo>
                <a:lnTo>
                  <a:pt x="6606075" y="4235606"/>
                </a:lnTo>
                <a:lnTo>
                  <a:pt x="6572407" y="4226949"/>
                </a:lnTo>
                <a:cubicBezTo>
                  <a:pt x="6482802" y="4208613"/>
                  <a:pt x="6390026" y="4198984"/>
                  <a:pt x="6295001" y="4198984"/>
                </a:cubicBezTo>
                <a:cubicBezTo>
                  <a:pt x="5534800" y="4198984"/>
                  <a:pt x="4918536" y="4815248"/>
                  <a:pt x="4918536" y="5575449"/>
                </a:cubicBezTo>
                <a:cubicBezTo>
                  <a:pt x="4918536" y="6145600"/>
                  <a:pt x="5265184" y="6634786"/>
                  <a:pt x="5759219" y="6843745"/>
                </a:cubicBezTo>
                <a:lnTo>
                  <a:pt x="5798167" y="6858000"/>
                </a:lnTo>
                <a:lnTo>
                  <a:pt x="131098" y="6858000"/>
                </a:lnTo>
                <a:lnTo>
                  <a:pt x="127892" y="6844111"/>
                </a:lnTo>
                <a:cubicBezTo>
                  <a:pt x="44037" y="6434322"/>
                  <a:pt x="0" y="6010028"/>
                  <a:pt x="0" y="5575449"/>
                </a:cubicBezTo>
                <a:cubicBezTo>
                  <a:pt x="0" y="3185264"/>
                  <a:pt x="1332119" y="1106212"/>
                  <a:pt x="3294430" y="40221"/>
                </a:cubicBezTo>
                <a:lnTo>
                  <a:pt x="3372960" y="0"/>
                </a:lnTo>
                <a:close/>
              </a:path>
            </a:pathLst>
          </a:custGeom>
          <a:gradFill>
            <a:gsLst>
              <a:gs pos="0">
                <a:schemeClr val="accent1">
                  <a:alpha val="5000"/>
                </a:schemeClr>
              </a:gs>
              <a:gs pos="100000">
                <a:schemeClr val="accent1">
                  <a:alpha val="50000"/>
                </a:scheme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49560" name="标题 10"/>
          <p:cNvSpPr>
            <a:spLocks noGrp="1"/>
          </p:cNvSpPr>
          <p:nvPr>
            <p:ph type="title"/>
            <p:custDataLst>
              <p:tags r:id="rId2"/>
            </p:custDataLst>
          </p:nvPr>
        </p:nvSpPr>
        <p:spPr>
          <a:xfrm>
            <a:off x="458470" y="224790"/>
            <a:ext cx="6229350" cy="906145"/>
          </a:xfrm>
        </p:spPr>
        <p:txBody>
          <a:bodyPr>
            <a:normAutofit/>
          </a:bodyPr>
          <a:lstStyle/>
          <a:p>
            <a:r>
              <a:rPr lang="zh-CN" altLang="en-US" dirty="0">
                <a:solidFill>
                  <a:schemeClr val="tx1"/>
                </a:solidFill>
                <a:effectLst>
                  <a:outerShdw blurRad="38100" dist="19050" dir="2700000" algn="tl" rotWithShape="0">
                    <a:schemeClr val="dk1">
                      <a:alpha val="40000"/>
                    </a:schemeClr>
                  </a:outerShdw>
                </a:effectLst>
                <a:latin typeface="+mn-ea"/>
                <a:cs typeface="+mn-ea"/>
                <a:sym typeface="+mn-ea"/>
              </a:rPr>
              <a:t> 一、开头段</a:t>
            </a:r>
            <a:r>
              <a:rPr lang="en-US" altLang="zh-CN" dirty="0">
                <a:solidFill>
                  <a:schemeClr val="accent1"/>
                </a:solidFill>
                <a:latin typeface="+mn-ea"/>
                <a:cs typeface="+mn-ea"/>
                <a:sym typeface="+mn-ea"/>
              </a:rPr>
              <a:t> </a:t>
            </a:r>
            <a:r>
              <a:rPr lang="en-US" altLang="zh-CN" sz="4000" dirty="0">
                <a:solidFill>
                  <a:schemeClr val="accent1"/>
                </a:solidFill>
                <a:latin typeface="+mn-ea"/>
                <a:cs typeface="+mn-ea"/>
                <a:sym typeface="+mn-ea"/>
              </a:rPr>
              <a:t>  </a:t>
            </a:r>
            <a:r>
              <a:rPr lang="zh-CN" altLang="en-US" sz="2400">
                <a:solidFill>
                  <a:schemeClr val="accent1"/>
                </a:solidFill>
                <a:effectLst>
                  <a:outerShdw blurRad="38100" dist="25400" dir="5400000" algn="ctr" rotWithShape="0">
                    <a:srgbClr val="6E747A">
                      <a:alpha val="43000"/>
                    </a:srgbClr>
                  </a:outerShdw>
                </a:effectLst>
              </a:rPr>
              <a:t>引入主题与调查结果</a:t>
            </a:r>
            <a:endParaRPr lang="zh-CN" altLang="en-US" sz="2400">
              <a:solidFill>
                <a:schemeClr val="accent1"/>
              </a:solidFill>
              <a:effectLst>
                <a:outerShdw blurRad="38100" dist="25400" dir="5400000" algn="ctr" rotWithShape="0">
                  <a:srgbClr val="6E747A">
                    <a:alpha val="43000"/>
                  </a:srgbClr>
                </a:outerShdw>
              </a:effectLst>
            </a:endParaRPr>
          </a:p>
        </p:txBody>
      </p:sp>
      <p:pic>
        <p:nvPicPr>
          <p:cNvPr id="2097155" name="图片 1" descr="/data/temp/38c000e1-3394-11f0-bc6f-ae643c5cb8cb.jpg@base@tag=imgScale&amp;m=1&amp;w=1834&amp;h=1904&amp;q=9538c000e1-3394-11f0-bc6f-ae643c5cb8cb"/>
          <p:cNvPicPr>
            <a:picLocks noChangeAspect="1"/>
          </p:cNvPicPr>
          <p:nvPr>
            <p:custDataLst>
              <p:tags r:id="rId3"/>
            </p:custDataLst>
          </p:nvPr>
        </p:nvPicPr>
        <p:blipFill rotWithShape="1">
          <a:blip r:embed="rId4"/>
          <a:srcRect l="12858" r="12858"/>
          <a:stretch>
            <a:fillRect/>
          </a:stretch>
        </p:blipFill>
        <p:spPr>
          <a:xfrm>
            <a:off x="9762490" y="4335780"/>
            <a:ext cx="2429510" cy="2522220"/>
          </a:xfrm>
          <a:custGeom>
            <a:avLst/>
            <a:gdLst>
              <a:gd name="connsiteX0" fmla="*/ 4692578 w 6606075"/>
              <a:gd name="connsiteY0" fmla="*/ 0 h 6858000"/>
              <a:gd name="connsiteX1" fmla="*/ 6606075 w 6606075"/>
              <a:gd name="connsiteY1" fmla="*/ 0 h 6858000"/>
              <a:gd name="connsiteX2" fmla="*/ 6606075 w 6606075"/>
              <a:gd name="connsiteY2" fmla="*/ 4238722 h 6858000"/>
              <a:gd name="connsiteX3" fmla="*/ 6486982 w 6606075"/>
              <a:gd name="connsiteY3" fmla="*/ 4220546 h 6858000"/>
              <a:gd name="connsiteX4" fmla="*/ 6295001 w 6606075"/>
              <a:gd name="connsiteY4" fmla="*/ 4210852 h 6858000"/>
              <a:gd name="connsiteX5" fmla="*/ 4417328 w 6606075"/>
              <a:gd name="connsiteY5" fmla="*/ 6088525 h 6858000"/>
              <a:gd name="connsiteX6" fmla="*/ 4564885 w 6606075"/>
              <a:gd name="connsiteY6" fmla="*/ 6819400 h 6858000"/>
              <a:gd name="connsiteX7" fmla="*/ 4583480 w 6606075"/>
              <a:gd name="connsiteY7" fmla="*/ 6858000 h 6858000"/>
              <a:gd name="connsiteX8" fmla="*/ 48492 w 6606075"/>
              <a:gd name="connsiteY8" fmla="*/ 6858000 h 6858000"/>
              <a:gd name="connsiteX9" fmla="*/ 32500 w 6606075"/>
              <a:gd name="connsiteY9" fmla="*/ 6732152 h 6858000"/>
              <a:gd name="connsiteX10" fmla="*/ 0 w 6606075"/>
              <a:gd name="connsiteY10" fmla="*/ 6088525 h 6858000"/>
              <a:gd name="connsiteX11" fmla="*/ 4423060 w 6606075"/>
              <a:gd name="connsiteY11" fmla="*/ 765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6075" h="6858000">
                <a:moveTo>
                  <a:pt x="4692578" y="0"/>
                </a:moveTo>
                <a:lnTo>
                  <a:pt x="6606075" y="0"/>
                </a:lnTo>
                <a:lnTo>
                  <a:pt x="6606075" y="4238722"/>
                </a:lnTo>
                <a:lnTo>
                  <a:pt x="6486982" y="4220546"/>
                </a:lnTo>
                <a:cubicBezTo>
                  <a:pt x="6423860" y="4214136"/>
                  <a:pt x="6359814" y="4210852"/>
                  <a:pt x="6295001" y="4210852"/>
                </a:cubicBezTo>
                <a:cubicBezTo>
                  <a:pt x="5257991" y="4210852"/>
                  <a:pt x="4417328" y="5051515"/>
                  <a:pt x="4417328" y="6088525"/>
                </a:cubicBezTo>
                <a:cubicBezTo>
                  <a:pt x="4417328" y="6347777"/>
                  <a:pt x="4469869" y="6594758"/>
                  <a:pt x="4564885" y="6819400"/>
                </a:cubicBezTo>
                <a:lnTo>
                  <a:pt x="4583480" y="6858000"/>
                </a:lnTo>
                <a:lnTo>
                  <a:pt x="48492" y="6858000"/>
                </a:lnTo>
                <a:lnTo>
                  <a:pt x="32500" y="6732152"/>
                </a:lnTo>
                <a:cubicBezTo>
                  <a:pt x="11009" y="6520533"/>
                  <a:pt x="0" y="6305814"/>
                  <a:pt x="0" y="6088525"/>
                </a:cubicBezTo>
                <a:cubicBezTo>
                  <a:pt x="0" y="3263761"/>
                  <a:pt x="1860563" y="873554"/>
                  <a:pt x="4423060" y="76535"/>
                </a:cubicBezTo>
                <a:close/>
              </a:path>
            </a:pathLst>
          </a:custGeom>
          <a:solidFill>
            <a:schemeClr val="accent1"/>
          </a:solidFill>
          <a:ln w="9525" cap="flat" cmpd="sng" algn="ctr">
            <a:solidFill>
              <a:schemeClr val="dk1">
                <a:lumMod val="40000"/>
                <a:lumOff val="60000"/>
                <a:alpha val="25000"/>
              </a:schemeClr>
            </a:solidFill>
            <a:prstDash val="solid"/>
            <a:round/>
            <a:headEnd type="none" w="med" len="med"/>
            <a:tailEnd type="none" w="med" len="med"/>
          </a:ln>
        </p:spPr>
      </p:pic>
      <p:sp>
        <p:nvSpPr>
          <p:cNvPr id="1049562" name="矩形 3"/>
          <p:cNvSpPr/>
          <p:nvPr>
            <p:custDataLst>
              <p:tags r:id="rId5"/>
            </p:custDataLst>
          </p:nvPr>
        </p:nvSpPr>
        <p:spPr>
          <a:xfrm>
            <a:off x="679450" y="1342390"/>
            <a:ext cx="10728325" cy="5366385"/>
          </a:xfrm>
          <a:prstGeom prst="rect">
            <a:avLst/>
          </a:prstGeom>
          <a:noFill/>
        </p:spPr>
        <p:txBody>
          <a:bodyPr wrap="square" lIns="0" tIns="0" rIns="0" bIns="0" rtlCol="0" anchor="t">
            <a:normAutofit/>
          </a:bodyPr>
          <a:lstStyle/>
          <a:p>
            <a:pPr>
              <a:lnSpc>
                <a:spcPct val="200000"/>
              </a:lnSpc>
              <a:spcBef>
                <a:spcPct val="0"/>
              </a:spcBef>
              <a:spcAft>
                <a:spcPct val="0"/>
              </a:spcAft>
            </a:pPr>
            <a:r>
              <a:rPr lang="zh-CN" altLang="en-US" sz="2445" b="1">
                <a:solidFill>
                  <a:srgbClr val="7030A0"/>
                </a:solidFill>
                <a:effectLst>
                  <a:outerShdw blurRad="38100" dist="25400" dir="5400000" algn="ctr" rotWithShape="0">
                    <a:srgbClr val="6E747A">
                      <a:alpha val="43000"/>
                    </a:srgbClr>
                  </a:outerShdw>
                </a:effectLst>
                <a:sym typeface="+mn-ea"/>
              </a:rPr>
              <a:t>3. </a:t>
            </a:r>
            <a:r>
              <a:rPr lang="en-US" altLang="zh-CN" sz="2445" b="1">
                <a:solidFill>
                  <a:srgbClr val="7030A0"/>
                </a:solidFill>
                <a:effectLst>
                  <a:outerShdw blurRad="38100" dist="25400" dir="5400000" algn="ctr" rotWithShape="0">
                    <a:srgbClr val="6E747A">
                      <a:alpha val="43000"/>
                    </a:srgbClr>
                  </a:outerShdw>
                </a:effectLst>
                <a:sym typeface="+mn-ea"/>
              </a:rPr>
              <a:t>The chart vividly illustrates the percentage of students falling into different weekly physical activity duration brackets.</a:t>
            </a:r>
            <a:endParaRPr lang="en-US" altLang="zh-CN" sz="2445" b="1">
              <a:solidFill>
                <a:srgbClr val="7030A0"/>
              </a:solidFill>
              <a:effectLst>
                <a:outerShdw blurRad="38100" dist="25400" dir="5400000" algn="ctr" rotWithShape="0">
                  <a:srgbClr val="6E747A">
                    <a:alpha val="43000"/>
                  </a:srgbClr>
                </a:outerShdw>
              </a:effectLst>
              <a:sym typeface="+mn-ea"/>
            </a:endParaRPr>
          </a:p>
          <a:p>
            <a:pPr>
              <a:lnSpc>
                <a:spcPct val="200000"/>
              </a:lnSpc>
              <a:spcBef>
                <a:spcPct val="0"/>
              </a:spcBef>
              <a:spcAft>
                <a:spcPct val="0"/>
              </a:spcAft>
            </a:pPr>
            <a:r>
              <a:rPr lang="zh-CN" altLang="en-US" sz="2220" b="1">
                <a:sym typeface="+mn-ea"/>
              </a:rPr>
              <a:t>（图表生动地展示了处于不同每周体育锻炼时长区间的学生比例 ）</a:t>
            </a:r>
            <a:endParaRPr lang="zh-CN" altLang="en-US" sz="2220" b="1">
              <a:sym typeface="+mn-ea"/>
            </a:endParaRPr>
          </a:p>
          <a:p>
            <a:pPr>
              <a:lnSpc>
                <a:spcPct val="200000"/>
              </a:lnSpc>
              <a:spcBef>
                <a:spcPct val="0"/>
              </a:spcBef>
              <a:spcAft>
                <a:spcPct val="0"/>
              </a:spcAft>
            </a:pPr>
            <a:endParaRPr lang="zh-CN" altLang="en-US" sz="2000">
              <a:sym typeface="+mn-ea"/>
            </a:endParaRPr>
          </a:p>
          <a:p>
            <a:pPr>
              <a:lnSpc>
                <a:spcPct val="200000"/>
              </a:lnSpc>
              <a:spcBef>
                <a:spcPct val="0"/>
              </a:spcBef>
              <a:spcAft>
                <a:spcPct val="0"/>
              </a:spcAft>
            </a:pPr>
            <a:r>
              <a:rPr lang="zh-CN" altLang="en-US" sz="2220" b="1">
                <a:solidFill>
                  <a:srgbClr val="0070C0"/>
                </a:solidFill>
                <a:sym typeface="+mn-ea"/>
              </a:rPr>
              <a:t>4.</a:t>
            </a:r>
            <a:r>
              <a:rPr lang="en-US" altLang="zh-CN" sz="2220" b="1">
                <a:solidFill>
                  <a:srgbClr val="0070C0"/>
                </a:solidFill>
                <a:sym typeface="+mn-ea"/>
              </a:rPr>
              <a:t>Specifically, % of students engage in physical activity for less than 2 hours weekly, % exercise for 2-4 hours, % for 4-5 hours, and ____% exceed 5 hours.</a:t>
            </a:r>
            <a:endParaRPr lang="en-US" altLang="zh-CN" sz="2220" b="1">
              <a:solidFill>
                <a:srgbClr val="0070C0"/>
              </a:solidFill>
              <a:sym typeface="+mn-ea"/>
            </a:endParaRPr>
          </a:p>
          <a:p>
            <a:pPr>
              <a:lnSpc>
                <a:spcPct val="200000"/>
              </a:lnSpc>
              <a:spcBef>
                <a:spcPct val="0"/>
              </a:spcBef>
              <a:spcAft>
                <a:spcPct val="0"/>
              </a:spcAft>
            </a:pPr>
            <a:r>
              <a:rPr lang="zh-CN" altLang="en-US" sz="2000" b="1">
                <a:sym typeface="+mn-ea"/>
              </a:rPr>
              <a:t>（具体来说，%的学生每周体育锻炼时长少于2小时，%的学生锻炼2 - 4小时，%的学生锻炼4 - 5小时，____%的学生锻炼时长超过5小时 ）</a:t>
            </a:r>
            <a:endParaRPr lang="zh-CN" altLang="en-US" sz="2000" b="1" dirty="0">
              <a:ln>
                <a:noFill/>
                <a:prstDash val="sysDot"/>
              </a:ln>
              <a:solidFill>
                <a:schemeClr val="tx1">
                  <a:lumMod val="85000"/>
                  <a:lumOff val="15000"/>
                </a:schemeClr>
              </a:solidFill>
              <a:latin typeface="+mn-ea"/>
              <a:cs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562">
                                            <p:txEl>
                                              <p:pRg st="0" end="0"/>
                                            </p:txEl>
                                          </p:spTgt>
                                        </p:tgtEl>
                                        <p:attrNameLst>
                                          <p:attrName>style.visibility</p:attrName>
                                        </p:attrNameLst>
                                      </p:cBhvr>
                                      <p:to>
                                        <p:strVal val="visible"/>
                                      </p:to>
                                    </p:set>
                                    <p:anim calcmode="lin" valueType="num">
                                      <p:cBhvr additive="base">
                                        <p:cTn id="7" dur="500" fill="hold"/>
                                        <p:tgtEl>
                                          <p:spTgt spid="1049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562">
                                            <p:txEl>
                                              <p:pRg st="3" end="3"/>
                                            </p:txEl>
                                          </p:spTgt>
                                        </p:tgtEl>
                                        <p:attrNameLst>
                                          <p:attrName>style.visibility</p:attrName>
                                        </p:attrNameLst>
                                      </p:cBhvr>
                                      <p:to>
                                        <p:strVal val="visible"/>
                                      </p:to>
                                    </p:set>
                                    <p:anim calcmode="lin" valueType="num">
                                      <p:cBhvr additive="base">
                                        <p:cTn id="13" dur="500" fill="hold"/>
                                        <p:tgtEl>
                                          <p:spTgt spid="1049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5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606" name="任意多边形: 形状 356"/>
          <p:cNvSpPr/>
          <p:nvPr>
            <p:custDataLst>
              <p:tags r:id="rId1"/>
            </p:custDataLst>
          </p:nvPr>
        </p:nvSpPr>
        <p:spPr>
          <a:xfrm>
            <a:off x="919480" y="1388745"/>
            <a:ext cx="10739120" cy="511810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08" name="标题 16"/>
          <p:cNvSpPr>
            <a:spLocks noGrp="1"/>
          </p:cNvSpPr>
          <p:nvPr>
            <p:ph type="title"/>
            <p:custDataLst>
              <p:tags r:id="rId2"/>
            </p:custDataLst>
          </p:nvPr>
        </p:nvSpPr>
        <p:spPr>
          <a:xfrm>
            <a:off x="676910" y="339090"/>
            <a:ext cx="5363210" cy="720090"/>
          </a:xfrm>
        </p:spPr>
        <p:txBody>
          <a:bodyPr/>
          <a:lstStyle/>
          <a:p>
            <a:r>
              <a:rPr lang="zh-CN" altLang="en-US">
                <a:sym typeface="+mn-ea"/>
              </a:rPr>
              <a:t>二、中间段：</a:t>
            </a:r>
            <a:r>
              <a:rPr lang="en-US" altLang="zh-CN">
                <a:sym typeface="+mn-ea"/>
              </a:rPr>
              <a:t> </a:t>
            </a:r>
            <a:r>
              <a:rPr lang="zh-CN" altLang="en-US" sz="2400">
                <a:solidFill>
                  <a:schemeClr val="accent1"/>
                </a:solidFill>
                <a:effectLst>
                  <a:outerShdw blurRad="38100" dist="25400" dir="5400000" algn="ctr" rotWithShape="0">
                    <a:srgbClr val="6E747A">
                      <a:alpha val="43000"/>
                    </a:srgbClr>
                  </a:outerShdw>
                </a:effectLst>
              </a:rPr>
              <a:t>评价调查结果</a:t>
            </a:r>
            <a:endParaRPr lang="zh-CN" altLang="en-US" sz="2400">
              <a:solidFill>
                <a:schemeClr val="accent1"/>
              </a:solidFill>
              <a:effectLst>
                <a:outerShdw blurRad="38100" dist="25400" dir="5400000" algn="ctr" rotWithShape="0">
                  <a:srgbClr val="6E747A">
                    <a:alpha val="43000"/>
                  </a:srgbClr>
                </a:outerShdw>
              </a:effectLst>
            </a:endParaRPr>
          </a:p>
        </p:txBody>
      </p:sp>
      <p:sp>
        <p:nvSpPr>
          <p:cNvPr id="1049610" name="任意多边形: 形状 1388"/>
          <p:cNvSpPr/>
          <p:nvPr>
            <p:custDataLst>
              <p:tags r:id="rId3"/>
            </p:custDataLst>
          </p:nvPr>
        </p:nvSpPr>
        <p:spPr>
          <a:xfrm>
            <a:off x="1032510" y="1717675"/>
            <a:ext cx="10425430" cy="4789170"/>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612" name="任意多边形: 形状 359"/>
          <p:cNvSpPr/>
          <p:nvPr>
            <p:custDataLst>
              <p:tags r:id="rId4"/>
            </p:custDataLst>
          </p:nvPr>
        </p:nvSpPr>
        <p:spPr>
          <a:xfrm>
            <a:off x="10968990" y="5706745"/>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614" name="任意多边形: 形状 356"/>
          <p:cNvSpPr/>
          <p:nvPr>
            <p:custDataLst>
              <p:tags r:id="rId5"/>
            </p:custDataLst>
          </p:nvPr>
        </p:nvSpPr>
        <p:spPr>
          <a:xfrm>
            <a:off x="919480" y="1416050"/>
            <a:ext cx="10738485" cy="500888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16" name="矩形: 圆角 21"/>
          <p:cNvSpPr/>
          <p:nvPr>
            <p:custDataLst>
              <p:tags r:id="rId6"/>
            </p:custDataLst>
          </p:nvPr>
        </p:nvSpPr>
        <p:spPr>
          <a:xfrm>
            <a:off x="919480" y="1137920"/>
            <a:ext cx="10737850" cy="269875"/>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18" name="椭圆 1"/>
          <p:cNvSpPr/>
          <p:nvPr>
            <p:custDataLst>
              <p:tags r:id="rId7"/>
            </p:custDataLst>
          </p:nvPr>
        </p:nvSpPr>
        <p:spPr>
          <a:xfrm flipH="1">
            <a:off x="10351770" y="130746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0" name="弧形 2"/>
          <p:cNvSpPr/>
          <p:nvPr>
            <p:custDataLst>
              <p:tags r:id="rId8"/>
            </p:custDataLst>
          </p:nvPr>
        </p:nvSpPr>
        <p:spPr>
          <a:xfrm flipH="1">
            <a:off x="10309225" y="105918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2" name="椭圆 3"/>
          <p:cNvSpPr/>
          <p:nvPr>
            <p:custDataLst>
              <p:tags r:id="rId9"/>
            </p:custDataLst>
          </p:nvPr>
        </p:nvSpPr>
        <p:spPr>
          <a:xfrm flipH="1">
            <a:off x="9716135" y="128079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4" name="弧形 4"/>
          <p:cNvSpPr/>
          <p:nvPr>
            <p:custDataLst>
              <p:tags r:id="rId10"/>
            </p:custDataLst>
          </p:nvPr>
        </p:nvSpPr>
        <p:spPr>
          <a:xfrm flipH="1">
            <a:off x="9706610" y="105918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6" name="椭圆 5"/>
          <p:cNvSpPr/>
          <p:nvPr>
            <p:custDataLst>
              <p:tags r:id="rId11"/>
            </p:custDataLst>
          </p:nvPr>
        </p:nvSpPr>
        <p:spPr>
          <a:xfrm flipH="1">
            <a:off x="8952865" y="129476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8" name="弧形 6"/>
          <p:cNvSpPr/>
          <p:nvPr>
            <p:custDataLst>
              <p:tags r:id="rId12"/>
            </p:custDataLst>
          </p:nvPr>
        </p:nvSpPr>
        <p:spPr>
          <a:xfrm flipH="1">
            <a:off x="8952865" y="105918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0" name="椭圆 8"/>
          <p:cNvSpPr/>
          <p:nvPr>
            <p:custDataLst>
              <p:tags r:id="rId13"/>
            </p:custDataLst>
          </p:nvPr>
        </p:nvSpPr>
        <p:spPr>
          <a:xfrm>
            <a:off x="1701165" y="128079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2" name="弧形 9"/>
          <p:cNvSpPr/>
          <p:nvPr>
            <p:custDataLst>
              <p:tags r:id="rId14"/>
            </p:custDataLst>
          </p:nvPr>
        </p:nvSpPr>
        <p:spPr>
          <a:xfrm>
            <a:off x="1627505" y="105918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4" name="椭圆 11"/>
          <p:cNvSpPr/>
          <p:nvPr>
            <p:custDataLst>
              <p:tags r:id="rId15"/>
            </p:custDataLst>
          </p:nvPr>
        </p:nvSpPr>
        <p:spPr>
          <a:xfrm>
            <a:off x="2328545" y="128079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6" name="弧形 18"/>
          <p:cNvSpPr/>
          <p:nvPr>
            <p:custDataLst>
              <p:tags r:id="rId16"/>
            </p:custDataLst>
          </p:nvPr>
        </p:nvSpPr>
        <p:spPr>
          <a:xfrm>
            <a:off x="2230755" y="105918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8" name="椭圆 19"/>
          <p:cNvSpPr/>
          <p:nvPr>
            <p:custDataLst>
              <p:tags r:id="rId17"/>
            </p:custDataLst>
          </p:nvPr>
        </p:nvSpPr>
        <p:spPr>
          <a:xfrm>
            <a:off x="2912110" y="128079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40" name="弧形 20"/>
          <p:cNvSpPr/>
          <p:nvPr>
            <p:custDataLst>
              <p:tags r:id="rId18"/>
            </p:custDataLst>
          </p:nvPr>
        </p:nvSpPr>
        <p:spPr>
          <a:xfrm>
            <a:off x="2832100" y="105918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42" name="文本框 17"/>
          <p:cNvSpPr txBox="1"/>
          <p:nvPr>
            <p:custDataLst>
              <p:tags r:id="rId19"/>
            </p:custDataLst>
          </p:nvPr>
        </p:nvSpPr>
        <p:spPr>
          <a:xfrm>
            <a:off x="919480" y="1562735"/>
            <a:ext cx="10329545" cy="4743450"/>
          </a:xfrm>
          <a:prstGeom prst="rect">
            <a:avLst/>
          </a:prstGeom>
          <a:noFill/>
        </p:spPr>
        <p:txBody>
          <a:bodyPr wrap="square" rtlCol="0" anchor="ctr" anchorCtr="0">
            <a:normAutofit fontScale="90000" lnSpcReduction="20000"/>
          </a:bodyPr>
          <a:lstStyle/>
          <a:p>
            <a:pPr marL="457200" lvl="1" indent="0" algn="just" fontAlgn="auto">
              <a:lnSpc>
                <a:spcPct val="150000"/>
              </a:lnSpc>
            </a:pPr>
            <a:r>
              <a:rPr lang="zh-CN" altLang="en-US" sz="2445" b="1">
                <a:effectLst>
                  <a:outerShdw blurRad="38100" dist="19050" dir="2700000" algn="tl" rotWithShape="0">
                    <a:schemeClr val="dk1">
                      <a:alpha val="40000"/>
                    </a:schemeClr>
                  </a:outerShdw>
                </a:effectLst>
                <a:highlight>
                  <a:srgbClr val="FFFF00"/>
                </a:highlight>
              </a:rPr>
              <a:t>1.正面评价</a:t>
            </a:r>
            <a:endParaRPr lang="zh-CN" altLang="en-US" sz="2445" b="1">
              <a:effectLst>
                <a:outerShdw blurRad="38100" dist="19050" dir="2700000" algn="tl" rotWithShape="0">
                  <a:schemeClr val="dk1">
                    <a:alpha val="40000"/>
                  </a:schemeClr>
                </a:outerShdw>
              </a:effectLst>
              <a:highlight>
                <a:srgbClr val="FFFF00"/>
              </a:highlight>
            </a:endParaRPr>
          </a:p>
          <a:p>
            <a:pPr marL="457200" lvl="1" algn="just" fontAlgn="auto">
              <a:lnSpc>
                <a:spcPct val="150000"/>
              </a:lnSpc>
              <a:buClrTx/>
              <a:buSzTx/>
              <a:buFontTx/>
            </a:pPr>
            <a:r>
              <a:rPr lang="zh-CN" altLang="en-US" sz="2250" b="1">
                <a:solidFill>
                  <a:srgbClr val="FF0000"/>
                </a:solidFill>
              </a:rPr>
              <a:t>Encouragingly</a:t>
            </a:r>
            <a:r>
              <a:rPr lang="zh-CN" altLang="en-US" sz="2250" b="1">
                <a:solidFill>
                  <a:srgbClr val="0070C0"/>
                </a:solidFill>
              </a:rPr>
              <a:t>, approximately [proportion]% of students engage in physical exercise for 2-4 hours or more weekly. This </a:t>
            </a:r>
            <a:r>
              <a:rPr lang="zh-CN" altLang="en-US" sz="2250" b="1" u="sng">
                <a:solidFill>
                  <a:srgbClr val="0070C0"/>
                </a:solidFill>
              </a:rPr>
              <a:t>suggests</a:t>
            </a:r>
            <a:r>
              <a:rPr lang="zh-CN" altLang="en-US" sz="2250" b="1">
                <a:solidFill>
                  <a:srgbClr val="0070C0"/>
                </a:solidFill>
              </a:rPr>
              <a:t> that a </a:t>
            </a:r>
            <a:r>
              <a:rPr lang="zh-CN" altLang="en-US" sz="2250" b="1">
                <a:solidFill>
                  <a:srgbClr val="FF0000"/>
                </a:solidFill>
              </a:rPr>
              <a:t>significant proportion of students</a:t>
            </a:r>
            <a:r>
              <a:rPr lang="zh-CN" altLang="en-US" sz="2250" b="1">
                <a:solidFill>
                  <a:srgbClr val="0070C0"/>
                </a:solidFill>
              </a:rPr>
              <a:t> have recognized the importance of physical activity. Moreover, the fact that [proportion]% consistently maintain 4-5 hours of weekly exercise further </a:t>
            </a:r>
            <a:r>
              <a:rPr lang="zh-CN" altLang="en-US" sz="2250" b="1" u="sng">
                <a:solidFill>
                  <a:srgbClr val="0070C0"/>
                </a:solidFill>
              </a:rPr>
              <a:t>demonstrates </a:t>
            </a:r>
            <a:r>
              <a:rPr lang="zh-CN" altLang="en-US" sz="2250" b="1">
                <a:solidFill>
                  <a:srgbClr val="0070C0"/>
                </a:solidFill>
              </a:rPr>
              <a:t>their strong </a:t>
            </a:r>
            <a:r>
              <a:rPr lang="zh-CN" altLang="en-US" sz="2250" b="1">
                <a:solidFill>
                  <a:srgbClr val="FF0000"/>
                </a:solidFill>
              </a:rPr>
              <a:t>commitment to sustaining a healthy lifestyle</a:t>
            </a:r>
            <a:r>
              <a:rPr lang="zh-CN" altLang="en-US" sz="2250" b="1">
                <a:solidFill>
                  <a:srgbClr val="0070C0"/>
                </a:solidFill>
              </a:rPr>
              <a:t>.</a:t>
            </a:r>
            <a:endParaRPr lang="zh-CN" altLang="en-US" sz="2250" b="1">
              <a:solidFill>
                <a:srgbClr val="0070C0"/>
              </a:solidFill>
            </a:endParaRPr>
          </a:p>
          <a:p>
            <a:pPr marL="457200" lvl="1" algn="just" fontAlgn="auto">
              <a:lnSpc>
                <a:spcPct val="150000"/>
              </a:lnSpc>
              <a:buClrTx/>
              <a:buSzTx/>
              <a:buFontTx/>
            </a:pPr>
            <a:endParaRPr lang="zh-CN" altLang="en-US" sz="2250" b="1">
              <a:solidFill>
                <a:srgbClr val="0070C0"/>
              </a:solidFill>
            </a:endParaRPr>
          </a:p>
          <a:p>
            <a:pPr marL="457200" lvl="1" indent="0" algn="just" fontAlgn="auto">
              <a:lnSpc>
                <a:spcPct val="150000"/>
              </a:lnSpc>
            </a:pPr>
            <a:r>
              <a:rPr lang="zh-CN" altLang="en-US" sz="2500">
                <a:solidFill>
                  <a:schemeClr val="tx1"/>
                </a:solidFill>
                <a:effectLst>
                  <a:outerShdw blurRad="38100" dist="19050" dir="2700000" algn="tl" rotWithShape="0">
                    <a:schemeClr val="dk1">
                      <a:alpha val="40000"/>
                    </a:schemeClr>
                  </a:outerShdw>
                </a:effectLst>
              </a:rPr>
              <a:t>令人鼓舞的是，约有</a:t>
            </a:r>
            <a:r>
              <a:rPr lang="en-US" altLang="zh-CN" sz="2500">
                <a:solidFill>
                  <a:schemeClr val="tx1"/>
                </a:solidFill>
                <a:effectLst>
                  <a:outerShdw blurRad="38100" dist="19050" dir="2700000" algn="tl" rotWithShape="0">
                    <a:schemeClr val="dk1">
                      <a:alpha val="40000"/>
                    </a:schemeClr>
                  </a:outerShdw>
                </a:effectLst>
              </a:rPr>
              <a:t>[</a:t>
            </a:r>
            <a:r>
              <a:rPr lang="zh-CN" altLang="en-US" sz="2500">
                <a:solidFill>
                  <a:schemeClr val="tx1"/>
                </a:solidFill>
                <a:effectLst>
                  <a:outerShdw blurRad="38100" dist="19050" dir="2700000" algn="tl" rotWithShape="0">
                    <a:schemeClr val="dk1">
                      <a:alpha val="40000"/>
                    </a:schemeClr>
                  </a:outerShdw>
                </a:effectLst>
              </a:rPr>
              <a:t>比例</a:t>
            </a:r>
            <a:r>
              <a:rPr lang="en-US" altLang="zh-CN" sz="2500">
                <a:solidFill>
                  <a:schemeClr val="tx1"/>
                </a:solidFill>
                <a:effectLst>
                  <a:outerShdw blurRad="38100" dist="19050" dir="2700000" algn="tl" rotWithShape="0">
                    <a:schemeClr val="dk1">
                      <a:alpha val="40000"/>
                    </a:schemeClr>
                  </a:outerShdw>
                </a:effectLst>
              </a:rPr>
              <a:t>]%</a:t>
            </a:r>
            <a:r>
              <a:rPr lang="zh-CN" altLang="en-US" sz="2500">
                <a:solidFill>
                  <a:schemeClr val="tx1"/>
                </a:solidFill>
                <a:effectLst>
                  <a:outerShdw blurRad="38100" dist="19050" dir="2700000" algn="tl" rotWithShape="0">
                    <a:schemeClr val="dk1">
                      <a:alpha val="40000"/>
                    </a:schemeClr>
                  </a:outerShdw>
                </a:effectLst>
              </a:rPr>
              <a:t>的学生每周锻炼</a:t>
            </a:r>
            <a:r>
              <a:rPr lang="en-US" altLang="zh-CN" sz="2500">
                <a:solidFill>
                  <a:schemeClr val="tx1"/>
                </a:solidFill>
                <a:effectLst>
                  <a:outerShdw blurRad="38100" dist="19050" dir="2700000" algn="tl" rotWithShape="0">
                    <a:schemeClr val="dk1">
                      <a:alpha val="40000"/>
                    </a:schemeClr>
                  </a:outerShdw>
                </a:effectLst>
              </a:rPr>
              <a:t>2-4</a:t>
            </a:r>
            <a:r>
              <a:rPr lang="zh-CN" altLang="en-US" sz="2500">
                <a:solidFill>
                  <a:schemeClr val="tx1"/>
                </a:solidFill>
                <a:effectLst>
                  <a:outerShdw blurRad="38100" dist="19050" dir="2700000" algn="tl" rotWithShape="0">
                    <a:schemeClr val="dk1">
                      <a:alpha val="40000"/>
                    </a:schemeClr>
                  </a:outerShdw>
                </a:effectLst>
              </a:rPr>
              <a:t>小时甚至更长时间。这表明相当数量的学生已经认识到体育锻炼的重要性。而每周坚持锻炼</a:t>
            </a:r>
            <a:r>
              <a:rPr lang="en-US" altLang="zh-CN" sz="2500">
                <a:solidFill>
                  <a:schemeClr val="tx1"/>
                </a:solidFill>
                <a:effectLst>
                  <a:outerShdw blurRad="38100" dist="19050" dir="2700000" algn="tl" rotWithShape="0">
                    <a:schemeClr val="dk1">
                      <a:alpha val="40000"/>
                    </a:schemeClr>
                  </a:outerShdw>
                </a:effectLst>
              </a:rPr>
              <a:t>4-5</a:t>
            </a:r>
            <a:r>
              <a:rPr lang="zh-CN" altLang="en-US" sz="2500">
                <a:solidFill>
                  <a:schemeClr val="tx1"/>
                </a:solidFill>
                <a:effectLst>
                  <a:outerShdw blurRad="38100" dist="19050" dir="2700000" algn="tl" rotWithShape="0">
                    <a:schemeClr val="dk1">
                      <a:alpha val="40000"/>
                    </a:schemeClr>
                  </a:outerShdw>
                </a:effectLst>
              </a:rPr>
              <a:t>小时的学生占比达到</a:t>
            </a:r>
            <a:r>
              <a:rPr lang="en-US" altLang="zh-CN" sz="2500">
                <a:solidFill>
                  <a:schemeClr val="tx1"/>
                </a:solidFill>
                <a:effectLst>
                  <a:outerShdw blurRad="38100" dist="19050" dir="2700000" algn="tl" rotWithShape="0">
                    <a:schemeClr val="dk1">
                      <a:alpha val="40000"/>
                    </a:schemeClr>
                  </a:outerShdw>
                </a:effectLst>
              </a:rPr>
              <a:t>[</a:t>
            </a:r>
            <a:r>
              <a:rPr lang="zh-CN" altLang="en-US" sz="2500">
                <a:solidFill>
                  <a:schemeClr val="tx1"/>
                </a:solidFill>
                <a:effectLst>
                  <a:outerShdw blurRad="38100" dist="19050" dir="2700000" algn="tl" rotWithShape="0">
                    <a:schemeClr val="dk1">
                      <a:alpha val="40000"/>
                    </a:schemeClr>
                  </a:outerShdw>
                </a:effectLst>
              </a:rPr>
              <a:t>比例</a:t>
            </a:r>
            <a:r>
              <a:rPr lang="en-US" altLang="zh-CN" sz="2500">
                <a:solidFill>
                  <a:schemeClr val="tx1"/>
                </a:solidFill>
                <a:effectLst>
                  <a:outerShdw blurRad="38100" dist="19050" dir="2700000" algn="tl" rotWithShape="0">
                    <a:schemeClr val="dk1">
                      <a:alpha val="40000"/>
                    </a:schemeClr>
                  </a:outerShdw>
                </a:effectLst>
              </a:rPr>
              <a:t>]%</a:t>
            </a:r>
            <a:r>
              <a:rPr lang="zh-CN" altLang="en-US" sz="2500">
                <a:solidFill>
                  <a:schemeClr val="tx1"/>
                </a:solidFill>
                <a:effectLst>
                  <a:outerShdw blurRad="38100" dist="19050" dir="2700000" algn="tl" rotWithShape="0">
                    <a:schemeClr val="dk1">
                      <a:alpha val="40000"/>
                    </a:schemeClr>
                  </a:outerShdw>
                </a:effectLst>
              </a:rPr>
              <a:t>，更反映出他们保持健康生活方式的强烈意识。</a:t>
            </a:r>
            <a:endParaRPr lang="zh-CN" altLang="en-US" sz="2500">
              <a:solidFill>
                <a:schemeClr val="tx1"/>
              </a:solidFill>
              <a:effectLst>
                <a:outerShdw blurRad="38100" dist="19050" dir="2700000" algn="tl" rotWithShape="0">
                  <a:schemeClr val="dk1">
                    <a:alpha val="40000"/>
                  </a:schemeClr>
                </a:outerShdw>
              </a:effectLst>
            </a:endParaRPr>
          </a:p>
          <a:p>
            <a:pPr marL="457200" lvl="1" indent="0" algn="just" fontAlgn="auto">
              <a:lnSpc>
                <a:spcPct val="150000"/>
              </a:lnSpc>
            </a:pPr>
            <a:endParaRPr lang="zh-CN" altLang="en-US" sz="2500">
              <a:solidFill>
                <a:schemeClr val="tx1"/>
              </a:solidFill>
              <a:effectLst>
                <a:outerShdw blurRad="38100" dist="19050" dir="2700000" algn="tl" rotWithShape="0">
                  <a:schemeClr val="dk1">
                    <a:alpha val="40000"/>
                  </a:schemeClr>
                </a:outerShdw>
              </a:effectLst>
            </a:endParaRPr>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42">
                                            <p:txEl>
                                              <p:pRg st="1" end="1"/>
                                            </p:txEl>
                                          </p:spTgt>
                                        </p:tgtEl>
                                        <p:attrNameLst>
                                          <p:attrName>style.visibility</p:attrName>
                                        </p:attrNameLst>
                                      </p:cBhvr>
                                      <p:to>
                                        <p:strVal val="visible"/>
                                      </p:to>
                                    </p:set>
                                    <p:anim calcmode="lin" valueType="num">
                                      <p:cBhvr additive="base">
                                        <p:cTn id="7" dur="500" fill="hold"/>
                                        <p:tgtEl>
                                          <p:spTgt spid="1049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606" name="任意多边形: 形状 356"/>
          <p:cNvSpPr/>
          <p:nvPr>
            <p:custDataLst>
              <p:tags r:id="rId1"/>
            </p:custDataLst>
          </p:nvPr>
        </p:nvSpPr>
        <p:spPr>
          <a:xfrm>
            <a:off x="673100" y="1801495"/>
            <a:ext cx="10904220" cy="490728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08" name="标题 16"/>
          <p:cNvSpPr>
            <a:spLocks noGrp="1"/>
          </p:cNvSpPr>
          <p:nvPr>
            <p:ph type="title"/>
            <p:custDataLst>
              <p:tags r:id="rId2"/>
            </p:custDataLst>
          </p:nvPr>
        </p:nvSpPr>
        <p:spPr/>
        <p:txBody>
          <a:bodyPr/>
          <a:lstStyle/>
          <a:p>
            <a:pPr algn="l"/>
            <a:r>
              <a:rPr lang="zh-CN" altLang="en-US">
                <a:sym typeface="+mn-ea"/>
              </a:rPr>
              <a:t>二、中间段</a:t>
            </a:r>
            <a:r>
              <a:rPr lang="en-US" altLang="zh-CN">
                <a:sym typeface="+mn-ea"/>
              </a:rPr>
              <a:t>    </a:t>
            </a:r>
            <a:r>
              <a:rPr lang="zh-CN" altLang="en-US" sz="2400">
                <a:solidFill>
                  <a:schemeClr val="accent1"/>
                </a:solidFill>
                <a:effectLst>
                  <a:outerShdw blurRad="38100" dist="25400" dir="5400000" algn="ctr" rotWithShape="0">
                    <a:srgbClr val="6E747A">
                      <a:alpha val="43000"/>
                    </a:srgbClr>
                  </a:outerShdw>
                </a:effectLst>
              </a:rPr>
              <a:t>评价调查结果</a:t>
            </a:r>
            <a:endParaRPr lang="zh-CN" altLang="en-US"/>
          </a:p>
        </p:txBody>
      </p:sp>
      <p:sp>
        <p:nvSpPr>
          <p:cNvPr id="1049610" name="任意多边形: 形状 1388"/>
          <p:cNvSpPr/>
          <p:nvPr>
            <p:custDataLst>
              <p:tags r:id="rId3"/>
            </p:custDataLst>
          </p:nvPr>
        </p:nvSpPr>
        <p:spPr>
          <a:xfrm>
            <a:off x="673100" y="1717675"/>
            <a:ext cx="10904220" cy="456247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612" name="任意多边形: 形状 359"/>
          <p:cNvSpPr/>
          <p:nvPr>
            <p:custDataLst>
              <p:tags r:id="rId4"/>
            </p:custDataLst>
          </p:nvPr>
        </p:nvSpPr>
        <p:spPr>
          <a:xfrm>
            <a:off x="10784840" y="551053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614" name="任意多边形: 形状 356"/>
          <p:cNvSpPr/>
          <p:nvPr>
            <p:custDataLst>
              <p:tags r:id="rId5"/>
            </p:custDataLst>
          </p:nvPr>
        </p:nvSpPr>
        <p:spPr>
          <a:xfrm>
            <a:off x="707390" y="1339850"/>
            <a:ext cx="10904220" cy="536829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16" name="矩形: 圆角 21"/>
          <p:cNvSpPr/>
          <p:nvPr>
            <p:custDataLst>
              <p:tags r:id="rId6"/>
            </p:custDataLst>
          </p:nvPr>
        </p:nvSpPr>
        <p:spPr>
          <a:xfrm>
            <a:off x="672465" y="1340485"/>
            <a:ext cx="10904855" cy="269875"/>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18" name="椭圆 1"/>
          <p:cNvSpPr/>
          <p:nvPr>
            <p:custDataLst>
              <p:tags r:id="rId7"/>
            </p:custDataLst>
          </p:nvPr>
        </p:nvSpPr>
        <p:spPr>
          <a:xfrm flipH="1">
            <a:off x="10320020" y="142430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2" name="椭圆 3"/>
          <p:cNvSpPr/>
          <p:nvPr>
            <p:custDataLst>
              <p:tags r:id="rId8"/>
            </p:custDataLst>
          </p:nvPr>
        </p:nvSpPr>
        <p:spPr>
          <a:xfrm flipH="1">
            <a:off x="9717405" y="142430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6" name="椭圆 5"/>
          <p:cNvSpPr/>
          <p:nvPr>
            <p:custDataLst>
              <p:tags r:id="rId9"/>
            </p:custDataLst>
          </p:nvPr>
        </p:nvSpPr>
        <p:spPr>
          <a:xfrm flipH="1">
            <a:off x="9114790" y="142430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0" name="椭圆 8"/>
          <p:cNvSpPr/>
          <p:nvPr>
            <p:custDataLst>
              <p:tags r:id="rId10"/>
            </p:custDataLst>
          </p:nvPr>
        </p:nvSpPr>
        <p:spPr>
          <a:xfrm>
            <a:off x="1779270" y="138684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4" name="椭圆 11"/>
          <p:cNvSpPr/>
          <p:nvPr>
            <p:custDataLst>
              <p:tags r:id="rId11"/>
            </p:custDataLst>
          </p:nvPr>
        </p:nvSpPr>
        <p:spPr>
          <a:xfrm>
            <a:off x="2332355" y="138684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8" name="椭圆 19"/>
          <p:cNvSpPr/>
          <p:nvPr>
            <p:custDataLst>
              <p:tags r:id="rId12"/>
            </p:custDataLst>
          </p:nvPr>
        </p:nvSpPr>
        <p:spPr>
          <a:xfrm>
            <a:off x="2957195" y="138684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42" name="文本框 17"/>
          <p:cNvSpPr txBox="1"/>
          <p:nvPr>
            <p:custDataLst>
              <p:tags r:id="rId13"/>
            </p:custDataLst>
          </p:nvPr>
        </p:nvSpPr>
        <p:spPr>
          <a:xfrm>
            <a:off x="778510" y="1537970"/>
            <a:ext cx="10222865" cy="5147945"/>
          </a:xfrm>
          <a:prstGeom prst="rect">
            <a:avLst/>
          </a:prstGeom>
          <a:noFill/>
        </p:spPr>
        <p:txBody>
          <a:bodyPr wrap="square" rtlCol="0" anchor="ctr" anchorCtr="0">
            <a:normAutofit fontScale="80000"/>
          </a:bodyPr>
          <a:lstStyle/>
          <a:p>
            <a:pPr marL="457200" lvl="1" indent="0" algn="just" fontAlgn="auto">
              <a:lnSpc>
                <a:spcPct val="150000"/>
              </a:lnSpc>
            </a:pPr>
            <a:r>
              <a:rPr lang="zh-CN" altLang="en-US" sz="2750" b="1">
                <a:effectLst>
                  <a:outerShdw blurRad="38100" dist="19050" dir="2700000" algn="tl" rotWithShape="0">
                    <a:schemeClr val="dk1">
                      <a:alpha val="40000"/>
                    </a:schemeClr>
                  </a:outerShdw>
                </a:effectLst>
                <a:highlight>
                  <a:srgbClr val="FFFF00"/>
                </a:highlight>
              </a:rPr>
              <a:t>2.负面评价</a:t>
            </a:r>
            <a:endParaRPr lang="zh-CN" altLang="en-US" sz="2750" b="1"/>
          </a:p>
          <a:p>
            <a:pPr marL="457200" lvl="1" indent="0" algn="just" fontAlgn="auto">
              <a:lnSpc>
                <a:spcPct val="150000"/>
              </a:lnSpc>
            </a:pPr>
            <a:r>
              <a:rPr lang="en-US" altLang="zh-CN" sz="2500" b="1">
                <a:solidFill>
                  <a:srgbClr val="7030A0"/>
                </a:solidFill>
              </a:rPr>
              <a:t> </a:t>
            </a:r>
            <a:r>
              <a:rPr lang="en-US" altLang="zh-CN" sz="2555" b="1">
                <a:solidFill>
                  <a:srgbClr val="7030A0"/>
                </a:solidFill>
              </a:rPr>
              <a:t>However, it is </a:t>
            </a:r>
            <a:r>
              <a:rPr lang="en-US" altLang="zh-CN" sz="2555" b="1">
                <a:solidFill>
                  <a:srgbClr val="FF0000"/>
                </a:solidFill>
              </a:rPr>
              <a:t>regrettable</a:t>
            </a:r>
            <a:r>
              <a:rPr lang="en-US" altLang="zh-CN" sz="2555" b="1">
                <a:solidFill>
                  <a:srgbClr val="7030A0"/>
                </a:solidFill>
              </a:rPr>
              <a:t> that approximately [proportion]% of students engage in less than 2 hours of weekly physical activity. This phenomenon may </a:t>
            </a:r>
            <a:r>
              <a:rPr lang="en-US" altLang="zh-CN" sz="2555" b="1">
                <a:solidFill>
                  <a:srgbClr val="FF0000"/>
                </a:solidFill>
              </a:rPr>
              <a:t>stem from excessive academic workload </a:t>
            </a:r>
            <a:r>
              <a:rPr lang="en-US" altLang="zh-CN" sz="2555" b="1">
                <a:solidFill>
                  <a:srgbClr val="7030A0"/>
                </a:solidFill>
              </a:rPr>
              <a:t>or </a:t>
            </a:r>
            <a:r>
              <a:rPr lang="en-US" altLang="zh-CN" sz="2555" b="1">
                <a:solidFill>
                  <a:srgbClr val="FF0000"/>
                </a:solidFill>
              </a:rPr>
              <a:t>inadequate awareness of </a:t>
            </a:r>
            <a:r>
              <a:rPr lang="en-US" altLang="zh-CN" sz="2555" b="1">
                <a:solidFill>
                  <a:srgbClr val="7030A0"/>
                </a:solidFill>
              </a:rPr>
              <a:t>the benefits of exercise. Meanwhile, only [proportion]%</a:t>
            </a:r>
            <a:r>
              <a:rPr lang="en-US" altLang="zh-CN" sz="2555" b="1">
                <a:solidFill>
                  <a:srgbClr val="FF0000"/>
                </a:solidFill>
              </a:rPr>
              <a:t> exceed</a:t>
            </a:r>
            <a:r>
              <a:rPr lang="en-US" altLang="zh-CN" sz="2555" b="1">
                <a:solidFill>
                  <a:srgbClr val="7030A0"/>
                </a:solidFill>
              </a:rPr>
              <a:t> 5 hours of weekly exercise, indicating that the majority of the student body still needs to </a:t>
            </a:r>
            <a:r>
              <a:rPr lang="en-US" altLang="zh-CN" sz="2555" b="1">
                <a:solidFill>
                  <a:srgbClr val="FF0000"/>
                </a:solidFill>
              </a:rPr>
              <a:t>increase their workout duration</a:t>
            </a:r>
            <a:r>
              <a:rPr lang="en-US" altLang="zh-CN" sz="2555" b="1">
                <a:solidFill>
                  <a:srgbClr val="7030A0"/>
                </a:solidFill>
              </a:rPr>
              <a:t>.</a:t>
            </a:r>
            <a:endParaRPr lang="en-US" altLang="zh-CN" sz="2555" b="1">
              <a:solidFill>
                <a:srgbClr val="7030A0"/>
              </a:solidFill>
            </a:endParaRPr>
          </a:p>
          <a:p>
            <a:pPr marL="457200" lvl="1" indent="0" algn="just" fontAlgn="auto">
              <a:lnSpc>
                <a:spcPct val="150000"/>
              </a:lnSpc>
            </a:pPr>
            <a:r>
              <a:rPr lang="zh-CN" altLang="en-US" sz="2750">
                <a:solidFill>
                  <a:schemeClr val="tx1"/>
                </a:solidFill>
                <a:effectLst>
                  <a:outerShdw blurRad="38100" dist="19050" dir="2700000" algn="tl" rotWithShape="0">
                    <a:schemeClr val="dk1">
                      <a:alpha val="40000"/>
                    </a:schemeClr>
                  </a:outerShdw>
                </a:effectLst>
              </a:rPr>
              <a:t>然而，仍有约</a:t>
            </a:r>
            <a:r>
              <a:rPr lang="en-US" altLang="zh-CN" sz="2750">
                <a:solidFill>
                  <a:schemeClr val="tx1"/>
                </a:solidFill>
                <a:effectLst>
                  <a:outerShdw blurRad="38100" dist="19050" dir="2700000" algn="tl" rotWithShape="0">
                    <a:schemeClr val="dk1">
                      <a:alpha val="40000"/>
                    </a:schemeClr>
                  </a:outerShdw>
                </a:effectLst>
              </a:rPr>
              <a:t>[</a:t>
            </a:r>
            <a:r>
              <a:rPr lang="zh-CN" altLang="en-US" sz="2750">
                <a:solidFill>
                  <a:schemeClr val="tx1"/>
                </a:solidFill>
                <a:effectLst>
                  <a:outerShdw blurRad="38100" dist="19050" dir="2700000" algn="tl" rotWithShape="0">
                    <a:schemeClr val="dk1">
                      <a:alpha val="40000"/>
                    </a:schemeClr>
                  </a:outerShdw>
                </a:effectLst>
              </a:rPr>
              <a:t>比例</a:t>
            </a:r>
            <a:r>
              <a:rPr lang="en-US" altLang="zh-CN" sz="2750">
                <a:solidFill>
                  <a:schemeClr val="tx1"/>
                </a:solidFill>
                <a:effectLst>
                  <a:outerShdw blurRad="38100" dist="19050" dir="2700000" algn="tl" rotWithShape="0">
                    <a:schemeClr val="dk1">
                      <a:alpha val="40000"/>
                    </a:schemeClr>
                  </a:outerShdw>
                </a:effectLst>
              </a:rPr>
              <a:t>]%</a:t>
            </a:r>
            <a:r>
              <a:rPr lang="zh-CN" altLang="en-US" sz="2750">
                <a:solidFill>
                  <a:schemeClr val="tx1"/>
                </a:solidFill>
                <a:effectLst>
                  <a:outerShdw blurRad="38100" dist="19050" dir="2700000" algn="tl" rotWithShape="0">
                    <a:schemeClr val="dk1">
                      <a:alpha val="40000"/>
                    </a:schemeClr>
                  </a:outerShdw>
                </a:effectLst>
              </a:rPr>
              <a:t>的学生每周锻炼不足</a:t>
            </a:r>
            <a:r>
              <a:rPr lang="en-US" altLang="zh-CN" sz="2750">
                <a:solidFill>
                  <a:schemeClr val="tx1"/>
                </a:solidFill>
                <a:effectLst>
                  <a:outerShdw blurRad="38100" dist="19050" dir="2700000" algn="tl" rotWithShape="0">
                    <a:schemeClr val="dk1">
                      <a:alpha val="40000"/>
                    </a:schemeClr>
                  </a:outerShdw>
                </a:effectLst>
              </a:rPr>
              <a:t>2</a:t>
            </a:r>
            <a:r>
              <a:rPr lang="zh-CN" altLang="en-US" sz="2750">
                <a:solidFill>
                  <a:schemeClr val="tx1"/>
                </a:solidFill>
                <a:effectLst>
                  <a:outerShdw blurRad="38100" dist="19050" dir="2700000" algn="tl" rotWithShape="0">
                    <a:schemeClr val="dk1">
                      <a:alpha val="40000"/>
                    </a:schemeClr>
                  </a:outerShdw>
                </a:effectLst>
              </a:rPr>
              <a:t>小时，这一现象不免令人遗憾。究其原因，可能是学业负担过重，或是对运动益处的认识不足。而每周锻炼超过</a:t>
            </a:r>
            <a:r>
              <a:rPr lang="en-US" altLang="zh-CN" sz="2750">
                <a:solidFill>
                  <a:schemeClr val="tx1"/>
                </a:solidFill>
                <a:effectLst>
                  <a:outerShdw blurRad="38100" dist="19050" dir="2700000" algn="tl" rotWithShape="0">
                    <a:schemeClr val="dk1">
                      <a:alpha val="40000"/>
                    </a:schemeClr>
                  </a:outerShdw>
                </a:effectLst>
              </a:rPr>
              <a:t>5</a:t>
            </a:r>
            <a:r>
              <a:rPr lang="zh-CN" altLang="en-US" sz="2750">
                <a:solidFill>
                  <a:schemeClr val="tx1"/>
                </a:solidFill>
                <a:effectLst>
                  <a:outerShdw blurRad="38100" dist="19050" dir="2700000" algn="tl" rotWithShape="0">
                    <a:schemeClr val="dk1">
                      <a:alpha val="40000"/>
                    </a:schemeClr>
                  </a:outerShdw>
                </a:effectLst>
              </a:rPr>
              <a:t>小时的学生比例仅占</a:t>
            </a:r>
            <a:r>
              <a:rPr lang="en-US" altLang="zh-CN" sz="2750">
                <a:solidFill>
                  <a:schemeClr val="tx1"/>
                </a:solidFill>
                <a:effectLst>
                  <a:outerShdw blurRad="38100" dist="19050" dir="2700000" algn="tl" rotWithShape="0">
                    <a:schemeClr val="dk1">
                      <a:alpha val="40000"/>
                    </a:schemeClr>
                  </a:outerShdw>
                </a:effectLst>
              </a:rPr>
              <a:t>[</a:t>
            </a:r>
            <a:r>
              <a:rPr lang="zh-CN" altLang="en-US" sz="2750">
                <a:solidFill>
                  <a:schemeClr val="tx1"/>
                </a:solidFill>
                <a:effectLst>
                  <a:outerShdw blurRad="38100" dist="19050" dir="2700000" algn="tl" rotWithShape="0">
                    <a:schemeClr val="dk1">
                      <a:alpha val="40000"/>
                    </a:schemeClr>
                  </a:outerShdw>
                </a:effectLst>
              </a:rPr>
              <a:t>比例</a:t>
            </a:r>
            <a:r>
              <a:rPr lang="en-US" altLang="zh-CN" sz="2750">
                <a:solidFill>
                  <a:schemeClr val="tx1"/>
                </a:solidFill>
                <a:effectLst>
                  <a:outerShdw blurRad="38100" dist="19050" dir="2700000" algn="tl" rotWithShape="0">
                    <a:schemeClr val="dk1">
                      <a:alpha val="40000"/>
                    </a:schemeClr>
                  </a:outerShdw>
                </a:effectLst>
              </a:rPr>
              <a:t>]%</a:t>
            </a:r>
            <a:r>
              <a:rPr lang="zh-CN" altLang="en-US" sz="2750">
                <a:solidFill>
                  <a:schemeClr val="tx1"/>
                </a:solidFill>
                <a:effectLst>
                  <a:outerShdw blurRad="38100" dist="19050" dir="2700000" algn="tl" rotWithShape="0">
                    <a:schemeClr val="dk1">
                      <a:alpha val="40000"/>
                    </a:schemeClr>
                  </a:outerShdw>
                </a:effectLst>
              </a:rPr>
              <a:t>，这表明大多数学生仍需进一步增加运动时长。</a:t>
            </a:r>
            <a:endParaRPr lang="zh-CN" altLang="en-US" sz="2750">
              <a:solidFill>
                <a:schemeClr val="tx1"/>
              </a:solidFill>
              <a:effectLst>
                <a:outerShdw blurRad="38100" dist="19050" dir="2700000" algn="tl" rotWithShape="0">
                  <a:schemeClr val="dk1">
                    <a:alpha val="40000"/>
                  </a:schemeClr>
                </a:outerShdw>
              </a:effectLst>
            </a:endParaRPr>
          </a:p>
        </p:txBody>
      </p:sp>
      <p:sp>
        <p:nvSpPr>
          <p:cNvPr id="2" name="弧形 2"/>
          <p:cNvSpPr/>
          <p:nvPr>
            <p:custDataLst>
              <p:tags r:id="rId14"/>
            </p:custDataLst>
          </p:nvPr>
        </p:nvSpPr>
        <p:spPr>
          <a:xfrm flipH="1">
            <a:off x="10309225" y="120650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弧形 4"/>
          <p:cNvSpPr/>
          <p:nvPr>
            <p:custDataLst>
              <p:tags r:id="rId15"/>
            </p:custDataLst>
          </p:nvPr>
        </p:nvSpPr>
        <p:spPr>
          <a:xfrm flipH="1">
            <a:off x="9706610" y="120650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弧形 6"/>
          <p:cNvSpPr/>
          <p:nvPr>
            <p:custDataLst>
              <p:tags r:id="rId16"/>
            </p:custDataLst>
          </p:nvPr>
        </p:nvSpPr>
        <p:spPr>
          <a:xfrm flipH="1">
            <a:off x="9103995" y="120650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弧形 9"/>
          <p:cNvSpPr/>
          <p:nvPr>
            <p:custDataLst>
              <p:tags r:id="rId17"/>
            </p:custDataLst>
          </p:nvPr>
        </p:nvSpPr>
        <p:spPr>
          <a:xfrm>
            <a:off x="1707515" y="120650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弧形 18"/>
          <p:cNvSpPr/>
          <p:nvPr>
            <p:custDataLst>
              <p:tags r:id="rId18"/>
            </p:custDataLst>
          </p:nvPr>
        </p:nvSpPr>
        <p:spPr>
          <a:xfrm>
            <a:off x="2256790" y="120650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弧形 20"/>
          <p:cNvSpPr/>
          <p:nvPr>
            <p:custDataLst>
              <p:tags r:id="rId19"/>
            </p:custDataLst>
          </p:nvPr>
        </p:nvSpPr>
        <p:spPr>
          <a:xfrm>
            <a:off x="2885440" y="120650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42">
                                            <p:txEl>
                                              <p:pRg st="1" end="1"/>
                                            </p:txEl>
                                          </p:spTgt>
                                        </p:tgtEl>
                                        <p:attrNameLst>
                                          <p:attrName>style.visibility</p:attrName>
                                        </p:attrNameLst>
                                      </p:cBhvr>
                                      <p:to>
                                        <p:strVal val="visible"/>
                                      </p:to>
                                    </p:set>
                                    <p:anim calcmode="lin" valueType="num">
                                      <p:cBhvr additive="base">
                                        <p:cTn id="7" dur="500" fill="hold"/>
                                        <p:tgtEl>
                                          <p:spTgt spid="1049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606" name="任意多边形: 形状 356"/>
          <p:cNvSpPr/>
          <p:nvPr>
            <p:custDataLst>
              <p:tags r:id="rId1"/>
            </p:custDataLst>
          </p:nvPr>
        </p:nvSpPr>
        <p:spPr>
          <a:xfrm>
            <a:off x="673100" y="1801495"/>
            <a:ext cx="10904220" cy="4461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08" name="标题 16"/>
          <p:cNvSpPr>
            <a:spLocks noGrp="1"/>
          </p:cNvSpPr>
          <p:nvPr>
            <p:ph type="title"/>
            <p:custDataLst>
              <p:tags r:id="rId2"/>
            </p:custDataLst>
          </p:nvPr>
        </p:nvSpPr>
        <p:spPr>
          <a:xfrm>
            <a:off x="673100" y="360045"/>
            <a:ext cx="6493510" cy="720090"/>
          </a:xfrm>
        </p:spPr>
        <p:txBody>
          <a:bodyPr/>
          <a:lstStyle/>
          <a:p>
            <a:r>
              <a:rPr lang="zh-CN" altLang="en-US">
                <a:sym typeface="+mn-ea"/>
              </a:rPr>
              <a:t>三、结尾段</a:t>
            </a:r>
            <a:r>
              <a:rPr lang="en-US" altLang="zh-CN">
                <a:sym typeface="+mn-ea"/>
              </a:rPr>
              <a:t>   </a:t>
            </a:r>
            <a:r>
              <a:rPr lang="zh-CN" altLang="en-US" sz="2400">
                <a:solidFill>
                  <a:schemeClr val="accent1"/>
                </a:solidFill>
                <a:effectLst>
                  <a:outerShdw blurRad="38100" dist="25400" dir="5400000" algn="ctr" rotWithShape="0">
                    <a:srgbClr val="6E747A">
                      <a:alpha val="43000"/>
                    </a:srgbClr>
                  </a:outerShdw>
                </a:effectLst>
                <a:sym typeface="+mn-ea"/>
              </a:rPr>
              <a:t>提出建议 </a:t>
            </a:r>
            <a:r>
              <a:rPr lang="zh-CN" altLang="en-US" sz="2400">
                <a:solidFill>
                  <a:schemeClr val="accent1"/>
                </a:solidFill>
                <a:effectLst>
                  <a:outerShdw blurRad="38100" dist="25400" dir="5400000" algn="ctr" rotWithShape="0">
                    <a:srgbClr val="6E747A">
                      <a:alpha val="43000"/>
                    </a:srgbClr>
                  </a:outerShdw>
                </a:effectLst>
              </a:rPr>
              <a:t>评价调查结果</a:t>
            </a:r>
            <a:endParaRPr lang="zh-CN" altLang="en-US"/>
          </a:p>
        </p:txBody>
      </p:sp>
      <p:sp>
        <p:nvSpPr>
          <p:cNvPr id="1049610" name="任意多边形: 形状 1388"/>
          <p:cNvSpPr/>
          <p:nvPr>
            <p:custDataLst>
              <p:tags r:id="rId3"/>
            </p:custDataLst>
          </p:nvPr>
        </p:nvSpPr>
        <p:spPr>
          <a:xfrm>
            <a:off x="673100" y="1717675"/>
            <a:ext cx="10904220" cy="456247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612" name="任意多边形: 形状 359"/>
          <p:cNvSpPr/>
          <p:nvPr>
            <p:custDataLst>
              <p:tags r:id="rId4"/>
            </p:custDataLst>
          </p:nvPr>
        </p:nvSpPr>
        <p:spPr>
          <a:xfrm>
            <a:off x="10784840" y="551053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49614" name="任意多边形: 形状 356"/>
          <p:cNvSpPr/>
          <p:nvPr>
            <p:custDataLst>
              <p:tags r:id="rId5"/>
            </p:custDataLst>
          </p:nvPr>
        </p:nvSpPr>
        <p:spPr>
          <a:xfrm>
            <a:off x="676910" y="1811655"/>
            <a:ext cx="10904220" cy="446151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16" name="矩形: 圆角 21"/>
          <p:cNvSpPr/>
          <p:nvPr>
            <p:custDataLst>
              <p:tags r:id="rId6"/>
            </p:custDataLst>
          </p:nvPr>
        </p:nvSpPr>
        <p:spPr>
          <a:xfrm>
            <a:off x="672465" y="1718310"/>
            <a:ext cx="10904855" cy="443230"/>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18" name="椭圆 1"/>
          <p:cNvSpPr/>
          <p:nvPr>
            <p:custDataLst>
              <p:tags r:id="rId7"/>
            </p:custDataLst>
          </p:nvPr>
        </p:nvSpPr>
        <p:spPr>
          <a:xfrm flipH="1">
            <a:off x="1030922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0" name="弧形 2"/>
          <p:cNvSpPr/>
          <p:nvPr>
            <p:custDataLst>
              <p:tags r:id="rId8"/>
            </p:custDataLst>
          </p:nvPr>
        </p:nvSpPr>
        <p:spPr>
          <a:xfrm flipH="1">
            <a:off x="1025779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2" name="椭圆 3"/>
          <p:cNvSpPr/>
          <p:nvPr>
            <p:custDataLst>
              <p:tags r:id="rId9"/>
            </p:custDataLst>
          </p:nvPr>
        </p:nvSpPr>
        <p:spPr>
          <a:xfrm flipH="1">
            <a:off x="970661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4" name="弧形 4"/>
          <p:cNvSpPr/>
          <p:nvPr>
            <p:custDataLst>
              <p:tags r:id="rId10"/>
            </p:custDataLst>
          </p:nvPr>
        </p:nvSpPr>
        <p:spPr>
          <a:xfrm flipH="1">
            <a:off x="9655175"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6" name="椭圆 5"/>
          <p:cNvSpPr/>
          <p:nvPr>
            <p:custDataLst>
              <p:tags r:id="rId11"/>
            </p:custDataLst>
          </p:nvPr>
        </p:nvSpPr>
        <p:spPr>
          <a:xfrm flipH="1">
            <a:off x="91039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8" name="弧形 6"/>
          <p:cNvSpPr/>
          <p:nvPr>
            <p:custDataLst>
              <p:tags r:id="rId12"/>
            </p:custDataLst>
          </p:nvPr>
        </p:nvSpPr>
        <p:spPr>
          <a:xfrm flipH="1">
            <a:off x="9052560" y="1581150"/>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0" name="椭圆 8"/>
          <p:cNvSpPr/>
          <p:nvPr>
            <p:custDataLst>
              <p:tags r:id="rId13"/>
            </p:custDataLst>
          </p:nvPr>
        </p:nvSpPr>
        <p:spPr>
          <a:xfrm>
            <a:off x="159956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2" name="弧形 9"/>
          <p:cNvSpPr/>
          <p:nvPr>
            <p:custDataLst>
              <p:tags r:id="rId14"/>
            </p:custDataLst>
          </p:nvPr>
        </p:nvSpPr>
        <p:spPr>
          <a:xfrm>
            <a:off x="157607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4" name="椭圆 11"/>
          <p:cNvSpPr/>
          <p:nvPr>
            <p:custDataLst>
              <p:tags r:id="rId15"/>
            </p:custDataLst>
          </p:nvPr>
        </p:nvSpPr>
        <p:spPr>
          <a:xfrm>
            <a:off x="2202180"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6" name="弧形 18"/>
          <p:cNvSpPr/>
          <p:nvPr>
            <p:custDataLst>
              <p:tags r:id="rId16"/>
            </p:custDataLst>
          </p:nvPr>
        </p:nvSpPr>
        <p:spPr>
          <a:xfrm>
            <a:off x="2179320"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8" name="椭圆 19"/>
          <p:cNvSpPr/>
          <p:nvPr>
            <p:custDataLst>
              <p:tags r:id="rId17"/>
            </p:custDataLst>
          </p:nvPr>
        </p:nvSpPr>
        <p:spPr>
          <a:xfrm>
            <a:off x="2804795" y="1776730"/>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40" name="弧形 20"/>
          <p:cNvSpPr/>
          <p:nvPr>
            <p:custDataLst>
              <p:tags r:id="rId18"/>
            </p:custDataLst>
          </p:nvPr>
        </p:nvSpPr>
        <p:spPr>
          <a:xfrm>
            <a:off x="2780665" y="1581150"/>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42" name="文本框 17"/>
          <p:cNvSpPr txBox="1"/>
          <p:nvPr>
            <p:custDataLst>
              <p:tags r:id="rId19"/>
            </p:custDataLst>
          </p:nvPr>
        </p:nvSpPr>
        <p:spPr>
          <a:xfrm>
            <a:off x="800100" y="2161540"/>
            <a:ext cx="10784840" cy="4100830"/>
          </a:xfrm>
          <a:prstGeom prst="rect">
            <a:avLst/>
          </a:prstGeom>
          <a:noFill/>
        </p:spPr>
        <p:txBody>
          <a:bodyPr wrap="square" rtlCol="0" anchor="ctr" anchorCtr="0">
            <a:noAutofit/>
          </a:bodyPr>
          <a:lstStyle/>
          <a:p>
            <a:pPr marL="0" lvl="0" indent="0" algn="just" fontAlgn="auto">
              <a:lnSpc>
                <a:spcPct val="150000"/>
              </a:lnSpc>
            </a:pPr>
            <a:r>
              <a:rPr lang="zh-CN" altLang="en-US" sz="2200">
                <a:effectLst>
                  <a:outerShdw blurRad="38100" dist="19050" dir="2700000" algn="tl" rotWithShape="0">
                    <a:schemeClr val="dk1">
                      <a:alpha val="40000"/>
                    </a:schemeClr>
                  </a:outerShdw>
                </a:effectLst>
                <a:highlight>
                  <a:srgbClr val="FFFF00"/>
                </a:highlight>
              </a:rPr>
              <a:t>1.针对学生自身</a:t>
            </a:r>
            <a:endParaRPr lang="zh-CN" altLang="en-US" sz="2200">
              <a:effectLst>
                <a:outerShdw blurRad="38100" dist="19050" dir="2700000" algn="tl" rotWithShape="0">
                  <a:schemeClr val="dk1">
                    <a:alpha val="40000"/>
                  </a:schemeClr>
                </a:outerShdw>
              </a:effectLst>
              <a:highlight>
                <a:srgbClr val="FFFF00"/>
              </a:highlight>
            </a:endParaRPr>
          </a:p>
          <a:p>
            <a:pPr marL="0" lvl="0" indent="0" algn="just" fontAlgn="auto">
              <a:lnSpc>
                <a:spcPct val="150000"/>
              </a:lnSpc>
            </a:pPr>
            <a:endParaRPr lang="zh-CN" altLang="en-US" sz="2200">
              <a:effectLst>
                <a:outerShdw blurRad="38100" dist="19050" dir="2700000" algn="tl" rotWithShape="0">
                  <a:schemeClr val="dk1">
                    <a:alpha val="40000"/>
                  </a:schemeClr>
                </a:outerShdw>
              </a:effectLst>
              <a:highlight>
                <a:srgbClr val="FFFF00"/>
              </a:highlight>
            </a:endParaRPr>
          </a:p>
          <a:p>
            <a:pPr marL="0" lvl="0" indent="0" algn="just" fontAlgn="auto">
              <a:lnSpc>
                <a:spcPct val="150000"/>
              </a:lnSpc>
            </a:pPr>
            <a:r>
              <a:rPr lang="en-US" altLang="zh-CN" sz="2200" b="1">
                <a:solidFill>
                  <a:srgbClr val="7030A0"/>
                </a:solidFill>
              </a:rPr>
              <a:t>Firstly, utilize fragmented time for quick workouts, such as stretching between classes or power walking for 15 minutes after school.</a:t>
            </a:r>
            <a:endParaRPr lang="en-US" altLang="zh-CN" sz="2200" b="1">
              <a:solidFill>
                <a:srgbClr val="7030A0"/>
              </a:solidFill>
            </a:endParaRPr>
          </a:p>
          <a:p>
            <a:pPr marL="0" lvl="0" indent="0" algn="just" fontAlgn="auto">
              <a:lnSpc>
                <a:spcPct val="150000"/>
              </a:lnSpc>
            </a:pPr>
            <a:r>
              <a:rPr lang="zh-CN" altLang="en-US" sz="2200"/>
              <a:t>（一是利用碎片化时间进行短时运动，如在课间做拉伸或放学后快走</a:t>
            </a:r>
            <a:r>
              <a:rPr lang="en-US" altLang="zh-CN" sz="2200"/>
              <a:t>15</a:t>
            </a:r>
            <a:r>
              <a:rPr lang="zh-CN" altLang="en-US" sz="2200"/>
              <a:t>分钟）</a:t>
            </a:r>
            <a:endParaRPr lang="en-US" altLang="zh-CN" sz="2000" b="1">
              <a:solidFill>
                <a:srgbClr val="0070C0"/>
              </a:solidFill>
            </a:endParaRPr>
          </a:p>
          <a:p>
            <a:pPr marL="0" lvl="0" indent="0" algn="just" fontAlgn="auto">
              <a:lnSpc>
                <a:spcPct val="150000"/>
              </a:lnSpc>
            </a:pPr>
            <a:r>
              <a:rPr lang="en-US" altLang="zh-CN" sz="2200" b="1">
                <a:solidFill>
                  <a:srgbClr val="0070C0"/>
                </a:solidFill>
              </a:rPr>
              <a:t>Secondly, form workout buddy groups to motivate daily exercise through peer support. </a:t>
            </a:r>
            <a:endParaRPr lang="en-US" altLang="zh-CN" sz="2200" b="1">
              <a:solidFill>
                <a:srgbClr val="0070C0"/>
              </a:solidFill>
            </a:endParaRPr>
          </a:p>
          <a:p>
            <a:pPr marL="0" lvl="0" indent="0" algn="just" fontAlgn="auto">
              <a:lnSpc>
                <a:spcPct val="150000"/>
              </a:lnSpc>
            </a:pPr>
            <a:r>
              <a:rPr lang="zh-CN" altLang="en-US" sz="2200"/>
              <a:t>（</a:t>
            </a:r>
            <a:r>
              <a:rPr lang="zh-CN" altLang="en-US" sz="2200" kern="0" dirty="0">
                <a:ln>
                  <a:noFill/>
                  <a:prstDash val="sysDot"/>
                </a:ln>
                <a:solidFill>
                  <a:schemeClr val="tx1">
                    <a:lumMod val="85000"/>
                    <a:lumOff val="15000"/>
                  </a:schemeClr>
                </a:solidFill>
                <a:latin typeface="+mn-ea"/>
                <a:sym typeface="+mn-ea"/>
              </a:rPr>
              <a:t>二是组建运动伙伴小组，通过朋友互助督促每日锻炼。 ）</a:t>
            </a:r>
            <a:endParaRPr lang="zh-CN" altLang="en-US" sz="2200"/>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42">
                                            <p:txEl>
                                              <p:pRg st="2" end="2"/>
                                            </p:txEl>
                                          </p:spTgt>
                                        </p:tgtEl>
                                        <p:attrNameLst>
                                          <p:attrName>style.visibility</p:attrName>
                                        </p:attrNameLst>
                                      </p:cBhvr>
                                      <p:to>
                                        <p:strVal val="visible"/>
                                      </p:to>
                                    </p:set>
                                    <p:anim calcmode="lin" valueType="num">
                                      <p:cBhvr additive="base">
                                        <p:cTn id="7" dur="500" fill="hold"/>
                                        <p:tgtEl>
                                          <p:spTgt spid="10496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42">
                                            <p:txEl>
                                              <p:pRg st="3" end="3"/>
                                            </p:txEl>
                                          </p:spTgt>
                                        </p:tgtEl>
                                        <p:attrNameLst>
                                          <p:attrName>style.visibility</p:attrName>
                                        </p:attrNameLst>
                                      </p:cBhvr>
                                      <p:to>
                                        <p:strVal val="visible"/>
                                      </p:to>
                                    </p:set>
                                    <p:anim calcmode="lin" valueType="num">
                                      <p:cBhvr additive="base">
                                        <p:cTn id="13" dur="500" fill="hold"/>
                                        <p:tgtEl>
                                          <p:spTgt spid="10496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642">
                                            <p:txEl>
                                              <p:pRg st="4" end="4"/>
                                            </p:txEl>
                                          </p:spTgt>
                                        </p:tgtEl>
                                        <p:attrNameLst>
                                          <p:attrName>style.visibility</p:attrName>
                                        </p:attrNameLst>
                                      </p:cBhvr>
                                      <p:to>
                                        <p:strVal val="visible"/>
                                      </p:to>
                                    </p:set>
                                    <p:anim calcmode="lin" valueType="num">
                                      <p:cBhvr additive="base">
                                        <p:cTn id="19" dur="500" fill="hold"/>
                                        <p:tgtEl>
                                          <p:spTgt spid="10496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6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9606" name="任意多边形: 形状 356"/>
          <p:cNvSpPr/>
          <p:nvPr>
            <p:custDataLst>
              <p:tags r:id="rId1"/>
            </p:custDataLst>
          </p:nvPr>
        </p:nvSpPr>
        <p:spPr>
          <a:xfrm>
            <a:off x="680720" y="1442720"/>
            <a:ext cx="10904220" cy="501523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08" name="标题 16"/>
          <p:cNvSpPr>
            <a:spLocks noGrp="1"/>
          </p:cNvSpPr>
          <p:nvPr>
            <p:ph type="title"/>
            <p:custDataLst>
              <p:tags r:id="rId2"/>
            </p:custDataLst>
          </p:nvPr>
        </p:nvSpPr>
        <p:spPr>
          <a:xfrm>
            <a:off x="673100" y="360045"/>
            <a:ext cx="6493510" cy="720090"/>
          </a:xfrm>
        </p:spPr>
        <p:txBody>
          <a:bodyPr/>
          <a:lstStyle/>
          <a:p>
            <a:r>
              <a:rPr lang="zh-CN" altLang="en-US">
                <a:sym typeface="+mn-ea"/>
              </a:rPr>
              <a:t>三、结尾段：</a:t>
            </a:r>
            <a:r>
              <a:rPr lang="en-US" altLang="zh-CN">
                <a:sym typeface="+mn-ea"/>
              </a:rPr>
              <a:t> </a:t>
            </a:r>
            <a:r>
              <a:rPr lang="zh-CN" altLang="en-US" sz="2400">
                <a:solidFill>
                  <a:schemeClr val="accent1"/>
                </a:solidFill>
                <a:effectLst>
                  <a:outerShdw blurRad="38100" dist="25400" dir="5400000" algn="ctr" rotWithShape="0">
                    <a:srgbClr val="6E747A">
                      <a:alpha val="43000"/>
                    </a:srgbClr>
                  </a:outerShdw>
                </a:effectLst>
                <a:sym typeface="+mn-ea"/>
              </a:rPr>
              <a:t>提出建议 </a:t>
            </a:r>
            <a:r>
              <a:rPr lang="zh-CN" altLang="en-US" sz="2400">
                <a:solidFill>
                  <a:schemeClr val="accent1"/>
                </a:solidFill>
                <a:effectLst>
                  <a:outerShdw blurRad="38100" dist="25400" dir="5400000" algn="ctr" rotWithShape="0">
                    <a:srgbClr val="6E747A">
                      <a:alpha val="43000"/>
                    </a:srgbClr>
                  </a:outerShdw>
                </a:effectLst>
              </a:rPr>
              <a:t>评价调查结果</a:t>
            </a:r>
            <a:endParaRPr lang="zh-CN" altLang="en-US"/>
          </a:p>
        </p:txBody>
      </p:sp>
      <p:sp>
        <p:nvSpPr>
          <p:cNvPr id="1049610" name="任意多边形: 形状 1388"/>
          <p:cNvSpPr/>
          <p:nvPr>
            <p:custDataLst>
              <p:tags r:id="rId3"/>
            </p:custDataLst>
          </p:nvPr>
        </p:nvSpPr>
        <p:spPr>
          <a:xfrm>
            <a:off x="680720" y="1358900"/>
            <a:ext cx="10904220" cy="3725545"/>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614" name="任意多边形: 形状 356"/>
          <p:cNvSpPr/>
          <p:nvPr>
            <p:custDataLst>
              <p:tags r:id="rId4"/>
            </p:custDataLst>
          </p:nvPr>
        </p:nvSpPr>
        <p:spPr>
          <a:xfrm>
            <a:off x="684530" y="1452880"/>
            <a:ext cx="10904220" cy="500507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20000" rIns="720000"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049616" name="矩形: 圆角 21"/>
          <p:cNvSpPr/>
          <p:nvPr>
            <p:custDataLst>
              <p:tags r:id="rId5"/>
            </p:custDataLst>
          </p:nvPr>
        </p:nvSpPr>
        <p:spPr>
          <a:xfrm>
            <a:off x="680085" y="1359535"/>
            <a:ext cx="10904855" cy="443230"/>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18" name="椭圆 1"/>
          <p:cNvSpPr/>
          <p:nvPr>
            <p:custDataLst>
              <p:tags r:id="rId6"/>
            </p:custDataLst>
          </p:nvPr>
        </p:nvSpPr>
        <p:spPr>
          <a:xfrm flipH="1">
            <a:off x="10316845"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0" name="弧形 2"/>
          <p:cNvSpPr/>
          <p:nvPr>
            <p:custDataLst>
              <p:tags r:id="rId7"/>
            </p:custDataLst>
          </p:nvPr>
        </p:nvSpPr>
        <p:spPr>
          <a:xfrm flipH="1">
            <a:off x="10265410" y="1222375"/>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2" name="椭圆 3"/>
          <p:cNvSpPr/>
          <p:nvPr>
            <p:custDataLst>
              <p:tags r:id="rId8"/>
            </p:custDataLst>
          </p:nvPr>
        </p:nvSpPr>
        <p:spPr>
          <a:xfrm flipH="1">
            <a:off x="9714230"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4" name="弧形 4"/>
          <p:cNvSpPr/>
          <p:nvPr>
            <p:custDataLst>
              <p:tags r:id="rId9"/>
            </p:custDataLst>
          </p:nvPr>
        </p:nvSpPr>
        <p:spPr>
          <a:xfrm flipH="1">
            <a:off x="9662795" y="1222375"/>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26" name="椭圆 5"/>
          <p:cNvSpPr/>
          <p:nvPr>
            <p:custDataLst>
              <p:tags r:id="rId10"/>
            </p:custDataLst>
          </p:nvPr>
        </p:nvSpPr>
        <p:spPr>
          <a:xfrm flipH="1">
            <a:off x="9111615"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28" name="弧形 6"/>
          <p:cNvSpPr/>
          <p:nvPr>
            <p:custDataLst>
              <p:tags r:id="rId11"/>
            </p:custDataLst>
          </p:nvPr>
        </p:nvSpPr>
        <p:spPr>
          <a:xfrm flipH="1">
            <a:off x="9060180" y="1222375"/>
            <a:ext cx="179705" cy="248285"/>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0" name="椭圆 8"/>
          <p:cNvSpPr/>
          <p:nvPr>
            <p:custDataLst>
              <p:tags r:id="rId12"/>
            </p:custDataLst>
          </p:nvPr>
        </p:nvSpPr>
        <p:spPr>
          <a:xfrm>
            <a:off x="1607185"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2" name="弧形 9"/>
          <p:cNvSpPr/>
          <p:nvPr>
            <p:custDataLst>
              <p:tags r:id="rId13"/>
            </p:custDataLst>
          </p:nvPr>
        </p:nvSpPr>
        <p:spPr>
          <a:xfrm>
            <a:off x="1583690" y="1222375"/>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4" name="椭圆 11"/>
          <p:cNvSpPr/>
          <p:nvPr>
            <p:custDataLst>
              <p:tags r:id="rId14"/>
            </p:custDataLst>
          </p:nvPr>
        </p:nvSpPr>
        <p:spPr>
          <a:xfrm>
            <a:off x="2209800"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36" name="弧形 18"/>
          <p:cNvSpPr/>
          <p:nvPr>
            <p:custDataLst>
              <p:tags r:id="rId15"/>
            </p:custDataLst>
          </p:nvPr>
        </p:nvSpPr>
        <p:spPr>
          <a:xfrm>
            <a:off x="2186940" y="1222375"/>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38" name="椭圆 19"/>
          <p:cNvSpPr/>
          <p:nvPr>
            <p:custDataLst>
              <p:tags r:id="rId16"/>
            </p:custDataLst>
          </p:nvPr>
        </p:nvSpPr>
        <p:spPr>
          <a:xfrm>
            <a:off x="2812415" y="1417955"/>
            <a:ext cx="107950" cy="107950"/>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640" name="弧形 20"/>
          <p:cNvSpPr/>
          <p:nvPr>
            <p:custDataLst>
              <p:tags r:id="rId17"/>
            </p:custDataLst>
          </p:nvPr>
        </p:nvSpPr>
        <p:spPr>
          <a:xfrm>
            <a:off x="2788285" y="1222375"/>
            <a:ext cx="179705" cy="248285"/>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642" name="文本框 17"/>
          <p:cNvSpPr txBox="1"/>
          <p:nvPr>
            <p:custDataLst>
              <p:tags r:id="rId18"/>
            </p:custDataLst>
          </p:nvPr>
        </p:nvSpPr>
        <p:spPr>
          <a:xfrm>
            <a:off x="683895" y="1863725"/>
            <a:ext cx="10901045" cy="4459605"/>
          </a:xfrm>
          <a:prstGeom prst="rect">
            <a:avLst/>
          </a:prstGeom>
          <a:noFill/>
        </p:spPr>
        <p:txBody>
          <a:bodyPr wrap="square" rtlCol="0" anchor="ctr" anchorCtr="0">
            <a:noAutofit/>
          </a:bodyPr>
          <a:lstStyle/>
          <a:p>
            <a:pPr marL="0" lvl="0" indent="0" algn="just" fontAlgn="auto">
              <a:lnSpc>
                <a:spcPct val="200000"/>
              </a:lnSpc>
            </a:pPr>
            <a:r>
              <a:rPr lang="zh-CN" altLang="en-US" sz="2200" kern="0" dirty="0">
                <a:ln>
                  <a:noFill/>
                  <a:prstDash val="sysDot"/>
                </a:ln>
                <a:solidFill>
                  <a:schemeClr val="tx1">
                    <a:lumMod val="85000"/>
                    <a:lumOff val="15000"/>
                  </a:schemeClr>
                </a:solidFill>
                <a:highlight>
                  <a:srgbClr val="FFFF00"/>
                </a:highlight>
                <a:latin typeface="+mn-ea"/>
                <a:sym typeface="+mn-ea"/>
              </a:rPr>
              <a:t>2.针对学校层面</a:t>
            </a:r>
            <a:endParaRPr lang="zh-CN" altLang="en-US" sz="2200">
              <a:effectLst>
                <a:outerShdw blurRad="38100" dist="19050" dir="2700000" algn="tl" rotWithShape="0">
                  <a:schemeClr val="dk1">
                    <a:alpha val="40000"/>
                  </a:schemeClr>
                </a:outerShdw>
              </a:effectLst>
              <a:highlight>
                <a:srgbClr val="FFFF00"/>
              </a:highlight>
            </a:endParaRPr>
          </a:p>
          <a:p>
            <a:pPr marL="0" lvl="0" indent="0" algn="just" fontAlgn="auto">
              <a:lnSpc>
                <a:spcPct val="200000"/>
              </a:lnSpc>
            </a:pPr>
            <a:r>
              <a:rPr lang="en-US" altLang="zh-CN" sz="2100" b="1">
                <a:solidFill>
                  <a:srgbClr val="7030A0"/>
                </a:solidFill>
                <a:sym typeface="+mn-ea"/>
              </a:rPr>
              <a:t>At the school level, institutions should introduce fun PE electives (e.g., hip-hop dance or Ultimate Frisbee instead of routine running) to boost engagement.</a:t>
            </a:r>
            <a:endParaRPr lang="en-US" altLang="zh-CN" sz="2100" b="1">
              <a:solidFill>
                <a:srgbClr val="7030A0"/>
              </a:solidFill>
              <a:sym typeface="+mn-ea"/>
            </a:endParaRPr>
          </a:p>
          <a:p>
            <a:pPr marL="0" lvl="0" indent="0" algn="just" fontAlgn="auto">
              <a:lnSpc>
                <a:spcPct val="200000"/>
              </a:lnSpc>
            </a:pPr>
            <a:r>
              <a:rPr lang="zh-CN" altLang="en-US" sz="2000" b="1" kern="0" dirty="0">
                <a:ln>
                  <a:noFill/>
                  <a:prstDash val="sysDot"/>
                </a:ln>
                <a:solidFill>
                  <a:schemeClr val="tx1">
                    <a:lumMod val="85000"/>
                    <a:lumOff val="15000"/>
                  </a:schemeClr>
                </a:solidFill>
                <a:latin typeface="+mn-ea"/>
                <a:sym typeface="+mn-ea"/>
              </a:rPr>
              <a:t>（首先开设趣味运动课程，如用街舞、飞盘替代传统跑步，激发参与热情）</a:t>
            </a:r>
            <a:endParaRPr lang="zh-CN" altLang="en-US" sz="2000" b="1" kern="0" dirty="0">
              <a:ln>
                <a:noFill/>
                <a:prstDash val="sysDot"/>
              </a:ln>
              <a:solidFill>
                <a:schemeClr val="tx1">
                  <a:lumMod val="85000"/>
                  <a:lumOff val="15000"/>
                </a:schemeClr>
              </a:solidFill>
              <a:latin typeface="+mn-ea"/>
              <a:sym typeface="+mn-ea"/>
            </a:endParaRPr>
          </a:p>
          <a:p>
            <a:pPr marL="0" lvl="0" indent="0" algn="just" fontAlgn="auto">
              <a:lnSpc>
                <a:spcPct val="200000"/>
              </a:lnSpc>
            </a:pPr>
            <a:r>
              <a:rPr lang="en-US" altLang="zh-CN" sz="2100" b="1">
                <a:solidFill>
                  <a:srgbClr val="0070C0"/>
                </a:solidFill>
                <a:sym typeface="+mn-ea"/>
              </a:rPr>
              <a:t>Flexibly open gym facilities—like providing free sports equipment during lunch breaks—to increase accessibility. </a:t>
            </a:r>
            <a:endParaRPr lang="en-US" altLang="zh-CN" sz="2100" b="1">
              <a:solidFill>
                <a:srgbClr val="0070C0"/>
              </a:solidFill>
              <a:sym typeface="+mn-ea"/>
            </a:endParaRPr>
          </a:p>
          <a:p>
            <a:pPr marL="0" lvl="0" indent="0" algn="just" fontAlgn="auto">
              <a:lnSpc>
                <a:spcPct val="200000"/>
              </a:lnSpc>
            </a:pPr>
            <a:r>
              <a:rPr lang="zh-CN" altLang="en-US" sz="2000" b="1" kern="0" dirty="0">
                <a:ln>
                  <a:noFill/>
                  <a:prstDash val="sysDot"/>
                </a:ln>
                <a:solidFill>
                  <a:schemeClr val="tx1">
                    <a:lumMod val="85000"/>
                    <a:lumOff val="15000"/>
                  </a:schemeClr>
                </a:solidFill>
                <a:latin typeface="+mn-ea"/>
                <a:sym typeface="+mn-ea"/>
              </a:rPr>
              <a:t>（灵活开放体育馆，例如午休时段免费提供羽毛球等器材，降低运动门槛。 ）</a:t>
            </a:r>
            <a:endParaRPr lang="zh-CN" altLang="en-US" sz="2000" b="1"/>
          </a:p>
        </p:txBody>
      </p:sp>
      <p:sp>
        <p:nvSpPr>
          <p:cNvPr id="2" name="任意多边形: 形状 359"/>
          <p:cNvSpPr/>
          <p:nvPr>
            <p:custDataLst>
              <p:tags r:id="rId19"/>
            </p:custDataLst>
          </p:nvPr>
        </p:nvSpPr>
        <p:spPr>
          <a:xfrm>
            <a:off x="10854055" y="5657850"/>
            <a:ext cx="800100" cy="800100"/>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42">
                                            <p:txEl>
                                              <p:pRg st="1" end="1"/>
                                            </p:txEl>
                                          </p:spTgt>
                                        </p:tgtEl>
                                        <p:attrNameLst>
                                          <p:attrName>style.visibility</p:attrName>
                                        </p:attrNameLst>
                                      </p:cBhvr>
                                      <p:to>
                                        <p:strVal val="visible"/>
                                      </p:to>
                                    </p:set>
                                    <p:anim calcmode="lin" valueType="num">
                                      <p:cBhvr additive="base">
                                        <p:cTn id="7" dur="500" fill="hold"/>
                                        <p:tgtEl>
                                          <p:spTgt spid="1049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42">
                                            <p:txEl>
                                              <p:pRg st="3" end="3"/>
                                            </p:txEl>
                                          </p:spTgt>
                                        </p:tgtEl>
                                        <p:attrNameLst>
                                          <p:attrName>style.visibility</p:attrName>
                                        </p:attrNameLst>
                                      </p:cBhvr>
                                      <p:to>
                                        <p:strVal val="visible"/>
                                      </p:to>
                                    </p:set>
                                    <p:anim calcmode="lin" valueType="num">
                                      <p:cBhvr additive="base">
                                        <p:cTn id="13" dur="500" fill="hold"/>
                                        <p:tgtEl>
                                          <p:spTgt spid="10496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36" name="标题"/>
          <p:cNvSpPr>
            <a:spLocks noGrp="1"/>
          </p:cNvSpPr>
          <p:nvPr>
            <p:ph type="title"/>
            <p:custDataLst>
              <p:tags r:id="rId1"/>
            </p:custDataLst>
          </p:nvPr>
        </p:nvSpPr>
        <p:spPr/>
        <p:txBody>
          <a:bodyPr/>
          <a:lstStyle/>
          <a:p>
            <a:r>
              <a:rPr lang="zh-CN" altLang="en-US"/>
              <a:t>示例作文</a:t>
            </a:r>
            <a:endParaRPr lang="zh-CN" altLang="en-US"/>
          </a:p>
        </p:txBody>
      </p:sp>
      <p:sp>
        <p:nvSpPr>
          <p:cNvPr id="1049740" name="节编号"/>
          <p:cNvSpPr>
            <a:spLocks noGrp="1"/>
          </p:cNvSpPr>
          <p:nvPr>
            <p:ph type="body" sz="quarter" idx="13"/>
            <p:custDataLst>
              <p:tags r:id="rId2"/>
            </p:custDataLst>
          </p:nvPr>
        </p:nvSpPr>
        <p:spPr/>
        <p:txBody>
          <a:bodyPr/>
          <a:lstStyle/>
          <a:p>
            <a:r>
              <a:rPr lang="zh-CN" altLang="en-US"/>
              <a:t>05</a:t>
            </a:r>
            <a:endParaRPr lang="zh-CN" altLang="en-US"/>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2" name="标题 16"/>
          <p:cNvSpPr>
            <a:spLocks noGrp="1"/>
          </p:cNvSpPr>
          <p:nvPr>
            <p:ph type="title"/>
            <p:custDataLst>
              <p:tags r:id="rId1"/>
            </p:custDataLst>
          </p:nvPr>
        </p:nvSpPr>
        <p:spPr>
          <a:xfrm>
            <a:off x="474980" y="110490"/>
            <a:ext cx="3525520" cy="720090"/>
          </a:xfrm>
        </p:spPr>
        <p:txBody>
          <a:bodyPr/>
          <a:lstStyle/>
          <a:p>
            <a:r>
              <a:rPr lang="zh-CN" altLang="en-US"/>
              <a:t>示例作文</a:t>
            </a:r>
            <a:endParaRPr lang="zh-CN" altLang="en-US"/>
          </a:p>
        </p:txBody>
      </p:sp>
      <p:cxnSp>
        <p:nvCxnSpPr>
          <p:cNvPr id="3145755" name="直接连接符 75"/>
          <p:cNvCxnSpPr/>
          <p:nvPr>
            <p:custDataLst>
              <p:tags r:id="rId2"/>
            </p:custDataLst>
          </p:nvPr>
        </p:nvCxnSpPr>
        <p:spPr>
          <a:xfrm>
            <a:off x="6898640" y="65011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57" name="直接连接符 76"/>
          <p:cNvCxnSpPr/>
          <p:nvPr>
            <p:custDataLst>
              <p:tags r:id="rId3"/>
            </p:custDataLst>
          </p:nvPr>
        </p:nvCxnSpPr>
        <p:spPr>
          <a:xfrm>
            <a:off x="1627505" y="640080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4" name="任意多边形: 形状 1397"/>
          <p:cNvSpPr/>
          <p:nvPr>
            <p:custDataLst>
              <p:tags r:id="rId4"/>
            </p:custDataLst>
          </p:nvPr>
        </p:nvSpPr>
        <p:spPr>
          <a:xfrm>
            <a:off x="635635" y="6087745"/>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826" name="任意多边形: 形状 1397"/>
          <p:cNvSpPr/>
          <p:nvPr>
            <p:custDataLst>
              <p:tags r:id="rId5"/>
            </p:custDataLst>
          </p:nvPr>
        </p:nvSpPr>
        <p:spPr>
          <a:xfrm>
            <a:off x="1092835" y="6205855"/>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59" name="直接连接符 72"/>
          <p:cNvCxnSpPr/>
          <p:nvPr>
            <p:custDataLst>
              <p:tags r:id="rId6"/>
            </p:custDataLst>
          </p:nvPr>
        </p:nvCxnSpPr>
        <p:spPr>
          <a:xfrm>
            <a:off x="474980" y="8305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61" name="直接连接符 73"/>
          <p:cNvCxnSpPr/>
          <p:nvPr>
            <p:custDataLst>
              <p:tags r:id="rId7"/>
            </p:custDataLst>
          </p:nvPr>
        </p:nvCxnSpPr>
        <p:spPr>
          <a:xfrm>
            <a:off x="2414905" y="94742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8" name="任意多边形: 形状 1397"/>
          <p:cNvSpPr/>
          <p:nvPr>
            <p:custDataLst>
              <p:tags r:id="rId8"/>
            </p:custDataLst>
          </p:nvPr>
        </p:nvSpPr>
        <p:spPr>
          <a:xfrm>
            <a:off x="10558145" y="32258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830" name="任意多边形: 形状 1397"/>
          <p:cNvSpPr/>
          <p:nvPr>
            <p:custDataLst>
              <p:tags r:id="rId9"/>
            </p:custDataLst>
          </p:nvPr>
        </p:nvSpPr>
        <p:spPr>
          <a:xfrm>
            <a:off x="11015345" y="44069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63"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65" name="直接连接符 2"/>
          <p:cNvCxnSpPr/>
          <p:nvPr>
            <p:custDataLst>
              <p:tags r:id="rId11"/>
            </p:custDataLst>
          </p:nvPr>
        </p:nvCxnSpPr>
        <p:spPr>
          <a:xfrm>
            <a:off x="11346815" y="556641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32" name="文本框 6"/>
          <p:cNvSpPr txBox="1"/>
          <p:nvPr>
            <p:custDataLst>
              <p:tags r:id="rId12"/>
            </p:custDataLst>
          </p:nvPr>
        </p:nvSpPr>
        <p:spPr>
          <a:xfrm>
            <a:off x="290830" y="977900"/>
            <a:ext cx="11598275" cy="5523230"/>
          </a:xfrm>
          <a:prstGeom prst="rect">
            <a:avLst/>
          </a:prstGeom>
          <a:noFill/>
        </p:spPr>
        <p:txBody>
          <a:bodyPr wrap="square" rtlCol="0" anchor="ctr" anchorCtr="0">
            <a:noAutofit/>
          </a:bodyPr>
          <a:lstStyle/>
          <a:p>
            <a:pPr marL="457200" lvl="1" indent="0" fontAlgn="auto">
              <a:lnSpc>
                <a:spcPct val="150000"/>
              </a:lnSpc>
            </a:pPr>
            <a:r>
              <a:rPr lang="zh-CN" altLang="en-US" kern="0" dirty="0">
                <a:solidFill>
                  <a:schemeClr val="tx1"/>
                </a:solidFill>
                <a:effectLst>
                  <a:outerShdw blurRad="38100" dist="19050" dir="2700000" algn="tl" rotWithShape="0">
                    <a:schemeClr val="dk1">
                      <a:alpha val="40000"/>
                    </a:schemeClr>
                  </a:outerShdw>
                </a:effectLst>
                <a:latin typeface="+mn-ea"/>
                <a:sym typeface="+mn-ea"/>
              </a:rPr>
              <a:t>Dear fellow students,  </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zh-CN" altLang="en-US"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 Recently, our school English club</a:t>
            </a:r>
            <a:r>
              <a:rPr lang="zh-CN" altLang="en-US" kern="0" dirty="0">
                <a:solidFill>
                  <a:srgbClr val="FF0000"/>
                </a:solidFill>
                <a:effectLst>
                  <a:outerShdw blurRad="38100" dist="19050" dir="2700000" algn="tl" rotWithShape="0">
                    <a:schemeClr val="dk1">
                      <a:alpha val="40000"/>
                    </a:schemeClr>
                  </a:outerShdw>
                </a:effectLst>
                <a:latin typeface="+mn-ea"/>
                <a:sym typeface="+mn-ea"/>
              </a:rPr>
              <a:t> conducted a survey</a:t>
            </a:r>
            <a:r>
              <a:rPr lang="zh-CN" altLang="en-US" kern="0" dirty="0">
                <a:solidFill>
                  <a:schemeClr val="tx1"/>
                </a:solidFill>
                <a:effectLst>
                  <a:outerShdw blurRad="38100" dist="19050" dir="2700000" algn="tl" rotWithShape="0">
                    <a:schemeClr val="dk1">
                      <a:alpha val="40000"/>
                    </a:schemeClr>
                  </a:outerShdw>
                </a:effectLst>
                <a:latin typeface="+mn-ea"/>
                <a:sym typeface="+mn-ea"/>
              </a:rPr>
              <a:t> among senior high school students about </a:t>
            </a:r>
            <a:r>
              <a:rPr lang="zh-CN" altLang="en-US" kern="0" dirty="0">
                <a:solidFill>
                  <a:srgbClr val="FF0000"/>
                </a:solidFill>
                <a:effectLst>
                  <a:outerShdw blurRad="38100" dist="19050" dir="2700000" algn="tl" rotWithShape="0">
                    <a:schemeClr val="dk1">
                      <a:alpha val="40000"/>
                    </a:schemeClr>
                  </a:outerShdw>
                </a:effectLst>
                <a:latin typeface="+mn-ea"/>
                <a:sym typeface="+mn-ea"/>
              </a:rPr>
              <a:t>the duration of weekly physical exercise</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rgbClr val="FF0000"/>
                </a:solidFill>
                <a:effectLst>
                  <a:outerShdw blurRad="38100" dist="19050" dir="2700000" algn="tl" rotWithShape="0">
                    <a:schemeClr val="dk1">
                      <a:alpha val="40000"/>
                    </a:schemeClr>
                  </a:outerShdw>
                </a:effectLst>
                <a:latin typeface="+mn-ea"/>
                <a:sym typeface="+mn-ea"/>
              </a:rPr>
              <a:t>According to the chart</a:t>
            </a:r>
            <a:r>
              <a:rPr lang="zh-CN" altLang="en-US" kern="0" dirty="0">
                <a:solidFill>
                  <a:schemeClr val="tx1"/>
                </a:solidFill>
                <a:effectLst>
                  <a:outerShdw blurRad="38100" dist="19050" dir="2700000" algn="tl" rotWithShape="0">
                    <a:schemeClr val="dk1">
                      <a:alpha val="40000"/>
                    </a:schemeClr>
                  </a:outerShdw>
                </a:effectLst>
                <a:latin typeface="+mn-ea"/>
                <a:sym typeface="+mn-ea"/>
              </a:rPr>
              <a:t>, 18% of the students </a:t>
            </a:r>
            <a:r>
              <a:rPr lang="zh-CN" altLang="en-US" kern="0" dirty="0">
                <a:solidFill>
                  <a:srgbClr val="FF0000"/>
                </a:solidFill>
                <a:effectLst>
                  <a:outerShdw blurRad="38100" dist="19050" dir="2700000" algn="tl" rotWithShape="0">
                    <a:schemeClr val="dk1">
                      <a:alpha val="40000"/>
                    </a:schemeClr>
                  </a:outerShdw>
                </a:effectLst>
                <a:latin typeface="+mn-ea"/>
                <a:sym typeface="+mn-ea"/>
              </a:rPr>
              <a:t>spend less than 2 hours on physical exercise per week</a:t>
            </a:r>
            <a:r>
              <a:rPr lang="zh-CN" altLang="en-US" kern="0" dirty="0">
                <a:solidFill>
                  <a:schemeClr val="tx1"/>
                </a:solidFill>
                <a:effectLst>
                  <a:outerShdw blurRad="38100" dist="19050" dir="2700000" algn="tl" rotWithShape="0">
                    <a:schemeClr val="dk1">
                      <a:alpha val="40000"/>
                    </a:schemeClr>
                  </a:outerShdw>
                </a:effectLst>
                <a:latin typeface="+mn-ea"/>
                <a:sym typeface="+mn-ea"/>
              </a:rPr>
              <a:t>, 40% exercise for 2 - 4 hours, 28% for 4 - 5 hours, and 14% for more than 5 hours.</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zh-CN" altLang="en-US"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rgbClr val="FF0000"/>
                </a:solidFill>
                <a:effectLst>
                  <a:outerShdw blurRad="38100" dist="19050" dir="2700000" algn="tl" rotWithShape="0">
                    <a:schemeClr val="dk1">
                      <a:alpha val="40000"/>
                    </a:schemeClr>
                  </a:outerShdw>
                </a:effectLst>
                <a:latin typeface="+mn-ea"/>
                <a:sym typeface="+mn-ea"/>
              </a:rPr>
              <a:t> </a:t>
            </a:r>
            <a:r>
              <a:rPr lang="zh-CN" altLang="en-US" kern="0" dirty="0">
                <a:solidFill>
                  <a:srgbClr val="FF0000"/>
                </a:solidFill>
                <a:effectLst>
                  <a:outerShdw blurRad="38100" dist="19050" dir="2700000" algn="tl" rotWithShape="0">
                    <a:schemeClr val="dk1">
                      <a:alpha val="40000"/>
                    </a:schemeClr>
                  </a:outerShdw>
                </a:effectLst>
                <a:latin typeface="+mn-ea"/>
                <a:sym typeface="+mn-ea"/>
              </a:rPr>
              <a:t>It's encouraging that</a:t>
            </a:r>
            <a:r>
              <a:rPr lang="zh-CN" altLang="en-US" kern="0" dirty="0">
                <a:solidFill>
                  <a:schemeClr val="tx1"/>
                </a:solidFill>
                <a:effectLst>
                  <a:outerShdw blurRad="38100" dist="19050" dir="2700000" algn="tl" rotWithShape="0">
                    <a:schemeClr val="dk1">
                      <a:alpha val="40000"/>
                    </a:schemeClr>
                  </a:outerShdw>
                </a:effectLst>
                <a:latin typeface="+mn-ea"/>
                <a:sym typeface="+mn-ea"/>
              </a:rPr>
              <a:t> nearly 82% of students exercise for at least 2 hours a week, </a:t>
            </a:r>
            <a:r>
              <a:rPr lang="zh-CN" altLang="en-US" kern="0" dirty="0">
                <a:solidFill>
                  <a:srgbClr val="FF0000"/>
                </a:solidFill>
                <a:effectLst>
                  <a:outerShdw blurRad="38100" dist="19050" dir="2700000" algn="tl" rotWithShape="0">
                    <a:schemeClr val="dk1">
                      <a:alpha val="40000"/>
                    </a:schemeClr>
                  </a:outerShdw>
                </a:effectLst>
                <a:latin typeface="+mn-ea"/>
                <a:sym typeface="+mn-ea"/>
              </a:rPr>
              <a:t>which shows</a:t>
            </a:r>
            <a:r>
              <a:rPr lang="zh-CN" altLang="en-US" kern="0" dirty="0">
                <a:solidFill>
                  <a:schemeClr val="tx1"/>
                </a:solidFill>
                <a:effectLst>
                  <a:outerShdw blurRad="38100" dist="19050" dir="2700000" algn="tl" rotWithShape="0">
                    <a:schemeClr val="dk1">
                      <a:alpha val="40000"/>
                    </a:schemeClr>
                  </a:outerShdw>
                </a:effectLst>
                <a:latin typeface="+mn-ea"/>
                <a:sym typeface="+mn-ea"/>
              </a:rPr>
              <a:t> that most of us understand </a:t>
            </a:r>
            <a:r>
              <a:rPr lang="zh-CN" altLang="en-US" kern="0" dirty="0">
                <a:solidFill>
                  <a:srgbClr val="FF0000"/>
                </a:solidFill>
                <a:effectLst>
                  <a:outerShdw blurRad="38100" dist="19050" dir="2700000" algn="tl" rotWithShape="0">
                    <a:schemeClr val="dk1">
                      <a:alpha val="40000"/>
                    </a:schemeClr>
                  </a:outerShdw>
                </a:effectLst>
                <a:latin typeface="+mn-ea"/>
                <a:sym typeface="+mn-ea"/>
              </a:rPr>
              <a:t>the significance of physical activity</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However, the 18% of students with less than 2 - hour exercise time per week</a:t>
            </a:r>
            <a:r>
              <a:rPr lang="zh-CN" altLang="en-US" kern="0" dirty="0">
                <a:solidFill>
                  <a:srgbClr val="FF0000"/>
                </a:solidFill>
                <a:effectLst>
                  <a:outerShdw blurRad="38100" dist="19050" dir="2700000" algn="tl" rotWithShape="0">
                    <a:schemeClr val="dk1">
                      <a:alpha val="40000"/>
                    </a:schemeClr>
                  </a:outerShdw>
                </a:effectLst>
                <a:latin typeface="+mn-ea"/>
                <a:sym typeface="+mn-ea"/>
              </a:rPr>
              <a:t> is a concern</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This might be because of the heavy study load or </a:t>
            </a:r>
            <a:r>
              <a:rPr lang="zh-CN" altLang="en-US" kern="0" dirty="0">
                <a:solidFill>
                  <a:srgbClr val="FF0000"/>
                </a:solidFill>
                <a:effectLst>
                  <a:outerShdw blurRad="38100" dist="19050" dir="2700000" algn="tl" rotWithShape="0">
                    <a:schemeClr val="dk1">
                      <a:alpha val="40000"/>
                    </a:schemeClr>
                  </a:outerShdw>
                </a:effectLst>
                <a:latin typeface="+mn-ea"/>
                <a:sym typeface="+mn-ea"/>
              </a:rPr>
              <a:t>insufficient awareness</a:t>
            </a:r>
            <a:r>
              <a:rPr lang="zh-CN" altLang="en-US" kern="0" dirty="0">
                <a:solidFill>
                  <a:schemeClr val="tx1"/>
                </a:solidFill>
                <a:effectLst>
                  <a:outerShdw blurRad="38100" dist="19050" dir="2700000" algn="tl" rotWithShape="0">
                    <a:schemeClr val="dk1">
                      <a:alpha val="40000"/>
                    </a:schemeClr>
                  </a:outerShdw>
                </a:effectLst>
                <a:latin typeface="+mn-ea"/>
                <a:sym typeface="+mn-ea"/>
              </a:rPr>
              <a:t> of </a:t>
            </a:r>
            <a:r>
              <a:rPr lang="zh-CN" altLang="en-US" kern="0" dirty="0">
                <a:solidFill>
                  <a:srgbClr val="FF0000"/>
                </a:solidFill>
                <a:effectLst>
                  <a:outerShdw blurRad="38100" dist="19050" dir="2700000" algn="tl" rotWithShape="0">
                    <a:schemeClr val="dk1">
                      <a:alpha val="40000"/>
                    </a:schemeClr>
                  </a:outerShdw>
                </a:effectLst>
                <a:latin typeface="+mn-ea"/>
                <a:sym typeface="+mn-ea"/>
              </a:rPr>
              <a:t>the benefits of exercise</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zh-CN" altLang="en-US"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rgbClr val="FF0000"/>
                </a:solidFill>
                <a:effectLst>
                  <a:outerShdw blurRad="38100" dist="19050" dir="2700000" algn="tl" rotWithShape="0">
                    <a:schemeClr val="dk1">
                      <a:alpha val="40000"/>
                    </a:schemeClr>
                  </a:outerShdw>
                </a:effectLst>
                <a:latin typeface="+mn-ea"/>
                <a:sym typeface="+mn-ea"/>
              </a:rPr>
              <a:t>To address this</a:t>
            </a:r>
            <a:r>
              <a:rPr lang="zh-CN" altLang="en-US" kern="0" dirty="0">
                <a:solidFill>
                  <a:schemeClr val="tx1"/>
                </a:solidFill>
                <a:effectLst>
                  <a:outerShdw blurRad="38100" dist="19050" dir="2700000" algn="tl" rotWithShape="0">
                    <a:schemeClr val="dk1">
                      <a:alpha val="40000"/>
                    </a:schemeClr>
                  </a:outerShdw>
                </a:effectLst>
                <a:latin typeface="+mn-ea"/>
                <a:sym typeface="+mn-ea"/>
              </a:rPr>
              <a:t>, we students should </a:t>
            </a:r>
            <a:r>
              <a:rPr lang="zh-CN" altLang="en-US" kern="0" dirty="0">
                <a:solidFill>
                  <a:srgbClr val="FF0000"/>
                </a:solidFill>
                <a:effectLst>
                  <a:outerShdw blurRad="38100" dist="19050" dir="2700000" algn="tl" rotWithShape="0">
                    <a:schemeClr val="dk1">
                      <a:alpha val="40000"/>
                    </a:schemeClr>
                  </a:outerShdw>
                </a:effectLst>
                <a:latin typeface="+mn-ea"/>
                <a:sym typeface="+mn-ea"/>
              </a:rPr>
              <a:t>make a conscious effort</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We can start our day with a brisk walk or do some stretching exercises during breaks.</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As for the school, more sports activities like campus marathons or basketball tournaments could be organized to</a:t>
            </a:r>
            <a:r>
              <a:rPr lang="zh-CN" altLang="en-US" kern="0" dirty="0">
                <a:solidFill>
                  <a:srgbClr val="FF0000"/>
                </a:solidFill>
                <a:effectLst>
                  <a:outerShdw blurRad="38100" dist="19050" dir="2700000" algn="tl" rotWithShape="0">
                    <a:schemeClr val="dk1">
                      <a:alpha val="40000"/>
                    </a:schemeClr>
                  </a:outerShdw>
                </a:effectLst>
                <a:latin typeface="+mn-ea"/>
                <a:sym typeface="+mn-ea"/>
              </a:rPr>
              <a:t> boost our enthusiasm for sports</a:t>
            </a:r>
            <a:r>
              <a:rPr lang="zh-CN" altLang="en-US" kern="0" dirty="0">
                <a:solidFill>
                  <a:schemeClr val="tx1"/>
                </a:solidFill>
                <a:effectLst>
                  <a:outerShdw blurRad="38100" dist="19050" dir="2700000" algn="tl" rotWithShape="0">
                    <a:schemeClr val="dk1">
                      <a:alpha val="40000"/>
                    </a:schemeClr>
                  </a:outerShdw>
                </a:effectLst>
                <a:latin typeface="+mn-ea"/>
                <a:sym typeface="+mn-ea"/>
              </a:rPr>
              <a:t>.</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Let's all take action to keep fit and lead a more active life.</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zh-CN" altLang="en-US"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r>
              <a:rPr lang="zh-CN" altLang="en-US" kern="0" dirty="0">
                <a:solidFill>
                  <a:schemeClr val="tx1"/>
                </a:solidFill>
                <a:effectLst>
                  <a:outerShdw blurRad="38100" dist="19050" dir="2700000" algn="tl" rotWithShape="0">
                    <a:schemeClr val="dk1">
                      <a:alpha val="40000"/>
                    </a:schemeClr>
                  </a:outerShdw>
                </a:effectLst>
                <a:latin typeface="+mn-ea"/>
                <a:sym typeface="+mn-ea"/>
              </a:rPr>
              <a:t>Thank you！</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p:txBody>
      </p:sp>
      <p:sp>
        <p:nvSpPr>
          <p:cNvPr id="2" name="文本框 1"/>
          <p:cNvSpPr txBox="1"/>
          <p:nvPr/>
        </p:nvSpPr>
        <p:spPr>
          <a:xfrm>
            <a:off x="1707515" y="2676525"/>
            <a:ext cx="9703435" cy="4042410"/>
          </a:xfrm>
          <a:prstGeom prst="rect">
            <a:avLst/>
          </a:prstGeom>
          <a:solidFill>
            <a:schemeClr val="accent3">
              <a:lumMod val="20000"/>
              <a:lumOff val="80000"/>
            </a:schemeClr>
          </a:solidFill>
        </p:spPr>
        <p:txBody>
          <a:bodyPr wrap="square" rtlCol="0">
            <a:normAutofit fontScale="80000"/>
          </a:bodyPr>
          <a:lstStyle/>
          <a:p>
            <a:pPr>
              <a:lnSpc>
                <a:spcPct val="140000"/>
              </a:lnSpc>
            </a:pPr>
            <a:r>
              <a:rPr lang="zh-CN" altLang="en-US" sz="2400" kern="100" dirty="0">
                <a:effectLst/>
                <a:latin typeface="+mn-ea"/>
                <a:cs typeface="江城圆体 400W" panose="020B0500000000000000" pitchFamily="34" charset="-122"/>
              </a:rPr>
              <a:t>亲爱的同学们：</a:t>
            </a:r>
            <a:endParaRPr lang="zh-CN" altLang="en-US" sz="2400" kern="100" dirty="0">
              <a:effectLst/>
              <a:latin typeface="+mn-ea"/>
              <a:cs typeface="江城圆体 400W" panose="020B0500000000000000" pitchFamily="34" charset="-122"/>
            </a:endParaRPr>
          </a:p>
          <a:p>
            <a:pPr>
              <a:lnSpc>
                <a:spcPct val="140000"/>
              </a:lnSpc>
            </a:pPr>
            <a:r>
              <a:rPr lang="zh-CN" altLang="en-US" sz="2400" kern="100" dirty="0">
                <a:effectLst/>
                <a:latin typeface="+mn-ea"/>
                <a:cs typeface="江城圆体 400W" panose="020B0500000000000000" pitchFamily="34" charset="-122"/>
              </a:rPr>
              <a:t>最近，我校英语俱乐部针对高中生每周体育锻炼时长开展了调查。数据显示，</a:t>
            </a:r>
            <a:r>
              <a:rPr lang="en-US" altLang="zh-CN" sz="2400" kern="100" dirty="0">
                <a:effectLst/>
                <a:latin typeface="+mn-ea"/>
                <a:cs typeface="江城圆体 400W" panose="020B0500000000000000" pitchFamily="34" charset="-122"/>
              </a:rPr>
              <a:t>18%</a:t>
            </a:r>
            <a:r>
              <a:rPr lang="zh-CN" altLang="en-US" sz="2400" kern="100" dirty="0">
                <a:effectLst/>
                <a:latin typeface="+mn-ea"/>
                <a:cs typeface="江城圆体 400W" panose="020B0500000000000000" pitchFamily="34" charset="-122"/>
              </a:rPr>
              <a:t>的学生每周体育锻炼不足</a:t>
            </a: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小时，</a:t>
            </a:r>
            <a:r>
              <a:rPr lang="en-US" altLang="zh-CN" sz="2400" kern="100" dirty="0">
                <a:effectLst/>
                <a:latin typeface="+mn-ea"/>
                <a:cs typeface="江城圆体 400W" panose="020B0500000000000000" pitchFamily="34" charset="-122"/>
              </a:rPr>
              <a:t>40%</a:t>
            </a:r>
            <a:r>
              <a:rPr lang="zh-CN" altLang="en-US" sz="2400" kern="100" dirty="0">
                <a:effectLst/>
                <a:latin typeface="+mn-ea"/>
                <a:cs typeface="江城圆体 400W" panose="020B0500000000000000" pitchFamily="34" charset="-122"/>
              </a:rPr>
              <a:t>锻炼</a:t>
            </a:r>
            <a:r>
              <a:rPr lang="en-US" altLang="zh-CN" sz="2400" kern="100" dirty="0">
                <a:effectLst/>
                <a:latin typeface="+mn-ea"/>
                <a:cs typeface="江城圆体 400W" panose="020B0500000000000000" pitchFamily="34" charset="-122"/>
              </a:rPr>
              <a:t>2-4</a:t>
            </a:r>
            <a:r>
              <a:rPr lang="zh-CN" altLang="en-US" sz="2400" kern="100" dirty="0">
                <a:effectLst/>
                <a:latin typeface="+mn-ea"/>
                <a:cs typeface="江城圆体 400W" panose="020B0500000000000000" pitchFamily="34" charset="-122"/>
              </a:rPr>
              <a:t>小时，</a:t>
            </a:r>
            <a:r>
              <a:rPr lang="en-US" altLang="zh-CN" sz="2400" kern="100" dirty="0">
                <a:effectLst/>
                <a:latin typeface="+mn-ea"/>
                <a:cs typeface="江城圆体 400W" panose="020B0500000000000000" pitchFamily="34" charset="-122"/>
              </a:rPr>
              <a:t>28%</a:t>
            </a:r>
            <a:r>
              <a:rPr lang="zh-CN" altLang="en-US" sz="2400" kern="100" dirty="0">
                <a:effectLst/>
                <a:latin typeface="+mn-ea"/>
                <a:cs typeface="江城圆体 400W" panose="020B0500000000000000" pitchFamily="34" charset="-122"/>
              </a:rPr>
              <a:t>锻炼</a:t>
            </a:r>
            <a:r>
              <a:rPr lang="en-US" altLang="zh-CN" sz="2400" kern="100" dirty="0">
                <a:effectLst/>
                <a:latin typeface="+mn-ea"/>
                <a:cs typeface="江城圆体 400W" panose="020B0500000000000000" pitchFamily="34" charset="-122"/>
              </a:rPr>
              <a:t>4-5</a:t>
            </a:r>
            <a:r>
              <a:rPr lang="zh-CN" altLang="en-US" sz="2400" kern="100" dirty="0">
                <a:effectLst/>
                <a:latin typeface="+mn-ea"/>
                <a:cs typeface="江城圆体 400W" panose="020B0500000000000000" pitchFamily="34" charset="-122"/>
              </a:rPr>
              <a:t>小时，</a:t>
            </a:r>
            <a:r>
              <a:rPr lang="en-US" altLang="zh-CN" sz="2400" kern="100" dirty="0">
                <a:effectLst/>
                <a:latin typeface="+mn-ea"/>
                <a:cs typeface="江城圆体 400W" panose="020B0500000000000000" pitchFamily="34" charset="-122"/>
              </a:rPr>
              <a:t>14%</a:t>
            </a:r>
            <a:r>
              <a:rPr lang="zh-CN" altLang="en-US" sz="2400" kern="100" dirty="0">
                <a:effectLst/>
                <a:latin typeface="+mn-ea"/>
                <a:cs typeface="江城圆体 400W" panose="020B0500000000000000" pitchFamily="34" charset="-122"/>
              </a:rPr>
              <a:t>超过</a:t>
            </a:r>
            <a:r>
              <a:rPr lang="en-US" altLang="zh-CN" sz="2400" kern="100" dirty="0">
                <a:effectLst/>
                <a:latin typeface="+mn-ea"/>
                <a:cs typeface="江城圆体 400W" panose="020B0500000000000000" pitchFamily="34" charset="-122"/>
              </a:rPr>
              <a:t>5</a:t>
            </a:r>
            <a:r>
              <a:rPr lang="zh-CN" altLang="en-US" sz="2400" kern="100" dirty="0">
                <a:effectLst/>
                <a:latin typeface="+mn-ea"/>
                <a:cs typeface="江城圆体 400W" panose="020B0500000000000000" pitchFamily="34" charset="-122"/>
              </a:rPr>
              <a:t>小时。</a:t>
            </a:r>
            <a:endParaRPr lang="zh-CN" altLang="en-US" sz="2400" kern="100" dirty="0">
              <a:effectLst/>
              <a:latin typeface="+mn-ea"/>
              <a:cs typeface="江城圆体 400W" panose="020B0500000000000000" pitchFamily="34" charset="-122"/>
            </a:endParaRPr>
          </a:p>
          <a:p>
            <a:pPr>
              <a:lnSpc>
                <a:spcPct val="140000"/>
              </a:lnSpc>
            </a:pPr>
            <a:r>
              <a:rPr lang="zh-CN" altLang="en-US" sz="2400" kern="100" dirty="0">
                <a:effectLst/>
                <a:latin typeface="+mn-ea"/>
                <a:cs typeface="江城圆体 400W" panose="020B0500000000000000" pitchFamily="34" charset="-122"/>
              </a:rPr>
              <a:t>值得欣慰的是，近</a:t>
            </a:r>
            <a:r>
              <a:rPr lang="en-US" altLang="zh-CN" sz="2400" kern="100" dirty="0">
                <a:effectLst/>
                <a:latin typeface="+mn-ea"/>
                <a:cs typeface="江城圆体 400W" panose="020B0500000000000000" pitchFamily="34" charset="-122"/>
              </a:rPr>
              <a:t>82%</a:t>
            </a:r>
            <a:r>
              <a:rPr lang="zh-CN" altLang="en-US" sz="2400" kern="100" dirty="0">
                <a:effectLst/>
                <a:latin typeface="+mn-ea"/>
                <a:cs typeface="江城圆体 400W" panose="020B0500000000000000" pitchFamily="34" charset="-122"/>
              </a:rPr>
              <a:t>的同学能保证每周至少</a:t>
            </a: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小时的运动量，这说明大部分同学都认识到体育锻炼的重要性。但仍有</a:t>
            </a:r>
            <a:r>
              <a:rPr lang="en-US" altLang="zh-CN" sz="2400" kern="100" dirty="0">
                <a:effectLst/>
                <a:latin typeface="+mn-ea"/>
                <a:cs typeface="江城圆体 400W" panose="020B0500000000000000" pitchFamily="34" charset="-122"/>
              </a:rPr>
              <a:t>18%</a:t>
            </a:r>
            <a:r>
              <a:rPr lang="zh-CN" altLang="en-US" sz="2400" kern="100" dirty="0">
                <a:effectLst/>
                <a:latin typeface="+mn-ea"/>
                <a:cs typeface="江城圆体 400W" panose="020B0500000000000000" pitchFamily="34" charset="-122"/>
              </a:rPr>
              <a:t>同学每周运动时间不足</a:t>
            </a:r>
            <a:r>
              <a:rPr lang="en-US" altLang="zh-CN" sz="2400" kern="100" dirty="0">
                <a:effectLst/>
                <a:latin typeface="+mn-ea"/>
                <a:cs typeface="江城圆体 400W" panose="020B0500000000000000" pitchFamily="34" charset="-122"/>
              </a:rPr>
              <a:t>2</a:t>
            </a:r>
            <a:r>
              <a:rPr lang="zh-CN" altLang="en-US" sz="2400" kern="100" dirty="0">
                <a:effectLst/>
                <a:latin typeface="+mn-ea"/>
                <a:cs typeface="江城圆体 400W" panose="020B0500000000000000" pitchFamily="34" charset="-122"/>
              </a:rPr>
              <a:t>小时，这或许与课业压力较大、对运动益处认识不足有关。</a:t>
            </a:r>
            <a:endParaRPr lang="zh-CN" altLang="en-US" sz="2400" kern="100" dirty="0">
              <a:effectLst/>
              <a:latin typeface="+mn-ea"/>
              <a:cs typeface="江城圆体 400W" panose="020B0500000000000000" pitchFamily="34" charset="-122"/>
            </a:endParaRPr>
          </a:p>
          <a:p>
            <a:pPr>
              <a:lnSpc>
                <a:spcPct val="140000"/>
              </a:lnSpc>
            </a:pPr>
            <a:r>
              <a:rPr lang="zh-CN" altLang="en-US" sz="2400" kern="100" dirty="0">
                <a:effectLst/>
                <a:latin typeface="+mn-ea"/>
                <a:cs typeface="江城圆体 400W" panose="020B0500000000000000" pitchFamily="34" charset="-122"/>
              </a:rPr>
              <a:t>对此我们应当主动作为：同学们可以从晨间快走、课间拉伸开始培养习惯；学校则可多组织校园马拉松、篮球联赛等活动激发运动热情。让我们携手践行健康理念，拥抱活力人生。</a:t>
            </a:r>
            <a:endParaRPr lang="zh-CN" altLang="en-US" sz="2400" kern="100" dirty="0">
              <a:effectLst/>
              <a:latin typeface="+mn-ea"/>
              <a:cs typeface="江城圆体 400W" panose="020B0500000000000000" pitchFamily="34" charset="-122"/>
            </a:endParaRPr>
          </a:p>
          <a:p>
            <a:pPr>
              <a:lnSpc>
                <a:spcPct val="140000"/>
              </a:lnSpc>
            </a:pPr>
            <a:r>
              <a:rPr lang="zh-CN" altLang="en-US" sz="2400" kern="100" dirty="0">
                <a:effectLst/>
                <a:latin typeface="+mn-ea"/>
                <a:cs typeface="江城圆体 400W" panose="020B0500000000000000" pitchFamily="34" charset="-122"/>
              </a:rPr>
              <a:t>谢谢大家！</a:t>
            </a:r>
            <a:endParaRPr lang="zh-CN" altLang="en-US" sz="2400" kern="100" dirty="0">
              <a:effectLst/>
              <a:latin typeface="+mn-ea"/>
              <a:cs typeface="江城圆体 400W" panose="020B0500000000000000" pitchFamily="3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36" name="标题"/>
          <p:cNvSpPr>
            <a:spLocks noGrp="1"/>
          </p:cNvSpPr>
          <p:nvPr>
            <p:ph type="title"/>
            <p:custDataLst>
              <p:tags r:id="rId1"/>
            </p:custDataLst>
          </p:nvPr>
        </p:nvSpPr>
        <p:spPr/>
        <p:txBody>
          <a:bodyPr/>
          <a:lstStyle/>
          <a:p>
            <a:r>
              <a:rPr lang="zh-CN" altLang="en-US"/>
              <a:t>高考链接</a:t>
            </a:r>
            <a:endParaRPr lang="zh-CN" altLang="en-US"/>
          </a:p>
        </p:txBody>
      </p:sp>
      <p:sp>
        <p:nvSpPr>
          <p:cNvPr id="1049738" name="副标题"/>
          <p:cNvSpPr>
            <a:spLocks noGrp="1"/>
          </p:cNvSpPr>
          <p:nvPr>
            <p:ph type="body" idx="1"/>
            <p:custDataLst>
              <p:tags r:id="rId2"/>
            </p:custDataLst>
          </p:nvPr>
        </p:nvSpPr>
        <p:spPr/>
        <p:txBody>
          <a:bodyPr/>
          <a:lstStyle/>
          <a:p>
            <a:r>
              <a:rPr lang="en-US" altLang="zh-CN"/>
              <a:t>Click here to add a chapter title</a:t>
            </a:r>
            <a:endParaRPr lang="en-US" altLang="zh-CN"/>
          </a:p>
        </p:txBody>
      </p:sp>
      <p:sp>
        <p:nvSpPr>
          <p:cNvPr id="1049740" name="节编号"/>
          <p:cNvSpPr>
            <a:spLocks noGrp="1"/>
          </p:cNvSpPr>
          <p:nvPr>
            <p:ph type="body" sz="quarter" idx="13"/>
            <p:custDataLst>
              <p:tags r:id="rId3"/>
            </p:custDataLst>
          </p:nvPr>
        </p:nvSpPr>
        <p:spPr/>
        <p:txBody>
          <a:bodyPr/>
          <a:lstStyle/>
          <a:p>
            <a:r>
              <a:rPr lang="zh-CN" altLang="en-US"/>
              <a:t>0</a:t>
            </a:r>
            <a:r>
              <a:rPr lang="en-US" altLang="zh-CN"/>
              <a:t>6</a:t>
            </a:r>
            <a:endParaRPr lang="en-US" altLang="zh-CN"/>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5960" y="410210"/>
            <a:ext cx="10800080" cy="5765165"/>
          </a:xfrm>
        </p:spPr>
        <p:txBody>
          <a:bodyPr>
            <a:noAutofit/>
          </a:bodyPr>
          <a:lstStyle/>
          <a:p>
            <a:pPr marL="0" indent="0" algn="l">
              <a:buNone/>
            </a:pPr>
            <a:r>
              <a:rPr lang="zh-CN" altLang="en-US" sz="2300"/>
              <a:t>（</a:t>
            </a:r>
            <a:r>
              <a:rPr lang="en-US" altLang="zh-CN" sz="2300"/>
              <a:t>2025</a:t>
            </a:r>
            <a:r>
              <a:rPr lang="zh-CN" altLang="en-US" sz="2300"/>
              <a:t>年天津首考）假如你是晨光中学的李津，</a:t>
            </a:r>
            <a:r>
              <a:rPr lang="en-US" altLang="zh-CN" sz="2300"/>
              <a:t>5</a:t>
            </a:r>
            <a:r>
              <a:rPr lang="zh-CN" altLang="en-US" sz="2300"/>
              <a:t>月</a:t>
            </a:r>
            <a:r>
              <a:rPr lang="en-US" altLang="zh-CN" sz="2300"/>
              <a:t>18</a:t>
            </a:r>
            <a:r>
              <a:rPr lang="zh-CN" altLang="en-US" sz="2300"/>
              <a:t>日为国际博物馆日，学校英语俱乐部正在举办主题为</a:t>
            </a:r>
            <a:r>
              <a:rPr lang="en-US" altLang="zh-CN" sz="2300"/>
              <a:t>The Power Of Mmseums</a:t>
            </a:r>
            <a:r>
              <a:rPr lang="zh-CN" altLang="en-US" sz="2300"/>
              <a:t>的征文活动，根据你搜集的以下图表信息，写一篇稿件。</a:t>
            </a:r>
            <a:endParaRPr lang="zh-CN" altLang="en-US" sz="2300"/>
          </a:p>
          <a:p>
            <a:pPr marL="0" indent="0" algn="l">
              <a:buNone/>
            </a:pPr>
            <a:r>
              <a:rPr lang="zh-CN" altLang="en-US" sz="2300"/>
              <a:t>内容包括</a:t>
            </a:r>
            <a:r>
              <a:rPr lang="en-US" altLang="zh-CN" sz="2300"/>
              <a:t>:</a:t>
            </a:r>
            <a:endParaRPr lang="en-US" altLang="zh-CN" sz="2300"/>
          </a:p>
          <a:p>
            <a:pPr marL="0" indent="0" algn="l">
              <a:buNone/>
            </a:pPr>
            <a:r>
              <a:rPr lang="en-US" altLang="zh-CN" sz="2300"/>
              <a:t>(1)</a:t>
            </a:r>
            <a:r>
              <a:rPr lang="zh-CN" altLang="en-US" sz="2300"/>
              <a:t>简单分析图表展示的现象</a:t>
            </a:r>
            <a:r>
              <a:rPr lang="en-US" altLang="zh-CN" sz="2300"/>
              <a:t>;</a:t>
            </a:r>
            <a:endParaRPr lang="en-US" altLang="zh-CN" sz="2300"/>
          </a:p>
          <a:p>
            <a:pPr marL="0" indent="0" algn="l">
              <a:buNone/>
            </a:pPr>
            <a:r>
              <a:rPr lang="en-US" altLang="zh-CN" sz="2300"/>
              <a:t>(2)</a:t>
            </a:r>
            <a:r>
              <a:rPr lang="zh-CN" altLang="en-US" sz="2300"/>
              <a:t>简要分析该现象产生处原因</a:t>
            </a:r>
            <a:r>
              <a:rPr lang="en-US" altLang="zh-CN" sz="2300"/>
              <a:t>(</a:t>
            </a:r>
            <a:r>
              <a:rPr lang="zh-CN" altLang="en-US" sz="2300"/>
              <a:t>展览丰富，</a:t>
            </a:r>
            <a:endParaRPr lang="zh-CN" altLang="en-US" sz="2300"/>
          </a:p>
          <a:p>
            <a:pPr marL="0" indent="0" algn="l">
              <a:buNone/>
            </a:pPr>
            <a:r>
              <a:rPr lang="zh-CN" altLang="en-US" sz="2300"/>
              <a:t>多样性强，丰富生活和学习</a:t>
            </a:r>
            <a:r>
              <a:rPr lang="en-US" altLang="zh-CN" sz="2300"/>
              <a:t>);</a:t>
            </a:r>
            <a:endParaRPr lang="en-US" altLang="zh-CN" sz="2300"/>
          </a:p>
          <a:p>
            <a:pPr marL="0" indent="0" algn="l">
              <a:buNone/>
            </a:pPr>
            <a:r>
              <a:rPr lang="en-US" altLang="zh-CN" sz="2300"/>
              <a:t>(3)</a:t>
            </a:r>
            <a:r>
              <a:rPr lang="zh-CN" altLang="en-US" sz="2300"/>
              <a:t>鼓励大家走进图书馆。</a:t>
            </a:r>
            <a:endParaRPr lang="zh-CN" altLang="en-US" sz="2300"/>
          </a:p>
          <a:p>
            <a:pPr marL="0" indent="0" algn="l">
              <a:buNone/>
            </a:pPr>
            <a:r>
              <a:rPr lang="zh-CN" altLang="en-US" sz="2300"/>
              <a:t>要求</a:t>
            </a:r>
            <a:r>
              <a:rPr lang="en-US" altLang="zh-CN" sz="2300"/>
              <a:t>:</a:t>
            </a:r>
            <a:endParaRPr lang="en-US" altLang="zh-CN" sz="2300"/>
          </a:p>
          <a:p>
            <a:pPr marL="0" indent="0" algn="l">
              <a:buNone/>
            </a:pPr>
            <a:r>
              <a:rPr lang="en-US" altLang="zh-CN" sz="2300"/>
              <a:t>(1)</a:t>
            </a:r>
            <a:r>
              <a:rPr lang="zh-CN" altLang="en-US" sz="2300"/>
              <a:t>词数不少于</a:t>
            </a:r>
            <a:r>
              <a:rPr lang="en-US" altLang="zh-CN" sz="2300"/>
              <a:t>100;</a:t>
            </a:r>
            <a:endParaRPr lang="en-US" altLang="zh-CN" sz="2300"/>
          </a:p>
          <a:p>
            <a:pPr marL="0" indent="0" algn="l">
              <a:buNone/>
            </a:pPr>
            <a:r>
              <a:rPr lang="en-US" altLang="zh-CN" sz="2300"/>
              <a:t>(2)</a:t>
            </a:r>
            <a:r>
              <a:rPr lang="zh-CN" altLang="en-US" sz="2300"/>
              <a:t>可以适当加入细节，使内容充实，行文连贯。</a:t>
            </a:r>
            <a:endParaRPr lang="zh-CN" altLang="en-US" sz="2300"/>
          </a:p>
        </p:txBody>
      </p:sp>
      <p:pic>
        <p:nvPicPr>
          <p:cNvPr id="4" name="图片 1" descr="IMG_256"/>
          <p:cNvPicPr>
            <a:picLocks noChangeAspect="1"/>
          </p:cNvPicPr>
          <p:nvPr/>
        </p:nvPicPr>
        <p:blipFill>
          <a:blip r:embed="rId1"/>
          <a:stretch>
            <a:fillRect/>
          </a:stretch>
        </p:blipFill>
        <p:spPr>
          <a:xfrm>
            <a:off x="6332220" y="1642745"/>
            <a:ext cx="5570220" cy="4086860"/>
          </a:xfrm>
          <a:prstGeom prst="rect">
            <a:avLst/>
          </a:prstGeom>
          <a:noFill/>
          <a:ln w="9525">
            <a:noFill/>
          </a:ln>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2" name="标题 16"/>
          <p:cNvSpPr>
            <a:spLocks noGrp="1"/>
          </p:cNvSpPr>
          <p:nvPr>
            <p:ph type="title"/>
            <p:custDataLst>
              <p:tags r:id="rId1"/>
            </p:custDataLst>
          </p:nvPr>
        </p:nvSpPr>
        <p:spPr>
          <a:xfrm>
            <a:off x="128270" y="0"/>
            <a:ext cx="1898015" cy="558165"/>
          </a:xfrm>
        </p:spPr>
        <p:txBody>
          <a:bodyPr/>
          <a:lstStyle/>
          <a:p>
            <a:r>
              <a:rPr lang="zh-CN" altLang="en-US" sz="2400"/>
              <a:t>示例作文</a:t>
            </a:r>
            <a:endParaRPr lang="zh-CN" altLang="en-US" sz="2400"/>
          </a:p>
        </p:txBody>
      </p:sp>
      <p:cxnSp>
        <p:nvCxnSpPr>
          <p:cNvPr id="3145755" name="直接连接符 75"/>
          <p:cNvCxnSpPr/>
          <p:nvPr>
            <p:custDataLst>
              <p:tags r:id="rId2"/>
            </p:custDataLst>
          </p:nvPr>
        </p:nvCxnSpPr>
        <p:spPr>
          <a:xfrm>
            <a:off x="6898640" y="65011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57" name="直接连接符 76"/>
          <p:cNvCxnSpPr/>
          <p:nvPr>
            <p:custDataLst>
              <p:tags r:id="rId3"/>
            </p:custDataLst>
          </p:nvPr>
        </p:nvCxnSpPr>
        <p:spPr>
          <a:xfrm>
            <a:off x="1627505" y="640080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4" name="任意多边形: 形状 1397"/>
          <p:cNvSpPr/>
          <p:nvPr>
            <p:custDataLst>
              <p:tags r:id="rId4"/>
            </p:custDataLst>
          </p:nvPr>
        </p:nvSpPr>
        <p:spPr>
          <a:xfrm>
            <a:off x="635635" y="6087745"/>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826" name="任意多边形: 形状 1397"/>
          <p:cNvSpPr/>
          <p:nvPr>
            <p:custDataLst>
              <p:tags r:id="rId5"/>
            </p:custDataLst>
          </p:nvPr>
        </p:nvSpPr>
        <p:spPr>
          <a:xfrm>
            <a:off x="1092835" y="6205855"/>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59" name="直接连接符 72"/>
          <p:cNvCxnSpPr/>
          <p:nvPr>
            <p:custDataLst>
              <p:tags r:id="rId6"/>
            </p:custDataLst>
          </p:nvPr>
        </p:nvCxnSpPr>
        <p:spPr>
          <a:xfrm>
            <a:off x="474980" y="8305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61" name="直接连接符 73"/>
          <p:cNvCxnSpPr/>
          <p:nvPr>
            <p:custDataLst>
              <p:tags r:id="rId7"/>
            </p:custDataLst>
          </p:nvPr>
        </p:nvCxnSpPr>
        <p:spPr>
          <a:xfrm>
            <a:off x="2414905" y="94742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8" name="任意多边形: 形状 1397"/>
          <p:cNvSpPr/>
          <p:nvPr>
            <p:custDataLst>
              <p:tags r:id="rId8"/>
            </p:custDataLst>
          </p:nvPr>
        </p:nvSpPr>
        <p:spPr>
          <a:xfrm>
            <a:off x="10558145" y="32258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830" name="任意多边形: 形状 1397"/>
          <p:cNvSpPr/>
          <p:nvPr>
            <p:custDataLst>
              <p:tags r:id="rId9"/>
            </p:custDataLst>
          </p:nvPr>
        </p:nvSpPr>
        <p:spPr>
          <a:xfrm>
            <a:off x="11015345" y="44069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63"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65" name="直接连接符 2"/>
          <p:cNvCxnSpPr/>
          <p:nvPr>
            <p:custDataLst>
              <p:tags r:id="rId11"/>
            </p:custDataLst>
          </p:nvPr>
        </p:nvCxnSpPr>
        <p:spPr>
          <a:xfrm>
            <a:off x="11346815" y="556641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32" name="文本框 6"/>
          <p:cNvSpPr txBox="1"/>
          <p:nvPr>
            <p:custDataLst>
              <p:tags r:id="rId12"/>
            </p:custDataLst>
          </p:nvPr>
        </p:nvSpPr>
        <p:spPr>
          <a:xfrm>
            <a:off x="290830" y="441325"/>
            <a:ext cx="11598275" cy="6059805"/>
          </a:xfrm>
          <a:prstGeom prst="rect">
            <a:avLst/>
          </a:prstGeom>
          <a:noFill/>
        </p:spPr>
        <p:txBody>
          <a:bodyPr wrap="square" rtlCol="0" anchor="ctr" anchorCtr="0">
            <a:noAutofit/>
          </a:bodyPr>
          <a:lstStyle/>
          <a:p>
            <a:pPr marL="457200" lvl="1" indent="457200" fontAlgn="auto">
              <a:lnSpc>
                <a:spcPct val="150000"/>
              </a:lnSpc>
            </a:pP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The chart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reveals a significant surge</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in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museum visits </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over the past decade, with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attendance doubling from</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720 million in 2014 to 1.4 billion in 2024. This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remarkable</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growth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reflects museums’ evolving role</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as indispensable cultural and educational hubs in modern society. </a:t>
            </a:r>
            <a:r>
              <a:rPr lang="en-US" altLang="en-US" sz="2800" kern="0" dirty="0">
                <a:solidFill>
                  <a:schemeClr val="tx1"/>
                </a:solidFill>
                <a:effectLst>
                  <a:outerShdw blurRad="38100" dist="19050" dir="2700000" algn="tl" rotWithShape="0">
                    <a:schemeClr val="dk1">
                      <a:alpha val="40000"/>
                    </a:schemeClr>
                  </a:outerShdw>
                </a:effectLst>
                <a:latin typeface="+mn-ea"/>
                <a:sym typeface="+mn-ea"/>
              </a:rPr>
              <a:t> </a:t>
            </a:r>
            <a:r>
              <a:rPr lang="en-US" altLang="en-US" kern="0" dirty="0">
                <a:solidFill>
                  <a:schemeClr val="tx1"/>
                </a:solidFill>
                <a:effectLst>
                  <a:outerShdw blurRad="38100" dist="19050" dir="2700000" algn="tl" rotWithShape="0">
                    <a:schemeClr val="dk1">
                      <a:alpha val="40000"/>
                    </a:schemeClr>
                  </a:outerShdw>
                </a:effectLst>
                <a:latin typeface="+mn-ea"/>
                <a:sym typeface="+mn-ea"/>
              </a:rPr>
              <a:t> </a:t>
            </a: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endParaRPr lang="zh-CN" altLang="en-US" kern="0" dirty="0">
              <a:solidFill>
                <a:schemeClr val="tx1"/>
              </a:solidFill>
              <a:effectLst>
                <a:outerShdw blurRad="38100" dist="19050" dir="2700000" algn="tl" rotWithShape="0">
                  <a:schemeClr val="dk1">
                    <a:alpha val="40000"/>
                  </a:schemeClr>
                </a:outerShdw>
              </a:effectLst>
              <a:latin typeface="+mn-ea"/>
              <a:sym typeface="+mn-ea"/>
            </a:endParaRPr>
          </a:p>
        </p:txBody>
      </p:sp>
      <p:sp>
        <p:nvSpPr>
          <p:cNvPr id="2" name="文本框 1"/>
          <p:cNvSpPr txBox="1"/>
          <p:nvPr/>
        </p:nvSpPr>
        <p:spPr>
          <a:xfrm>
            <a:off x="1531620" y="4670425"/>
            <a:ext cx="9703435" cy="1946275"/>
          </a:xfrm>
          <a:prstGeom prst="rect">
            <a:avLst/>
          </a:prstGeom>
          <a:solidFill>
            <a:schemeClr val="accent3">
              <a:lumMod val="20000"/>
              <a:lumOff val="80000"/>
            </a:schemeClr>
          </a:solidFill>
        </p:spPr>
        <p:txBody>
          <a:bodyPr wrap="square" rtlCol="0">
            <a:normAutofit fontScale="90000"/>
          </a:bodyPr>
          <a:lstStyle/>
          <a:p>
            <a:pPr>
              <a:lnSpc>
                <a:spcPct val="140000"/>
              </a:lnSpc>
            </a:pPr>
            <a:r>
              <a:rPr lang="zh-CN" altLang="en-US" sz="2400" kern="100" dirty="0">
                <a:effectLst/>
                <a:latin typeface="+mn-ea"/>
                <a:cs typeface="江城圆体 400W" panose="020B0500000000000000" pitchFamily="34" charset="-122"/>
              </a:rPr>
              <a:t>图表数据显示，近十年来我国博物馆参观量呈跨越式增长态势，</a:t>
            </a:r>
            <a:r>
              <a:rPr lang="en-US" altLang="zh-CN" sz="2400" kern="100" dirty="0">
                <a:effectLst/>
                <a:latin typeface="+mn-ea"/>
                <a:cs typeface="江城圆体 400W" panose="020B0500000000000000" pitchFamily="34" charset="-122"/>
              </a:rPr>
              <a:t>2014</a:t>
            </a:r>
            <a:r>
              <a:rPr lang="zh-CN" altLang="en-US" sz="2400" kern="100" dirty="0">
                <a:effectLst/>
                <a:latin typeface="+mn-ea"/>
                <a:cs typeface="江城圆体 400W" panose="020B0500000000000000" pitchFamily="34" charset="-122"/>
              </a:rPr>
              <a:t>至</a:t>
            </a:r>
            <a:r>
              <a:rPr lang="en-US" altLang="zh-CN" sz="2400" kern="100" dirty="0">
                <a:effectLst/>
                <a:latin typeface="+mn-ea"/>
                <a:cs typeface="江城圆体 400W" panose="020B0500000000000000" pitchFamily="34" charset="-122"/>
              </a:rPr>
              <a:t>2024</a:t>
            </a:r>
            <a:r>
              <a:rPr lang="zh-CN" altLang="en-US" sz="2400" kern="100" dirty="0">
                <a:effectLst/>
                <a:latin typeface="+mn-ea"/>
                <a:cs typeface="江城圆体 400W" panose="020B0500000000000000" pitchFamily="34" charset="-122"/>
              </a:rPr>
              <a:t>年间参观人次从</a:t>
            </a:r>
            <a:r>
              <a:rPr lang="en-US" altLang="zh-CN" sz="2400" kern="100" dirty="0">
                <a:effectLst/>
                <a:latin typeface="+mn-ea"/>
                <a:cs typeface="江城圆体 400W" panose="020B0500000000000000" pitchFamily="34" charset="-122"/>
              </a:rPr>
              <a:t>7.2</a:t>
            </a:r>
            <a:r>
              <a:rPr lang="zh-CN" altLang="en-US" sz="2400" kern="100" dirty="0">
                <a:effectLst/>
                <a:latin typeface="+mn-ea"/>
                <a:cs typeface="江城圆体 400W" panose="020B0500000000000000" pitchFamily="34" charset="-122"/>
              </a:rPr>
              <a:t>亿攀升至</a:t>
            </a:r>
            <a:r>
              <a:rPr lang="en-US" altLang="zh-CN" sz="2400" kern="100" dirty="0">
                <a:effectLst/>
                <a:latin typeface="+mn-ea"/>
                <a:cs typeface="江城圆体 400W" panose="020B0500000000000000" pitchFamily="34" charset="-122"/>
              </a:rPr>
              <a:t>14</a:t>
            </a:r>
            <a:r>
              <a:rPr lang="zh-CN" altLang="en-US" sz="2400" kern="100" dirty="0">
                <a:effectLst/>
                <a:latin typeface="+mn-ea"/>
                <a:cs typeface="江城圆体 400W" panose="020B0500000000000000" pitchFamily="34" charset="-122"/>
              </a:rPr>
              <a:t>亿，实现规模翻番。这一现象生动印证了博物馆正从传统文化场馆向现代社会中不可或缺的全民文化教育枢纽转型。</a:t>
            </a:r>
            <a:endParaRPr lang="zh-CN" altLang="en-US" sz="2400" kern="100" dirty="0">
              <a:effectLst/>
              <a:latin typeface="+mn-ea"/>
              <a:cs typeface="江城圆体 400W" panose="020B0500000000000000" pitchFamily="3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a:xfrm>
            <a:off x="695960" y="156800"/>
            <a:ext cx="10800000" cy="720000"/>
          </a:xfrm>
        </p:spPr>
        <p:txBody>
          <a:bodyPr>
            <a:normAutofit/>
          </a:bodyPr>
          <a:lstStyle/>
          <a:p>
            <a:r>
              <a:rPr lang="zh-CN" altLang="en-US" sz="3600" kern="0" dirty="0">
                <a:ln>
                  <a:noFill/>
                  <a:prstDash val="sysDot"/>
                </a:ln>
                <a:solidFill>
                  <a:schemeClr val="tx1">
                    <a:lumMod val="85000"/>
                    <a:lumOff val="15000"/>
                  </a:schemeClr>
                </a:solidFill>
                <a:latin typeface="+mn-ea"/>
                <a:sym typeface="+mn-ea"/>
              </a:rPr>
              <a:t>图表类作文的</a:t>
            </a:r>
            <a:r>
              <a:rPr lang="en-US" altLang="zh-CN" sz="3600" kern="0" dirty="0">
                <a:ln>
                  <a:noFill/>
                  <a:prstDash val="sysDot"/>
                </a:ln>
                <a:solidFill>
                  <a:schemeClr val="tx1">
                    <a:lumMod val="85000"/>
                    <a:lumOff val="15000"/>
                  </a:schemeClr>
                </a:solidFill>
                <a:latin typeface="+mn-ea"/>
                <a:sym typeface="+mn-ea"/>
              </a:rPr>
              <a:t>3</a:t>
            </a:r>
            <a:r>
              <a:rPr lang="zh-CN" altLang="en-US" sz="3600" kern="0" dirty="0">
                <a:ln>
                  <a:noFill/>
                  <a:prstDash val="sysDot"/>
                </a:ln>
                <a:solidFill>
                  <a:schemeClr val="tx1">
                    <a:lumMod val="85000"/>
                    <a:lumOff val="15000"/>
                  </a:schemeClr>
                </a:solidFill>
                <a:latin typeface="+mn-ea"/>
                <a:sym typeface="+mn-ea"/>
              </a:rPr>
              <a:t>大考察要点</a:t>
            </a:r>
            <a:endParaRPr lang="zh-CN" altLang="en-US" sz="3600"/>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266825" y="2478405"/>
            <a:ext cx="10311130" cy="4490720"/>
          </a:xfrm>
          <a:prstGeom prst="rect">
            <a:avLst/>
          </a:prstGeom>
          <a:noFill/>
        </p:spPr>
        <p:txBody>
          <a:bodyPr wrap="square" rtlCol="0" anchor="ctr" anchorCtr="0">
            <a:normAutofit fontScale="65000"/>
          </a:bodyPr>
          <a:lstStyle/>
          <a:p>
            <a:pPr marL="0" lvl="0" indent="0" fontAlgn="auto">
              <a:lnSpc>
                <a:spcPct val="150000"/>
              </a:lnSpc>
            </a:pPr>
            <a:r>
              <a:rPr lang="zh-CN" altLang="en-US" sz="4445" kern="0" dirty="0">
                <a:ln>
                  <a:noFill/>
                  <a:prstDash val="sysDot"/>
                </a:ln>
                <a:solidFill>
                  <a:schemeClr val="tx1">
                    <a:lumMod val="85000"/>
                    <a:lumOff val="15000"/>
                  </a:schemeClr>
                </a:solidFill>
                <a:latin typeface="+mn-ea"/>
                <a:sym typeface="+mn-ea"/>
              </a:rPr>
              <a:t>图表类作文考察学生</a:t>
            </a:r>
            <a:r>
              <a:rPr lang="zh-CN" altLang="en-US" sz="4445" u="sng" kern="0" dirty="0">
                <a:ln>
                  <a:noFill/>
                  <a:prstDash val="sysDot"/>
                </a:ln>
                <a:solidFill>
                  <a:schemeClr val="tx1">
                    <a:lumMod val="85000"/>
                    <a:lumOff val="15000"/>
                  </a:schemeClr>
                </a:solidFill>
                <a:latin typeface="+mn-ea"/>
                <a:sym typeface="+mn-ea"/>
              </a:rPr>
              <a:t>观察图表、描述图表</a:t>
            </a:r>
            <a:r>
              <a:rPr lang="zh-CN" altLang="en-US" sz="4445" kern="0" dirty="0">
                <a:ln>
                  <a:noFill/>
                  <a:prstDash val="sysDot"/>
                </a:ln>
                <a:solidFill>
                  <a:schemeClr val="tx1">
                    <a:lumMod val="85000"/>
                    <a:lumOff val="15000"/>
                  </a:schemeClr>
                </a:solidFill>
                <a:latin typeface="+mn-ea"/>
                <a:sym typeface="+mn-ea"/>
              </a:rPr>
              <a:t>的能力。主要通过试题提供的一组和几组数据来反映某个去式或者某一个问题、现象。要求考生对图表的数据进行</a:t>
            </a:r>
            <a:r>
              <a:rPr lang="zh-CN" altLang="en-US" sz="4445"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ea"/>
                <a:sym typeface="+mn-ea"/>
              </a:rPr>
              <a:t>梳理、概括和评论</a:t>
            </a:r>
            <a:r>
              <a:rPr lang="zh-CN" altLang="en-US" sz="4445" kern="0" dirty="0">
                <a:ln>
                  <a:noFill/>
                  <a:prstDash val="sysDot"/>
                </a:ln>
                <a:solidFill>
                  <a:schemeClr val="tx1">
                    <a:lumMod val="85000"/>
                    <a:lumOff val="15000"/>
                  </a:schemeClr>
                </a:solidFill>
                <a:latin typeface="+mn-ea"/>
                <a:sym typeface="+mn-ea"/>
              </a:rPr>
              <a:t>。</a:t>
            </a:r>
            <a:endParaRPr lang="zh-CN" altLang="en-US" sz="4445"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zh-CN" altLang="en-US" sz="4445"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4445" b="1" kern="0" dirty="0">
                <a:solidFill>
                  <a:schemeClr val="accent1"/>
                </a:solidFill>
                <a:effectLst>
                  <a:outerShdw blurRad="38100" dist="25400" dir="5400000" algn="ctr" rotWithShape="0">
                    <a:srgbClr val="6E747A">
                      <a:alpha val="43000"/>
                    </a:srgbClr>
                  </a:outerShdw>
                </a:effectLst>
                <a:latin typeface="+mn-ea"/>
                <a:sym typeface="+mn-ea"/>
              </a:rPr>
              <a:t>图表类型有</a:t>
            </a:r>
            <a:r>
              <a:rPr lang="en-US" altLang="zh-CN" sz="4445" b="1" kern="0" dirty="0">
                <a:solidFill>
                  <a:schemeClr val="accent1"/>
                </a:solidFill>
                <a:effectLst>
                  <a:outerShdw blurRad="38100" dist="25400" dir="5400000" algn="ctr" rotWithShape="0">
                    <a:srgbClr val="6E747A">
                      <a:alpha val="43000"/>
                    </a:srgbClr>
                  </a:outerShdw>
                </a:effectLst>
                <a:latin typeface="+mn-ea"/>
                <a:sym typeface="+mn-ea"/>
              </a:rPr>
              <a:t>:</a:t>
            </a:r>
            <a:r>
              <a:rPr lang="en-US" altLang="zh-CN" sz="4445" kern="0" dirty="0">
                <a:ln>
                  <a:noFill/>
                  <a:prstDash val="sysDot"/>
                </a:ln>
                <a:solidFill>
                  <a:schemeClr val="tx1">
                    <a:lumMod val="85000"/>
                    <a:lumOff val="15000"/>
                  </a:schemeClr>
                </a:solidFill>
                <a:latin typeface="+mn-ea"/>
                <a:sym typeface="+mn-ea"/>
              </a:rPr>
              <a:t> </a:t>
            </a:r>
            <a:r>
              <a:rPr lang="zh-CN" altLang="en-US" sz="4445" kern="0" dirty="0">
                <a:ln>
                  <a:noFill/>
                  <a:prstDash val="sysDot"/>
                </a:ln>
                <a:solidFill>
                  <a:schemeClr val="tx1">
                    <a:lumMod val="85000"/>
                    <a:lumOff val="15000"/>
                  </a:schemeClr>
                </a:solidFill>
                <a:latin typeface="+mn-ea"/>
                <a:sym typeface="+mn-ea"/>
              </a:rPr>
              <a:t>柱状图（</a:t>
            </a:r>
            <a:r>
              <a:rPr lang="en-US" altLang="zh-CN" sz="4445" kern="0" dirty="0">
                <a:ln>
                  <a:noFill/>
                  <a:prstDash val="sysDot"/>
                </a:ln>
                <a:solidFill>
                  <a:schemeClr val="tx1">
                    <a:lumMod val="85000"/>
                    <a:lumOff val="15000"/>
                  </a:schemeClr>
                </a:solidFill>
                <a:latin typeface="+mn-ea"/>
                <a:sym typeface="+mn-ea"/>
              </a:rPr>
              <a:t>column chart</a:t>
            </a:r>
            <a:r>
              <a:rPr lang="zh-CN" altLang="en-US" sz="4445" kern="0" dirty="0">
                <a:ln>
                  <a:noFill/>
                  <a:prstDash val="sysDot"/>
                </a:ln>
                <a:solidFill>
                  <a:schemeClr val="tx1">
                    <a:lumMod val="85000"/>
                    <a:lumOff val="15000"/>
                  </a:schemeClr>
                </a:solidFill>
                <a:latin typeface="+mn-ea"/>
                <a:sym typeface="+mn-ea"/>
              </a:rPr>
              <a:t>）、饼状图（</a:t>
            </a:r>
            <a:r>
              <a:rPr lang="en-US" altLang="zh-CN" sz="4445" kern="0" dirty="0">
                <a:ln>
                  <a:noFill/>
                  <a:prstDash val="sysDot"/>
                </a:ln>
                <a:solidFill>
                  <a:schemeClr val="tx1">
                    <a:lumMod val="85000"/>
                    <a:lumOff val="15000"/>
                  </a:schemeClr>
                </a:solidFill>
                <a:latin typeface="+mn-ea"/>
                <a:sym typeface="+mn-ea"/>
              </a:rPr>
              <a:t>pie chart</a:t>
            </a:r>
            <a:r>
              <a:rPr lang="zh-CN" altLang="en-US" sz="4445" kern="0" dirty="0">
                <a:ln>
                  <a:noFill/>
                  <a:prstDash val="sysDot"/>
                </a:ln>
                <a:solidFill>
                  <a:schemeClr val="tx1">
                    <a:lumMod val="85000"/>
                    <a:lumOff val="15000"/>
                  </a:schemeClr>
                </a:solidFill>
                <a:latin typeface="+mn-ea"/>
                <a:sym typeface="+mn-ea"/>
              </a:rPr>
              <a:t>）、折线图（</a:t>
            </a:r>
            <a:r>
              <a:rPr lang="en-US" altLang="zh-CN" sz="4445" kern="0" dirty="0">
                <a:ln>
                  <a:noFill/>
                  <a:prstDash val="sysDot"/>
                </a:ln>
                <a:solidFill>
                  <a:schemeClr val="tx1">
                    <a:lumMod val="85000"/>
                    <a:lumOff val="15000"/>
                  </a:schemeClr>
                </a:solidFill>
                <a:latin typeface="+mn-ea"/>
                <a:sym typeface="+mn-ea"/>
              </a:rPr>
              <a:t>line graph</a:t>
            </a:r>
            <a:r>
              <a:rPr lang="zh-CN" altLang="en-US" sz="4445" kern="0" dirty="0">
                <a:ln>
                  <a:noFill/>
                  <a:prstDash val="sysDot"/>
                </a:ln>
                <a:solidFill>
                  <a:schemeClr val="tx1">
                    <a:lumMod val="85000"/>
                    <a:lumOff val="15000"/>
                  </a:schemeClr>
                </a:solidFill>
                <a:latin typeface="+mn-ea"/>
                <a:sym typeface="+mn-ea"/>
              </a:rPr>
              <a:t>）等</a:t>
            </a:r>
            <a:endParaRPr lang="en-US" altLang="zh-CN" sz="4445"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80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55" name="直接连接符 75"/>
          <p:cNvCxnSpPr/>
          <p:nvPr>
            <p:custDataLst>
              <p:tags r:id="rId1"/>
            </p:custDataLst>
          </p:nvPr>
        </p:nvCxnSpPr>
        <p:spPr>
          <a:xfrm>
            <a:off x="6898640" y="65011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57" name="直接连接符 76"/>
          <p:cNvCxnSpPr/>
          <p:nvPr>
            <p:custDataLst>
              <p:tags r:id="rId2"/>
            </p:custDataLst>
          </p:nvPr>
        </p:nvCxnSpPr>
        <p:spPr>
          <a:xfrm>
            <a:off x="1627505" y="640080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4" name="任意多边形: 形状 1397"/>
          <p:cNvSpPr/>
          <p:nvPr>
            <p:custDataLst>
              <p:tags r:id="rId3"/>
            </p:custDataLst>
          </p:nvPr>
        </p:nvSpPr>
        <p:spPr>
          <a:xfrm>
            <a:off x="635635" y="6087745"/>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826" name="任意多边形: 形状 1397"/>
          <p:cNvSpPr/>
          <p:nvPr>
            <p:custDataLst>
              <p:tags r:id="rId4"/>
            </p:custDataLst>
          </p:nvPr>
        </p:nvSpPr>
        <p:spPr>
          <a:xfrm>
            <a:off x="1092835" y="6205855"/>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59" name="直接连接符 72"/>
          <p:cNvCxnSpPr/>
          <p:nvPr>
            <p:custDataLst>
              <p:tags r:id="rId5"/>
            </p:custDataLst>
          </p:nvPr>
        </p:nvCxnSpPr>
        <p:spPr>
          <a:xfrm>
            <a:off x="474980" y="8305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61" name="直接连接符 73"/>
          <p:cNvCxnSpPr/>
          <p:nvPr>
            <p:custDataLst>
              <p:tags r:id="rId6"/>
            </p:custDataLst>
          </p:nvPr>
        </p:nvCxnSpPr>
        <p:spPr>
          <a:xfrm>
            <a:off x="2414905" y="94742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8" name="任意多边形: 形状 1397"/>
          <p:cNvSpPr/>
          <p:nvPr>
            <p:custDataLst>
              <p:tags r:id="rId7"/>
            </p:custDataLst>
          </p:nvPr>
        </p:nvSpPr>
        <p:spPr>
          <a:xfrm>
            <a:off x="10558145" y="32258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830" name="任意多边形: 形状 1397"/>
          <p:cNvSpPr/>
          <p:nvPr>
            <p:custDataLst>
              <p:tags r:id="rId8"/>
            </p:custDataLst>
          </p:nvPr>
        </p:nvSpPr>
        <p:spPr>
          <a:xfrm>
            <a:off x="11015345" y="44069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63" name="直接连接符 1"/>
          <p:cNvCxnSpPr/>
          <p:nvPr>
            <p:custDataLst>
              <p:tags r:id="rId9"/>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65" name="直接连接符 2"/>
          <p:cNvCxnSpPr/>
          <p:nvPr>
            <p:custDataLst>
              <p:tags r:id="rId10"/>
            </p:custDataLst>
          </p:nvPr>
        </p:nvCxnSpPr>
        <p:spPr>
          <a:xfrm>
            <a:off x="11346815" y="556641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32" name="文本框 6"/>
          <p:cNvSpPr txBox="1"/>
          <p:nvPr>
            <p:custDataLst>
              <p:tags r:id="rId11"/>
            </p:custDataLst>
          </p:nvPr>
        </p:nvSpPr>
        <p:spPr>
          <a:xfrm>
            <a:off x="0" y="441325"/>
            <a:ext cx="12084050" cy="6059805"/>
          </a:xfrm>
          <a:prstGeom prst="rect">
            <a:avLst/>
          </a:prstGeom>
          <a:noFill/>
        </p:spPr>
        <p:txBody>
          <a:bodyPr wrap="square" rtlCol="0" anchor="ctr" anchorCtr="0">
            <a:noAutofit/>
          </a:bodyPr>
          <a:lstStyle/>
          <a:p>
            <a:pPr marL="457200" lvl="1" indent="0" fontAlgn="auto">
              <a:lnSpc>
                <a:spcPct val="150000"/>
              </a:lnSpc>
            </a:pPr>
            <a:r>
              <a:rPr lang="en-US" altLang="zh-CN" kern="0" dirty="0">
                <a:solidFill>
                  <a:schemeClr val="tx1"/>
                </a:solidFill>
                <a:effectLst>
                  <a:outerShdw blurRad="38100" dist="19050" dir="2700000" algn="tl" rotWithShape="0">
                    <a:schemeClr val="dk1">
                      <a:alpha val="40000"/>
                    </a:schemeClr>
                  </a:outerShdw>
                </a:effectLst>
                <a:latin typeface="+mn-ea"/>
                <a:sym typeface="+mn-ea"/>
              </a:rPr>
              <a:t>      </a:t>
            </a:r>
            <a:endParaRPr lang="en-US" altLang="zh-CN"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Several factors</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 contribute to</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this phenomenon. Firstly, museums have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transformed into dynamic spaces offering diverse exhibitions that cater to all interests.</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From ancient artifacts to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cutting-edge</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technology displays, they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bridge</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historical narratives with contemporary creativity,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appealing to</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both scholars and casual visitors . Secondly,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interactive experiences</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such as virtual reality tours, workshops, and multimedia installations have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enhanced engagement</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making learning</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 immersive and enjoyable</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For instance, holographic exhibits in Tianjin Science Museum allow visitors to "step into" historical scenes,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sparking curiosity</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 Lastly, museums increasingly serve as community centers.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Family-friendly</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activities, lecture series, and themed events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foster social interaction</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while </a:t>
            </a:r>
            <a:r>
              <a:rPr lang="en-US" altLang="zh-CN" sz="2400" kern="0" dirty="0">
                <a:solidFill>
                  <a:srgbClr val="FF0000"/>
                </a:solidFill>
                <a:effectLst>
                  <a:outerShdw blurRad="38100" dist="19050" dir="2700000" algn="tl" rotWithShape="0">
                    <a:schemeClr val="dk1">
                      <a:alpha val="40000"/>
                    </a:schemeClr>
                  </a:outerShdw>
                </a:effectLst>
                <a:latin typeface="+mn-ea"/>
                <a:sym typeface="+mn-ea"/>
              </a:rPr>
              <a:t>promoting lifelong learning</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a:t>
            </a:r>
            <a:r>
              <a:rPr lang="en-US" altLang="en-US" sz="2400" kern="0" dirty="0">
                <a:solidFill>
                  <a:schemeClr val="tx1"/>
                </a:solidFill>
                <a:effectLst>
                  <a:outerShdw blurRad="38100" dist="19050" dir="2700000" algn="tl" rotWithShape="0">
                    <a:schemeClr val="dk1">
                      <a:alpha val="40000"/>
                    </a:schemeClr>
                  </a:outerShdw>
                </a:effectLst>
                <a:latin typeface="+mn-ea"/>
                <a:sym typeface="+mn-ea"/>
              </a:rPr>
              <a:t> </a:t>
            </a:r>
            <a:endParaRPr lang="en-US" altLang="en-US" sz="2400" kern="0" dirty="0">
              <a:solidFill>
                <a:schemeClr val="tx1"/>
              </a:solidFill>
              <a:effectLst>
                <a:outerShdw blurRad="38100" dist="19050" dir="2700000" algn="tl" rotWithShape="0">
                  <a:schemeClr val="dk1">
                    <a:alpha val="40000"/>
                  </a:schemeClr>
                </a:outerShdw>
              </a:effectLst>
              <a:latin typeface="+mn-ea"/>
              <a:sym typeface="+mn-ea"/>
            </a:endParaRPr>
          </a:p>
          <a:p>
            <a:pPr marL="457200" lvl="1" indent="0" fontAlgn="auto">
              <a:lnSpc>
                <a:spcPct val="150000"/>
              </a:lnSpc>
            </a:pPr>
            <a:r>
              <a:rPr lang="en-US" altLang="en-US" sz="2400" kern="0" dirty="0">
                <a:solidFill>
                  <a:schemeClr val="tx1"/>
                </a:solidFill>
                <a:effectLst>
                  <a:outerShdw blurRad="38100" dist="19050" dir="2700000" algn="tl" rotWithShape="0">
                    <a:schemeClr val="dk1">
                      <a:alpha val="40000"/>
                    </a:schemeClr>
                  </a:outerShdw>
                </a:effectLst>
                <a:latin typeface="+mn-ea"/>
                <a:sym typeface="+mn-ea"/>
              </a:rPr>
              <a:t> </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a:t>
            </a:r>
            <a:r>
              <a:rPr lang="en-US" altLang="en-US" sz="2400" kern="0" dirty="0">
                <a:solidFill>
                  <a:schemeClr val="tx1"/>
                </a:solidFill>
                <a:effectLst>
                  <a:outerShdw blurRad="38100" dist="19050" dir="2700000" algn="tl" rotWithShape="0">
                    <a:schemeClr val="dk1">
                      <a:alpha val="40000"/>
                    </a:schemeClr>
                  </a:outerShdw>
                </a:effectLst>
                <a:latin typeface="+mn-ea"/>
                <a:sym typeface="+mn-ea"/>
              </a:rPr>
              <a:t> </a:t>
            </a:r>
            <a:r>
              <a:rPr lang="en-US" altLang="zh-CN" sz="2400" kern="0" dirty="0">
                <a:solidFill>
                  <a:schemeClr val="tx1"/>
                </a:solidFill>
                <a:effectLst>
                  <a:outerShdw blurRad="38100" dist="19050" dir="2700000" algn="tl" rotWithShape="0">
                    <a:schemeClr val="dk1">
                      <a:alpha val="40000"/>
                    </a:schemeClr>
                  </a:outerShdw>
                </a:effectLst>
                <a:latin typeface="+mn-ea"/>
                <a:sym typeface="+mn-ea"/>
              </a:rPr>
              <a:t> </a:t>
            </a:r>
            <a:endParaRPr lang="zh-CN" altLang="en-US" sz="2400" kern="0" dirty="0">
              <a:solidFill>
                <a:schemeClr val="tx1"/>
              </a:solidFill>
              <a:effectLst>
                <a:outerShdw blurRad="38100" dist="19050" dir="2700000" algn="tl" rotWithShape="0">
                  <a:schemeClr val="dk1">
                    <a:alpha val="40000"/>
                  </a:schemeClr>
                </a:outerShdw>
              </a:effectLst>
              <a:latin typeface="+mn-ea"/>
              <a:sym typeface="+mn-ea"/>
            </a:endParaRPr>
          </a:p>
        </p:txBody>
      </p:sp>
      <p:sp>
        <p:nvSpPr>
          <p:cNvPr id="2" name="文本框 1"/>
          <p:cNvSpPr txBox="1"/>
          <p:nvPr/>
        </p:nvSpPr>
        <p:spPr>
          <a:xfrm>
            <a:off x="1454785" y="2358390"/>
            <a:ext cx="9703435" cy="4042410"/>
          </a:xfrm>
          <a:prstGeom prst="rect">
            <a:avLst/>
          </a:prstGeom>
          <a:solidFill>
            <a:schemeClr val="accent3">
              <a:lumMod val="20000"/>
              <a:lumOff val="80000"/>
            </a:schemeClr>
          </a:solidFill>
        </p:spPr>
        <p:txBody>
          <a:bodyPr wrap="square" rtlCol="0">
            <a:normAutofit/>
          </a:bodyPr>
          <a:lstStyle/>
          <a:p>
            <a:pPr>
              <a:lnSpc>
                <a:spcPct val="140000"/>
              </a:lnSpc>
            </a:pPr>
            <a:r>
              <a:rPr lang="zh-CN" altLang="en-US" sz="2200" kern="100" dirty="0">
                <a:effectLst/>
                <a:latin typeface="+mn-ea"/>
                <a:cs typeface="江城圆体 400W" panose="020B0500000000000000" pitchFamily="34" charset="-122"/>
              </a:rPr>
              <a:t>这一趋势的形成源于多重因素。首先，博物馆已转型为多元化动态空间，提供涵盖各类兴趣的展览</a:t>
            </a:r>
            <a:r>
              <a:rPr lang="en-US" altLang="zh-CN" sz="2200" kern="100" dirty="0">
                <a:effectLst/>
                <a:latin typeface="+mn-ea"/>
                <a:cs typeface="江城圆体 400W" panose="020B0500000000000000" pitchFamily="34" charset="-122"/>
              </a:rPr>
              <a:t>——</a:t>
            </a:r>
            <a:r>
              <a:rPr lang="zh-CN" altLang="en-US" sz="2200" kern="100" dirty="0">
                <a:effectLst/>
                <a:latin typeface="+mn-ea"/>
                <a:cs typeface="江城圆体 400W" panose="020B0500000000000000" pitchFamily="34" charset="-122"/>
              </a:rPr>
              <a:t>从古代文物到前沿科技展示，将历史叙事与现代创意相融合，同时吸引学者与普通观众。其次，虚拟现实导览、互动工作坊和多媒体装置等沉浸式体验显著提升了参与度，使学习过程兼具趣味性与教育性。例如，天津科技馆的全息展品让参观者得以</a:t>
            </a:r>
            <a:r>
              <a:rPr lang="en-US" altLang="zh-CN" sz="2200" kern="100" dirty="0">
                <a:effectLst/>
                <a:latin typeface="+mn-ea"/>
                <a:cs typeface="江城圆体 400W" panose="020B0500000000000000" pitchFamily="34" charset="-122"/>
              </a:rPr>
              <a:t>"</a:t>
            </a:r>
            <a:r>
              <a:rPr lang="zh-CN" altLang="en-US" sz="2200" kern="100" dirty="0">
                <a:effectLst/>
                <a:latin typeface="+mn-ea"/>
                <a:cs typeface="江城圆体 400W" panose="020B0500000000000000" pitchFamily="34" charset="-122"/>
              </a:rPr>
              <a:t>走进</a:t>
            </a:r>
            <a:r>
              <a:rPr lang="en-US" altLang="zh-CN" sz="2200" kern="100" dirty="0">
                <a:effectLst/>
                <a:latin typeface="+mn-ea"/>
                <a:cs typeface="江城圆体 400W" panose="020B0500000000000000" pitchFamily="34" charset="-122"/>
              </a:rPr>
              <a:t>"</a:t>
            </a:r>
            <a:r>
              <a:rPr lang="zh-CN" altLang="en-US" sz="2200" kern="100" dirty="0">
                <a:effectLst/>
                <a:latin typeface="+mn-ea"/>
                <a:cs typeface="江城圆体 400W" panose="020B0500000000000000" pitchFamily="34" charset="-122"/>
              </a:rPr>
              <a:t>历史场景，有效激发探索兴趣。最后，博物馆日益发挥社区中心功能，通过家庭活动、系列讲座和主题项目促进社交互动，同时推动终身学习。</a:t>
            </a:r>
            <a:endParaRPr lang="zh-CN" altLang="en-US" sz="2200" kern="100" dirty="0">
              <a:effectLst/>
              <a:latin typeface="+mn-ea"/>
              <a:cs typeface="江城圆体 400W" panose="020B0500000000000000" pitchFamily="34"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2" name="标题 16"/>
          <p:cNvSpPr>
            <a:spLocks noGrp="1"/>
          </p:cNvSpPr>
          <p:nvPr>
            <p:ph type="title"/>
            <p:custDataLst>
              <p:tags r:id="rId1"/>
            </p:custDataLst>
          </p:nvPr>
        </p:nvSpPr>
        <p:spPr>
          <a:xfrm>
            <a:off x="128270" y="0"/>
            <a:ext cx="1898015" cy="558165"/>
          </a:xfrm>
        </p:spPr>
        <p:txBody>
          <a:bodyPr/>
          <a:lstStyle/>
          <a:p>
            <a:r>
              <a:rPr lang="zh-CN" altLang="en-US" sz="2400"/>
              <a:t>示例作文</a:t>
            </a:r>
            <a:endParaRPr lang="zh-CN" altLang="en-US" sz="2400"/>
          </a:p>
        </p:txBody>
      </p:sp>
      <p:cxnSp>
        <p:nvCxnSpPr>
          <p:cNvPr id="3145755" name="直接连接符 75"/>
          <p:cNvCxnSpPr/>
          <p:nvPr>
            <p:custDataLst>
              <p:tags r:id="rId2"/>
            </p:custDataLst>
          </p:nvPr>
        </p:nvCxnSpPr>
        <p:spPr>
          <a:xfrm>
            <a:off x="6898640" y="65011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57" name="直接连接符 76"/>
          <p:cNvCxnSpPr/>
          <p:nvPr>
            <p:custDataLst>
              <p:tags r:id="rId3"/>
            </p:custDataLst>
          </p:nvPr>
        </p:nvCxnSpPr>
        <p:spPr>
          <a:xfrm>
            <a:off x="1627505" y="640080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4" name="任意多边形: 形状 1397"/>
          <p:cNvSpPr/>
          <p:nvPr>
            <p:custDataLst>
              <p:tags r:id="rId4"/>
            </p:custDataLst>
          </p:nvPr>
        </p:nvSpPr>
        <p:spPr>
          <a:xfrm>
            <a:off x="635635" y="6087745"/>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826" name="任意多边形: 形状 1397"/>
          <p:cNvSpPr/>
          <p:nvPr>
            <p:custDataLst>
              <p:tags r:id="rId5"/>
            </p:custDataLst>
          </p:nvPr>
        </p:nvSpPr>
        <p:spPr>
          <a:xfrm>
            <a:off x="1092835" y="6205855"/>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59" name="直接连接符 72"/>
          <p:cNvCxnSpPr/>
          <p:nvPr>
            <p:custDataLst>
              <p:tags r:id="rId6"/>
            </p:custDataLst>
          </p:nvPr>
        </p:nvCxnSpPr>
        <p:spPr>
          <a:xfrm>
            <a:off x="474980" y="8305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61" name="直接连接符 73"/>
          <p:cNvCxnSpPr/>
          <p:nvPr>
            <p:custDataLst>
              <p:tags r:id="rId7"/>
            </p:custDataLst>
          </p:nvPr>
        </p:nvCxnSpPr>
        <p:spPr>
          <a:xfrm>
            <a:off x="2414905" y="94742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28" name="任意多边形: 形状 1397"/>
          <p:cNvSpPr/>
          <p:nvPr>
            <p:custDataLst>
              <p:tags r:id="rId8"/>
            </p:custDataLst>
          </p:nvPr>
        </p:nvSpPr>
        <p:spPr>
          <a:xfrm>
            <a:off x="10558145" y="32258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830" name="任意多边形: 形状 1397"/>
          <p:cNvSpPr/>
          <p:nvPr>
            <p:custDataLst>
              <p:tags r:id="rId9"/>
            </p:custDataLst>
          </p:nvPr>
        </p:nvSpPr>
        <p:spPr>
          <a:xfrm>
            <a:off x="11015345" y="44069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63"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65" name="直接连接符 2"/>
          <p:cNvCxnSpPr/>
          <p:nvPr>
            <p:custDataLst>
              <p:tags r:id="rId11"/>
            </p:custDataLst>
          </p:nvPr>
        </p:nvCxnSpPr>
        <p:spPr>
          <a:xfrm>
            <a:off x="11346815" y="556641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832" name="文本框 6"/>
          <p:cNvSpPr txBox="1"/>
          <p:nvPr>
            <p:custDataLst>
              <p:tags r:id="rId12"/>
            </p:custDataLst>
          </p:nvPr>
        </p:nvSpPr>
        <p:spPr>
          <a:xfrm>
            <a:off x="290830" y="441325"/>
            <a:ext cx="11598275" cy="6059805"/>
          </a:xfrm>
          <a:prstGeom prst="rect">
            <a:avLst/>
          </a:prstGeom>
          <a:noFill/>
        </p:spPr>
        <p:txBody>
          <a:bodyPr wrap="square" rtlCol="0" anchor="ctr" anchorCtr="0">
            <a:noAutofit/>
          </a:bodyPr>
          <a:lstStyle/>
          <a:p>
            <a:pPr marL="457200" lvl="1" indent="457200" fontAlgn="auto">
              <a:lnSpc>
                <a:spcPct val="150000"/>
              </a:lnSpc>
            </a:pP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Given their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profound impact</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I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urge</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everyone to explore museums. They are not mere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repositories</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of the past but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gateways</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to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inspiration, critical thinking, and cultural appreciation.</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By stepping into these spaces, we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enrich our horizons</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and contribute to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sustaining humanity’s shared heritage</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 Let museums </a:t>
            </a:r>
            <a:r>
              <a:rPr lang="en-US" altLang="zh-CN" sz="2800" kern="0" dirty="0">
                <a:solidFill>
                  <a:srgbClr val="FF0000"/>
                </a:solidFill>
                <a:effectLst>
                  <a:outerShdw blurRad="38100" dist="19050" dir="2700000" algn="tl" rotWithShape="0">
                    <a:schemeClr val="dk1">
                      <a:alpha val="40000"/>
                    </a:schemeClr>
                  </a:outerShdw>
                </a:effectLst>
                <a:latin typeface="+mn-ea"/>
                <a:sym typeface="+mn-ea"/>
              </a:rPr>
              <a:t>empower your journey of discovery</a:t>
            </a:r>
            <a:r>
              <a:rPr lang="en-US" altLang="zh-CN" sz="2800" kern="0" dirty="0">
                <a:solidFill>
                  <a:schemeClr val="tx1"/>
                </a:solidFill>
                <a:effectLst>
                  <a:outerShdw blurRad="38100" dist="19050" dir="2700000" algn="tl" rotWithShape="0">
                    <a:schemeClr val="dk1">
                      <a:alpha val="40000"/>
                    </a:schemeClr>
                  </a:outerShdw>
                </a:effectLst>
                <a:latin typeface="+mn-ea"/>
                <a:sym typeface="+mn-ea"/>
              </a:rPr>
              <a:t>!</a:t>
            </a:r>
            <a:endParaRPr lang="en-US" altLang="zh-CN" sz="2800" kern="0" dirty="0">
              <a:solidFill>
                <a:schemeClr val="tx1"/>
              </a:solidFill>
              <a:effectLst>
                <a:outerShdw blurRad="38100" dist="19050" dir="2700000" algn="tl" rotWithShape="0">
                  <a:schemeClr val="dk1">
                    <a:alpha val="40000"/>
                  </a:schemeClr>
                </a:outerShdw>
              </a:effectLst>
              <a:latin typeface="+mn-ea"/>
              <a:sym typeface="+mn-ea"/>
            </a:endParaRPr>
          </a:p>
        </p:txBody>
      </p:sp>
      <p:sp>
        <p:nvSpPr>
          <p:cNvPr id="2" name="文本框 1"/>
          <p:cNvSpPr txBox="1"/>
          <p:nvPr/>
        </p:nvSpPr>
        <p:spPr>
          <a:xfrm>
            <a:off x="1311910" y="4192905"/>
            <a:ext cx="9703435" cy="2408555"/>
          </a:xfrm>
          <a:prstGeom prst="rect">
            <a:avLst/>
          </a:prstGeom>
          <a:solidFill>
            <a:schemeClr val="accent3">
              <a:lumMod val="20000"/>
              <a:lumOff val="80000"/>
            </a:schemeClr>
          </a:solidFill>
        </p:spPr>
        <p:txBody>
          <a:bodyPr wrap="square" rtlCol="0">
            <a:normAutofit/>
          </a:bodyPr>
          <a:lstStyle/>
          <a:p>
            <a:pPr>
              <a:lnSpc>
                <a:spcPct val="140000"/>
              </a:lnSpc>
            </a:pPr>
            <a:r>
              <a:rPr lang="zh-CN" altLang="en-US" sz="2400" kern="100" dirty="0">
                <a:effectLst/>
                <a:latin typeface="+mn-ea"/>
                <a:cs typeface="江城圆体 400W" panose="020B0500000000000000" pitchFamily="34" charset="-122"/>
              </a:rPr>
              <a:t>鉴于博物馆的深远影响力，我诚挚呼吁各位走进博物馆。它们不仅是保存历史的宝库，更是激发灵感、培育批判性思维、深化文化认知的桥梁。当我们踏入这些文化空间，既是在拓展认知边界，亦是在守护人类文明共同遗产。让博物馆为每位探索者的求知之旅注入力量！</a:t>
            </a:r>
            <a:endParaRPr lang="zh-CN" altLang="en-US" sz="2400" kern="100" dirty="0">
              <a:effectLst/>
              <a:latin typeface="+mn-ea"/>
              <a:cs typeface="江城圆体 400W" panose="020B0500000000000000" pitchFamily="3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4" name="标题"/>
          <p:cNvSpPr>
            <a:spLocks noGrp="1"/>
          </p:cNvSpPr>
          <p:nvPr>
            <p:ph type="ctrTitle"/>
            <p:custDataLst>
              <p:tags r:id="rId1"/>
            </p:custDataLst>
          </p:nvPr>
        </p:nvSpPr>
        <p:spPr/>
        <p:txBody>
          <a:bodyPr/>
          <a:lstStyle/>
          <a:p>
            <a:r>
              <a:rPr lang="zh-CN" altLang="en-US"/>
              <a:t>谢谢</a:t>
            </a:r>
            <a:endParaRPr lang="zh-CN" altLang="en-US"/>
          </a:p>
        </p:txBody>
      </p:sp>
      <p:sp>
        <p:nvSpPr>
          <p:cNvPr id="1049876" name="副标题"/>
          <p:cNvSpPr>
            <a:spLocks noGrp="1"/>
          </p:cNvSpPr>
          <p:nvPr>
            <p:ph type="subTitle" idx="1"/>
            <p:custDataLst>
              <p:tags r:id="rId2"/>
            </p:custDataLst>
          </p:nvPr>
        </p:nvSpPr>
        <p:spPr/>
        <p:txBody>
          <a:bodyPr/>
          <a:lstStyle/>
          <a:p>
            <a:r>
              <a:rPr lang="en-US" altLang="zh-CN"/>
              <a:t>Thanks for watching</a:t>
            </a:r>
            <a:endParaRPr lang="en-US" altLang="zh-CN"/>
          </a:p>
        </p:txBody>
      </p:sp>
      <p:sp>
        <p:nvSpPr>
          <p:cNvPr id="1049878" name="署名"/>
          <p:cNvSpPr>
            <a:spLocks noGrp="1"/>
          </p:cNvSpPr>
          <p:nvPr>
            <p:ph type="body" sz="quarter" idx="17"/>
            <p:custDataLst>
              <p:tags r:id="rId3"/>
            </p:custDataLst>
          </p:nvPr>
        </p:nvSpPr>
        <p:spPr/>
        <p:txBody>
          <a:bodyPr/>
          <a:lstStyle/>
          <a:p>
            <a:r>
              <a:rPr lang="zh-CN" altLang="en-US"/>
              <a:t>汇报人：</a:t>
            </a:r>
            <a:endParaRPr lang="en-US" altLang="zh-CN"/>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a:xfrm>
            <a:off x="695960" y="156800"/>
            <a:ext cx="10800000" cy="720000"/>
          </a:xfrm>
        </p:spPr>
        <p:txBody>
          <a:bodyPr>
            <a:normAutofit/>
          </a:bodyPr>
          <a:lstStyle/>
          <a:p>
            <a:r>
              <a:rPr lang="zh-CN" altLang="en-US" kern="0" dirty="0">
                <a:ln>
                  <a:noFill/>
                  <a:prstDash val="sysDot"/>
                </a:ln>
                <a:solidFill>
                  <a:schemeClr val="tx1">
                    <a:lumMod val="85000"/>
                    <a:lumOff val="15000"/>
                  </a:schemeClr>
                </a:solidFill>
                <a:latin typeface="+mn-ea"/>
                <a:sym typeface="+mn-ea"/>
              </a:rPr>
              <a:t>图表类作文的</a:t>
            </a:r>
            <a:r>
              <a:rPr lang="en-US" altLang="zh-CN" kern="0" dirty="0">
                <a:ln>
                  <a:noFill/>
                  <a:prstDash val="sysDot"/>
                </a:ln>
                <a:solidFill>
                  <a:schemeClr val="tx1">
                    <a:lumMod val="85000"/>
                    <a:lumOff val="15000"/>
                  </a:schemeClr>
                </a:solidFill>
                <a:latin typeface="+mn-ea"/>
                <a:sym typeface="+mn-ea"/>
              </a:rPr>
              <a:t>3</a:t>
            </a:r>
            <a:r>
              <a:rPr lang="zh-CN" altLang="en-US" kern="0" dirty="0">
                <a:ln>
                  <a:noFill/>
                  <a:prstDash val="sysDot"/>
                </a:ln>
                <a:solidFill>
                  <a:schemeClr val="tx1">
                    <a:lumMod val="85000"/>
                    <a:lumOff val="15000"/>
                  </a:schemeClr>
                </a:solidFill>
                <a:latin typeface="+mn-ea"/>
                <a:sym typeface="+mn-ea"/>
              </a:rPr>
              <a:t>大考察要点</a:t>
            </a:r>
            <a:endParaRPr lang="zh-CN" altLang="en-US"/>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266825" y="601345"/>
            <a:ext cx="10311130" cy="6367780"/>
          </a:xfrm>
          <a:prstGeom prst="rect">
            <a:avLst/>
          </a:prstGeom>
          <a:noFill/>
        </p:spPr>
        <p:txBody>
          <a:bodyPr wrap="square" rtlCol="0" anchor="ctr" anchorCtr="0">
            <a:normAutofit fontScale="25000"/>
          </a:bodyPr>
          <a:lstStyle/>
          <a:p>
            <a:pPr marL="0" lvl="0" indent="0" fontAlgn="auto">
              <a:lnSpc>
                <a:spcPct val="150000"/>
              </a:lnSpc>
            </a:pPr>
            <a:r>
              <a:rPr lang="zh-CN" altLang="en-US" sz="9600">
                <a:effectLst>
                  <a:outerShdw blurRad="38100" dist="19050" dir="2700000" algn="tl" rotWithShape="0">
                    <a:schemeClr val="dk1">
                      <a:alpha val="40000"/>
                    </a:schemeClr>
                  </a:outerShdw>
                </a:effectLst>
                <a:highlight>
                  <a:srgbClr val="FFFF00"/>
                </a:highlight>
                <a:sym typeface="+mn-ea"/>
              </a:rPr>
              <a:t>1. 数据解读与信息筛选能力</a:t>
            </a:r>
            <a:endParaRPr lang="zh-CN" altLang="en-US" sz="9600">
              <a:effectLst>
                <a:outerShdw blurRad="38100" dist="19050" dir="2700000" algn="tl" rotWithShape="0">
                  <a:schemeClr val="dk1">
                    <a:alpha val="40000"/>
                  </a:schemeClr>
                </a:outerShdw>
              </a:effectLst>
              <a:highlight>
                <a:srgbClr val="FFFF00"/>
              </a:highlight>
              <a:sym typeface="+mn-ea"/>
            </a:endParaRPr>
          </a:p>
          <a:p>
            <a:pPr marL="0" lvl="0" indent="0" fontAlgn="auto">
              <a:lnSpc>
                <a:spcPct val="150000"/>
              </a:lnSpc>
            </a:pPr>
            <a:endParaRPr lang="zh-CN" altLang="en-US" sz="8000">
              <a:effectLst>
                <a:outerShdw blurRad="38100" dist="19050" dir="2700000" algn="tl" rotWithShape="0">
                  <a:schemeClr val="dk1">
                    <a:alpha val="40000"/>
                  </a:schemeClr>
                </a:outerShdw>
              </a:effectLst>
              <a:highlight>
                <a:srgbClr val="FFFF00"/>
              </a:highlight>
              <a:sym typeface="+mn-ea"/>
            </a:endParaRPr>
          </a:p>
          <a:p>
            <a:pPr marL="0" lvl="0" indent="0" fontAlgn="auto">
              <a:lnSpc>
                <a:spcPct val="150000"/>
              </a:lnSpc>
            </a:pPr>
            <a:r>
              <a:rPr lang="zh-CN" altLang="en-US" sz="9600" b="1" kern="0" dirty="0">
                <a:ln>
                  <a:noFill/>
                  <a:prstDash val="sysDot"/>
                </a:ln>
                <a:solidFill>
                  <a:srgbClr val="7030A0"/>
                </a:solidFill>
                <a:latin typeface="+mn-ea"/>
                <a:sym typeface="+mn-ea"/>
              </a:rPr>
              <a:t>考察重点：</a:t>
            </a:r>
            <a:r>
              <a:rPr lang="zh-CN" altLang="en-US" sz="8800" kern="0" dirty="0">
                <a:ln>
                  <a:noFill/>
                  <a:prstDash val="sysDot"/>
                </a:ln>
                <a:solidFill>
                  <a:schemeClr val="tx1">
                    <a:lumMod val="85000"/>
                    <a:lumOff val="15000"/>
                  </a:schemeClr>
                </a:solidFill>
                <a:latin typeface="+mn-ea"/>
                <a:sym typeface="+mn-ea"/>
              </a:rPr>
              <a:t>要求考生从图表中</a:t>
            </a:r>
            <a:r>
              <a:rPr lang="zh-CN" altLang="en-US" sz="8800" u="sng" kern="0" dirty="0">
                <a:ln>
                  <a:noFill/>
                  <a:prstDash val="sysDot"/>
                </a:ln>
                <a:solidFill>
                  <a:schemeClr val="tx1">
                    <a:lumMod val="85000"/>
                    <a:lumOff val="15000"/>
                  </a:schemeClr>
                </a:solidFill>
                <a:latin typeface="+mn-ea"/>
                <a:sym typeface="+mn-ea"/>
              </a:rPr>
              <a:t>提炼关键数据</a:t>
            </a:r>
            <a:r>
              <a:rPr lang="zh-CN" altLang="en-US" sz="8800" kern="0" dirty="0">
                <a:ln>
                  <a:noFill/>
                  <a:prstDash val="sysDot"/>
                </a:ln>
                <a:solidFill>
                  <a:schemeClr val="tx1">
                    <a:lumMod val="85000"/>
                    <a:lumOff val="15000"/>
                  </a:schemeClr>
                </a:solidFill>
                <a:latin typeface="+mn-ea"/>
                <a:sym typeface="+mn-ea"/>
              </a:rPr>
              <a:t>（如极值、趋势转折点、百分比变化），而非罗列所有细节。例如</a:t>
            </a:r>
            <a:r>
              <a:rPr lang="en-US" altLang="zh-CN" sz="8800" kern="0" dirty="0">
                <a:ln>
                  <a:noFill/>
                  <a:prstDash val="sysDot"/>
                </a:ln>
                <a:solidFill>
                  <a:schemeClr val="tx1">
                    <a:lumMod val="85000"/>
                    <a:lumOff val="15000"/>
                  </a:schemeClr>
                </a:solidFill>
                <a:latin typeface="+mn-ea"/>
                <a:sym typeface="+mn-ea"/>
              </a:rPr>
              <a:t> 2025 </a:t>
            </a:r>
            <a:r>
              <a:rPr lang="zh-CN" altLang="en-US" sz="8800" kern="0" dirty="0">
                <a:ln>
                  <a:noFill/>
                  <a:prstDash val="sysDot"/>
                </a:ln>
                <a:solidFill>
                  <a:schemeClr val="tx1">
                    <a:lumMod val="85000"/>
                    <a:lumOff val="15000"/>
                  </a:schemeClr>
                </a:solidFill>
                <a:latin typeface="+mn-ea"/>
                <a:sym typeface="+mn-ea"/>
              </a:rPr>
              <a:t>年天津卷图表涉及的</a:t>
            </a:r>
            <a:r>
              <a:rPr lang="en-US" altLang="zh-CN" sz="8800" kern="0" dirty="0">
                <a:ln>
                  <a:noFill/>
                  <a:prstDash val="sysDot"/>
                </a:ln>
                <a:solidFill>
                  <a:schemeClr val="tx1">
                    <a:lumMod val="85000"/>
                    <a:lumOff val="15000"/>
                  </a:schemeClr>
                </a:solidFill>
                <a:latin typeface="+mn-ea"/>
                <a:sym typeface="+mn-ea"/>
              </a:rPr>
              <a:t>“</a:t>
            </a:r>
            <a:r>
              <a:rPr lang="zh-CN" altLang="en-US" sz="8800" kern="0" dirty="0">
                <a:ln>
                  <a:noFill/>
                  <a:prstDash val="sysDot"/>
                </a:ln>
                <a:solidFill>
                  <a:schemeClr val="tx1">
                    <a:lumMod val="85000"/>
                    <a:lumOff val="15000"/>
                  </a:schemeClr>
                </a:solidFill>
                <a:latin typeface="+mn-ea"/>
                <a:sym typeface="+mn-ea"/>
              </a:rPr>
              <a:t>博物馆接待人次</a:t>
            </a:r>
            <a:r>
              <a:rPr lang="en-US" altLang="zh-CN" sz="8800" kern="0" dirty="0">
                <a:ln>
                  <a:noFill/>
                  <a:prstDash val="sysDot"/>
                </a:ln>
                <a:solidFill>
                  <a:schemeClr val="tx1">
                    <a:lumMod val="85000"/>
                    <a:lumOff val="15000"/>
                  </a:schemeClr>
                </a:solidFill>
                <a:latin typeface="+mn-ea"/>
                <a:sym typeface="+mn-ea"/>
              </a:rPr>
              <a:t>” </a:t>
            </a:r>
            <a:r>
              <a:rPr lang="zh-CN" altLang="en-US" sz="8800" kern="0" dirty="0">
                <a:ln>
                  <a:noFill/>
                  <a:prstDash val="sysDot"/>
                </a:ln>
                <a:solidFill>
                  <a:schemeClr val="tx1">
                    <a:lumMod val="85000"/>
                    <a:lumOff val="15000"/>
                  </a:schemeClr>
                </a:solidFill>
                <a:latin typeface="+mn-ea"/>
                <a:sym typeface="+mn-ea"/>
              </a:rPr>
              <a:t>，需重点描述</a:t>
            </a:r>
            <a:r>
              <a:rPr lang="en-US" altLang="zh-CN" sz="8800" kern="0" dirty="0">
                <a:ln>
                  <a:noFill/>
                  <a:prstDash val="sysDot"/>
                </a:ln>
                <a:solidFill>
                  <a:schemeClr val="tx1">
                    <a:lumMod val="85000"/>
                    <a:lumOff val="15000"/>
                  </a:schemeClr>
                </a:solidFill>
                <a:latin typeface="+mn-ea"/>
                <a:sym typeface="+mn-ea"/>
              </a:rPr>
              <a:t>2014-2024</a:t>
            </a:r>
            <a:r>
              <a:rPr lang="zh-CN" altLang="en-US" sz="8800" kern="0" dirty="0">
                <a:ln>
                  <a:noFill/>
                  <a:prstDash val="sysDot"/>
                </a:ln>
                <a:solidFill>
                  <a:schemeClr val="tx1">
                    <a:lumMod val="85000"/>
                    <a:lumOff val="15000"/>
                  </a:schemeClr>
                </a:solidFill>
                <a:latin typeface="+mn-ea"/>
                <a:sym typeface="+mn-ea"/>
              </a:rPr>
              <a:t>处于增长的趋势（最好能写出接待人数翻倍这一重点）而非逐个时间列举。</a:t>
            </a:r>
            <a:endParaRPr lang="zh-CN" altLang="en-US" sz="88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8000"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9600" b="1" kern="0" dirty="0">
                <a:solidFill>
                  <a:schemeClr val="accent1"/>
                </a:solidFill>
                <a:effectLst>
                  <a:outerShdw blurRad="38100" dist="25400" dir="5400000" algn="ctr" rotWithShape="0">
                    <a:srgbClr val="6E747A">
                      <a:alpha val="43000"/>
                    </a:srgbClr>
                  </a:outerShdw>
                </a:effectLst>
                <a:latin typeface="+mn-ea"/>
                <a:sym typeface="+mn-ea"/>
              </a:rPr>
              <a:t>失分点：</a:t>
            </a:r>
            <a:r>
              <a:rPr lang="zh-CN" altLang="en-US" sz="8800" u="sng" kern="0" dirty="0">
                <a:ln>
                  <a:noFill/>
                  <a:prstDash val="sysDot"/>
                </a:ln>
                <a:solidFill>
                  <a:schemeClr val="tx1">
                    <a:lumMod val="85000"/>
                    <a:lumOff val="15000"/>
                  </a:schemeClr>
                </a:solidFill>
                <a:latin typeface="+mn-ea"/>
                <a:sym typeface="+mn-ea"/>
              </a:rPr>
              <a:t>考生常因数据冗余</a:t>
            </a:r>
            <a:r>
              <a:rPr lang="zh-CN" altLang="en-US" sz="8800" kern="0" dirty="0">
                <a:ln>
                  <a:noFill/>
                  <a:prstDash val="sysDot"/>
                </a:ln>
                <a:solidFill>
                  <a:schemeClr val="tx1">
                    <a:lumMod val="85000"/>
                    <a:lumOff val="15000"/>
                  </a:schemeClr>
                </a:solidFill>
                <a:latin typeface="+mn-ea"/>
                <a:sym typeface="+mn-ea"/>
              </a:rPr>
              <a:t>（如将表格中所有年份的数值全部写出）</a:t>
            </a:r>
            <a:r>
              <a:rPr lang="zh-CN" altLang="en-US" sz="8800" u="sng" kern="0" dirty="0">
                <a:ln>
                  <a:noFill/>
                  <a:prstDash val="sysDot"/>
                </a:ln>
                <a:solidFill>
                  <a:schemeClr val="tx1">
                    <a:lumMod val="85000"/>
                    <a:lumOff val="15000"/>
                  </a:schemeClr>
                </a:solidFill>
                <a:latin typeface="+mn-ea"/>
                <a:sym typeface="+mn-ea"/>
              </a:rPr>
              <a:t>导致结构松散，或遗漏重要对比</a:t>
            </a:r>
            <a:r>
              <a:rPr lang="zh-CN" altLang="en-US" sz="8800" kern="0" dirty="0">
                <a:ln>
                  <a:noFill/>
                  <a:prstDash val="sysDot"/>
                </a:ln>
                <a:solidFill>
                  <a:schemeClr val="tx1">
                    <a:lumMod val="85000"/>
                    <a:lumOff val="15000"/>
                  </a:schemeClr>
                </a:solidFill>
                <a:latin typeface="+mn-ea"/>
                <a:sym typeface="+mn-ea"/>
              </a:rPr>
              <a:t>（如未指出某类数据的异常波动）。</a:t>
            </a:r>
            <a:endParaRPr lang="en-US" altLang="zh-CN" sz="88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p:txBody>
      </p:sp>
    </p:spTree>
    <p:custDataLst>
      <p:tags r:id="rId1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p:txBody>
          <a:bodyPr>
            <a:normAutofit/>
          </a:bodyPr>
          <a:lstStyle/>
          <a:p>
            <a:r>
              <a:rPr lang="zh-CN" altLang="en-US" kern="0" dirty="0">
                <a:ln>
                  <a:noFill/>
                  <a:prstDash val="sysDot"/>
                </a:ln>
                <a:solidFill>
                  <a:schemeClr val="tx1">
                    <a:lumMod val="85000"/>
                    <a:lumOff val="15000"/>
                  </a:schemeClr>
                </a:solidFill>
                <a:latin typeface="+mn-ea"/>
                <a:sym typeface="+mn-ea"/>
              </a:rPr>
              <a:t>图表类作文的</a:t>
            </a:r>
            <a:r>
              <a:rPr lang="en-US" altLang="zh-CN" kern="0" dirty="0">
                <a:ln>
                  <a:noFill/>
                  <a:prstDash val="sysDot"/>
                </a:ln>
                <a:solidFill>
                  <a:schemeClr val="tx1">
                    <a:lumMod val="85000"/>
                    <a:lumOff val="15000"/>
                  </a:schemeClr>
                </a:solidFill>
                <a:latin typeface="+mn-ea"/>
                <a:sym typeface="+mn-ea"/>
              </a:rPr>
              <a:t>3</a:t>
            </a:r>
            <a:r>
              <a:rPr lang="zh-CN" altLang="en-US" kern="0" dirty="0">
                <a:ln>
                  <a:noFill/>
                  <a:prstDash val="sysDot"/>
                </a:ln>
                <a:solidFill>
                  <a:schemeClr val="tx1">
                    <a:lumMod val="85000"/>
                    <a:lumOff val="15000"/>
                  </a:schemeClr>
                </a:solidFill>
                <a:latin typeface="+mn-ea"/>
                <a:sym typeface="+mn-ea"/>
              </a:rPr>
              <a:t>大考察要点</a:t>
            </a:r>
            <a:endParaRPr lang="zh-CN" altLang="en-US"/>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266825" y="1114425"/>
            <a:ext cx="10015220" cy="5548630"/>
          </a:xfrm>
          <a:prstGeom prst="rect">
            <a:avLst/>
          </a:prstGeom>
          <a:noFill/>
        </p:spPr>
        <p:txBody>
          <a:bodyPr wrap="square" rtlCol="0" anchor="ctr" anchorCtr="0">
            <a:normAutofit fontScale="35000"/>
          </a:bodyPr>
          <a:lstStyle/>
          <a:p>
            <a:pPr marL="0" lvl="0" indent="0" fontAlgn="auto">
              <a:lnSpc>
                <a:spcPct val="150000"/>
              </a:lnSpc>
            </a:pPr>
            <a:r>
              <a:rPr lang="zh-CN" altLang="en-US" sz="6855">
                <a:effectLst>
                  <a:outerShdw blurRad="38100" dist="19050" dir="2700000" algn="tl" rotWithShape="0">
                    <a:schemeClr val="dk1">
                      <a:alpha val="40000"/>
                    </a:schemeClr>
                  </a:outerShdw>
                </a:effectLst>
                <a:highlight>
                  <a:srgbClr val="FFFF00"/>
                </a:highlight>
                <a:sym typeface="+mn-ea"/>
              </a:rPr>
              <a:t>2、逻辑连贯性</a:t>
            </a:r>
            <a:endParaRPr lang="zh-CN" altLang="en-US" sz="6855">
              <a:effectLst>
                <a:outerShdw blurRad="38100" dist="19050" dir="2700000" algn="tl" rotWithShape="0">
                  <a:schemeClr val="dk1">
                    <a:alpha val="40000"/>
                  </a:schemeClr>
                </a:outerShdw>
              </a:effectLst>
              <a:highlight>
                <a:srgbClr val="FFFF00"/>
              </a:highlight>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6285" b="1" kern="0" dirty="0">
                <a:ln>
                  <a:noFill/>
                  <a:prstDash val="sysDot"/>
                </a:ln>
                <a:solidFill>
                  <a:srgbClr val="7030A0"/>
                </a:solidFill>
                <a:latin typeface="+mn-ea"/>
                <a:sym typeface="+mn-ea"/>
              </a:rPr>
              <a:t>结构要求</a:t>
            </a:r>
            <a:r>
              <a:rPr lang="zh-CN" altLang="en-US" sz="6285" kern="0" dirty="0">
                <a:ln>
                  <a:noFill/>
                  <a:prstDash val="sysDot"/>
                </a:ln>
                <a:solidFill>
                  <a:schemeClr val="tx1">
                    <a:lumMod val="85000"/>
                    <a:lumOff val="15000"/>
                  </a:schemeClr>
                </a:solidFill>
                <a:latin typeface="+mn-ea"/>
                <a:sym typeface="+mn-ea"/>
              </a:rPr>
              <a:t>：</a:t>
            </a:r>
            <a:r>
              <a:rPr lang="zh-CN" altLang="en-US" sz="6400" kern="0" dirty="0">
                <a:ln>
                  <a:noFill/>
                  <a:prstDash val="sysDot"/>
                </a:ln>
                <a:solidFill>
                  <a:schemeClr val="tx1">
                    <a:lumMod val="85000"/>
                    <a:lumOff val="15000"/>
                  </a:schemeClr>
                </a:solidFill>
                <a:latin typeface="+mn-ea"/>
                <a:sym typeface="+mn-ea"/>
              </a:rPr>
              <a:t>遵循</a:t>
            </a:r>
            <a:r>
              <a:rPr lang="en-US" altLang="zh-CN" sz="6400" kern="0" dirty="0">
                <a:ln>
                  <a:noFill/>
                  <a:prstDash val="sysDot"/>
                </a:ln>
                <a:solidFill>
                  <a:schemeClr val="tx1">
                    <a:lumMod val="85000"/>
                    <a:lumOff val="15000"/>
                  </a:schemeClr>
                </a:solidFill>
                <a:latin typeface="+mn-ea"/>
                <a:sym typeface="+mn-ea"/>
              </a:rPr>
              <a:t> “</a:t>
            </a:r>
            <a:r>
              <a:rPr lang="zh-CN" altLang="en-US" sz="6400" kern="0" dirty="0">
                <a:ln>
                  <a:noFill/>
                  <a:prstDash val="sysDot"/>
                </a:ln>
                <a:solidFill>
                  <a:schemeClr val="tx1">
                    <a:lumMod val="85000"/>
                    <a:lumOff val="15000"/>
                  </a:schemeClr>
                </a:solidFill>
                <a:latin typeface="+mn-ea"/>
                <a:sym typeface="+mn-ea"/>
              </a:rPr>
              <a:t>总</a:t>
            </a:r>
            <a:r>
              <a:rPr lang="en-US" altLang="zh-CN" sz="6400" kern="0" dirty="0">
                <a:ln>
                  <a:noFill/>
                  <a:prstDash val="sysDot"/>
                </a:ln>
                <a:solidFill>
                  <a:schemeClr val="tx1">
                    <a:lumMod val="85000"/>
                    <a:lumOff val="15000"/>
                  </a:schemeClr>
                </a:solidFill>
                <a:latin typeface="+mn-ea"/>
                <a:sym typeface="+mn-ea"/>
              </a:rPr>
              <a:t> - </a:t>
            </a:r>
            <a:r>
              <a:rPr lang="zh-CN" altLang="en-US" sz="6400" kern="0" dirty="0">
                <a:ln>
                  <a:noFill/>
                  <a:prstDash val="sysDot"/>
                </a:ln>
                <a:solidFill>
                  <a:schemeClr val="tx1">
                    <a:lumMod val="85000"/>
                    <a:lumOff val="15000"/>
                  </a:schemeClr>
                </a:solidFill>
                <a:latin typeface="+mn-ea"/>
                <a:sym typeface="+mn-ea"/>
              </a:rPr>
              <a:t>分</a:t>
            </a:r>
            <a:r>
              <a:rPr lang="en-US" altLang="zh-CN" sz="6400" kern="0" dirty="0">
                <a:ln>
                  <a:noFill/>
                  <a:prstDash val="sysDot"/>
                </a:ln>
                <a:solidFill>
                  <a:schemeClr val="tx1">
                    <a:lumMod val="85000"/>
                    <a:lumOff val="15000"/>
                  </a:schemeClr>
                </a:solidFill>
                <a:latin typeface="+mn-ea"/>
                <a:sym typeface="+mn-ea"/>
              </a:rPr>
              <a:t> - </a:t>
            </a:r>
            <a:r>
              <a:rPr lang="zh-CN" altLang="en-US" sz="6400" kern="0" dirty="0">
                <a:ln>
                  <a:noFill/>
                  <a:prstDash val="sysDot"/>
                </a:ln>
                <a:solidFill>
                  <a:schemeClr val="tx1">
                    <a:lumMod val="85000"/>
                    <a:lumOff val="15000"/>
                  </a:schemeClr>
                </a:solidFill>
                <a:latin typeface="+mn-ea"/>
                <a:sym typeface="+mn-ea"/>
              </a:rPr>
              <a:t>总</a:t>
            </a:r>
            <a:r>
              <a:rPr lang="en-US" altLang="zh-CN" sz="6400" kern="0" dirty="0">
                <a:ln>
                  <a:noFill/>
                  <a:prstDash val="sysDot"/>
                </a:ln>
                <a:solidFill>
                  <a:schemeClr val="tx1">
                    <a:lumMod val="85000"/>
                    <a:lumOff val="15000"/>
                  </a:schemeClr>
                </a:solidFill>
                <a:latin typeface="+mn-ea"/>
                <a:sym typeface="+mn-ea"/>
              </a:rPr>
              <a:t>” </a:t>
            </a:r>
            <a:r>
              <a:rPr lang="zh-CN" altLang="en-US" sz="6400" kern="0" dirty="0">
                <a:ln>
                  <a:noFill/>
                  <a:prstDash val="sysDot"/>
                </a:ln>
                <a:solidFill>
                  <a:schemeClr val="tx1">
                    <a:lumMod val="85000"/>
                    <a:lumOff val="15000"/>
                  </a:schemeClr>
                </a:solidFill>
                <a:latin typeface="+mn-ea"/>
                <a:sym typeface="+mn-ea"/>
              </a:rPr>
              <a:t>框架，</a:t>
            </a:r>
            <a:r>
              <a:rPr lang="zh-CN" altLang="en-US" sz="6400" u="sng" kern="0" dirty="0">
                <a:ln>
                  <a:noFill/>
                  <a:prstDash val="sysDot"/>
                </a:ln>
                <a:solidFill>
                  <a:schemeClr val="tx1">
                    <a:lumMod val="85000"/>
                    <a:lumOff val="15000"/>
                  </a:schemeClr>
                </a:solidFill>
                <a:latin typeface="+mn-ea"/>
                <a:sym typeface="+mn-ea"/>
              </a:rPr>
              <a:t>引言段概括图表主题，主体段按数据特征分组（如时间趋势、类别对比），结论段总结规律或提出建议。</a:t>
            </a:r>
            <a:r>
              <a:rPr lang="zh-CN" altLang="en-US" sz="6400" kern="0" dirty="0">
                <a:ln>
                  <a:noFill/>
                  <a:prstDash val="sysDot"/>
                </a:ln>
                <a:solidFill>
                  <a:schemeClr val="tx1">
                    <a:lumMod val="85000"/>
                    <a:lumOff val="15000"/>
                  </a:schemeClr>
                </a:solidFill>
                <a:latin typeface="+mn-ea"/>
                <a:sym typeface="+mn-ea"/>
              </a:rPr>
              <a:t>例如雅思图表作文常将数据分为</a:t>
            </a:r>
            <a:r>
              <a:rPr lang="en-US" altLang="zh-CN" sz="6400" kern="0" dirty="0">
                <a:ln>
                  <a:noFill/>
                  <a:prstDash val="sysDot"/>
                </a:ln>
                <a:solidFill>
                  <a:schemeClr val="tx1">
                    <a:lumMod val="85000"/>
                    <a:lumOff val="15000"/>
                  </a:schemeClr>
                </a:solidFill>
                <a:latin typeface="+mn-ea"/>
                <a:sym typeface="+mn-ea"/>
              </a:rPr>
              <a:t> “</a:t>
            </a:r>
            <a:r>
              <a:rPr lang="zh-CN" altLang="en-US" sz="6400" kern="0" dirty="0">
                <a:ln>
                  <a:noFill/>
                  <a:prstDash val="sysDot"/>
                </a:ln>
                <a:solidFill>
                  <a:schemeClr val="tx1">
                    <a:lumMod val="85000"/>
                    <a:lumOff val="15000"/>
                  </a:schemeClr>
                </a:solidFill>
                <a:latin typeface="+mn-ea"/>
                <a:sym typeface="+mn-ea"/>
              </a:rPr>
              <a:t>上升组</a:t>
            </a:r>
            <a:r>
              <a:rPr lang="en-US" altLang="zh-CN" sz="6400" kern="0" dirty="0">
                <a:ln>
                  <a:noFill/>
                  <a:prstDash val="sysDot"/>
                </a:ln>
                <a:solidFill>
                  <a:schemeClr val="tx1">
                    <a:lumMod val="85000"/>
                    <a:lumOff val="15000"/>
                  </a:schemeClr>
                </a:solidFill>
                <a:latin typeface="+mn-ea"/>
                <a:sym typeface="+mn-ea"/>
              </a:rPr>
              <a:t>” </a:t>
            </a:r>
            <a:r>
              <a:rPr lang="zh-CN" altLang="en-US" sz="6400" kern="0" dirty="0">
                <a:ln>
                  <a:noFill/>
                  <a:prstDash val="sysDot"/>
                </a:ln>
                <a:solidFill>
                  <a:schemeClr val="tx1">
                    <a:lumMod val="85000"/>
                    <a:lumOff val="15000"/>
                  </a:schemeClr>
                </a:solidFill>
                <a:latin typeface="+mn-ea"/>
                <a:sym typeface="+mn-ea"/>
              </a:rPr>
              <a:t>和</a:t>
            </a:r>
            <a:r>
              <a:rPr lang="en-US" altLang="zh-CN" sz="6400" kern="0" dirty="0">
                <a:ln>
                  <a:noFill/>
                  <a:prstDash val="sysDot"/>
                </a:ln>
                <a:solidFill>
                  <a:schemeClr val="tx1">
                    <a:lumMod val="85000"/>
                    <a:lumOff val="15000"/>
                  </a:schemeClr>
                </a:solidFill>
                <a:latin typeface="+mn-ea"/>
                <a:sym typeface="+mn-ea"/>
              </a:rPr>
              <a:t> “</a:t>
            </a:r>
            <a:r>
              <a:rPr lang="zh-CN" altLang="en-US" sz="6400" kern="0" dirty="0">
                <a:ln>
                  <a:noFill/>
                  <a:prstDash val="sysDot"/>
                </a:ln>
                <a:solidFill>
                  <a:schemeClr val="tx1">
                    <a:lumMod val="85000"/>
                    <a:lumOff val="15000"/>
                  </a:schemeClr>
                </a:solidFill>
                <a:latin typeface="+mn-ea"/>
                <a:sym typeface="+mn-ea"/>
              </a:rPr>
              <a:t>下降组</a:t>
            </a:r>
            <a:r>
              <a:rPr lang="en-US" altLang="zh-CN" sz="6400" kern="0" dirty="0">
                <a:ln>
                  <a:noFill/>
                  <a:prstDash val="sysDot"/>
                </a:ln>
                <a:solidFill>
                  <a:schemeClr val="tx1">
                    <a:lumMod val="85000"/>
                    <a:lumOff val="15000"/>
                  </a:schemeClr>
                </a:solidFill>
                <a:latin typeface="+mn-ea"/>
                <a:sym typeface="+mn-ea"/>
              </a:rPr>
              <a:t>”</a:t>
            </a:r>
            <a:r>
              <a:rPr lang="zh-CN" altLang="en-US" sz="6400" kern="0" dirty="0">
                <a:ln>
                  <a:noFill/>
                  <a:prstDash val="sysDot"/>
                </a:ln>
                <a:solidFill>
                  <a:schemeClr val="tx1">
                    <a:lumMod val="85000"/>
                    <a:lumOff val="15000"/>
                  </a:schemeClr>
                </a:solidFill>
                <a:latin typeface="+mn-ea"/>
                <a:sym typeface="+mn-ea"/>
              </a:rPr>
              <a:t>，高考作文可借鉴此方法。</a:t>
            </a:r>
            <a:endParaRPr lang="zh-CN" altLang="en-US" sz="64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6285" b="1" kern="0" dirty="0">
                <a:solidFill>
                  <a:schemeClr val="accent1"/>
                </a:solidFill>
                <a:effectLst>
                  <a:outerShdw blurRad="38100" dist="25400" dir="5400000" algn="ctr" rotWithShape="0">
                    <a:srgbClr val="6E747A">
                      <a:alpha val="43000"/>
                    </a:srgbClr>
                  </a:outerShdw>
                </a:effectLst>
                <a:latin typeface="+mn-ea"/>
                <a:sym typeface="+mn-ea"/>
              </a:rPr>
              <a:t>衔接词汇：</a:t>
            </a:r>
            <a:r>
              <a:rPr lang="zh-CN" altLang="en-US" sz="6400" kern="0" dirty="0">
                <a:ln>
                  <a:noFill/>
                  <a:prstDash val="sysDot"/>
                </a:ln>
                <a:solidFill>
                  <a:schemeClr val="tx1">
                    <a:lumMod val="85000"/>
                    <a:lumOff val="15000"/>
                  </a:schemeClr>
                </a:solidFill>
                <a:latin typeface="+mn-ea"/>
                <a:sym typeface="+mn-ea"/>
              </a:rPr>
              <a:t>需熟练使用</a:t>
            </a:r>
            <a:r>
              <a:rPr lang="en-US" altLang="zh-CN" sz="6400" kern="0" dirty="0">
                <a:ln>
                  <a:noFill/>
                  <a:prstDash val="sysDot"/>
                </a:ln>
                <a:solidFill>
                  <a:schemeClr val="tx1">
                    <a:lumMod val="85000"/>
                    <a:lumOff val="15000"/>
                  </a:schemeClr>
                </a:solidFill>
                <a:latin typeface="+mn-ea"/>
                <a:sym typeface="+mn-ea"/>
              </a:rPr>
              <a:t> “Meanwhile”“In contrast”“Notably” </a:t>
            </a:r>
            <a:r>
              <a:rPr lang="zh-CN" altLang="en-US" sz="6400" kern="0" dirty="0">
                <a:ln>
                  <a:noFill/>
                  <a:prstDash val="sysDot"/>
                </a:ln>
                <a:solidFill>
                  <a:schemeClr val="tx1">
                    <a:lumMod val="85000"/>
                    <a:lumOff val="15000"/>
                  </a:schemeClr>
                </a:solidFill>
                <a:latin typeface="+mn-ea"/>
                <a:sym typeface="+mn-ea"/>
              </a:rPr>
              <a:t>等过渡词，避免句子堆砌。例如：</a:t>
            </a:r>
            <a:r>
              <a:rPr lang="en-US" altLang="zh-CN" sz="6400" kern="0" dirty="0">
                <a:ln>
                  <a:noFill/>
                  <a:prstDash val="sysDot"/>
                </a:ln>
                <a:solidFill>
                  <a:schemeClr val="tx1">
                    <a:lumMod val="85000"/>
                    <a:lumOff val="15000"/>
                  </a:schemeClr>
                </a:solidFill>
                <a:latin typeface="+mn-ea"/>
                <a:sym typeface="+mn-ea"/>
              </a:rPr>
              <a:t>“In 2020, online shopping accounted for 35% of total retail sales, while physical store purchases dropped to 42%.”</a:t>
            </a:r>
            <a:endParaRPr lang="en-US" altLang="zh-CN" sz="64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6400" kern="0" dirty="0">
              <a:ln>
                <a:noFill/>
                <a:prstDash val="sysDot"/>
              </a:ln>
              <a:solidFill>
                <a:schemeClr val="tx1">
                  <a:lumMod val="85000"/>
                  <a:lumOff val="15000"/>
                </a:schemeClr>
              </a:solidFill>
              <a:latin typeface="+mn-ea"/>
              <a:sym typeface="+mn-ea"/>
            </a:endParaRPr>
          </a:p>
        </p:txBody>
      </p:sp>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p:txBody>
          <a:bodyPr>
            <a:normAutofit/>
          </a:bodyPr>
          <a:lstStyle/>
          <a:p>
            <a:r>
              <a:rPr lang="zh-CN" altLang="en-US" kern="0" dirty="0">
                <a:ln>
                  <a:noFill/>
                  <a:prstDash val="sysDot"/>
                </a:ln>
                <a:solidFill>
                  <a:schemeClr val="tx1">
                    <a:lumMod val="85000"/>
                    <a:lumOff val="15000"/>
                  </a:schemeClr>
                </a:solidFill>
                <a:latin typeface="+mn-ea"/>
                <a:sym typeface="+mn-ea"/>
              </a:rPr>
              <a:t>图表类作文的</a:t>
            </a:r>
            <a:r>
              <a:rPr lang="en-US" altLang="zh-CN" kern="0" dirty="0">
                <a:ln>
                  <a:noFill/>
                  <a:prstDash val="sysDot"/>
                </a:ln>
                <a:solidFill>
                  <a:schemeClr val="tx1">
                    <a:lumMod val="85000"/>
                    <a:lumOff val="15000"/>
                  </a:schemeClr>
                </a:solidFill>
                <a:latin typeface="+mn-ea"/>
                <a:sym typeface="+mn-ea"/>
              </a:rPr>
              <a:t>3</a:t>
            </a:r>
            <a:r>
              <a:rPr lang="zh-CN" altLang="en-US" kern="0" dirty="0">
                <a:ln>
                  <a:noFill/>
                  <a:prstDash val="sysDot"/>
                </a:ln>
                <a:solidFill>
                  <a:schemeClr val="tx1">
                    <a:lumMod val="85000"/>
                    <a:lumOff val="15000"/>
                  </a:schemeClr>
                </a:solidFill>
                <a:latin typeface="+mn-ea"/>
                <a:sym typeface="+mn-ea"/>
              </a:rPr>
              <a:t>大考察要点</a:t>
            </a:r>
            <a:endParaRPr lang="zh-CN" altLang="en-US"/>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299210" y="718820"/>
            <a:ext cx="10015220" cy="5003800"/>
          </a:xfrm>
          <a:prstGeom prst="rect">
            <a:avLst/>
          </a:prstGeom>
          <a:noFill/>
        </p:spPr>
        <p:txBody>
          <a:bodyPr wrap="square" rtlCol="0" anchor="ctr" anchorCtr="0">
            <a:normAutofit/>
          </a:bodyPr>
          <a:lstStyle/>
          <a:p>
            <a:pPr marL="0" lvl="0" indent="0" fontAlgn="auto">
              <a:lnSpc>
                <a:spcPct val="150000"/>
              </a:lnSpc>
            </a:pPr>
            <a:r>
              <a:rPr lang="zh-CN" altLang="en-US" sz="2400">
                <a:effectLst>
                  <a:outerShdw blurRad="38100" dist="19050" dir="2700000" algn="tl" rotWithShape="0">
                    <a:schemeClr val="dk1">
                      <a:alpha val="40000"/>
                    </a:schemeClr>
                  </a:outerShdw>
                </a:effectLst>
                <a:highlight>
                  <a:srgbClr val="FFFF00"/>
                </a:highlight>
                <a:sym typeface="+mn-ea"/>
              </a:rPr>
              <a:t>3、深度分析能力</a:t>
            </a:r>
            <a:endParaRPr lang="zh-CN" altLang="en-US" sz="2400">
              <a:effectLst>
                <a:outerShdw blurRad="38100" dist="19050" dir="2700000" algn="tl" rotWithShape="0">
                  <a:schemeClr val="dk1">
                    <a:alpha val="40000"/>
                  </a:schemeClr>
                </a:outerShdw>
              </a:effectLst>
              <a:highlight>
                <a:srgbClr val="FFFF00"/>
              </a:highlight>
              <a:sym typeface="+mn-ea"/>
            </a:endParaRPr>
          </a:p>
          <a:p>
            <a:pPr marL="0" lvl="0" indent="0" fontAlgn="auto">
              <a:lnSpc>
                <a:spcPct val="150000"/>
              </a:lnSpc>
            </a:pPr>
            <a:endParaRPr lang="zh-CN" altLang="en-US" sz="2200">
              <a:effectLst>
                <a:outerShdw blurRad="38100" dist="19050" dir="2700000" algn="tl" rotWithShape="0">
                  <a:schemeClr val="dk1">
                    <a:alpha val="40000"/>
                  </a:schemeClr>
                </a:outerShdw>
              </a:effectLst>
              <a:highlight>
                <a:srgbClr val="FFFF00"/>
              </a:highlight>
              <a:sym typeface="+mn-ea"/>
            </a:endParaRPr>
          </a:p>
          <a:p>
            <a:pPr marL="0" lvl="0" indent="0" fontAlgn="auto">
              <a:lnSpc>
                <a:spcPct val="150000"/>
              </a:lnSpc>
            </a:pPr>
            <a:r>
              <a:rPr lang="zh-CN" altLang="en-US" sz="2400" b="1" kern="0" dirty="0">
                <a:ln>
                  <a:noFill/>
                  <a:prstDash val="sysDot"/>
                </a:ln>
                <a:solidFill>
                  <a:srgbClr val="7030A0"/>
                </a:solidFill>
                <a:latin typeface="+mn-ea"/>
                <a:sym typeface="+mn-ea"/>
              </a:rPr>
              <a:t>高阶要求：</a:t>
            </a:r>
            <a:r>
              <a:rPr lang="zh-CN" altLang="en-US" sz="2200" kern="0" dirty="0">
                <a:ln>
                  <a:noFill/>
                  <a:prstDash val="sysDot"/>
                </a:ln>
                <a:solidFill>
                  <a:schemeClr val="tx1">
                    <a:lumMod val="85000"/>
                    <a:lumOff val="15000"/>
                  </a:schemeClr>
                </a:solidFill>
                <a:latin typeface="+mn-ea"/>
                <a:sym typeface="+mn-ea"/>
              </a:rPr>
              <a:t>题目中的数据背后通常隐含对社会现象的反映，需在、点明数据背后的原因或影响。在准确描述图表的前提下，</a:t>
            </a:r>
            <a:r>
              <a:rPr lang="zh-CN" altLang="en-US" sz="2200" u="sng" kern="0" dirty="0">
                <a:ln>
                  <a:noFill/>
                  <a:prstDash val="sysDot"/>
                </a:ln>
                <a:solidFill>
                  <a:schemeClr val="tx1">
                    <a:lumMod val="85000"/>
                    <a:lumOff val="15000"/>
                  </a:schemeClr>
                </a:solidFill>
                <a:latin typeface="+mn-ea"/>
                <a:sym typeface="+mn-ea"/>
              </a:rPr>
              <a:t>深层分析是拿到高分的关键</a:t>
            </a:r>
            <a:r>
              <a:rPr lang="zh-CN" altLang="en-US" sz="2200" kern="0" dirty="0">
                <a:ln>
                  <a:noFill/>
                  <a:prstDash val="sysDot"/>
                </a:ln>
                <a:solidFill>
                  <a:schemeClr val="tx1">
                    <a:lumMod val="85000"/>
                    <a:lumOff val="15000"/>
                  </a:schemeClr>
                </a:solidFill>
                <a:latin typeface="+mn-ea"/>
                <a:sym typeface="+mn-ea"/>
              </a:rPr>
              <a:t>。</a:t>
            </a:r>
            <a:endParaRPr lang="zh-CN" altLang="en-US" sz="22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2200"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2200" kern="0" dirty="0">
                <a:ln>
                  <a:noFill/>
                  <a:prstDash val="sysDot"/>
                </a:ln>
                <a:solidFill>
                  <a:schemeClr val="tx1">
                    <a:lumMod val="85000"/>
                    <a:lumOff val="15000"/>
                  </a:schemeClr>
                </a:solidFill>
                <a:latin typeface="+mn-ea"/>
                <a:sym typeface="+mn-ea"/>
              </a:rPr>
              <a:t>例如：</a:t>
            </a:r>
            <a:r>
              <a:rPr lang="en-US" altLang="zh-CN" sz="2200" kern="0" dirty="0">
                <a:ln>
                  <a:noFill/>
                  <a:prstDash val="sysDot"/>
                </a:ln>
                <a:solidFill>
                  <a:schemeClr val="tx1">
                    <a:lumMod val="85000"/>
                    <a:lumOff val="15000"/>
                  </a:schemeClr>
                </a:solidFill>
                <a:latin typeface="+mn-ea"/>
                <a:sym typeface="+mn-ea"/>
              </a:rPr>
              <a:t>Beyond that, I think the surge in museum attendance also mirrors the ever-growing need for cultural and intellectual engagement in society.</a:t>
            </a:r>
            <a:endParaRPr lang="en-US" altLang="zh-CN" sz="2200" kern="0" dirty="0">
              <a:ln>
                <a:noFill/>
                <a:prstDash val="sysDot"/>
              </a:ln>
              <a:solidFill>
                <a:schemeClr val="tx1">
                  <a:lumMod val="85000"/>
                  <a:lumOff val="15000"/>
                </a:schemeClr>
              </a:solidFill>
              <a:latin typeface="+mn-ea"/>
              <a:sym typeface="+mn-ea"/>
            </a:endParaRPr>
          </a:p>
        </p:txBody>
      </p:sp>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标题 16"/>
          <p:cNvSpPr>
            <a:spLocks noGrp="1"/>
          </p:cNvSpPr>
          <p:nvPr>
            <p:ph type="title"/>
            <p:custDataLst>
              <p:tags r:id="rId1"/>
            </p:custDataLst>
          </p:nvPr>
        </p:nvSpPr>
        <p:spPr>
          <a:xfrm>
            <a:off x="438785" y="199980"/>
            <a:ext cx="10800000" cy="720000"/>
          </a:xfrm>
        </p:spPr>
        <p:txBody>
          <a:bodyPr>
            <a:normAutofit/>
          </a:bodyPr>
          <a:lstStyle/>
          <a:p>
            <a:pPr algn="l"/>
            <a:r>
              <a:rPr lang="zh-CN" altLang="en-US" sz="2800" kern="0" dirty="0">
                <a:ln>
                  <a:noFill/>
                  <a:prstDash val="sysDot"/>
                </a:ln>
                <a:solidFill>
                  <a:schemeClr val="tx1">
                    <a:lumMod val="85000"/>
                    <a:lumOff val="15000"/>
                  </a:schemeClr>
                </a:solidFill>
                <a:latin typeface="+mn-ea"/>
                <a:sym typeface="+mn-ea"/>
              </a:rPr>
              <a:t>泉州市</a:t>
            </a:r>
            <a:r>
              <a:rPr lang="en-US" altLang="zh-CN" sz="2800" kern="0" dirty="0">
                <a:ln>
                  <a:noFill/>
                  <a:prstDash val="sysDot"/>
                </a:ln>
                <a:solidFill>
                  <a:schemeClr val="tx1">
                    <a:lumMod val="85000"/>
                    <a:lumOff val="15000"/>
                  </a:schemeClr>
                </a:solidFill>
                <a:latin typeface="+mn-ea"/>
                <a:sym typeface="+mn-ea"/>
              </a:rPr>
              <a:t>2024</a:t>
            </a:r>
            <a:r>
              <a:rPr lang="zh-CN" altLang="en-US" sz="2800" kern="0" dirty="0">
                <a:ln>
                  <a:noFill/>
                  <a:prstDash val="sysDot"/>
                </a:ln>
                <a:solidFill>
                  <a:schemeClr val="tx1">
                    <a:lumMod val="85000"/>
                    <a:lumOff val="15000"/>
                  </a:schemeClr>
                </a:solidFill>
                <a:latin typeface="+mn-ea"/>
                <a:sym typeface="+mn-ea"/>
              </a:rPr>
              <a:t>届高中毕业班质量检测二</a:t>
            </a:r>
            <a:endParaRPr lang="zh-CN" altLang="en-US" sz="2800"/>
          </a:p>
        </p:txBody>
      </p:sp>
      <p:cxnSp>
        <p:nvCxnSpPr>
          <p:cNvPr id="3145731" name="直接连接符 75"/>
          <p:cNvCxnSpPr/>
          <p:nvPr>
            <p:custDataLst>
              <p:tags r:id="rId2"/>
            </p:custDataLst>
          </p:nvPr>
        </p:nvCxnSpPr>
        <p:spPr>
          <a:xfrm>
            <a:off x="6898640" y="6551930"/>
            <a:ext cx="4679315"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33" name="直接连接符 76"/>
          <p:cNvCxnSpPr/>
          <p:nvPr>
            <p:custDataLst>
              <p:tags r:id="rId3"/>
            </p:custDataLst>
          </p:nvPr>
        </p:nvCxnSpPr>
        <p:spPr>
          <a:xfrm>
            <a:off x="1627505" y="6421120"/>
            <a:ext cx="7217410" cy="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58" name="任意多边形: 形状 1397"/>
          <p:cNvSpPr/>
          <p:nvPr>
            <p:custDataLst>
              <p:tags r:id="rId4"/>
            </p:custDataLst>
          </p:nvPr>
        </p:nvSpPr>
        <p:spPr>
          <a:xfrm>
            <a:off x="635635" y="555244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1049260" name="任意多边形: 形状 1397"/>
          <p:cNvSpPr/>
          <p:nvPr>
            <p:custDataLst>
              <p:tags r:id="rId5"/>
            </p:custDataLst>
          </p:nvPr>
        </p:nvSpPr>
        <p:spPr>
          <a:xfrm>
            <a:off x="1092835" y="567055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cxnSp>
        <p:nvCxnSpPr>
          <p:cNvPr id="3145735" name="直接连接符 72"/>
          <p:cNvCxnSpPr/>
          <p:nvPr>
            <p:custDataLst>
              <p:tags r:id="rId6"/>
            </p:custDataLst>
          </p:nvPr>
        </p:nvCxnSpPr>
        <p:spPr>
          <a:xfrm>
            <a:off x="695960" y="995680"/>
            <a:ext cx="3843655" cy="0"/>
          </a:xfrm>
          <a:prstGeom prst="line">
            <a:avLst/>
          </a:prstGeom>
          <a:ln w="9525" cap="rnd">
            <a:solidFill>
              <a:schemeClr val="accent1">
                <a:alpha val="35000"/>
              </a:schemeClr>
            </a:solidFill>
            <a:round/>
          </a:ln>
        </p:spPr>
        <p:style>
          <a:lnRef idx="3">
            <a:schemeClr val="accent1"/>
          </a:lnRef>
          <a:fillRef idx="0">
            <a:srgbClr val="FFFFFF"/>
          </a:fillRef>
          <a:effectRef idx="0">
            <a:srgbClr val="FFFFFF"/>
          </a:effectRef>
          <a:fontRef idx="minor">
            <a:schemeClr val="tx1"/>
          </a:fontRef>
        </p:style>
      </p:cxnSp>
      <p:cxnSp>
        <p:nvCxnSpPr>
          <p:cNvPr id="3145737" name="直接连接符 73"/>
          <p:cNvCxnSpPr/>
          <p:nvPr>
            <p:custDataLst>
              <p:tags r:id="rId7"/>
            </p:custDataLst>
          </p:nvPr>
        </p:nvCxnSpPr>
        <p:spPr>
          <a:xfrm>
            <a:off x="2518410" y="1225550"/>
            <a:ext cx="7999095" cy="6350"/>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2" name="任意多边形: 形状 1397"/>
          <p:cNvSpPr/>
          <p:nvPr>
            <p:custDataLst>
              <p:tags r:id="rId8"/>
            </p:custDataLst>
          </p:nvPr>
        </p:nvSpPr>
        <p:spPr>
          <a:xfrm>
            <a:off x="10650855" y="600710"/>
            <a:ext cx="631190" cy="631190"/>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alpha val="2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9264" name="任意多边形: 形状 1397"/>
          <p:cNvSpPr/>
          <p:nvPr>
            <p:custDataLst>
              <p:tags r:id="rId9"/>
            </p:custDataLst>
          </p:nvPr>
        </p:nvSpPr>
        <p:spPr>
          <a:xfrm>
            <a:off x="11108055" y="718820"/>
            <a:ext cx="395605" cy="395605"/>
          </a:xfrm>
          <a:custGeom>
            <a:avLst/>
            <a:gdLst>
              <a:gd name="connsiteX0" fmla="*/ 35521 w 1877718"/>
              <a:gd name="connsiteY0" fmla="*/ 850803 h 1863247"/>
              <a:gd name="connsiteX1" fmla="*/ 865299 w 1877718"/>
              <a:gd name="connsiteY1" fmla="*/ 21025 h 1863247"/>
              <a:gd name="connsiteX2" fmla="*/ 1026916 w 1877718"/>
              <a:gd name="connsiteY2" fmla="*/ 21050 h 1863247"/>
              <a:gd name="connsiteX3" fmla="*/ 1856694 w 1877718"/>
              <a:gd name="connsiteY3" fmla="*/ 850828 h 1863247"/>
              <a:gd name="connsiteX4" fmla="*/ 1856669 w 1877718"/>
              <a:gd name="connsiteY4" fmla="*/ 1012446 h 1863247"/>
              <a:gd name="connsiteX5" fmla="*/ 1026891 w 1877718"/>
              <a:gd name="connsiteY5" fmla="*/ 1842223 h 1863247"/>
              <a:gd name="connsiteX6" fmla="*/ 865274 w 1877718"/>
              <a:gd name="connsiteY6" fmla="*/ 1842198 h 1863247"/>
              <a:gd name="connsiteX7" fmla="*/ 35496 w 1877718"/>
              <a:gd name="connsiteY7" fmla="*/ 1012420 h 1863247"/>
              <a:gd name="connsiteX8" fmla="*/ 35521 w 1877718"/>
              <a:gd name="connsiteY8" fmla="*/ 850803 h 1863247"/>
              <a:gd name="connsiteX0-1" fmla="*/ 35521 w 1877718"/>
              <a:gd name="connsiteY0-2" fmla="*/ 850803 h 1863247"/>
              <a:gd name="connsiteX1-3" fmla="*/ 865299 w 1877718"/>
              <a:gd name="connsiteY1-4" fmla="*/ 21025 h 1863247"/>
              <a:gd name="connsiteX2-5" fmla="*/ 1026916 w 1877718"/>
              <a:gd name="connsiteY2-6" fmla="*/ 21050 h 1863247"/>
              <a:gd name="connsiteX3-7" fmla="*/ 1856694 w 1877718"/>
              <a:gd name="connsiteY3-8" fmla="*/ 850828 h 1863247"/>
              <a:gd name="connsiteX4-9" fmla="*/ 1856669 w 1877718"/>
              <a:gd name="connsiteY4-10" fmla="*/ 1012446 h 1863247"/>
              <a:gd name="connsiteX5-11" fmla="*/ 1026891 w 1877718"/>
              <a:gd name="connsiteY5-12" fmla="*/ 1842223 h 1863247"/>
              <a:gd name="connsiteX6-13" fmla="*/ 865274 w 1877718"/>
              <a:gd name="connsiteY6-14" fmla="*/ 1842198 h 1863247"/>
              <a:gd name="connsiteX7-15" fmla="*/ 35496 w 1877718"/>
              <a:gd name="connsiteY7-16" fmla="*/ 1012420 h 1863247"/>
              <a:gd name="connsiteX8-17" fmla="*/ 35521 w 1877718"/>
              <a:gd name="connsiteY8-18" fmla="*/ 850803 h 1863247"/>
              <a:gd name="connsiteX0-19" fmla="*/ 35521 w 1877718"/>
              <a:gd name="connsiteY0-20" fmla="*/ 850813 h 1863257"/>
              <a:gd name="connsiteX1-21" fmla="*/ 865299 w 1877718"/>
              <a:gd name="connsiteY1-22" fmla="*/ 21035 h 1863257"/>
              <a:gd name="connsiteX2-23" fmla="*/ 1026916 w 1877718"/>
              <a:gd name="connsiteY2-24" fmla="*/ 21060 h 1863257"/>
              <a:gd name="connsiteX3-25" fmla="*/ 1856694 w 1877718"/>
              <a:gd name="connsiteY3-26" fmla="*/ 850838 h 1863257"/>
              <a:gd name="connsiteX4-27" fmla="*/ 1856669 w 1877718"/>
              <a:gd name="connsiteY4-28" fmla="*/ 1012456 h 1863257"/>
              <a:gd name="connsiteX5-29" fmla="*/ 1026891 w 1877718"/>
              <a:gd name="connsiteY5-30" fmla="*/ 1842233 h 1863257"/>
              <a:gd name="connsiteX6-31" fmla="*/ 865274 w 1877718"/>
              <a:gd name="connsiteY6-32" fmla="*/ 1842208 h 1863257"/>
              <a:gd name="connsiteX7-33" fmla="*/ 35496 w 1877718"/>
              <a:gd name="connsiteY7-34" fmla="*/ 1012430 h 1863257"/>
              <a:gd name="connsiteX8-35" fmla="*/ 35521 w 1877718"/>
              <a:gd name="connsiteY8-36" fmla="*/ 850813 h 1863257"/>
              <a:gd name="connsiteX0-37" fmla="*/ 35521 w 1877718"/>
              <a:gd name="connsiteY0-38" fmla="*/ 865273 h 1877717"/>
              <a:gd name="connsiteX1-39" fmla="*/ 865299 w 1877718"/>
              <a:gd name="connsiteY1-40" fmla="*/ 35495 h 1877717"/>
              <a:gd name="connsiteX2-41" fmla="*/ 1026916 w 1877718"/>
              <a:gd name="connsiteY2-42" fmla="*/ 35520 h 1877717"/>
              <a:gd name="connsiteX3-43" fmla="*/ 1856694 w 1877718"/>
              <a:gd name="connsiteY3-44" fmla="*/ 865298 h 1877717"/>
              <a:gd name="connsiteX4-45" fmla="*/ 1856669 w 1877718"/>
              <a:gd name="connsiteY4-46" fmla="*/ 1026916 h 1877717"/>
              <a:gd name="connsiteX5-47" fmla="*/ 1026891 w 1877718"/>
              <a:gd name="connsiteY5-48" fmla="*/ 1856693 h 1877717"/>
              <a:gd name="connsiteX6-49" fmla="*/ 865274 w 1877718"/>
              <a:gd name="connsiteY6-50" fmla="*/ 1856668 h 1877717"/>
              <a:gd name="connsiteX7-51" fmla="*/ 35496 w 1877718"/>
              <a:gd name="connsiteY7-52" fmla="*/ 1026890 h 1877717"/>
              <a:gd name="connsiteX8-53" fmla="*/ 35521 w 1877718"/>
              <a:gd name="connsiteY8-54" fmla="*/ 865273 h 1877717"/>
              <a:gd name="connsiteX0-55" fmla="*/ 35521 w 1877718"/>
              <a:gd name="connsiteY0-56" fmla="*/ 865273 h 1877717"/>
              <a:gd name="connsiteX1-57" fmla="*/ 865299 w 1877718"/>
              <a:gd name="connsiteY1-58" fmla="*/ 35495 h 1877717"/>
              <a:gd name="connsiteX2-59" fmla="*/ 1026916 w 1877718"/>
              <a:gd name="connsiteY2-60" fmla="*/ 35520 h 1877717"/>
              <a:gd name="connsiteX3-61" fmla="*/ 1856694 w 1877718"/>
              <a:gd name="connsiteY3-62" fmla="*/ 865298 h 1877717"/>
              <a:gd name="connsiteX4-63" fmla="*/ 1856669 w 1877718"/>
              <a:gd name="connsiteY4-64" fmla="*/ 1026916 h 1877717"/>
              <a:gd name="connsiteX5-65" fmla="*/ 1026891 w 1877718"/>
              <a:gd name="connsiteY5-66" fmla="*/ 1856693 h 1877717"/>
              <a:gd name="connsiteX6-67" fmla="*/ 865274 w 1877718"/>
              <a:gd name="connsiteY6-68" fmla="*/ 1856668 h 1877717"/>
              <a:gd name="connsiteX7-69" fmla="*/ 35496 w 1877718"/>
              <a:gd name="connsiteY7-70" fmla="*/ 1026890 h 1877717"/>
              <a:gd name="connsiteX8-71" fmla="*/ 35521 w 1877718"/>
              <a:gd name="connsiteY8-72" fmla="*/ 865273 h 1877717"/>
              <a:gd name="connsiteX0-73" fmla="*/ 35521 w 1877718"/>
              <a:gd name="connsiteY0-74" fmla="*/ 865273 h 1877717"/>
              <a:gd name="connsiteX1-75" fmla="*/ 865299 w 1877718"/>
              <a:gd name="connsiteY1-76" fmla="*/ 35495 h 1877717"/>
              <a:gd name="connsiteX2-77" fmla="*/ 1026916 w 1877718"/>
              <a:gd name="connsiteY2-78" fmla="*/ 35520 h 1877717"/>
              <a:gd name="connsiteX3-79" fmla="*/ 1856694 w 1877718"/>
              <a:gd name="connsiteY3-80" fmla="*/ 865298 h 1877717"/>
              <a:gd name="connsiteX4-81" fmla="*/ 1856669 w 1877718"/>
              <a:gd name="connsiteY4-82" fmla="*/ 1026916 h 1877717"/>
              <a:gd name="connsiteX5-83" fmla="*/ 1026891 w 1877718"/>
              <a:gd name="connsiteY5-84" fmla="*/ 1856693 h 1877717"/>
              <a:gd name="connsiteX6-85" fmla="*/ 865274 w 1877718"/>
              <a:gd name="connsiteY6-86" fmla="*/ 1856668 h 1877717"/>
              <a:gd name="connsiteX7-87" fmla="*/ 35496 w 1877718"/>
              <a:gd name="connsiteY7-88" fmla="*/ 1026890 h 1877717"/>
              <a:gd name="connsiteX8-89" fmla="*/ 35521 w 1877718"/>
              <a:gd name="connsiteY8-90" fmla="*/ 865273 h 1877717"/>
              <a:gd name="connsiteX0-91" fmla="*/ 35521 w 1877729"/>
              <a:gd name="connsiteY0-92" fmla="*/ 865273 h 1877717"/>
              <a:gd name="connsiteX1-93" fmla="*/ 865299 w 1877729"/>
              <a:gd name="connsiteY1-94" fmla="*/ 35495 h 1877717"/>
              <a:gd name="connsiteX2-95" fmla="*/ 1026916 w 1877729"/>
              <a:gd name="connsiteY2-96" fmla="*/ 35520 h 1877717"/>
              <a:gd name="connsiteX3-97" fmla="*/ 1856694 w 1877729"/>
              <a:gd name="connsiteY3-98" fmla="*/ 865298 h 1877717"/>
              <a:gd name="connsiteX4-99" fmla="*/ 1856669 w 1877729"/>
              <a:gd name="connsiteY4-100" fmla="*/ 1026916 h 1877717"/>
              <a:gd name="connsiteX5-101" fmla="*/ 1026891 w 1877729"/>
              <a:gd name="connsiteY5-102" fmla="*/ 1856693 h 1877717"/>
              <a:gd name="connsiteX6-103" fmla="*/ 865274 w 1877729"/>
              <a:gd name="connsiteY6-104" fmla="*/ 1856668 h 1877717"/>
              <a:gd name="connsiteX7-105" fmla="*/ 35496 w 1877729"/>
              <a:gd name="connsiteY7-106" fmla="*/ 1026890 h 1877717"/>
              <a:gd name="connsiteX8-107" fmla="*/ 35521 w 1877729"/>
              <a:gd name="connsiteY8-108" fmla="*/ 865273 h 1877717"/>
              <a:gd name="connsiteX0-109" fmla="*/ 35521 w 1892189"/>
              <a:gd name="connsiteY0-110" fmla="*/ 865273 h 1877717"/>
              <a:gd name="connsiteX1-111" fmla="*/ 865299 w 1892189"/>
              <a:gd name="connsiteY1-112" fmla="*/ 35495 h 1877717"/>
              <a:gd name="connsiteX2-113" fmla="*/ 1026916 w 1892189"/>
              <a:gd name="connsiteY2-114" fmla="*/ 35520 h 1877717"/>
              <a:gd name="connsiteX3-115" fmla="*/ 1856694 w 1892189"/>
              <a:gd name="connsiteY3-116" fmla="*/ 865298 h 1877717"/>
              <a:gd name="connsiteX4-117" fmla="*/ 1856669 w 1892189"/>
              <a:gd name="connsiteY4-118" fmla="*/ 1026916 h 1877717"/>
              <a:gd name="connsiteX5-119" fmla="*/ 1026891 w 1892189"/>
              <a:gd name="connsiteY5-120" fmla="*/ 1856693 h 1877717"/>
              <a:gd name="connsiteX6-121" fmla="*/ 865274 w 1892189"/>
              <a:gd name="connsiteY6-122" fmla="*/ 1856668 h 1877717"/>
              <a:gd name="connsiteX7-123" fmla="*/ 35496 w 1892189"/>
              <a:gd name="connsiteY7-124" fmla="*/ 1026890 h 1877717"/>
              <a:gd name="connsiteX8-125" fmla="*/ 35521 w 1892189"/>
              <a:gd name="connsiteY8-126" fmla="*/ 865273 h 1877717"/>
              <a:gd name="connsiteX0-127" fmla="*/ 35521 w 1892189"/>
              <a:gd name="connsiteY0-128" fmla="*/ 865273 h 1877717"/>
              <a:gd name="connsiteX1-129" fmla="*/ 865299 w 1892189"/>
              <a:gd name="connsiteY1-130" fmla="*/ 35495 h 1877717"/>
              <a:gd name="connsiteX2-131" fmla="*/ 1026916 w 1892189"/>
              <a:gd name="connsiteY2-132" fmla="*/ 35520 h 1877717"/>
              <a:gd name="connsiteX3-133" fmla="*/ 1856694 w 1892189"/>
              <a:gd name="connsiteY3-134" fmla="*/ 865298 h 1877717"/>
              <a:gd name="connsiteX4-135" fmla="*/ 1856669 w 1892189"/>
              <a:gd name="connsiteY4-136" fmla="*/ 1026916 h 1877717"/>
              <a:gd name="connsiteX5-137" fmla="*/ 1026891 w 1892189"/>
              <a:gd name="connsiteY5-138" fmla="*/ 1856693 h 1877717"/>
              <a:gd name="connsiteX6-139" fmla="*/ 865274 w 1892189"/>
              <a:gd name="connsiteY6-140" fmla="*/ 1856668 h 1877717"/>
              <a:gd name="connsiteX7-141" fmla="*/ 35496 w 1892189"/>
              <a:gd name="connsiteY7-142" fmla="*/ 1026890 h 1877717"/>
              <a:gd name="connsiteX8-143" fmla="*/ 35521 w 1892189"/>
              <a:gd name="connsiteY8-144" fmla="*/ 865273 h 1877717"/>
              <a:gd name="connsiteX0-145" fmla="*/ 35521 w 1892189"/>
              <a:gd name="connsiteY0-146" fmla="*/ 865273 h 1877717"/>
              <a:gd name="connsiteX1-147" fmla="*/ 865299 w 1892189"/>
              <a:gd name="connsiteY1-148" fmla="*/ 35495 h 1877717"/>
              <a:gd name="connsiteX2-149" fmla="*/ 1026916 w 1892189"/>
              <a:gd name="connsiteY2-150" fmla="*/ 35520 h 1877717"/>
              <a:gd name="connsiteX3-151" fmla="*/ 1856694 w 1892189"/>
              <a:gd name="connsiteY3-152" fmla="*/ 865298 h 1877717"/>
              <a:gd name="connsiteX4-153" fmla="*/ 1856669 w 1892189"/>
              <a:gd name="connsiteY4-154" fmla="*/ 1026916 h 1877717"/>
              <a:gd name="connsiteX5-155" fmla="*/ 1026891 w 1892189"/>
              <a:gd name="connsiteY5-156" fmla="*/ 1856693 h 1877717"/>
              <a:gd name="connsiteX6-157" fmla="*/ 865274 w 1892189"/>
              <a:gd name="connsiteY6-158" fmla="*/ 1856668 h 1877717"/>
              <a:gd name="connsiteX7-159" fmla="*/ 35496 w 1892189"/>
              <a:gd name="connsiteY7-160" fmla="*/ 1026890 h 1877717"/>
              <a:gd name="connsiteX8-161" fmla="*/ 35521 w 1892189"/>
              <a:gd name="connsiteY8-162" fmla="*/ 865273 h 1877717"/>
              <a:gd name="connsiteX0-163" fmla="*/ 35521 w 1892189"/>
              <a:gd name="connsiteY0-164" fmla="*/ 865273 h 1877728"/>
              <a:gd name="connsiteX1-165" fmla="*/ 865299 w 1892189"/>
              <a:gd name="connsiteY1-166" fmla="*/ 35495 h 1877728"/>
              <a:gd name="connsiteX2-167" fmla="*/ 1026916 w 1892189"/>
              <a:gd name="connsiteY2-168" fmla="*/ 35520 h 1877728"/>
              <a:gd name="connsiteX3-169" fmla="*/ 1856694 w 1892189"/>
              <a:gd name="connsiteY3-170" fmla="*/ 865298 h 1877728"/>
              <a:gd name="connsiteX4-171" fmla="*/ 1856669 w 1892189"/>
              <a:gd name="connsiteY4-172" fmla="*/ 1026916 h 1877728"/>
              <a:gd name="connsiteX5-173" fmla="*/ 1026891 w 1892189"/>
              <a:gd name="connsiteY5-174" fmla="*/ 1856693 h 1877728"/>
              <a:gd name="connsiteX6-175" fmla="*/ 865274 w 1892189"/>
              <a:gd name="connsiteY6-176" fmla="*/ 1856668 h 1877728"/>
              <a:gd name="connsiteX7-177" fmla="*/ 35496 w 1892189"/>
              <a:gd name="connsiteY7-178" fmla="*/ 1026890 h 1877728"/>
              <a:gd name="connsiteX8-179" fmla="*/ 35521 w 1892189"/>
              <a:gd name="connsiteY8-180" fmla="*/ 865273 h 1877728"/>
              <a:gd name="connsiteX0-181" fmla="*/ 35521 w 1892189"/>
              <a:gd name="connsiteY0-182" fmla="*/ 865273 h 1892188"/>
              <a:gd name="connsiteX1-183" fmla="*/ 865299 w 1892189"/>
              <a:gd name="connsiteY1-184" fmla="*/ 35495 h 1892188"/>
              <a:gd name="connsiteX2-185" fmla="*/ 1026916 w 1892189"/>
              <a:gd name="connsiteY2-186" fmla="*/ 35520 h 1892188"/>
              <a:gd name="connsiteX3-187" fmla="*/ 1856694 w 1892189"/>
              <a:gd name="connsiteY3-188" fmla="*/ 865298 h 1892188"/>
              <a:gd name="connsiteX4-189" fmla="*/ 1856669 w 1892189"/>
              <a:gd name="connsiteY4-190" fmla="*/ 1026916 h 1892188"/>
              <a:gd name="connsiteX5-191" fmla="*/ 1026891 w 1892189"/>
              <a:gd name="connsiteY5-192" fmla="*/ 1856693 h 1892188"/>
              <a:gd name="connsiteX6-193" fmla="*/ 865274 w 1892189"/>
              <a:gd name="connsiteY6-194" fmla="*/ 1856668 h 1892188"/>
              <a:gd name="connsiteX7-195" fmla="*/ 35496 w 1892189"/>
              <a:gd name="connsiteY7-196" fmla="*/ 1026890 h 1892188"/>
              <a:gd name="connsiteX8-197" fmla="*/ 35521 w 1892189"/>
              <a:gd name="connsiteY8-198" fmla="*/ 865273 h 1892188"/>
              <a:gd name="connsiteX0-199" fmla="*/ 35521 w 1892189"/>
              <a:gd name="connsiteY0-200" fmla="*/ 865273 h 1892188"/>
              <a:gd name="connsiteX1-201" fmla="*/ 865299 w 1892189"/>
              <a:gd name="connsiteY1-202" fmla="*/ 35495 h 1892188"/>
              <a:gd name="connsiteX2-203" fmla="*/ 1026916 w 1892189"/>
              <a:gd name="connsiteY2-204" fmla="*/ 35520 h 1892188"/>
              <a:gd name="connsiteX3-205" fmla="*/ 1856694 w 1892189"/>
              <a:gd name="connsiteY3-206" fmla="*/ 865298 h 1892188"/>
              <a:gd name="connsiteX4-207" fmla="*/ 1856669 w 1892189"/>
              <a:gd name="connsiteY4-208" fmla="*/ 1026916 h 1892188"/>
              <a:gd name="connsiteX5-209" fmla="*/ 1026891 w 1892189"/>
              <a:gd name="connsiteY5-210" fmla="*/ 1856693 h 1892188"/>
              <a:gd name="connsiteX6-211" fmla="*/ 865274 w 1892189"/>
              <a:gd name="connsiteY6-212" fmla="*/ 1856668 h 1892188"/>
              <a:gd name="connsiteX7-213" fmla="*/ 35496 w 1892189"/>
              <a:gd name="connsiteY7-214" fmla="*/ 1026890 h 1892188"/>
              <a:gd name="connsiteX8-215" fmla="*/ 35521 w 1892189"/>
              <a:gd name="connsiteY8-216" fmla="*/ 865273 h 1892188"/>
              <a:gd name="connsiteX0-217" fmla="*/ 35521 w 1892189"/>
              <a:gd name="connsiteY0-218" fmla="*/ 865273 h 1892188"/>
              <a:gd name="connsiteX1-219" fmla="*/ 865299 w 1892189"/>
              <a:gd name="connsiteY1-220" fmla="*/ 35495 h 1892188"/>
              <a:gd name="connsiteX2-221" fmla="*/ 1026916 w 1892189"/>
              <a:gd name="connsiteY2-222" fmla="*/ 35520 h 1892188"/>
              <a:gd name="connsiteX3-223" fmla="*/ 1856694 w 1892189"/>
              <a:gd name="connsiteY3-224" fmla="*/ 865298 h 1892188"/>
              <a:gd name="connsiteX4-225" fmla="*/ 1856669 w 1892189"/>
              <a:gd name="connsiteY4-226" fmla="*/ 1026916 h 1892188"/>
              <a:gd name="connsiteX5-227" fmla="*/ 1026891 w 1892189"/>
              <a:gd name="connsiteY5-228" fmla="*/ 1856693 h 1892188"/>
              <a:gd name="connsiteX6-229" fmla="*/ 865274 w 1892189"/>
              <a:gd name="connsiteY6-230" fmla="*/ 1856668 h 1892188"/>
              <a:gd name="connsiteX7-231" fmla="*/ 35496 w 1892189"/>
              <a:gd name="connsiteY7-232" fmla="*/ 1026890 h 1892188"/>
              <a:gd name="connsiteX8-233" fmla="*/ 35521 w 1892189"/>
              <a:gd name="connsiteY8-234" fmla="*/ 865273 h 1892188"/>
              <a:gd name="connsiteX0-235" fmla="*/ 35521 w 1892189"/>
              <a:gd name="connsiteY0-236" fmla="*/ 865273 h 1892188"/>
              <a:gd name="connsiteX1-237" fmla="*/ 865299 w 1892189"/>
              <a:gd name="connsiteY1-238" fmla="*/ 35495 h 1892188"/>
              <a:gd name="connsiteX2-239" fmla="*/ 1026916 w 1892189"/>
              <a:gd name="connsiteY2-240" fmla="*/ 35520 h 1892188"/>
              <a:gd name="connsiteX3-241" fmla="*/ 1856694 w 1892189"/>
              <a:gd name="connsiteY3-242" fmla="*/ 865298 h 1892188"/>
              <a:gd name="connsiteX4-243" fmla="*/ 1856669 w 1892189"/>
              <a:gd name="connsiteY4-244" fmla="*/ 1026916 h 1892188"/>
              <a:gd name="connsiteX5-245" fmla="*/ 1026891 w 1892189"/>
              <a:gd name="connsiteY5-246" fmla="*/ 1856693 h 1892188"/>
              <a:gd name="connsiteX6-247" fmla="*/ 865274 w 1892189"/>
              <a:gd name="connsiteY6-248" fmla="*/ 1856668 h 1892188"/>
              <a:gd name="connsiteX7-249" fmla="*/ 35496 w 1892189"/>
              <a:gd name="connsiteY7-250" fmla="*/ 1026890 h 1892188"/>
              <a:gd name="connsiteX8-251" fmla="*/ 35521 w 1892189"/>
              <a:gd name="connsiteY8-252" fmla="*/ 865273 h 189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892189" h="1892188">
                <a:moveTo>
                  <a:pt x="35521" y="865273"/>
                </a:moveTo>
                <a:cubicBezTo>
                  <a:pt x="35521" y="865273"/>
                  <a:pt x="865299" y="35495"/>
                  <a:pt x="865299" y="35495"/>
                </a:cubicBezTo>
                <a:cubicBezTo>
                  <a:pt x="912643" y="-11849"/>
                  <a:pt x="979572" y="-11824"/>
                  <a:pt x="1026916" y="35520"/>
                </a:cubicBezTo>
                <a:cubicBezTo>
                  <a:pt x="1026916" y="35520"/>
                  <a:pt x="1856694" y="865298"/>
                  <a:pt x="1856694" y="865298"/>
                </a:cubicBezTo>
                <a:cubicBezTo>
                  <a:pt x="1904038" y="912642"/>
                  <a:pt x="1904013" y="979572"/>
                  <a:pt x="1856669" y="1026916"/>
                </a:cubicBezTo>
                <a:cubicBezTo>
                  <a:pt x="1856669" y="1026916"/>
                  <a:pt x="1026891" y="1856693"/>
                  <a:pt x="1026891" y="1856693"/>
                </a:cubicBezTo>
                <a:cubicBezTo>
                  <a:pt x="979547" y="1904037"/>
                  <a:pt x="912618" y="1904011"/>
                  <a:pt x="865274" y="1856668"/>
                </a:cubicBezTo>
                <a:cubicBezTo>
                  <a:pt x="865274" y="1856667"/>
                  <a:pt x="35496" y="1026889"/>
                  <a:pt x="35496" y="1026890"/>
                </a:cubicBezTo>
                <a:cubicBezTo>
                  <a:pt x="-11848" y="979545"/>
                  <a:pt x="-11823" y="912617"/>
                  <a:pt x="35521" y="865273"/>
                </a:cubicBezTo>
                <a:close/>
              </a:path>
            </a:pathLst>
          </a:custGeom>
          <a:solidFill>
            <a:schemeClr val="accent1">
              <a:lumMod val="40000"/>
              <a:lumOff val="60000"/>
              <a:alpha val="2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45739" name="直接连接符 1"/>
          <p:cNvCxnSpPr/>
          <p:nvPr>
            <p:custDataLst>
              <p:tags r:id="rId10"/>
            </p:custDataLst>
          </p:nvPr>
        </p:nvCxnSpPr>
        <p:spPr>
          <a:xfrm>
            <a:off x="740410" y="1534160"/>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cxnSp>
        <p:nvCxnSpPr>
          <p:cNvPr id="3145741" name="直接连接符 2"/>
          <p:cNvCxnSpPr/>
          <p:nvPr>
            <p:custDataLst>
              <p:tags r:id="rId11"/>
            </p:custDataLst>
          </p:nvPr>
        </p:nvCxnSpPr>
        <p:spPr>
          <a:xfrm>
            <a:off x="11346815" y="5031105"/>
            <a:ext cx="0" cy="1152525"/>
          </a:xfrm>
          <a:prstGeom prst="line">
            <a:avLst/>
          </a:prstGeom>
          <a:ln w="9525" cap="rnd">
            <a:solidFill>
              <a:schemeClr val="accent1">
                <a:alpha val="35000"/>
              </a:schemeClr>
            </a:solidFill>
            <a:round/>
          </a:ln>
        </p:spPr>
        <p:style>
          <a:lnRef idx="2">
            <a:schemeClr val="accent1"/>
          </a:lnRef>
          <a:fillRef idx="0">
            <a:srgbClr val="FFFFFF"/>
          </a:fillRef>
          <a:effectRef idx="0">
            <a:srgbClr val="FFFFFF"/>
          </a:effectRef>
          <a:fontRef idx="minor">
            <a:schemeClr val="tx1"/>
          </a:fontRef>
        </p:style>
      </p:cxnSp>
      <p:sp>
        <p:nvSpPr>
          <p:cNvPr id="1049266" name="文本框 6"/>
          <p:cNvSpPr txBox="1"/>
          <p:nvPr>
            <p:custDataLst>
              <p:tags r:id="rId12"/>
            </p:custDataLst>
          </p:nvPr>
        </p:nvSpPr>
        <p:spPr>
          <a:xfrm>
            <a:off x="1266825" y="995680"/>
            <a:ext cx="10015220" cy="3036570"/>
          </a:xfrm>
          <a:prstGeom prst="rect">
            <a:avLst/>
          </a:prstGeom>
          <a:noFill/>
        </p:spPr>
        <p:txBody>
          <a:bodyPr wrap="square" rtlCol="0" anchor="ctr" anchorCtr="0">
            <a:normAutofit/>
          </a:bodyPr>
          <a:lstStyle/>
          <a:p>
            <a:pPr marL="0" lvl="0" indent="0" fontAlgn="auto">
              <a:lnSpc>
                <a:spcPct val="150000"/>
              </a:lnSpc>
            </a:pPr>
            <a:r>
              <a:rPr lang="zh-CN" altLang="en-US" sz="2200" kern="0" dirty="0">
                <a:ln>
                  <a:noFill/>
                  <a:prstDash val="sysDot"/>
                </a:ln>
                <a:solidFill>
                  <a:schemeClr val="tx1">
                    <a:lumMod val="85000"/>
                    <a:lumOff val="15000"/>
                  </a:schemeClr>
                </a:solidFill>
                <a:latin typeface="+mn-ea"/>
                <a:sym typeface="+mn-ea"/>
              </a:rPr>
              <a:t>你校英文报正在开展以</a:t>
            </a:r>
            <a:r>
              <a:rPr lang="en-US" altLang="zh-CN" sz="2200" kern="0" dirty="0">
                <a:ln>
                  <a:noFill/>
                  <a:prstDash val="sysDot"/>
                </a:ln>
                <a:solidFill>
                  <a:schemeClr val="tx1">
                    <a:lumMod val="85000"/>
                    <a:lumOff val="15000"/>
                  </a:schemeClr>
                </a:solidFill>
                <a:latin typeface="+mn-ea"/>
                <a:sym typeface="+mn-ea"/>
              </a:rPr>
              <a:t> Students’ Time Spent on Physical Exercise Weekly </a:t>
            </a:r>
            <a:r>
              <a:rPr lang="zh-CN" altLang="en-US" sz="2200" kern="0" dirty="0">
                <a:ln>
                  <a:noFill/>
                  <a:prstDash val="sysDot"/>
                </a:ln>
                <a:solidFill>
                  <a:schemeClr val="tx1">
                    <a:lumMod val="85000"/>
                    <a:lumOff val="15000"/>
                  </a:schemeClr>
                </a:solidFill>
                <a:latin typeface="+mn-ea"/>
                <a:sym typeface="+mn-ea"/>
              </a:rPr>
              <a:t>题的讨论。请使用图表中的调查结果写一篇短文投稿，内容包括：</a:t>
            </a:r>
            <a:r>
              <a:rPr lang="en-US" altLang="zh-CN" sz="2200" kern="0" dirty="0">
                <a:ln>
                  <a:noFill/>
                  <a:prstDash val="sysDot"/>
                </a:ln>
                <a:solidFill>
                  <a:schemeClr val="tx1">
                    <a:lumMod val="85000"/>
                    <a:lumOff val="15000"/>
                  </a:schemeClr>
                </a:solidFill>
                <a:latin typeface="+mn-ea"/>
                <a:sym typeface="+mn-ea"/>
              </a:rPr>
              <a:t>1.</a:t>
            </a:r>
            <a:r>
              <a:rPr lang="zh-CN" altLang="en-US" sz="2200" kern="0" dirty="0">
                <a:ln>
                  <a:noFill/>
                  <a:prstDash val="sysDot"/>
                </a:ln>
                <a:solidFill>
                  <a:schemeClr val="tx1">
                    <a:lumMod val="85000"/>
                    <a:lumOff val="15000"/>
                  </a:schemeClr>
                </a:solidFill>
                <a:latin typeface="+mn-ea"/>
                <a:sym typeface="+mn-ea"/>
              </a:rPr>
              <a:t>描述调查结果；</a:t>
            </a:r>
            <a:r>
              <a:rPr lang="en-US" altLang="zh-CN" sz="2200" kern="0" dirty="0">
                <a:ln>
                  <a:noFill/>
                  <a:prstDash val="sysDot"/>
                </a:ln>
                <a:solidFill>
                  <a:schemeClr val="tx1">
                    <a:lumMod val="85000"/>
                    <a:lumOff val="15000"/>
                  </a:schemeClr>
                </a:solidFill>
                <a:latin typeface="+mn-ea"/>
                <a:sym typeface="+mn-ea"/>
              </a:rPr>
              <a:t>2.</a:t>
            </a:r>
            <a:r>
              <a:rPr lang="zh-CN" altLang="en-US" sz="2200" kern="0" dirty="0">
                <a:ln>
                  <a:noFill/>
                  <a:prstDash val="sysDot"/>
                </a:ln>
                <a:solidFill>
                  <a:schemeClr val="tx1">
                    <a:lumMod val="85000"/>
                    <a:lumOff val="15000"/>
                  </a:schemeClr>
                </a:solidFill>
                <a:latin typeface="+mn-ea"/>
                <a:sym typeface="+mn-ea"/>
              </a:rPr>
              <a:t>分析其原因并给出建议。</a:t>
            </a:r>
            <a:endParaRPr lang="zh-CN" altLang="en-US" sz="22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en-US" altLang="zh-CN" sz="2200" kern="0" dirty="0">
              <a:ln>
                <a:noFill/>
                <a:prstDash val="sysDot"/>
              </a:ln>
              <a:solidFill>
                <a:schemeClr val="tx1">
                  <a:lumMod val="85000"/>
                  <a:lumOff val="15000"/>
                </a:schemeClr>
              </a:solidFill>
              <a:latin typeface="+mn-ea"/>
              <a:sym typeface="+mn-ea"/>
            </a:endParaRPr>
          </a:p>
          <a:p>
            <a:pPr marL="0" lvl="0" indent="0" fontAlgn="auto">
              <a:lnSpc>
                <a:spcPct val="150000"/>
              </a:lnSpc>
            </a:pPr>
            <a:r>
              <a:rPr lang="zh-CN" altLang="en-US" sz="2200" kern="0" dirty="0">
                <a:ln>
                  <a:noFill/>
                  <a:prstDash val="sysDot"/>
                </a:ln>
                <a:solidFill>
                  <a:schemeClr val="tx1">
                    <a:lumMod val="85000"/>
                    <a:lumOff val="15000"/>
                  </a:schemeClr>
                </a:solidFill>
                <a:latin typeface="+mn-ea"/>
                <a:sym typeface="+mn-ea"/>
              </a:rPr>
              <a:t>注意：</a:t>
            </a:r>
            <a:r>
              <a:rPr lang="en-US" altLang="zh-CN" sz="2200" kern="0" dirty="0">
                <a:ln>
                  <a:noFill/>
                  <a:prstDash val="sysDot"/>
                </a:ln>
                <a:solidFill>
                  <a:schemeClr val="tx1">
                    <a:lumMod val="85000"/>
                    <a:lumOff val="15000"/>
                  </a:schemeClr>
                </a:solidFill>
                <a:latin typeface="+mn-ea"/>
                <a:sym typeface="+mn-ea"/>
              </a:rPr>
              <a:t>1.</a:t>
            </a:r>
            <a:r>
              <a:rPr lang="zh-CN" altLang="en-US" sz="2200" kern="0" dirty="0">
                <a:ln>
                  <a:noFill/>
                  <a:prstDash val="sysDot"/>
                </a:ln>
                <a:solidFill>
                  <a:schemeClr val="tx1">
                    <a:lumMod val="85000"/>
                    <a:lumOff val="15000"/>
                  </a:schemeClr>
                </a:solidFill>
                <a:latin typeface="+mn-ea"/>
                <a:sym typeface="+mn-ea"/>
              </a:rPr>
              <a:t>写作词数应为</a:t>
            </a:r>
            <a:r>
              <a:rPr lang="en-US" altLang="zh-CN" sz="2200" kern="0" dirty="0">
                <a:ln>
                  <a:noFill/>
                  <a:prstDash val="sysDot"/>
                </a:ln>
                <a:solidFill>
                  <a:schemeClr val="tx1">
                    <a:lumMod val="85000"/>
                    <a:lumOff val="15000"/>
                  </a:schemeClr>
                </a:solidFill>
                <a:latin typeface="+mn-ea"/>
                <a:sym typeface="+mn-ea"/>
              </a:rPr>
              <a:t>80</a:t>
            </a:r>
            <a:r>
              <a:rPr lang="zh-CN" altLang="en-US" sz="2200" kern="0" dirty="0">
                <a:ln>
                  <a:noFill/>
                  <a:prstDash val="sysDot"/>
                </a:ln>
                <a:solidFill>
                  <a:schemeClr val="tx1">
                    <a:lumMod val="85000"/>
                    <a:lumOff val="15000"/>
                  </a:schemeClr>
                </a:solidFill>
                <a:latin typeface="+mn-ea"/>
                <a:sym typeface="+mn-ea"/>
              </a:rPr>
              <a:t>左右；</a:t>
            </a:r>
            <a:r>
              <a:rPr lang="en-US" altLang="zh-CN" sz="2200" kern="0" dirty="0">
                <a:ln>
                  <a:noFill/>
                  <a:prstDash val="sysDot"/>
                </a:ln>
                <a:solidFill>
                  <a:schemeClr val="tx1">
                    <a:lumMod val="85000"/>
                    <a:lumOff val="15000"/>
                  </a:schemeClr>
                </a:solidFill>
                <a:latin typeface="+mn-ea"/>
                <a:sym typeface="+mn-ea"/>
              </a:rPr>
              <a:t>2.</a:t>
            </a:r>
            <a:r>
              <a:rPr lang="zh-CN" altLang="en-US" sz="2200" kern="0" dirty="0">
                <a:ln>
                  <a:noFill/>
                  <a:prstDash val="sysDot"/>
                </a:ln>
                <a:solidFill>
                  <a:schemeClr val="tx1">
                    <a:lumMod val="85000"/>
                    <a:lumOff val="15000"/>
                  </a:schemeClr>
                </a:solidFill>
                <a:latin typeface="+mn-ea"/>
                <a:sym typeface="+mn-ea"/>
              </a:rPr>
              <a:t>短文的题目和首句已为你写好。</a:t>
            </a:r>
            <a:endParaRPr lang="zh-CN" altLang="en-US" sz="2200" kern="0" dirty="0">
              <a:ln>
                <a:noFill/>
                <a:prstDash val="sysDot"/>
              </a:ln>
              <a:solidFill>
                <a:schemeClr val="tx1">
                  <a:lumMod val="85000"/>
                  <a:lumOff val="15000"/>
                </a:schemeClr>
              </a:solidFill>
              <a:latin typeface="+mn-ea"/>
              <a:sym typeface="+mn-ea"/>
            </a:endParaRPr>
          </a:p>
          <a:p>
            <a:pPr marL="0" lvl="0" indent="0" fontAlgn="auto">
              <a:lnSpc>
                <a:spcPct val="150000"/>
              </a:lnSpc>
            </a:pPr>
            <a:endParaRPr lang="zh-CN" altLang="en-US" sz="2200" kern="0" dirty="0">
              <a:ln>
                <a:noFill/>
                <a:prstDash val="sysDot"/>
              </a:ln>
              <a:solidFill>
                <a:schemeClr val="tx1">
                  <a:lumMod val="85000"/>
                  <a:lumOff val="15000"/>
                </a:schemeClr>
              </a:solidFill>
              <a:latin typeface="+mn-ea"/>
              <a:sym typeface="+mn-ea"/>
            </a:endParaRPr>
          </a:p>
        </p:txBody>
      </p:sp>
      <p:pic>
        <p:nvPicPr>
          <p:cNvPr id="2" name="图片 1" descr="640"/>
          <p:cNvPicPr>
            <a:picLocks noChangeAspect="1"/>
          </p:cNvPicPr>
          <p:nvPr/>
        </p:nvPicPr>
        <p:blipFill>
          <a:blip r:embed="rId13"/>
          <a:stretch>
            <a:fillRect/>
          </a:stretch>
        </p:blipFill>
        <p:spPr>
          <a:xfrm>
            <a:off x="3834765" y="3768090"/>
            <a:ext cx="4008120" cy="2522220"/>
          </a:xfrm>
          <a:prstGeom prst="rect">
            <a:avLst/>
          </a:prstGeom>
        </p:spPr>
      </p:pic>
    </p:spTree>
    <p:custDataLst>
      <p:tags r:id="rId1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4" name="任意多边形: 形状 8"/>
          <p:cNvSpPr/>
          <p:nvPr>
            <p:custDataLst>
              <p:tags r:id="rId1"/>
            </p:custDataLst>
          </p:nvPr>
        </p:nvSpPr>
        <p:spPr>
          <a:xfrm>
            <a:off x="3495920" y="971512"/>
            <a:ext cx="5200160" cy="736638"/>
          </a:xfrm>
          <a:custGeom>
            <a:avLst/>
            <a:gdLst/>
            <a:ahLst/>
            <a:cxnLst/>
            <a:rect l="l" t="t" r="r" b="b"/>
            <a:pathLst>
              <a:path w="1104533" h="156465">
                <a:moveTo>
                  <a:pt x="207969" y="27933"/>
                </a:moveTo>
                <a:cubicBezTo>
                  <a:pt x="195337" y="27933"/>
                  <a:pt x="185391" y="32622"/>
                  <a:pt x="178131" y="41998"/>
                </a:cubicBezTo>
                <a:cubicBezTo>
                  <a:pt x="170871" y="51374"/>
                  <a:pt x="167241" y="63517"/>
                  <a:pt x="167241" y="78428"/>
                </a:cubicBezTo>
                <a:cubicBezTo>
                  <a:pt x="167241" y="93143"/>
                  <a:pt x="170790" y="105173"/>
                  <a:pt x="177887" y="114517"/>
                </a:cubicBezTo>
                <a:cubicBezTo>
                  <a:pt x="184984" y="123860"/>
                  <a:pt x="194718" y="128532"/>
                  <a:pt x="207090" y="128532"/>
                </a:cubicBezTo>
                <a:cubicBezTo>
                  <a:pt x="219721" y="128532"/>
                  <a:pt x="229553" y="124056"/>
                  <a:pt x="236586" y="115103"/>
                </a:cubicBezTo>
                <a:cubicBezTo>
                  <a:pt x="243618" y="106150"/>
                  <a:pt x="247134" y="94120"/>
                  <a:pt x="247134" y="79014"/>
                </a:cubicBezTo>
                <a:cubicBezTo>
                  <a:pt x="247134" y="63257"/>
                  <a:pt x="243715" y="50804"/>
                  <a:pt x="236879" y="41656"/>
                </a:cubicBezTo>
                <a:cubicBezTo>
                  <a:pt x="230042" y="32508"/>
                  <a:pt x="220405" y="27933"/>
                  <a:pt x="207969" y="27933"/>
                </a:cubicBezTo>
                <a:close/>
                <a:moveTo>
                  <a:pt x="871612" y="2540"/>
                </a:moveTo>
                <a:lnTo>
                  <a:pt x="990181" y="2540"/>
                </a:lnTo>
                <a:lnTo>
                  <a:pt x="990181" y="28910"/>
                </a:lnTo>
                <a:lnTo>
                  <a:pt x="947012" y="28910"/>
                </a:lnTo>
                <a:lnTo>
                  <a:pt x="947012" y="153828"/>
                </a:lnTo>
                <a:lnTo>
                  <a:pt x="914684" y="153828"/>
                </a:lnTo>
                <a:lnTo>
                  <a:pt x="914684" y="28910"/>
                </a:lnTo>
                <a:lnTo>
                  <a:pt x="871612" y="28910"/>
                </a:lnTo>
                <a:close/>
                <a:moveTo>
                  <a:pt x="714324" y="2540"/>
                </a:moveTo>
                <a:lnTo>
                  <a:pt x="749484" y="2540"/>
                </a:lnTo>
                <a:lnTo>
                  <a:pt x="811211" y="97669"/>
                </a:lnTo>
                <a:cubicBezTo>
                  <a:pt x="815313" y="103985"/>
                  <a:pt x="817820" y="107989"/>
                  <a:pt x="818731" y="109682"/>
                </a:cubicBezTo>
                <a:lnTo>
                  <a:pt x="819220" y="109682"/>
                </a:lnTo>
                <a:cubicBezTo>
                  <a:pt x="818569" y="106036"/>
                  <a:pt x="818243" y="99069"/>
                  <a:pt x="818243" y="88781"/>
                </a:cubicBezTo>
                <a:lnTo>
                  <a:pt x="818243" y="2540"/>
                </a:lnTo>
                <a:lnTo>
                  <a:pt x="848813" y="2540"/>
                </a:lnTo>
                <a:lnTo>
                  <a:pt x="848813" y="153828"/>
                </a:lnTo>
                <a:lnTo>
                  <a:pt x="815801" y="153828"/>
                </a:lnTo>
                <a:lnTo>
                  <a:pt x="751731" y="55964"/>
                </a:lnTo>
                <a:cubicBezTo>
                  <a:pt x="748410" y="50886"/>
                  <a:pt x="746001" y="46784"/>
                  <a:pt x="744503" y="43658"/>
                </a:cubicBezTo>
                <a:lnTo>
                  <a:pt x="744015" y="43658"/>
                </a:lnTo>
                <a:cubicBezTo>
                  <a:pt x="744601" y="48867"/>
                  <a:pt x="744894" y="56908"/>
                  <a:pt x="744894" y="67782"/>
                </a:cubicBezTo>
                <a:lnTo>
                  <a:pt x="744894" y="153828"/>
                </a:lnTo>
                <a:lnTo>
                  <a:pt x="714324" y="153828"/>
                </a:lnTo>
                <a:close/>
                <a:moveTo>
                  <a:pt x="600024" y="2540"/>
                </a:moveTo>
                <a:lnTo>
                  <a:pt x="686070" y="2540"/>
                </a:lnTo>
                <a:lnTo>
                  <a:pt x="686070" y="28910"/>
                </a:lnTo>
                <a:lnTo>
                  <a:pt x="632254" y="28910"/>
                </a:lnTo>
                <a:lnTo>
                  <a:pt x="632254" y="64559"/>
                </a:lnTo>
                <a:lnTo>
                  <a:pt x="682261" y="64559"/>
                </a:lnTo>
                <a:lnTo>
                  <a:pt x="682261" y="90832"/>
                </a:lnTo>
                <a:lnTo>
                  <a:pt x="632254" y="90832"/>
                </a:lnTo>
                <a:lnTo>
                  <a:pt x="632254" y="127458"/>
                </a:lnTo>
                <a:lnTo>
                  <a:pt x="689586" y="127458"/>
                </a:lnTo>
                <a:lnTo>
                  <a:pt x="689586" y="153828"/>
                </a:lnTo>
                <a:lnTo>
                  <a:pt x="600024" y="153828"/>
                </a:lnTo>
                <a:close/>
                <a:moveTo>
                  <a:pt x="462037" y="2540"/>
                </a:moveTo>
                <a:lnTo>
                  <a:pt x="580606" y="2540"/>
                </a:lnTo>
                <a:lnTo>
                  <a:pt x="580606" y="28910"/>
                </a:lnTo>
                <a:lnTo>
                  <a:pt x="537437" y="28910"/>
                </a:lnTo>
                <a:lnTo>
                  <a:pt x="537437" y="153828"/>
                </a:lnTo>
                <a:lnTo>
                  <a:pt x="505109" y="153828"/>
                </a:lnTo>
                <a:lnTo>
                  <a:pt x="505109" y="28910"/>
                </a:lnTo>
                <a:lnTo>
                  <a:pt x="462037" y="28910"/>
                </a:lnTo>
                <a:close/>
                <a:moveTo>
                  <a:pt x="304749" y="2540"/>
                </a:moveTo>
                <a:lnTo>
                  <a:pt x="339909" y="2540"/>
                </a:lnTo>
                <a:lnTo>
                  <a:pt x="401636" y="97669"/>
                </a:lnTo>
                <a:cubicBezTo>
                  <a:pt x="405738" y="103985"/>
                  <a:pt x="408245" y="107989"/>
                  <a:pt x="409156" y="109682"/>
                </a:cubicBezTo>
                <a:lnTo>
                  <a:pt x="409645" y="109682"/>
                </a:lnTo>
                <a:cubicBezTo>
                  <a:pt x="408994" y="106036"/>
                  <a:pt x="408668" y="99069"/>
                  <a:pt x="408668" y="88781"/>
                </a:cubicBezTo>
                <a:lnTo>
                  <a:pt x="408668" y="2540"/>
                </a:lnTo>
                <a:lnTo>
                  <a:pt x="439238" y="2540"/>
                </a:lnTo>
                <a:lnTo>
                  <a:pt x="439238" y="153828"/>
                </a:lnTo>
                <a:lnTo>
                  <a:pt x="406226" y="153828"/>
                </a:lnTo>
                <a:lnTo>
                  <a:pt x="342156" y="55964"/>
                </a:lnTo>
                <a:cubicBezTo>
                  <a:pt x="338835" y="50886"/>
                  <a:pt x="336426" y="46784"/>
                  <a:pt x="334928" y="43658"/>
                </a:cubicBezTo>
                <a:lnTo>
                  <a:pt x="334440" y="43658"/>
                </a:lnTo>
                <a:cubicBezTo>
                  <a:pt x="335026" y="48867"/>
                  <a:pt x="335319" y="56908"/>
                  <a:pt x="335319" y="67782"/>
                </a:cubicBezTo>
                <a:lnTo>
                  <a:pt x="335319" y="153828"/>
                </a:lnTo>
                <a:lnTo>
                  <a:pt x="304749" y="153828"/>
                </a:lnTo>
                <a:close/>
                <a:moveTo>
                  <a:pt x="1060679" y="0"/>
                </a:moveTo>
                <a:cubicBezTo>
                  <a:pt x="1075460" y="0"/>
                  <a:pt x="1087864" y="1921"/>
                  <a:pt x="1097891" y="5763"/>
                </a:cubicBezTo>
                <a:lnTo>
                  <a:pt x="1097891" y="36040"/>
                </a:lnTo>
                <a:cubicBezTo>
                  <a:pt x="1087734" y="29138"/>
                  <a:pt x="1075851" y="25687"/>
                  <a:pt x="1062242" y="25687"/>
                </a:cubicBezTo>
                <a:cubicBezTo>
                  <a:pt x="1054298" y="25687"/>
                  <a:pt x="1047950" y="27136"/>
                  <a:pt x="1043197" y="30033"/>
                </a:cubicBezTo>
                <a:cubicBezTo>
                  <a:pt x="1038444" y="32931"/>
                  <a:pt x="1036067" y="36821"/>
                  <a:pt x="1036067" y="41705"/>
                </a:cubicBezTo>
                <a:cubicBezTo>
                  <a:pt x="1036067" y="45611"/>
                  <a:pt x="1037695" y="49209"/>
                  <a:pt x="1040950" y="52497"/>
                </a:cubicBezTo>
                <a:cubicBezTo>
                  <a:pt x="1044206" y="55785"/>
                  <a:pt x="1052247" y="60229"/>
                  <a:pt x="1065074" y="65829"/>
                </a:cubicBezTo>
                <a:cubicBezTo>
                  <a:pt x="1080115" y="72275"/>
                  <a:pt x="1090452" y="79079"/>
                  <a:pt x="1096084" y="86242"/>
                </a:cubicBezTo>
                <a:cubicBezTo>
                  <a:pt x="1101716" y="93404"/>
                  <a:pt x="1104533" y="101934"/>
                  <a:pt x="1104533" y="111831"/>
                </a:cubicBezTo>
                <a:cubicBezTo>
                  <a:pt x="1104533" y="126351"/>
                  <a:pt x="1099389" y="137420"/>
                  <a:pt x="1089101" y="145038"/>
                </a:cubicBezTo>
                <a:cubicBezTo>
                  <a:pt x="1078813" y="152656"/>
                  <a:pt x="1064195" y="156465"/>
                  <a:pt x="1045248" y="156465"/>
                </a:cubicBezTo>
                <a:cubicBezTo>
                  <a:pt x="1027928" y="156465"/>
                  <a:pt x="1013733" y="153665"/>
                  <a:pt x="1002664" y="148066"/>
                </a:cubicBezTo>
                <a:lnTo>
                  <a:pt x="1002664" y="115737"/>
                </a:lnTo>
                <a:cubicBezTo>
                  <a:pt x="1014840" y="125830"/>
                  <a:pt x="1028677" y="130876"/>
                  <a:pt x="1044173" y="130876"/>
                </a:cubicBezTo>
                <a:cubicBezTo>
                  <a:pt x="1052964" y="130876"/>
                  <a:pt x="1059572" y="129362"/>
                  <a:pt x="1064000" y="126334"/>
                </a:cubicBezTo>
                <a:cubicBezTo>
                  <a:pt x="1068428" y="123307"/>
                  <a:pt x="1070642" y="119416"/>
                  <a:pt x="1070642" y="114663"/>
                </a:cubicBezTo>
                <a:cubicBezTo>
                  <a:pt x="1070642" y="110561"/>
                  <a:pt x="1068884" y="106687"/>
                  <a:pt x="1065367" y="103041"/>
                </a:cubicBezTo>
                <a:cubicBezTo>
                  <a:pt x="1061851" y="99394"/>
                  <a:pt x="1052573" y="94446"/>
                  <a:pt x="1037532" y="88195"/>
                </a:cubicBezTo>
                <a:cubicBezTo>
                  <a:pt x="1013896" y="78168"/>
                  <a:pt x="1002078" y="63582"/>
                  <a:pt x="1002078" y="44439"/>
                </a:cubicBezTo>
                <a:cubicBezTo>
                  <a:pt x="1002078" y="30375"/>
                  <a:pt x="1007434" y="19453"/>
                  <a:pt x="1018145" y="11672"/>
                </a:cubicBezTo>
                <a:cubicBezTo>
                  <a:pt x="1028856" y="3891"/>
                  <a:pt x="1043034" y="0"/>
                  <a:pt x="1060679" y="0"/>
                </a:cubicBezTo>
                <a:close/>
                <a:moveTo>
                  <a:pt x="208945" y="0"/>
                </a:moveTo>
                <a:cubicBezTo>
                  <a:pt x="230563" y="0"/>
                  <a:pt x="247964" y="7195"/>
                  <a:pt x="261149" y="21585"/>
                </a:cubicBezTo>
                <a:cubicBezTo>
                  <a:pt x="274334" y="35975"/>
                  <a:pt x="280927" y="54467"/>
                  <a:pt x="280927" y="77061"/>
                </a:cubicBezTo>
                <a:cubicBezTo>
                  <a:pt x="280927" y="100631"/>
                  <a:pt x="274074" y="119758"/>
                  <a:pt x="260368" y="134441"/>
                </a:cubicBezTo>
                <a:cubicBezTo>
                  <a:pt x="246662" y="149124"/>
                  <a:pt x="228707" y="156465"/>
                  <a:pt x="206504" y="156465"/>
                </a:cubicBezTo>
                <a:cubicBezTo>
                  <a:pt x="184821" y="156465"/>
                  <a:pt x="167208" y="149352"/>
                  <a:pt x="153665" y="135125"/>
                </a:cubicBezTo>
                <a:cubicBezTo>
                  <a:pt x="140122" y="120898"/>
                  <a:pt x="133350" y="102585"/>
                  <a:pt x="133350" y="80186"/>
                </a:cubicBezTo>
                <a:cubicBezTo>
                  <a:pt x="133350" y="56485"/>
                  <a:pt x="140268" y="37196"/>
                  <a:pt x="154105" y="22318"/>
                </a:cubicBezTo>
                <a:cubicBezTo>
                  <a:pt x="167941" y="7439"/>
                  <a:pt x="186221" y="0"/>
                  <a:pt x="208945" y="0"/>
                </a:cubicBezTo>
                <a:close/>
                <a:moveTo>
                  <a:pt x="80283" y="0"/>
                </a:moveTo>
                <a:cubicBezTo>
                  <a:pt x="95064" y="0"/>
                  <a:pt x="107435" y="1921"/>
                  <a:pt x="117397" y="5763"/>
                </a:cubicBezTo>
                <a:lnTo>
                  <a:pt x="117397" y="36919"/>
                </a:lnTo>
                <a:cubicBezTo>
                  <a:pt x="107175" y="30929"/>
                  <a:pt x="95585" y="27933"/>
                  <a:pt x="82627" y="27933"/>
                </a:cubicBezTo>
                <a:cubicBezTo>
                  <a:pt x="67847" y="27933"/>
                  <a:pt x="56029" y="32654"/>
                  <a:pt x="47174" y="42095"/>
                </a:cubicBezTo>
                <a:cubicBezTo>
                  <a:pt x="38319" y="51537"/>
                  <a:pt x="33891" y="63875"/>
                  <a:pt x="33891" y="79112"/>
                </a:cubicBezTo>
                <a:cubicBezTo>
                  <a:pt x="33891" y="93957"/>
                  <a:pt x="38091" y="105905"/>
                  <a:pt x="46490" y="114956"/>
                </a:cubicBezTo>
                <a:cubicBezTo>
                  <a:pt x="54890" y="124007"/>
                  <a:pt x="66252" y="128532"/>
                  <a:pt x="80576" y="128532"/>
                </a:cubicBezTo>
                <a:cubicBezTo>
                  <a:pt x="94055" y="128532"/>
                  <a:pt x="106328" y="125276"/>
                  <a:pt x="117397" y="118765"/>
                </a:cubicBezTo>
                <a:lnTo>
                  <a:pt x="117397" y="148359"/>
                </a:lnTo>
                <a:cubicBezTo>
                  <a:pt x="106393" y="153763"/>
                  <a:pt x="92036" y="156465"/>
                  <a:pt x="74326" y="156465"/>
                </a:cubicBezTo>
                <a:cubicBezTo>
                  <a:pt x="51536" y="156465"/>
                  <a:pt x="33451" y="149645"/>
                  <a:pt x="20071" y="136004"/>
                </a:cubicBezTo>
                <a:cubicBezTo>
                  <a:pt x="6690" y="122363"/>
                  <a:pt x="0" y="104180"/>
                  <a:pt x="0" y="81456"/>
                </a:cubicBezTo>
                <a:cubicBezTo>
                  <a:pt x="0" y="57560"/>
                  <a:pt x="7472" y="38010"/>
                  <a:pt x="22415" y="22806"/>
                </a:cubicBezTo>
                <a:cubicBezTo>
                  <a:pt x="37358" y="7602"/>
                  <a:pt x="56648" y="0"/>
                  <a:pt x="80283" y="0"/>
                </a:cubicBezTo>
                <a:close/>
              </a:path>
            </a:pathLst>
          </a:custGeom>
          <a:solidFill>
            <a:schemeClr val="bg2">
              <a:lumMod val="50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8916" name="标题"/>
          <p:cNvSpPr>
            <a:spLocks noGrp="1"/>
          </p:cNvSpPr>
          <p:nvPr>
            <p:ph type="title"/>
            <p:custDataLst>
              <p:tags r:id="rId2"/>
            </p:custDataLst>
          </p:nvPr>
        </p:nvSpPr>
        <p:spPr/>
        <p:txBody>
          <a:bodyPr/>
          <a:lstStyle/>
          <a:p>
            <a:r>
              <a:rPr lang="zh-CN" altLang="en-US"/>
              <a:t>目录</a:t>
            </a:r>
            <a:endParaRPr lang="zh-CN" altLang="en-US"/>
          </a:p>
        </p:txBody>
      </p:sp>
      <p:sp>
        <p:nvSpPr>
          <p:cNvPr id="1048942" name="矩形: 圆角 51"/>
          <p:cNvSpPr/>
          <p:nvPr>
            <p:custDataLst>
              <p:tags r:id="rId3"/>
            </p:custDataLst>
          </p:nvPr>
        </p:nvSpPr>
        <p:spPr>
          <a:xfrm>
            <a:off x="973616" y="2203660"/>
            <a:ext cx="1922461" cy="3511502"/>
          </a:xfrm>
          <a:prstGeom prst="roundRect">
            <a:avLst>
              <a:gd name="adj" fmla="val 7456"/>
            </a:avLst>
          </a:prstGeom>
          <a:solidFill>
            <a:schemeClr val="bg2"/>
          </a:solidFill>
          <a:ln>
            <a:noFill/>
          </a:ln>
          <a:effectLst>
            <a:outerShdw blurRad="190500" dist="127000" dir="8100000" algn="tr" rotWithShape="0">
              <a:schemeClr val="bg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4" name="矩形: 圆角 52"/>
          <p:cNvSpPr/>
          <p:nvPr>
            <p:custDataLst>
              <p:tags r:id="rId4"/>
            </p:custDataLst>
          </p:nvPr>
        </p:nvSpPr>
        <p:spPr>
          <a:xfrm>
            <a:off x="973455"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1048962" name="圆: 空心 55"/>
          <p:cNvSpPr/>
          <p:nvPr>
            <p:custDataLst>
              <p:tags r:id="rId5"/>
            </p:custDataLst>
          </p:nvPr>
        </p:nvSpPr>
        <p:spPr>
          <a:xfrm>
            <a:off x="1263650" y="25076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048964" name="圆: 空心 56"/>
          <p:cNvSpPr/>
          <p:nvPr>
            <p:custDataLst>
              <p:tags r:id="rId6"/>
            </p:custDataLst>
          </p:nvPr>
        </p:nvSpPr>
        <p:spPr>
          <a:xfrm>
            <a:off x="1395095"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048966" name="文本框 56"/>
          <p:cNvSpPr txBox="1"/>
          <p:nvPr>
            <p:custDataLst>
              <p:tags r:id="rId7"/>
            </p:custDataLst>
          </p:nvPr>
        </p:nvSpPr>
        <p:spPr>
          <a:xfrm>
            <a:off x="1052830" y="4110355"/>
            <a:ext cx="1422400" cy="1407795"/>
          </a:xfrm>
          <a:prstGeom prst="rect">
            <a:avLst/>
          </a:prstGeom>
          <a:noFill/>
        </p:spPr>
        <p:txBody>
          <a:bodyPr wrap="square">
            <a:noAutofit/>
          </a:bodyPr>
          <a:lstStyle/>
          <a:p>
            <a:pPr algn="ctr"/>
            <a:r>
              <a:rPr lang="zh-CN" altLang="en-US" spc="300" dirty="0">
                <a:solidFill>
                  <a:schemeClr val="tx2"/>
                </a:solidFill>
                <a:latin typeface="+mn-ea"/>
              </a:rPr>
              <a:t>图表描述表达短语</a:t>
            </a:r>
            <a:endParaRPr lang="zh-CN" altLang="en-US" spc="300" dirty="0">
              <a:solidFill>
                <a:schemeClr val="tx2"/>
              </a:solidFill>
              <a:latin typeface="+mn-ea"/>
            </a:endParaRPr>
          </a:p>
        </p:txBody>
      </p:sp>
      <p:sp>
        <p:nvSpPr>
          <p:cNvPr id="1048976" name="序号"/>
          <p:cNvSpPr txBox="1"/>
          <p:nvPr>
            <p:custDataLst>
              <p:tags r:id="rId8"/>
            </p:custDataLst>
          </p:nvPr>
        </p:nvSpPr>
        <p:spPr>
          <a:xfrm>
            <a:off x="1395095"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01</a:t>
            </a:r>
            <a:endParaRPr lang="en-US" sz="2800" b="1" dirty="0">
              <a:solidFill>
                <a:schemeClr val="accent1"/>
              </a:solidFill>
              <a:latin typeface="+mn-ea"/>
            </a:endParaRPr>
          </a:p>
        </p:txBody>
      </p:sp>
      <p:sp>
        <p:nvSpPr>
          <p:cNvPr id="6" name="矩形: 圆角 52"/>
          <p:cNvSpPr/>
          <p:nvPr>
            <p:custDataLst>
              <p:tags r:id="rId9"/>
            </p:custDataLst>
          </p:nvPr>
        </p:nvSpPr>
        <p:spPr>
          <a:xfrm>
            <a:off x="2806065"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7" name="圆: 空心 55"/>
          <p:cNvSpPr/>
          <p:nvPr>
            <p:custDataLst>
              <p:tags r:id="rId10"/>
            </p:custDataLst>
          </p:nvPr>
        </p:nvSpPr>
        <p:spPr>
          <a:xfrm>
            <a:off x="2896235" y="25457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8" name="圆: 空心 56"/>
          <p:cNvSpPr/>
          <p:nvPr>
            <p:custDataLst>
              <p:tags r:id="rId11"/>
            </p:custDataLst>
          </p:nvPr>
        </p:nvSpPr>
        <p:spPr>
          <a:xfrm>
            <a:off x="3086735"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 name="文本框 56"/>
          <p:cNvSpPr txBox="1"/>
          <p:nvPr>
            <p:custDataLst>
              <p:tags r:id="rId12"/>
            </p:custDataLst>
          </p:nvPr>
        </p:nvSpPr>
        <p:spPr>
          <a:xfrm>
            <a:off x="2896235" y="4110355"/>
            <a:ext cx="1422400" cy="1407795"/>
          </a:xfrm>
          <a:prstGeom prst="rect">
            <a:avLst/>
          </a:prstGeom>
          <a:noFill/>
        </p:spPr>
        <p:txBody>
          <a:bodyPr wrap="square">
            <a:noAutofit/>
          </a:bodyPr>
          <a:lstStyle/>
          <a:p>
            <a:pPr algn="ctr"/>
            <a:r>
              <a:rPr lang="zh-CN" altLang="en-US" spc="300" dirty="0">
                <a:solidFill>
                  <a:schemeClr val="tx2"/>
                </a:solidFill>
                <a:latin typeface="+mn-ea"/>
                <a:sym typeface="+mn-ea"/>
              </a:rPr>
              <a:t>数据关系</a:t>
            </a:r>
            <a:endParaRPr lang="zh-CN" altLang="en-US" spc="300" dirty="0">
              <a:solidFill>
                <a:schemeClr val="tx2"/>
              </a:solidFill>
              <a:latin typeface="+mn-ea"/>
            </a:endParaRPr>
          </a:p>
          <a:p>
            <a:pPr algn="ctr"/>
            <a:r>
              <a:rPr lang="zh-CN" altLang="en-US" spc="300" dirty="0">
                <a:solidFill>
                  <a:schemeClr val="tx2"/>
                </a:solidFill>
                <a:latin typeface="+mn-ea"/>
                <a:sym typeface="+mn-ea"/>
              </a:rPr>
              <a:t>相关表达</a:t>
            </a:r>
            <a:endParaRPr lang="zh-CN" altLang="en-US" spc="300" dirty="0">
              <a:solidFill>
                <a:schemeClr val="tx2"/>
              </a:solidFill>
              <a:latin typeface="+mn-ea"/>
            </a:endParaRPr>
          </a:p>
        </p:txBody>
      </p:sp>
      <p:sp>
        <p:nvSpPr>
          <p:cNvPr id="11" name="序号"/>
          <p:cNvSpPr txBox="1"/>
          <p:nvPr>
            <p:custDataLst>
              <p:tags r:id="rId13"/>
            </p:custDataLst>
          </p:nvPr>
        </p:nvSpPr>
        <p:spPr>
          <a:xfrm>
            <a:off x="3086735" y="2985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01</a:t>
            </a:r>
            <a:endParaRPr lang="en-US" sz="2800" b="1" dirty="0">
              <a:solidFill>
                <a:schemeClr val="accent1"/>
              </a:solidFill>
              <a:latin typeface="+mn-ea"/>
            </a:endParaRPr>
          </a:p>
        </p:txBody>
      </p:sp>
      <p:sp>
        <p:nvSpPr>
          <p:cNvPr id="12" name="圆: 空心 55"/>
          <p:cNvSpPr/>
          <p:nvPr>
            <p:custDataLst>
              <p:tags r:id="rId14"/>
            </p:custDataLst>
          </p:nvPr>
        </p:nvSpPr>
        <p:spPr>
          <a:xfrm>
            <a:off x="3000375" y="25457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3" name="序号"/>
          <p:cNvSpPr txBox="1"/>
          <p:nvPr>
            <p:custDataLst>
              <p:tags r:id="rId15"/>
            </p:custDataLst>
          </p:nvPr>
        </p:nvSpPr>
        <p:spPr>
          <a:xfrm>
            <a:off x="3188335"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02</a:t>
            </a:r>
            <a:endParaRPr lang="en-US" sz="2800" b="1" dirty="0">
              <a:solidFill>
                <a:schemeClr val="accent1"/>
              </a:solidFill>
              <a:latin typeface="+mn-ea"/>
            </a:endParaRPr>
          </a:p>
        </p:txBody>
      </p:sp>
      <p:sp>
        <p:nvSpPr>
          <p:cNvPr id="14" name="矩形: 圆角 52"/>
          <p:cNvSpPr/>
          <p:nvPr>
            <p:custDataLst>
              <p:tags r:id="rId16"/>
            </p:custDataLst>
          </p:nvPr>
        </p:nvSpPr>
        <p:spPr>
          <a:xfrm>
            <a:off x="6399530"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15" name="圆: 空心 55"/>
          <p:cNvSpPr/>
          <p:nvPr>
            <p:custDataLst>
              <p:tags r:id="rId17"/>
            </p:custDataLst>
          </p:nvPr>
        </p:nvSpPr>
        <p:spPr>
          <a:xfrm>
            <a:off x="6689725" y="25076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6" name="圆: 空心 56"/>
          <p:cNvSpPr/>
          <p:nvPr>
            <p:custDataLst>
              <p:tags r:id="rId18"/>
            </p:custDataLst>
          </p:nvPr>
        </p:nvSpPr>
        <p:spPr>
          <a:xfrm>
            <a:off x="6821170"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7" name="文本框 56"/>
          <p:cNvSpPr txBox="1"/>
          <p:nvPr>
            <p:custDataLst>
              <p:tags r:id="rId19"/>
            </p:custDataLst>
          </p:nvPr>
        </p:nvSpPr>
        <p:spPr>
          <a:xfrm>
            <a:off x="6478905" y="4110355"/>
            <a:ext cx="1422400" cy="1407795"/>
          </a:xfrm>
          <a:prstGeom prst="rect">
            <a:avLst/>
          </a:prstGeom>
          <a:noFill/>
        </p:spPr>
        <p:txBody>
          <a:bodyPr wrap="square">
            <a:noAutofit/>
          </a:bodyPr>
          <a:lstStyle/>
          <a:p>
            <a:pPr algn="ctr"/>
            <a:r>
              <a:rPr lang="zh-CN" altLang="en-US" spc="300" dirty="0">
                <a:solidFill>
                  <a:schemeClr val="tx2"/>
                </a:solidFill>
                <a:latin typeface="+mn-ea"/>
                <a:sym typeface="+mn-ea"/>
              </a:rPr>
              <a:t>图表式</a:t>
            </a:r>
            <a:endParaRPr lang="zh-CN" altLang="en-US" spc="300" dirty="0">
              <a:solidFill>
                <a:schemeClr val="tx2"/>
              </a:solidFill>
              <a:latin typeface="+mn-ea"/>
            </a:endParaRPr>
          </a:p>
          <a:p>
            <a:pPr algn="ctr"/>
            <a:r>
              <a:rPr lang="zh-CN" altLang="en-US" spc="300" dirty="0">
                <a:solidFill>
                  <a:schemeClr val="tx2"/>
                </a:solidFill>
                <a:latin typeface="+mn-ea"/>
                <a:sym typeface="+mn-ea"/>
              </a:rPr>
              <a:t>作文框架</a:t>
            </a:r>
            <a:endParaRPr lang="zh-CN" altLang="en-US" spc="300" dirty="0">
              <a:solidFill>
                <a:schemeClr val="tx2"/>
              </a:solidFill>
              <a:latin typeface="+mn-ea"/>
            </a:endParaRPr>
          </a:p>
        </p:txBody>
      </p:sp>
      <p:sp>
        <p:nvSpPr>
          <p:cNvPr id="18" name="序号"/>
          <p:cNvSpPr txBox="1"/>
          <p:nvPr>
            <p:custDataLst>
              <p:tags r:id="rId20"/>
            </p:custDataLst>
          </p:nvPr>
        </p:nvSpPr>
        <p:spPr>
          <a:xfrm>
            <a:off x="6821170"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04</a:t>
            </a:r>
            <a:endParaRPr lang="en-US" sz="2800" b="1" dirty="0">
              <a:solidFill>
                <a:schemeClr val="accent1"/>
              </a:solidFill>
              <a:latin typeface="+mn-ea"/>
            </a:endParaRPr>
          </a:p>
        </p:txBody>
      </p:sp>
      <p:sp>
        <p:nvSpPr>
          <p:cNvPr id="19" name="矩形: 圆角 52"/>
          <p:cNvSpPr/>
          <p:nvPr>
            <p:custDataLst>
              <p:tags r:id="rId21"/>
            </p:custDataLst>
          </p:nvPr>
        </p:nvSpPr>
        <p:spPr>
          <a:xfrm>
            <a:off x="4655820" y="2330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20" name="圆: 空心 55"/>
          <p:cNvSpPr/>
          <p:nvPr>
            <p:custDataLst>
              <p:tags r:id="rId22"/>
            </p:custDataLst>
          </p:nvPr>
        </p:nvSpPr>
        <p:spPr>
          <a:xfrm>
            <a:off x="3023235" y="25457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1" name="圆: 空心 56"/>
          <p:cNvSpPr/>
          <p:nvPr>
            <p:custDataLst>
              <p:tags r:id="rId23"/>
            </p:custDataLst>
          </p:nvPr>
        </p:nvSpPr>
        <p:spPr>
          <a:xfrm>
            <a:off x="3213735"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3" name="序号"/>
          <p:cNvSpPr txBox="1"/>
          <p:nvPr>
            <p:custDataLst>
              <p:tags r:id="rId24"/>
            </p:custDataLst>
          </p:nvPr>
        </p:nvSpPr>
        <p:spPr>
          <a:xfrm>
            <a:off x="3213735" y="28841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02</a:t>
            </a:r>
            <a:endParaRPr lang="en-US" sz="2800" b="1" dirty="0">
              <a:solidFill>
                <a:schemeClr val="accent1"/>
              </a:solidFill>
              <a:latin typeface="+mn-ea"/>
            </a:endParaRPr>
          </a:p>
        </p:txBody>
      </p:sp>
      <p:sp>
        <p:nvSpPr>
          <p:cNvPr id="24" name="圆: 空心 55"/>
          <p:cNvSpPr/>
          <p:nvPr>
            <p:custDataLst>
              <p:tags r:id="rId25"/>
            </p:custDataLst>
          </p:nvPr>
        </p:nvSpPr>
        <p:spPr>
          <a:xfrm>
            <a:off x="4850130" y="26727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5" name="序号"/>
          <p:cNvSpPr txBox="1"/>
          <p:nvPr>
            <p:custDataLst>
              <p:tags r:id="rId26"/>
            </p:custDataLst>
          </p:nvPr>
        </p:nvSpPr>
        <p:spPr>
          <a:xfrm>
            <a:off x="5038090" y="2985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02</a:t>
            </a:r>
            <a:endParaRPr lang="en-US" sz="2800" b="1" dirty="0">
              <a:solidFill>
                <a:schemeClr val="accent1"/>
              </a:solidFill>
              <a:latin typeface="+mn-ea"/>
            </a:endParaRPr>
          </a:p>
        </p:txBody>
      </p:sp>
      <p:sp>
        <p:nvSpPr>
          <p:cNvPr id="26" name="文本框 56"/>
          <p:cNvSpPr txBox="1"/>
          <p:nvPr>
            <p:custDataLst>
              <p:tags r:id="rId27"/>
            </p:custDataLst>
          </p:nvPr>
        </p:nvSpPr>
        <p:spPr>
          <a:xfrm>
            <a:off x="4736465" y="4110355"/>
            <a:ext cx="1422400" cy="1407795"/>
          </a:xfrm>
          <a:prstGeom prst="rect">
            <a:avLst/>
          </a:prstGeom>
          <a:noFill/>
        </p:spPr>
        <p:txBody>
          <a:bodyPr wrap="square">
            <a:noAutofit/>
          </a:bodyPr>
          <a:lstStyle/>
          <a:p>
            <a:pPr algn="ctr"/>
            <a:r>
              <a:rPr lang="zh-CN" altLang="en-US" spc="300" dirty="0">
                <a:solidFill>
                  <a:schemeClr val="tx2"/>
                </a:solidFill>
                <a:latin typeface="+mn-ea"/>
              </a:rPr>
              <a:t>图表描述表达短语</a:t>
            </a:r>
            <a:endParaRPr lang="zh-CN" altLang="en-US" spc="300" dirty="0">
              <a:solidFill>
                <a:schemeClr val="tx2"/>
              </a:solidFill>
              <a:latin typeface="+mn-ea"/>
            </a:endParaRPr>
          </a:p>
        </p:txBody>
      </p:sp>
      <p:sp>
        <p:nvSpPr>
          <p:cNvPr id="27" name="矩形: 圆角 52"/>
          <p:cNvSpPr/>
          <p:nvPr>
            <p:custDataLst>
              <p:tags r:id="rId28"/>
            </p:custDataLst>
          </p:nvPr>
        </p:nvSpPr>
        <p:spPr>
          <a:xfrm>
            <a:off x="4655820"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28" name="圆: 空心 55"/>
          <p:cNvSpPr/>
          <p:nvPr>
            <p:custDataLst>
              <p:tags r:id="rId29"/>
            </p:custDataLst>
          </p:nvPr>
        </p:nvSpPr>
        <p:spPr>
          <a:xfrm>
            <a:off x="4850130" y="25457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9" name="序号"/>
          <p:cNvSpPr txBox="1"/>
          <p:nvPr>
            <p:custDataLst>
              <p:tags r:id="rId30"/>
            </p:custDataLst>
          </p:nvPr>
        </p:nvSpPr>
        <p:spPr>
          <a:xfrm>
            <a:off x="5038090"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03</a:t>
            </a:r>
            <a:endParaRPr lang="en-US" sz="2800" b="1" dirty="0">
              <a:solidFill>
                <a:schemeClr val="accent1"/>
              </a:solidFill>
              <a:latin typeface="+mn-ea"/>
            </a:endParaRPr>
          </a:p>
        </p:txBody>
      </p:sp>
      <p:sp>
        <p:nvSpPr>
          <p:cNvPr id="30" name="文本框 56"/>
          <p:cNvSpPr txBox="1"/>
          <p:nvPr>
            <p:custDataLst>
              <p:tags r:id="rId31"/>
            </p:custDataLst>
          </p:nvPr>
        </p:nvSpPr>
        <p:spPr>
          <a:xfrm>
            <a:off x="4736465" y="4110355"/>
            <a:ext cx="1422400" cy="1407795"/>
          </a:xfrm>
          <a:prstGeom prst="rect">
            <a:avLst/>
          </a:prstGeom>
          <a:noFill/>
        </p:spPr>
        <p:txBody>
          <a:bodyPr wrap="square">
            <a:noAutofit/>
          </a:bodyPr>
          <a:lstStyle/>
          <a:p>
            <a:pPr algn="ctr"/>
            <a:r>
              <a:rPr lang="zh-CN" altLang="en-US" spc="300" dirty="0">
                <a:solidFill>
                  <a:schemeClr val="tx2"/>
                </a:solidFill>
                <a:latin typeface="+mn-ea"/>
                <a:sym typeface="+mn-ea"/>
              </a:rPr>
              <a:t>图表描述</a:t>
            </a:r>
            <a:endParaRPr lang="zh-CN" altLang="en-US" spc="300" dirty="0">
              <a:solidFill>
                <a:schemeClr val="tx2"/>
              </a:solidFill>
              <a:latin typeface="+mn-ea"/>
            </a:endParaRPr>
          </a:p>
          <a:p>
            <a:pPr algn="ctr"/>
            <a:r>
              <a:rPr lang="zh-CN" altLang="en-US" spc="300" dirty="0">
                <a:solidFill>
                  <a:schemeClr val="tx2"/>
                </a:solidFill>
                <a:latin typeface="+mn-ea"/>
                <a:sym typeface="+mn-ea"/>
              </a:rPr>
              <a:t>表达语句</a:t>
            </a:r>
            <a:endParaRPr lang="zh-CN" altLang="en-US" spc="300" dirty="0">
              <a:solidFill>
                <a:schemeClr val="tx2"/>
              </a:solidFill>
              <a:latin typeface="+mn-ea"/>
            </a:endParaRPr>
          </a:p>
        </p:txBody>
      </p:sp>
      <p:sp>
        <p:nvSpPr>
          <p:cNvPr id="31" name="矩形: 圆角 52"/>
          <p:cNvSpPr/>
          <p:nvPr>
            <p:custDataLst>
              <p:tags r:id="rId32"/>
            </p:custDataLst>
          </p:nvPr>
        </p:nvSpPr>
        <p:spPr>
          <a:xfrm>
            <a:off x="8183880"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32" name="圆: 空心 55"/>
          <p:cNvSpPr/>
          <p:nvPr>
            <p:custDataLst>
              <p:tags r:id="rId33"/>
            </p:custDataLst>
          </p:nvPr>
        </p:nvSpPr>
        <p:spPr>
          <a:xfrm>
            <a:off x="8474075" y="25076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33" name="圆: 空心 56"/>
          <p:cNvSpPr/>
          <p:nvPr>
            <p:custDataLst>
              <p:tags r:id="rId34"/>
            </p:custDataLst>
          </p:nvPr>
        </p:nvSpPr>
        <p:spPr>
          <a:xfrm>
            <a:off x="8605520"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34" name="文本框 56"/>
          <p:cNvSpPr txBox="1"/>
          <p:nvPr>
            <p:custDataLst>
              <p:tags r:id="rId35"/>
            </p:custDataLst>
          </p:nvPr>
        </p:nvSpPr>
        <p:spPr>
          <a:xfrm>
            <a:off x="8263255" y="4110355"/>
            <a:ext cx="1422400" cy="1407795"/>
          </a:xfrm>
          <a:prstGeom prst="rect">
            <a:avLst/>
          </a:prstGeom>
          <a:noFill/>
        </p:spPr>
        <p:txBody>
          <a:bodyPr wrap="square">
            <a:noAutofit/>
          </a:bodyPr>
          <a:lstStyle/>
          <a:p>
            <a:pPr algn="ctr"/>
            <a:r>
              <a:rPr lang="zh-CN" altLang="en-US" spc="300" dirty="0">
                <a:solidFill>
                  <a:schemeClr val="tx2"/>
                </a:solidFill>
                <a:latin typeface="+mn-ea"/>
                <a:sym typeface="+mn-ea"/>
              </a:rPr>
              <a:t>示例作文</a:t>
            </a:r>
            <a:endParaRPr lang="zh-CN" altLang="en-US" spc="300" dirty="0">
              <a:solidFill>
                <a:schemeClr val="tx2"/>
              </a:solidFill>
              <a:latin typeface="+mn-ea"/>
            </a:endParaRPr>
          </a:p>
        </p:txBody>
      </p:sp>
      <p:sp>
        <p:nvSpPr>
          <p:cNvPr id="35" name="序号"/>
          <p:cNvSpPr txBox="1"/>
          <p:nvPr>
            <p:custDataLst>
              <p:tags r:id="rId36"/>
            </p:custDataLst>
          </p:nvPr>
        </p:nvSpPr>
        <p:spPr>
          <a:xfrm>
            <a:off x="8605520"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05</a:t>
            </a:r>
            <a:endParaRPr lang="en-US" sz="2800" b="1" dirty="0">
              <a:solidFill>
                <a:schemeClr val="accent1"/>
              </a:solidFill>
              <a:latin typeface="+mn-ea"/>
            </a:endParaRPr>
          </a:p>
        </p:txBody>
      </p:sp>
      <p:sp>
        <p:nvSpPr>
          <p:cNvPr id="36" name="矩形: 圆角 52"/>
          <p:cNvSpPr/>
          <p:nvPr>
            <p:custDataLst>
              <p:tags r:id="rId37"/>
            </p:custDataLst>
          </p:nvPr>
        </p:nvSpPr>
        <p:spPr>
          <a:xfrm>
            <a:off x="10044430" y="2203450"/>
            <a:ext cx="1501140" cy="3152775"/>
          </a:xfrm>
          <a:prstGeom prst="roundRect">
            <a:avLst>
              <a:gd name="adj" fmla="val 7456"/>
            </a:avLst>
          </a:prstGeom>
          <a:gradFill>
            <a:gsLst>
              <a:gs pos="0">
                <a:schemeClr val="bg2">
                  <a:lumMod val="98000"/>
                  <a:lumOff val="2000"/>
                </a:schemeClr>
              </a:gs>
              <a:gs pos="100000">
                <a:schemeClr val="bg2">
                  <a:lumMod val="98000"/>
                  <a:lumOff val="2000"/>
                </a:schemeClr>
              </a:gs>
            </a:gsLst>
            <a:lin ang="5400000" scaled="0"/>
          </a:gradFill>
          <a:ln>
            <a:noFill/>
          </a:ln>
          <a:effectLst>
            <a:innerShdw blurRad="190500" dist="63500" dir="189000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lumMod val="60000"/>
                  <a:lumOff val="40000"/>
                </a:schemeClr>
              </a:solidFill>
              <a:sym typeface="+mn-ea"/>
            </a:endParaRPr>
          </a:p>
        </p:txBody>
      </p:sp>
      <p:sp>
        <p:nvSpPr>
          <p:cNvPr id="37" name="圆: 空心 55"/>
          <p:cNvSpPr/>
          <p:nvPr>
            <p:custDataLst>
              <p:tags r:id="rId38"/>
            </p:custDataLst>
          </p:nvPr>
        </p:nvSpPr>
        <p:spPr>
          <a:xfrm>
            <a:off x="10334625" y="2507615"/>
            <a:ext cx="1113155" cy="1036955"/>
          </a:xfrm>
          <a:prstGeom prst="ellipse">
            <a:avLst/>
          </a:prstGeom>
          <a:solidFill>
            <a:schemeClr val="bg2"/>
          </a:solidFill>
          <a:ln>
            <a:noFill/>
          </a:ln>
          <a:effectLst>
            <a:outerShdw blurRad="63500" dist="63500" dir="8100000" algn="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38" name="圆: 空心 56"/>
          <p:cNvSpPr/>
          <p:nvPr>
            <p:custDataLst>
              <p:tags r:id="rId39"/>
            </p:custDataLst>
          </p:nvPr>
        </p:nvSpPr>
        <p:spPr>
          <a:xfrm>
            <a:off x="10466070" y="2757170"/>
            <a:ext cx="731520" cy="698500"/>
          </a:xfrm>
          <a:prstGeom prst="ellipse">
            <a:avLst/>
          </a:prstGeom>
          <a:solidFill>
            <a:schemeClr val="bg2"/>
          </a:solidFill>
          <a:ln>
            <a:noFill/>
          </a:ln>
          <a:effectLst>
            <a:innerShdw blurRad="127000" dist="63500" dir="18900000">
              <a:schemeClr val="bg2">
                <a:lumMod val="75000"/>
                <a:alpha val="1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39" name="文本框 56"/>
          <p:cNvSpPr txBox="1"/>
          <p:nvPr>
            <p:custDataLst>
              <p:tags r:id="rId40"/>
            </p:custDataLst>
          </p:nvPr>
        </p:nvSpPr>
        <p:spPr>
          <a:xfrm>
            <a:off x="10123805" y="4110355"/>
            <a:ext cx="1422400" cy="1407795"/>
          </a:xfrm>
          <a:prstGeom prst="rect">
            <a:avLst/>
          </a:prstGeom>
          <a:noFill/>
        </p:spPr>
        <p:txBody>
          <a:bodyPr wrap="square">
            <a:noAutofit/>
          </a:bodyPr>
          <a:lstStyle/>
          <a:p>
            <a:pPr algn="ctr"/>
            <a:r>
              <a:rPr lang="zh-CN" altLang="en-US" spc="300" dirty="0">
                <a:solidFill>
                  <a:schemeClr val="tx2"/>
                </a:solidFill>
                <a:latin typeface="+mn-ea"/>
                <a:sym typeface="+mn-ea"/>
              </a:rPr>
              <a:t>高考链接</a:t>
            </a:r>
            <a:endParaRPr lang="zh-CN" altLang="en-US" spc="300" dirty="0">
              <a:solidFill>
                <a:schemeClr val="tx2"/>
              </a:solidFill>
              <a:latin typeface="+mn-ea"/>
            </a:endParaRPr>
          </a:p>
        </p:txBody>
      </p:sp>
      <p:sp>
        <p:nvSpPr>
          <p:cNvPr id="40" name="序号"/>
          <p:cNvSpPr txBox="1"/>
          <p:nvPr>
            <p:custDataLst>
              <p:tags r:id="rId41"/>
            </p:custDataLst>
          </p:nvPr>
        </p:nvSpPr>
        <p:spPr>
          <a:xfrm>
            <a:off x="10466070" y="2858770"/>
            <a:ext cx="629920" cy="379730"/>
          </a:xfrm>
          <a:prstGeom prst="rect">
            <a:avLst/>
          </a:prstGeom>
          <a:noFill/>
        </p:spPr>
        <p:txBody>
          <a:bodyPr wrap="none" lIns="0" tIns="0" rIns="0" bIns="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06</a:t>
            </a:r>
            <a:endParaRPr lang="en-US" sz="2800" b="1" dirty="0">
              <a:solidFill>
                <a:schemeClr val="accent1"/>
              </a:solidFill>
              <a:latin typeface="+mn-ea"/>
            </a:endParaRPr>
          </a:p>
        </p:txBody>
      </p:sp>
    </p:spTree>
    <p:custDataLst>
      <p:tags r:id="rId4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4" name="标题"/>
          <p:cNvSpPr>
            <a:spLocks noGrp="1"/>
          </p:cNvSpPr>
          <p:nvPr>
            <p:ph type="title"/>
            <p:custDataLst>
              <p:tags r:id="rId1"/>
            </p:custDataLst>
          </p:nvPr>
        </p:nvSpPr>
        <p:spPr/>
        <p:txBody>
          <a:bodyPr/>
          <a:lstStyle/>
          <a:p>
            <a:r>
              <a:rPr lang="zh-CN" altLang="en-US"/>
              <a:t>图表描述表达短语</a:t>
            </a:r>
            <a:endParaRPr lang="zh-CN" altLang="en-US"/>
          </a:p>
        </p:txBody>
      </p:sp>
      <p:sp>
        <p:nvSpPr>
          <p:cNvPr id="1049038" name="节编号"/>
          <p:cNvSpPr>
            <a:spLocks noGrp="1"/>
          </p:cNvSpPr>
          <p:nvPr>
            <p:ph type="body" sz="quarter" idx="13"/>
            <p:custDataLst>
              <p:tags r:id="rId2"/>
            </p:custDataLst>
          </p:nvPr>
        </p:nvSpPr>
        <p:spPr/>
        <p:txBody>
          <a:bodyPr/>
          <a:lstStyle/>
          <a:p>
            <a:r>
              <a:rPr lang="zh-CN" altLang="en-US"/>
              <a:t>01</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 name="KSO_WM_UNIT_VALUE" val="26"/>
</p:tagLst>
</file>

<file path=ppt/tags/tag10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2"/>
</p:tagLst>
</file>

<file path=ppt/tags/tag10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 第二级 第三级 第四级 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2"/>
</p:tagLst>
</file>

<file path=ppt/tags/tag10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2"/>
  <p:tag name="KSO_WM_TEMPLATE_CATEGORY" val="custom"/>
  <p:tag name="KSO_WM_TEMPLATE_MASTER_TYPE" val="0"/>
</p:tagLst>
</file>

<file path=ppt/tags/tag1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BEAUTIFY_FLAG" val="#wm#"/>
  <p:tag name="KSO_WM_TEMPLATE_CATEGORY" val="custom"/>
  <p:tag name="KSO_WM_TEMPLATE_INDEX" val="20236792"/>
</p:tagLst>
</file>

<file path=ppt/tags/tag111.xml><?xml version="1.0" encoding="utf-8"?>
<p:tagLst xmlns:p="http://schemas.openxmlformats.org/presentationml/2006/main">
  <p:tag name="KSO_WM_UNIT_TYPE" val="a"/>
  <p:tag name="KSO_WM_UNIT_INDEX" val="1"/>
  <p:tag name="KSO_WM_BEAUTIFY_FLAG" val="#wm#"/>
  <p:tag name="KSO_WM_TAG_VERSION" val="3.0"/>
  <p:tag name="KSO_WM_UNIT_ID" val="custom20236792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PRESET_TEXT" val="单击此处 添加文档标题"/>
  <p:tag name="KSO_WM_UNIT_TEXT_TYPE" val="1"/>
</p:tagLst>
</file>

<file path=ppt/tags/tag11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6792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26"/>
</p:tagLst>
</file>

<file path=ppt/tags/tag11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2"/>
  <p:tag name="KSO_WM_TEMPLATE_CATEGORY" val="custom"/>
  <p:tag name="KSO_WM_SLIDE_INDEX" val="1"/>
  <p:tag name="KSO_WM_SLIDE_ID" val="custom20236792_1"/>
  <p:tag name="KSO_WM_TEMPLATE_MASTER_TYPE" val="0"/>
  <p:tag name="KSO_WM_SLIDE_LAYOUT" val="a_b_f"/>
  <p:tag name="KSO_WM_SLIDE_LAYOUT_CNT" val="1_1_1"/>
</p:tagLst>
</file>

<file path=ppt/tags/tag11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2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126.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12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38.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139.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1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5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152.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1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3"/>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64.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165.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16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1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62"/>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177.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178.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179.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6792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Lst>
</file>

<file path=ppt/tags/tag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6792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Lst>
</file>

<file path=ppt/tags/tag181.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2.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3.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4.xml><?xml version="1.0" encoding="utf-8"?>
<p:tagLst xmlns:p="http://schemas.openxmlformats.org/presentationml/2006/main">
  <p:tag name="KSO_WM_UNIT_TYPE" val="l_h_i"/>
  <p:tag name="KSO_WM_UNIT_INDEX" val="1_1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5.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86.xml><?xml version="1.0" encoding="utf-8"?>
<p:tagLst xmlns:p="http://schemas.openxmlformats.org/presentationml/2006/main">
  <p:tag name="KSO_WM_UNIT_TYPE" val="l_h_i"/>
  <p:tag name="KSO_WM_UNIT_SUBTYPE" val="d"/>
  <p:tag name="KSO_WM_UNIT_INDEX" val="1_1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5,&quot;top&quot;:173.5,&quot;width&quot;:866.300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7.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9.xml><?xml version="1.0" encoding="utf-8"?>
<p:tagLst xmlns:p="http://schemas.openxmlformats.org/presentationml/2006/main">
  <p:tag name="KSO_WM_UNIT_TYPE" val="l_h_i"/>
  <p:tag name="KSO_WM_UNIT_INDEX" val="1_1_4"/>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91.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2.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3.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4.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5.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6.xml><?xml version="1.0" encoding="utf-8"?>
<p:tagLst xmlns:p="http://schemas.openxmlformats.org/presentationml/2006/main">
  <p:tag name="KSO_WM_UNIT_TYPE" val="l_h_i"/>
  <p:tag name="KSO_WM_UNIT_INDEX" val="1_1_4"/>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7.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98.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9.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1.xml><?xml version="1.0" encoding="utf-8"?>
<p:tagLst xmlns:p="http://schemas.openxmlformats.org/presentationml/2006/main">
  <p:tag name="KSO_WM_UNIT_TYPE" val="l_h_i"/>
  <p:tag name="KSO_WM_UNIT_INDEX" val="1_1_4"/>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206.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7.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8.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9.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2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1.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2.xml><?xml version="1.0" encoding="utf-8"?>
<p:tagLst xmlns:p="http://schemas.openxmlformats.org/presentationml/2006/main">
  <p:tag name="KSO_WM_UNIT_TYPE" val="l_h_i"/>
  <p:tag name="KSO_WM_UNIT_INDEX" val="1_1_4"/>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3.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214.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5.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DIAGRAM_COLOR_TRICK" val="1"/>
  <p:tag name="KSO_WM_DIAGRAM_COLOR_TEXT_CAN_REMOVE" val="n"/>
  <p:tag name="KSO_WM_UNIT_ID" val="custom20236792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gradient&quot;:[{&quot;brightness&quot;:0.019999999552965164,&quot;colorType&quot;:1,&quot;foreColorIndex&quot;:16,&quot;pos&quot;:0,&quot;transparency&quot;:0},{&quot;brightness&quot;:0.019999999552965164,&quot;colorType&quot;:1,&quot;foreColorIndex&quot;:16,&quot;pos&quot;:1,&quot;transparency&quot;:0}],&quot;type&quot;:3},&quot;glow&quot;:{&quot;colorType&quot;:0},&quot;line&quot;:{&quot;type&quot;:0},&quot;shadow&quot;:{&quot;brightness&quot;:0,&quot;colorType&quot;:1,&quot;foreColorIndex&quot;:14,&quot;transparency&quot;:0},&quot;threeD&quot;:{&quot;curvedSurface&quot;:{&quot;brightness&quot;:0,&quot;colorType&quot;:2,&quot;rgb&quot;:&quot;#000000&quot;},&quot;depth&quot;:{&quot;colorType&quot;:0}}},&quot;text&quot;:{&quot;fill&quot;:{&quot;solid&quot;:{&quot;brightness&quot;:0.400000005960464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6.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DIAGRAM_COLOR_TRICK" val="1"/>
  <p:tag name="KSO_WM_DIAGRAM_COLOR_TEXT_CAN_REMOVE" val="n"/>
  <p:tag name="KSO_WM_UNIT_ID" val="custom20236792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quot;colorType&quot;:1,&quot;foreColorIndex&quot;:14,&quot;transparency&quot;:0.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7.xml><?xml version="1.0" encoding="utf-8"?>
<p:tagLst xmlns:p="http://schemas.openxmlformats.org/presentationml/2006/main">
  <p:tag name="KSO_WM_UNIT_TYPE" val="l_h_i"/>
  <p:tag name="KSO_WM_UNIT_INDEX" val="1_1_4"/>
  <p:tag name="KSO_WM_TAG_VERSION" val="3.0"/>
  <p:tag name="KSO_WM_DIAGRAM_VERSION" val="3"/>
  <p:tag name="KSO_WM_DIAGRAM_GROUP_CODE" val="l1-1"/>
  <p:tag name="KSO_WM_DIAGRAM_COLOR_TRICK" val="1"/>
  <p:tag name="KSO_WM_DIAGRAM_COLOR_TEXT_CAN_REMOVE" val="n"/>
  <p:tag name="KSO_WM_UNIT_ID" val="custom20236792_5*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solid&quot;:{&quot;brightness&quot;:0,&quot;colorType&quot;:1,&quot;foreColorIndex&quot;:16,&quot;transparency&quot;:0},&quot;type&quot;:1},&quot;glow&quot;:{&quot;colorType&quot;:0},&quot;line&quot;:{&quot;type&quot;:0},&quot;shadow&quot;:{&quot;brightness&quot;:-0.25,&quot;colorType&quot;:1,&quot;foreColorIndex&quot;:16,&quot;transparency&quot;:0.899999976158142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8.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792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UNIT_SUBTYPE" val="a"/>
  <p:tag name="KSO_WM_UNIT_VALUE" val="24"/>
  <p:tag name="KSO_WM_UNIT_PRESET_TEXT" val="单击添加 目录项标题"/>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219.xml><?xml version="1.0" encoding="utf-8"?>
<p:tagLst xmlns:p="http://schemas.openxmlformats.org/presentationml/2006/main">
  <p:tag name="KSO_WM_UNIT_TYPE" val="l_h_i"/>
  <p:tag name="KSO_WM_UNIT_SUBTYPE" val="d"/>
  <p:tag name="KSO_WM_UNIT_INDEX" val="1_1_5"/>
  <p:tag name="KSO_WM_TAG_VERSION" val="3.0"/>
  <p:tag name="KSO_WM_DIAGRAM_VERSION" val="3"/>
  <p:tag name="KSO_WM_DIAGRAM_GROUP_CODE" val="l1-1"/>
  <p:tag name="KSO_WM_DIAGRAM_COLOR_TRICK" val="1"/>
  <p:tag name="KSO_WM_DIAGRAM_COLOR_TEXT_CAN_REMOVE" val="n"/>
  <p:tag name="KSO_WM_UNIT_ID" val="custom20236792_5*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92"/>
  <p:tag name="KSO_WM_TEMPLATE_CATEGORY" val="custom"/>
  <p:tag name="KSO_WM_DIAGRAM_MAX_ITEMCNT" val="6"/>
  <p:tag name="KSO_WM_DIAGRAM_MIN_ITEMCNT" val="2"/>
  <p:tag name="KSO_WM_DIAGRAM_VIRTUALLY_FRAME" val="{&quot;height&quot;:530.55,&quot;left&quot;:35.46267716535431,&quot;top&quot;:173.5,&quot;width&quot;:866.287362204724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20.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6792"/>
  <p:tag name="KSO_WM_TEMPLATE_CATEGORY" val="custom"/>
  <p:tag name="KSO_WM_SLIDE_INDEX" val="5"/>
  <p:tag name="KSO_WM_SLIDE_ID" val="custom20236792_5"/>
  <p:tag name="KSO_WM_TEMPLATE_MASTER_TYPE" val="0"/>
  <p:tag name="KSO_WM_SLIDE_LAYOUT" val="a_l"/>
  <p:tag name="KSO_WM_SLIDE_LAYOUT_CNT" val="1_1"/>
  <p:tag name="KSO_WM_SLIDE_DIAGTYPE" val="l"/>
</p:tagLst>
</file>

<file path=ppt/tags/tag221.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222.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223.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custom20232480_1*d*1"/>
  <p:tag name="KSO_WM_TEMPLATE_CATEGORY" val="custom"/>
  <p:tag name="KSO_WM_TEMPLATE_INDEX" val="20232480"/>
  <p:tag name="KSO_WM_UNIT_LAYERLEVEL" val="1"/>
  <p:tag name="KSO_WM_TAG_VERSION" val="3.0"/>
  <p:tag name="KSO_WM_BEAUTIFY_FLAG" val="#wm#"/>
  <p:tag name="KSO_WM_UNIT_VALUE" val="1139*3383"/>
  <p:tag name="KSO_WM_UNIT_PICTURE_SUBTYPE" val="a"/>
  <p:tag name="MH_PIC_SOURCE_TYPE" val="generate_slide_ai*VCG41N1396289244*gallery_gallery_ai_v2.1.1_ONLINE*1747537204581_146.150_caa2bce9ffa4-slide-3"/>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80_1*i*1"/>
  <p:tag name="KSO_WM_TEMPLATE_CATEGORY" val="custom"/>
  <p:tag name="KSO_WM_TEMPLATE_INDEX" val="20232480"/>
  <p:tag name="KSO_WM_UNIT_LAYERLEVEL" val="1"/>
  <p:tag name="KSO_WM_TAG_VERSION" val="3.0"/>
  <p:tag name="KSO_WM_BEAUTIFY_FLAG" val="#wm#"/>
  <p:tag name="KSO_WM_DIAGRAM_VERSION" val="3"/>
  <p:tag name="KSO_WM_DIAGRAM_COLOR_TRICK" val="1"/>
  <p:tag name="KSO_WM_DIAGRAM_COLOR_TEXT_CAN_REMOVE" val="n"/>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2480_1*i*2"/>
  <p:tag name="KSO_WM_TEMPLATE_CATEGORY" val="custom"/>
  <p:tag name="KSO_WM_TEMPLATE_INDEX" val="20232480"/>
  <p:tag name="KSO_WM_UNIT_LAYERLEVEL" val="1"/>
  <p:tag name="KSO_WM_TAG_VERSION" val="3.0"/>
  <p:tag name="KSO_WM_BEAUTIFY_FLAG" val="#wm#"/>
  <p:tag name="KSO_WM_DIAGRAM_VERSION" val="3"/>
  <p:tag name="KSO_WM_DIAGRAM_COLOR_TRICK" val="1"/>
  <p:tag name="KSO_WM_DIAGRAM_COLOR_TEXT_CAN_REMOVE" val="n"/>
</p:tagLst>
</file>

<file path=ppt/tags/tag227.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c_f"/>
  <p:tag name="KSO_WM_UNIT_INDEX" val="1_1"/>
  <p:tag name="KSO_WM_UNIT_ID" val="custom20232480_1*c_f*1_1"/>
  <p:tag name="KSO_WM_TEMPLATE_CATEGORY" val="custom"/>
  <p:tag name="KSO_WM_TEMPLATE_INDEX" val="20232480"/>
  <p:tag name="KSO_WM_UNIT_LAYERLEVEL" val="1_1"/>
  <p:tag name="KSO_WM_TAG_VERSION" val="3.0"/>
  <p:tag name="KSO_WM_BEAUTIFY_FLAG" val="#wm#"/>
  <p:tag name="KSO_WM_UNIT_VALUE" val="76"/>
  <p:tag name="KSO_WM_UNIT_PRESET_TEXT" val="单击此处添加正文，文字是您思想的提炼，为了最终演示发布的良好效果，请言简的阐述观点。根据需要可酌情增减文字，以便观者准确理解您所传达的信息。"/>
  <p:tag name="KSO_WM_UNIT_LINE_FORE_SCHEMECOLOR_INDEX" val="-2"/>
  <p:tag name="KSO_WM_UNIT_TEXT_FILL_FORE_SCHEMECOLOR_INDEX" val="1"/>
  <p:tag name="KSO_WM_UNIT_TEXT_FILL_TYPE" val="1"/>
  <p:tag name="KSO_WM_UNIT_TEXT_TYPE" val="1"/>
</p:tagLst>
</file>

<file path=ppt/tags/tag22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2480_1*a*1"/>
  <p:tag name="KSO_WM_TEMPLATE_CATEGORY" val="custom"/>
  <p:tag name="KSO_WM_TEMPLATE_INDEX" val="20232480"/>
  <p:tag name="KSO_WM_UNIT_LAYERLEVEL" val="1"/>
  <p:tag name="KSO_WM_TAG_VERSION" val="3.0"/>
  <p:tag name="KSO_WM_BEAUTIFY_FLAG" val="#wm#"/>
  <p:tag name="KSO_WM_UNIT_VALUE" val="18"/>
  <p:tag name="KSO_WM_UNIT_PRESET_TEXT" val="单击添加 页面的标题"/>
  <p:tag name="KSO_WM_UNIT_TEXT_TYPE" val="1"/>
</p:tagLst>
</file>

<file path=ppt/tags/tag229.xml><?xml version="1.0" encoding="utf-8"?>
<p:tagLst xmlns:p="http://schemas.openxmlformats.org/presentationml/2006/main">
  <p:tag name="KSO_WM_SLIDE_ID" val="custom20232480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2480"/>
  <p:tag name="KSO_WM_SLIDE_TYPE" val="text"/>
  <p:tag name="KSO_WM_SLIDE_SUBTYPE" val="picTxt"/>
  <p:tag name="KSO_WM_SLIDE_SIZE" val="349.1*137.6"/>
  <p:tag name="KSO_WM_SLIDE_POSITION" val="143.575*297.15"/>
  <p:tag name="KSO_WM_SLIDE_LAYOUT" val="a_d_c"/>
  <p:tag name="KSO_WM_SLIDE_LAYOUT_CNT" val="1_1_1"/>
  <p:tag name="KSO_WM_SPECIAL_SOURCE" val="bdnull"/>
</p:tagLst>
</file>

<file path=ppt/tags/tag2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custom20232480_1*d*1"/>
  <p:tag name="KSO_WM_TEMPLATE_CATEGORY" val="custom"/>
  <p:tag name="KSO_WM_TEMPLATE_INDEX" val="20232480"/>
  <p:tag name="KSO_WM_UNIT_LAYERLEVEL" val="1"/>
  <p:tag name="KSO_WM_TAG_VERSION" val="3.0"/>
  <p:tag name="KSO_WM_BEAUTIFY_FLAG" val="#wm#"/>
  <p:tag name="KSO_WM_UNIT_VALUE" val="1139*3383"/>
  <p:tag name="KSO_WM_UNIT_PICTURE_SUBTYPE" val="a"/>
  <p:tag name="MH_PIC_SOURCE_TYPE" val="generate_slide_ai*VCG41N1396289244*gallery_gallery_ai_v2.1.1_ONLINE*1747537204581_146.150_caa2bce9ffa4-slide-3"/>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80_1*i*1"/>
  <p:tag name="KSO_WM_TEMPLATE_CATEGORY" val="custom"/>
  <p:tag name="KSO_WM_TEMPLATE_INDEX" val="20232480"/>
  <p:tag name="KSO_WM_UNIT_LAYERLEVEL" val="1"/>
  <p:tag name="KSO_WM_TAG_VERSION" val="3.0"/>
  <p:tag name="KSO_WM_BEAUTIFY_FLAG" val="#wm#"/>
  <p:tag name="KSO_WM_DIAGRAM_VERSION" val="3"/>
  <p:tag name="KSO_WM_DIAGRAM_COLOR_TRICK" val="1"/>
  <p:tag name="KSO_WM_DIAGRAM_COLOR_TEXT_CAN_REMOVE" val="n"/>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2480_1*i*2"/>
  <p:tag name="KSO_WM_TEMPLATE_CATEGORY" val="custom"/>
  <p:tag name="KSO_WM_TEMPLATE_INDEX" val="20232480"/>
  <p:tag name="KSO_WM_UNIT_LAYERLEVEL" val="1"/>
  <p:tag name="KSO_WM_TAG_VERSION" val="3.0"/>
  <p:tag name="KSO_WM_BEAUTIFY_FLAG" val="#wm#"/>
  <p:tag name="KSO_WM_DIAGRAM_VERSION" val="3"/>
  <p:tag name="KSO_WM_DIAGRAM_COLOR_TRICK" val="1"/>
  <p:tag name="KSO_WM_DIAGRAM_COLOR_TEXT_CAN_REMOVE" val="n"/>
</p:tagLst>
</file>

<file path=ppt/tags/tag23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c_f"/>
  <p:tag name="KSO_WM_UNIT_INDEX" val="1_1"/>
  <p:tag name="KSO_WM_UNIT_ID" val="custom20232480_1*c_f*1_1"/>
  <p:tag name="KSO_WM_TEMPLATE_CATEGORY" val="custom"/>
  <p:tag name="KSO_WM_TEMPLATE_INDEX" val="20232480"/>
  <p:tag name="KSO_WM_UNIT_LAYERLEVEL" val="1_1"/>
  <p:tag name="KSO_WM_TAG_VERSION" val="3.0"/>
  <p:tag name="KSO_WM_BEAUTIFY_FLAG" val="#wm#"/>
  <p:tag name="KSO_WM_UNIT_VALUE" val="76"/>
  <p:tag name="KSO_WM_UNIT_PRESET_TEXT" val="单击此处添加正文，文字是您思想的提炼，为了最终演示发布的良好效果，请言简的阐述观点。根据需要可酌情增减文字，以便观者准确理解您所传达的信息。"/>
  <p:tag name="KSO_WM_UNIT_LINE_FORE_SCHEMECOLOR_INDEX" val="-2"/>
  <p:tag name="KSO_WM_UNIT_TEXT_FILL_FORE_SCHEMECOLOR_INDEX" val="1"/>
  <p:tag name="KSO_WM_UNIT_TEXT_FILL_TYPE" val="1"/>
  <p:tag name="KSO_WM_UNIT_TEXT_TYPE" val="1"/>
</p:tagLst>
</file>

<file path=ppt/tags/tag2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2480_1*a*1"/>
  <p:tag name="KSO_WM_TEMPLATE_CATEGORY" val="custom"/>
  <p:tag name="KSO_WM_TEMPLATE_INDEX" val="20232480"/>
  <p:tag name="KSO_WM_UNIT_LAYERLEVEL" val="1"/>
  <p:tag name="KSO_WM_TAG_VERSION" val="3.0"/>
  <p:tag name="KSO_WM_BEAUTIFY_FLAG" val="#wm#"/>
  <p:tag name="KSO_WM_UNIT_VALUE" val="18"/>
  <p:tag name="KSO_WM_UNIT_PRESET_TEXT" val="单击添加 页面的标题"/>
  <p:tag name="KSO_WM_UNIT_TEXT_TYPE" val="1"/>
</p:tagLst>
</file>

<file path=ppt/tags/tag235.xml><?xml version="1.0" encoding="utf-8"?>
<p:tagLst xmlns:p="http://schemas.openxmlformats.org/presentationml/2006/main">
  <p:tag name="KSO_WM_SLIDE_ID" val="custom20232480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2480"/>
  <p:tag name="KSO_WM_SLIDE_TYPE" val="text"/>
  <p:tag name="KSO_WM_SLIDE_SUBTYPE" val="picTxt"/>
  <p:tag name="KSO_WM_SLIDE_SIZE" val="349.1*137.6"/>
  <p:tag name="KSO_WM_SLIDE_POSITION" val="143.575*297.15"/>
  <p:tag name="KSO_WM_SLIDE_LAYOUT" val="a_d_c"/>
  <p:tag name="KSO_WM_SLIDE_LAYOUT_CNT" val="1_1_1"/>
  <p:tag name="KSO_WM_SPECIAL_SOURCE" val="bdnull"/>
</p:tagLst>
</file>

<file path=ppt/tags/tag236.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237.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238.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23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2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2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9_1*f*1"/>
  <p:tag name="KSO_WM_TEMPLATE_CATEGORY" val="custom"/>
  <p:tag name="KSO_WM_TEMPLATE_INDEX" val="20234969"/>
  <p:tag name="KSO_WM_UNIT_LAYERLEVEL" val="1"/>
  <p:tag name="KSO_WM_TAG_VERSION" val="3.0"/>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251.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252.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253.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254.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2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2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2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27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274.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27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2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29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294.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29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3.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3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5"/>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31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314.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315.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316.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31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23_1*i*1"/>
  <p:tag name="KSO_WM_TEMPLATE_CATEGORY" val="custom"/>
  <p:tag name="KSO_WM_TEMPLATE_INDEX" val="20232423"/>
  <p:tag name="KSO_WM_UNIT_LAYERLEVEL" val="1"/>
  <p:tag name="KSO_WM_TAG_VERSION" val="3.0"/>
  <p:tag name="KSO_WM_BEAUTIFY_FLAG" val="#wm#"/>
</p:tagLst>
</file>

<file path=ppt/tags/tag319.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2423"/>
  <p:tag name="KSO_WM_UNIT_ID" val="custom20232423_1*a*1"/>
  <p:tag name="KSO_WM_UNIT_TEXT_TYPE" val="1"/>
  <p:tag name="KSO_WM_UNIT_PRESET_TEXT" val="单击此处添加标题"/>
</p:tagLst>
</file>

<file path=ppt/tags/tag3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custom20232423_1*d*1"/>
  <p:tag name="KSO_WM_TEMPLATE_CATEGORY" val="custom"/>
  <p:tag name="KSO_WM_TEMPLATE_INDEX" val="20232423"/>
  <p:tag name="KSO_WM_UNIT_LAYERLEVEL" val="1"/>
  <p:tag name="KSO_WM_TAG_VERSION" val="3.0"/>
  <p:tag name="KSO_WM_BEAUTIFY_FLAG" val="#wm#"/>
  <p:tag name="KSO_WM_UNIT_VALUE" val="1904*1834"/>
  <p:tag name="KSO_WM_UNIT_PICTURE_SUBTYPE" val="b"/>
  <p:tag name="MH_PIC_SOURCE_TYPE" val="generate_slide_ai*VCG41N1472757682*gallery_gallery_ai_v2.0.9_ONLINE*1747537213456_146.150_f6fd5d870a10-slide-10"/>
</p:tagLst>
</file>

<file path=ppt/tags/tag32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60"/>
  <p:tag name="KSO_WM_UNIT_HIGHLIGHT" val="0"/>
  <p:tag name="KSO_WM_UNIT_COMPATIBLE" val="0"/>
  <p:tag name="KSO_WM_UNIT_DIAGRAM_ISNUMVISUAL" val="0"/>
  <p:tag name="KSO_WM_UNIT_DIAGRAM_ISREFERUNIT" val="0"/>
  <p:tag name="KSO_WM_UNIT_ID" val="custom20232423_1*c_f*1_1"/>
  <p:tag name="KSO_WM_TEMPLATE_CATEGORY" val="custom"/>
  <p:tag name="KSO_WM_TEMPLATE_INDEX" val="20232423"/>
  <p:tag name="KSO_WM_UNIT_LAYERLEVEL" val="1_1"/>
  <p:tag name="KSO_WM_TAG_VERSION" val="3.0"/>
  <p:tag name="KSO_WM_DIAGRAM_MAX_ITEMCNT" val="4"/>
  <p:tag name="KSO_WM_DIAGRAM_MIN_ITEMCNT" val="1"/>
  <p:tag name="KSO_WM_DIAGRAM_VIRTUALLY_FRAME" val="{&quot;height&quot;:368.54229736328125,&quot;left&quot;:16.633466647891556,&quot;top&quot;:129.0571977750523,&quot;width&quot;:413.85818481445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Lst>
</file>

<file path=ppt/tags/tag322.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340.157*239.584"/>
  <p:tag name="KSO_WM_SLIDE_POSITION" val="53.4751*216.572"/>
  <p:tag name="KSO_WM_SLIDE_LAYOUT" val="a_d_c"/>
  <p:tag name="KSO_WM_SLIDE_LAYOUT_CNT" val="1_1_1"/>
  <p:tag name="KSO_WM_SPECIAL_SOURCE" val="bdnull"/>
  <p:tag name="KSO_WM_TEMPLATE_INDEX" val="20232423"/>
  <p:tag name="KSO_WM_TEMPLATE_SUBCATEGORY" val="0"/>
  <p:tag name="KSO_WM_SLIDE_INDEX" val="1"/>
  <p:tag name="KSO_WM_TAG_VERSION" val="3.0"/>
  <p:tag name="KSO_WM_SLIDE_ID" val="custom20232423_1"/>
  <p:tag name="KSO_WM_SLIDE_ITEM_CNT" val="0"/>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2423_1*i*1"/>
  <p:tag name="KSO_WM_TEMPLATE_CATEGORY" val="custom"/>
  <p:tag name="KSO_WM_TEMPLATE_INDEX" val="20232423"/>
  <p:tag name="KSO_WM_UNIT_LAYERLEVEL" val="1"/>
  <p:tag name="KSO_WM_TAG_VERSION" val="3.0"/>
  <p:tag name="KSO_WM_BEAUTIFY_FLAG" val="#wm#"/>
</p:tagLst>
</file>

<file path=ppt/tags/tag32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2423"/>
  <p:tag name="KSO_WM_UNIT_ID" val="custom20232423_1*a*1"/>
  <p:tag name="KSO_WM_UNIT_TEXT_TYPE" val="1"/>
  <p:tag name="KSO_WM_UNIT_PRESET_TEXT" val="单击此处添加标题"/>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custom20232423_1*d*1"/>
  <p:tag name="KSO_WM_TEMPLATE_CATEGORY" val="custom"/>
  <p:tag name="KSO_WM_TEMPLATE_INDEX" val="20232423"/>
  <p:tag name="KSO_WM_UNIT_LAYERLEVEL" val="1"/>
  <p:tag name="KSO_WM_TAG_VERSION" val="3.0"/>
  <p:tag name="KSO_WM_BEAUTIFY_FLAG" val="#wm#"/>
  <p:tag name="KSO_WM_UNIT_VALUE" val="1904*1834"/>
  <p:tag name="KSO_WM_UNIT_PICTURE_SUBTYPE" val="b"/>
  <p:tag name="MH_PIC_SOURCE_TYPE" val="generate_slide_ai*VCG41N1472757682*gallery_gallery_ai_v2.0.9_ONLINE*1747537213456_146.150_f6fd5d870a10-slide-10"/>
</p:tagLst>
</file>

<file path=ppt/tags/tag32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60"/>
  <p:tag name="KSO_WM_UNIT_HIGHLIGHT" val="0"/>
  <p:tag name="KSO_WM_UNIT_COMPATIBLE" val="0"/>
  <p:tag name="KSO_WM_UNIT_DIAGRAM_ISNUMVISUAL" val="0"/>
  <p:tag name="KSO_WM_UNIT_DIAGRAM_ISREFERUNIT" val="0"/>
  <p:tag name="KSO_WM_UNIT_ID" val="custom20232423_1*c_f*1_1"/>
  <p:tag name="KSO_WM_TEMPLATE_CATEGORY" val="custom"/>
  <p:tag name="KSO_WM_TEMPLATE_INDEX" val="20232423"/>
  <p:tag name="KSO_WM_UNIT_LAYERLEVEL" val="1_1"/>
  <p:tag name="KSO_WM_TAG_VERSION" val="3.0"/>
  <p:tag name="KSO_WM_DIAGRAM_MAX_ITEMCNT" val="4"/>
  <p:tag name="KSO_WM_DIAGRAM_MIN_ITEMCNT" val="1"/>
  <p:tag name="KSO_WM_DIAGRAM_VIRTUALLY_FRAME" val="{&quot;height&quot;:368.54229736328125,&quot;left&quot;:16.633466647891556,&quot;top&quot;:129.0571977750523,&quot;width&quot;:413.858184814453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Lst>
</file>

<file path=ppt/tags/tag32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340.157*239.584"/>
  <p:tag name="KSO_WM_SLIDE_POSITION" val="53.4751*216.572"/>
  <p:tag name="KSO_WM_SLIDE_LAYOUT" val="a_d_c"/>
  <p:tag name="KSO_WM_SLIDE_LAYOUT_CNT" val="1_1_1"/>
  <p:tag name="KSO_WM_SPECIAL_SOURCE" val="bdnull"/>
  <p:tag name="KSO_WM_TEMPLATE_INDEX" val="20232423"/>
  <p:tag name="KSO_WM_TEMPLATE_SUBCATEGORY" val="0"/>
  <p:tag name="KSO_WM_SLIDE_INDEX" val="1"/>
  <p:tag name="KSO_WM_TAG_VERSION" val="3.0"/>
  <p:tag name="KSO_WM_SLIDE_ID" val="custom20232423_1"/>
  <p:tag name="KSO_WM_SLIDE_ITEM_CNT" val="0"/>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32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3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3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34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347.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3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3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3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367.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36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37.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38.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38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387.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38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39.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4.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40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ID" val="custom20234968_1*f*1"/>
  <p:tag name="KSO_WM_TEMPLATE_CATEGORY" val="custom"/>
  <p:tag name="KSO_WM_TEMPLATE_INDEX" val="20234968"/>
  <p:tag name="KSO_WM_UNIT_LAYERLEVEL" val="1"/>
  <p:tag name="KSO_WM_TAG_VERSION" val="3.0"/>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407.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408.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409.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41.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41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42.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422.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423.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424.xml><?xml version="1.0" encoding="utf-8"?>
<p:tagLst xmlns:p="http://schemas.openxmlformats.org/presentationml/2006/main">
  <p:tag name="KSO_WM_UNIT_TYPE" val="a"/>
  <p:tag name="KSO_WM_UNIT_INDEX" val="1"/>
  <p:tag name="KSO_WM_BEAUTIFY_FLAG" val="#wm#"/>
  <p:tag name="KSO_WM_TAG_VERSION" val="3.0"/>
  <p:tag name="KSO_WM_UNIT_ID" val="custom202367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24"/>
  <p:tag name="KSO_WM_UNIT_PRESET_TEXT" val="单击添加章节标题"/>
  <p:tag name="KSO_WM_UNIT_TEXT_TYPE" val="1"/>
</p:tagLst>
</file>

<file path=ppt/tags/tag425.xml><?xml version="1.0" encoding="utf-8"?>
<p:tagLst xmlns:p="http://schemas.openxmlformats.org/presentationml/2006/main">
  <p:tag name="KSO_WM_UNIT_TYPE" val="b"/>
  <p:tag name="KSO_WM_UNIT_INDEX" val="1"/>
  <p:tag name="KSO_WM_BEAUTIFY_FLAG" val="#wm#"/>
  <p:tag name="KSO_WM_TAG_VERSION" val="3.0"/>
  <p:tag name="KSO_WM_UNIT_ID" val="custom20236792_7*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42"/>
  <p:tag name="KSO_WM_UNIT_PRESET_TEXT" val="Click here to add a chapter title"/>
  <p:tag name="KSO_WM_UNIT_TEXT_TYPE" val="1"/>
</p:tagLst>
</file>

<file path=ppt/tags/tag426.xml><?xml version="1.0" encoding="utf-8"?>
<p:tagLst xmlns:p="http://schemas.openxmlformats.org/presentationml/2006/main">
  <p:tag name="KSO_WM_UNIT_TYPE" val="e"/>
  <p:tag name="KSO_WM_UNIT_INDEX" val="1"/>
  <p:tag name="KSO_WM_BEAUTIFY_FLAG" val="#wm#"/>
  <p:tag name="KSO_WM_TAG_VERSION" val="3.0"/>
  <p:tag name="KSO_WM_UNIT_ID" val="custom202367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4"/>
</p:tagLst>
</file>

<file path=ppt/tags/tag42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7"/>
  <p:tag name="KSO_WM_SLIDE_ID" val="custom20236792_7"/>
  <p:tag name="KSO_WM_TEMPLATE_MASTER_TYPE" val="0"/>
  <p:tag name="KSO_WM_SLIDE_LAYOUT" val="a_b_e"/>
  <p:tag name="KSO_WM_SLIDE_LAYOUT_CNT" val="1_1_1"/>
</p:tagLst>
</file>

<file path=ppt/tags/tag428.xml><?xml version="1.0" encoding="utf-8"?>
<p:tagLst xmlns:p="http://schemas.openxmlformats.org/presentationml/2006/main">
  <p:tag name="KSO_WM_BEAUTIFY_FLAG" val="#wm#"/>
  <p:tag name="KSO_WM_TEMPLATE_CATEGORY" val="custom"/>
  <p:tag name="KSO_WM_TEMPLATE_INDEX" val="20236792"/>
</p:tagLst>
</file>

<file path=ppt/tags/tag42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4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4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4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441.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45.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452.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453.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45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9_1*a*1"/>
  <p:tag name="KSO_WM_TEMPLATE_CATEGORY" val="custom"/>
  <p:tag name="KSO_WM_TEMPLATE_INDEX" val="20234969"/>
  <p:tag name="KSO_WM_UNIT_LAYERLEVEL" val="1"/>
  <p:tag name="KSO_WM_TAG_VERSION" val="3.0"/>
  <p:tag name="KSO_WM_BEAUTIFY_FLAG" val="#wm#"/>
  <p:tag name="KSO_WM_UNIT_TEXT_TYPE" val="1"/>
  <p:tag name="KSO_WM_UNIT_PRESET_TEXT" val="单击此处添加标题"/>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9_1*i*1"/>
  <p:tag name="KSO_WM_TEMPLATE_CATEGORY" val="custom"/>
  <p:tag name="KSO_WM_TEMPLATE_INDEX" val="20234969"/>
  <p:tag name="KSO_WM_UNIT_LAYERLEVEL" val="1"/>
  <p:tag name="KSO_WM_TAG_VERSION" val="3.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9_1*i*2"/>
  <p:tag name="KSO_WM_TEMPLATE_CATEGORY" val="custom"/>
  <p:tag name="KSO_WM_TEMPLATE_INDEX" val="20234969"/>
  <p:tag name="KSO_WM_UNIT_LAYERLEVEL" val="1"/>
  <p:tag name="KSO_WM_TAG_VERSION" val="3.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9_1*i*3"/>
  <p:tag name="KSO_WM_TEMPLATE_CATEGORY" val="custom"/>
  <p:tag name="KSO_WM_TEMPLATE_INDEX" val="20234969"/>
  <p:tag name="KSO_WM_UNIT_LAYERLEVEL" val="1"/>
  <p:tag name="KSO_WM_TAG_VERSION" val="3.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9_1*i*4"/>
  <p:tag name="KSO_WM_TEMPLATE_CATEGORY" val="custom"/>
  <p:tag name="KSO_WM_TEMPLATE_INDEX" val="20234969"/>
  <p:tag name="KSO_WM_UNIT_LAYERLEVEL" val="1"/>
  <p:tag name="KSO_WM_TAG_VERSION" val="3.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9_1*i*5"/>
  <p:tag name="KSO_WM_TEMPLATE_CATEGORY" val="custom"/>
  <p:tag name="KSO_WM_TEMPLATE_INDEX" val="20234969"/>
  <p:tag name="KSO_WM_UNIT_LAYERLEVEL" val="1"/>
  <p:tag name="KSO_WM_TAG_VERSION" val="3.0"/>
  <p:tag name="KSO_WM_BEAUTIFY_FLAG" val="#wm#"/>
</p:tagLst>
</file>

<file path=ppt/tags/tag4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9_1*i*6"/>
  <p:tag name="KSO_WM_TEMPLATE_CATEGORY" val="custom"/>
  <p:tag name="KSO_WM_TEMPLATE_INDEX" val="20234969"/>
  <p:tag name="KSO_WM_UNIT_LAYERLEVEL" val="1"/>
  <p:tag name="KSO_WM_TAG_VERSION" val="3.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9_1*i*7"/>
  <p:tag name="KSO_WM_TEMPLATE_CATEGORY" val="custom"/>
  <p:tag name="KSO_WM_TEMPLATE_INDEX" val="20234969"/>
  <p:tag name="KSO_WM_UNIT_LAYERLEVEL" val="1"/>
  <p:tag name="KSO_WM_TAG_VERSION" val="3.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9_1*i*8"/>
  <p:tag name="KSO_WM_TEMPLATE_CATEGORY" val="custom"/>
  <p:tag name="KSO_WM_TEMPLATE_INDEX" val="20234969"/>
  <p:tag name="KSO_WM_UNIT_LAYERLEVEL" val="1"/>
  <p:tag name="KSO_WM_TAG_VERSION" val="3.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9_1*i*9"/>
  <p:tag name="KSO_WM_TEMPLATE_CATEGORY" val="custom"/>
  <p:tag name="KSO_WM_TEMPLATE_INDEX" val="20234969"/>
  <p:tag name="KSO_WM_UNIT_LAYERLEVEL" val="1"/>
  <p:tag name="KSO_WM_TAG_VERSION" val="3.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9_1*i*10"/>
  <p:tag name="KSO_WM_TEMPLATE_CATEGORY" val="custom"/>
  <p:tag name="KSO_WM_TEMPLATE_INDEX" val="20234969"/>
  <p:tag name="KSO_WM_UNIT_LAYERLEVEL" val="1"/>
  <p:tag name="KSO_WM_TAG_VERSION" val="3.0"/>
  <p:tag name="KSO_WM_BEAUTIFY_FLAG" val="#wm#"/>
</p:tagLst>
</file>

<file path=ppt/tags/tag46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TEXT_TYPE" val="1"/>
  <p:tag name="KSO_WM_UNIT_VALUE" val="43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Lst>
</file>

<file path=ppt/tags/tag466.xml><?xml version="1.0" encoding="utf-8"?>
<p:tagLst xmlns:p="http://schemas.openxmlformats.org/presentationml/2006/main">
  <p:tag name="KSO_WM_SLIDE_ID" val="custom20234969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9"/>
  <p:tag name="KSO_WM_SLIDE_TYPE" val="text"/>
  <p:tag name="KSO_WM_SLIDE_SUBTYPE" val="picTxt"/>
  <p:tag name="KSO_WM_SLIDE_SIZE" val="864*458"/>
  <p:tag name="KSO_WM_SLIDE_POSITION" val="47*28"/>
  <p:tag name="KSO_WM_SLIDE_LAYOUT" val="a_f"/>
  <p:tag name="KSO_WM_SLIDE_LAYOUT_CNT" val="1_1"/>
  <p:tag name="KSO_WM_SPECIAL_SOURCE" val="bdnull"/>
</p:tagLst>
</file>

<file path=ppt/tags/tag467.xml><?xml version="1.0" encoding="utf-8"?>
<p:tagLst xmlns:p="http://schemas.openxmlformats.org/presentationml/2006/main">
  <p:tag name="KSO_WM_UNIT_TYPE" val="a"/>
  <p:tag name="KSO_WM_UNIT_INDEX" val="1"/>
  <p:tag name="KSO_WM_BEAUTIFY_FLAG" val="#wm#"/>
  <p:tag name="KSO_WM_TAG_VERSION" val="3.0"/>
  <p:tag name="KSO_WM_UNIT_ID" val="custom2023679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Lst>
</file>

<file path=ppt/tags/tag468.xml><?xml version="1.0" encoding="utf-8"?>
<p:tagLst xmlns:p="http://schemas.openxmlformats.org/presentationml/2006/main">
  <p:tag name="KSO_WM_UNIT_TYPE" val="b"/>
  <p:tag name="KSO_WM_UNIT_INDEX" val="1"/>
  <p:tag name="KSO_WM_BEAUTIFY_FLAG" val="#wm#"/>
  <p:tag name="KSO_WM_TAG_VERSION" val="3.0"/>
  <p:tag name="KSO_WM_UNIT_ID" val="custom20236792_9*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ISCONTENTSTITLE" val="0"/>
  <p:tag name="KSO_WM_UNIT_VALUE" val="64"/>
</p:tagLst>
</file>

<file path=ppt/tags/tag46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6792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2"/>
  <p:tag name="KSO_WM_TEMPLATE_CATEGORY" val="custom"/>
  <p:tag name="KSO_WM_UNIT_VALUE" val="26"/>
</p:tagLst>
</file>

<file path=ppt/tags/tag4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0.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6792"/>
  <p:tag name="KSO_WM_TEMPLATE_CATEGORY" val="custom"/>
  <p:tag name="KSO_WM_SLIDE_INDEX" val="9"/>
  <p:tag name="KSO_WM_SLIDE_ID" val="custom20236792_9"/>
  <p:tag name="KSO_WM_TEMPLATE_MASTER_TYPE" val="0"/>
  <p:tag name="KSO_WM_SLIDE_LAYOUT" val="a_b_f"/>
  <p:tag name="KSO_WM_SLIDE_LAYOUT_CNT" val="1_1_1"/>
</p:tagLst>
</file>

<file path=ppt/tags/tag4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 第二级 第三级 第四级 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6.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 第二级 第三级 第四级 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7.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8.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 第二级 第三级 第四级 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0"/>
  <p:tag name="KSO_WM_UNIT_PRESET_TEXT_LEN" val="0"/>
  <p:tag name="KSO_WM_UNIT_VALUE" val="26"/>
</p:tagLst>
</file>

<file path=ppt/tags/tag9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6"/>
</p:tagLst>
</file>

<file path=ppt/tags/tag9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64"/>
</p:tagLst>
</file>

<file path=ppt/tags/tag9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新拟态简约风办公模板">
  <a:themeElements>
    <a:clrScheme name="【0717】-1">
      <a:dk1>
        <a:sysClr val="windowText" lastClr="000000"/>
      </a:dk1>
      <a:lt1>
        <a:sysClr val="window" lastClr="FFFFFF"/>
      </a:lt1>
      <a:dk2>
        <a:srgbClr val="11191F"/>
      </a:dk2>
      <a:lt2>
        <a:srgbClr val="EEF1F7"/>
      </a:lt2>
      <a:accent1>
        <a:srgbClr val="09B39D"/>
      </a:accent1>
      <a:accent2>
        <a:srgbClr val="4D6AA4"/>
      </a:accent2>
      <a:accent3>
        <a:srgbClr val="7E4BED"/>
      </a:accent3>
      <a:accent4>
        <a:srgbClr val="E24ED1"/>
      </a:accent4>
      <a:accent5>
        <a:srgbClr val="28C4C8"/>
      </a:accent5>
      <a:accent6>
        <a:srgbClr val="1D9396"/>
      </a:accent6>
      <a:hlink>
        <a:srgbClr val="0563C1"/>
      </a:hlink>
      <a:folHlink>
        <a:srgbClr val="954F72"/>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fontScale="92500" lnSpcReduction="20000"/>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9514</Words>
  <Application>WPS 演示</Application>
  <PresentationFormat>宽屏</PresentationFormat>
  <Paragraphs>293</Paragraphs>
  <Slides>32</Slides>
  <Notes>20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32</vt:i4>
      </vt:variant>
    </vt:vector>
  </HeadingPairs>
  <TitlesOfParts>
    <vt:vector size="45" baseType="lpstr">
      <vt:lpstr>Arial</vt:lpstr>
      <vt:lpstr>宋体</vt:lpstr>
      <vt:lpstr>Wingdings</vt:lpstr>
      <vt:lpstr>江城圆体 400W</vt:lpstr>
      <vt:lpstr>微软雅黑</vt:lpstr>
      <vt:lpstr>Arial Unicode MS</vt:lpstr>
      <vt:lpstr>Calibri</vt:lpstr>
      <vt:lpstr>HelveticaNeue</vt:lpstr>
      <vt:lpstr>华文新魏</vt:lpstr>
      <vt:lpstr>Segoe Print</vt:lpstr>
      <vt:lpstr>Calibri Light</vt:lpstr>
      <vt:lpstr>Office 主题</vt:lpstr>
      <vt:lpstr>新拟态简约风办公模板</vt:lpstr>
      <vt:lpstr>PowerPoint 演示文稿</vt:lpstr>
      <vt:lpstr>高中英语应用文写作  图表分析类  投稿：学生每周体育锻炼的时间 （泉州市2024届高中毕业班质量检测二）</vt:lpstr>
      <vt:lpstr>图表类作文的3大考察要点</vt:lpstr>
      <vt:lpstr>图表类作文的3大考察要点</vt:lpstr>
      <vt:lpstr>图表类作文的3大考察要点</vt:lpstr>
      <vt:lpstr>图表类作文的3大考察要点</vt:lpstr>
      <vt:lpstr>泉州市2024届高中毕业班质量检测二</vt:lpstr>
      <vt:lpstr>目录</vt:lpstr>
      <vt:lpstr>图表描述表达短语</vt:lpstr>
      <vt:lpstr>图表描述表达短语</vt:lpstr>
      <vt:lpstr>图表描述表达短语</vt:lpstr>
      <vt:lpstr>数据关系相关表达</vt:lpstr>
      <vt:lpstr>数据关系相关表达</vt:lpstr>
      <vt:lpstr>图表描述表达语句</vt:lpstr>
      <vt:lpstr>图表描述表达语句    图表数据描述与分析方法</vt:lpstr>
      <vt:lpstr>图表描述表达语句  图表数据描述与分析方法</vt:lpstr>
      <vt:lpstr>图表描述表达语句    图表数据描述与分析方法</vt:lpstr>
      <vt:lpstr>图表式作文框架</vt:lpstr>
      <vt:lpstr> 一、开头段   引入主题与调查结果</vt:lpstr>
      <vt:lpstr> 一、开头段   引入主题与调查结果</vt:lpstr>
      <vt:lpstr>二、中间段： 评价调查结果</vt:lpstr>
      <vt:lpstr>二、中间段    评价调查结果</vt:lpstr>
      <vt:lpstr>三、结尾段   提出建议 评价调查结果</vt:lpstr>
      <vt:lpstr>三、结尾段： 提出建议 评价调查结果</vt:lpstr>
      <vt:lpstr>示例作文</vt:lpstr>
      <vt:lpstr>示例作文</vt:lpstr>
      <vt:lpstr>高考链接</vt:lpstr>
      <vt:lpstr>PowerPoint 演示文稿</vt:lpstr>
      <vt:lpstr>示例作文</vt:lpstr>
      <vt:lpstr>PowerPoint 演示文稿</vt:lpstr>
      <vt:lpstr>示例作文</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图表描述表达短语一 引入图表</dc:title>
  <dc:creator>PKB110</dc:creator>
  <cp:lastModifiedBy>Administrator</cp:lastModifiedBy>
  <cp:revision>30</cp:revision>
  <dcterms:created xsi:type="dcterms:W3CDTF">2025-05-18T14:05:00Z</dcterms:created>
  <dcterms:modified xsi:type="dcterms:W3CDTF">2025-06-26T05:54:18Z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7811625c87c24acf84d26355c803bc0d_21</vt:lpwstr>
  </property>
</Properties>
</file>