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616" r:id="rId2"/>
    <p:sldId id="425" r:id="rId3"/>
    <p:sldId id="455" r:id="rId4"/>
    <p:sldId id="469" r:id="rId5"/>
    <p:sldId id="457" r:id="rId6"/>
    <p:sldId id="548" r:id="rId7"/>
    <p:sldId id="473" r:id="rId8"/>
    <p:sldId id="471" r:id="rId9"/>
    <p:sldId id="463" r:id="rId10"/>
    <p:sldId id="464" r:id="rId11"/>
    <p:sldId id="461" r:id="rId12"/>
    <p:sldId id="462" r:id="rId13"/>
    <p:sldId id="514" r:id="rId14"/>
    <p:sldId id="472" r:id="rId15"/>
    <p:sldId id="466" r:id="rId16"/>
    <p:sldId id="600" r:id="rId17"/>
    <p:sldId id="513" r:id="rId18"/>
    <p:sldId id="515" r:id="rId19"/>
    <p:sldId id="474" r:id="rId20"/>
    <p:sldId id="478" r:id="rId21"/>
    <p:sldId id="611" r:id="rId22"/>
    <p:sldId id="479" r:id="rId23"/>
    <p:sldId id="516" r:id="rId24"/>
    <p:sldId id="518" r:id="rId25"/>
    <p:sldId id="482" r:id="rId26"/>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6">
          <p15:clr>
            <a:srgbClr val="A4A3A4"/>
          </p15:clr>
        </p15:guide>
        <p15:guide id="2" pos="285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2D1"/>
    <a:srgbClr val="FFFFFF"/>
    <a:srgbClr val="EAF4EC"/>
    <a:srgbClr val="FBFFF7"/>
    <a:srgbClr val="F7FFEF"/>
    <a:srgbClr val="E6E6E6"/>
    <a:srgbClr val="483517"/>
    <a:srgbClr val="E83B3A"/>
    <a:srgbClr val="584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46" autoAdjust="0"/>
    <p:restoredTop sz="94660"/>
  </p:normalViewPr>
  <p:slideViewPr>
    <p:cSldViewPr>
      <p:cViewPr varScale="1">
        <p:scale>
          <a:sx n="151" d="100"/>
          <a:sy n="151" d="100"/>
        </p:scale>
        <p:origin x="282" y="132"/>
      </p:cViewPr>
      <p:guideLst>
        <p:guide orient="horz" pos="1656"/>
        <p:guide pos="2850"/>
      </p:guideLst>
    </p:cSldViewPr>
  </p:slideViewPr>
  <p:notesTextViewPr>
    <p:cViewPr>
      <p:scale>
        <a:sx n="100" d="100"/>
        <a:sy n="100" d="100"/>
      </p:scale>
      <p:origin x="0" y="0"/>
    </p:cViewPr>
  </p:notesTextViewPr>
  <p:sorterViewPr>
    <p:cViewPr>
      <p:scale>
        <a:sx n="42" d="100"/>
        <a:sy n="42"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FFCF0-DD59-4612-9D71-417719DC0377}" type="datetimeFigureOut">
              <a:rPr lang="zh-CN" altLang="en-US" smtClean="0"/>
              <a:t>2020/5/13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AA1E2-0BCB-498F-B666-E5E40D25323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2020/5/13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l="1" t="-1" r="7360" b="14369"/>
          <a:stretch>
            <a:fillRect/>
          </a:stretch>
        </p:blipFill>
        <p:spPr>
          <a:xfrm>
            <a:off x="2412" y="1"/>
            <a:ext cx="9141588" cy="5154452"/>
          </a:xfrm>
          <a:prstGeom prst="rect">
            <a:avLst/>
          </a:prstGeom>
        </p:spPr>
      </p:pic>
      <p:sp>
        <p:nvSpPr>
          <p:cNvPr id="9" name="矩形 8"/>
          <p:cNvSpPr/>
          <p:nvPr userDrawn="1"/>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t>2020/5/13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4139952" y="514237"/>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工作体会</a:t>
            </a:r>
          </a:p>
        </p:txBody>
      </p:sp>
      <p:sp>
        <p:nvSpPr>
          <p:cNvPr id="6" name="椭圆 5"/>
          <p:cNvSpPr/>
          <p:nvPr userDrawn="1"/>
        </p:nvSpPr>
        <p:spPr>
          <a:xfrm>
            <a:off x="3699003" y="514237"/>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l="1" t="-1" r="7360" b="14369"/>
          <a:stretch>
            <a:fillRect/>
          </a:stretch>
        </p:blipFill>
        <p:spPr>
          <a:xfrm>
            <a:off x="2412" y="1"/>
            <a:ext cx="9141588" cy="5154452"/>
          </a:xfrm>
          <a:prstGeom prst="rect">
            <a:avLst/>
          </a:prstGeom>
        </p:spPr>
      </p:pic>
      <p:sp>
        <p:nvSpPr>
          <p:cNvPr id="9" name="矩形 8"/>
          <p:cNvSpPr/>
          <p:nvPr userDrawn="1"/>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t>2020/5/13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3671900" y="524069"/>
            <a:ext cx="1810578"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工作规划和展望</a:t>
            </a:r>
          </a:p>
        </p:txBody>
      </p:sp>
      <p:sp>
        <p:nvSpPr>
          <p:cNvPr id="6" name="椭圆 5"/>
          <p:cNvSpPr/>
          <p:nvPr userDrawn="1"/>
        </p:nvSpPr>
        <p:spPr>
          <a:xfrm>
            <a:off x="3259744" y="524069"/>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2020/5/13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448308"/>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50287" y="448308"/>
            <a:ext cx="1261884" cy="345094"/>
          </a:xfrm>
          <a:prstGeom prst="rect">
            <a:avLst/>
          </a:prstGeom>
          <a:noFill/>
        </p:spPr>
        <p:txBody>
          <a:bodyPr wrap="none" rtlCol="0">
            <a:spAutoFit/>
          </a:bodyPr>
          <a:lstStyle/>
          <a:p>
            <a:pPr>
              <a:lnSpc>
                <a:spcPct val="130000"/>
              </a:lnSpc>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2020/5/13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pPr lvl="0"/>
            <a:r>
              <a:rPr lang="zh-CN" altLang="zh-CN" sz="1400" b="1" dirty="0">
                <a:solidFill>
                  <a:schemeClr val="accent1"/>
                </a:solidFill>
                <a:latin typeface="微软雅黑" panose="020B0503020204020204" pitchFamily="34" charset="-122"/>
                <a:ea typeface="微软雅黑" panose="020B0503020204020204" pitchFamily="34"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2020/5/13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pPr lvl="0"/>
            <a:r>
              <a:rPr lang="zh-CN" altLang="zh-CN" sz="1400" b="1" dirty="0">
                <a:solidFill>
                  <a:schemeClr val="accent1"/>
                </a:solidFill>
                <a:latin typeface="微软雅黑" panose="020B0503020204020204" pitchFamily="34" charset="-122"/>
                <a:ea typeface="微软雅黑" panose="020B0503020204020204" pitchFamily="34" charset="-122"/>
              </a:rPr>
              <a:t>成功项目展示</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2020/5/13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r>
              <a:rPr lang="zh-CN" altLang="zh-CN" sz="1400" b="1" dirty="0">
                <a:solidFill>
                  <a:schemeClr val="accent1"/>
                </a:solidFill>
                <a:latin typeface="微软雅黑" panose="020B0503020204020204" pitchFamily="34" charset="-122"/>
                <a:ea typeface="微软雅黑" panose="020B0503020204020204" pitchFamily="34" charset="-122"/>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CFBF030-126A-44E1-A291-CE0450786A5D}" type="datetimeFigureOut">
              <a:rPr lang="zh-CN" altLang="en-US" smtClean="0"/>
              <a:t>2020/5/13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CFBF030-126A-44E1-A291-CE0450786A5D}" type="datetimeFigureOut">
              <a:rPr lang="zh-CN" altLang="en-US" smtClean="0"/>
              <a:t>2020/5/13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2020/5/13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2020/5/13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2020/5/13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6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矩形 1"/>
          <p:cNvSpPr/>
          <p:nvPr userDrawn="1"/>
        </p:nvSpPr>
        <p:spPr>
          <a:xfrm>
            <a:off x="-2925" y="0"/>
            <a:ext cx="9146672" cy="5145088"/>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803"/>
            <a:ext cx="8229600" cy="857515"/>
          </a:xfrm>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38D9D0CC-2592-4809-900B-655FF6BF8FFE}" type="datetime1">
              <a:rPr lang="zh-CN" altLang="en-US"/>
              <a:t>2020/5/13</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F6CC42DD-752C-4899-AEEF-6B8C8C58ABE5}" type="slidenum">
              <a:rPr lang="zh-CN" altLang="en-US"/>
              <a:t>‹#›</a:t>
            </a:fld>
            <a:endParaRPr lang="zh-CN" altLang="en-US"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2020/5/13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CFBF030-126A-44E1-A291-CE0450786A5D}" type="datetimeFigureOut">
              <a:rPr lang="zh-CN" altLang="en-US" smtClean="0"/>
              <a:t>2020/5/13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CFBF030-126A-44E1-A291-CE0450786A5D}" type="datetimeFigureOut">
              <a:rPr lang="zh-CN" altLang="en-US" smtClean="0"/>
              <a:t>2020/5/13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CFBF030-126A-44E1-A291-CE0450786A5D}" type="datetimeFigureOut">
              <a:rPr lang="zh-CN" altLang="en-US" smtClean="0"/>
              <a:t>2020/5/13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FBF030-126A-44E1-A291-CE0450786A5D}" type="datetimeFigureOut">
              <a:rPr lang="zh-CN" altLang="en-US" smtClean="0"/>
              <a:t>2020/5/13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l="1" t="-1" r="7360" b="14369"/>
          <a:stretch>
            <a:fillRect/>
          </a:stretch>
        </p:blipFill>
        <p:spPr>
          <a:xfrm>
            <a:off x="2412" y="1"/>
            <a:ext cx="9141588" cy="5154452"/>
          </a:xfrm>
          <a:prstGeom prst="rect">
            <a:avLst/>
          </a:prstGeom>
        </p:spPr>
      </p:pic>
      <p:sp>
        <p:nvSpPr>
          <p:cNvPr id="9" name="矩形 8"/>
          <p:cNvSpPr/>
          <p:nvPr userDrawn="1"/>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t>2020/5/13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3923928" y="543734"/>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工作回顾</a:t>
            </a:r>
          </a:p>
        </p:txBody>
      </p:sp>
      <p:sp>
        <p:nvSpPr>
          <p:cNvPr id="10" name="椭圆 9"/>
          <p:cNvSpPr/>
          <p:nvPr userDrawn="1"/>
        </p:nvSpPr>
        <p:spPr>
          <a:xfrm>
            <a:off x="3502643" y="543734"/>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l="1" t="-1" r="7360" b="14369"/>
          <a:stretch>
            <a:fillRect/>
          </a:stretch>
        </p:blipFill>
        <p:spPr>
          <a:xfrm>
            <a:off x="2412" y="1"/>
            <a:ext cx="9141588" cy="5154452"/>
          </a:xfrm>
          <a:prstGeom prst="rect">
            <a:avLst/>
          </a:prstGeom>
        </p:spPr>
      </p:pic>
      <p:sp>
        <p:nvSpPr>
          <p:cNvPr id="9" name="矩形 8"/>
          <p:cNvSpPr/>
          <p:nvPr userDrawn="1"/>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t>2020/5/13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4067944" y="504405"/>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自我评价</a:t>
            </a:r>
          </a:p>
        </p:txBody>
      </p:sp>
      <p:sp>
        <p:nvSpPr>
          <p:cNvPr id="6" name="椭圆 5"/>
          <p:cNvSpPr/>
          <p:nvPr userDrawn="1"/>
        </p:nvSpPr>
        <p:spPr>
          <a:xfrm>
            <a:off x="3673905" y="504405"/>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2CFBF030-126A-44E1-A291-CE0450786A5D}" type="datetimeFigureOut">
              <a:rPr lang="zh-CN" altLang="en-US" smtClean="0"/>
              <a:t>2020/5/13</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FD591CF7-6230-429B-A18C-78A12BF27C28}" type="slidenum">
              <a:rPr lang="zh-CN" altLang="en-US" smtClean="0"/>
              <a:t>‹#›</a:t>
            </a:fld>
            <a:endParaRPr lang="zh-CN" altLang="en-US"/>
          </a:p>
        </p:txBody>
      </p:sp>
      <p:pic>
        <p:nvPicPr>
          <p:cNvPr id="8" name="图片 7" descr="水印"/>
          <p:cNvPicPr>
            <a:picLocks noChangeAspect="1"/>
          </p:cNvPicPr>
          <p:nvPr userDrawn="1"/>
        </p:nvPicPr>
        <p:blipFill>
          <a:blip r:embed="rId27"/>
          <a:stretch>
            <a:fillRect/>
          </a:stretch>
        </p:blipFill>
        <p:spPr>
          <a:xfrm>
            <a:off x="6154420" y="48260"/>
            <a:ext cx="2912110" cy="9423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Thank%20you%20virus.mp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hyperlink" Target="Thank%20you%20virus.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8" Type="http://schemas.openxmlformats.org/officeDocument/2006/relationships/hyperlink" Target="Thank%20you%20virus.mp4" TargetMode="External"/><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hyperlink" Target="Thank%20you%20virus.mp4"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10" Type="http://schemas.openxmlformats.org/officeDocument/2006/relationships/image" Target="../media/image8.wmf"/><Relationship Id="rId4" Type="http://schemas.openxmlformats.org/officeDocument/2006/relationships/image" Target="../media/image2.png"/><Relationship Id="rId9"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5514"/>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539" y="1706086"/>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3168"/>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1"/>
          <p:cNvSpPr>
            <a:spLocks noGrp="1"/>
          </p:cNvSpPr>
          <p:nvPr>
            <p:ph idx="1"/>
          </p:nvPr>
        </p:nvSpPr>
        <p:spPr>
          <a:xfrm>
            <a:off x="510540" y="3355340"/>
            <a:ext cx="8229600" cy="4525963"/>
          </a:xfrm>
        </p:spPr>
        <p:txBody>
          <a:bodyPr/>
          <a:lstStyle/>
          <a:p>
            <a:pPr marL="0" indent="0">
              <a:buNone/>
            </a:pPr>
            <a:r>
              <a:rPr lang="en-US" altLang="zh-CN" sz="2400" b="1" i="1" dirty="0">
                <a:cs typeface="+mn-lt"/>
              </a:rPr>
              <a:t>W</a:t>
            </a:r>
            <a:r>
              <a:rPr lang="zh-CN" altLang="en-US" sz="2400" b="1" i="1" dirty="0">
                <a:cs typeface="+mn-lt"/>
              </a:rPr>
              <a:t>ith a strip of water and a long history；</a:t>
            </a:r>
          </a:p>
          <a:p>
            <a:pPr marL="0" indent="0">
              <a:buNone/>
            </a:pPr>
            <a:r>
              <a:rPr lang="en-US" altLang="zh-CN" sz="2400" b="1" i="1" dirty="0">
                <a:cs typeface="+mn-lt"/>
              </a:rPr>
              <a:t>C</a:t>
            </a:r>
            <a:r>
              <a:rPr lang="zh-CN" altLang="en-US" sz="2400" b="1" i="1" dirty="0">
                <a:cs typeface="+mn-lt"/>
              </a:rPr>
              <a:t>herry flowers blossom across the sea ；</a:t>
            </a:r>
          </a:p>
          <a:p>
            <a:pPr marL="0" indent="0">
              <a:buNone/>
            </a:pPr>
            <a:r>
              <a:rPr lang="en-US" altLang="zh-CN" sz="2400" b="1" i="1" dirty="0">
                <a:cs typeface="+mn-lt"/>
              </a:rPr>
              <a:t>W</a:t>
            </a:r>
            <a:r>
              <a:rPr lang="zh-CN" altLang="en-US" sz="2400" b="1" i="1" dirty="0">
                <a:cs typeface="+mn-lt"/>
              </a:rPr>
              <a:t>ith unity</a:t>
            </a:r>
            <a:r>
              <a:rPr lang="en-US" altLang="zh-CN" sz="2400" b="1" i="1" dirty="0">
                <a:cs typeface="+mn-lt"/>
              </a:rPr>
              <a:t>, we </a:t>
            </a:r>
            <a:r>
              <a:rPr lang="zh-CN" altLang="en-US" sz="2400" b="1" i="1" dirty="0">
                <a:cs typeface="+mn-lt"/>
              </a:rPr>
              <a:t>will win the battle against the virus</a:t>
            </a:r>
            <a:r>
              <a:rPr lang="en-US" altLang="zh-CN" sz="2400" b="1" i="1" dirty="0">
                <a:cs typeface="+mn-lt"/>
              </a:rPr>
              <a:t>.</a:t>
            </a:r>
          </a:p>
        </p:txBody>
      </p:sp>
      <p:pic>
        <p:nvPicPr>
          <p:cNvPr id="5" name="图片 4" descr="箱子"/>
          <p:cNvPicPr>
            <a:picLocks noChangeAspect="1"/>
          </p:cNvPicPr>
          <p:nvPr/>
        </p:nvPicPr>
        <p:blipFill>
          <a:blip r:embed="rId4"/>
          <a:stretch>
            <a:fillRect/>
          </a:stretch>
        </p:blipFill>
        <p:spPr>
          <a:xfrm>
            <a:off x="2828925" y="470535"/>
            <a:ext cx="4142740" cy="2540000"/>
          </a:xfrm>
          <a:prstGeom prst="rect">
            <a:avLst/>
          </a:prstGeom>
        </p:spPr>
      </p:pic>
      <p:sp>
        <p:nvSpPr>
          <p:cNvPr id="6" name="文本框 5"/>
          <p:cNvSpPr txBox="1"/>
          <p:nvPr/>
        </p:nvSpPr>
        <p:spPr>
          <a:xfrm>
            <a:off x="4300855" y="1898650"/>
            <a:ext cx="2540000" cy="922020"/>
          </a:xfrm>
          <a:prstGeom prst="rect">
            <a:avLst/>
          </a:prstGeom>
          <a:solidFill>
            <a:schemeClr val="bg1"/>
          </a:solidFill>
        </p:spPr>
        <p:txBody>
          <a:bodyPr wrap="square" rtlCol="0" anchor="t">
            <a:spAutoFit/>
          </a:bodyPr>
          <a:lstStyle/>
          <a:p>
            <a:r>
              <a:rPr lang="zh-CN" altLang="en-US" b="1">
                <a:latin typeface="楷体" panose="02010609060101010101" charset="-122"/>
                <a:ea typeface="楷体" panose="02010609060101010101" charset="-122"/>
              </a:rPr>
              <a:t>一衣带水，源远流长；</a:t>
            </a:r>
          </a:p>
          <a:p>
            <a:r>
              <a:rPr lang="zh-CN" altLang="en-US" b="1">
                <a:latin typeface="楷体" panose="02010609060101010101" charset="-122"/>
                <a:ea typeface="楷体" panose="02010609060101010101" charset="-122"/>
              </a:rPr>
              <a:t>隔海相望，樱花满开；</a:t>
            </a:r>
          </a:p>
          <a:p>
            <a:r>
              <a:rPr lang="zh-CN" altLang="en-US" b="1">
                <a:latin typeface="楷体" panose="02010609060101010101" charset="-122"/>
                <a:ea typeface="楷体" panose="02010609060101010101" charset="-122"/>
              </a:rPr>
              <a:t>众志成城，战疫必胜。</a:t>
            </a:r>
          </a:p>
        </p:txBody>
      </p:sp>
      <p:pic>
        <p:nvPicPr>
          <p:cNvPr id="3" name="图片 2" descr="口罩"/>
          <p:cNvPicPr>
            <a:picLocks noChangeAspect="1"/>
          </p:cNvPicPr>
          <p:nvPr/>
        </p:nvPicPr>
        <p:blipFill>
          <a:blip r:embed="rId5"/>
          <a:stretch>
            <a:fillRect/>
          </a:stretch>
        </p:blipFill>
        <p:spPr>
          <a:xfrm>
            <a:off x="572770" y="1350645"/>
            <a:ext cx="2153285" cy="1659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linds(horizont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blinds(horizontal)">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blinds(horizontal)">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128"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1" name="内容占位符 2"/>
          <p:cNvSpPr>
            <a:spLocks noGrp="1"/>
          </p:cNvSpPr>
          <p:nvPr>
            <p:ph idx="1"/>
          </p:nvPr>
        </p:nvSpPr>
        <p:spPr>
          <a:xfrm>
            <a:off x="189865" y="196850"/>
            <a:ext cx="8409940" cy="4312285"/>
          </a:xfrm>
        </p:spPr>
        <p:txBody>
          <a:bodyPr anchor="t" anchorCtr="0">
            <a:normAutofit lnSpcReduction="10000"/>
          </a:bodyPr>
          <a:lstStyle/>
          <a:p>
            <a:pPr marL="0" indent="0" algn="l">
              <a:buNone/>
            </a:pPr>
            <a:endParaRPr lang="en-US" altLang="zh-CN" sz="1800" dirty="0">
              <a:latin typeface="Times New Roman" panose="02020603050405020304" charset="0"/>
              <a:cs typeface="Times New Roman" panose="02020603050405020304" charset="0"/>
            </a:endParaRPr>
          </a:p>
          <a:p>
            <a:pPr marL="0" indent="0" algn="l">
              <a:buNone/>
            </a:pPr>
            <a:r>
              <a:rPr lang="en-US" altLang="zh-CN" sz="1800" dirty="0">
                <a:latin typeface="Times New Roman" panose="02020603050405020304" charset="0"/>
                <a:cs typeface="Times New Roman" panose="02020603050405020304" charset="0"/>
              </a:rPr>
              <a:t>   </a:t>
            </a:r>
            <a:r>
              <a:rPr lang="en-US" altLang="zh-CN" sz="1800" dirty="0">
                <a:cs typeface="+mn-lt"/>
              </a:rPr>
              <a:t> </a:t>
            </a:r>
          </a:p>
          <a:p>
            <a:pPr marL="0" indent="0" algn="just">
              <a:buNone/>
            </a:pPr>
            <a:r>
              <a:rPr lang="en-US" altLang="zh-CN" sz="1800" dirty="0">
                <a:cs typeface="+mn-lt"/>
              </a:rPr>
              <a:t>    </a:t>
            </a:r>
            <a:r>
              <a:rPr lang="en-US" altLang="zh-CN" sz="1800" b="1" dirty="0">
                <a:cs typeface="+mn-lt"/>
              </a:rPr>
              <a:t>I</a:t>
            </a:r>
            <a:r>
              <a:rPr lang="zh-CN" altLang="en-US" sz="1800" b="1" dirty="0">
                <a:cs typeface="+mn-lt"/>
              </a:rPr>
              <a:t>n early February Toyokawa donated </a:t>
            </a:r>
            <a:r>
              <a:rPr lang="zh-CN" altLang="en-US" sz="1800" b="1" dirty="0">
                <a:solidFill>
                  <a:srgbClr val="FFC000"/>
                </a:solidFill>
                <a:cs typeface="+mn-lt"/>
              </a:rPr>
              <a:t>4,500 </a:t>
            </a:r>
            <a:r>
              <a:rPr lang="zh-CN" altLang="en-US" sz="1800" b="1" dirty="0">
                <a:cs typeface="+mn-lt"/>
              </a:rPr>
              <a:t>masks and other </a:t>
            </a:r>
            <a:r>
              <a:rPr lang="zh-CN" altLang="en-US" sz="1800" b="1" u="sng" dirty="0">
                <a:cs typeface="+mn-lt"/>
              </a:rPr>
              <a:t>                     </a:t>
            </a:r>
            <a:r>
              <a:rPr lang="en-US" altLang="zh-CN" sz="1800" b="1" dirty="0">
                <a:cs typeface="+mn-lt"/>
              </a:rPr>
              <a:t>(protect)</a:t>
            </a:r>
            <a:r>
              <a:rPr lang="zh-CN" altLang="en-US" sz="1800" b="1" dirty="0">
                <a:cs typeface="+mn-lt"/>
              </a:rPr>
              <a:t> medical supplies to Wuxi, East China's Jiangsu province, when the Chinese city </a:t>
            </a:r>
            <a:r>
              <a:rPr lang="zh-CN" altLang="en-US" sz="1800" b="1" u="sng" dirty="0">
                <a:cs typeface="+mn-lt"/>
              </a:rPr>
              <a:t>           </a:t>
            </a:r>
          </a:p>
          <a:p>
            <a:pPr marL="0" indent="0" algn="just">
              <a:buNone/>
            </a:pPr>
            <a:r>
              <a:rPr lang="zh-CN" altLang="en-US" sz="1800" b="1" u="sng" dirty="0">
                <a:cs typeface="+mn-lt"/>
              </a:rPr>
              <a:t>               </a:t>
            </a:r>
            <a:r>
              <a:rPr lang="en-US" altLang="zh-CN" sz="1800" b="1" dirty="0">
                <a:cs typeface="+mn-lt"/>
              </a:rPr>
              <a:t>(hit)</a:t>
            </a:r>
            <a:r>
              <a:rPr lang="zh-CN" altLang="en-US" sz="1800" b="1" dirty="0">
                <a:cs typeface="+mn-lt"/>
              </a:rPr>
              <a:t> by the novel coronavirus</a:t>
            </a:r>
            <a:r>
              <a:rPr lang="en-US" altLang="zh-CN" sz="1800" b="1" dirty="0">
                <a:cs typeface="+mn-lt"/>
              </a:rPr>
              <a:t>.</a:t>
            </a:r>
            <a:endParaRPr lang="zh-CN" altLang="en-US" sz="1800" b="1" dirty="0">
              <a:solidFill>
                <a:srgbClr val="FF0000"/>
              </a:solidFill>
              <a:cs typeface="+mn-lt"/>
              <a:sym typeface="+mn-ea"/>
            </a:endParaRPr>
          </a:p>
          <a:p>
            <a:pPr marL="0" indent="0" algn="just">
              <a:buNone/>
            </a:pPr>
            <a:r>
              <a:rPr lang="zh-CN" altLang="en-US" sz="1800" b="1" dirty="0">
                <a:cs typeface="+mn-lt"/>
              </a:rPr>
              <a:t>    </a:t>
            </a:r>
            <a:r>
              <a:rPr lang="zh-CN" altLang="en-US" sz="1800" b="1" u="sng" dirty="0">
                <a:cs typeface="+mn-lt"/>
              </a:rPr>
              <a:t>                                    </a:t>
            </a:r>
            <a:r>
              <a:rPr lang="zh-CN" altLang="en-US" sz="1800" b="1" dirty="0">
                <a:cs typeface="+mn-lt"/>
              </a:rPr>
              <a:t>the fight against the virus becomes a global struggle, </a:t>
            </a:r>
            <a:r>
              <a:rPr lang="en-US" altLang="zh-CN" sz="1800" b="1" dirty="0">
                <a:cs typeface="+mn-lt"/>
              </a:rPr>
              <a:t>W</a:t>
            </a:r>
            <a:r>
              <a:rPr lang="zh-CN" altLang="en-US" sz="1800" b="1" dirty="0">
                <a:cs typeface="+mn-lt"/>
              </a:rPr>
              <a:t>u</a:t>
            </a:r>
            <a:r>
              <a:rPr lang="en-US" altLang="zh-CN" sz="1800" b="1" dirty="0">
                <a:cs typeface="+mn-lt"/>
              </a:rPr>
              <a:t>xi</a:t>
            </a:r>
            <a:r>
              <a:rPr lang="zh-CN" altLang="en-US" sz="1800" b="1" dirty="0">
                <a:cs typeface="+mn-lt"/>
              </a:rPr>
              <a:t> kept </a:t>
            </a:r>
            <a:r>
              <a:rPr lang="zh-CN" altLang="en-US" sz="1800" b="1" u="sng" dirty="0">
                <a:cs typeface="+mn-lt"/>
              </a:rPr>
              <a:t>       </a:t>
            </a:r>
            <a:r>
              <a:rPr lang="zh-CN" altLang="en-US" sz="1800" b="1" dirty="0">
                <a:cs typeface="+mn-lt"/>
              </a:rPr>
              <a:t>  </a:t>
            </a:r>
          </a:p>
          <a:p>
            <a:pPr marL="0" indent="0" algn="just">
              <a:buNone/>
            </a:pPr>
            <a:r>
              <a:rPr lang="zh-CN" altLang="en-US" sz="1800" b="1" u="sng" dirty="0">
                <a:cs typeface="+mn-lt"/>
              </a:rPr>
              <a:t>        </a:t>
            </a:r>
            <a:r>
              <a:rPr lang="zh-CN" altLang="en-US" sz="1800" b="1" dirty="0">
                <a:cs typeface="+mn-lt"/>
              </a:rPr>
              <a:t>close eye on the virus outbreak in Toyokawa and has been making arrangements to provide medical </a:t>
            </a:r>
            <a:r>
              <a:rPr lang="zh-CN" altLang="en-US" sz="1800" b="1" u="sng" dirty="0">
                <a:cs typeface="+mn-lt"/>
              </a:rPr>
              <a:t>                 </a:t>
            </a:r>
            <a:r>
              <a:rPr lang="en-US" altLang="zh-CN" sz="1800" b="1" dirty="0">
                <a:cs typeface="+mn-lt"/>
              </a:rPr>
              <a:t>(supply)</a:t>
            </a:r>
            <a:r>
              <a:rPr lang="zh-CN" altLang="en-US" sz="1800" b="1" dirty="0">
                <a:cs typeface="+mn-lt"/>
              </a:rPr>
              <a:t>. </a:t>
            </a:r>
            <a:r>
              <a:rPr lang="en-US" altLang="zh-CN" sz="1800" b="1" dirty="0">
                <a:cs typeface="+mn-lt"/>
              </a:rPr>
              <a:t> O</a:t>
            </a:r>
            <a:r>
              <a:rPr lang="zh-CN" altLang="en-US" sz="1800" b="1" dirty="0">
                <a:cs typeface="+mn-lt"/>
              </a:rPr>
              <a:t>n March 24 Wuxi  donated  </a:t>
            </a:r>
            <a:r>
              <a:rPr lang="en-US" altLang="zh-CN" sz="1800" b="1" dirty="0">
                <a:cs typeface="+mn-lt"/>
              </a:rPr>
              <a:t>a total of </a:t>
            </a:r>
            <a:r>
              <a:rPr lang="zh-CN" altLang="en-US" sz="1800" b="1" dirty="0">
                <a:cs typeface="+mn-lt"/>
              </a:rPr>
              <a:t> </a:t>
            </a:r>
            <a:r>
              <a:rPr lang="zh-CN" altLang="en-US" sz="1800" b="1" dirty="0">
                <a:solidFill>
                  <a:srgbClr val="FFC000"/>
                </a:solidFill>
                <a:cs typeface="+mn-lt"/>
              </a:rPr>
              <a:t>50,000  </a:t>
            </a:r>
            <a:r>
              <a:rPr lang="zh-CN" altLang="en-US" sz="1800" b="1" dirty="0">
                <a:cs typeface="+mn-lt"/>
              </a:rPr>
              <a:t>surgical masks to </a:t>
            </a:r>
            <a:r>
              <a:rPr lang="zh-CN" altLang="en-US" sz="1800" b="1" u="sng" dirty="0">
                <a:cs typeface="+mn-lt"/>
              </a:rPr>
              <a:t>         </a:t>
            </a:r>
            <a:r>
              <a:rPr lang="en-US" altLang="zh-CN" sz="1800" b="1" dirty="0">
                <a:cs typeface="+mn-lt"/>
              </a:rPr>
              <a:t>(it)</a:t>
            </a:r>
            <a:r>
              <a:rPr lang="zh-CN" altLang="en-US" sz="1800" b="1" dirty="0">
                <a:cs typeface="+mn-lt"/>
              </a:rPr>
              <a:t> sister city Toyokawa, Japan </a:t>
            </a:r>
            <a:r>
              <a:rPr lang="en-US" altLang="zh-CN" sz="1800" b="1" dirty="0">
                <a:solidFill>
                  <a:schemeClr val="tx1"/>
                </a:solidFill>
                <a:cs typeface="+mn-lt"/>
                <a:sym typeface="+mn-ea"/>
              </a:rPr>
              <a:t>_______</a:t>
            </a:r>
            <a:r>
              <a:rPr lang="en-US" altLang="zh-CN" sz="1800" b="1" dirty="0">
                <a:solidFill>
                  <a:srgbClr val="FF0000"/>
                </a:solidFill>
                <a:cs typeface="+mn-lt"/>
                <a:sym typeface="+mn-ea"/>
              </a:rPr>
              <a:t> </a:t>
            </a:r>
            <a:r>
              <a:rPr lang="en-US" altLang="zh-CN" sz="1800" b="1" dirty="0">
                <a:solidFill>
                  <a:schemeClr val="tx1">
                    <a:lumMod val="95000"/>
                    <a:lumOff val="5000"/>
                  </a:schemeClr>
                </a:solidFill>
                <a:cs typeface="+mn-lt"/>
                <a:sym typeface="+mn-ea"/>
              </a:rPr>
              <a:t>(aid) it </a:t>
            </a:r>
            <a:r>
              <a:rPr lang="zh-CN" altLang="en-US" sz="1800" b="1" dirty="0">
                <a:solidFill>
                  <a:schemeClr val="tx1">
                    <a:lumMod val="95000"/>
                    <a:lumOff val="5000"/>
                  </a:schemeClr>
                </a:solidFill>
                <a:cs typeface="+mn-lt"/>
              </a:rPr>
              <a:t>in </a:t>
            </a:r>
            <a:r>
              <a:rPr lang="zh-CN" altLang="en-US" sz="1800" b="1" dirty="0">
                <a:cs typeface="+mn-lt"/>
              </a:rPr>
              <a:t>the fight against the COVID-19 epidemic.</a:t>
            </a:r>
          </a:p>
          <a:p>
            <a:pPr marL="0" indent="0" algn="just">
              <a:buNone/>
            </a:pPr>
            <a:r>
              <a:rPr lang="zh-CN" altLang="en-US" sz="1800" b="1" dirty="0">
                <a:cs typeface="+mn-lt"/>
              </a:rPr>
              <a:t>    The Chinese Embassy in Japan made a post on its official Twitter account praising the donations  </a:t>
            </a:r>
            <a:r>
              <a:rPr lang="zh-CN" altLang="en-US" sz="1800" b="1" u="sng" dirty="0">
                <a:cs typeface="+mn-lt"/>
              </a:rPr>
              <a:t>         </a:t>
            </a:r>
            <a:r>
              <a:rPr lang="zh-CN" altLang="en-US" sz="1800" b="1" dirty="0">
                <a:cs typeface="+mn-lt"/>
              </a:rPr>
              <a:t> an example of Sino-Japanese friendship. Many netizens praised </a:t>
            </a:r>
            <a:r>
              <a:rPr lang="en-US" altLang="zh-CN" sz="1800" b="1" dirty="0">
                <a:cs typeface="+mn-lt"/>
              </a:rPr>
              <a:t>W</a:t>
            </a:r>
            <a:r>
              <a:rPr lang="zh-CN" altLang="en-US" sz="1800" b="1" dirty="0">
                <a:cs typeface="+mn-lt"/>
              </a:rPr>
              <a:t>u</a:t>
            </a:r>
            <a:r>
              <a:rPr lang="en-US" altLang="zh-CN" sz="1800" b="1" dirty="0">
                <a:cs typeface="+mn-lt"/>
              </a:rPr>
              <a:t>xi</a:t>
            </a:r>
            <a:r>
              <a:rPr lang="zh-CN" altLang="en-US" sz="1800" b="1" dirty="0">
                <a:cs typeface="+mn-lt"/>
              </a:rPr>
              <a:t> on the Chinese social media platform Sina Weibo.</a:t>
            </a:r>
          </a:p>
          <a:p>
            <a:pPr marL="0" indent="0" algn="just">
              <a:buNone/>
            </a:pPr>
            <a:r>
              <a:rPr lang="zh-CN" altLang="en-US" sz="1800" b="1" dirty="0">
                <a:cs typeface="+mn-lt"/>
              </a:rPr>
              <a:t>    This is not the </a:t>
            </a:r>
            <a:r>
              <a:rPr lang="zh-CN" altLang="en-US" sz="1800" b="1" u="sng" dirty="0">
                <a:cs typeface="+mn-lt"/>
              </a:rPr>
              <a:t>          </a:t>
            </a:r>
            <a:r>
              <a:rPr lang="zh-CN" altLang="en-US" sz="1800" b="1" dirty="0">
                <a:cs typeface="+mn-lt"/>
              </a:rPr>
              <a:t> </a:t>
            </a:r>
            <a:r>
              <a:rPr lang="en-US" altLang="zh-CN" sz="1800" b="1" dirty="0">
                <a:cs typeface="+mn-lt"/>
              </a:rPr>
              <a:t>(one)</a:t>
            </a:r>
            <a:r>
              <a:rPr lang="zh-CN" altLang="en-US" sz="1800" b="1" dirty="0">
                <a:cs typeface="+mn-lt"/>
              </a:rPr>
              <a:t> time Wuxi, a city of 6.5 million permanent residents, </a:t>
            </a:r>
            <a:r>
              <a:rPr lang="zh-CN" altLang="en-US" sz="1800" b="1" u="sng" dirty="0">
                <a:cs typeface="+mn-lt"/>
              </a:rPr>
              <a:t>                               </a:t>
            </a:r>
          </a:p>
          <a:p>
            <a:pPr marL="0" indent="0" algn="just">
              <a:buNone/>
            </a:pPr>
            <a:r>
              <a:rPr lang="zh-CN" altLang="en-US" sz="1800" b="1" u="sng" dirty="0">
                <a:cs typeface="+mn-lt"/>
              </a:rPr>
              <a:t>                               </a:t>
            </a:r>
            <a:r>
              <a:rPr lang="en-US" altLang="zh-CN" sz="1800" b="1" dirty="0">
                <a:cs typeface="+mn-lt"/>
              </a:rPr>
              <a:t>(provide) </a:t>
            </a:r>
            <a:r>
              <a:rPr lang="zh-CN" altLang="en-US" sz="1800" b="1" dirty="0">
                <a:cs typeface="+mn-lt"/>
              </a:rPr>
              <a:t>support to organizations and cities around the world.    </a:t>
            </a:r>
          </a:p>
        </p:txBody>
      </p:sp>
      <p:sp>
        <p:nvSpPr>
          <p:cNvPr id="2" name="文本框 1"/>
          <p:cNvSpPr txBox="1"/>
          <p:nvPr/>
        </p:nvSpPr>
        <p:spPr>
          <a:xfrm>
            <a:off x="192405" y="196850"/>
            <a:ext cx="1718310" cy="368300"/>
          </a:xfrm>
          <a:prstGeom prst="rect">
            <a:avLst/>
          </a:prstGeom>
          <a:solidFill>
            <a:schemeClr val="tx2">
              <a:lumMod val="60000"/>
              <a:lumOff val="40000"/>
            </a:schemeClr>
          </a:solidFill>
        </p:spPr>
        <p:txBody>
          <a:bodyPr wrap="none" rtlCol="0" anchor="t">
            <a:spAutoFit/>
          </a:bodyPr>
          <a:lstStyle/>
          <a:p>
            <a:pPr marL="0" indent="0" algn="just">
              <a:buNone/>
            </a:pPr>
            <a:r>
              <a:rPr lang="en-US" altLang="zh-CN" b="1" dirty="0">
                <a:solidFill>
                  <a:schemeClr val="bg1"/>
                </a:solidFill>
                <a:cs typeface="+mn-lt"/>
                <a:sym typeface="+mn-ea"/>
              </a:rPr>
              <a:t>Fill in the blanks</a:t>
            </a:r>
          </a:p>
        </p:txBody>
      </p:sp>
      <p:sp>
        <p:nvSpPr>
          <p:cNvPr id="4" name="文本框 3"/>
          <p:cNvSpPr txBox="1"/>
          <p:nvPr/>
        </p:nvSpPr>
        <p:spPr>
          <a:xfrm>
            <a:off x="6434401" y="738954"/>
            <a:ext cx="1149350" cy="368300"/>
          </a:xfrm>
          <a:prstGeom prst="rect">
            <a:avLst/>
          </a:prstGeom>
          <a:noFill/>
        </p:spPr>
        <p:txBody>
          <a:bodyPr wrap="none" rtlCol="0" anchor="t">
            <a:spAutoFit/>
          </a:bodyPr>
          <a:lstStyle/>
          <a:p>
            <a:r>
              <a:rPr lang="zh-CN" altLang="en-US" b="1" dirty="0">
                <a:solidFill>
                  <a:srgbClr val="FF0000"/>
                </a:solidFill>
                <a:cs typeface="+mn-lt"/>
                <a:sym typeface="+mn-ea"/>
              </a:rPr>
              <a:t>protective</a:t>
            </a:r>
          </a:p>
        </p:txBody>
      </p:sp>
      <p:sp>
        <p:nvSpPr>
          <p:cNvPr id="5" name="文本框 4"/>
          <p:cNvSpPr txBox="1"/>
          <p:nvPr/>
        </p:nvSpPr>
        <p:spPr>
          <a:xfrm>
            <a:off x="244573" y="1317030"/>
            <a:ext cx="864235" cy="368300"/>
          </a:xfrm>
          <a:prstGeom prst="rect">
            <a:avLst/>
          </a:prstGeom>
          <a:noFill/>
        </p:spPr>
        <p:txBody>
          <a:bodyPr wrap="none" rtlCol="0" anchor="t">
            <a:spAutoFit/>
          </a:bodyPr>
          <a:lstStyle/>
          <a:p>
            <a:r>
              <a:rPr lang="zh-CN" altLang="en-US" b="1" dirty="0">
                <a:solidFill>
                  <a:srgbClr val="FF0000"/>
                </a:solidFill>
                <a:cs typeface="+mn-lt"/>
                <a:sym typeface="+mn-ea"/>
              </a:rPr>
              <a:t>was hit</a:t>
            </a:r>
          </a:p>
        </p:txBody>
      </p:sp>
      <p:sp>
        <p:nvSpPr>
          <p:cNvPr id="7" name="文本框 6"/>
          <p:cNvSpPr txBox="1"/>
          <p:nvPr/>
        </p:nvSpPr>
        <p:spPr>
          <a:xfrm>
            <a:off x="456565" y="1608495"/>
            <a:ext cx="1885950" cy="368300"/>
          </a:xfrm>
          <a:prstGeom prst="rect">
            <a:avLst/>
          </a:prstGeom>
          <a:noFill/>
        </p:spPr>
        <p:txBody>
          <a:bodyPr wrap="none" rtlCol="0" anchor="t">
            <a:spAutoFit/>
          </a:bodyPr>
          <a:lstStyle/>
          <a:p>
            <a:r>
              <a:rPr lang="zh-CN" altLang="en-US" b="1" dirty="0">
                <a:solidFill>
                  <a:srgbClr val="FF0000"/>
                </a:solidFill>
                <a:cs typeface="+mn-lt"/>
                <a:sym typeface="+mn-ea"/>
              </a:rPr>
              <a:t>As</a:t>
            </a:r>
            <a:r>
              <a:rPr lang="en-US" altLang="zh-CN" b="1" dirty="0">
                <a:solidFill>
                  <a:srgbClr val="FF0000"/>
                </a:solidFill>
                <a:cs typeface="+mn-lt"/>
                <a:sym typeface="+mn-ea"/>
              </a:rPr>
              <a:t>/Since/Because</a:t>
            </a:r>
          </a:p>
        </p:txBody>
      </p:sp>
      <p:sp>
        <p:nvSpPr>
          <p:cNvPr id="6" name="文本框 5"/>
          <p:cNvSpPr txBox="1"/>
          <p:nvPr/>
        </p:nvSpPr>
        <p:spPr>
          <a:xfrm>
            <a:off x="244363" y="1886287"/>
            <a:ext cx="1154430" cy="398780"/>
          </a:xfrm>
          <a:prstGeom prst="rect">
            <a:avLst/>
          </a:prstGeom>
          <a:noFill/>
        </p:spPr>
        <p:txBody>
          <a:bodyPr wrap="square" rtlCol="0" anchor="t">
            <a:spAutoFit/>
          </a:bodyPr>
          <a:lstStyle/>
          <a:p>
            <a:r>
              <a:rPr lang="zh-CN" altLang="en-US" sz="2000" b="1" dirty="0">
                <a:solidFill>
                  <a:srgbClr val="FF0000"/>
                </a:solidFill>
                <a:cs typeface="+mn-lt"/>
                <a:sym typeface="+mn-ea"/>
              </a:rPr>
              <a:t> a</a:t>
            </a:r>
          </a:p>
        </p:txBody>
      </p:sp>
      <p:sp>
        <p:nvSpPr>
          <p:cNvPr id="3" name="文本框 2"/>
          <p:cNvSpPr txBox="1"/>
          <p:nvPr/>
        </p:nvSpPr>
        <p:spPr>
          <a:xfrm>
            <a:off x="2059940" y="2168525"/>
            <a:ext cx="960120" cy="368300"/>
          </a:xfrm>
          <a:prstGeom prst="rect">
            <a:avLst/>
          </a:prstGeom>
          <a:noFill/>
        </p:spPr>
        <p:txBody>
          <a:bodyPr wrap="none" rtlCol="0" anchor="t">
            <a:spAutoFit/>
          </a:bodyPr>
          <a:lstStyle/>
          <a:p>
            <a:r>
              <a:rPr lang="zh-CN" altLang="en-US" b="1" dirty="0">
                <a:solidFill>
                  <a:srgbClr val="FF0000"/>
                </a:solidFill>
                <a:cs typeface="+mn-lt"/>
                <a:sym typeface="+mn-ea"/>
              </a:rPr>
              <a:t>supplies</a:t>
            </a:r>
          </a:p>
        </p:txBody>
      </p:sp>
      <p:sp>
        <p:nvSpPr>
          <p:cNvPr id="9" name="文本框 8"/>
          <p:cNvSpPr txBox="1"/>
          <p:nvPr/>
        </p:nvSpPr>
        <p:spPr>
          <a:xfrm>
            <a:off x="2140299" y="2393037"/>
            <a:ext cx="409575" cy="368300"/>
          </a:xfrm>
          <a:prstGeom prst="rect">
            <a:avLst/>
          </a:prstGeom>
          <a:noFill/>
        </p:spPr>
        <p:txBody>
          <a:bodyPr wrap="none" rtlCol="0" anchor="t">
            <a:spAutoFit/>
          </a:bodyPr>
          <a:lstStyle/>
          <a:p>
            <a:r>
              <a:rPr lang="zh-CN" altLang="en-US" b="1" dirty="0">
                <a:solidFill>
                  <a:srgbClr val="FF0000"/>
                </a:solidFill>
                <a:cs typeface="+mn-lt"/>
                <a:sym typeface="+mn-ea"/>
              </a:rPr>
              <a:t>its</a:t>
            </a:r>
          </a:p>
        </p:txBody>
      </p:sp>
      <p:sp>
        <p:nvSpPr>
          <p:cNvPr id="11" name="文本框 10"/>
          <p:cNvSpPr txBox="1"/>
          <p:nvPr/>
        </p:nvSpPr>
        <p:spPr>
          <a:xfrm>
            <a:off x="5708596" y="2393046"/>
            <a:ext cx="725805" cy="368300"/>
          </a:xfrm>
          <a:prstGeom prst="rect">
            <a:avLst/>
          </a:prstGeom>
          <a:noFill/>
        </p:spPr>
        <p:txBody>
          <a:bodyPr wrap="none" rtlCol="0" anchor="t">
            <a:spAutoFit/>
          </a:bodyPr>
          <a:lstStyle/>
          <a:p>
            <a:r>
              <a:rPr lang="zh-CN" altLang="en-US" b="1" dirty="0">
                <a:solidFill>
                  <a:srgbClr val="FF0000"/>
                </a:solidFill>
                <a:cs typeface="+mn-lt"/>
                <a:sym typeface="+mn-ea"/>
              </a:rPr>
              <a:t>to aid</a:t>
            </a:r>
          </a:p>
        </p:txBody>
      </p:sp>
      <p:sp>
        <p:nvSpPr>
          <p:cNvPr id="12" name="文本框 11"/>
          <p:cNvSpPr txBox="1"/>
          <p:nvPr/>
        </p:nvSpPr>
        <p:spPr>
          <a:xfrm>
            <a:off x="1785620" y="3172540"/>
            <a:ext cx="387350" cy="368300"/>
          </a:xfrm>
          <a:prstGeom prst="rect">
            <a:avLst/>
          </a:prstGeom>
          <a:noFill/>
        </p:spPr>
        <p:txBody>
          <a:bodyPr wrap="none" rtlCol="0" anchor="t">
            <a:spAutoFit/>
          </a:bodyPr>
          <a:lstStyle/>
          <a:p>
            <a:r>
              <a:rPr lang="zh-CN" altLang="en-US" b="1" dirty="0">
                <a:solidFill>
                  <a:srgbClr val="FF0000"/>
                </a:solidFill>
                <a:cs typeface="+mn-lt"/>
                <a:sym typeface="+mn-ea"/>
              </a:rPr>
              <a:t>as</a:t>
            </a:r>
          </a:p>
        </p:txBody>
      </p:sp>
      <p:sp>
        <p:nvSpPr>
          <p:cNvPr id="13" name="文本框 12"/>
          <p:cNvSpPr txBox="1"/>
          <p:nvPr/>
        </p:nvSpPr>
        <p:spPr>
          <a:xfrm>
            <a:off x="1852326" y="3740739"/>
            <a:ext cx="556895" cy="368300"/>
          </a:xfrm>
          <a:prstGeom prst="rect">
            <a:avLst/>
          </a:prstGeom>
          <a:noFill/>
        </p:spPr>
        <p:txBody>
          <a:bodyPr wrap="none" rtlCol="0" anchor="t">
            <a:spAutoFit/>
          </a:bodyPr>
          <a:lstStyle/>
          <a:p>
            <a:r>
              <a:rPr lang="zh-CN" altLang="en-US" b="1" dirty="0">
                <a:solidFill>
                  <a:srgbClr val="FF0000"/>
                </a:solidFill>
                <a:cs typeface="+mn-lt"/>
                <a:sym typeface="+mn-ea"/>
              </a:rPr>
              <a:t>first</a:t>
            </a:r>
          </a:p>
        </p:txBody>
      </p:sp>
      <p:sp>
        <p:nvSpPr>
          <p:cNvPr id="14" name="文本框 13"/>
          <p:cNvSpPr txBox="1"/>
          <p:nvPr/>
        </p:nvSpPr>
        <p:spPr>
          <a:xfrm>
            <a:off x="382905" y="4034790"/>
            <a:ext cx="1407795" cy="368300"/>
          </a:xfrm>
          <a:prstGeom prst="rect">
            <a:avLst/>
          </a:prstGeom>
          <a:noFill/>
        </p:spPr>
        <p:txBody>
          <a:bodyPr wrap="none" rtlCol="0" anchor="t">
            <a:spAutoFit/>
          </a:bodyPr>
          <a:lstStyle/>
          <a:p>
            <a:r>
              <a:rPr lang="zh-CN" altLang="en-US" b="1" dirty="0">
                <a:solidFill>
                  <a:srgbClr val="FF0000"/>
                </a:solidFill>
                <a:cs typeface="+mn-lt"/>
                <a:sym typeface="+mn-ea"/>
              </a:rPr>
              <a:t>has provided</a:t>
            </a:r>
          </a:p>
        </p:txBody>
      </p:sp>
      <p:pic>
        <p:nvPicPr>
          <p:cNvPr id="15" name="图片 14" descr="水印"/>
          <p:cNvPicPr>
            <a:picLocks noChangeAspect="1"/>
          </p:cNvPicPr>
          <p:nvPr userDrawn="1"/>
        </p:nvPicPr>
        <p:blipFill>
          <a:blip r:embed="rId4"/>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6" grpId="0"/>
      <p:bldP spid="3" grpId="0"/>
      <p:bldP spid="9"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2415" y="196850"/>
            <a:ext cx="6776720" cy="460375"/>
          </a:xfrm>
          <a:prstGeom prst="rect">
            <a:avLst/>
          </a:prstGeom>
          <a:noFill/>
        </p:spPr>
        <p:txBody>
          <a:bodyPr wrap="square" rtlCol="0">
            <a:spAutoFit/>
          </a:bodyPr>
          <a:lstStyle/>
          <a:p>
            <a:r>
              <a:rPr lang="en-US" altLang="zh-CN" sz="2400" b="1" dirty="0">
                <a:solidFill>
                  <a:schemeClr val="tx1"/>
                </a:solidFill>
                <a:cs typeface="+mn-lt"/>
              </a:rPr>
              <a:t>Which proverb can well express  Wuxi’s act ?</a:t>
            </a:r>
          </a:p>
        </p:txBody>
      </p:sp>
      <p:pic>
        <p:nvPicPr>
          <p:cNvPr id="2" name="图片 1"/>
          <p:cNvPicPr>
            <a:picLocks noChangeAspect="1"/>
          </p:cNvPicPr>
          <p:nvPr/>
        </p:nvPicPr>
        <p:blipFill>
          <a:blip r:embed="rId4"/>
          <a:stretch>
            <a:fillRect/>
          </a:stretch>
        </p:blipFill>
        <p:spPr>
          <a:xfrm>
            <a:off x="6259195" y="651510"/>
            <a:ext cx="2786380" cy="1687830"/>
          </a:xfrm>
          <a:prstGeom prst="rect">
            <a:avLst/>
          </a:prstGeom>
          <a:effectLst>
            <a:softEdge rad="152400"/>
          </a:effectLst>
        </p:spPr>
      </p:pic>
      <p:sp>
        <p:nvSpPr>
          <p:cNvPr id="7" name="Rectangle 2"/>
          <p:cNvSpPr/>
          <p:nvPr/>
        </p:nvSpPr>
        <p:spPr>
          <a:xfrm>
            <a:off x="362585" y="2518410"/>
            <a:ext cx="6904990" cy="2223135"/>
          </a:xfrm>
          <a:prstGeom prst="rect">
            <a:avLst/>
          </a:prstGeom>
          <a:blipFill rotWithShape="1">
            <a:blip r:embed="rId5"/>
            <a:stretch>
              <a:fillRect l="-4000"/>
            </a:stretch>
          </a:blipFill>
          <a:ln w="28575" cap="rnd" cmpd="sng">
            <a:solidFill>
              <a:schemeClr val="accent1">
                <a:shade val="50000"/>
              </a:schemeClr>
            </a:solidFill>
            <a:prstDash val="solid"/>
            <a:round/>
            <a:headEnd type="none" w="med" len="med"/>
            <a:tailEnd type="none" w="med" len="med"/>
          </a:ln>
          <a:effectLst>
            <a:softEdge rad="165100"/>
          </a:effectLst>
        </p:spPr>
        <p:txBody>
          <a:bodyPr wrap="square" anchor="ctr">
            <a:spAutoFit/>
          </a:bodyPr>
          <a:lstStyle/>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1. Don’t judge a book by its cover. </a:t>
            </a:r>
          </a:p>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2. Cats hide their claws. </a:t>
            </a:r>
          </a:p>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3. As long as the green hills last, there will always be wood to burn.</a:t>
            </a:r>
          </a:p>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4. Speak of angles, you will hear their wings./ </a:t>
            </a:r>
          </a:p>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      Speak</a:t>
            </a:r>
            <a:r>
              <a:rPr lang="zh-CN" altLang="en-US" strike="noStrike" noProof="1">
                <a:solidFill>
                  <a:schemeClr val="tx1"/>
                </a:solidFill>
                <a:ea typeface="宋体" panose="02010600030101010101" pitchFamily="2" charset="-122"/>
                <a:cs typeface="+mn-lt"/>
              </a:rPr>
              <a:t> </a:t>
            </a:r>
            <a:r>
              <a:rPr lang="en-US" altLang="zh-CN" strike="noStrike" noProof="1">
                <a:solidFill>
                  <a:schemeClr val="tx1"/>
                </a:solidFill>
                <a:ea typeface="宋体" panose="02010600030101010101" pitchFamily="2" charset="-122"/>
                <a:cs typeface="+mn-lt"/>
              </a:rPr>
              <a:t>of devil and he will appear.</a:t>
            </a:r>
          </a:p>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5. Two heads are better than one. </a:t>
            </a:r>
          </a:p>
          <a:p>
            <a:pPr indent="281305" eaLnBrk="0" hangingPunct="0">
              <a:lnSpc>
                <a:spcPct val="110000"/>
              </a:lnSpc>
              <a:tabLst>
                <a:tab pos="990600" algn="l"/>
              </a:tabLst>
            </a:pPr>
            <a:r>
              <a:rPr lang="en-US" altLang="zh-CN" noProof="1">
                <a:solidFill>
                  <a:schemeClr val="tx1"/>
                </a:solidFill>
                <a:ea typeface="宋体" panose="02010600030101010101" pitchFamily="2" charset="-122"/>
                <a:cs typeface="+mn-lt"/>
              </a:rPr>
              <a:t>6.  Little help </a:t>
            </a:r>
            <a:r>
              <a:rPr lang="en-US" altLang="zh-CN" dirty="0">
                <a:solidFill>
                  <a:schemeClr val="tx1"/>
                </a:solidFill>
                <a:cs typeface="+mn-lt"/>
              </a:rPr>
              <a:t>brings much return.</a:t>
            </a:r>
            <a:endParaRPr lang="en-US" altLang="zh-CN" strike="noStrike" noProof="1">
              <a:solidFill>
                <a:schemeClr val="tx1"/>
              </a:solidFill>
              <a:ea typeface="宋体" panose="02010600030101010101" pitchFamily="2" charset="-122"/>
              <a:cs typeface="+mn-lt"/>
            </a:endParaRPr>
          </a:p>
        </p:txBody>
      </p:sp>
      <p:sp>
        <p:nvSpPr>
          <p:cNvPr id="3073" name="Rectangle 2"/>
          <p:cNvSpPr/>
          <p:nvPr/>
        </p:nvSpPr>
        <p:spPr>
          <a:xfrm>
            <a:off x="362268" y="638173"/>
            <a:ext cx="5102225" cy="1714500"/>
          </a:xfrm>
          <a:prstGeom prst="rect">
            <a:avLst/>
          </a:prstGeom>
          <a:solidFill>
            <a:schemeClr val="accent2">
              <a:lumMod val="60000"/>
              <a:lumOff val="40000"/>
            </a:schemeClr>
          </a:solidFill>
          <a:ln w="9525" cap="flat" cmpd="sng">
            <a:solidFill>
              <a:srgbClr val="FF0066"/>
            </a:solidFill>
            <a:prstDash val="solid"/>
            <a:miter/>
            <a:headEnd type="none" w="med" len="med"/>
            <a:tailEnd type="none" w="med" len="med"/>
          </a:ln>
          <a:effectLst>
            <a:softEdge rad="152400"/>
          </a:effectLst>
        </p:spPr>
        <p:txBody>
          <a:bodyPr wrap="square" anchor="ctr">
            <a:spAutoFit/>
          </a:bodyPr>
          <a:lstStyle/>
          <a:p>
            <a:pPr indent="281305" defTabSz="914400" eaLnBrk="0" fontAlgn="base" hangingPunct="0">
              <a:lnSpc>
                <a:spcPct val="110000"/>
              </a:lnSpc>
              <a:tabLst>
                <a:tab pos="990600" algn="l"/>
              </a:tabLst>
            </a:pPr>
            <a:r>
              <a:rPr lang="en-US" altLang="zh-CN" sz="1600" strike="noStrike" noProof="1">
                <a:latin typeface="+mj-ea"/>
                <a:ea typeface="+mj-ea"/>
                <a:cs typeface="+mj-ea"/>
              </a:rPr>
              <a:t>1.</a:t>
            </a:r>
            <a:r>
              <a:rPr lang="zh-CN" altLang="en-US" sz="1600" strike="noStrike" noProof="1">
                <a:latin typeface="+mj-ea"/>
                <a:ea typeface="+mj-ea"/>
                <a:cs typeface="+mj-ea"/>
              </a:rPr>
              <a:t>不要以貌取人。</a:t>
            </a:r>
            <a:endParaRPr lang="en-US" altLang="zh-CN" sz="1600" strike="noStrike" noProof="1">
              <a:latin typeface="+mj-ea"/>
              <a:ea typeface="+mj-ea"/>
              <a:cs typeface="+mj-ea"/>
            </a:endParaRPr>
          </a:p>
          <a:p>
            <a:pPr indent="281305" defTabSz="914400" eaLnBrk="0" fontAlgn="base" hangingPunct="0">
              <a:lnSpc>
                <a:spcPct val="110000"/>
              </a:lnSpc>
              <a:tabLst>
                <a:tab pos="990600" algn="l"/>
              </a:tabLst>
            </a:pPr>
            <a:r>
              <a:rPr lang="en-US" altLang="zh-CN" sz="1600" strike="noStrike" noProof="1">
                <a:latin typeface="+mj-ea"/>
                <a:ea typeface="+mj-ea"/>
                <a:cs typeface="+mj-ea"/>
              </a:rPr>
              <a:t>2.</a:t>
            </a:r>
            <a:r>
              <a:rPr lang="zh-CN" altLang="en-US" sz="1600" strike="noStrike" noProof="1">
                <a:latin typeface="+mj-ea"/>
                <a:ea typeface="+mj-ea"/>
                <a:cs typeface="+mj-ea"/>
              </a:rPr>
              <a:t>知人知面不知心。</a:t>
            </a:r>
            <a:endParaRPr lang="en-US" altLang="zh-CN" sz="1600" strike="noStrike" noProof="1">
              <a:latin typeface="+mj-ea"/>
              <a:ea typeface="+mj-ea"/>
              <a:cs typeface="+mj-ea"/>
            </a:endParaRPr>
          </a:p>
          <a:p>
            <a:pPr indent="281305" defTabSz="914400" eaLnBrk="0" fontAlgn="base" hangingPunct="0">
              <a:lnSpc>
                <a:spcPct val="110000"/>
              </a:lnSpc>
              <a:tabLst>
                <a:tab pos="990600" algn="l"/>
              </a:tabLst>
            </a:pPr>
            <a:r>
              <a:rPr lang="en-US" altLang="zh-CN" sz="1600" strike="noStrike" noProof="1">
                <a:latin typeface="+mj-ea"/>
                <a:ea typeface="+mj-ea"/>
                <a:cs typeface="+mj-ea"/>
              </a:rPr>
              <a:t>3.</a:t>
            </a:r>
            <a:r>
              <a:rPr lang="zh-CN" altLang="en-US" sz="1600" strike="noStrike" noProof="1">
                <a:latin typeface="+mj-ea"/>
                <a:ea typeface="+mj-ea"/>
                <a:cs typeface="+mj-ea"/>
              </a:rPr>
              <a:t>留得青山在，不怕没柴烧。</a:t>
            </a:r>
            <a:endParaRPr lang="en-US" altLang="zh-CN" sz="1600" strike="noStrike" noProof="1">
              <a:latin typeface="+mj-ea"/>
              <a:ea typeface="+mj-ea"/>
              <a:cs typeface="+mj-ea"/>
            </a:endParaRPr>
          </a:p>
          <a:p>
            <a:pPr indent="281305" defTabSz="914400" eaLnBrk="0" fontAlgn="base" hangingPunct="0">
              <a:lnSpc>
                <a:spcPct val="110000"/>
              </a:lnSpc>
              <a:tabLst>
                <a:tab pos="990600" algn="l"/>
              </a:tabLst>
            </a:pPr>
            <a:r>
              <a:rPr lang="en-US" altLang="zh-CN" sz="1600" strike="noStrike" noProof="1">
                <a:latin typeface="+mj-ea"/>
                <a:ea typeface="+mj-ea"/>
                <a:cs typeface="+mj-ea"/>
              </a:rPr>
              <a:t>4.</a:t>
            </a:r>
            <a:r>
              <a:rPr lang="zh-CN" altLang="en-US" sz="1600" strike="noStrike" noProof="1">
                <a:latin typeface="+mj-ea"/>
                <a:ea typeface="+mj-ea"/>
                <a:cs typeface="+mj-ea"/>
              </a:rPr>
              <a:t>说曹操，曹操就到。</a:t>
            </a:r>
            <a:endParaRPr lang="en-US" altLang="zh-CN" sz="1600" strike="noStrike" noProof="1">
              <a:latin typeface="+mj-ea"/>
              <a:ea typeface="+mj-ea"/>
              <a:cs typeface="+mj-ea"/>
            </a:endParaRPr>
          </a:p>
          <a:p>
            <a:pPr indent="281305" defTabSz="914400" eaLnBrk="0" fontAlgn="base" hangingPunct="0">
              <a:lnSpc>
                <a:spcPct val="110000"/>
              </a:lnSpc>
              <a:tabLst>
                <a:tab pos="990600" algn="l"/>
              </a:tabLst>
            </a:pPr>
            <a:r>
              <a:rPr lang="en-US" altLang="zh-CN" sz="1600" strike="noStrike" noProof="1">
                <a:latin typeface="+mj-ea"/>
                <a:ea typeface="+mj-ea"/>
                <a:cs typeface="+mj-ea"/>
              </a:rPr>
              <a:t>5.</a:t>
            </a:r>
            <a:r>
              <a:rPr lang="zh-CN" altLang="en-US" sz="1600" strike="noStrike" noProof="1">
                <a:latin typeface="+mj-ea"/>
                <a:ea typeface="+mj-ea"/>
                <a:cs typeface="+mj-ea"/>
              </a:rPr>
              <a:t>三个臭皮匠，顶个诸葛亮。</a:t>
            </a:r>
            <a:endParaRPr lang="en-US" altLang="zh-CN" sz="1600" strike="noStrike" noProof="1">
              <a:latin typeface="+mj-ea"/>
              <a:ea typeface="+mj-ea"/>
              <a:cs typeface="+mj-ea"/>
            </a:endParaRPr>
          </a:p>
          <a:p>
            <a:pPr indent="281305" defTabSz="914400" eaLnBrk="0" fontAlgn="base" hangingPunct="0">
              <a:lnSpc>
                <a:spcPct val="110000"/>
              </a:lnSpc>
              <a:tabLst>
                <a:tab pos="990600" algn="l"/>
              </a:tabLst>
            </a:pPr>
            <a:r>
              <a:rPr lang="en-US" altLang="zh-CN" sz="1600" noProof="1">
                <a:latin typeface="+mj-ea"/>
                <a:ea typeface="+mj-ea"/>
                <a:cs typeface="+mj-ea"/>
              </a:rPr>
              <a:t>6.</a:t>
            </a:r>
            <a:r>
              <a:rPr lang="zh-CN" altLang="en-US" sz="1600" noProof="1">
                <a:latin typeface="+mj-ea"/>
                <a:ea typeface="+mj-ea"/>
                <a:cs typeface="+mj-ea"/>
              </a:rPr>
              <a:t>滴水之恩涌泉相报。</a:t>
            </a:r>
            <a:endParaRPr lang="zh-CN" altLang="en-US" sz="1600" strike="noStrike" noProof="1">
              <a:latin typeface="+mj-ea"/>
              <a:ea typeface="+mj-ea"/>
              <a:cs typeface="+mj-ea"/>
            </a:endParaRPr>
          </a:p>
        </p:txBody>
      </p:sp>
      <p:sp>
        <p:nvSpPr>
          <p:cNvPr id="5" name="文本框 4"/>
          <p:cNvSpPr txBox="1"/>
          <p:nvPr/>
        </p:nvSpPr>
        <p:spPr>
          <a:xfrm>
            <a:off x="625475" y="4281170"/>
            <a:ext cx="433705" cy="645160"/>
          </a:xfrm>
          <a:prstGeom prst="rect">
            <a:avLst/>
          </a:prstGeom>
          <a:noFill/>
        </p:spPr>
        <p:txBody>
          <a:bodyPr wrap="none" rtlCol="0" anchor="t">
            <a:spAutoFit/>
          </a:bodyPr>
          <a:lstStyle/>
          <a:p>
            <a:r>
              <a:rPr lang="zh-CN" altLang="en-US" sz="3600" dirty="0">
                <a:solidFill>
                  <a:srgbClr val="FF0000"/>
                </a:solidFill>
                <a:cs typeface="Arial" panose="020B0604020202020204" pitchFamily="34" charset="0"/>
              </a:rPr>
              <a:t>√</a:t>
            </a:r>
          </a:p>
        </p:txBody>
      </p:sp>
      <p:sp>
        <p:nvSpPr>
          <p:cNvPr id="9" name="文本框 8"/>
          <p:cNvSpPr txBox="1"/>
          <p:nvPr/>
        </p:nvSpPr>
        <p:spPr>
          <a:xfrm>
            <a:off x="633099" y="2011045"/>
            <a:ext cx="433705" cy="645160"/>
          </a:xfrm>
          <a:prstGeom prst="rect">
            <a:avLst/>
          </a:prstGeom>
          <a:noFill/>
        </p:spPr>
        <p:txBody>
          <a:bodyPr wrap="none" rtlCol="0" anchor="t">
            <a:spAutoFit/>
          </a:bodyPr>
          <a:lstStyle/>
          <a:p>
            <a:r>
              <a:rPr lang="zh-CN" altLang="en-US" sz="3600" dirty="0">
                <a:solidFill>
                  <a:srgbClr val="FF0000"/>
                </a:solidFill>
                <a:cs typeface="Arial" panose="020B0604020202020204" pitchFamily="34" charset="0"/>
              </a:rPr>
              <a:t>√</a:t>
            </a:r>
          </a:p>
        </p:txBody>
      </p:sp>
      <p:pic>
        <p:nvPicPr>
          <p:cNvPr id="4" name="图片 3" descr="水印"/>
          <p:cNvPicPr>
            <a:picLocks noChangeAspect="1"/>
          </p:cNvPicPr>
          <p:nvPr userDrawn="1"/>
        </p:nvPicPr>
        <p:blipFill>
          <a:blip r:embed="rId6"/>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linds(horizontal)">
                                      <p:cBhvr>
                                        <p:cTn id="15" dur="500"/>
                                        <p:tgtEl>
                                          <p:spTgt spid="7">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linds(horizontal)">
                                      <p:cBhvr>
                                        <p:cTn id="18" dur="500"/>
                                        <p:tgtEl>
                                          <p:spTgt spid="7">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linds(horizontal)">
                                      <p:cBhvr>
                                        <p:cTn id="21" dur="500"/>
                                        <p:tgtEl>
                                          <p:spTgt spid="7">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blinds(horizontal)">
                                      <p:cBhvr>
                                        <p:cTn id="24" dur="500"/>
                                        <p:tgtEl>
                                          <p:spTgt spid="7">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blinds(horizontal)">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073">
                                            <p:txEl>
                                              <p:pRg st="0" end="0"/>
                                            </p:txEl>
                                          </p:spTgt>
                                        </p:tgtEl>
                                        <p:attrNameLst>
                                          <p:attrName>style.visibility</p:attrName>
                                        </p:attrNameLst>
                                      </p:cBhvr>
                                      <p:to>
                                        <p:strVal val="visible"/>
                                      </p:to>
                                    </p:set>
                                    <p:animEffect transition="in" filter="blinds(horizontal)">
                                      <p:cBhvr>
                                        <p:cTn id="35" dur="500"/>
                                        <p:tgtEl>
                                          <p:spTgt spid="3073">
                                            <p:txEl>
                                              <p:pRg st="0" end="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073">
                                            <p:txEl>
                                              <p:pRg st="1" end="1"/>
                                            </p:txEl>
                                          </p:spTgt>
                                        </p:tgtEl>
                                        <p:attrNameLst>
                                          <p:attrName>style.visibility</p:attrName>
                                        </p:attrNameLst>
                                      </p:cBhvr>
                                      <p:to>
                                        <p:strVal val="visible"/>
                                      </p:to>
                                    </p:set>
                                    <p:animEffect transition="in" filter="blinds(horizontal)">
                                      <p:cBhvr>
                                        <p:cTn id="38" dur="500"/>
                                        <p:tgtEl>
                                          <p:spTgt spid="3073">
                                            <p:txEl>
                                              <p:pRg st="1" end="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073">
                                            <p:txEl>
                                              <p:pRg st="2" end="2"/>
                                            </p:txEl>
                                          </p:spTgt>
                                        </p:tgtEl>
                                        <p:attrNameLst>
                                          <p:attrName>style.visibility</p:attrName>
                                        </p:attrNameLst>
                                      </p:cBhvr>
                                      <p:to>
                                        <p:strVal val="visible"/>
                                      </p:to>
                                    </p:set>
                                    <p:animEffect transition="in" filter="blinds(horizontal)">
                                      <p:cBhvr>
                                        <p:cTn id="41" dur="500"/>
                                        <p:tgtEl>
                                          <p:spTgt spid="3073">
                                            <p:txEl>
                                              <p:pRg st="2" end="2"/>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073">
                                            <p:txEl>
                                              <p:pRg st="3" end="3"/>
                                            </p:txEl>
                                          </p:spTgt>
                                        </p:tgtEl>
                                        <p:attrNameLst>
                                          <p:attrName>style.visibility</p:attrName>
                                        </p:attrNameLst>
                                      </p:cBhvr>
                                      <p:to>
                                        <p:strVal val="visible"/>
                                      </p:to>
                                    </p:set>
                                    <p:animEffect transition="in" filter="blinds(horizontal)">
                                      <p:cBhvr>
                                        <p:cTn id="44" dur="500"/>
                                        <p:tgtEl>
                                          <p:spTgt spid="3073">
                                            <p:txEl>
                                              <p:pRg st="3" end="3"/>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073">
                                            <p:txEl>
                                              <p:pRg st="4" end="4"/>
                                            </p:txEl>
                                          </p:spTgt>
                                        </p:tgtEl>
                                        <p:attrNameLst>
                                          <p:attrName>style.visibility</p:attrName>
                                        </p:attrNameLst>
                                      </p:cBhvr>
                                      <p:to>
                                        <p:strVal val="visible"/>
                                      </p:to>
                                    </p:set>
                                    <p:animEffect transition="in" filter="blinds(horizontal)">
                                      <p:cBhvr>
                                        <p:cTn id="47" dur="500"/>
                                        <p:tgtEl>
                                          <p:spTgt spid="3073">
                                            <p:txEl>
                                              <p:pRg st="4" end="4"/>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3073">
                                            <p:txEl>
                                              <p:pRg st="5" end="5"/>
                                            </p:txEl>
                                          </p:spTgt>
                                        </p:tgtEl>
                                        <p:attrNameLst>
                                          <p:attrName>style.visibility</p:attrName>
                                        </p:attrNameLst>
                                      </p:cBhvr>
                                      <p:to>
                                        <p:strVal val="visible"/>
                                      </p:to>
                                    </p:set>
                                    <p:animEffect transition="in" filter="blinds(horizontal)">
                                      <p:cBhvr>
                                        <p:cTn id="50" dur="500"/>
                                        <p:tgtEl>
                                          <p:spTgt spid="307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linds(horizontal)">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000"/>
                                        <p:tgtEl>
                                          <p:spTgt spid="9"/>
                                        </p:tgtEl>
                                      </p:cBhvr>
                                    </p:animEffect>
                                    <p:anim calcmode="lin" valueType="num">
                                      <p:cBhvr>
                                        <p:cTn id="61" dur="2000" fill="hold"/>
                                        <p:tgtEl>
                                          <p:spTgt spid="9"/>
                                        </p:tgtEl>
                                        <p:attrNameLst>
                                          <p:attrName>ppt_w</p:attrName>
                                        </p:attrNameLst>
                                      </p:cBhvr>
                                      <p:tavLst>
                                        <p:tav tm="0" fmla="#ppt_w*sin(2.5*pi*$)">
                                          <p:val>
                                            <p:fltVal val="0"/>
                                          </p:val>
                                        </p:tav>
                                        <p:tav tm="100000">
                                          <p:val>
                                            <p:fltVal val="1"/>
                                          </p:val>
                                        </p:tav>
                                      </p:tavLst>
                                    </p:anim>
                                    <p:anim calcmode="lin" valueType="num">
                                      <p:cBhvr>
                                        <p:cTn id="62"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3" name="矩形 2"/>
          <p:cNvSpPr/>
          <p:nvPr/>
        </p:nvSpPr>
        <p:spPr>
          <a:xfrm>
            <a:off x="2203450" y="1536065"/>
            <a:ext cx="4347845" cy="103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399665" y="1790700"/>
            <a:ext cx="3689350" cy="521970"/>
          </a:xfrm>
          <a:prstGeom prst="rect">
            <a:avLst/>
          </a:prstGeom>
          <a:noFill/>
        </p:spPr>
        <p:txBody>
          <a:bodyPr wrap="square" rtlCol="0">
            <a:spAutoFit/>
          </a:bodyPr>
          <a:lstStyle/>
          <a:p>
            <a:pPr marL="285750" indent="-285750">
              <a:buFont typeface="Wingdings" panose="05000000000000000000" charset="0"/>
              <a:buChar char="ü"/>
            </a:pPr>
            <a:r>
              <a:rPr lang="en-US" altLang="zh-CN" sz="2800" b="1" dirty="0">
                <a:solidFill>
                  <a:srgbClr val="FF0000"/>
                </a:solidFill>
              </a:rPr>
              <a:t>Be  grateful to others!</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10" name="矩形 9"/>
          <p:cNvSpPr/>
          <p:nvPr/>
        </p:nvSpPr>
        <p:spPr>
          <a:xfrm>
            <a:off x="683568" y="563230"/>
            <a:ext cx="7884876" cy="40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9"/>
          <p:cNvSpPr>
            <a:spLocks noChangeArrowheads="1"/>
          </p:cNvSpPr>
          <p:nvPr/>
        </p:nvSpPr>
        <p:spPr bwMode="auto">
          <a:xfrm>
            <a:off x="4115378" y="1187113"/>
            <a:ext cx="574739" cy="574916"/>
          </a:xfrm>
          <a:prstGeom prst="ellipse">
            <a:avLst/>
          </a:prstGeom>
          <a:solidFill>
            <a:schemeClr val="accent3"/>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000">
              <a:solidFill>
                <a:srgbClr val="FFFFFF"/>
              </a:solidFill>
            </a:endParaRPr>
          </a:p>
        </p:txBody>
      </p:sp>
      <p:sp>
        <p:nvSpPr>
          <p:cNvPr id="3" name="矩形 4"/>
          <p:cNvSpPr>
            <a:spLocks noChangeArrowheads="1"/>
          </p:cNvSpPr>
          <p:nvPr/>
        </p:nvSpPr>
        <p:spPr bwMode="auto">
          <a:xfrm>
            <a:off x="4210635" y="1223365"/>
            <a:ext cx="384439" cy="499110"/>
          </a:xfrm>
          <a:prstGeom prst="rect">
            <a:avLst/>
          </a:prstGeom>
          <a:noFill/>
          <a:ln w="9525">
            <a:noFill/>
            <a:miter lim="800000"/>
          </a:ln>
        </p:spPr>
        <p:txBody>
          <a:bodyPr wrap="square" lIns="68580" tIns="34290" rIns="68580" bIns="34290">
            <a:spAutoFit/>
          </a:bodyPr>
          <a:lstStyle/>
          <a:p>
            <a:pPr eaLnBrk="1" hangingPunct="1">
              <a:buFont typeface="Arial" panose="020B0604020202020204" pitchFamily="34" charset="0"/>
              <a:buNone/>
            </a:pPr>
            <a:r>
              <a:rPr lang="en-US" sz="2800" dirty="0">
                <a:solidFill>
                  <a:schemeClr val="bg1"/>
                </a:solidFill>
                <a:latin typeface="微软雅黑" panose="020B0503020204020204" pitchFamily="34" charset="-122"/>
                <a:ea typeface="微软雅黑" panose="020B0503020204020204" pitchFamily="34" charset="-122"/>
              </a:rPr>
              <a:t>3</a:t>
            </a:r>
          </a:p>
        </p:txBody>
      </p:sp>
      <p:sp>
        <p:nvSpPr>
          <p:cNvPr id="12" name="Freeform 476">
            <a:hlinkClick r:id="rId4" action="ppaction://hlinkfile"/>
          </p:cNvPr>
          <p:cNvSpPr>
            <a:spLocks noEditPoints="1"/>
          </p:cNvSpPr>
          <p:nvPr/>
        </p:nvSpPr>
        <p:spPr bwMode="auto">
          <a:xfrm>
            <a:off x="4011881" y="4022972"/>
            <a:ext cx="781050" cy="565624"/>
          </a:xfrm>
          <a:custGeom>
            <a:avLst/>
            <a:gdLst>
              <a:gd name="T0" fmla="*/ 1041341 w 125"/>
              <a:gd name="T1" fmla="*/ 733874 h 73"/>
              <a:gd name="T2" fmla="*/ 1033010 w 125"/>
              <a:gd name="T3" fmla="*/ 754547 h 73"/>
              <a:gd name="T4" fmla="*/ 16661 w 125"/>
              <a:gd name="T5" fmla="*/ 754547 h 73"/>
              <a:gd name="T6" fmla="*/ 0 w 125"/>
              <a:gd name="T7" fmla="*/ 733874 h 73"/>
              <a:gd name="T8" fmla="*/ 0 w 125"/>
              <a:gd name="T9" fmla="*/ 702866 h 73"/>
              <a:gd name="T10" fmla="*/ 16661 w 125"/>
              <a:gd name="T11" fmla="*/ 682193 h 73"/>
              <a:gd name="T12" fmla="*/ 1033010 w 125"/>
              <a:gd name="T13" fmla="*/ 682193 h 73"/>
              <a:gd name="T14" fmla="*/ 1041341 w 125"/>
              <a:gd name="T15" fmla="*/ 702866 h 73"/>
              <a:gd name="T16" fmla="*/ 1041341 w 125"/>
              <a:gd name="T17" fmla="*/ 733874 h 73"/>
              <a:gd name="T18" fmla="*/ 983026 w 125"/>
              <a:gd name="T19" fmla="*/ 51681 h 73"/>
              <a:gd name="T20" fmla="*/ 983026 w 125"/>
              <a:gd name="T21" fmla="*/ 599503 h 73"/>
              <a:gd name="T22" fmla="*/ 941372 w 125"/>
              <a:gd name="T23" fmla="*/ 651184 h 73"/>
              <a:gd name="T24" fmla="*/ 99969 w 125"/>
              <a:gd name="T25" fmla="*/ 651184 h 73"/>
              <a:gd name="T26" fmla="*/ 58315 w 125"/>
              <a:gd name="T27" fmla="*/ 599503 h 73"/>
              <a:gd name="T28" fmla="*/ 58315 w 125"/>
              <a:gd name="T29" fmla="*/ 51681 h 73"/>
              <a:gd name="T30" fmla="*/ 99969 w 125"/>
              <a:gd name="T31" fmla="*/ 0 h 73"/>
              <a:gd name="T32" fmla="*/ 941372 w 125"/>
              <a:gd name="T33" fmla="*/ 0 h 73"/>
              <a:gd name="T34" fmla="*/ 983026 w 125"/>
              <a:gd name="T35" fmla="*/ 51681 h 73"/>
              <a:gd name="T36" fmla="*/ 941372 w 125"/>
              <a:gd name="T37" fmla="*/ 62018 h 73"/>
              <a:gd name="T38" fmla="*/ 99969 w 125"/>
              <a:gd name="T39" fmla="*/ 62018 h 73"/>
              <a:gd name="T40" fmla="*/ 99969 w 125"/>
              <a:gd name="T41" fmla="*/ 609839 h 73"/>
              <a:gd name="T42" fmla="*/ 941372 w 125"/>
              <a:gd name="T43" fmla="*/ 609839 h 73"/>
              <a:gd name="T44" fmla="*/ 941372 w 125"/>
              <a:gd name="T45" fmla="*/ 6201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73"/>
              <a:gd name="T71" fmla="*/ 125 w 12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1"/>
          </a:solidFill>
          <a:ln w="9525">
            <a:noFill/>
            <a:round/>
          </a:ln>
        </p:spPr>
        <p:txBody>
          <a:bodyPr lIns="68568" tIns="34284" rIns="68568" bIns="34284"/>
          <a:lstStyle/>
          <a:p>
            <a:endParaRPr lang="zh-CN" altLang="en-US"/>
          </a:p>
        </p:txBody>
      </p:sp>
      <p:pic>
        <p:nvPicPr>
          <p:cNvPr id="5" name="图片 4" descr="動物1"/>
          <p:cNvPicPr>
            <a:picLocks noChangeAspect="1"/>
          </p:cNvPicPr>
          <p:nvPr/>
        </p:nvPicPr>
        <p:blipFill>
          <a:blip r:embed="rId5"/>
          <a:stretch>
            <a:fillRect/>
          </a:stretch>
        </p:blipFill>
        <p:spPr>
          <a:xfrm>
            <a:off x="683260" y="563245"/>
            <a:ext cx="2680970" cy="1819910"/>
          </a:xfrm>
          <a:prstGeom prst="rect">
            <a:avLst/>
          </a:prstGeom>
        </p:spPr>
      </p:pic>
      <p:pic>
        <p:nvPicPr>
          <p:cNvPr id="7" name="图片 6" descr="動物4"/>
          <p:cNvPicPr>
            <a:picLocks noChangeAspect="1"/>
          </p:cNvPicPr>
          <p:nvPr/>
        </p:nvPicPr>
        <p:blipFill>
          <a:blip r:embed="rId6"/>
          <a:stretch>
            <a:fillRect/>
          </a:stretch>
        </p:blipFill>
        <p:spPr>
          <a:xfrm>
            <a:off x="683260" y="2703830"/>
            <a:ext cx="2681605" cy="1884680"/>
          </a:xfrm>
          <a:prstGeom prst="rect">
            <a:avLst/>
          </a:prstGeom>
        </p:spPr>
      </p:pic>
      <p:pic>
        <p:nvPicPr>
          <p:cNvPr id="9" name="图片 8" descr="動物2"/>
          <p:cNvPicPr>
            <a:picLocks noChangeAspect="1"/>
          </p:cNvPicPr>
          <p:nvPr/>
        </p:nvPicPr>
        <p:blipFill>
          <a:blip r:embed="rId7"/>
          <a:stretch>
            <a:fillRect/>
          </a:stretch>
        </p:blipFill>
        <p:spPr>
          <a:xfrm>
            <a:off x="5966460" y="563245"/>
            <a:ext cx="2601595" cy="1774825"/>
          </a:xfrm>
          <a:prstGeom prst="rect">
            <a:avLst/>
          </a:prstGeom>
        </p:spPr>
      </p:pic>
      <p:pic>
        <p:nvPicPr>
          <p:cNvPr id="11" name="图片 10" descr="動物3"/>
          <p:cNvPicPr>
            <a:picLocks noChangeAspect="1"/>
          </p:cNvPicPr>
          <p:nvPr/>
        </p:nvPicPr>
        <p:blipFill>
          <a:blip r:embed="rId8"/>
          <a:stretch>
            <a:fillRect/>
          </a:stretch>
        </p:blipFill>
        <p:spPr>
          <a:xfrm>
            <a:off x="5898515" y="2703195"/>
            <a:ext cx="2669540" cy="18853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10" name="矩形 9"/>
          <p:cNvSpPr/>
          <p:nvPr/>
        </p:nvSpPr>
        <p:spPr>
          <a:xfrm>
            <a:off x="222250"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1" name="内容占位符 2"/>
          <p:cNvSpPr>
            <a:spLocks noGrp="1"/>
          </p:cNvSpPr>
          <p:nvPr>
            <p:ph idx="1"/>
          </p:nvPr>
        </p:nvSpPr>
        <p:spPr>
          <a:xfrm>
            <a:off x="189865" y="196850"/>
            <a:ext cx="8766175" cy="2911475"/>
          </a:xfrm>
          <a:ln w="19050">
            <a:solidFill>
              <a:srgbClr val="0070C0"/>
            </a:solidFill>
          </a:ln>
        </p:spPr>
        <p:txBody>
          <a:bodyPr anchor="t" anchorCtr="0">
            <a:normAutofit/>
          </a:bodyPr>
          <a:lstStyle/>
          <a:p>
            <a:pPr marL="0" indent="0">
              <a:buNone/>
            </a:pPr>
            <a:r>
              <a:rPr lang="en-US" altLang="zh-CN" sz="2000" b="1" dirty="0">
                <a:cs typeface="+mn-lt"/>
              </a:rPr>
              <a:t>    Goats are conquering empty streets in a British village. What a strange picture to us humans who are used  to only seeing ourselves governing the world. As soon as we withdraw, nature quickly takes over like these monkeys in Thailand as well. Could  the corona crisis eventually be good for the environment? Satellite images seem to prove that. In Italy where people have been living in lockdown for weeks, traffic has nearly  stopped  and nitrogen dioxide levels have clearly dropped. And another  study suggests that Germany might even reach its climate goals, as the corona lockdown causes the economy to produce much less CO2.</a:t>
            </a:r>
            <a:endParaRPr lang="en-US" altLang="zh-CN" sz="2000" b="1" dirty="0">
              <a:ea typeface="宋体" panose="02010600030101010101" pitchFamily="2" charset="-122"/>
              <a:cs typeface="+mn-lt"/>
            </a:endParaRPr>
          </a:p>
        </p:txBody>
      </p:sp>
      <p:sp>
        <p:nvSpPr>
          <p:cNvPr id="4" name="椭圆 3"/>
          <p:cNvSpPr/>
          <p:nvPr/>
        </p:nvSpPr>
        <p:spPr>
          <a:xfrm>
            <a:off x="386715" y="196850"/>
            <a:ext cx="827405" cy="410210"/>
          </a:xfrm>
          <a:prstGeom prst="ellipse">
            <a:avLst/>
          </a:prstGeom>
          <a:noFill/>
          <a:ln w="28575">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4264025" y="548640"/>
            <a:ext cx="2000250" cy="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322060" y="862965"/>
            <a:ext cx="1018540" cy="343535"/>
          </a:xfrm>
          <a:prstGeom prst="ellipse">
            <a:avLst/>
          </a:prstGeom>
          <a:noFill/>
          <a:ln w="28575">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7385050" y="1132205"/>
            <a:ext cx="1219835" cy="17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819467" y="1450975"/>
            <a:ext cx="6889115"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752020" y="2329815"/>
            <a:ext cx="1219835" cy="17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934866" y="1758040"/>
            <a:ext cx="1219835" cy="17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图片 2" descr="水印"/>
          <p:cNvPicPr>
            <a:picLocks noChangeAspect="1"/>
          </p:cNvPicPr>
          <p:nvPr userDrawn="1"/>
        </p:nvPicPr>
        <p:blipFill>
          <a:blip r:embed="rId4"/>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10" name="矩形 9"/>
          <p:cNvSpPr/>
          <p:nvPr/>
        </p:nvSpPr>
        <p:spPr>
          <a:xfrm>
            <a:off x="188595" y="212725"/>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88595" y="207645"/>
            <a:ext cx="8750935" cy="2861310"/>
          </a:xfrm>
          <a:prstGeom prst="rect">
            <a:avLst/>
          </a:prstGeom>
          <a:noFill/>
          <a:ln w="9525">
            <a:noFill/>
          </a:ln>
        </p:spPr>
        <p:txBody>
          <a:bodyPr wrap="square">
            <a:spAutoFit/>
          </a:bodyPr>
          <a:lstStyle/>
          <a:p>
            <a:endParaRPr lang="en-US" altLang="zh-CN" sz="1600" b="1" dirty="0">
              <a:ea typeface="宋体" panose="02010600030101010101" pitchFamily="2" charset="-122"/>
              <a:cs typeface="+mn-lt"/>
            </a:endParaRPr>
          </a:p>
          <a:p>
            <a:r>
              <a:rPr lang="en-US" altLang="zh-CN" sz="1600" b="1" dirty="0">
                <a:ea typeface="宋体" panose="02010600030101010101" pitchFamily="2" charset="-122"/>
                <a:cs typeface="+mn-lt"/>
              </a:rPr>
              <a:t>    Similar phenomena are emerging round the world. </a:t>
            </a:r>
            <a:r>
              <a:rPr lang="zh-CN" sz="1600" b="1" dirty="0">
                <a:ea typeface="宋体" panose="02010600030101010101" pitchFamily="2" charset="-122"/>
                <a:cs typeface="+mn-lt"/>
              </a:rPr>
              <a:t>Due to sunny weather and improved water quality, on the 24th, tens of thousands of flamingos were densely lined up by </a:t>
            </a:r>
            <a:r>
              <a:rPr lang="en-US" altLang="zh-CN" sz="1600" b="1" dirty="0">
                <a:ea typeface="宋体" panose="02010600030101010101" pitchFamily="2" charset="-122"/>
                <a:cs typeface="+mn-lt"/>
              </a:rPr>
              <a:t>in the center of a</a:t>
            </a:r>
            <a:r>
              <a:rPr lang="zh-CN" sz="1600" b="1" dirty="0">
                <a:ea typeface="宋体" panose="02010600030101010101" pitchFamily="2" charset="-122"/>
                <a:cs typeface="+mn-lt"/>
              </a:rPr>
              <a:t> </a:t>
            </a:r>
            <a:r>
              <a:rPr lang="en-US" altLang="zh-CN" sz="1600" b="1" dirty="0">
                <a:ea typeface="宋体" panose="02010600030101010101" pitchFamily="2" charset="-122"/>
                <a:cs typeface="+mn-lt"/>
              </a:rPr>
              <a:t>l</a:t>
            </a:r>
            <a:r>
              <a:rPr lang="zh-CN" sz="1600" b="1" dirty="0">
                <a:ea typeface="宋体" panose="02010600030101010101" pitchFamily="2" charset="-122"/>
                <a:cs typeface="+mn-lt"/>
              </a:rPr>
              <a:t>ake in Mumbai, India. </a:t>
            </a:r>
            <a:r>
              <a:rPr lang="en-US" sz="1600" b="1" dirty="0">
                <a:ea typeface="宋体" panose="02010600030101010101" pitchFamily="2" charset="-122"/>
                <a:cs typeface="+mn-lt"/>
              </a:rPr>
              <a:t>The whole lake was almost dyed pink. The scene was very spectacular. A coyote roams freely near the Golden Gate Bridge in San Francisco. In Santiago, Chile, cougars run around the city center swiftly.  In India, the endangered green </a:t>
            </a:r>
            <a:r>
              <a:rPr lang="en-US" sz="1600" b="1" dirty="0" err="1">
                <a:ea typeface="宋体" panose="02010600030101010101" pitchFamily="2" charset="-122"/>
                <a:cs typeface="+mn-lt"/>
              </a:rPr>
              <a:t>turtle, which</a:t>
            </a:r>
            <a:r>
              <a:rPr lang="en-US" sz="1600" b="1" dirty="0">
                <a:ea typeface="宋体" panose="02010600030101010101" pitchFamily="2" charset="-122"/>
                <a:cs typeface="+mn-lt"/>
              </a:rPr>
              <a:t> has not been seen on a beach in the eastern state of Orissa for 10 years, has crawled slowly . In Thailand, 30 </a:t>
            </a:r>
            <a:r>
              <a:rPr lang="en-US" sz="1600" b="1" dirty="0" err="1">
                <a:ea typeface="宋体" panose="02010600030101010101" pitchFamily="2" charset="-122"/>
                <a:cs typeface="+mn-lt"/>
              </a:rPr>
              <a:t>Dugong dugon</a:t>
            </a:r>
            <a:r>
              <a:rPr lang="en-US" sz="1600" b="1" dirty="0">
                <a:ea typeface="宋体" panose="02010600030101010101" pitchFamily="2" charset="-122"/>
                <a:cs typeface="+mn-lt"/>
              </a:rPr>
              <a:t> amuse themselves leisurely in the waters of </a:t>
            </a:r>
            <a:r>
              <a:rPr lang="en-US" sz="1600" b="1" dirty="0" err="1">
                <a:ea typeface="宋体" panose="02010600030101010101" pitchFamily="2" charset="-122"/>
                <a:cs typeface="+mn-lt"/>
              </a:rPr>
              <a:t>Trang</a:t>
            </a:r>
            <a:r>
              <a:rPr lang="en-US" sz="1600" b="1" dirty="0">
                <a:ea typeface="宋体" panose="02010600030101010101" pitchFamily="2" charset="-122"/>
                <a:cs typeface="+mn-lt"/>
              </a:rPr>
              <a:t> Province .</a:t>
            </a:r>
          </a:p>
          <a:p>
            <a:r>
              <a:rPr lang="en-US" sz="1600" b="1" dirty="0">
                <a:ea typeface="宋体" panose="02010600030101010101" pitchFamily="2" charset="-122"/>
                <a:cs typeface="+mn-lt"/>
              </a:rPr>
              <a:t>     </a:t>
            </a:r>
            <a:r>
              <a:rPr lang="en-US" sz="1600" b="1" dirty="0">
                <a:solidFill>
                  <a:srgbClr val="FF0000"/>
                </a:solidFill>
                <a:ea typeface="宋体" panose="02010600030101010101" pitchFamily="2" charset="-122"/>
                <a:cs typeface="+mn-lt"/>
              </a:rPr>
              <a:t>Therefore, the epidemic has</a:t>
            </a:r>
            <a:r>
              <a:rPr lang="en-US" sz="1600" b="1" dirty="0">
                <a:solidFill>
                  <a:srgbClr val="FF0000"/>
                </a:solidFill>
                <a:effectLst>
                  <a:outerShdw blurRad="38100" dist="38100" dir="2700000" algn="tl">
                    <a:srgbClr val="000000">
                      <a:alpha val="43137"/>
                    </a:srgbClr>
                  </a:outerShdw>
                </a:effectLst>
                <a:ea typeface="宋体" panose="02010600030101010101" pitchFamily="2" charset="-122"/>
                <a:cs typeface="+mn-lt"/>
              </a:rPr>
              <a:t>  </a:t>
            </a:r>
            <a:r>
              <a:rPr lang="en-US" sz="1600" b="1" u="sng" dirty="0">
                <a:solidFill>
                  <a:srgbClr val="FF0000"/>
                </a:solidFill>
                <a:effectLst/>
                <a:ea typeface="宋体" panose="02010600030101010101" pitchFamily="2" charset="-122"/>
                <a:cs typeface="+mn-lt"/>
              </a:rPr>
              <a:t>left an eternal topic for human beings</a:t>
            </a:r>
            <a:r>
              <a:rPr lang="en-US" sz="1600" b="1" dirty="0">
                <a:solidFill>
                  <a:srgbClr val="FF0000"/>
                </a:solidFill>
                <a:effectLst/>
                <a:ea typeface="宋体" panose="02010600030101010101" pitchFamily="2" charset="-122"/>
                <a:cs typeface="+mn-lt"/>
              </a:rPr>
              <a:t>:</a:t>
            </a:r>
          </a:p>
          <a:p>
            <a:endParaRPr lang="en-US" altLang="en-US" b="1" dirty="0">
              <a:solidFill>
                <a:srgbClr val="FF0000"/>
              </a:solidFill>
              <a:ea typeface="宋体" panose="02010600030101010101" pitchFamily="2" charset="-122"/>
              <a:cs typeface="+mn-lt"/>
            </a:endParaRPr>
          </a:p>
          <a:p>
            <a:pPr marL="285750" indent="-285750">
              <a:buFont typeface="Wingdings" panose="05000000000000000000" charset="0"/>
              <a:buChar char="u"/>
            </a:pPr>
            <a:endParaRPr lang="en-US" altLang="en-US" b="1" dirty="0">
              <a:solidFill>
                <a:schemeClr val="tx1"/>
              </a:solidFill>
              <a:ea typeface="宋体" panose="02010600030101010101" pitchFamily="2" charset="-122"/>
              <a:cs typeface="+mn-lt"/>
            </a:endParaRPr>
          </a:p>
        </p:txBody>
      </p:sp>
      <p:sp>
        <p:nvSpPr>
          <p:cNvPr id="2" name="椭圆 1"/>
          <p:cNvSpPr/>
          <p:nvPr/>
        </p:nvSpPr>
        <p:spPr>
          <a:xfrm>
            <a:off x="3722687" y="734060"/>
            <a:ext cx="946785" cy="260350"/>
          </a:xfrm>
          <a:prstGeom prst="ellipse">
            <a:avLst/>
          </a:prstGeom>
          <a:noFill/>
          <a:ln w="28575">
            <a:solidFill>
              <a:srgbClr val="0070C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7691755" y="984885"/>
            <a:ext cx="662305" cy="267335"/>
          </a:xfrm>
          <a:prstGeom prst="ellipse">
            <a:avLst/>
          </a:prstGeom>
          <a:noFill/>
          <a:ln w="28575">
            <a:solidFill>
              <a:srgbClr val="0070C0"/>
            </a:solidFill>
            <a:prstDash val="soli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771640" y="1252220"/>
            <a:ext cx="716915" cy="219075"/>
          </a:xfrm>
          <a:prstGeom prst="ellipse">
            <a:avLst/>
          </a:prstGeom>
          <a:noFill/>
          <a:ln w="28575">
            <a:solidFill>
              <a:srgbClr val="0070C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983355" y="1471295"/>
            <a:ext cx="1060450" cy="276860"/>
          </a:xfrm>
          <a:prstGeom prst="ellipse">
            <a:avLst/>
          </a:prstGeom>
          <a:noFill/>
          <a:ln w="28575">
            <a:solidFill>
              <a:srgbClr val="0070C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279515" y="1699895"/>
            <a:ext cx="1285875" cy="321945"/>
          </a:xfrm>
          <a:prstGeom prst="ellipse">
            <a:avLst/>
          </a:prstGeom>
          <a:noFill/>
          <a:ln w="28575">
            <a:solidFill>
              <a:srgbClr val="0070C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flipV="1">
            <a:off x="5107305" y="988695"/>
            <a:ext cx="1409065" cy="57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47650" y="1467485"/>
            <a:ext cx="1089660" cy="38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488555" y="1471295"/>
            <a:ext cx="3937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188720" y="1699895"/>
            <a:ext cx="666115" cy="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36010" y="1950085"/>
            <a:ext cx="12604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7565390" y="1960880"/>
            <a:ext cx="607060" cy="6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64185" y="2886710"/>
            <a:ext cx="3352165" cy="368300"/>
          </a:xfrm>
          <a:prstGeom prst="rect">
            <a:avLst/>
          </a:prstGeom>
          <a:noFill/>
        </p:spPr>
        <p:txBody>
          <a:bodyPr wrap="none" rtlCol="0" anchor="t">
            <a:spAutoFit/>
          </a:bodyPr>
          <a:lstStyle/>
          <a:p>
            <a:r>
              <a:rPr lang="en-US" altLang="en-US" b="1" dirty="0">
                <a:ea typeface="宋体" panose="02010600030101010101" pitchFamily="2" charset="-122"/>
                <a:cs typeface="+mn-lt"/>
                <a:sym typeface="+mn-ea"/>
              </a:rPr>
              <a:t> (Find some verbs and adverbials) </a:t>
            </a:r>
            <a:endParaRPr lang="zh-CN" altLang="en-US"/>
          </a:p>
        </p:txBody>
      </p:sp>
      <p:pic>
        <p:nvPicPr>
          <p:cNvPr id="21" name="图片 20" descr="儒艮"/>
          <p:cNvPicPr>
            <a:picLocks noChangeAspect="1"/>
          </p:cNvPicPr>
          <p:nvPr/>
        </p:nvPicPr>
        <p:blipFill>
          <a:blip r:embed="rId4"/>
          <a:stretch>
            <a:fillRect/>
          </a:stretch>
        </p:blipFill>
        <p:spPr>
          <a:xfrm>
            <a:off x="6875145" y="3592195"/>
            <a:ext cx="2080260" cy="1344295"/>
          </a:xfrm>
          <a:prstGeom prst="rect">
            <a:avLst/>
          </a:prstGeom>
        </p:spPr>
      </p:pic>
      <p:pic>
        <p:nvPicPr>
          <p:cNvPr id="20" name="图片 19" descr="绿龟"/>
          <p:cNvPicPr>
            <a:picLocks noChangeAspect="1"/>
          </p:cNvPicPr>
          <p:nvPr/>
        </p:nvPicPr>
        <p:blipFill>
          <a:blip r:embed="rId5"/>
          <a:stretch>
            <a:fillRect/>
          </a:stretch>
        </p:blipFill>
        <p:spPr>
          <a:xfrm>
            <a:off x="5043805" y="3592195"/>
            <a:ext cx="1981835" cy="1344930"/>
          </a:xfrm>
          <a:prstGeom prst="rect">
            <a:avLst/>
          </a:prstGeom>
        </p:spPr>
      </p:pic>
      <p:pic>
        <p:nvPicPr>
          <p:cNvPr id="19" name="图片 18" descr="美洲狮"/>
          <p:cNvPicPr>
            <a:picLocks noChangeAspect="1"/>
          </p:cNvPicPr>
          <p:nvPr/>
        </p:nvPicPr>
        <p:blipFill>
          <a:blip r:embed="rId6"/>
          <a:stretch>
            <a:fillRect/>
          </a:stretch>
        </p:blipFill>
        <p:spPr>
          <a:xfrm>
            <a:off x="3074670" y="3592195"/>
            <a:ext cx="2147570" cy="1344930"/>
          </a:xfrm>
          <a:prstGeom prst="rect">
            <a:avLst/>
          </a:prstGeom>
        </p:spPr>
      </p:pic>
      <p:pic>
        <p:nvPicPr>
          <p:cNvPr id="18" name="图片 17" descr="丛林"/>
          <p:cNvPicPr>
            <a:picLocks noChangeAspect="1"/>
          </p:cNvPicPr>
          <p:nvPr/>
        </p:nvPicPr>
        <p:blipFill>
          <a:blip r:embed="rId7"/>
          <a:stretch>
            <a:fillRect/>
          </a:stretch>
        </p:blipFill>
        <p:spPr>
          <a:xfrm>
            <a:off x="1728470" y="3592195"/>
            <a:ext cx="1993900" cy="1345565"/>
          </a:xfrm>
          <a:prstGeom prst="rect">
            <a:avLst/>
          </a:prstGeom>
        </p:spPr>
      </p:pic>
      <p:pic>
        <p:nvPicPr>
          <p:cNvPr id="17" name="图片 16" descr="火烈鳥"/>
          <p:cNvPicPr>
            <a:picLocks noChangeAspect="1"/>
          </p:cNvPicPr>
          <p:nvPr/>
        </p:nvPicPr>
        <p:blipFill>
          <a:blip r:embed="rId8"/>
          <a:stretch>
            <a:fillRect/>
          </a:stretch>
        </p:blipFill>
        <p:spPr>
          <a:xfrm>
            <a:off x="188595" y="3592195"/>
            <a:ext cx="1767840" cy="1345565"/>
          </a:xfrm>
          <a:prstGeom prst="rect">
            <a:avLst/>
          </a:prstGeom>
        </p:spPr>
      </p:pic>
      <p:sp>
        <p:nvSpPr>
          <p:cNvPr id="22" name="文本框 21"/>
          <p:cNvSpPr txBox="1"/>
          <p:nvPr/>
        </p:nvSpPr>
        <p:spPr>
          <a:xfrm>
            <a:off x="637540" y="3255010"/>
            <a:ext cx="1217295" cy="337185"/>
          </a:xfrm>
          <a:prstGeom prst="rect">
            <a:avLst/>
          </a:prstGeom>
          <a:noFill/>
        </p:spPr>
        <p:txBody>
          <a:bodyPr wrap="square" rtlCol="0">
            <a:spAutoFit/>
          </a:bodyPr>
          <a:lstStyle/>
          <a:p>
            <a:r>
              <a:rPr lang="zh-CN" altLang="en-US" sz="1600" b="1">
                <a:latin typeface="+mj-ea"/>
                <a:ea typeface="+mj-ea"/>
              </a:rPr>
              <a:t>火烈鸟</a:t>
            </a:r>
          </a:p>
        </p:txBody>
      </p:sp>
      <p:sp>
        <p:nvSpPr>
          <p:cNvPr id="23" name="文本框 22"/>
          <p:cNvSpPr txBox="1"/>
          <p:nvPr/>
        </p:nvSpPr>
        <p:spPr>
          <a:xfrm>
            <a:off x="2520950" y="3281045"/>
            <a:ext cx="1115060" cy="337185"/>
          </a:xfrm>
          <a:prstGeom prst="rect">
            <a:avLst/>
          </a:prstGeom>
          <a:noFill/>
        </p:spPr>
        <p:txBody>
          <a:bodyPr wrap="square" rtlCol="0">
            <a:spAutoFit/>
          </a:bodyPr>
          <a:lstStyle/>
          <a:p>
            <a:r>
              <a:rPr lang="zh-CN" altLang="en-US" sz="1600" b="1"/>
              <a:t>丛林狼</a:t>
            </a:r>
          </a:p>
        </p:txBody>
      </p:sp>
      <p:sp>
        <p:nvSpPr>
          <p:cNvPr id="24" name="文本框 23"/>
          <p:cNvSpPr txBox="1"/>
          <p:nvPr/>
        </p:nvSpPr>
        <p:spPr>
          <a:xfrm>
            <a:off x="4148455" y="3281045"/>
            <a:ext cx="958850" cy="337185"/>
          </a:xfrm>
          <a:prstGeom prst="rect">
            <a:avLst/>
          </a:prstGeom>
          <a:noFill/>
        </p:spPr>
        <p:txBody>
          <a:bodyPr wrap="square" rtlCol="0">
            <a:spAutoFit/>
          </a:bodyPr>
          <a:lstStyle/>
          <a:p>
            <a:r>
              <a:rPr lang="zh-CN" altLang="en-US" sz="1600" b="1"/>
              <a:t>美洲狮</a:t>
            </a:r>
          </a:p>
        </p:txBody>
      </p:sp>
      <p:sp>
        <p:nvSpPr>
          <p:cNvPr id="25" name="文本框 24"/>
          <p:cNvSpPr txBox="1"/>
          <p:nvPr/>
        </p:nvSpPr>
        <p:spPr>
          <a:xfrm>
            <a:off x="5744845" y="3255010"/>
            <a:ext cx="922655" cy="337185"/>
          </a:xfrm>
          <a:prstGeom prst="rect">
            <a:avLst/>
          </a:prstGeom>
          <a:noFill/>
        </p:spPr>
        <p:txBody>
          <a:bodyPr wrap="square" rtlCol="0">
            <a:spAutoFit/>
          </a:bodyPr>
          <a:lstStyle/>
          <a:p>
            <a:r>
              <a:rPr lang="zh-CN" altLang="en-US" sz="1600" b="1">
                <a:latin typeface="+mj-ea"/>
                <a:ea typeface="+mj-ea"/>
              </a:rPr>
              <a:t>绿龟</a:t>
            </a:r>
          </a:p>
        </p:txBody>
      </p:sp>
      <p:sp>
        <p:nvSpPr>
          <p:cNvPr id="26" name="文本框 25"/>
          <p:cNvSpPr txBox="1"/>
          <p:nvPr/>
        </p:nvSpPr>
        <p:spPr>
          <a:xfrm>
            <a:off x="7488555" y="3255010"/>
            <a:ext cx="2540000" cy="337185"/>
          </a:xfrm>
          <a:prstGeom prst="rect">
            <a:avLst/>
          </a:prstGeom>
          <a:noFill/>
        </p:spPr>
        <p:txBody>
          <a:bodyPr wrap="square" rtlCol="0" anchor="t">
            <a:spAutoFit/>
          </a:bodyPr>
          <a:lstStyle/>
          <a:p>
            <a:r>
              <a:rPr lang="zh-CN" altLang="en-US" sz="1600" b="1"/>
              <a:t>儒艮</a:t>
            </a:r>
          </a:p>
        </p:txBody>
      </p:sp>
      <p:cxnSp>
        <p:nvCxnSpPr>
          <p:cNvPr id="4" name="直接连接符 3"/>
          <p:cNvCxnSpPr/>
          <p:nvPr/>
        </p:nvCxnSpPr>
        <p:spPr>
          <a:xfrm flipV="1">
            <a:off x="1250950" y="2212340"/>
            <a:ext cx="728980" cy="19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89865" y="2609850"/>
            <a:ext cx="8767445" cy="645160"/>
          </a:xfrm>
          <a:prstGeom prst="rect">
            <a:avLst/>
          </a:prstGeom>
          <a:noFill/>
          <a:ln w="28575">
            <a:solidFill>
              <a:srgbClr val="0070C0"/>
            </a:solidFill>
          </a:ln>
        </p:spPr>
        <p:txBody>
          <a:bodyPr wrap="square" rtlCol="0" anchor="t">
            <a:spAutoFit/>
          </a:bodyPr>
          <a:lstStyle/>
          <a:p>
            <a:pPr marL="285750" indent="-285750">
              <a:buFont typeface="Wingdings" panose="05000000000000000000" charset="0"/>
              <a:buChar char="u"/>
            </a:pPr>
            <a:r>
              <a:rPr lang="en-US" altLang="en-US" b="1" dirty="0">
                <a:solidFill>
                  <a:schemeClr val="tx1"/>
                </a:solidFill>
                <a:ea typeface="宋体" panose="02010600030101010101" pitchFamily="2" charset="-122"/>
                <a:cs typeface="+mn-lt"/>
                <a:sym typeface="+mn-ea"/>
              </a:rPr>
              <a:t>Without human's interference, which kind of life do these animals live?</a:t>
            </a:r>
            <a:endParaRPr lang="en-US" altLang="en-US" b="1" dirty="0">
              <a:solidFill>
                <a:schemeClr val="tx1"/>
              </a:solidFill>
              <a:ea typeface="宋体" panose="02010600030101010101" pitchFamily="2" charset="-122"/>
              <a:cs typeface="+mn-lt"/>
            </a:endParaRPr>
          </a:p>
          <a:p>
            <a:r>
              <a:rPr lang="en-US" altLang="en-US" b="1" dirty="0">
                <a:solidFill>
                  <a:schemeClr val="tx1"/>
                </a:solidFill>
                <a:ea typeface="宋体" panose="02010600030101010101" pitchFamily="2" charset="-122"/>
                <a:cs typeface="+mn-lt"/>
                <a:sym typeface="+mn-ea"/>
              </a:rPr>
              <a:t>                                                                      </a:t>
            </a:r>
          </a:p>
        </p:txBody>
      </p:sp>
      <p:sp>
        <p:nvSpPr>
          <p:cNvPr id="28" name="文本框 27"/>
          <p:cNvSpPr txBox="1"/>
          <p:nvPr/>
        </p:nvSpPr>
        <p:spPr>
          <a:xfrm>
            <a:off x="3722370" y="2912745"/>
            <a:ext cx="2026285" cy="368300"/>
          </a:xfrm>
          <a:prstGeom prst="rect">
            <a:avLst/>
          </a:prstGeom>
          <a:noFill/>
        </p:spPr>
        <p:txBody>
          <a:bodyPr wrap="none" rtlCol="0" anchor="t">
            <a:spAutoFit/>
          </a:bodyPr>
          <a:lstStyle/>
          <a:p>
            <a:r>
              <a:rPr lang="en-US" altLang="en-US" b="1" dirty="0">
                <a:ea typeface="宋体" panose="02010600030101010101" pitchFamily="2" charset="-122"/>
                <a:cs typeface="+mn-lt"/>
                <a:sym typeface="+mn-ea"/>
              </a:rPr>
              <a:t>They live a free life.</a:t>
            </a:r>
            <a:endParaRPr lang="zh-CN" altLang="en-US"/>
          </a:p>
        </p:txBody>
      </p:sp>
      <p:sp>
        <p:nvSpPr>
          <p:cNvPr id="29" name="Freeform 476">
            <a:hlinkClick r:id="rId9" action="ppaction://hlinkfile"/>
          </p:cNvPr>
          <p:cNvSpPr>
            <a:spLocks noEditPoints="1"/>
          </p:cNvSpPr>
          <p:nvPr/>
        </p:nvSpPr>
        <p:spPr bwMode="auto">
          <a:xfrm>
            <a:off x="8223836" y="1950332"/>
            <a:ext cx="781050" cy="565624"/>
          </a:xfrm>
          <a:custGeom>
            <a:avLst/>
            <a:gdLst>
              <a:gd name="T0" fmla="*/ 1041341 w 125"/>
              <a:gd name="T1" fmla="*/ 733874 h 73"/>
              <a:gd name="T2" fmla="*/ 1033010 w 125"/>
              <a:gd name="T3" fmla="*/ 754547 h 73"/>
              <a:gd name="T4" fmla="*/ 16661 w 125"/>
              <a:gd name="T5" fmla="*/ 754547 h 73"/>
              <a:gd name="T6" fmla="*/ 0 w 125"/>
              <a:gd name="T7" fmla="*/ 733874 h 73"/>
              <a:gd name="T8" fmla="*/ 0 w 125"/>
              <a:gd name="T9" fmla="*/ 702866 h 73"/>
              <a:gd name="T10" fmla="*/ 16661 w 125"/>
              <a:gd name="T11" fmla="*/ 682193 h 73"/>
              <a:gd name="T12" fmla="*/ 1033010 w 125"/>
              <a:gd name="T13" fmla="*/ 682193 h 73"/>
              <a:gd name="T14" fmla="*/ 1041341 w 125"/>
              <a:gd name="T15" fmla="*/ 702866 h 73"/>
              <a:gd name="T16" fmla="*/ 1041341 w 125"/>
              <a:gd name="T17" fmla="*/ 733874 h 73"/>
              <a:gd name="T18" fmla="*/ 983026 w 125"/>
              <a:gd name="T19" fmla="*/ 51681 h 73"/>
              <a:gd name="T20" fmla="*/ 983026 w 125"/>
              <a:gd name="T21" fmla="*/ 599503 h 73"/>
              <a:gd name="T22" fmla="*/ 941372 w 125"/>
              <a:gd name="T23" fmla="*/ 651184 h 73"/>
              <a:gd name="T24" fmla="*/ 99969 w 125"/>
              <a:gd name="T25" fmla="*/ 651184 h 73"/>
              <a:gd name="T26" fmla="*/ 58315 w 125"/>
              <a:gd name="T27" fmla="*/ 599503 h 73"/>
              <a:gd name="T28" fmla="*/ 58315 w 125"/>
              <a:gd name="T29" fmla="*/ 51681 h 73"/>
              <a:gd name="T30" fmla="*/ 99969 w 125"/>
              <a:gd name="T31" fmla="*/ 0 h 73"/>
              <a:gd name="T32" fmla="*/ 941372 w 125"/>
              <a:gd name="T33" fmla="*/ 0 h 73"/>
              <a:gd name="T34" fmla="*/ 983026 w 125"/>
              <a:gd name="T35" fmla="*/ 51681 h 73"/>
              <a:gd name="T36" fmla="*/ 941372 w 125"/>
              <a:gd name="T37" fmla="*/ 62018 h 73"/>
              <a:gd name="T38" fmla="*/ 99969 w 125"/>
              <a:gd name="T39" fmla="*/ 62018 h 73"/>
              <a:gd name="T40" fmla="*/ 99969 w 125"/>
              <a:gd name="T41" fmla="*/ 609839 h 73"/>
              <a:gd name="T42" fmla="*/ 941372 w 125"/>
              <a:gd name="T43" fmla="*/ 609839 h 73"/>
              <a:gd name="T44" fmla="*/ 941372 w 125"/>
              <a:gd name="T45" fmla="*/ 6201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73"/>
              <a:gd name="T71" fmla="*/ 125 w 12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1"/>
          </a:solidFill>
          <a:ln w="9525">
            <a:noFill/>
            <a:round/>
          </a:ln>
        </p:spPr>
        <p:txBody>
          <a:bodyPr lIns="68568" tIns="34284" rIns="68568" bIns="34284"/>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blinds(horizontal)">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linds(horizontal)">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blinds(horizontal)">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linds(horizontal)">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7">
                                            <p:bg/>
                                          </p:spTgt>
                                        </p:tgtEl>
                                        <p:attrNameLst>
                                          <p:attrName>style.visibility</p:attrName>
                                        </p:attrNameLst>
                                      </p:cBhvr>
                                      <p:to>
                                        <p:strVal val="visible"/>
                                      </p:to>
                                    </p:set>
                                    <p:animEffect transition="in" filter="blinds(horizontal)">
                                      <p:cBhvr>
                                        <p:cTn id="92" dur="500"/>
                                        <p:tgtEl>
                                          <p:spTgt spid="27">
                                            <p:bg/>
                                          </p:spTgt>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7">
                                            <p:txEl>
                                              <p:pRg st="0" end="0"/>
                                            </p:txEl>
                                          </p:spTgt>
                                        </p:tgtEl>
                                        <p:attrNameLst>
                                          <p:attrName>style.visibility</p:attrName>
                                        </p:attrNameLst>
                                      </p:cBhvr>
                                      <p:to>
                                        <p:strVal val="visible"/>
                                      </p:to>
                                    </p:set>
                                    <p:animEffect transition="in" filter="blinds(horizontal)">
                                      <p:cBhvr>
                                        <p:cTn id="95" dur="500"/>
                                        <p:tgtEl>
                                          <p:spTgt spid="27">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blinds(horizontal)">
                                      <p:cBhvr>
                                        <p:cTn id="100" dur="50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blinds(horizontal)">
                                      <p:cBhvr>
                                        <p:cTn id="105" dur="500"/>
                                        <p:tgtEl>
                                          <p:spTgt spid="9"/>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blinds(horizontal)">
                                      <p:cBhvr>
                                        <p:cTn id="110" dur="500"/>
                                        <p:tgtEl>
                                          <p:spTgt spid="11"/>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blinds(horizontal)">
                                      <p:cBhvr>
                                        <p:cTn id="115" dur="500"/>
                                        <p:tgtEl>
                                          <p:spTgt spid="12"/>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blinds(horizontal)">
                                      <p:cBhvr>
                                        <p:cTn id="120" dur="500"/>
                                        <p:tgtEl>
                                          <p:spTgt spid="13"/>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blinds(horizontal)">
                                      <p:cBhvr>
                                        <p:cTn id="125" dur="500"/>
                                        <p:tgtEl>
                                          <p:spTgt spid="14"/>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nodeType="click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blinds(horizontal)">
                                      <p:cBhvr>
                                        <p:cTn id="130" dur="500"/>
                                        <p:tgtEl>
                                          <p:spTgt spid="1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nodeType="click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blinds(horizontal)">
                                      <p:cBhvr>
                                        <p:cTn id="135" dur="500"/>
                                        <p:tgtEl>
                                          <p:spTgt spid="4"/>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nodeType="clickEffect">
                                  <p:stCondLst>
                                    <p:cond delay="0"/>
                                  </p:stCondLst>
                                  <p:childTnLst>
                                    <p:set>
                                      <p:cBhvr>
                                        <p:cTn id="139" dur="1" fill="hold">
                                          <p:stCondLst>
                                            <p:cond delay="0"/>
                                          </p:stCondLst>
                                        </p:cTn>
                                        <p:tgtEl>
                                          <p:spTgt spid="27">
                                            <p:txEl>
                                              <p:pRg st="1" end="1"/>
                                            </p:txEl>
                                          </p:spTgt>
                                        </p:tgtEl>
                                        <p:attrNameLst>
                                          <p:attrName>style.visibility</p:attrName>
                                        </p:attrNameLst>
                                      </p:cBhvr>
                                      <p:to>
                                        <p:strVal val="visible"/>
                                      </p:to>
                                    </p:set>
                                    <p:animEffect transition="in" filter="blinds(horizontal)">
                                      <p:cBhvr>
                                        <p:cTn id="140" dur="500"/>
                                        <p:tgtEl>
                                          <p:spTgt spid="27">
                                            <p:txEl>
                                              <p:pRg st="1" end="1"/>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28"/>
                                        </p:tgtEl>
                                        <p:attrNameLst>
                                          <p:attrName>style.visibility</p:attrName>
                                        </p:attrNameLst>
                                      </p:cBhvr>
                                      <p:to>
                                        <p:strVal val="visible"/>
                                      </p:to>
                                    </p:set>
                                    <p:animEffect transition="in" filter="blinds(horizontal)">
                                      <p:cBhvr>
                                        <p:cTn id="145" dur="500"/>
                                        <p:tgtEl>
                                          <p:spTgt spid="28"/>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nodeType="clickEffect">
                                  <p:stCondLst>
                                    <p:cond delay="0"/>
                                  </p:stCondLst>
                                  <p:childTnLst>
                                    <p:set>
                                      <p:cBhvr>
                                        <p:cTn id="149" dur="1" fill="hold">
                                          <p:stCondLst>
                                            <p:cond delay="0"/>
                                          </p:stCondLst>
                                        </p:cTn>
                                        <p:tgtEl>
                                          <p:spTgt spid="100">
                                            <p:txEl>
                                              <p:pRg st="2" end="2"/>
                                            </p:txEl>
                                          </p:spTgt>
                                        </p:tgtEl>
                                        <p:attrNameLst>
                                          <p:attrName>style.visibility</p:attrName>
                                        </p:attrNameLst>
                                      </p:cBhvr>
                                      <p:to>
                                        <p:strVal val="visible"/>
                                      </p:to>
                                    </p:set>
                                    <p:animEffect transition="in" filter="blinds(horizontal)">
                                      <p:cBhvr>
                                        <p:cTn id="150" dur="500"/>
                                        <p:tgtEl>
                                          <p:spTgt spid="100">
                                            <p:txEl>
                                              <p:pRg st="2" end="2"/>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nodeType="clickEffect">
                                  <p:stCondLst>
                                    <p:cond delay="0"/>
                                  </p:stCondLst>
                                  <p:childTnLst>
                                    <p:set>
                                      <p:cBhvr>
                                        <p:cTn id="154" dur="1" fill="hold">
                                          <p:stCondLst>
                                            <p:cond delay="0"/>
                                          </p:stCondLst>
                                        </p:cTn>
                                        <p:tgtEl>
                                          <p:spTgt spid="27">
                                            <p:txEl>
                                              <p:pRg st="1" end="1"/>
                                            </p:txEl>
                                          </p:spTgt>
                                        </p:tgtEl>
                                        <p:attrNameLst>
                                          <p:attrName>style.visibility</p:attrName>
                                        </p:attrNameLst>
                                      </p:cBhvr>
                                      <p:to>
                                        <p:strVal val="visible"/>
                                      </p:to>
                                    </p:set>
                                    <p:animEffect transition="in" filter="blinds(horizontal)">
                                      <p:cBhvr>
                                        <p:cTn id="155"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bldLvl="0" animBg="1"/>
      <p:bldP spid="6" grpId="0" bldLvl="0" animBg="1"/>
      <p:bldP spid="7" grpId="0" bldLvl="0" animBg="1"/>
      <p:bldP spid="16" grpId="0"/>
      <p:bldP spid="22" grpId="0"/>
      <p:bldP spid="23" grpId="0"/>
      <p:bldP spid="24" grpId="0"/>
      <p:bldP spid="25" grpId="0"/>
      <p:bldP spid="26" grpId="0"/>
      <p:bldP spid="27" grpId="0" uiExpand="1" build="allAtOnce" bldLvl="0" animBg="1"/>
      <p:bldP spid="28" grpId="0"/>
      <p:bldP spid="2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404495" y="796026"/>
            <a:ext cx="8229600" cy="3395520"/>
          </a:xfrm>
        </p:spPr>
        <p:txBody>
          <a:bodyPr/>
          <a:lstStyle/>
          <a:p>
            <a:pPr marL="0" indent="0">
              <a:buNone/>
            </a:pPr>
            <a:r>
              <a:rPr lang="en-US" altLang="zh-CN" sz="2800" b="1" dirty="0">
                <a:ea typeface="宋体" panose="02010600030101010101" pitchFamily="2" charset="-122"/>
                <a:cs typeface="+mn-lt"/>
                <a:sym typeface="+mn-ea"/>
              </a:rPr>
              <a:t>Mother Nature provides everything for us human beings .</a:t>
            </a:r>
            <a:endParaRPr lang="en-US" altLang="zh-CN" sz="2800" b="1" dirty="0">
              <a:solidFill>
                <a:schemeClr val="tx1"/>
              </a:solidFill>
              <a:ea typeface="宋体" panose="02010600030101010101" pitchFamily="2" charset="-122"/>
              <a:cs typeface="+mn-lt"/>
            </a:endParaRPr>
          </a:p>
          <a:p>
            <a:pPr marL="0" indent="0">
              <a:buNone/>
            </a:pPr>
            <a:endParaRPr lang="en-US" altLang="zh-CN" sz="2800" b="1" dirty="0">
              <a:ea typeface="宋体" panose="02010600030101010101" pitchFamily="2" charset="-122"/>
              <a:cs typeface="+mn-lt"/>
              <a:sym typeface="+mn-ea"/>
            </a:endParaRPr>
          </a:p>
          <a:p>
            <a:pPr marL="0" indent="0">
              <a:buNone/>
            </a:pPr>
            <a:r>
              <a:rPr lang="en-US" altLang="zh-CN" sz="2800" b="1" dirty="0">
                <a:ea typeface="宋体" panose="02010600030101010101" pitchFamily="2" charset="-122"/>
                <a:cs typeface="+mn-lt"/>
                <a:sym typeface="+mn-ea"/>
              </a:rPr>
              <a:t>If we treat it badly, Mother Nature </a:t>
            </a:r>
            <a:r>
              <a:rPr lang="zh-CN" altLang="en-US" sz="2800" b="1" dirty="0">
                <a:cs typeface="+mn-lt"/>
                <a:sym typeface="+mn-ea"/>
              </a:rPr>
              <a:t> is likely to be cruel and </a:t>
            </a:r>
            <a:r>
              <a:rPr lang="en-US" altLang="zh-CN" sz="2800" b="1" dirty="0">
                <a:cs typeface="+mn-lt"/>
                <a:sym typeface="+mn-ea"/>
              </a:rPr>
              <a:t>punish </a:t>
            </a:r>
            <a:r>
              <a:rPr lang="zh-CN" altLang="en-US" sz="2800" b="1" dirty="0">
                <a:cs typeface="+mn-lt"/>
                <a:sym typeface="+mn-ea"/>
              </a:rPr>
              <a:t>us </a:t>
            </a:r>
            <a:r>
              <a:rPr lang="en-US" altLang="zh-CN" sz="2800" b="1" dirty="0">
                <a:cs typeface="+mn-lt"/>
                <a:sym typeface="+mn-ea"/>
              </a:rPr>
              <a:t>seriously </a:t>
            </a:r>
            <a:r>
              <a:rPr lang="zh-CN" altLang="en-US" sz="2800" b="1" dirty="0">
                <a:cs typeface="+mn-lt"/>
                <a:sym typeface="+mn-ea"/>
              </a:rPr>
              <a:t>. </a:t>
            </a:r>
            <a:endParaRPr lang="zh-CN" altLang="en-US" sz="2800" b="1" dirty="0">
              <a:ea typeface="宋体" panose="02010600030101010101" pitchFamily="2" charset="-122"/>
              <a:cs typeface="+mn-lt"/>
            </a:endParaRPr>
          </a:p>
        </p:txBody>
      </p:sp>
      <p:pic>
        <p:nvPicPr>
          <p:cNvPr id="2" name="图片 1" descr="水印"/>
          <p:cNvPicPr>
            <a:picLocks noChangeAspect="1"/>
          </p:cNvPicPr>
          <p:nvPr userDrawn="1"/>
        </p:nvPicPr>
        <p:blipFill>
          <a:blip r:embed="rId4"/>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2" name="矩形 1"/>
          <p:cNvSpPr/>
          <p:nvPr/>
        </p:nvSpPr>
        <p:spPr>
          <a:xfrm>
            <a:off x="2203450" y="1536065"/>
            <a:ext cx="4813935" cy="107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endParaRPr lang="zh-CN" altLang="en-US"/>
          </a:p>
        </p:txBody>
      </p:sp>
      <p:sp>
        <p:nvSpPr>
          <p:cNvPr id="3" name="文本框 2"/>
          <p:cNvSpPr txBox="1"/>
          <p:nvPr/>
        </p:nvSpPr>
        <p:spPr>
          <a:xfrm>
            <a:off x="2158365" y="1812290"/>
            <a:ext cx="4706620" cy="521970"/>
          </a:xfrm>
          <a:prstGeom prst="rect">
            <a:avLst/>
          </a:prstGeom>
          <a:noFill/>
        </p:spPr>
        <p:txBody>
          <a:bodyPr wrap="square" rtlCol="0">
            <a:spAutoFit/>
          </a:bodyPr>
          <a:lstStyle/>
          <a:p>
            <a:pPr marL="457200" indent="-457200">
              <a:buFont typeface="Wingdings" panose="05000000000000000000" charset="0"/>
              <a:buChar char="ü"/>
            </a:pPr>
            <a:r>
              <a:rPr lang="en-US" altLang="zh-CN" sz="2800" b="1">
                <a:solidFill>
                  <a:srgbClr val="FF0000"/>
                </a:solidFill>
              </a:rPr>
              <a:t>Be harmonious with nature!</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10" name="矩形 9"/>
          <p:cNvSpPr/>
          <p:nvPr/>
        </p:nvSpPr>
        <p:spPr>
          <a:xfrm>
            <a:off x="683568" y="563230"/>
            <a:ext cx="7884876" cy="40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9"/>
          <p:cNvSpPr>
            <a:spLocks noChangeArrowheads="1"/>
          </p:cNvSpPr>
          <p:nvPr/>
        </p:nvSpPr>
        <p:spPr bwMode="auto">
          <a:xfrm>
            <a:off x="4115378" y="1187113"/>
            <a:ext cx="574739" cy="574916"/>
          </a:xfrm>
          <a:prstGeom prst="ellipse">
            <a:avLst/>
          </a:prstGeom>
          <a:solidFill>
            <a:schemeClr val="accent3"/>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000">
              <a:solidFill>
                <a:srgbClr val="FFFFFF"/>
              </a:solidFill>
            </a:endParaRPr>
          </a:p>
        </p:txBody>
      </p:sp>
      <p:sp>
        <p:nvSpPr>
          <p:cNvPr id="3" name="矩形 4"/>
          <p:cNvSpPr>
            <a:spLocks noChangeArrowheads="1"/>
          </p:cNvSpPr>
          <p:nvPr/>
        </p:nvSpPr>
        <p:spPr bwMode="auto">
          <a:xfrm>
            <a:off x="4210635" y="1223365"/>
            <a:ext cx="384439" cy="499110"/>
          </a:xfrm>
          <a:prstGeom prst="rect">
            <a:avLst/>
          </a:prstGeom>
          <a:noFill/>
          <a:ln w="9525">
            <a:noFill/>
            <a:miter lim="800000"/>
          </a:ln>
        </p:spPr>
        <p:txBody>
          <a:bodyPr wrap="square" lIns="68580" tIns="34290" rIns="68580" bIns="34290">
            <a:spAutoFit/>
          </a:bodyPr>
          <a:lstStyle/>
          <a:p>
            <a:pPr eaLnBrk="1" hangingPunct="1">
              <a:buFont typeface="Arial" panose="020B0604020202020204" pitchFamily="34" charset="0"/>
              <a:buNone/>
            </a:pPr>
            <a:r>
              <a:rPr lang="en-US" sz="2800" dirty="0">
                <a:solidFill>
                  <a:schemeClr val="bg1"/>
                </a:solidFill>
                <a:latin typeface="微软雅黑" panose="020B0503020204020204" pitchFamily="34" charset="-122"/>
                <a:ea typeface="微软雅黑" panose="020B0503020204020204" pitchFamily="34" charset="-122"/>
              </a:rPr>
              <a:t>4</a:t>
            </a:r>
          </a:p>
        </p:txBody>
      </p:sp>
      <p:pic>
        <p:nvPicPr>
          <p:cNvPr id="4" name="内容占位符 3" descr="timg"/>
          <p:cNvPicPr>
            <a:picLocks noGrp="1" noChangeAspect="1"/>
          </p:cNvPicPr>
          <p:nvPr/>
        </p:nvPicPr>
        <p:blipFill>
          <a:blip r:embed="rId4"/>
          <a:stretch>
            <a:fillRect/>
          </a:stretch>
        </p:blipFill>
        <p:spPr>
          <a:xfrm>
            <a:off x="930275" y="563245"/>
            <a:ext cx="2465705" cy="2055495"/>
          </a:xfrm>
          <a:prstGeom prst="rect">
            <a:avLst/>
          </a:prstGeom>
          <a:noFill/>
          <a:ln w="9525">
            <a:noFill/>
          </a:ln>
        </p:spPr>
      </p:pic>
      <p:pic>
        <p:nvPicPr>
          <p:cNvPr id="5" name="图片 4" descr="和2"/>
          <p:cNvPicPr>
            <a:picLocks noChangeAspect="1"/>
          </p:cNvPicPr>
          <p:nvPr/>
        </p:nvPicPr>
        <p:blipFill>
          <a:blip r:embed="rId5"/>
          <a:stretch>
            <a:fillRect/>
          </a:stretch>
        </p:blipFill>
        <p:spPr>
          <a:xfrm>
            <a:off x="5701665" y="888365"/>
            <a:ext cx="2493010" cy="1405255"/>
          </a:xfrm>
          <a:prstGeom prst="rect">
            <a:avLst/>
          </a:prstGeom>
        </p:spPr>
      </p:pic>
      <p:pic>
        <p:nvPicPr>
          <p:cNvPr id="7" name="图片 6" descr="timgEDP0BPWO"/>
          <p:cNvPicPr>
            <a:picLocks noChangeAspect="1"/>
          </p:cNvPicPr>
          <p:nvPr/>
        </p:nvPicPr>
        <p:blipFill>
          <a:blip r:embed="rId6"/>
          <a:stretch>
            <a:fillRect/>
          </a:stretch>
        </p:blipFill>
        <p:spPr>
          <a:xfrm>
            <a:off x="683260" y="2757170"/>
            <a:ext cx="2712720" cy="1831340"/>
          </a:xfrm>
          <a:prstGeom prst="rect">
            <a:avLst/>
          </a:prstGeom>
        </p:spPr>
      </p:pic>
      <p:pic>
        <p:nvPicPr>
          <p:cNvPr id="9" name="图片 8" descr="timg3AXTR274"/>
          <p:cNvPicPr>
            <a:picLocks noChangeAspect="1"/>
          </p:cNvPicPr>
          <p:nvPr/>
        </p:nvPicPr>
        <p:blipFill>
          <a:blip r:embed="rId7"/>
          <a:stretch>
            <a:fillRect/>
          </a:stretch>
        </p:blipFill>
        <p:spPr>
          <a:xfrm>
            <a:off x="5624830" y="2519045"/>
            <a:ext cx="2866390" cy="2069465"/>
          </a:xfrm>
          <a:prstGeom prst="rect">
            <a:avLst/>
          </a:prstGeom>
        </p:spPr>
      </p:pic>
      <p:sp>
        <p:nvSpPr>
          <p:cNvPr id="12" name="Freeform 476">
            <a:hlinkClick r:id="rId8" action="ppaction://hlinkfile"/>
          </p:cNvPr>
          <p:cNvSpPr>
            <a:spLocks noEditPoints="1"/>
          </p:cNvSpPr>
          <p:nvPr/>
        </p:nvSpPr>
        <p:spPr bwMode="auto">
          <a:xfrm>
            <a:off x="4012516" y="4022972"/>
            <a:ext cx="781050" cy="565624"/>
          </a:xfrm>
          <a:custGeom>
            <a:avLst/>
            <a:gdLst>
              <a:gd name="T0" fmla="*/ 1041341 w 125"/>
              <a:gd name="T1" fmla="*/ 733874 h 73"/>
              <a:gd name="T2" fmla="*/ 1033010 w 125"/>
              <a:gd name="T3" fmla="*/ 754547 h 73"/>
              <a:gd name="T4" fmla="*/ 16661 w 125"/>
              <a:gd name="T5" fmla="*/ 754547 h 73"/>
              <a:gd name="T6" fmla="*/ 0 w 125"/>
              <a:gd name="T7" fmla="*/ 733874 h 73"/>
              <a:gd name="T8" fmla="*/ 0 w 125"/>
              <a:gd name="T9" fmla="*/ 702866 h 73"/>
              <a:gd name="T10" fmla="*/ 16661 w 125"/>
              <a:gd name="T11" fmla="*/ 682193 h 73"/>
              <a:gd name="T12" fmla="*/ 1033010 w 125"/>
              <a:gd name="T13" fmla="*/ 682193 h 73"/>
              <a:gd name="T14" fmla="*/ 1041341 w 125"/>
              <a:gd name="T15" fmla="*/ 702866 h 73"/>
              <a:gd name="T16" fmla="*/ 1041341 w 125"/>
              <a:gd name="T17" fmla="*/ 733874 h 73"/>
              <a:gd name="T18" fmla="*/ 983026 w 125"/>
              <a:gd name="T19" fmla="*/ 51681 h 73"/>
              <a:gd name="T20" fmla="*/ 983026 w 125"/>
              <a:gd name="T21" fmla="*/ 599503 h 73"/>
              <a:gd name="T22" fmla="*/ 941372 w 125"/>
              <a:gd name="T23" fmla="*/ 651184 h 73"/>
              <a:gd name="T24" fmla="*/ 99969 w 125"/>
              <a:gd name="T25" fmla="*/ 651184 h 73"/>
              <a:gd name="T26" fmla="*/ 58315 w 125"/>
              <a:gd name="T27" fmla="*/ 599503 h 73"/>
              <a:gd name="T28" fmla="*/ 58315 w 125"/>
              <a:gd name="T29" fmla="*/ 51681 h 73"/>
              <a:gd name="T30" fmla="*/ 99969 w 125"/>
              <a:gd name="T31" fmla="*/ 0 h 73"/>
              <a:gd name="T32" fmla="*/ 941372 w 125"/>
              <a:gd name="T33" fmla="*/ 0 h 73"/>
              <a:gd name="T34" fmla="*/ 983026 w 125"/>
              <a:gd name="T35" fmla="*/ 51681 h 73"/>
              <a:gd name="T36" fmla="*/ 941372 w 125"/>
              <a:gd name="T37" fmla="*/ 62018 h 73"/>
              <a:gd name="T38" fmla="*/ 99969 w 125"/>
              <a:gd name="T39" fmla="*/ 62018 h 73"/>
              <a:gd name="T40" fmla="*/ 99969 w 125"/>
              <a:gd name="T41" fmla="*/ 609839 h 73"/>
              <a:gd name="T42" fmla="*/ 941372 w 125"/>
              <a:gd name="T43" fmla="*/ 609839 h 73"/>
              <a:gd name="T44" fmla="*/ 941372 w 125"/>
              <a:gd name="T45" fmla="*/ 6201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73"/>
              <a:gd name="T71" fmla="*/ 125 w 12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1"/>
          </a:solidFill>
          <a:ln w="9525">
            <a:noFill/>
            <a:round/>
          </a:ln>
        </p:spPr>
        <p:txBody>
          <a:bodyPr lIns="68568" tIns="34284" rIns="68568" bIns="34284"/>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2" name="矩形 1"/>
          <p:cNvSpPr/>
          <p:nvPr/>
        </p:nvSpPr>
        <p:spPr>
          <a:xfrm>
            <a:off x="1951355" y="1087755"/>
            <a:ext cx="5046345" cy="2166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951355" y="1087755"/>
            <a:ext cx="5045710" cy="21659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charset="0"/>
                <a:cs typeface="Times New Roman" panose="02020603050405020304" charset="0"/>
                <a:sym typeface="+mn-ea"/>
              </a:rPr>
              <a:t>Thank you, virus !</a:t>
            </a:r>
            <a:endParaRPr lang="zh-CN" altLang="en-US"/>
          </a:p>
        </p:txBody>
      </p:sp>
      <p:sp>
        <p:nvSpPr>
          <p:cNvPr id="3" name="文本框 2"/>
          <p:cNvSpPr txBox="1"/>
          <p:nvPr/>
        </p:nvSpPr>
        <p:spPr>
          <a:xfrm>
            <a:off x="2159635" y="1479550"/>
            <a:ext cx="4731385" cy="1383665"/>
          </a:xfrm>
          <a:prstGeom prst="rect">
            <a:avLst/>
          </a:prstGeom>
          <a:noFill/>
        </p:spPr>
        <p:txBody>
          <a:bodyPr wrap="square" rtlCol="0">
            <a:spAutoFit/>
          </a:bodyPr>
          <a:lstStyle/>
          <a:p>
            <a:r>
              <a:rPr lang="en-US" altLang="zh-CN" sz="4800" dirty="0">
                <a:solidFill>
                  <a:schemeClr val="accent1"/>
                </a:solidFill>
                <a:effectLst>
                  <a:outerShdw blurRad="38100" dist="19050" dir="2700000" algn="tl" rotWithShape="0">
                    <a:schemeClr val="dk1">
                      <a:alpha val="40000"/>
                    </a:schemeClr>
                  </a:outerShdw>
                </a:effectLst>
                <a:cs typeface="+mn-lt"/>
              </a:rPr>
              <a:t>You teach</a:t>
            </a:r>
            <a:r>
              <a:rPr lang="zh-CN" altLang="en-US" sz="4800" dirty="0">
                <a:solidFill>
                  <a:schemeClr val="accent1"/>
                </a:solidFill>
                <a:effectLst>
                  <a:outerShdw blurRad="38100" dist="19050" dir="2700000" algn="tl" rotWithShape="0">
                    <a:schemeClr val="dk1">
                      <a:alpha val="40000"/>
                    </a:schemeClr>
                  </a:outerShdw>
                </a:effectLst>
                <a:cs typeface="+mn-lt"/>
              </a:rPr>
              <a:t> </a:t>
            </a:r>
            <a:r>
              <a:rPr lang="en-US" altLang="zh-CN" sz="4800" dirty="0">
                <a:solidFill>
                  <a:schemeClr val="accent1"/>
                </a:solidFill>
                <a:effectLst>
                  <a:outerShdw blurRad="38100" dist="19050" dir="2700000" algn="tl" rotWithShape="0">
                    <a:schemeClr val="dk1">
                      <a:alpha val="40000"/>
                    </a:schemeClr>
                  </a:outerShdw>
                </a:effectLst>
                <a:cs typeface="+mn-lt"/>
              </a:rPr>
              <a:t>us a lot!</a:t>
            </a:r>
          </a:p>
          <a:p>
            <a:endParaRPr lang="en-US" altLang="zh-CN" dirty="0"/>
          </a:p>
          <a:p>
            <a:endParaRPr lang="zh-CN" altLang="en-US" dirty="0"/>
          </a:p>
        </p:txBody>
      </p:sp>
      <p:sp>
        <p:nvSpPr>
          <p:cNvPr id="4" name="文本框 3"/>
          <p:cNvSpPr txBox="1"/>
          <p:nvPr/>
        </p:nvSpPr>
        <p:spPr>
          <a:xfrm>
            <a:off x="4450715" y="2628265"/>
            <a:ext cx="4300220" cy="829945"/>
          </a:xfrm>
          <a:prstGeom prst="rect">
            <a:avLst/>
          </a:prstGeom>
          <a:noFill/>
        </p:spPr>
        <p:txBody>
          <a:bodyPr wrap="square" rtlCol="0">
            <a:spAutoFit/>
            <a:scene3d>
              <a:camera prst="orthographicFront"/>
              <a:lightRig rig="threePt" dir="t"/>
            </a:scene3d>
          </a:bodyPr>
          <a:lstStyle/>
          <a:p>
            <a:r>
              <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台州市第一中学    周   媚</a:t>
            </a:r>
          </a:p>
          <a:p>
            <a:r>
              <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台州市三梅中学    林梦妮</a:t>
            </a:r>
            <a:endPar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5000" fill="hold">
                                          <p:stCondLst>
                                            <p:cond delay="0"/>
                                          </p:stCondLst>
                                        </p:cTn>
                                        <p:tgtEl>
                                          <p:spTgt spid="12"/>
                                        </p:tgtEl>
                                        <p:attrNameLst>
                                          <p:attrName>style.visibility</p:attrName>
                                        </p:attrNameLst>
                                      </p:cBhvr>
                                      <p:to>
                                        <p:strVal val="visible"/>
                                      </p:to>
                                    </p:set>
                                    <p:anim calcmode="lin" valueType="num">
                                      <p:cBhvr>
                                        <p:cTn id="7" dur="5000" fill="hold"/>
                                        <p:tgtEl>
                                          <p:spTgt spid="12"/>
                                        </p:tgtEl>
                                        <p:attrNameLst>
                                          <p:attrName>ppt_w</p:attrName>
                                        </p:attrNameLst>
                                      </p:cBhvr>
                                      <p:tavLst>
                                        <p:tav tm="0">
                                          <p:val>
                                            <p:strVal val="#ppt_w+.3"/>
                                          </p:val>
                                        </p:tav>
                                        <p:tav tm="100000">
                                          <p:val>
                                            <p:strVal val="#ppt_w"/>
                                          </p:val>
                                        </p:tav>
                                      </p:tavLst>
                                    </p:anim>
                                    <p:anim calcmode="lin" valueType="num">
                                      <p:cBhvr>
                                        <p:cTn id="8" dur="5000" fill="hold"/>
                                        <p:tgtEl>
                                          <p:spTgt spid="12"/>
                                        </p:tgtEl>
                                        <p:attrNameLst>
                                          <p:attrName>ppt_h</p:attrName>
                                        </p:attrNameLst>
                                      </p:cBhvr>
                                      <p:tavLst>
                                        <p:tav tm="0">
                                          <p:val>
                                            <p:strVal val="#ppt_h"/>
                                          </p:val>
                                        </p:tav>
                                        <p:tav tm="100000">
                                          <p:val>
                                            <p:strVal val="#ppt_h"/>
                                          </p:val>
                                        </p:tav>
                                      </p:tavLst>
                                    </p:anim>
                                    <p:animEffect transition="in" filter="fade">
                                      <p:cBhvr>
                                        <p:cTn id="9" dur="5000"/>
                                        <p:tgtEl>
                                          <p:spTgt spid="12"/>
                                        </p:tgtEl>
                                      </p:cBhvr>
                                    </p:animEffect>
                                  </p:childTnLst>
                                </p:cTn>
                              </p:par>
                            </p:childTnLst>
                          </p:cTn>
                        </p:par>
                        <p:par>
                          <p:cTn id="10" fill="hold">
                            <p:stCondLst>
                              <p:cond delay="50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5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10" name="矩形 9"/>
          <p:cNvSpPr/>
          <p:nvPr/>
        </p:nvSpPr>
        <p:spPr>
          <a:xfrm>
            <a:off x="188595" y="207645"/>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39725" y="234950"/>
            <a:ext cx="8269605" cy="3138170"/>
          </a:xfrm>
          <a:prstGeom prst="rect">
            <a:avLst/>
          </a:prstGeom>
          <a:noFill/>
        </p:spPr>
        <p:txBody>
          <a:bodyPr wrap="square" rtlCol="0">
            <a:spAutoFit/>
          </a:bodyPr>
          <a:lstStyle/>
          <a:p>
            <a:pPr indent="0" algn="just">
              <a:buFont typeface="Wingdings" panose="05000000000000000000" charset="0"/>
              <a:buNone/>
            </a:pPr>
            <a:r>
              <a:rPr lang="en-US" altLang="zh-CN" b="1" dirty="0">
                <a:solidFill>
                  <a:schemeClr val="tx1"/>
                </a:solidFill>
                <a:effectLst/>
                <a:ea typeface="宋体" panose="02010600030101010101" pitchFamily="2" charset="-122"/>
                <a:cs typeface="+mn-lt"/>
              </a:rPr>
              <a:t>                                              The origin of </a:t>
            </a:r>
            <a:r>
              <a:rPr lang="en-US" altLang="zh-CN" b="1" dirty="0">
                <a:solidFill>
                  <a:srgbClr val="FF0000"/>
                </a:solidFill>
                <a:effectLst/>
                <a:ea typeface="宋体" panose="02010600030101010101" pitchFamily="2" charset="-122"/>
                <a:cs typeface="+mn-lt"/>
              </a:rPr>
              <a:t>communal meals</a:t>
            </a:r>
            <a:endParaRPr lang="zh-CN" altLang="en-US" b="1" dirty="0">
              <a:solidFill>
                <a:schemeClr val="tx1"/>
              </a:solidFill>
              <a:effectLst/>
              <a:ea typeface="宋体" panose="02010600030101010101" pitchFamily="2" charset="-122"/>
              <a:cs typeface="+mn-lt"/>
            </a:endParaRPr>
          </a:p>
          <a:p>
            <a:pPr algn="just"/>
            <a:r>
              <a:rPr lang="zh-CN" altLang="en-US" b="1" dirty="0">
                <a:solidFill>
                  <a:schemeClr val="tx1"/>
                </a:solidFill>
                <a:effectLst/>
                <a:ea typeface="宋体" panose="02010600030101010101" pitchFamily="2" charset="-122"/>
                <a:cs typeface="+mn-lt"/>
              </a:rPr>
              <a:t>    This tradition of communal meals can </a:t>
            </a:r>
            <a:r>
              <a:rPr lang="en-US" altLang="zh-CN" b="1" dirty="0">
                <a:solidFill>
                  <a:schemeClr val="tx1"/>
                </a:solidFill>
                <a:effectLst/>
                <a:ea typeface="宋体" panose="02010600030101010101" pitchFamily="2" charset="-122"/>
                <a:cs typeface="+mn-lt"/>
              </a:rPr>
              <a:t>date back </a:t>
            </a:r>
            <a:r>
              <a:rPr lang="zh-CN" altLang="en-US" b="1" dirty="0">
                <a:solidFill>
                  <a:schemeClr val="tx1"/>
                </a:solidFill>
                <a:effectLst/>
                <a:ea typeface="宋体" panose="02010600030101010101" pitchFamily="2" charset="-122"/>
                <a:cs typeface="+mn-lt"/>
              </a:rPr>
              <a:t> to as early as the Song Dynasty (960-1279). Chinese cuisine highlights color, aroma and taste, </a:t>
            </a:r>
            <a:r>
              <a:rPr lang="en-US" altLang="zh-CN" b="1" dirty="0">
                <a:solidFill>
                  <a:schemeClr val="tx1"/>
                </a:solidFill>
                <a:effectLst/>
                <a:ea typeface="宋体" panose="02010600030101010101" pitchFamily="2" charset="-122"/>
                <a:cs typeface="+mn-lt"/>
              </a:rPr>
              <a:t>meanwhile </a:t>
            </a:r>
            <a:r>
              <a:rPr lang="zh-CN" altLang="en-US" b="1" dirty="0">
                <a:solidFill>
                  <a:schemeClr val="tx1"/>
                </a:solidFill>
                <a:effectLst/>
                <a:ea typeface="宋体" panose="02010600030101010101" pitchFamily="2" charset="-122"/>
                <a:cs typeface="+mn-lt"/>
              </a:rPr>
              <a:t>Chinese culture emphasizes completeness and family reunion. </a:t>
            </a:r>
            <a:r>
              <a:rPr lang="en-US" altLang="zh-CN" b="1" dirty="0">
                <a:solidFill>
                  <a:schemeClr val="tx1"/>
                </a:solidFill>
                <a:effectLst/>
                <a:ea typeface="宋体" panose="02010600030101010101" pitchFamily="2" charset="-122"/>
                <a:cs typeface="+mn-lt"/>
              </a:rPr>
              <a:t>Thus</a:t>
            </a:r>
            <a:r>
              <a:rPr lang="zh-CN" altLang="en-US" b="1" dirty="0">
                <a:solidFill>
                  <a:schemeClr val="tx1"/>
                </a:solidFill>
                <a:effectLst/>
                <a:ea typeface="宋体" panose="02010600030101010101" pitchFamily="2" charset="-122"/>
                <a:cs typeface="+mn-lt"/>
              </a:rPr>
              <a:t>, chicken and fish are often cooked whole, with people believing the color, shape and flavor of the food will be affected if they are divided into smaller p</a:t>
            </a:r>
            <a:r>
              <a:rPr lang="en-US" altLang="zh-CN" b="1" dirty="0" err="1">
                <a:solidFill>
                  <a:schemeClr val="tx1"/>
                </a:solidFill>
                <a:effectLst/>
                <a:ea typeface="宋体" panose="02010600030101010101" pitchFamily="2" charset="-122"/>
                <a:cs typeface="+mn-lt"/>
              </a:rPr>
              <a:t>iece</a:t>
            </a:r>
            <a:r>
              <a:rPr lang="zh-CN" altLang="en-US" b="1" dirty="0">
                <a:solidFill>
                  <a:schemeClr val="tx1"/>
                </a:solidFill>
                <a:effectLst/>
                <a:ea typeface="宋体" panose="02010600030101010101" pitchFamily="2" charset="-122"/>
                <a:cs typeface="+mn-lt"/>
              </a:rPr>
              <a:t>s. This </a:t>
            </a:r>
            <a:r>
              <a:rPr lang="en-US" altLang="zh-CN" b="1" dirty="0">
                <a:solidFill>
                  <a:schemeClr val="tx1"/>
                </a:solidFill>
                <a:effectLst/>
                <a:ea typeface="宋体" panose="02010600030101010101" pitchFamily="2" charset="-122"/>
                <a:cs typeface="+mn-lt"/>
              </a:rPr>
              <a:t>has </a:t>
            </a:r>
            <a:r>
              <a:rPr lang="zh-CN" altLang="en-US" b="1" dirty="0">
                <a:solidFill>
                  <a:schemeClr val="tx1"/>
                </a:solidFill>
                <a:effectLst/>
                <a:ea typeface="宋体" panose="02010600030101010101" pitchFamily="2" charset="-122"/>
                <a:cs typeface="+mn-lt"/>
              </a:rPr>
              <a:t>led to the popularity of communal meals, as they not only reflect the food culture, but also </a:t>
            </a:r>
            <a:r>
              <a:rPr lang="en-US" altLang="zh-CN" b="1" dirty="0">
                <a:solidFill>
                  <a:schemeClr val="tx1"/>
                </a:solidFill>
                <a:effectLst/>
                <a:ea typeface="宋体" panose="02010600030101010101" pitchFamily="2" charset="-122"/>
                <a:cs typeface="+mn-lt"/>
              </a:rPr>
              <a:t>contain</a:t>
            </a:r>
            <a:r>
              <a:rPr lang="zh-CN" altLang="en-US" b="1" dirty="0">
                <a:solidFill>
                  <a:schemeClr val="tx1"/>
                </a:solidFill>
                <a:effectLst/>
                <a:ea typeface="宋体" panose="02010600030101010101" pitchFamily="2" charset="-122"/>
                <a:cs typeface="+mn-lt"/>
              </a:rPr>
              <a:t> different feelings. At the diner table, elders pass food for their children and grandchildren to express their care and love, while hosts do the same for their guests to extend their welcome and respect.</a:t>
            </a:r>
            <a:endParaRPr lang="zh-CN" altLang="en-US" b="1" dirty="0">
              <a:effectLst/>
              <a:ea typeface="宋体" panose="02010600030101010101" pitchFamily="2" charset="-122"/>
              <a:cs typeface="+mn-lt"/>
            </a:endParaRPr>
          </a:p>
          <a:p>
            <a:pPr algn="just"/>
            <a:endParaRPr lang="en-US" altLang="zh-CN" b="1" dirty="0">
              <a:solidFill>
                <a:srgbClr val="FF0000"/>
              </a:solidFill>
              <a:effectLst/>
              <a:ea typeface="宋体" panose="02010600030101010101" pitchFamily="2" charset="-122"/>
              <a:cs typeface="+mn-lt"/>
            </a:endParaRPr>
          </a:p>
        </p:txBody>
      </p:sp>
      <p:sp>
        <p:nvSpPr>
          <p:cNvPr id="4" name="文本框 3"/>
          <p:cNvSpPr txBox="1"/>
          <p:nvPr/>
        </p:nvSpPr>
        <p:spPr>
          <a:xfrm>
            <a:off x="187960" y="3373120"/>
            <a:ext cx="8767445" cy="1568450"/>
          </a:xfrm>
          <a:prstGeom prst="rect">
            <a:avLst/>
          </a:prstGeom>
          <a:noFill/>
          <a:ln w="28575">
            <a:solidFill>
              <a:srgbClr val="0070C0"/>
            </a:solidFill>
          </a:ln>
        </p:spPr>
        <p:txBody>
          <a:bodyPr wrap="square" rtlCol="0">
            <a:spAutoFit/>
          </a:bodyPr>
          <a:lstStyle/>
          <a:p>
            <a:r>
              <a:rPr lang="en-US" altLang="zh-CN" sz="1600" b="1" dirty="0">
                <a:latin typeface="Calibri" panose="020F0502020204030204" charset="0"/>
                <a:ea typeface="宋体" panose="02010600030101010101" pitchFamily="2" charset="-122"/>
              </a:rPr>
              <a:t>Find two pairs of verbs with the same meaning.</a:t>
            </a:r>
          </a:p>
          <a:p>
            <a:r>
              <a:rPr lang="en-US" altLang="zh-CN" sz="1600" b="1" dirty="0">
                <a:latin typeface="Calibri" panose="020F0502020204030204" charset="0"/>
                <a:ea typeface="宋体" panose="02010600030101010101" pitchFamily="2" charset="-122"/>
              </a:rPr>
              <a:t>1. highlight--emphasize</a:t>
            </a:r>
          </a:p>
          <a:p>
            <a:r>
              <a:rPr lang="en-US" altLang="zh-CN" sz="1600" b="1" dirty="0">
                <a:latin typeface="Calibri" panose="020F0502020204030204" charset="0"/>
                <a:ea typeface="宋体" panose="02010600030101010101" pitchFamily="2" charset="-122"/>
              </a:rPr>
              <a:t>(</a:t>
            </a:r>
            <a:r>
              <a:rPr lang="en-US" altLang="zh-CN" sz="1600" b="1" dirty="0">
                <a:solidFill>
                  <a:srgbClr val="FF0000"/>
                </a:solidFill>
                <a:latin typeface="Calibri" panose="020F0502020204030204" charset="0"/>
                <a:ea typeface="宋体" panose="02010600030101010101" pitchFamily="2" charset="-122"/>
              </a:rPr>
              <a:t>stress</a:t>
            </a:r>
            <a:r>
              <a:rPr lang="en-US" altLang="zh-CN" sz="1600" b="1" dirty="0">
                <a:latin typeface="Calibri" panose="020F0502020204030204" charset="0"/>
                <a:ea typeface="宋体" panose="02010600030101010101" pitchFamily="2" charset="-122"/>
              </a:rPr>
              <a:t>)</a:t>
            </a:r>
          </a:p>
          <a:p>
            <a:endParaRPr lang="en-US" altLang="zh-CN" sz="1600" b="1" dirty="0">
              <a:latin typeface="Calibri" panose="020F0502020204030204" charset="0"/>
              <a:ea typeface="宋体" panose="02010600030101010101" pitchFamily="2" charset="-122"/>
            </a:endParaRPr>
          </a:p>
          <a:p>
            <a:r>
              <a:rPr lang="en-US" altLang="zh-CN" sz="1600" b="1" dirty="0">
                <a:latin typeface="Calibri" panose="020F0502020204030204" charset="0"/>
                <a:ea typeface="宋体" panose="02010600030101010101" pitchFamily="2" charset="-122"/>
              </a:rPr>
              <a:t>2. express--extend</a:t>
            </a:r>
          </a:p>
          <a:p>
            <a:r>
              <a:rPr lang="en-US" altLang="zh-CN" sz="1600" b="1" dirty="0">
                <a:latin typeface="Calibri" panose="020F0502020204030204" charset="0"/>
                <a:ea typeface="宋体" panose="02010600030101010101" pitchFamily="2" charset="-122"/>
              </a:rPr>
              <a:t>(</a:t>
            </a:r>
            <a:r>
              <a:rPr lang="en-US" altLang="zh-CN" sz="1600" b="1" dirty="0">
                <a:solidFill>
                  <a:srgbClr val="FF0000"/>
                </a:solidFill>
                <a:latin typeface="Calibri" panose="020F0502020204030204" charset="0"/>
                <a:ea typeface="宋体" panose="02010600030101010101" pitchFamily="2" charset="-122"/>
              </a:rPr>
              <a:t>show/convey</a:t>
            </a:r>
            <a:r>
              <a:rPr lang="en-US" altLang="zh-CN" sz="1600" b="1" dirty="0">
                <a:latin typeface="Calibri" panose="020F0502020204030204" charset="0"/>
                <a:ea typeface="宋体" panose="02010600030101010101" pitchFamily="2" charset="-122"/>
              </a:rPr>
              <a:t>)</a:t>
            </a:r>
          </a:p>
        </p:txBody>
      </p:sp>
      <p:sp>
        <p:nvSpPr>
          <p:cNvPr id="2" name="椭圆 1"/>
          <p:cNvSpPr/>
          <p:nvPr/>
        </p:nvSpPr>
        <p:spPr>
          <a:xfrm>
            <a:off x="3132455" y="801370"/>
            <a:ext cx="1099185" cy="3600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143000" y="1053465"/>
            <a:ext cx="1286510" cy="3600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39725" y="2452370"/>
            <a:ext cx="881380" cy="3600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285355" y="2452370"/>
            <a:ext cx="779780" cy="3600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34010" y="2709545"/>
            <a:ext cx="8449310" cy="646331"/>
          </a:xfrm>
          <a:prstGeom prst="rect">
            <a:avLst/>
          </a:prstGeom>
          <a:noFill/>
        </p:spPr>
        <p:txBody>
          <a:bodyPr wrap="square" rtlCol="0" anchor="t">
            <a:spAutoFit/>
          </a:bodyPr>
          <a:lstStyle/>
          <a:p>
            <a:r>
              <a:rPr lang="en-US" altLang="zh-CN" b="1" dirty="0">
                <a:solidFill>
                  <a:srgbClr val="FF0000"/>
                </a:solidFill>
                <a:ea typeface="宋体" panose="02010600030101010101" pitchFamily="2" charset="-122"/>
                <a:cs typeface="+mn-lt"/>
                <a:sym typeface="+mn-ea"/>
              </a:rPr>
              <a:t>                                        </a:t>
            </a:r>
            <a:r>
              <a:rPr lang="zh-CN" altLang="en-US" b="1" dirty="0">
                <a:solidFill>
                  <a:srgbClr val="FF0000"/>
                </a:solidFill>
                <a:effectLst/>
                <a:ea typeface="宋体" panose="02010600030101010101" pitchFamily="2" charset="-122"/>
                <a:cs typeface="+mn-lt"/>
                <a:sym typeface="+mn-ea"/>
              </a:rPr>
              <a:t>However, such traditions have indeed increased the risk  of spreading diseases.</a:t>
            </a:r>
          </a:p>
        </p:txBody>
      </p:sp>
      <p:sp>
        <p:nvSpPr>
          <p:cNvPr id="11" name="文本框 10"/>
          <p:cNvSpPr txBox="1"/>
          <p:nvPr/>
        </p:nvSpPr>
        <p:spPr>
          <a:xfrm>
            <a:off x="5681027" y="207645"/>
            <a:ext cx="1865630" cy="368300"/>
          </a:xfrm>
          <a:prstGeom prst="rect">
            <a:avLst/>
          </a:prstGeom>
          <a:noFill/>
        </p:spPr>
        <p:txBody>
          <a:bodyPr wrap="square" rtlCol="0">
            <a:spAutoFit/>
          </a:bodyPr>
          <a:lstStyle/>
          <a:p>
            <a:r>
              <a:rPr lang="zh-CN" altLang="en-US" b="1" dirty="0"/>
              <a:t>合餐制</a:t>
            </a:r>
          </a:p>
        </p:txBody>
      </p:sp>
      <p:pic>
        <p:nvPicPr>
          <p:cNvPr id="12" name="图片 11" descr="水印"/>
          <p:cNvPicPr>
            <a:picLocks noChangeAspect="1"/>
          </p:cNvPicPr>
          <p:nvPr userDrawn="1"/>
        </p:nvPicPr>
        <p:blipFill>
          <a:blip r:embed="rId4"/>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linds(horizontal)">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blinds(horizontal)">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blinds(horizontal)">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blinds(horizontal)">
                                      <p:cBhvr>
                                        <p:cTn id="62" dur="5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linds(horizontal)">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bldLvl="0" animBg="1"/>
      <p:bldP spid="7" grpId="0" bldLvl="0" animBg="1"/>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10" name="矩形 9"/>
          <p:cNvSpPr/>
          <p:nvPr/>
        </p:nvSpPr>
        <p:spPr>
          <a:xfrm>
            <a:off x="188595" y="207645"/>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88595" y="207645"/>
            <a:ext cx="8766175" cy="4247317"/>
          </a:xfrm>
          <a:prstGeom prst="rect">
            <a:avLst/>
          </a:prstGeom>
        </p:spPr>
        <p:txBody>
          <a:bodyPr wrap="square">
            <a:spAutoFit/>
          </a:bodyPr>
          <a:lstStyle/>
          <a:p>
            <a:pPr indent="800100" algn="l">
              <a:spcAft>
                <a:spcPts val="0"/>
              </a:spcAft>
            </a:pPr>
            <a:r>
              <a:rPr lang="en-US" altLang="zh-CN" sz="1700" b="1" kern="100" dirty="0">
                <a:solidFill>
                  <a:schemeClr val="tx1"/>
                </a:solidFill>
                <a:uFillTx/>
                <a:latin typeface="Calibri" panose="020F0502020204030204" charset="0"/>
                <a:cs typeface="Times New Roman" panose="02020603050405020304" charset="0"/>
              </a:rPr>
              <a:t>                               </a:t>
            </a:r>
            <a:r>
              <a:rPr lang="en-US" altLang="zh-CN" b="1" kern="100" dirty="0">
                <a:solidFill>
                  <a:schemeClr val="tx1"/>
                </a:solidFill>
                <a:uFillTx/>
                <a:cs typeface="+mn-lt"/>
              </a:rPr>
              <a:t>  Dining table revolution takes place in China</a:t>
            </a:r>
            <a:endParaRPr lang="zh-CN" altLang="zh-CN" b="1" kern="100" dirty="0">
              <a:solidFill>
                <a:schemeClr val="tx1"/>
              </a:solidFill>
              <a:uFillTx/>
              <a:cs typeface="+mn-lt"/>
            </a:endParaRPr>
          </a:p>
          <a:p>
            <a:pPr algn="just">
              <a:spcAft>
                <a:spcPts val="0"/>
              </a:spcAft>
            </a:pPr>
            <a:r>
              <a:rPr lang="en-US" altLang="zh-CN" b="1" kern="100" dirty="0">
                <a:solidFill>
                  <a:schemeClr val="tx1"/>
                </a:solidFill>
                <a:uFillTx/>
                <a:cs typeface="+mn-lt"/>
              </a:rPr>
              <a:t>    Across the country, lots of famous people including celebrities, business tycoons, public health experts have taken part in educating the public. “Divide meals, not love,” </a:t>
            </a:r>
            <a:endParaRPr lang="zh-CN" altLang="zh-CN" b="1" kern="100" dirty="0">
              <a:solidFill>
                <a:schemeClr val="tx1"/>
              </a:solidFill>
              <a:uFillTx/>
              <a:cs typeface="+mn-lt"/>
            </a:endParaRPr>
          </a:p>
          <a:p>
            <a:pPr algn="just">
              <a:spcAft>
                <a:spcPts val="0"/>
              </a:spcAft>
            </a:pPr>
            <a:r>
              <a:rPr lang="en-US" altLang="zh-CN" b="1" kern="100" dirty="0">
                <a:solidFill>
                  <a:schemeClr val="tx1"/>
                </a:solidFill>
                <a:uFillTx/>
                <a:cs typeface="+mn-lt"/>
              </a:rPr>
              <a:t>    In Ningxia, a video tells residents in local dialect of a “new trend in civilized dining”. “Dividing meals and chopsticks is not dividing love,” it assures viewers. </a:t>
            </a:r>
            <a:endParaRPr lang="zh-CN" altLang="zh-CN" b="1" kern="100" dirty="0">
              <a:solidFill>
                <a:schemeClr val="tx1"/>
              </a:solidFill>
              <a:uFillTx/>
              <a:cs typeface="+mn-lt"/>
            </a:endParaRPr>
          </a:p>
          <a:p>
            <a:pPr algn="just">
              <a:spcAft>
                <a:spcPts val="0"/>
              </a:spcAft>
            </a:pPr>
            <a:r>
              <a:rPr lang="en-US" altLang="zh-CN" b="1" kern="100" dirty="0">
                <a:solidFill>
                  <a:schemeClr val="tx1"/>
                </a:solidFill>
                <a:uFillTx/>
                <a:cs typeface="+mn-lt"/>
              </a:rPr>
              <a:t>    In Hangzhou, a local party member has called for 11 November to be designated</a:t>
            </a:r>
            <a:r>
              <a:rPr lang="zh-CN" altLang="zh-CN" b="1" kern="100" dirty="0">
                <a:solidFill>
                  <a:schemeClr val="tx1"/>
                </a:solidFill>
                <a:uFillTx/>
                <a:cs typeface="+mn-lt"/>
              </a:rPr>
              <a:t>指定</a:t>
            </a:r>
            <a:r>
              <a:rPr lang="en-US" altLang="zh-CN" b="1" kern="100" dirty="0">
                <a:solidFill>
                  <a:schemeClr val="tx1"/>
                </a:solidFill>
                <a:uFillTx/>
                <a:cs typeface="+mn-lt"/>
              </a:rPr>
              <a:t> “People’s Chopsticks Action Day,” considering the date’s similarity to two sets of chopsticks.</a:t>
            </a:r>
            <a:endParaRPr lang="zh-CN" altLang="zh-CN" b="1" kern="100" dirty="0">
              <a:solidFill>
                <a:schemeClr val="tx1"/>
              </a:solidFill>
              <a:uFillTx/>
              <a:cs typeface="+mn-lt"/>
            </a:endParaRPr>
          </a:p>
          <a:p>
            <a:pPr algn="just">
              <a:spcAft>
                <a:spcPts val="0"/>
              </a:spcAft>
            </a:pPr>
            <a:r>
              <a:rPr lang="en-US" altLang="zh-CN" b="1" kern="100" dirty="0">
                <a:solidFill>
                  <a:schemeClr val="tx1"/>
                </a:solidFill>
                <a:uFillTx/>
                <a:cs typeface="+mn-lt"/>
              </a:rPr>
              <a:t>     In Beijing, billboards call for citizens to join the campaign under the slogan</a:t>
            </a:r>
            <a:r>
              <a:rPr lang="zh-CN" altLang="zh-CN" b="1" kern="100" dirty="0">
                <a:solidFill>
                  <a:schemeClr val="tx1"/>
                </a:solidFill>
                <a:uFillTx/>
                <a:cs typeface="+mn-lt"/>
              </a:rPr>
              <a:t>口号</a:t>
            </a:r>
            <a:r>
              <a:rPr lang="en-US" altLang="zh-CN" b="1" kern="100" dirty="0">
                <a:solidFill>
                  <a:schemeClr val="tx1"/>
                </a:solidFill>
                <a:uFillTx/>
                <a:cs typeface="+mn-lt"/>
              </a:rPr>
              <a:t>: “Love is one more pair of chopsticks.” Starting in June, restaurants will be required to provide serving utensils</a:t>
            </a:r>
            <a:r>
              <a:rPr lang="zh-CN" altLang="zh-CN" b="1" kern="100" dirty="0">
                <a:solidFill>
                  <a:schemeClr val="tx1"/>
                </a:solidFill>
                <a:uFillTx/>
                <a:cs typeface="+mn-lt"/>
              </a:rPr>
              <a:t>餐具</a:t>
            </a:r>
            <a:r>
              <a:rPr lang="en-US" altLang="zh-CN" b="1" kern="100" dirty="0">
                <a:solidFill>
                  <a:schemeClr val="tx1"/>
                </a:solidFill>
                <a:uFillTx/>
                <a:cs typeface="+mn-lt"/>
              </a:rPr>
              <a:t> and when possible to offer separate portions(</a:t>
            </a:r>
            <a:r>
              <a:rPr lang="zh-CN" altLang="zh-CN" b="1" kern="100" dirty="0">
                <a:solidFill>
                  <a:schemeClr val="tx1"/>
                </a:solidFill>
                <a:uFillTx/>
                <a:cs typeface="+mn-lt"/>
              </a:rPr>
              <a:t>份</a:t>
            </a:r>
            <a:r>
              <a:rPr lang="en-US" altLang="zh-CN" b="1" kern="100" dirty="0">
                <a:solidFill>
                  <a:schemeClr val="tx1"/>
                </a:solidFill>
                <a:uFillTx/>
                <a:cs typeface="+mn-lt"/>
              </a:rPr>
              <a:t>).</a:t>
            </a:r>
            <a:endParaRPr lang="zh-CN" altLang="zh-CN" b="1" kern="100" dirty="0">
              <a:solidFill>
                <a:schemeClr val="tx1"/>
              </a:solidFill>
              <a:uFillTx/>
              <a:cs typeface="+mn-lt"/>
            </a:endParaRPr>
          </a:p>
          <a:p>
            <a:pPr algn="just">
              <a:spcAft>
                <a:spcPts val="0"/>
              </a:spcAft>
            </a:pPr>
            <a:r>
              <a:rPr lang="en-US" altLang="zh-CN" b="1" kern="100" dirty="0">
                <a:solidFill>
                  <a:schemeClr val="tx1"/>
                </a:solidFill>
                <a:uFillTx/>
                <a:cs typeface="+mn-lt"/>
              </a:rPr>
              <a:t>     The campaign appears to be working at restaurants. A manager at a chopstick factory in Zhejiang province says the company has seen orders for </a:t>
            </a:r>
            <a:r>
              <a:rPr lang="en-US" altLang="zh-CN" b="1" kern="100" dirty="0" err="1">
                <a:solidFill>
                  <a:schemeClr val="tx1"/>
                </a:solidFill>
                <a:uFillTx/>
                <a:cs typeface="+mn-lt"/>
              </a:rPr>
              <a:t>gongkuai</a:t>
            </a:r>
            <a:r>
              <a:rPr lang="en-US" altLang="zh-CN" b="1" kern="100" dirty="0">
                <a:solidFill>
                  <a:schemeClr val="tx1"/>
                </a:solidFill>
                <a:uFillTx/>
                <a:cs typeface="+mn-lt"/>
              </a:rPr>
              <a:t>, which are longer and decorated differently, go up as much as 30%.</a:t>
            </a:r>
          </a:p>
          <a:p>
            <a:pPr algn="just">
              <a:spcAft>
                <a:spcPts val="0"/>
              </a:spcAft>
            </a:pPr>
            <a:endParaRPr lang="zh-CN" altLang="zh-CN" kern="100" dirty="0">
              <a:solidFill>
                <a:schemeClr val="tx1"/>
              </a:solidFill>
              <a:uFillTx/>
              <a:cs typeface="+mn-lt"/>
            </a:endParaRPr>
          </a:p>
          <a:p>
            <a:pPr algn="just">
              <a:spcAft>
                <a:spcPts val="0"/>
              </a:spcAft>
            </a:pPr>
            <a:r>
              <a:rPr lang="en-US" altLang="zh-CN" kern="100" dirty="0">
                <a:solidFill>
                  <a:schemeClr val="tx1"/>
                </a:solidFill>
                <a:uFillTx/>
                <a:cs typeface="+mn-lt"/>
              </a:rPr>
              <a:t> </a:t>
            </a:r>
          </a:p>
        </p:txBody>
      </p:sp>
      <p:sp>
        <p:nvSpPr>
          <p:cNvPr id="4" name="文本框 3"/>
          <p:cNvSpPr txBox="1"/>
          <p:nvPr/>
        </p:nvSpPr>
        <p:spPr>
          <a:xfrm>
            <a:off x="190500" y="4138295"/>
            <a:ext cx="8765540" cy="783590"/>
          </a:xfrm>
          <a:prstGeom prst="rect">
            <a:avLst/>
          </a:prstGeom>
          <a:noFill/>
          <a:ln w="28575">
            <a:solidFill>
              <a:srgbClr val="0070C0"/>
            </a:solidFill>
          </a:ln>
        </p:spPr>
        <p:txBody>
          <a:bodyPr wrap="square" rtlCol="0">
            <a:spAutoFit/>
          </a:bodyPr>
          <a:lstStyle/>
          <a:p>
            <a:pPr marL="285750" indent="0" fontAlgn="auto">
              <a:lnSpc>
                <a:spcPts val="1800"/>
              </a:lnSpc>
              <a:buFont typeface="Wingdings" panose="05000000000000000000" charset="0"/>
              <a:buChar char="u"/>
            </a:pPr>
            <a:r>
              <a:rPr lang="en-US" altLang="zh-CN" b="1" dirty="0">
                <a:solidFill>
                  <a:srgbClr val="FF0000"/>
                </a:solidFill>
              </a:rPr>
              <a:t>What is people’s attitude towards dining table revolution ?</a:t>
            </a:r>
          </a:p>
          <a:p>
            <a:pPr indent="0" fontAlgn="auto">
              <a:lnSpc>
                <a:spcPts val="1800"/>
              </a:lnSpc>
              <a:buFont typeface="Wingdings" panose="05000000000000000000" charset="0"/>
              <a:buNone/>
            </a:pPr>
            <a:r>
              <a:rPr lang="en-US" altLang="zh-CN" b="1" dirty="0">
                <a:solidFill>
                  <a:srgbClr val="FF0000"/>
                </a:solidFill>
              </a:rPr>
              <a:t>                                                                </a:t>
            </a:r>
          </a:p>
          <a:p>
            <a:pPr indent="0" fontAlgn="auto">
              <a:lnSpc>
                <a:spcPts val="1800"/>
              </a:lnSpc>
            </a:pPr>
            <a:r>
              <a:rPr lang="en-US" altLang="zh-CN" b="1" dirty="0">
                <a:solidFill>
                  <a:schemeClr val="tx1"/>
                </a:solidFill>
              </a:rPr>
              <a:t>     (</a:t>
            </a:r>
            <a:r>
              <a:rPr lang="en-US" altLang="zh-CN" b="1" dirty="0"/>
              <a:t> supportive</a:t>
            </a:r>
            <a:r>
              <a:rPr lang="en-US" altLang="zh-CN" b="1" dirty="0">
                <a:solidFill>
                  <a:schemeClr val="tx1"/>
                </a:solidFill>
              </a:rPr>
              <a:t>)</a:t>
            </a:r>
          </a:p>
        </p:txBody>
      </p:sp>
      <p:cxnSp>
        <p:nvCxnSpPr>
          <p:cNvPr id="2" name="直接连接符 1"/>
          <p:cNvCxnSpPr/>
          <p:nvPr/>
        </p:nvCxnSpPr>
        <p:spPr>
          <a:xfrm flipV="1">
            <a:off x="5605780" y="1060450"/>
            <a:ext cx="2134235" cy="6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880735" y="1336040"/>
            <a:ext cx="3011805" cy="12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70840" y="1632585"/>
            <a:ext cx="4777105" cy="38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382770" y="1888490"/>
            <a:ext cx="4437380" cy="107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19405" y="2159635"/>
            <a:ext cx="3460750" cy="171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8388033" y="2467610"/>
            <a:ext cx="504190"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99636" y="2700020"/>
            <a:ext cx="2908300" cy="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图片 12" descr="水印"/>
          <p:cNvPicPr>
            <a:picLocks noChangeAspect="1"/>
          </p:cNvPicPr>
          <p:nvPr userDrawn="1"/>
        </p:nvPicPr>
        <p:blipFill>
          <a:blip r:embed="rId4"/>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blinds(horizontal)">
                                      <p:cBhvr>
                                        <p:cTn id="5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10" name="矩形 9"/>
          <p:cNvSpPr/>
          <p:nvPr/>
        </p:nvSpPr>
        <p:spPr>
          <a:xfrm>
            <a:off x="188595" y="207645"/>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01893" y="130922"/>
            <a:ext cx="8692515" cy="4154984"/>
          </a:xfrm>
          <a:prstGeom prst="rect">
            <a:avLst/>
          </a:prstGeom>
          <a:noFill/>
        </p:spPr>
        <p:txBody>
          <a:bodyPr wrap="square" rtlCol="0">
            <a:spAutoFit/>
          </a:bodyPr>
          <a:lstStyle/>
          <a:p>
            <a:endParaRPr lang="en-US" sz="2400" b="1" dirty="0">
              <a:ea typeface="宋体" panose="02010600030101010101" pitchFamily="2" charset="-122"/>
              <a:cs typeface="+mn-lt"/>
              <a:sym typeface="+mn-ea"/>
            </a:endParaRPr>
          </a:p>
          <a:p>
            <a:endParaRPr lang="en-US" altLang="zh-CN" sz="2400" b="1" dirty="0">
              <a:solidFill>
                <a:schemeClr val="tx1"/>
              </a:solidFill>
              <a:ea typeface="宋体" panose="02010600030101010101" pitchFamily="2" charset="-122"/>
              <a:cs typeface="+mn-lt"/>
              <a:sym typeface="+mn-ea"/>
            </a:endParaRPr>
          </a:p>
          <a:p>
            <a:endParaRPr lang="en-US" altLang="zh-CN" sz="2400" b="1" dirty="0">
              <a:solidFill>
                <a:schemeClr val="tx1"/>
              </a:solidFill>
              <a:ea typeface="宋体" panose="02010600030101010101" pitchFamily="2" charset="-122"/>
              <a:cs typeface="+mn-lt"/>
            </a:endParaRPr>
          </a:p>
          <a:p>
            <a:r>
              <a:rPr lang="en-US" altLang="zh-CN" sz="2400" b="1" dirty="0">
                <a:solidFill>
                  <a:schemeClr val="tx1"/>
                </a:solidFill>
                <a:ea typeface="宋体" panose="02010600030101010101" pitchFamily="2" charset="-122"/>
                <a:cs typeface="+mn-lt"/>
              </a:rPr>
              <a:t>Even if we don’t share food, we are still friends </a:t>
            </a:r>
            <a:r>
              <a:rPr lang="en-US" altLang="zh-CN" sz="2400" b="1" dirty="0">
                <a:ea typeface="宋体" panose="02010600030101010101" pitchFamily="2" charset="-122"/>
                <a:cs typeface="+mn-lt"/>
              </a:rPr>
              <a:t>and close family members </a:t>
            </a:r>
            <a:r>
              <a:rPr lang="en-US" altLang="zh-CN" sz="2400" b="1" dirty="0">
                <a:solidFill>
                  <a:schemeClr val="tx1"/>
                </a:solidFill>
                <a:ea typeface="宋体" panose="02010600030101010101" pitchFamily="2" charset="-122"/>
                <a:cs typeface="+mn-lt"/>
              </a:rPr>
              <a:t>.</a:t>
            </a:r>
          </a:p>
          <a:p>
            <a:endParaRPr lang="en-US" altLang="zh-CN" sz="2400" b="1" dirty="0">
              <a:ea typeface="宋体" panose="02010600030101010101" pitchFamily="2" charset="-122"/>
              <a:cs typeface="+mn-lt"/>
            </a:endParaRPr>
          </a:p>
          <a:p>
            <a:endParaRPr lang="en-US" altLang="zh-CN" sz="2400" b="1" dirty="0">
              <a:solidFill>
                <a:schemeClr val="tx1"/>
              </a:solidFill>
              <a:ea typeface="宋体" panose="02010600030101010101" pitchFamily="2" charset="-122"/>
              <a:cs typeface="+mn-lt"/>
            </a:endParaRPr>
          </a:p>
          <a:p>
            <a:r>
              <a:rPr lang="en-US" altLang="zh-CN" sz="2400" b="1">
                <a:latin typeface="Calibri" panose="020F0502020204030204" charset="0"/>
                <a:cs typeface="Times New Roman" panose="02020603050405020304" charset="0"/>
              </a:rPr>
              <a:t>For</a:t>
            </a:r>
            <a:r>
              <a:rPr lang="zh-CN" altLang="en-US" sz="2400" b="1" dirty="0">
                <a:latin typeface="Calibri" panose="020F0502020204030204" charset="0"/>
                <a:cs typeface="Times New Roman" panose="02020603050405020304" charset="0"/>
              </a:rPr>
              <a:t> </a:t>
            </a:r>
            <a:r>
              <a:rPr lang="en-US" altLang="zh-CN" sz="2400" b="1" dirty="0">
                <a:latin typeface="Calibri" panose="020F0502020204030204" charset="0"/>
                <a:cs typeface="Times New Roman" panose="02020603050405020304" charset="0"/>
              </a:rPr>
              <a:t>the sake of our health, using served meals  and serving chopsticks is a good choice .</a:t>
            </a:r>
          </a:p>
          <a:p>
            <a:endParaRPr lang="en-US" altLang="zh-CN" sz="2400" b="1" dirty="0">
              <a:latin typeface="Calibri" panose="020F0502020204030204" charset="0"/>
              <a:cs typeface="Times New Roman" panose="02020603050405020304" charset="0"/>
            </a:endParaRPr>
          </a:p>
          <a:p>
            <a:endParaRPr lang="en-US" altLang="zh-CN" sz="2400" b="1" dirty="0">
              <a:solidFill>
                <a:schemeClr val="tx1"/>
              </a:solidFill>
              <a:ea typeface="宋体" panose="02010600030101010101" pitchFamily="2" charset="-122"/>
              <a:cs typeface="+mn-lt"/>
            </a:endParaRPr>
          </a:p>
        </p:txBody>
      </p:sp>
      <p:pic>
        <p:nvPicPr>
          <p:cNvPr id="3" name="图片 2" descr="水印"/>
          <p:cNvPicPr>
            <a:picLocks noChangeAspect="1"/>
          </p:cNvPicPr>
          <p:nvPr userDrawn="1"/>
        </p:nvPicPr>
        <p:blipFill>
          <a:blip r:embed="rId4"/>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blinds(horizontal)">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2" name="矩形 1"/>
          <p:cNvSpPr/>
          <p:nvPr/>
        </p:nvSpPr>
        <p:spPr>
          <a:xfrm>
            <a:off x="2203450" y="1536065"/>
            <a:ext cx="4347845" cy="103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367280" y="1790700"/>
            <a:ext cx="4124325" cy="521970"/>
          </a:xfrm>
          <a:prstGeom prst="rect">
            <a:avLst/>
          </a:prstGeom>
          <a:noFill/>
        </p:spPr>
        <p:txBody>
          <a:bodyPr wrap="square" rtlCol="0">
            <a:spAutoFit/>
          </a:bodyPr>
          <a:lstStyle/>
          <a:p>
            <a:pPr marL="285750" indent="-285750">
              <a:buFont typeface="Wingdings" panose="05000000000000000000" charset="0"/>
              <a:buChar char="ü"/>
            </a:pPr>
            <a:r>
              <a:rPr lang="en-US" altLang="zh-CN" sz="2800" b="1">
                <a:solidFill>
                  <a:srgbClr val="FF0000"/>
                </a:solidFill>
              </a:rPr>
              <a:t>Be serious about health!</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10" name="矩形 9"/>
          <p:cNvSpPr/>
          <p:nvPr/>
        </p:nvSpPr>
        <p:spPr>
          <a:xfrm>
            <a:off x="163830" y="207645"/>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104"/>
          <p:cNvGrpSpPr/>
          <p:nvPr/>
        </p:nvGrpSpPr>
        <p:grpSpPr>
          <a:xfrm>
            <a:off x="2497497" y="3151076"/>
            <a:ext cx="1008298" cy="1045647"/>
            <a:chOff x="2894923" y="4020058"/>
            <a:chExt cx="1548157" cy="1605504"/>
          </a:xfrm>
        </p:grpSpPr>
        <p:sp>
          <p:nvSpPr>
            <p:cNvPr id="106" name="Freeform 105"/>
            <p:cNvSpPr/>
            <p:nvPr/>
          </p:nvSpPr>
          <p:spPr>
            <a:xfrm>
              <a:off x="2894923"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06"/>
            <p:cNvGrpSpPr/>
            <p:nvPr/>
          </p:nvGrpSpPr>
          <p:grpSpPr>
            <a:xfrm>
              <a:off x="3461062" y="5073670"/>
              <a:ext cx="377558" cy="551892"/>
              <a:chOff x="8334300" y="5005568"/>
              <a:chExt cx="435951" cy="637247"/>
            </a:xfrm>
          </p:grpSpPr>
          <p:sp>
            <p:nvSpPr>
              <p:cNvPr id="108" name="Freeform 107"/>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108"/>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86" name="Oval 85"/>
          <p:cNvSpPr>
            <a:spLocks noChangeAspect="1"/>
          </p:cNvSpPr>
          <p:nvPr/>
        </p:nvSpPr>
        <p:spPr>
          <a:xfrm>
            <a:off x="2746632" y="4394634"/>
            <a:ext cx="98362" cy="983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109"/>
          <p:cNvGrpSpPr/>
          <p:nvPr/>
        </p:nvGrpSpPr>
        <p:grpSpPr>
          <a:xfrm>
            <a:off x="3287837" y="3177872"/>
            <a:ext cx="961525" cy="980203"/>
            <a:chOff x="4108423" y="4061198"/>
            <a:chExt cx="1476341" cy="1505021"/>
          </a:xfrm>
        </p:grpSpPr>
        <p:sp>
          <p:nvSpPr>
            <p:cNvPr id="112" name="Freeform 111"/>
            <p:cNvSpPr/>
            <p:nvPr/>
          </p:nvSpPr>
          <p:spPr>
            <a:xfrm>
              <a:off x="4108423" y="4061198"/>
              <a:ext cx="1476341" cy="1505021"/>
            </a:xfrm>
            <a:custGeom>
              <a:avLst/>
              <a:gdLst>
                <a:gd name="connsiteX0" fmla="*/ 1205855 w 2187259"/>
                <a:gd name="connsiteY0" fmla="*/ 0 h 2229751"/>
                <a:gd name="connsiteX1" fmla="*/ 1395041 w 2187259"/>
                <a:gd name="connsiteY1" fmla="*/ 70944 h 2229751"/>
                <a:gd name="connsiteX2" fmla="*/ 1473869 w 2187259"/>
                <a:gd name="connsiteY2" fmla="*/ 173421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1" fmla="*/ 1205855 w 2187259"/>
                <a:gd name="connsiteY0-2" fmla="*/ 0 h 2229751"/>
                <a:gd name="connsiteX1-3" fmla="*/ 1395041 w 2187259"/>
                <a:gd name="connsiteY1-4" fmla="*/ 70944 h 2229751"/>
                <a:gd name="connsiteX2-5" fmla="*/ 1473869 w 2187259"/>
                <a:gd name="connsiteY2-6" fmla="*/ 173421 h 2229751"/>
                <a:gd name="connsiteX3-7" fmla="*/ 1532990 w 2187259"/>
                <a:gd name="connsiteY3-8" fmla="*/ 201010 h 2229751"/>
                <a:gd name="connsiteX4-9" fmla="*/ 1655173 w 2187259"/>
                <a:gd name="connsiteY4-10" fmla="*/ 417786 h 2229751"/>
                <a:gd name="connsiteX5-11" fmla="*/ 1722176 w 2187259"/>
                <a:gd name="connsiteY5-12" fmla="*/ 827690 h 2229751"/>
                <a:gd name="connsiteX6-13" fmla="*/ 1670938 w 2187259"/>
                <a:gd name="connsiteY6-14" fmla="*/ 1119352 h 2229751"/>
                <a:gd name="connsiteX7-15" fmla="*/ 1639407 w 2187259"/>
                <a:gd name="connsiteY7-16" fmla="*/ 1308538 h 2229751"/>
                <a:gd name="connsiteX8-17" fmla="*/ 1749766 w 2187259"/>
                <a:gd name="connsiteY8-18" fmla="*/ 1450428 h 2229751"/>
                <a:gd name="connsiteX9-19" fmla="*/ 1879831 w 2187259"/>
                <a:gd name="connsiteY9-20" fmla="*/ 1501666 h 2229751"/>
                <a:gd name="connsiteX10-21" fmla="*/ 1787733 w 2187259"/>
                <a:gd name="connsiteY10-22" fmla="*/ 1589423 h 2229751"/>
                <a:gd name="connsiteX11-23" fmla="*/ 1726096 w 2187259"/>
                <a:gd name="connsiteY11-24" fmla="*/ 1610673 h 2229751"/>
                <a:gd name="connsiteX12-25" fmla="*/ 1788770 w 2187259"/>
                <a:gd name="connsiteY12-26" fmla="*/ 1626818 h 2229751"/>
                <a:gd name="connsiteX13-27" fmla="*/ 1886070 w 2187259"/>
                <a:gd name="connsiteY13-28" fmla="*/ 1652094 h 2229751"/>
                <a:gd name="connsiteX14-29" fmla="*/ 2007752 w 2187259"/>
                <a:gd name="connsiteY14-30" fmla="*/ 1691462 h 2229751"/>
                <a:gd name="connsiteX15-31" fmla="*/ 2111540 w 2187259"/>
                <a:gd name="connsiteY15-32" fmla="*/ 1730829 h 2229751"/>
                <a:gd name="connsiteX16-33" fmla="*/ 2143749 w 2187259"/>
                <a:gd name="connsiteY16-34" fmla="*/ 1870406 h 2229751"/>
                <a:gd name="connsiteX17-35" fmla="*/ 2168802 w 2187259"/>
                <a:gd name="connsiteY17-36" fmla="*/ 2052928 h 2229751"/>
                <a:gd name="connsiteX18-37" fmla="*/ 2186696 w 2187259"/>
                <a:gd name="connsiteY18-38" fmla="*/ 2217557 h 2229751"/>
                <a:gd name="connsiteX19-39" fmla="*/ 2183118 w 2187259"/>
                <a:gd name="connsiteY19-40" fmla="*/ 2217557 h 2229751"/>
                <a:gd name="connsiteX20-41" fmla="*/ 1116611 w 2187259"/>
                <a:gd name="connsiteY20-42" fmla="*/ 2221135 h 2229751"/>
                <a:gd name="connsiteX21-43" fmla="*/ 0 w 2187259"/>
                <a:gd name="connsiteY21-44" fmla="*/ 2217557 h 2229751"/>
                <a:gd name="connsiteX22-45" fmla="*/ 53683 w 2187259"/>
                <a:gd name="connsiteY22-46" fmla="*/ 1856091 h 2229751"/>
                <a:gd name="connsiteX23-47" fmla="*/ 96629 w 2187259"/>
                <a:gd name="connsiteY23-48" fmla="*/ 1727251 h 2229751"/>
                <a:gd name="connsiteX24-49" fmla="*/ 200417 w 2187259"/>
                <a:gd name="connsiteY24-50" fmla="*/ 1677146 h 2229751"/>
                <a:gd name="connsiteX25-51" fmla="*/ 429860 w 2187259"/>
                <a:gd name="connsiteY25-52" fmla="*/ 1611216 h 2229751"/>
                <a:gd name="connsiteX26-53" fmla="*/ 450554 w 2187259"/>
                <a:gd name="connsiteY26-54" fmla="*/ 1605451 h 2229751"/>
                <a:gd name="connsiteX27-55" fmla="*/ 449457 w 2187259"/>
                <a:gd name="connsiteY27-56" fmla="*/ 1605046 h 2229751"/>
                <a:gd name="connsiteX28-57" fmla="*/ 350576 w 2187259"/>
                <a:gd name="connsiteY28-58" fmla="*/ 1505607 h 2229751"/>
                <a:gd name="connsiteX29-59" fmla="*/ 484583 w 2187259"/>
                <a:gd name="connsiteY29-60" fmla="*/ 1430721 h 2229751"/>
                <a:gd name="connsiteX30-61" fmla="*/ 575235 w 2187259"/>
                <a:gd name="connsiteY30-62" fmla="*/ 1280948 h 2229751"/>
                <a:gd name="connsiteX31-63" fmla="*/ 512173 w 2187259"/>
                <a:gd name="connsiteY31-64" fmla="*/ 997169 h 2229751"/>
                <a:gd name="connsiteX32-65" fmla="*/ 508231 w 2187259"/>
                <a:gd name="connsiteY32-66" fmla="*/ 520262 h 2229751"/>
                <a:gd name="connsiteX33-67" fmla="*/ 638297 w 2187259"/>
                <a:gd name="connsiteY33-68" fmla="*/ 216776 h 2229751"/>
                <a:gd name="connsiteX34-69" fmla="*/ 859014 w 2187259"/>
                <a:gd name="connsiteY34-70" fmla="*/ 70945 h 2229751"/>
                <a:gd name="connsiteX35-71" fmla="*/ 1205855 w 2187259"/>
                <a:gd name="connsiteY35-72" fmla="*/ 0 h 2229751"/>
                <a:gd name="connsiteX0-73" fmla="*/ 1205855 w 2187259"/>
                <a:gd name="connsiteY0-74" fmla="*/ 0 h 2229751"/>
                <a:gd name="connsiteX1-75" fmla="*/ 1395041 w 2187259"/>
                <a:gd name="connsiteY1-76" fmla="*/ 70944 h 2229751"/>
                <a:gd name="connsiteX2-77" fmla="*/ 1473869 w 2187259"/>
                <a:gd name="connsiteY2-78" fmla="*/ 173421 h 2229751"/>
                <a:gd name="connsiteX3-79" fmla="*/ 1532990 w 2187259"/>
                <a:gd name="connsiteY3-80" fmla="*/ 201010 h 2229751"/>
                <a:gd name="connsiteX4-81" fmla="*/ 1655173 w 2187259"/>
                <a:gd name="connsiteY4-82" fmla="*/ 417786 h 2229751"/>
                <a:gd name="connsiteX5-83" fmla="*/ 1722176 w 2187259"/>
                <a:gd name="connsiteY5-84" fmla="*/ 827690 h 2229751"/>
                <a:gd name="connsiteX6-85" fmla="*/ 1670938 w 2187259"/>
                <a:gd name="connsiteY6-86" fmla="*/ 1119352 h 2229751"/>
                <a:gd name="connsiteX7-87" fmla="*/ 1639407 w 2187259"/>
                <a:gd name="connsiteY7-88" fmla="*/ 1308538 h 2229751"/>
                <a:gd name="connsiteX8-89" fmla="*/ 1749766 w 2187259"/>
                <a:gd name="connsiteY8-90" fmla="*/ 1450428 h 2229751"/>
                <a:gd name="connsiteX9-91" fmla="*/ 1879831 w 2187259"/>
                <a:gd name="connsiteY9-92" fmla="*/ 1501666 h 2229751"/>
                <a:gd name="connsiteX10-93" fmla="*/ 1787733 w 2187259"/>
                <a:gd name="connsiteY10-94" fmla="*/ 1589423 h 2229751"/>
                <a:gd name="connsiteX11-95" fmla="*/ 1726096 w 2187259"/>
                <a:gd name="connsiteY11-96" fmla="*/ 1610673 h 2229751"/>
                <a:gd name="connsiteX12-97" fmla="*/ 1788770 w 2187259"/>
                <a:gd name="connsiteY12-98" fmla="*/ 1626818 h 2229751"/>
                <a:gd name="connsiteX13-99" fmla="*/ 1886070 w 2187259"/>
                <a:gd name="connsiteY13-100" fmla="*/ 1652094 h 2229751"/>
                <a:gd name="connsiteX14-101" fmla="*/ 2007752 w 2187259"/>
                <a:gd name="connsiteY14-102" fmla="*/ 1691462 h 2229751"/>
                <a:gd name="connsiteX15-103" fmla="*/ 2111540 w 2187259"/>
                <a:gd name="connsiteY15-104" fmla="*/ 1730829 h 2229751"/>
                <a:gd name="connsiteX16-105" fmla="*/ 2143749 w 2187259"/>
                <a:gd name="connsiteY16-106" fmla="*/ 1870406 h 2229751"/>
                <a:gd name="connsiteX17-107" fmla="*/ 2168802 w 2187259"/>
                <a:gd name="connsiteY17-108" fmla="*/ 2052928 h 2229751"/>
                <a:gd name="connsiteX18-109" fmla="*/ 2186696 w 2187259"/>
                <a:gd name="connsiteY18-110" fmla="*/ 2217557 h 2229751"/>
                <a:gd name="connsiteX19-111" fmla="*/ 2183118 w 2187259"/>
                <a:gd name="connsiteY19-112" fmla="*/ 2217557 h 2229751"/>
                <a:gd name="connsiteX20-113" fmla="*/ 1116611 w 2187259"/>
                <a:gd name="connsiteY20-114" fmla="*/ 2221135 h 2229751"/>
                <a:gd name="connsiteX21-115" fmla="*/ 0 w 2187259"/>
                <a:gd name="connsiteY21-116" fmla="*/ 2217557 h 2229751"/>
                <a:gd name="connsiteX22-117" fmla="*/ 53683 w 2187259"/>
                <a:gd name="connsiteY22-118" fmla="*/ 1856091 h 2229751"/>
                <a:gd name="connsiteX23-119" fmla="*/ 96629 w 2187259"/>
                <a:gd name="connsiteY23-120" fmla="*/ 1727251 h 2229751"/>
                <a:gd name="connsiteX24-121" fmla="*/ 200417 w 2187259"/>
                <a:gd name="connsiteY24-122" fmla="*/ 1677146 h 2229751"/>
                <a:gd name="connsiteX25-123" fmla="*/ 429860 w 2187259"/>
                <a:gd name="connsiteY25-124" fmla="*/ 1611216 h 2229751"/>
                <a:gd name="connsiteX26-125" fmla="*/ 450554 w 2187259"/>
                <a:gd name="connsiteY26-126" fmla="*/ 1605451 h 2229751"/>
                <a:gd name="connsiteX27-127" fmla="*/ 449457 w 2187259"/>
                <a:gd name="connsiteY27-128" fmla="*/ 1605046 h 2229751"/>
                <a:gd name="connsiteX28-129" fmla="*/ 350576 w 2187259"/>
                <a:gd name="connsiteY28-130" fmla="*/ 1505607 h 2229751"/>
                <a:gd name="connsiteX29-131" fmla="*/ 484583 w 2187259"/>
                <a:gd name="connsiteY29-132" fmla="*/ 1430721 h 2229751"/>
                <a:gd name="connsiteX30-133" fmla="*/ 575235 w 2187259"/>
                <a:gd name="connsiteY30-134" fmla="*/ 1280948 h 2229751"/>
                <a:gd name="connsiteX31-135" fmla="*/ 512173 w 2187259"/>
                <a:gd name="connsiteY31-136" fmla="*/ 997169 h 2229751"/>
                <a:gd name="connsiteX32-137" fmla="*/ 508231 w 2187259"/>
                <a:gd name="connsiteY32-138" fmla="*/ 520262 h 2229751"/>
                <a:gd name="connsiteX33-139" fmla="*/ 638297 w 2187259"/>
                <a:gd name="connsiteY33-140" fmla="*/ 216776 h 2229751"/>
                <a:gd name="connsiteX34-141" fmla="*/ 859014 w 2187259"/>
                <a:gd name="connsiteY34-142" fmla="*/ 70945 h 2229751"/>
                <a:gd name="connsiteX35-143" fmla="*/ 1205855 w 2187259"/>
                <a:gd name="connsiteY35-144" fmla="*/ 0 h 2229751"/>
                <a:gd name="connsiteX0-145" fmla="*/ 1205855 w 2187259"/>
                <a:gd name="connsiteY0-146" fmla="*/ 0 h 2229751"/>
                <a:gd name="connsiteX1-147" fmla="*/ 1395041 w 2187259"/>
                <a:gd name="connsiteY1-148" fmla="*/ 70944 h 2229751"/>
                <a:gd name="connsiteX2-149" fmla="*/ 1462044 w 2187259"/>
                <a:gd name="connsiteY2-150" fmla="*/ 149772 h 2229751"/>
                <a:gd name="connsiteX3-151" fmla="*/ 1532990 w 2187259"/>
                <a:gd name="connsiteY3-152" fmla="*/ 201010 h 2229751"/>
                <a:gd name="connsiteX4-153" fmla="*/ 1655173 w 2187259"/>
                <a:gd name="connsiteY4-154" fmla="*/ 417786 h 2229751"/>
                <a:gd name="connsiteX5-155" fmla="*/ 1722176 w 2187259"/>
                <a:gd name="connsiteY5-156" fmla="*/ 827690 h 2229751"/>
                <a:gd name="connsiteX6-157" fmla="*/ 1670938 w 2187259"/>
                <a:gd name="connsiteY6-158" fmla="*/ 1119352 h 2229751"/>
                <a:gd name="connsiteX7-159" fmla="*/ 1639407 w 2187259"/>
                <a:gd name="connsiteY7-160" fmla="*/ 1308538 h 2229751"/>
                <a:gd name="connsiteX8-161" fmla="*/ 1749766 w 2187259"/>
                <a:gd name="connsiteY8-162" fmla="*/ 1450428 h 2229751"/>
                <a:gd name="connsiteX9-163" fmla="*/ 1879831 w 2187259"/>
                <a:gd name="connsiteY9-164" fmla="*/ 1501666 h 2229751"/>
                <a:gd name="connsiteX10-165" fmla="*/ 1787733 w 2187259"/>
                <a:gd name="connsiteY10-166" fmla="*/ 1589423 h 2229751"/>
                <a:gd name="connsiteX11-167" fmla="*/ 1726096 w 2187259"/>
                <a:gd name="connsiteY11-168" fmla="*/ 1610673 h 2229751"/>
                <a:gd name="connsiteX12-169" fmla="*/ 1788770 w 2187259"/>
                <a:gd name="connsiteY12-170" fmla="*/ 1626818 h 2229751"/>
                <a:gd name="connsiteX13-171" fmla="*/ 1886070 w 2187259"/>
                <a:gd name="connsiteY13-172" fmla="*/ 1652094 h 2229751"/>
                <a:gd name="connsiteX14-173" fmla="*/ 2007752 w 2187259"/>
                <a:gd name="connsiteY14-174" fmla="*/ 1691462 h 2229751"/>
                <a:gd name="connsiteX15-175" fmla="*/ 2111540 w 2187259"/>
                <a:gd name="connsiteY15-176" fmla="*/ 1730829 h 2229751"/>
                <a:gd name="connsiteX16-177" fmla="*/ 2143749 w 2187259"/>
                <a:gd name="connsiteY16-178" fmla="*/ 1870406 h 2229751"/>
                <a:gd name="connsiteX17-179" fmla="*/ 2168802 w 2187259"/>
                <a:gd name="connsiteY17-180" fmla="*/ 2052928 h 2229751"/>
                <a:gd name="connsiteX18-181" fmla="*/ 2186696 w 2187259"/>
                <a:gd name="connsiteY18-182" fmla="*/ 2217557 h 2229751"/>
                <a:gd name="connsiteX19-183" fmla="*/ 2183118 w 2187259"/>
                <a:gd name="connsiteY19-184" fmla="*/ 2217557 h 2229751"/>
                <a:gd name="connsiteX20-185" fmla="*/ 1116611 w 2187259"/>
                <a:gd name="connsiteY20-186" fmla="*/ 2221135 h 2229751"/>
                <a:gd name="connsiteX21-187" fmla="*/ 0 w 2187259"/>
                <a:gd name="connsiteY21-188" fmla="*/ 2217557 h 2229751"/>
                <a:gd name="connsiteX22-189" fmla="*/ 53683 w 2187259"/>
                <a:gd name="connsiteY22-190" fmla="*/ 1856091 h 2229751"/>
                <a:gd name="connsiteX23-191" fmla="*/ 96629 w 2187259"/>
                <a:gd name="connsiteY23-192" fmla="*/ 1727251 h 2229751"/>
                <a:gd name="connsiteX24-193" fmla="*/ 200417 w 2187259"/>
                <a:gd name="connsiteY24-194" fmla="*/ 1677146 h 2229751"/>
                <a:gd name="connsiteX25-195" fmla="*/ 429860 w 2187259"/>
                <a:gd name="connsiteY25-196" fmla="*/ 1611216 h 2229751"/>
                <a:gd name="connsiteX26-197" fmla="*/ 450554 w 2187259"/>
                <a:gd name="connsiteY26-198" fmla="*/ 1605451 h 2229751"/>
                <a:gd name="connsiteX27-199" fmla="*/ 449457 w 2187259"/>
                <a:gd name="connsiteY27-200" fmla="*/ 1605046 h 2229751"/>
                <a:gd name="connsiteX28-201" fmla="*/ 350576 w 2187259"/>
                <a:gd name="connsiteY28-202" fmla="*/ 1505607 h 2229751"/>
                <a:gd name="connsiteX29-203" fmla="*/ 484583 w 2187259"/>
                <a:gd name="connsiteY29-204" fmla="*/ 1430721 h 2229751"/>
                <a:gd name="connsiteX30-205" fmla="*/ 575235 w 2187259"/>
                <a:gd name="connsiteY30-206" fmla="*/ 1280948 h 2229751"/>
                <a:gd name="connsiteX31-207" fmla="*/ 512173 w 2187259"/>
                <a:gd name="connsiteY31-208" fmla="*/ 997169 h 2229751"/>
                <a:gd name="connsiteX32-209" fmla="*/ 508231 w 2187259"/>
                <a:gd name="connsiteY32-210" fmla="*/ 520262 h 2229751"/>
                <a:gd name="connsiteX33-211" fmla="*/ 638297 w 2187259"/>
                <a:gd name="connsiteY33-212" fmla="*/ 216776 h 2229751"/>
                <a:gd name="connsiteX34-213" fmla="*/ 859014 w 2187259"/>
                <a:gd name="connsiteY34-214" fmla="*/ 70945 h 2229751"/>
                <a:gd name="connsiteX35-215" fmla="*/ 1205855 w 2187259"/>
                <a:gd name="connsiteY35-216" fmla="*/ 0 h 2229751"/>
                <a:gd name="connsiteX0-217" fmla="*/ 1205855 w 2187259"/>
                <a:gd name="connsiteY0-218" fmla="*/ 0 h 2229751"/>
                <a:gd name="connsiteX1-219" fmla="*/ 1395041 w 2187259"/>
                <a:gd name="connsiteY1-220" fmla="*/ 70944 h 2229751"/>
                <a:gd name="connsiteX2-221" fmla="*/ 1462044 w 2187259"/>
                <a:gd name="connsiteY2-222" fmla="*/ 149772 h 2229751"/>
                <a:gd name="connsiteX3-223" fmla="*/ 1532990 w 2187259"/>
                <a:gd name="connsiteY3-224" fmla="*/ 201010 h 2229751"/>
                <a:gd name="connsiteX4-225" fmla="*/ 1655173 w 2187259"/>
                <a:gd name="connsiteY4-226" fmla="*/ 417786 h 2229751"/>
                <a:gd name="connsiteX5-227" fmla="*/ 1722176 w 2187259"/>
                <a:gd name="connsiteY5-228" fmla="*/ 827690 h 2229751"/>
                <a:gd name="connsiteX6-229" fmla="*/ 1670938 w 2187259"/>
                <a:gd name="connsiteY6-230" fmla="*/ 1119352 h 2229751"/>
                <a:gd name="connsiteX7-231" fmla="*/ 1639407 w 2187259"/>
                <a:gd name="connsiteY7-232" fmla="*/ 1308538 h 2229751"/>
                <a:gd name="connsiteX8-233" fmla="*/ 1749766 w 2187259"/>
                <a:gd name="connsiteY8-234" fmla="*/ 1450428 h 2229751"/>
                <a:gd name="connsiteX9-235" fmla="*/ 1879831 w 2187259"/>
                <a:gd name="connsiteY9-236" fmla="*/ 1501666 h 2229751"/>
                <a:gd name="connsiteX10-237" fmla="*/ 1787733 w 2187259"/>
                <a:gd name="connsiteY10-238" fmla="*/ 1589423 h 2229751"/>
                <a:gd name="connsiteX11-239" fmla="*/ 1726096 w 2187259"/>
                <a:gd name="connsiteY11-240" fmla="*/ 1610673 h 2229751"/>
                <a:gd name="connsiteX12-241" fmla="*/ 1788770 w 2187259"/>
                <a:gd name="connsiteY12-242" fmla="*/ 1626818 h 2229751"/>
                <a:gd name="connsiteX13-243" fmla="*/ 1886070 w 2187259"/>
                <a:gd name="connsiteY13-244" fmla="*/ 1652094 h 2229751"/>
                <a:gd name="connsiteX14-245" fmla="*/ 2007752 w 2187259"/>
                <a:gd name="connsiteY14-246" fmla="*/ 1691462 h 2229751"/>
                <a:gd name="connsiteX15-247" fmla="*/ 2111540 w 2187259"/>
                <a:gd name="connsiteY15-248" fmla="*/ 1730829 h 2229751"/>
                <a:gd name="connsiteX16-249" fmla="*/ 2143749 w 2187259"/>
                <a:gd name="connsiteY16-250" fmla="*/ 1870406 h 2229751"/>
                <a:gd name="connsiteX17-251" fmla="*/ 2168802 w 2187259"/>
                <a:gd name="connsiteY17-252" fmla="*/ 2052928 h 2229751"/>
                <a:gd name="connsiteX18-253" fmla="*/ 2186696 w 2187259"/>
                <a:gd name="connsiteY18-254" fmla="*/ 2217557 h 2229751"/>
                <a:gd name="connsiteX19-255" fmla="*/ 2183118 w 2187259"/>
                <a:gd name="connsiteY19-256" fmla="*/ 2217557 h 2229751"/>
                <a:gd name="connsiteX20-257" fmla="*/ 1116611 w 2187259"/>
                <a:gd name="connsiteY20-258" fmla="*/ 2221135 h 2229751"/>
                <a:gd name="connsiteX21-259" fmla="*/ 0 w 2187259"/>
                <a:gd name="connsiteY21-260" fmla="*/ 2217557 h 2229751"/>
                <a:gd name="connsiteX22-261" fmla="*/ 53683 w 2187259"/>
                <a:gd name="connsiteY22-262" fmla="*/ 1856091 h 2229751"/>
                <a:gd name="connsiteX23-263" fmla="*/ 96629 w 2187259"/>
                <a:gd name="connsiteY23-264" fmla="*/ 1727251 h 2229751"/>
                <a:gd name="connsiteX24-265" fmla="*/ 200417 w 2187259"/>
                <a:gd name="connsiteY24-266" fmla="*/ 1677146 h 2229751"/>
                <a:gd name="connsiteX25-267" fmla="*/ 429860 w 2187259"/>
                <a:gd name="connsiteY25-268" fmla="*/ 1611216 h 2229751"/>
                <a:gd name="connsiteX26-269" fmla="*/ 450554 w 2187259"/>
                <a:gd name="connsiteY26-270" fmla="*/ 1605451 h 2229751"/>
                <a:gd name="connsiteX27-271" fmla="*/ 449457 w 2187259"/>
                <a:gd name="connsiteY27-272" fmla="*/ 1605046 h 2229751"/>
                <a:gd name="connsiteX28-273" fmla="*/ 350576 w 2187259"/>
                <a:gd name="connsiteY28-274" fmla="*/ 1505607 h 2229751"/>
                <a:gd name="connsiteX29-275" fmla="*/ 484583 w 2187259"/>
                <a:gd name="connsiteY29-276" fmla="*/ 1430721 h 2229751"/>
                <a:gd name="connsiteX30-277" fmla="*/ 575235 w 2187259"/>
                <a:gd name="connsiteY30-278" fmla="*/ 1280948 h 2229751"/>
                <a:gd name="connsiteX31-279" fmla="*/ 512173 w 2187259"/>
                <a:gd name="connsiteY31-280" fmla="*/ 997169 h 2229751"/>
                <a:gd name="connsiteX32-281" fmla="*/ 508231 w 2187259"/>
                <a:gd name="connsiteY32-282" fmla="*/ 520262 h 2229751"/>
                <a:gd name="connsiteX33-283" fmla="*/ 638297 w 2187259"/>
                <a:gd name="connsiteY33-284" fmla="*/ 216776 h 2229751"/>
                <a:gd name="connsiteX34-285" fmla="*/ 859014 w 2187259"/>
                <a:gd name="connsiteY34-286" fmla="*/ 70945 h 2229751"/>
                <a:gd name="connsiteX35-287" fmla="*/ 1205855 w 2187259"/>
                <a:gd name="connsiteY35-288" fmla="*/ 0 h 222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2187259" h="2229751">
                  <a:moveTo>
                    <a:pt x="1205855" y="0"/>
                  </a:moveTo>
                  <a:cubicBezTo>
                    <a:pt x="1295193" y="0"/>
                    <a:pt x="1352343" y="45982"/>
                    <a:pt x="1395041" y="70944"/>
                  </a:cubicBezTo>
                  <a:cubicBezTo>
                    <a:pt x="1437739" y="95906"/>
                    <a:pt x="1454818" y="120212"/>
                    <a:pt x="1462044" y="149772"/>
                  </a:cubicBezTo>
                  <a:cubicBezTo>
                    <a:pt x="1496860" y="155684"/>
                    <a:pt x="1500802" y="156341"/>
                    <a:pt x="1532990" y="201010"/>
                  </a:cubicBezTo>
                  <a:cubicBezTo>
                    <a:pt x="1565178" y="245679"/>
                    <a:pt x="1623642" y="313339"/>
                    <a:pt x="1655173" y="417786"/>
                  </a:cubicBezTo>
                  <a:cubicBezTo>
                    <a:pt x="1686704" y="522233"/>
                    <a:pt x="1719549" y="710762"/>
                    <a:pt x="1722176" y="827690"/>
                  </a:cubicBezTo>
                  <a:cubicBezTo>
                    <a:pt x="1724803" y="944618"/>
                    <a:pt x="1684733" y="1039211"/>
                    <a:pt x="1670938" y="1119352"/>
                  </a:cubicBezTo>
                  <a:cubicBezTo>
                    <a:pt x="1657143" y="1199493"/>
                    <a:pt x="1626269" y="1253359"/>
                    <a:pt x="1639407" y="1308538"/>
                  </a:cubicBezTo>
                  <a:cubicBezTo>
                    <a:pt x="1652545" y="1363717"/>
                    <a:pt x="1709695" y="1418240"/>
                    <a:pt x="1749766" y="1450428"/>
                  </a:cubicBezTo>
                  <a:cubicBezTo>
                    <a:pt x="1789837" y="1482616"/>
                    <a:pt x="1833191" y="1498382"/>
                    <a:pt x="1879831" y="1501666"/>
                  </a:cubicBezTo>
                  <a:cubicBezTo>
                    <a:pt x="1876383" y="1521865"/>
                    <a:pt x="1844852" y="1561649"/>
                    <a:pt x="1787733" y="1589423"/>
                  </a:cubicBezTo>
                  <a:lnTo>
                    <a:pt x="1726096" y="1610673"/>
                  </a:lnTo>
                  <a:lnTo>
                    <a:pt x="1788770" y="1626818"/>
                  </a:lnTo>
                  <a:lnTo>
                    <a:pt x="1886070" y="1652094"/>
                  </a:lnTo>
                  <a:cubicBezTo>
                    <a:pt x="1940947" y="1667602"/>
                    <a:pt x="1970173" y="1678339"/>
                    <a:pt x="2007752" y="1691462"/>
                  </a:cubicBezTo>
                  <a:cubicBezTo>
                    <a:pt x="2045331" y="1704584"/>
                    <a:pt x="2088874" y="1701005"/>
                    <a:pt x="2111540" y="1730829"/>
                  </a:cubicBezTo>
                  <a:cubicBezTo>
                    <a:pt x="2134206" y="1760653"/>
                    <a:pt x="2134206" y="1816722"/>
                    <a:pt x="2143749" y="1870406"/>
                  </a:cubicBezTo>
                  <a:cubicBezTo>
                    <a:pt x="2153293" y="1924089"/>
                    <a:pt x="2161644" y="1995070"/>
                    <a:pt x="2168802" y="2052928"/>
                  </a:cubicBezTo>
                  <a:cubicBezTo>
                    <a:pt x="2175960" y="2110787"/>
                    <a:pt x="2184310" y="2190119"/>
                    <a:pt x="2186696" y="2217557"/>
                  </a:cubicBezTo>
                  <a:cubicBezTo>
                    <a:pt x="2189082" y="2244995"/>
                    <a:pt x="2183118" y="2217557"/>
                    <a:pt x="2183118" y="2217557"/>
                  </a:cubicBezTo>
                  <a:lnTo>
                    <a:pt x="1116611" y="2221135"/>
                  </a:lnTo>
                  <a:cubicBezTo>
                    <a:pt x="863704" y="2227696"/>
                    <a:pt x="558305" y="2219346"/>
                    <a:pt x="0" y="2217557"/>
                  </a:cubicBezTo>
                  <a:cubicBezTo>
                    <a:pt x="1790" y="2178190"/>
                    <a:pt x="37579" y="1937809"/>
                    <a:pt x="53683" y="1856091"/>
                  </a:cubicBezTo>
                  <a:cubicBezTo>
                    <a:pt x="69788" y="1774373"/>
                    <a:pt x="75753" y="1746338"/>
                    <a:pt x="96629" y="1727251"/>
                  </a:cubicBezTo>
                  <a:cubicBezTo>
                    <a:pt x="117506" y="1708163"/>
                    <a:pt x="87086" y="1712935"/>
                    <a:pt x="200417" y="1677146"/>
                  </a:cubicBezTo>
                  <a:cubicBezTo>
                    <a:pt x="242916" y="1663725"/>
                    <a:pt x="333143" y="1638226"/>
                    <a:pt x="429860" y="1611216"/>
                  </a:cubicBezTo>
                  <a:lnTo>
                    <a:pt x="450554" y="1605451"/>
                  </a:lnTo>
                  <a:lnTo>
                    <a:pt x="449457" y="1605046"/>
                  </a:lnTo>
                  <a:cubicBezTo>
                    <a:pt x="370437" y="1569655"/>
                    <a:pt x="349344" y="1527367"/>
                    <a:pt x="350576" y="1505607"/>
                  </a:cubicBezTo>
                  <a:cubicBezTo>
                    <a:pt x="388019" y="1502322"/>
                    <a:pt x="447140" y="1468164"/>
                    <a:pt x="484583" y="1430721"/>
                  </a:cubicBezTo>
                  <a:cubicBezTo>
                    <a:pt x="522026" y="1393278"/>
                    <a:pt x="570637" y="1353207"/>
                    <a:pt x="575235" y="1280948"/>
                  </a:cubicBezTo>
                  <a:cubicBezTo>
                    <a:pt x="579833" y="1208689"/>
                    <a:pt x="523340" y="1123950"/>
                    <a:pt x="512173" y="997169"/>
                  </a:cubicBezTo>
                  <a:cubicBezTo>
                    <a:pt x="501006" y="870388"/>
                    <a:pt x="487210" y="650327"/>
                    <a:pt x="508231" y="520262"/>
                  </a:cubicBezTo>
                  <a:cubicBezTo>
                    <a:pt x="529252" y="390197"/>
                    <a:pt x="579833" y="291662"/>
                    <a:pt x="638297" y="216776"/>
                  </a:cubicBezTo>
                  <a:cubicBezTo>
                    <a:pt x="696761" y="141890"/>
                    <a:pt x="764421" y="107074"/>
                    <a:pt x="859014" y="70945"/>
                  </a:cubicBezTo>
                  <a:cubicBezTo>
                    <a:pt x="953607" y="34816"/>
                    <a:pt x="1116517" y="0"/>
                    <a:pt x="120585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112"/>
            <p:cNvSpPr/>
            <p:nvPr/>
          </p:nvSpPr>
          <p:spPr>
            <a:xfrm>
              <a:off x="4572782"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9" name="Oval 88"/>
          <p:cNvSpPr>
            <a:spLocks noChangeAspect="1"/>
          </p:cNvSpPr>
          <p:nvPr/>
        </p:nvSpPr>
        <p:spPr>
          <a:xfrm>
            <a:off x="3474035" y="4394634"/>
            <a:ext cx="98362" cy="983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18"/>
          <p:cNvGrpSpPr/>
          <p:nvPr/>
        </p:nvGrpSpPr>
        <p:grpSpPr>
          <a:xfrm>
            <a:off x="3990229" y="3119454"/>
            <a:ext cx="1114145" cy="1088506"/>
            <a:chOff x="5186888" y="3971505"/>
            <a:chExt cx="1710677" cy="1671310"/>
          </a:xfrm>
        </p:grpSpPr>
        <p:sp>
          <p:nvSpPr>
            <p:cNvPr id="120" name="Freeform 119"/>
            <p:cNvSpPr/>
            <p:nvPr/>
          </p:nvSpPr>
          <p:spPr>
            <a:xfrm>
              <a:off x="5186888" y="3971505"/>
              <a:ext cx="1710677" cy="1594714"/>
            </a:xfrm>
            <a:custGeom>
              <a:avLst/>
              <a:gdLst>
                <a:gd name="connsiteX0" fmla="*/ 135705 w 2544508"/>
                <a:gd name="connsiteY0" fmla="*/ 2232087 h 2258950"/>
                <a:gd name="connsiteX1" fmla="*/ 194826 w 2544508"/>
                <a:gd name="connsiteY1" fmla="*/ 1834008 h 2258950"/>
                <a:gd name="connsiteX2" fmla="*/ 242122 w 2544508"/>
                <a:gd name="connsiteY2" fmla="*/ 1692118 h 2258950"/>
                <a:gd name="connsiteX3" fmla="*/ 356422 w 2544508"/>
                <a:gd name="connsiteY3" fmla="*/ 1636939 h 2258950"/>
                <a:gd name="connsiteX4" fmla="*/ 990985 w 2544508"/>
                <a:gd name="connsiteY4" fmla="*/ 1455635 h 2258950"/>
                <a:gd name="connsiteX5" fmla="*/ 987043 w 2544508"/>
                <a:gd name="connsiteY5" fmla="*/ 1459577 h 2258950"/>
                <a:gd name="connsiteX6" fmla="*/ 1038281 w 2544508"/>
                <a:gd name="connsiteY6" fmla="*/ 1364983 h 2258950"/>
                <a:gd name="connsiteX7" fmla="*/ 1026457 w 2544508"/>
                <a:gd name="connsiteY7" fmla="*/ 1254625 h 2258950"/>
                <a:gd name="connsiteX8" fmla="*/ 963395 w 2544508"/>
                <a:gd name="connsiteY8" fmla="*/ 1160032 h 2258950"/>
                <a:gd name="connsiteX9" fmla="*/ 916098 w 2544508"/>
                <a:gd name="connsiteY9" fmla="*/ 1053614 h 2258950"/>
                <a:gd name="connsiteX10" fmla="*/ 908216 w 2544508"/>
                <a:gd name="connsiteY10" fmla="*/ 970846 h 2258950"/>
                <a:gd name="connsiteX11" fmla="*/ 872743 w 2544508"/>
                <a:gd name="connsiteY11" fmla="*/ 939314 h 2258950"/>
                <a:gd name="connsiteX12" fmla="*/ 821505 w 2544508"/>
                <a:gd name="connsiteY12" fmla="*/ 852604 h 2258950"/>
                <a:gd name="connsiteX13" fmla="*/ 809681 w 2544508"/>
                <a:gd name="connsiteY13" fmla="*/ 742246 h 2258950"/>
                <a:gd name="connsiteX14" fmla="*/ 829388 w 2544508"/>
                <a:gd name="connsiteY14" fmla="*/ 687066 h 2258950"/>
                <a:gd name="connsiteX15" fmla="*/ 817564 w 2544508"/>
                <a:gd name="connsiteY15" fmla="*/ 596414 h 2258950"/>
                <a:gd name="connsiteX16" fmla="*/ 805740 w 2544508"/>
                <a:gd name="connsiteY16" fmla="*/ 501821 h 2258950"/>
                <a:gd name="connsiteX17" fmla="*/ 837271 w 2544508"/>
                <a:gd name="connsiteY17" fmla="*/ 332342 h 2258950"/>
                <a:gd name="connsiteX18" fmla="*/ 888509 w 2544508"/>
                <a:gd name="connsiteY18" fmla="*/ 210159 h 2258950"/>
                <a:gd name="connsiteX19" fmla="*/ 983102 w 2544508"/>
                <a:gd name="connsiteY19" fmla="*/ 127390 h 2258950"/>
                <a:gd name="connsiteX20" fmla="*/ 1191995 w 2544508"/>
                <a:gd name="connsiteY20" fmla="*/ 20973 h 2258950"/>
                <a:gd name="connsiteX21" fmla="*/ 1404829 w 2544508"/>
                <a:gd name="connsiteY21" fmla="*/ 1266 h 2258950"/>
                <a:gd name="connsiteX22" fmla="*/ 1574309 w 2544508"/>
                <a:gd name="connsiteY22" fmla="*/ 40680 h 2258950"/>
                <a:gd name="connsiteX23" fmla="*/ 1688609 w 2544508"/>
                <a:gd name="connsiteY23" fmla="*/ 99801 h 2258950"/>
                <a:gd name="connsiteX24" fmla="*/ 1731964 w 2544508"/>
                <a:gd name="connsiteY24" fmla="*/ 154980 h 2258950"/>
                <a:gd name="connsiteX25" fmla="*/ 1728022 w 2544508"/>
                <a:gd name="connsiteY25" fmla="*/ 233808 h 2258950"/>
                <a:gd name="connsiteX26" fmla="*/ 1763495 w 2544508"/>
                <a:gd name="connsiteY26" fmla="*/ 249573 h 2258950"/>
                <a:gd name="connsiteX27" fmla="*/ 1838381 w 2544508"/>
                <a:gd name="connsiteY27" fmla="*/ 308694 h 2258950"/>
                <a:gd name="connsiteX28" fmla="*/ 1865971 w 2544508"/>
                <a:gd name="connsiteY28" fmla="*/ 430877 h 2258950"/>
                <a:gd name="connsiteX29" fmla="*/ 1877795 w 2544508"/>
                <a:gd name="connsiteY29" fmla="*/ 600356 h 2258950"/>
                <a:gd name="connsiteX30" fmla="*/ 1858088 w 2544508"/>
                <a:gd name="connsiteY30" fmla="*/ 694949 h 2258950"/>
                <a:gd name="connsiteX31" fmla="*/ 1881736 w 2544508"/>
                <a:gd name="connsiteY31" fmla="*/ 758011 h 2258950"/>
                <a:gd name="connsiteX32" fmla="*/ 1838381 w 2544508"/>
                <a:gd name="connsiteY32" fmla="*/ 899901 h 2258950"/>
                <a:gd name="connsiteX33" fmla="*/ 1787143 w 2544508"/>
                <a:gd name="connsiteY33" fmla="*/ 966904 h 2258950"/>
                <a:gd name="connsiteX34" fmla="*/ 1787143 w 2544508"/>
                <a:gd name="connsiteY34" fmla="*/ 966904 h 2258950"/>
                <a:gd name="connsiteX35" fmla="*/ 1763495 w 2544508"/>
                <a:gd name="connsiteY35" fmla="*/ 986611 h 2258950"/>
                <a:gd name="connsiteX36" fmla="*/ 1739847 w 2544508"/>
                <a:gd name="connsiteY36" fmla="*/ 1128501 h 2258950"/>
                <a:gd name="connsiteX37" fmla="*/ 1668902 w 2544508"/>
                <a:gd name="connsiteY37" fmla="*/ 1258566 h 2258950"/>
                <a:gd name="connsiteX38" fmla="*/ 1645253 w 2544508"/>
                <a:gd name="connsiteY38" fmla="*/ 1309804 h 2258950"/>
                <a:gd name="connsiteX39" fmla="*/ 1661019 w 2544508"/>
                <a:gd name="connsiteY39" fmla="*/ 1408339 h 2258950"/>
                <a:gd name="connsiteX40" fmla="*/ 1728022 w 2544508"/>
                <a:gd name="connsiteY40" fmla="*/ 1491108 h 2258950"/>
                <a:gd name="connsiteX41" fmla="*/ 1984212 w 2544508"/>
                <a:gd name="connsiteY41" fmla="*/ 1550228 h 2258950"/>
                <a:gd name="connsiteX42" fmla="*/ 2212812 w 2544508"/>
                <a:gd name="connsiteY42" fmla="*/ 1609349 h 2258950"/>
                <a:gd name="connsiteX43" fmla="*/ 2346819 w 2544508"/>
                <a:gd name="connsiteY43" fmla="*/ 1652704 h 2258950"/>
                <a:gd name="connsiteX44" fmla="*/ 2461119 w 2544508"/>
                <a:gd name="connsiteY44" fmla="*/ 1696059 h 2258950"/>
                <a:gd name="connsiteX45" fmla="*/ 2496591 w 2544508"/>
                <a:gd name="connsiteY45" fmla="*/ 1849773 h 2258950"/>
                <a:gd name="connsiteX46" fmla="*/ 2524181 w 2544508"/>
                <a:gd name="connsiteY46" fmla="*/ 2050783 h 2258950"/>
                <a:gd name="connsiteX47" fmla="*/ 2543888 w 2544508"/>
                <a:gd name="connsiteY47" fmla="*/ 2232087 h 2258950"/>
                <a:gd name="connsiteX48" fmla="*/ 2539947 w 2544508"/>
                <a:gd name="connsiteY48" fmla="*/ 2232087 h 2258950"/>
                <a:gd name="connsiteX49" fmla="*/ 194826 w 2544508"/>
                <a:gd name="connsiteY49" fmla="*/ 2224204 h 2258950"/>
                <a:gd name="connsiteX50" fmla="*/ 135705 w 2544508"/>
                <a:gd name="connsiteY50" fmla="*/ 2232087 h 2258950"/>
                <a:gd name="connsiteX0-1" fmla="*/ 0 w 2408803"/>
                <a:gd name="connsiteY0-2" fmla="*/ 2232087 h 2261428"/>
                <a:gd name="connsiteX1-3" fmla="*/ 59121 w 2408803"/>
                <a:gd name="connsiteY1-4" fmla="*/ 1834008 h 2261428"/>
                <a:gd name="connsiteX2-5" fmla="*/ 106417 w 2408803"/>
                <a:gd name="connsiteY2-6" fmla="*/ 1692118 h 2261428"/>
                <a:gd name="connsiteX3-7" fmla="*/ 220717 w 2408803"/>
                <a:gd name="connsiteY3-8" fmla="*/ 1636939 h 2261428"/>
                <a:gd name="connsiteX4-9" fmla="*/ 855280 w 2408803"/>
                <a:gd name="connsiteY4-10" fmla="*/ 1455635 h 2261428"/>
                <a:gd name="connsiteX5-11" fmla="*/ 851338 w 2408803"/>
                <a:gd name="connsiteY5-12" fmla="*/ 1459577 h 2261428"/>
                <a:gd name="connsiteX6-13" fmla="*/ 902576 w 2408803"/>
                <a:gd name="connsiteY6-14" fmla="*/ 1364983 h 2261428"/>
                <a:gd name="connsiteX7-15" fmla="*/ 890752 w 2408803"/>
                <a:gd name="connsiteY7-16" fmla="*/ 1254625 h 2261428"/>
                <a:gd name="connsiteX8-17" fmla="*/ 827690 w 2408803"/>
                <a:gd name="connsiteY8-18" fmla="*/ 1160032 h 2261428"/>
                <a:gd name="connsiteX9-19" fmla="*/ 780393 w 2408803"/>
                <a:gd name="connsiteY9-20" fmla="*/ 1053614 h 2261428"/>
                <a:gd name="connsiteX10-21" fmla="*/ 772511 w 2408803"/>
                <a:gd name="connsiteY10-22" fmla="*/ 970846 h 2261428"/>
                <a:gd name="connsiteX11-23" fmla="*/ 737038 w 2408803"/>
                <a:gd name="connsiteY11-24" fmla="*/ 939314 h 2261428"/>
                <a:gd name="connsiteX12-25" fmla="*/ 685800 w 2408803"/>
                <a:gd name="connsiteY12-26" fmla="*/ 852604 h 2261428"/>
                <a:gd name="connsiteX13-27" fmla="*/ 673976 w 2408803"/>
                <a:gd name="connsiteY13-28" fmla="*/ 742246 h 2261428"/>
                <a:gd name="connsiteX14-29" fmla="*/ 693683 w 2408803"/>
                <a:gd name="connsiteY14-30" fmla="*/ 687066 h 2261428"/>
                <a:gd name="connsiteX15-31" fmla="*/ 681859 w 2408803"/>
                <a:gd name="connsiteY15-32" fmla="*/ 596414 h 2261428"/>
                <a:gd name="connsiteX16-33" fmla="*/ 670035 w 2408803"/>
                <a:gd name="connsiteY16-34" fmla="*/ 501821 h 2261428"/>
                <a:gd name="connsiteX17-35" fmla="*/ 701566 w 2408803"/>
                <a:gd name="connsiteY17-36" fmla="*/ 332342 h 2261428"/>
                <a:gd name="connsiteX18-37" fmla="*/ 752804 w 2408803"/>
                <a:gd name="connsiteY18-38" fmla="*/ 210159 h 2261428"/>
                <a:gd name="connsiteX19-39" fmla="*/ 847397 w 2408803"/>
                <a:gd name="connsiteY19-40" fmla="*/ 127390 h 2261428"/>
                <a:gd name="connsiteX20-41" fmla="*/ 1056290 w 2408803"/>
                <a:gd name="connsiteY20-42" fmla="*/ 20973 h 2261428"/>
                <a:gd name="connsiteX21-43" fmla="*/ 1269124 w 2408803"/>
                <a:gd name="connsiteY21-44" fmla="*/ 1266 h 2261428"/>
                <a:gd name="connsiteX22-45" fmla="*/ 1438604 w 2408803"/>
                <a:gd name="connsiteY22-46" fmla="*/ 40680 h 2261428"/>
                <a:gd name="connsiteX23-47" fmla="*/ 1552904 w 2408803"/>
                <a:gd name="connsiteY23-48" fmla="*/ 99801 h 2261428"/>
                <a:gd name="connsiteX24-49" fmla="*/ 1596259 w 2408803"/>
                <a:gd name="connsiteY24-50" fmla="*/ 154980 h 2261428"/>
                <a:gd name="connsiteX25-51" fmla="*/ 1592317 w 2408803"/>
                <a:gd name="connsiteY25-52" fmla="*/ 233808 h 2261428"/>
                <a:gd name="connsiteX26-53" fmla="*/ 1627790 w 2408803"/>
                <a:gd name="connsiteY26-54" fmla="*/ 249573 h 2261428"/>
                <a:gd name="connsiteX27-55" fmla="*/ 1702676 w 2408803"/>
                <a:gd name="connsiteY27-56" fmla="*/ 308694 h 2261428"/>
                <a:gd name="connsiteX28-57" fmla="*/ 1730266 w 2408803"/>
                <a:gd name="connsiteY28-58" fmla="*/ 430877 h 2261428"/>
                <a:gd name="connsiteX29-59" fmla="*/ 1742090 w 2408803"/>
                <a:gd name="connsiteY29-60" fmla="*/ 600356 h 2261428"/>
                <a:gd name="connsiteX30-61" fmla="*/ 1722383 w 2408803"/>
                <a:gd name="connsiteY30-62" fmla="*/ 694949 h 2261428"/>
                <a:gd name="connsiteX31-63" fmla="*/ 1746031 w 2408803"/>
                <a:gd name="connsiteY31-64" fmla="*/ 758011 h 2261428"/>
                <a:gd name="connsiteX32-65" fmla="*/ 1702676 w 2408803"/>
                <a:gd name="connsiteY32-66" fmla="*/ 899901 h 2261428"/>
                <a:gd name="connsiteX33-67" fmla="*/ 1651438 w 2408803"/>
                <a:gd name="connsiteY33-68" fmla="*/ 966904 h 2261428"/>
                <a:gd name="connsiteX34-69" fmla="*/ 1651438 w 2408803"/>
                <a:gd name="connsiteY34-70" fmla="*/ 966904 h 2261428"/>
                <a:gd name="connsiteX35-71" fmla="*/ 1627790 w 2408803"/>
                <a:gd name="connsiteY35-72" fmla="*/ 986611 h 2261428"/>
                <a:gd name="connsiteX36-73" fmla="*/ 1604142 w 2408803"/>
                <a:gd name="connsiteY36-74" fmla="*/ 1128501 h 2261428"/>
                <a:gd name="connsiteX37-75" fmla="*/ 1533197 w 2408803"/>
                <a:gd name="connsiteY37-76" fmla="*/ 1258566 h 2261428"/>
                <a:gd name="connsiteX38-77" fmla="*/ 1509548 w 2408803"/>
                <a:gd name="connsiteY38-78" fmla="*/ 1309804 h 2261428"/>
                <a:gd name="connsiteX39-79" fmla="*/ 1525314 w 2408803"/>
                <a:gd name="connsiteY39-80" fmla="*/ 1408339 h 2261428"/>
                <a:gd name="connsiteX40-81" fmla="*/ 1592317 w 2408803"/>
                <a:gd name="connsiteY40-82" fmla="*/ 1491108 h 2261428"/>
                <a:gd name="connsiteX41-83" fmla="*/ 1848507 w 2408803"/>
                <a:gd name="connsiteY41-84" fmla="*/ 1550228 h 2261428"/>
                <a:gd name="connsiteX42-85" fmla="*/ 2077107 w 2408803"/>
                <a:gd name="connsiteY42-86" fmla="*/ 1609349 h 2261428"/>
                <a:gd name="connsiteX43-87" fmla="*/ 2211114 w 2408803"/>
                <a:gd name="connsiteY43-88" fmla="*/ 1652704 h 2261428"/>
                <a:gd name="connsiteX44-89" fmla="*/ 2325414 w 2408803"/>
                <a:gd name="connsiteY44-90" fmla="*/ 1696059 h 2261428"/>
                <a:gd name="connsiteX45-91" fmla="*/ 2360886 w 2408803"/>
                <a:gd name="connsiteY45-92" fmla="*/ 1849773 h 2261428"/>
                <a:gd name="connsiteX46-93" fmla="*/ 2388476 w 2408803"/>
                <a:gd name="connsiteY46-94" fmla="*/ 2050783 h 2261428"/>
                <a:gd name="connsiteX47-95" fmla="*/ 2408183 w 2408803"/>
                <a:gd name="connsiteY47-96" fmla="*/ 2232087 h 2261428"/>
                <a:gd name="connsiteX48-97" fmla="*/ 2404242 w 2408803"/>
                <a:gd name="connsiteY48-98" fmla="*/ 2232087 h 2261428"/>
                <a:gd name="connsiteX49-99" fmla="*/ 59121 w 2408803"/>
                <a:gd name="connsiteY49-100" fmla="*/ 2224204 h 2261428"/>
                <a:gd name="connsiteX50-101" fmla="*/ 0 w 2408803"/>
                <a:gd name="connsiteY50-102" fmla="*/ 2232087 h 2261428"/>
                <a:gd name="connsiteX0-103" fmla="*/ 241 w 2409044"/>
                <a:gd name="connsiteY0-104" fmla="*/ 2232087 h 2245516"/>
                <a:gd name="connsiteX1-105" fmla="*/ 59362 w 2409044"/>
                <a:gd name="connsiteY1-106" fmla="*/ 1834008 h 2245516"/>
                <a:gd name="connsiteX2-107" fmla="*/ 106658 w 2409044"/>
                <a:gd name="connsiteY2-108" fmla="*/ 1692118 h 2245516"/>
                <a:gd name="connsiteX3-109" fmla="*/ 220958 w 2409044"/>
                <a:gd name="connsiteY3-110" fmla="*/ 1636939 h 2245516"/>
                <a:gd name="connsiteX4-111" fmla="*/ 855521 w 2409044"/>
                <a:gd name="connsiteY4-112" fmla="*/ 1455635 h 2245516"/>
                <a:gd name="connsiteX5-113" fmla="*/ 851579 w 2409044"/>
                <a:gd name="connsiteY5-114" fmla="*/ 1459577 h 2245516"/>
                <a:gd name="connsiteX6-115" fmla="*/ 902817 w 2409044"/>
                <a:gd name="connsiteY6-116" fmla="*/ 1364983 h 2245516"/>
                <a:gd name="connsiteX7-117" fmla="*/ 890993 w 2409044"/>
                <a:gd name="connsiteY7-118" fmla="*/ 1254625 h 2245516"/>
                <a:gd name="connsiteX8-119" fmla="*/ 827931 w 2409044"/>
                <a:gd name="connsiteY8-120" fmla="*/ 1160032 h 2245516"/>
                <a:gd name="connsiteX9-121" fmla="*/ 780634 w 2409044"/>
                <a:gd name="connsiteY9-122" fmla="*/ 1053614 h 2245516"/>
                <a:gd name="connsiteX10-123" fmla="*/ 772752 w 2409044"/>
                <a:gd name="connsiteY10-124" fmla="*/ 970846 h 2245516"/>
                <a:gd name="connsiteX11-125" fmla="*/ 737279 w 2409044"/>
                <a:gd name="connsiteY11-126" fmla="*/ 939314 h 2245516"/>
                <a:gd name="connsiteX12-127" fmla="*/ 686041 w 2409044"/>
                <a:gd name="connsiteY12-128" fmla="*/ 852604 h 2245516"/>
                <a:gd name="connsiteX13-129" fmla="*/ 674217 w 2409044"/>
                <a:gd name="connsiteY13-130" fmla="*/ 742246 h 2245516"/>
                <a:gd name="connsiteX14-131" fmla="*/ 693924 w 2409044"/>
                <a:gd name="connsiteY14-132" fmla="*/ 687066 h 2245516"/>
                <a:gd name="connsiteX15-133" fmla="*/ 682100 w 2409044"/>
                <a:gd name="connsiteY15-134" fmla="*/ 596414 h 2245516"/>
                <a:gd name="connsiteX16-135" fmla="*/ 670276 w 2409044"/>
                <a:gd name="connsiteY16-136" fmla="*/ 501821 h 2245516"/>
                <a:gd name="connsiteX17-137" fmla="*/ 701807 w 2409044"/>
                <a:gd name="connsiteY17-138" fmla="*/ 332342 h 2245516"/>
                <a:gd name="connsiteX18-139" fmla="*/ 753045 w 2409044"/>
                <a:gd name="connsiteY18-140" fmla="*/ 210159 h 2245516"/>
                <a:gd name="connsiteX19-141" fmla="*/ 847638 w 2409044"/>
                <a:gd name="connsiteY19-142" fmla="*/ 127390 h 2245516"/>
                <a:gd name="connsiteX20-143" fmla="*/ 1056531 w 2409044"/>
                <a:gd name="connsiteY20-144" fmla="*/ 20973 h 2245516"/>
                <a:gd name="connsiteX21-145" fmla="*/ 1269365 w 2409044"/>
                <a:gd name="connsiteY21-146" fmla="*/ 1266 h 2245516"/>
                <a:gd name="connsiteX22-147" fmla="*/ 1438845 w 2409044"/>
                <a:gd name="connsiteY22-148" fmla="*/ 40680 h 2245516"/>
                <a:gd name="connsiteX23-149" fmla="*/ 1553145 w 2409044"/>
                <a:gd name="connsiteY23-150" fmla="*/ 99801 h 2245516"/>
                <a:gd name="connsiteX24-151" fmla="*/ 1596500 w 2409044"/>
                <a:gd name="connsiteY24-152" fmla="*/ 154980 h 2245516"/>
                <a:gd name="connsiteX25-153" fmla="*/ 1592558 w 2409044"/>
                <a:gd name="connsiteY25-154" fmla="*/ 233808 h 2245516"/>
                <a:gd name="connsiteX26-155" fmla="*/ 1628031 w 2409044"/>
                <a:gd name="connsiteY26-156" fmla="*/ 249573 h 2245516"/>
                <a:gd name="connsiteX27-157" fmla="*/ 1702917 w 2409044"/>
                <a:gd name="connsiteY27-158" fmla="*/ 308694 h 2245516"/>
                <a:gd name="connsiteX28-159" fmla="*/ 1730507 w 2409044"/>
                <a:gd name="connsiteY28-160" fmla="*/ 430877 h 2245516"/>
                <a:gd name="connsiteX29-161" fmla="*/ 1742331 w 2409044"/>
                <a:gd name="connsiteY29-162" fmla="*/ 600356 h 2245516"/>
                <a:gd name="connsiteX30-163" fmla="*/ 1722624 w 2409044"/>
                <a:gd name="connsiteY30-164" fmla="*/ 694949 h 2245516"/>
                <a:gd name="connsiteX31-165" fmla="*/ 1746272 w 2409044"/>
                <a:gd name="connsiteY31-166" fmla="*/ 758011 h 2245516"/>
                <a:gd name="connsiteX32-167" fmla="*/ 1702917 w 2409044"/>
                <a:gd name="connsiteY32-168" fmla="*/ 899901 h 2245516"/>
                <a:gd name="connsiteX33-169" fmla="*/ 1651679 w 2409044"/>
                <a:gd name="connsiteY33-170" fmla="*/ 966904 h 2245516"/>
                <a:gd name="connsiteX34-171" fmla="*/ 1651679 w 2409044"/>
                <a:gd name="connsiteY34-172" fmla="*/ 966904 h 2245516"/>
                <a:gd name="connsiteX35-173" fmla="*/ 1628031 w 2409044"/>
                <a:gd name="connsiteY35-174" fmla="*/ 986611 h 2245516"/>
                <a:gd name="connsiteX36-175" fmla="*/ 1604383 w 2409044"/>
                <a:gd name="connsiteY36-176" fmla="*/ 1128501 h 2245516"/>
                <a:gd name="connsiteX37-177" fmla="*/ 1533438 w 2409044"/>
                <a:gd name="connsiteY37-178" fmla="*/ 1258566 h 2245516"/>
                <a:gd name="connsiteX38-179" fmla="*/ 1509789 w 2409044"/>
                <a:gd name="connsiteY38-180" fmla="*/ 1309804 h 2245516"/>
                <a:gd name="connsiteX39-181" fmla="*/ 1525555 w 2409044"/>
                <a:gd name="connsiteY39-182" fmla="*/ 1408339 h 2245516"/>
                <a:gd name="connsiteX40-183" fmla="*/ 1592558 w 2409044"/>
                <a:gd name="connsiteY40-184" fmla="*/ 1491108 h 2245516"/>
                <a:gd name="connsiteX41-185" fmla="*/ 1848748 w 2409044"/>
                <a:gd name="connsiteY41-186" fmla="*/ 1550228 h 2245516"/>
                <a:gd name="connsiteX42-187" fmla="*/ 2077348 w 2409044"/>
                <a:gd name="connsiteY42-188" fmla="*/ 1609349 h 2245516"/>
                <a:gd name="connsiteX43-189" fmla="*/ 2211355 w 2409044"/>
                <a:gd name="connsiteY43-190" fmla="*/ 1652704 h 2245516"/>
                <a:gd name="connsiteX44-191" fmla="*/ 2325655 w 2409044"/>
                <a:gd name="connsiteY44-192" fmla="*/ 1696059 h 2245516"/>
                <a:gd name="connsiteX45-193" fmla="*/ 2361127 w 2409044"/>
                <a:gd name="connsiteY45-194" fmla="*/ 1849773 h 2245516"/>
                <a:gd name="connsiteX46-195" fmla="*/ 2388717 w 2409044"/>
                <a:gd name="connsiteY46-196" fmla="*/ 2050783 h 2245516"/>
                <a:gd name="connsiteX47-197" fmla="*/ 2408424 w 2409044"/>
                <a:gd name="connsiteY47-198" fmla="*/ 2232087 h 2245516"/>
                <a:gd name="connsiteX48-199" fmla="*/ 2404483 w 2409044"/>
                <a:gd name="connsiteY48-200" fmla="*/ 2232087 h 2245516"/>
                <a:gd name="connsiteX49-201" fmla="*/ 59362 w 2409044"/>
                <a:gd name="connsiteY49-202" fmla="*/ 2224204 h 2245516"/>
                <a:gd name="connsiteX50-203" fmla="*/ 241 w 2409044"/>
                <a:gd name="connsiteY50-204" fmla="*/ 2232087 h 2245516"/>
                <a:gd name="connsiteX0-205" fmla="*/ 62062 w 2470865"/>
                <a:gd name="connsiteY0-206" fmla="*/ 2232087 h 2262785"/>
                <a:gd name="connsiteX1-207" fmla="*/ 121183 w 2470865"/>
                <a:gd name="connsiteY1-208" fmla="*/ 1834008 h 2262785"/>
                <a:gd name="connsiteX2-209" fmla="*/ 168479 w 2470865"/>
                <a:gd name="connsiteY2-210" fmla="*/ 1692118 h 2262785"/>
                <a:gd name="connsiteX3-211" fmla="*/ 282779 w 2470865"/>
                <a:gd name="connsiteY3-212" fmla="*/ 1636939 h 2262785"/>
                <a:gd name="connsiteX4-213" fmla="*/ 917342 w 2470865"/>
                <a:gd name="connsiteY4-214" fmla="*/ 1455635 h 2262785"/>
                <a:gd name="connsiteX5-215" fmla="*/ 913400 w 2470865"/>
                <a:gd name="connsiteY5-216" fmla="*/ 1459577 h 2262785"/>
                <a:gd name="connsiteX6-217" fmla="*/ 964638 w 2470865"/>
                <a:gd name="connsiteY6-218" fmla="*/ 1364983 h 2262785"/>
                <a:gd name="connsiteX7-219" fmla="*/ 952814 w 2470865"/>
                <a:gd name="connsiteY7-220" fmla="*/ 1254625 h 2262785"/>
                <a:gd name="connsiteX8-221" fmla="*/ 889752 w 2470865"/>
                <a:gd name="connsiteY8-222" fmla="*/ 1160032 h 2262785"/>
                <a:gd name="connsiteX9-223" fmla="*/ 842455 w 2470865"/>
                <a:gd name="connsiteY9-224" fmla="*/ 1053614 h 2262785"/>
                <a:gd name="connsiteX10-225" fmla="*/ 834573 w 2470865"/>
                <a:gd name="connsiteY10-226" fmla="*/ 970846 h 2262785"/>
                <a:gd name="connsiteX11-227" fmla="*/ 799100 w 2470865"/>
                <a:gd name="connsiteY11-228" fmla="*/ 939314 h 2262785"/>
                <a:gd name="connsiteX12-229" fmla="*/ 747862 w 2470865"/>
                <a:gd name="connsiteY12-230" fmla="*/ 852604 h 2262785"/>
                <a:gd name="connsiteX13-231" fmla="*/ 736038 w 2470865"/>
                <a:gd name="connsiteY13-232" fmla="*/ 742246 h 2262785"/>
                <a:gd name="connsiteX14-233" fmla="*/ 755745 w 2470865"/>
                <a:gd name="connsiteY14-234" fmla="*/ 687066 h 2262785"/>
                <a:gd name="connsiteX15-235" fmla="*/ 743921 w 2470865"/>
                <a:gd name="connsiteY15-236" fmla="*/ 596414 h 2262785"/>
                <a:gd name="connsiteX16-237" fmla="*/ 732097 w 2470865"/>
                <a:gd name="connsiteY16-238" fmla="*/ 501821 h 2262785"/>
                <a:gd name="connsiteX17-239" fmla="*/ 763628 w 2470865"/>
                <a:gd name="connsiteY17-240" fmla="*/ 332342 h 2262785"/>
                <a:gd name="connsiteX18-241" fmla="*/ 814866 w 2470865"/>
                <a:gd name="connsiteY18-242" fmla="*/ 210159 h 2262785"/>
                <a:gd name="connsiteX19-243" fmla="*/ 909459 w 2470865"/>
                <a:gd name="connsiteY19-244" fmla="*/ 127390 h 2262785"/>
                <a:gd name="connsiteX20-245" fmla="*/ 1118352 w 2470865"/>
                <a:gd name="connsiteY20-246" fmla="*/ 20973 h 2262785"/>
                <a:gd name="connsiteX21-247" fmla="*/ 1331186 w 2470865"/>
                <a:gd name="connsiteY21-248" fmla="*/ 1266 h 2262785"/>
                <a:gd name="connsiteX22-249" fmla="*/ 1500666 w 2470865"/>
                <a:gd name="connsiteY22-250" fmla="*/ 40680 h 2262785"/>
                <a:gd name="connsiteX23-251" fmla="*/ 1614966 w 2470865"/>
                <a:gd name="connsiteY23-252" fmla="*/ 99801 h 2262785"/>
                <a:gd name="connsiteX24-253" fmla="*/ 1658321 w 2470865"/>
                <a:gd name="connsiteY24-254" fmla="*/ 154980 h 2262785"/>
                <a:gd name="connsiteX25-255" fmla="*/ 1654379 w 2470865"/>
                <a:gd name="connsiteY25-256" fmla="*/ 233808 h 2262785"/>
                <a:gd name="connsiteX26-257" fmla="*/ 1689852 w 2470865"/>
                <a:gd name="connsiteY26-258" fmla="*/ 249573 h 2262785"/>
                <a:gd name="connsiteX27-259" fmla="*/ 1764738 w 2470865"/>
                <a:gd name="connsiteY27-260" fmla="*/ 308694 h 2262785"/>
                <a:gd name="connsiteX28-261" fmla="*/ 1792328 w 2470865"/>
                <a:gd name="connsiteY28-262" fmla="*/ 430877 h 2262785"/>
                <a:gd name="connsiteX29-263" fmla="*/ 1804152 w 2470865"/>
                <a:gd name="connsiteY29-264" fmla="*/ 600356 h 2262785"/>
                <a:gd name="connsiteX30-265" fmla="*/ 1784445 w 2470865"/>
                <a:gd name="connsiteY30-266" fmla="*/ 694949 h 2262785"/>
                <a:gd name="connsiteX31-267" fmla="*/ 1808093 w 2470865"/>
                <a:gd name="connsiteY31-268" fmla="*/ 758011 h 2262785"/>
                <a:gd name="connsiteX32-269" fmla="*/ 1764738 w 2470865"/>
                <a:gd name="connsiteY32-270" fmla="*/ 899901 h 2262785"/>
                <a:gd name="connsiteX33-271" fmla="*/ 1713500 w 2470865"/>
                <a:gd name="connsiteY33-272" fmla="*/ 966904 h 2262785"/>
                <a:gd name="connsiteX34-273" fmla="*/ 1713500 w 2470865"/>
                <a:gd name="connsiteY34-274" fmla="*/ 966904 h 2262785"/>
                <a:gd name="connsiteX35-275" fmla="*/ 1689852 w 2470865"/>
                <a:gd name="connsiteY35-276" fmla="*/ 986611 h 2262785"/>
                <a:gd name="connsiteX36-277" fmla="*/ 1666204 w 2470865"/>
                <a:gd name="connsiteY36-278" fmla="*/ 1128501 h 2262785"/>
                <a:gd name="connsiteX37-279" fmla="*/ 1595259 w 2470865"/>
                <a:gd name="connsiteY37-280" fmla="*/ 1258566 h 2262785"/>
                <a:gd name="connsiteX38-281" fmla="*/ 1571610 w 2470865"/>
                <a:gd name="connsiteY38-282" fmla="*/ 1309804 h 2262785"/>
                <a:gd name="connsiteX39-283" fmla="*/ 1587376 w 2470865"/>
                <a:gd name="connsiteY39-284" fmla="*/ 1408339 h 2262785"/>
                <a:gd name="connsiteX40-285" fmla="*/ 1654379 w 2470865"/>
                <a:gd name="connsiteY40-286" fmla="*/ 1491108 h 2262785"/>
                <a:gd name="connsiteX41-287" fmla="*/ 1910569 w 2470865"/>
                <a:gd name="connsiteY41-288" fmla="*/ 1550228 h 2262785"/>
                <a:gd name="connsiteX42-289" fmla="*/ 2139169 w 2470865"/>
                <a:gd name="connsiteY42-290" fmla="*/ 1609349 h 2262785"/>
                <a:gd name="connsiteX43-291" fmla="*/ 2273176 w 2470865"/>
                <a:gd name="connsiteY43-292" fmla="*/ 1652704 h 2262785"/>
                <a:gd name="connsiteX44-293" fmla="*/ 2387476 w 2470865"/>
                <a:gd name="connsiteY44-294" fmla="*/ 1696059 h 2262785"/>
                <a:gd name="connsiteX45-295" fmla="*/ 2422948 w 2470865"/>
                <a:gd name="connsiteY45-296" fmla="*/ 1849773 h 2262785"/>
                <a:gd name="connsiteX46-297" fmla="*/ 2450538 w 2470865"/>
                <a:gd name="connsiteY46-298" fmla="*/ 2050783 h 2262785"/>
                <a:gd name="connsiteX47-299" fmla="*/ 2470245 w 2470865"/>
                <a:gd name="connsiteY47-300" fmla="*/ 2232087 h 2262785"/>
                <a:gd name="connsiteX48-301" fmla="*/ 2466304 w 2470865"/>
                <a:gd name="connsiteY48-302" fmla="*/ 2232087 h 2262785"/>
                <a:gd name="connsiteX49-303" fmla="*/ 1090762 w 2470865"/>
                <a:gd name="connsiteY49-304" fmla="*/ 2228145 h 2262785"/>
                <a:gd name="connsiteX50-305" fmla="*/ 62062 w 2470865"/>
                <a:gd name="connsiteY50-306" fmla="*/ 2232087 h 2262785"/>
                <a:gd name="connsiteX0-307" fmla="*/ 18957 w 2427760"/>
                <a:gd name="connsiteY0-308" fmla="*/ 2232087 h 2256644"/>
                <a:gd name="connsiteX1-309" fmla="*/ 78078 w 2427760"/>
                <a:gd name="connsiteY1-310" fmla="*/ 1834008 h 2256644"/>
                <a:gd name="connsiteX2-311" fmla="*/ 125374 w 2427760"/>
                <a:gd name="connsiteY2-312" fmla="*/ 1692118 h 2256644"/>
                <a:gd name="connsiteX3-313" fmla="*/ 239674 w 2427760"/>
                <a:gd name="connsiteY3-314" fmla="*/ 1636939 h 2256644"/>
                <a:gd name="connsiteX4-315" fmla="*/ 874237 w 2427760"/>
                <a:gd name="connsiteY4-316" fmla="*/ 1455635 h 2256644"/>
                <a:gd name="connsiteX5-317" fmla="*/ 870295 w 2427760"/>
                <a:gd name="connsiteY5-318" fmla="*/ 1459577 h 2256644"/>
                <a:gd name="connsiteX6-319" fmla="*/ 921533 w 2427760"/>
                <a:gd name="connsiteY6-320" fmla="*/ 1364983 h 2256644"/>
                <a:gd name="connsiteX7-321" fmla="*/ 909709 w 2427760"/>
                <a:gd name="connsiteY7-322" fmla="*/ 1254625 h 2256644"/>
                <a:gd name="connsiteX8-323" fmla="*/ 846647 w 2427760"/>
                <a:gd name="connsiteY8-324" fmla="*/ 1160032 h 2256644"/>
                <a:gd name="connsiteX9-325" fmla="*/ 799350 w 2427760"/>
                <a:gd name="connsiteY9-326" fmla="*/ 1053614 h 2256644"/>
                <a:gd name="connsiteX10-327" fmla="*/ 791468 w 2427760"/>
                <a:gd name="connsiteY10-328" fmla="*/ 970846 h 2256644"/>
                <a:gd name="connsiteX11-329" fmla="*/ 755995 w 2427760"/>
                <a:gd name="connsiteY11-330" fmla="*/ 939314 h 2256644"/>
                <a:gd name="connsiteX12-331" fmla="*/ 704757 w 2427760"/>
                <a:gd name="connsiteY12-332" fmla="*/ 852604 h 2256644"/>
                <a:gd name="connsiteX13-333" fmla="*/ 692933 w 2427760"/>
                <a:gd name="connsiteY13-334" fmla="*/ 742246 h 2256644"/>
                <a:gd name="connsiteX14-335" fmla="*/ 712640 w 2427760"/>
                <a:gd name="connsiteY14-336" fmla="*/ 687066 h 2256644"/>
                <a:gd name="connsiteX15-337" fmla="*/ 700816 w 2427760"/>
                <a:gd name="connsiteY15-338" fmla="*/ 596414 h 2256644"/>
                <a:gd name="connsiteX16-339" fmla="*/ 688992 w 2427760"/>
                <a:gd name="connsiteY16-340" fmla="*/ 501821 h 2256644"/>
                <a:gd name="connsiteX17-341" fmla="*/ 720523 w 2427760"/>
                <a:gd name="connsiteY17-342" fmla="*/ 332342 h 2256644"/>
                <a:gd name="connsiteX18-343" fmla="*/ 771761 w 2427760"/>
                <a:gd name="connsiteY18-344" fmla="*/ 210159 h 2256644"/>
                <a:gd name="connsiteX19-345" fmla="*/ 866354 w 2427760"/>
                <a:gd name="connsiteY19-346" fmla="*/ 127390 h 2256644"/>
                <a:gd name="connsiteX20-347" fmla="*/ 1075247 w 2427760"/>
                <a:gd name="connsiteY20-348" fmla="*/ 20973 h 2256644"/>
                <a:gd name="connsiteX21-349" fmla="*/ 1288081 w 2427760"/>
                <a:gd name="connsiteY21-350" fmla="*/ 1266 h 2256644"/>
                <a:gd name="connsiteX22-351" fmla="*/ 1457561 w 2427760"/>
                <a:gd name="connsiteY22-352" fmla="*/ 40680 h 2256644"/>
                <a:gd name="connsiteX23-353" fmla="*/ 1571861 w 2427760"/>
                <a:gd name="connsiteY23-354" fmla="*/ 99801 h 2256644"/>
                <a:gd name="connsiteX24-355" fmla="*/ 1615216 w 2427760"/>
                <a:gd name="connsiteY24-356" fmla="*/ 154980 h 2256644"/>
                <a:gd name="connsiteX25-357" fmla="*/ 1611274 w 2427760"/>
                <a:gd name="connsiteY25-358" fmla="*/ 233808 h 2256644"/>
                <a:gd name="connsiteX26-359" fmla="*/ 1646747 w 2427760"/>
                <a:gd name="connsiteY26-360" fmla="*/ 249573 h 2256644"/>
                <a:gd name="connsiteX27-361" fmla="*/ 1721633 w 2427760"/>
                <a:gd name="connsiteY27-362" fmla="*/ 308694 h 2256644"/>
                <a:gd name="connsiteX28-363" fmla="*/ 1749223 w 2427760"/>
                <a:gd name="connsiteY28-364" fmla="*/ 430877 h 2256644"/>
                <a:gd name="connsiteX29-365" fmla="*/ 1761047 w 2427760"/>
                <a:gd name="connsiteY29-366" fmla="*/ 600356 h 2256644"/>
                <a:gd name="connsiteX30-367" fmla="*/ 1741340 w 2427760"/>
                <a:gd name="connsiteY30-368" fmla="*/ 694949 h 2256644"/>
                <a:gd name="connsiteX31-369" fmla="*/ 1764988 w 2427760"/>
                <a:gd name="connsiteY31-370" fmla="*/ 758011 h 2256644"/>
                <a:gd name="connsiteX32-371" fmla="*/ 1721633 w 2427760"/>
                <a:gd name="connsiteY32-372" fmla="*/ 899901 h 2256644"/>
                <a:gd name="connsiteX33-373" fmla="*/ 1670395 w 2427760"/>
                <a:gd name="connsiteY33-374" fmla="*/ 966904 h 2256644"/>
                <a:gd name="connsiteX34-375" fmla="*/ 1670395 w 2427760"/>
                <a:gd name="connsiteY34-376" fmla="*/ 966904 h 2256644"/>
                <a:gd name="connsiteX35-377" fmla="*/ 1646747 w 2427760"/>
                <a:gd name="connsiteY35-378" fmla="*/ 986611 h 2256644"/>
                <a:gd name="connsiteX36-379" fmla="*/ 1623099 w 2427760"/>
                <a:gd name="connsiteY36-380" fmla="*/ 1128501 h 2256644"/>
                <a:gd name="connsiteX37-381" fmla="*/ 1552154 w 2427760"/>
                <a:gd name="connsiteY37-382" fmla="*/ 1258566 h 2256644"/>
                <a:gd name="connsiteX38-383" fmla="*/ 1528505 w 2427760"/>
                <a:gd name="connsiteY38-384" fmla="*/ 1309804 h 2256644"/>
                <a:gd name="connsiteX39-385" fmla="*/ 1544271 w 2427760"/>
                <a:gd name="connsiteY39-386" fmla="*/ 1408339 h 2256644"/>
                <a:gd name="connsiteX40-387" fmla="*/ 1611274 w 2427760"/>
                <a:gd name="connsiteY40-388" fmla="*/ 1491108 h 2256644"/>
                <a:gd name="connsiteX41-389" fmla="*/ 1867464 w 2427760"/>
                <a:gd name="connsiteY41-390" fmla="*/ 1550228 h 2256644"/>
                <a:gd name="connsiteX42-391" fmla="*/ 2096064 w 2427760"/>
                <a:gd name="connsiteY42-392" fmla="*/ 1609349 h 2256644"/>
                <a:gd name="connsiteX43-393" fmla="*/ 2230071 w 2427760"/>
                <a:gd name="connsiteY43-394" fmla="*/ 1652704 h 2256644"/>
                <a:gd name="connsiteX44-395" fmla="*/ 2344371 w 2427760"/>
                <a:gd name="connsiteY44-396" fmla="*/ 1696059 h 2256644"/>
                <a:gd name="connsiteX45-397" fmla="*/ 2379843 w 2427760"/>
                <a:gd name="connsiteY45-398" fmla="*/ 1849773 h 2256644"/>
                <a:gd name="connsiteX46-399" fmla="*/ 2407433 w 2427760"/>
                <a:gd name="connsiteY46-400" fmla="*/ 2050783 h 2256644"/>
                <a:gd name="connsiteX47-401" fmla="*/ 2427140 w 2427760"/>
                <a:gd name="connsiteY47-402" fmla="*/ 2232087 h 2256644"/>
                <a:gd name="connsiteX48-403" fmla="*/ 2423199 w 2427760"/>
                <a:gd name="connsiteY48-404" fmla="*/ 2232087 h 2256644"/>
                <a:gd name="connsiteX49-405" fmla="*/ 440685 w 2427760"/>
                <a:gd name="connsiteY49-406" fmla="*/ 2208438 h 2256644"/>
                <a:gd name="connsiteX50-407" fmla="*/ 18957 w 2427760"/>
                <a:gd name="connsiteY50-408" fmla="*/ 2232087 h 2256644"/>
                <a:gd name="connsiteX0-409" fmla="*/ 18957 w 2427760"/>
                <a:gd name="connsiteY0-410" fmla="*/ 2232087 h 2255961"/>
                <a:gd name="connsiteX1-411" fmla="*/ 78078 w 2427760"/>
                <a:gd name="connsiteY1-412" fmla="*/ 1834008 h 2255961"/>
                <a:gd name="connsiteX2-413" fmla="*/ 125374 w 2427760"/>
                <a:gd name="connsiteY2-414" fmla="*/ 1692118 h 2255961"/>
                <a:gd name="connsiteX3-415" fmla="*/ 239674 w 2427760"/>
                <a:gd name="connsiteY3-416" fmla="*/ 1636939 h 2255961"/>
                <a:gd name="connsiteX4-417" fmla="*/ 874237 w 2427760"/>
                <a:gd name="connsiteY4-418" fmla="*/ 1455635 h 2255961"/>
                <a:gd name="connsiteX5-419" fmla="*/ 870295 w 2427760"/>
                <a:gd name="connsiteY5-420" fmla="*/ 1459577 h 2255961"/>
                <a:gd name="connsiteX6-421" fmla="*/ 921533 w 2427760"/>
                <a:gd name="connsiteY6-422" fmla="*/ 1364983 h 2255961"/>
                <a:gd name="connsiteX7-423" fmla="*/ 909709 w 2427760"/>
                <a:gd name="connsiteY7-424" fmla="*/ 1254625 h 2255961"/>
                <a:gd name="connsiteX8-425" fmla="*/ 846647 w 2427760"/>
                <a:gd name="connsiteY8-426" fmla="*/ 1160032 h 2255961"/>
                <a:gd name="connsiteX9-427" fmla="*/ 799350 w 2427760"/>
                <a:gd name="connsiteY9-428" fmla="*/ 1053614 h 2255961"/>
                <a:gd name="connsiteX10-429" fmla="*/ 791468 w 2427760"/>
                <a:gd name="connsiteY10-430" fmla="*/ 970846 h 2255961"/>
                <a:gd name="connsiteX11-431" fmla="*/ 755995 w 2427760"/>
                <a:gd name="connsiteY11-432" fmla="*/ 939314 h 2255961"/>
                <a:gd name="connsiteX12-433" fmla="*/ 704757 w 2427760"/>
                <a:gd name="connsiteY12-434" fmla="*/ 852604 h 2255961"/>
                <a:gd name="connsiteX13-435" fmla="*/ 692933 w 2427760"/>
                <a:gd name="connsiteY13-436" fmla="*/ 742246 h 2255961"/>
                <a:gd name="connsiteX14-437" fmla="*/ 712640 w 2427760"/>
                <a:gd name="connsiteY14-438" fmla="*/ 687066 h 2255961"/>
                <a:gd name="connsiteX15-439" fmla="*/ 700816 w 2427760"/>
                <a:gd name="connsiteY15-440" fmla="*/ 596414 h 2255961"/>
                <a:gd name="connsiteX16-441" fmla="*/ 688992 w 2427760"/>
                <a:gd name="connsiteY16-442" fmla="*/ 501821 h 2255961"/>
                <a:gd name="connsiteX17-443" fmla="*/ 720523 w 2427760"/>
                <a:gd name="connsiteY17-444" fmla="*/ 332342 h 2255961"/>
                <a:gd name="connsiteX18-445" fmla="*/ 771761 w 2427760"/>
                <a:gd name="connsiteY18-446" fmla="*/ 210159 h 2255961"/>
                <a:gd name="connsiteX19-447" fmla="*/ 866354 w 2427760"/>
                <a:gd name="connsiteY19-448" fmla="*/ 127390 h 2255961"/>
                <a:gd name="connsiteX20-449" fmla="*/ 1075247 w 2427760"/>
                <a:gd name="connsiteY20-450" fmla="*/ 20973 h 2255961"/>
                <a:gd name="connsiteX21-451" fmla="*/ 1288081 w 2427760"/>
                <a:gd name="connsiteY21-452" fmla="*/ 1266 h 2255961"/>
                <a:gd name="connsiteX22-453" fmla="*/ 1457561 w 2427760"/>
                <a:gd name="connsiteY22-454" fmla="*/ 40680 h 2255961"/>
                <a:gd name="connsiteX23-455" fmla="*/ 1571861 w 2427760"/>
                <a:gd name="connsiteY23-456" fmla="*/ 99801 h 2255961"/>
                <a:gd name="connsiteX24-457" fmla="*/ 1615216 w 2427760"/>
                <a:gd name="connsiteY24-458" fmla="*/ 154980 h 2255961"/>
                <a:gd name="connsiteX25-459" fmla="*/ 1611274 w 2427760"/>
                <a:gd name="connsiteY25-460" fmla="*/ 233808 h 2255961"/>
                <a:gd name="connsiteX26-461" fmla="*/ 1646747 w 2427760"/>
                <a:gd name="connsiteY26-462" fmla="*/ 249573 h 2255961"/>
                <a:gd name="connsiteX27-463" fmla="*/ 1721633 w 2427760"/>
                <a:gd name="connsiteY27-464" fmla="*/ 308694 h 2255961"/>
                <a:gd name="connsiteX28-465" fmla="*/ 1749223 w 2427760"/>
                <a:gd name="connsiteY28-466" fmla="*/ 430877 h 2255961"/>
                <a:gd name="connsiteX29-467" fmla="*/ 1761047 w 2427760"/>
                <a:gd name="connsiteY29-468" fmla="*/ 600356 h 2255961"/>
                <a:gd name="connsiteX30-469" fmla="*/ 1741340 w 2427760"/>
                <a:gd name="connsiteY30-470" fmla="*/ 694949 h 2255961"/>
                <a:gd name="connsiteX31-471" fmla="*/ 1764988 w 2427760"/>
                <a:gd name="connsiteY31-472" fmla="*/ 758011 h 2255961"/>
                <a:gd name="connsiteX32-473" fmla="*/ 1721633 w 2427760"/>
                <a:gd name="connsiteY32-474" fmla="*/ 899901 h 2255961"/>
                <a:gd name="connsiteX33-475" fmla="*/ 1670395 w 2427760"/>
                <a:gd name="connsiteY33-476" fmla="*/ 966904 h 2255961"/>
                <a:gd name="connsiteX34-477" fmla="*/ 1670395 w 2427760"/>
                <a:gd name="connsiteY34-478" fmla="*/ 966904 h 2255961"/>
                <a:gd name="connsiteX35-479" fmla="*/ 1646747 w 2427760"/>
                <a:gd name="connsiteY35-480" fmla="*/ 986611 h 2255961"/>
                <a:gd name="connsiteX36-481" fmla="*/ 1623099 w 2427760"/>
                <a:gd name="connsiteY36-482" fmla="*/ 1128501 h 2255961"/>
                <a:gd name="connsiteX37-483" fmla="*/ 1552154 w 2427760"/>
                <a:gd name="connsiteY37-484" fmla="*/ 1258566 h 2255961"/>
                <a:gd name="connsiteX38-485" fmla="*/ 1528505 w 2427760"/>
                <a:gd name="connsiteY38-486" fmla="*/ 1309804 h 2255961"/>
                <a:gd name="connsiteX39-487" fmla="*/ 1544271 w 2427760"/>
                <a:gd name="connsiteY39-488" fmla="*/ 1408339 h 2255961"/>
                <a:gd name="connsiteX40-489" fmla="*/ 1611274 w 2427760"/>
                <a:gd name="connsiteY40-490" fmla="*/ 1491108 h 2255961"/>
                <a:gd name="connsiteX41-491" fmla="*/ 1867464 w 2427760"/>
                <a:gd name="connsiteY41-492" fmla="*/ 1550228 h 2255961"/>
                <a:gd name="connsiteX42-493" fmla="*/ 2096064 w 2427760"/>
                <a:gd name="connsiteY42-494" fmla="*/ 1609349 h 2255961"/>
                <a:gd name="connsiteX43-495" fmla="*/ 2230071 w 2427760"/>
                <a:gd name="connsiteY43-496" fmla="*/ 1652704 h 2255961"/>
                <a:gd name="connsiteX44-497" fmla="*/ 2344371 w 2427760"/>
                <a:gd name="connsiteY44-498" fmla="*/ 1696059 h 2255961"/>
                <a:gd name="connsiteX45-499" fmla="*/ 2379843 w 2427760"/>
                <a:gd name="connsiteY45-500" fmla="*/ 1849773 h 2255961"/>
                <a:gd name="connsiteX46-501" fmla="*/ 2407433 w 2427760"/>
                <a:gd name="connsiteY46-502" fmla="*/ 2050783 h 2255961"/>
                <a:gd name="connsiteX47-503" fmla="*/ 2427140 w 2427760"/>
                <a:gd name="connsiteY47-504" fmla="*/ 2232087 h 2255961"/>
                <a:gd name="connsiteX48-505" fmla="*/ 2423199 w 2427760"/>
                <a:gd name="connsiteY48-506" fmla="*/ 2232087 h 2255961"/>
                <a:gd name="connsiteX49-507" fmla="*/ 440685 w 2427760"/>
                <a:gd name="connsiteY49-508" fmla="*/ 2208438 h 2255961"/>
                <a:gd name="connsiteX50-509" fmla="*/ 18957 w 2427760"/>
                <a:gd name="connsiteY50-510" fmla="*/ 2232087 h 2255961"/>
                <a:gd name="connsiteX0-511" fmla="*/ 76709 w 2485512"/>
                <a:gd name="connsiteY0-512" fmla="*/ 2232087 h 2264696"/>
                <a:gd name="connsiteX1-513" fmla="*/ 135830 w 2485512"/>
                <a:gd name="connsiteY1-514" fmla="*/ 1834008 h 2264696"/>
                <a:gd name="connsiteX2-515" fmla="*/ 183126 w 2485512"/>
                <a:gd name="connsiteY2-516" fmla="*/ 1692118 h 2264696"/>
                <a:gd name="connsiteX3-517" fmla="*/ 297426 w 2485512"/>
                <a:gd name="connsiteY3-518" fmla="*/ 1636939 h 2264696"/>
                <a:gd name="connsiteX4-519" fmla="*/ 931989 w 2485512"/>
                <a:gd name="connsiteY4-520" fmla="*/ 1455635 h 2264696"/>
                <a:gd name="connsiteX5-521" fmla="*/ 928047 w 2485512"/>
                <a:gd name="connsiteY5-522" fmla="*/ 1459577 h 2264696"/>
                <a:gd name="connsiteX6-523" fmla="*/ 979285 w 2485512"/>
                <a:gd name="connsiteY6-524" fmla="*/ 1364983 h 2264696"/>
                <a:gd name="connsiteX7-525" fmla="*/ 967461 w 2485512"/>
                <a:gd name="connsiteY7-526" fmla="*/ 1254625 h 2264696"/>
                <a:gd name="connsiteX8-527" fmla="*/ 904399 w 2485512"/>
                <a:gd name="connsiteY8-528" fmla="*/ 1160032 h 2264696"/>
                <a:gd name="connsiteX9-529" fmla="*/ 857102 w 2485512"/>
                <a:gd name="connsiteY9-530" fmla="*/ 1053614 h 2264696"/>
                <a:gd name="connsiteX10-531" fmla="*/ 849220 w 2485512"/>
                <a:gd name="connsiteY10-532" fmla="*/ 970846 h 2264696"/>
                <a:gd name="connsiteX11-533" fmla="*/ 813747 w 2485512"/>
                <a:gd name="connsiteY11-534" fmla="*/ 939314 h 2264696"/>
                <a:gd name="connsiteX12-535" fmla="*/ 762509 w 2485512"/>
                <a:gd name="connsiteY12-536" fmla="*/ 852604 h 2264696"/>
                <a:gd name="connsiteX13-537" fmla="*/ 750685 w 2485512"/>
                <a:gd name="connsiteY13-538" fmla="*/ 742246 h 2264696"/>
                <a:gd name="connsiteX14-539" fmla="*/ 770392 w 2485512"/>
                <a:gd name="connsiteY14-540" fmla="*/ 687066 h 2264696"/>
                <a:gd name="connsiteX15-541" fmla="*/ 758568 w 2485512"/>
                <a:gd name="connsiteY15-542" fmla="*/ 596414 h 2264696"/>
                <a:gd name="connsiteX16-543" fmla="*/ 746744 w 2485512"/>
                <a:gd name="connsiteY16-544" fmla="*/ 501821 h 2264696"/>
                <a:gd name="connsiteX17-545" fmla="*/ 778275 w 2485512"/>
                <a:gd name="connsiteY17-546" fmla="*/ 332342 h 2264696"/>
                <a:gd name="connsiteX18-547" fmla="*/ 829513 w 2485512"/>
                <a:gd name="connsiteY18-548" fmla="*/ 210159 h 2264696"/>
                <a:gd name="connsiteX19-549" fmla="*/ 924106 w 2485512"/>
                <a:gd name="connsiteY19-550" fmla="*/ 127390 h 2264696"/>
                <a:gd name="connsiteX20-551" fmla="*/ 1132999 w 2485512"/>
                <a:gd name="connsiteY20-552" fmla="*/ 20973 h 2264696"/>
                <a:gd name="connsiteX21-553" fmla="*/ 1345833 w 2485512"/>
                <a:gd name="connsiteY21-554" fmla="*/ 1266 h 2264696"/>
                <a:gd name="connsiteX22-555" fmla="*/ 1515313 w 2485512"/>
                <a:gd name="connsiteY22-556" fmla="*/ 40680 h 2264696"/>
                <a:gd name="connsiteX23-557" fmla="*/ 1629613 w 2485512"/>
                <a:gd name="connsiteY23-558" fmla="*/ 99801 h 2264696"/>
                <a:gd name="connsiteX24-559" fmla="*/ 1672968 w 2485512"/>
                <a:gd name="connsiteY24-560" fmla="*/ 154980 h 2264696"/>
                <a:gd name="connsiteX25-561" fmla="*/ 1669026 w 2485512"/>
                <a:gd name="connsiteY25-562" fmla="*/ 233808 h 2264696"/>
                <a:gd name="connsiteX26-563" fmla="*/ 1704499 w 2485512"/>
                <a:gd name="connsiteY26-564" fmla="*/ 249573 h 2264696"/>
                <a:gd name="connsiteX27-565" fmla="*/ 1779385 w 2485512"/>
                <a:gd name="connsiteY27-566" fmla="*/ 308694 h 2264696"/>
                <a:gd name="connsiteX28-567" fmla="*/ 1806975 w 2485512"/>
                <a:gd name="connsiteY28-568" fmla="*/ 430877 h 2264696"/>
                <a:gd name="connsiteX29-569" fmla="*/ 1818799 w 2485512"/>
                <a:gd name="connsiteY29-570" fmla="*/ 600356 h 2264696"/>
                <a:gd name="connsiteX30-571" fmla="*/ 1799092 w 2485512"/>
                <a:gd name="connsiteY30-572" fmla="*/ 694949 h 2264696"/>
                <a:gd name="connsiteX31-573" fmla="*/ 1822740 w 2485512"/>
                <a:gd name="connsiteY31-574" fmla="*/ 758011 h 2264696"/>
                <a:gd name="connsiteX32-575" fmla="*/ 1779385 w 2485512"/>
                <a:gd name="connsiteY32-576" fmla="*/ 899901 h 2264696"/>
                <a:gd name="connsiteX33-577" fmla="*/ 1728147 w 2485512"/>
                <a:gd name="connsiteY33-578" fmla="*/ 966904 h 2264696"/>
                <a:gd name="connsiteX34-579" fmla="*/ 1728147 w 2485512"/>
                <a:gd name="connsiteY34-580" fmla="*/ 966904 h 2264696"/>
                <a:gd name="connsiteX35-581" fmla="*/ 1704499 w 2485512"/>
                <a:gd name="connsiteY35-582" fmla="*/ 986611 h 2264696"/>
                <a:gd name="connsiteX36-583" fmla="*/ 1680851 w 2485512"/>
                <a:gd name="connsiteY36-584" fmla="*/ 1128501 h 2264696"/>
                <a:gd name="connsiteX37-585" fmla="*/ 1609906 w 2485512"/>
                <a:gd name="connsiteY37-586" fmla="*/ 1258566 h 2264696"/>
                <a:gd name="connsiteX38-587" fmla="*/ 1586257 w 2485512"/>
                <a:gd name="connsiteY38-588" fmla="*/ 1309804 h 2264696"/>
                <a:gd name="connsiteX39-589" fmla="*/ 1602023 w 2485512"/>
                <a:gd name="connsiteY39-590" fmla="*/ 1408339 h 2264696"/>
                <a:gd name="connsiteX40-591" fmla="*/ 1669026 w 2485512"/>
                <a:gd name="connsiteY40-592" fmla="*/ 1491108 h 2264696"/>
                <a:gd name="connsiteX41-593" fmla="*/ 1925216 w 2485512"/>
                <a:gd name="connsiteY41-594" fmla="*/ 1550228 h 2264696"/>
                <a:gd name="connsiteX42-595" fmla="*/ 2153816 w 2485512"/>
                <a:gd name="connsiteY42-596" fmla="*/ 1609349 h 2264696"/>
                <a:gd name="connsiteX43-597" fmla="*/ 2287823 w 2485512"/>
                <a:gd name="connsiteY43-598" fmla="*/ 1652704 h 2264696"/>
                <a:gd name="connsiteX44-599" fmla="*/ 2402123 w 2485512"/>
                <a:gd name="connsiteY44-600" fmla="*/ 1696059 h 2264696"/>
                <a:gd name="connsiteX45-601" fmla="*/ 2437595 w 2485512"/>
                <a:gd name="connsiteY45-602" fmla="*/ 1849773 h 2264696"/>
                <a:gd name="connsiteX46-603" fmla="*/ 2465185 w 2485512"/>
                <a:gd name="connsiteY46-604" fmla="*/ 2050783 h 2264696"/>
                <a:gd name="connsiteX47-605" fmla="*/ 2484892 w 2485512"/>
                <a:gd name="connsiteY47-606" fmla="*/ 2232087 h 2264696"/>
                <a:gd name="connsiteX48-607" fmla="*/ 2480951 w 2485512"/>
                <a:gd name="connsiteY48-608" fmla="*/ 2232087 h 2264696"/>
                <a:gd name="connsiteX49-609" fmla="*/ 1306420 w 2485512"/>
                <a:gd name="connsiteY49-610" fmla="*/ 2236027 h 2264696"/>
                <a:gd name="connsiteX50-611" fmla="*/ 76709 w 2485512"/>
                <a:gd name="connsiteY50-612" fmla="*/ 2232087 h 2264696"/>
                <a:gd name="connsiteX0-613" fmla="*/ 4 w 2408807"/>
                <a:gd name="connsiteY0-614" fmla="*/ 2232087 h 2254305"/>
                <a:gd name="connsiteX1-615" fmla="*/ 59125 w 2408807"/>
                <a:gd name="connsiteY1-616" fmla="*/ 1834008 h 2254305"/>
                <a:gd name="connsiteX2-617" fmla="*/ 106421 w 2408807"/>
                <a:gd name="connsiteY2-618" fmla="*/ 1692118 h 2254305"/>
                <a:gd name="connsiteX3-619" fmla="*/ 220721 w 2408807"/>
                <a:gd name="connsiteY3-620" fmla="*/ 1636939 h 2254305"/>
                <a:gd name="connsiteX4-621" fmla="*/ 855284 w 2408807"/>
                <a:gd name="connsiteY4-622" fmla="*/ 1455635 h 2254305"/>
                <a:gd name="connsiteX5-623" fmla="*/ 851342 w 2408807"/>
                <a:gd name="connsiteY5-624" fmla="*/ 1459577 h 2254305"/>
                <a:gd name="connsiteX6-625" fmla="*/ 902580 w 2408807"/>
                <a:gd name="connsiteY6-626" fmla="*/ 1364983 h 2254305"/>
                <a:gd name="connsiteX7-627" fmla="*/ 890756 w 2408807"/>
                <a:gd name="connsiteY7-628" fmla="*/ 1254625 h 2254305"/>
                <a:gd name="connsiteX8-629" fmla="*/ 827694 w 2408807"/>
                <a:gd name="connsiteY8-630" fmla="*/ 1160032 h 2254305"/>
                <a:gd name="connsiteX9-631" fmla="*/ 780397 w 2408807"/>
                <a:gd name="connsiteY9-632" fmla="*/ 1053614 h 2254305"/>
                <a:gd name="connsiteX10-633" fmla="*/ 772515 w 2408807"/>
                <a:gd name="connsiteY10-634" fmla="*/ 970846 h 2254305"/>
                <a:gd name="connsiteX11-635" fmla="*/ 737042 w 2408807"/>
                <a:gd name="connsiteY11-636" fmla="*/ 939314 h 2254305"/>
                <a:gd name="connsiteX12-637" fmla="*/ 685804 w 2408807"/>
                <a:gd name="connsiteY12-638" fmla="*/ 852604 h 2254305"/>
                <a:gd name="connsiteX13-639" fmla="*/ 673980 w 2408807"/>
                <a:gd name="connsiteY13-640" fmla="*/ 742246 h 2254305"/>
                <a:gd name="connsiteX14-641" fmla="*/ 693687 w 2408807"/>
                <a:gd name="connsiteY14-642" fmla="*/ 687066 h 2254305"/>
                <a:gd name="connsiteX15-643" fmla="*/ 681863 w 2408807"/>
                <a:gd name="connsiteY15-644" fmla="*/ 596414 h 2254305"/>
                <a:gd name="connsiteX16-645" fmla="*/ 670039 w 2408807"/>
                <a:gd name="connsiteY16-646" fmla="*/ 501821 h 2254305"/>
                <a:gd name="connsiteX17-647" fmla="*/ 701570 w 2408807"/>
                <a:gd name="connsiteY17-648" fmla="*/ 332342 h 2254305"/>
                <a:gd name="connsiteX18-649" fmla="*/ 752808 w 2408807"/>
                <a:gd name="connsiteY18-650" fmla="*/ 210159 h 2254305"/>
                <a:gd name="connsiteX19-651" fmla="*/ 847401 w 2408807"/>
                <a:gd name="connsiteY19-652" fmla="*/ 127390 h 2254305"/>
                <a:gd name="connsiteX20-653" fmla="*/ 1056294 w 2408807"/>
                <a:gd name="connsiteY20-654" fmla="*/ 20973 h 2254305"/>
                <a:gd name="connsiteX21-655" fmla="*/ 1269128 w 2408807"/>
                <a:gd name="connsiteY21-656" fmla="*/ 1266 h 2254305"/>
                <a:gd name="connsiteX22-657" fmla="*/ 1438608 w 2408807"/>
                <a:gd name="connsiteY22-658" fmla="*/ 40680 h 2254305"/>
                <a:gd name="connsiteX23-659" fmla="*/ 1552908 w 2408807"/>
                <a:gd name="connsiteY23-660" fmla="*/ 99801 h 2254305"/>
                <a:gd name="connsiteX24-661" fmla="*/ 1596263 w 2408807"/>
                <a:gd name="connsiteY24-662" fmla="*/ 154980 h 2254305"/>
                <a:gd name="connsiteX25-663" fmla="*/ 1592321 w 2408807"/>
                <a:gd name="connsiteY25-664" fmla="*/ 233808 h 2254305"/>
                <a:gd name="connsiteX26-665" fmla="*/ 1627794 w 2408807"/>
                <a:gd name="connsiteY26-666" fmla="*/ 249573 h 2254305"/>
                <a:gd name="connsiteX27-667" fmla="*/ 1702680 w 2408807"/>
                <a:gd name="connsiteY27-668" fmla="*/ 308694 h 2254305"/>
                <a:gd name="connsiteX28-669" fmla="*/ 1730270 w 2408807"/>
                <a:gd name="connsiteY28-670" fmla="*/ 430877 h 2254305"/>
                <a:gd name="connsiteX29-671" fmla="*/ 1742094 w 2408807"/>
                <a:gd name="connsiteY29-672" fmla="*/ 600356 h 2254305"/>
                <a:gd name="connsiteX30-673" fmla="*/ 1722387 w 2408807"/>
                <a:gd name="connsiteY30-674" fmla="*/ 694949 h 2254305"/>
                <a:gd name="connsiteX31-675" fmla="*/ 1746035 w 2408807"/>
                <a:gd name="connsiteY31-676" fmla="*/ 758011 h 2254305"/>
                <a:gd name="connsiteX32-677" fmla="*/ 1702680 w 2408807"/>
                <a:gd name="connsiteY32-678" fmla="*/ 899901 h 2254305"/>
                <a:gd name="connsiteX33-679" fmla="*/ 1651442 w 2408807"/>
                <a:gd name="connsiteY33-680" fmla="*/ 966904 h 2254305"/>
                <a:gd name="connsiteX34-681" fmla="*/ 1651442 w 2408807"/>
                <a:gd name="connsiteY34-682" fmla="*/ 966904 h 2254305"/>
                <a:gd name="connsiteX35-683" fmla="*/ 1627794 w 2408807"/>
                <a:gd name="connsiteY35-684" fmla="*/ 986611 h 2254305"/>
                <a:gd name="connsiteX36-685" fmla="*/ 1604146 w 2408807"/>
                <a:gd name="connsiteY36-686" fmla="*/ 1128501 h 2254305"/>
                <a:gd name="connsiteX37-687" fmla="*/ 1533201 w 2408807"/>
                <a:gd name="connsiteY37-688" fmla="*/ 1258566 h 2254305"/>
                <a:gd name="connsiteX38-689" fmla="*/ 1509552 w 2408807"/>
                <a:gd name="connsiteY38-690" fmla="*/ 1309804 h 2254305"/>
                <a:gd name="connsiteX39-691" fmla="*/ 1525318 w 2408807"/>
                <a:gd name="connsiteY39-692" fmla="*/ 1408339 h 2254305"/>
                <a:gd name="connsiteX40-693" fmla="*/ 1592321 w 2408807"/>
                <a:gd name="connsiteY40-694" fmla="*/ 1491108 h 2254305"/>
                <a:gd name="connsiteX41-695" fmla="*/ 1848511 w 2408807"/>
                <a:gd name="connsiteY41-696" fmla="*/ 1550228 h 2254305"/>
                <a:gd name="connsiteX42-697" fmla="*/ 2077111 w 2408807"/>
                <a:gd name="connsiteY42-698" fmla="*/ 1609349 h 2254305"/>
                <a:gd name="connsiteX43-699" fmla="*/ 2211118 w 2408807"/>
                <a:gd name="connsiteY43-700" fmla="*/ 1652704 h 2254305"/>
                <a:gd name="connsiteX44-701" fmla="*/ 2325418 w 2408807"/>
                <a:gd name="connsiteY44-702" fmla="*/ 1696059 h 2254305"/>
                <a:gd name="connsiteX45-703" fmla="*/ 2360890 w 2408807"/>
                <a:gd name="connsiteY45-704" fmla="*/ 1849773 h 2254305"/>
                <a:gd name="connsiteX46-705" fmla="*/ 2388480 w 2408807"/>
                <a:gd name="connsiteY46-706" fmla="*/ 2050783 h 2254305"/>
                <a:gd name="connsiteX47-707" fmla="*/ 2408187 w 2408807"/>
                <a:gd name="connsiteY47-708" fmla="*/ 2232087 h 2254305"/>
                <a:gd name="connsiteX48-709" fmla="*/ 2404246 w 2408807"/>
                <a:gd name="connsiteY48-710" fmla="*/ 2232087 h 2254305"/>
                <a:gd name="connsiteX49-711" fmla="*/ 1229715 w 2408807"/>
                <a:gd name="connsiteY49-712" fmla="*/ 2236027 h 2254305"/>
                <a:gd name="connsiteX50-713" fmla="*/ 4 w 2408807"/>
                <a:gd name="connsiteY50-714" fmla="*/ 2232087 h 2254305"/>
                <a:gd name="connsiteX0-715" fmla="*/ 0 w 2408803"/>
                <a:gd name="connsiteY0-716" fmla="*/ 2232087 h 2245516"/>
                <a:gd name="connsiteX1-717" fmla="*/ 59121 w 2408803"/>
                <a:gd name="connsiteY1-718" fmla="*/ 1834008 h 2245516"/>
                <a:gd name="connsiteX2-719" fmla="*/ 106417 w 2408803"/>
                <a:gd name="connsiteY2-720" fmla="*/ 1692118 h 2245516"/>
                <a:gd name="connsiteX3-721" fmla="*/ 220717 w 2408803"/>
                <a:gd name="connsiteY3-722" fmla="*/ 1636939 h 2245516"/>
                <a:gd name="connsiteX4-723" fmla="*/ 855280 w 2408803"/>
                <a:gd name="connsiteY4-724" fmla="*/ 1455635 h 2245516"/>
                <a:gd name="connsiteX5-725" fmla="*/ 851338 w 2408803"/>
                <a:gd name="connsiteY5-726" fmla="*/ 1459577 h 2245516"/>
                <a:gd name="connsiteX6-727" fmla="*/ 902576 w 2408803"/>
                <a:gd name="connsiteY6-728" fmla="*/ 1364983 h 2245516"/>
                <a:gd name="connsiteX7-729" fmla="*/ 890752 w 2408803"/>
                <a:gd name="connsiteY7-730" fmla="*/ 1254625 h 2245516"/>
                <a:gd name="connsiteX8-731" fmla="*/ 827690 w 2408803"/>
                <a:gd name="connsiteY8-732" fmla="*/ 1160032 h 2245516"/>
                <a:gd name="connsiteX9-733" fmla="*/ 780393 w 2408803"/>
                <a:gd name="connsiteY9-734" fmla="*/ 1053614 h 2245516"/>
                <a:gd name="connsiteX10-735" fmla="*/ 772511 w 2408803"/>
                <a:gd name="connsiteY10-736" fmla="*/ 970846 h 2245516"/>
                <a:gd name="connsiteX11-737" fmla="*/ 737038 w 2408803"/>
                <a:gd name="connsiteY11-738" fmla="*/ 939314 h 2245516"/>
                <a:gd name="connsiteX12-739" fmla="*/ 685800 w 2408803"/>
                <a:gd name="connsiteY12-740" fmla="*/ 852604 h 2245516"/>
                <a:gd name="connsiteX13-741" fmla="*/ 673976 w 2408803"/>
                <a:gd name="connsiteY13-742" fmla="*/ 742246 h 2245516"/>
                <a:gd name="connsiteX14-743" fmla="*/ 693683 w 2408803"/>
                <a:gd name="connsiteY14-744" fmla="*/ 687066 h 2245516"/>
                <a:gd name="connsiteX15-745" fmla="*/ 681859 w 2408803"/>
                <a:gd name="connsiteY15-746" fmla="*/ 596414 h 2245516"/>
                <a:gd name="connsiteX16-747" fmla="*/ 670035 w 2408803"/>
                <a:gd name="connsiteY16-748" fmla="*/ 501821 h 2245516"/>
                <a:gd name="connsiteX17-749" fmla="*/ 701566 w 2408803"/>
                <a:gd name="connsiteY17-750" fmla="*/ 332342 h 2245516"/>
                <a:gd name="connsiteX18-751" fmla="*/ 752804 w 2408803"/>
                <a:gd name="connsiteY18-752" fmla="*/ 210159 h 2245516"/>
                <a:gd name="connsiteX19-753" fmla="*/ 847397 w 2408803"/>
                <a:gd name="connsiteY19-754" fmla="*/ 127390 h 2245516"/>
                <a:gd name="connsiteX20-755" fmla="*/ 1056290 w 2408803"/>
                <a:gd name="connsiteY20-756" fmla="*/ 20973 h 2245516"/>
                <a:gd name="connsiteX21-757" fmla="*/ 1269124 w 2408803"/>
                <a:gd name="connsiteY21-758" fmla="*/ 1266 h 2245516"/>
                <a:gd name="connsiteX22-759" fmla="*/ 1438604 w 2408803"/>
                <a:gd name="connsiteY22-760" fmla="*/ 40680 h 2245516"/>
                <a:gd name="connsiteX23-761" fmla="*/ 1552904 w 2408803"/>
                <a:gd name="connsiteY23-762" fmla="*/ 99801 h 2245516"/>
                <a:gd name="connsiteX24-763" fmla="*/ 1596259 w 2408803"/>
                <a:gd name="connsiteY24-764" fmla="*/ 154980 h 2245516"/>
                <a:gd name="connsiteX25-765" fmla="*/ 1592317 w 2408803"/>
                <a:gd name="connsiteY25-766" fmla="*/ 233808 h 2245516"/>
                <a:gd name="connsiteX26-767" fmla="*/ 1627790 w 2408803"/>
                <a:gd name="connsiteY26-768" fmla="*/ 249573 h 2245516"/>
                <a:gd name="connsiteX27-769" fmla="*/ 1702676 w 2408803"/>
                <a:gd name="connsiteY27-770" fmla="*/ 308694 h 2245516"/>
                <a:gd name="connsiteX28-771" fmla="*/ 1730266 w 2408803"/>
                <a:gd name="connsiteY28-772" fmla="*/ 430877 h 2245516"/>
                <a:gd name="connsiteX29-773" fmla="*/ 1742090 w 2408803"/>
                <a:gd name="connsiteY29-774" fmla="*/ 600356 h 2245516"/>
                <a:gd name="connsiteX30-775" fmla="*/ 1722383 w 2408803"/>
                <a:gd name="connsiteY30-776" fmla="*/ 694949 h 2245516"/>
                <a:gd name="connsiteX31-777" fmla="*/ 1746031 w 2408803"/>
                <a:gd name="connsiteY31-778" fmla="*/ 758011 h 2245516"/>
                <a:gd name="connsiteX32-779" fmla="*/ 1702676 w 2408803"/>
                <a:gd name="connsiteY32-780" fmla="*/ 899901 h 2245516"/>
                <a:gd name="connsiteX33-781" fmla="*/ 1651438 w 2408803"/>
                <a:gd name="connsiteY33-782" fmla="*/ 966904 h 2245516"/>
                <a:gd name="connsiteX34-783" fmla="*/ 1651438 w 2408803"/>
                <a:gd name="connsiteY34-784" fmla="*/ 966904 h 2245516"/>
                <a:gd name="connsiteX35-785" fmla="*/ 1627790 w 2408803"/>
                <a:gd name="connsiteY35-786" fmla="*/ 986611 h 2245516"/>
                <a:gd name="connsiteX36-787" fmla="*/ 1604142 w 2408803"/>
                <a:gd name="connsiteY36-788" fmla="*/ 1128501 h 2245516"/>
                <a:gd name="connsiteX37-789" fmla="*/ 1533197 w 2408803"/>
                <a:gd name="connsiteY37-790" fmla="*/ 1258566 h 2245516"/>
                <a:gd name="connsiteX38-791" fmla="*/ 1509548 w 2408803"/>
                <a:gd name="connsiteY38-792" fmla="*/ 1309804 h 2245516"/>
                <a:gd name="connsiteX39-793" fmla="*/ 1525314 w 2408803"/>
                <a:gd name="connsiteY39-794" fmla="*/ 1408339 h 2245516"/>
                <a:gd name="connsiteX40-795" fmla="*/ 1592317 w 2408803"/>
                <a:gd name="connsiteY40-796" fmla="*/ 1491108 h 2245516"/>
                <a:gd name="connsiteX41-797" fmla="*/ 1848507 w 2408803"/>
                <a:gd name="connsiteY41-798" fmla="*/ 1550228 h 2245516"/>
                <a:gd name="connsiteX42-799" fmla="*/ 2077107 w 2408803"/>
                <a:gd name="connsiteY42-800" fmla="*/ 1609349 h 2245516"/>
                <a:gd name="connsiteX43-801" fmla="*/ 2211114 w 2408803"/>
                <a:gd name="connsiteY43-802" fmla="*/ 1652704 h 2245516"/>
                <a:gd name="connsiteX44-803" fmla="*/ 2325414 w 2408803"/>
                <a:gd name="connsiteY44-804" fmla="*/ 1696059 h 2245516"/>
                <a:gd name="connsiteX45-805" fmla="*/ 2360886 w 2408803"/>
                <a:gd name="connsiteY45-806" fmla="*/ 1849773 h 2245516"/>
                <a:gd name="connsiteX46-807" fmla="*/ 2388476 w 2408803"/>
                <a:gd name="connsiteY46-808" fmla="*/ 2050783 h 2245516"/>
                <a:gd name="connsiteX47-809" fmla="*/ 2408183 w 2408803"/>
                <a:gd name="connsiteY47-810" fmla="*/ 2232087 h 2245516"/>
                <a:gd name="connsiteX48-811" fmla="*/ 2404242 w 2408803"/>
                <a:gd name="connsiteY48-812" fmla="*/ 2232087 h 2245516"/>
                <a:gd name="connsiteX49-813" fmla="*/ 1229711 w 2408803"/>
                <a:gd name="connsiteY49-814" fmla="*/ 2236027 h 2245516"/>
                <a:gd name="connsiteX50-815" fmla="*/ 0 w 2408803"/>
                <a:gd name="connsiteY50-816" fmla="*/ 2232087 h 2245516"/>
                <a:gd name="connsiteX0-817" fmla="*/ 0 w 2408803"/>
                <a:gd name="connsiteY0-818" fmla="*/ 2232087 h 2245516"/>
                <a:gd name="connsiteX1-819" fmla="*/ 59121 w 2408803"/>
                <a:gd name="connsiteY1-820" fmla="*/ 1834008 h 2245516"/>
                <a:gd name="connsiteX2-821" fmla="*/ 106417 w 2408803"/>
                <a:gd name="connsiteY2-822" fmla="*/ 1692118 h 2245516"/>
                <a:gd name="connsiteX3-823" fmla="*/ 220717 w 2408803"/>
                <a:gd name="connsiteY3-824" fmla="*/ 1636939 h 2245516"/>
                <a:gd name="connsiteX4-825" fmla="*/ 855280 w 2408803"/>
                <a:gd name="connsiteY4-826" fmla="*/ 1455635 h 2245516"/>
                <a:gd name="connsiteX5-827" fmla="*/ 851338 w 2408803"/>
                <a:gd name="connsiteY5-828" fmla="*/ 1459577 h 2245516"/>
                <a:gd name="connsiteX6-829" fmla="*/ 902576 w 2408803"/>
                <a:gd name="connsiteY6-830" fmla="*/ 1364983 h 2245516"/>
                <a:gd name="connsiteX7-831" fmla="*/ 890752 w 2408803"/>
                <a:gd name="connsiteY7-832" fmla="*/ 1254625 h 2245516"/>
                <a:gd name="connsiteX8-833" fmla="*/ 827690 w 2408803"/>
                <a:gd name="connsiteY8-834" fmla="*/ 1160032 h 2245516"/>
                <a:gd name="connsiteX9-835" fmla="*/ 780393 w 2408803"/>
                <a:gd name="connsiteY9-836" fmla="*/ 1053614 h 2245516"/>
                <a:gd name="connsiteX10-837" fmla="*/ 772511 w 2408803"/>
                <a:gd name="connsiteY10-838" fmla="*/ 970846 h 2245516"/>
                <a:gd name="connsiteX11-839" fmla="*/ 737038 w 2408803"/>
                <a:gd name="connsiteY11-840" fmla="*/ 939314 h 2245516"/>
                <a:gd name="connsiteX12-841" fmla="*/ 685800 w 2408803"/>
                <a:gd name="connsiteY12-842" fmla="*/ 852604 h 2245516"/>
                <a:gd name="connsiteX13-843" fmla="*/ 673976 w 2408803"/>
                <a:gd name="connsiteY13-844" fmla="*/ 742246 h 2245516"/>
                <a:gd name="connsiteX14-845" fmla="*/ 693683 w 2408803"/>
                <a:gd name="connsiteY14-846" fmla="*/ 687066 h 2245516"/>
                <a:gd name="connsiteX15-847" fmla="*/ 681859 w 2408803"/>
                <a:gd name="connsiteY15-848" fmla="*/ 596414 h 2245516"/>
                <a:gd name="connsiteX16-849" fmla="*/ 670035 w 2408803"/>
                <a:gd name="connsiteY16-850" fmla="*/ 501821 h 2245516"/>
                <a:gd name="connsiteX17-851" fmla="*/ 701566 w 2408803"/>
                <a:gd name="connsiteY17-852" fmla="*/ 332342 h 2245516"/>
                <a:gd name="connsiteX18-853" fmla="*/ 752804 w 2408803"/>
                <a:gd name="connsiteY18-854" fmla="*/ 210159 h 2245516"/>
                <a:gd name="connsiteX19-855" fmla="*/ 847397 w 2408803"/>
                <a:gd name="connsiteY19-856" fmla="*/ 127390 h 2245516"/>
                <a:gd name="connsiteX20-857" fmla="*/ 1056290 w 2408803"/>
                <a:gd name="connsiteY20-858" fmla="*/ 20973 h 2245516"/>
                <a:gd name="connsiteX21-859" fmla="*/ 1269124 w 2408803"/>
                <a:gd name="connsiteY21-860" fmla="*/ 1266 h 2245516"/>
                <a:gd name="connsiteX22-861" fmla="*/ 1438604 w 2408803"/>
                <a:gd name="connsiteY22-862" fmla="*/ 40680 h 2245516"/>
                <a:gd name="connsiteX23-863" fmla="*/ 1552904 w 2408803"/>
                <a:gd name="connsiteY23-864" fmla="*/ 99801 h 2245516"/>
                <a:gd name="connsiteX24-865" fmla="*/ 1596259 w 2408803"/>
                <a:gd name="connsiteY24-866" fmla="*/ 154980 h 2245516"/>
                <a:gd name="connsiteX25-867" fmla="*/ 1608082 w 2408803"/>
                <a:gd name="connsiteY25-868" fmla="*/ 214101 h 2245516"/>
                <a:gd name="connsiteX26-869" fmla="*/ 1627790 w 2408803"/>
                <a:gd name="connsiteY26-870" fmla="*/ 249573 h 2245516"/>
                <a:gd name="connsiteX27-871" fmla="*/ 1702676 w 2408803"/>
                <a:gd name="connsiteY27-872" fmla="*/ 308694 h 2245516"/>
                <a:gd name="connsiteX28-873" fmla="*/ 1730266 w 2408803"/>
                <a:gd name="connsiteY28-874" fmla="*/ 430877 h 2245516"/>
                <a:gd name="connsiteX29-875" fmla="*/ 1742090 w 2408803"/>
                <a:gd name="connsiteY29-876" fmla="*/ 600356 h 2245516"/>
                <a:gd name="connsiteX30-877" fmla="*/ 1722383 w 2408803"/>
                <a:gd name="connsiteY30-878" fmla="*/ 694949 h 2245516"/>
                <a:gd name="connsiteX31-879" fmla="*/ 1746031 w 2408803"/>
                <a:gd name="connsiteY31-880" fmla="*/ 758011 h 2245516"/>
                <a:gd name="connsiteX32-881" fmla="*/ 1702676 w 2408803"/>
                <a:gd name="connsiteY32-882" fmla="*/ 899901 h 2245516"/>
                <a:gd name="connsiteX33-883" fmla="*/ 1651438 w 2408803"/>
                <a:gd name="connsiteY33-884" fmla="*/ 966904 h 2245516"/>
                <a:gd name="connsiteX34-885" fmla="*/ 1651438 w 2408803"/>
                <a:gd name="connsiteY34-886" fmla="*/ 966904 h 2245516"/>
                <a:gd name="connsiteX35-887" fmla="*/ 1627790 w 2408803"/>
                <a:gd name="connsiteY35-888" fmla="*/ 986611 h 2245516"/>
                <a:gd name="connsiteX36-889" fmla="*/ 1604142 w 2408803"/>
                <a:gd name="connsiteY36-890" fmla="*/ 1128501 h 2245516"/>
                <a:gd name="connsiteX37-891" fmla="*/ 1533197 w 2408803"/>
                <a:gd name="connsiteY37-892" fmla="*/ 1258566 h 2245516"/>
                <a:gd name="connsiteX38-893" fmla="*/ 1509548 w 2408803"/>
                <a:gd name="connsiteY38-894" fmla="*/ 1309804 h 2245516"/>
                <a:gd name="connsiteX39-895" fmla="*/ 1525314 w 2408803"/>
                <a:gd name="connsiteY39-896" fmla="*/ 1408339 h 2245516"/>
                <a:gd name="connsiteX40-897" fmla="*/ 1592317 w 2408803"/>
                <a:gd name="connsiteY40-898" fmla="*/ 1491108 h 2245516"/>
                <a:gd name="connsiteX41-899" fmla="*/ 1848507 w 2408803"/>
                <a:gd name="connsiteY41-900" fmla="*/ 1550228 h 2245516"/>
                <a:gd name="connsiteX42-901" fmla="*/ 2077107 w 2408803"/>
                <a:gd name="connsiteY42-902" fmla="*/ 1609349 h 2245516"/>
                <a:gd name="connsiteX43-903" fmla="*/ 2211114 w 2408803"/>
                <a:gd name="connsiteY43-904" fmla="*/ 1652704 h 2245516"/>
                <a:gd name="connsiteX44-905" fmla="*/ 2325414 w 2408803"/>
                <a:gd name="connsiteY44-906" fmla="*/ 1696059 h 2245516"/>
                <a:gd name="connsiteX45-907" fmla="*/ 2360886 w 2408803"/>
                <a:gd name="connsiteY45-908" fmla="*/ 1849773 h 2245516"/>
                <a:gd name="connsiteX46-909" fmla="*/ 2388476 w 2408803"/>
                <a:gd name="connsiteY46-910" fmla="*/ 2050783 h 2245516"/>
                <a:gd name="connsiteX47-911" fmla="*/ 2408183 w 2408803"/>
                <a:gd name="connsiteY47-912" fmla="*/ 2232087 h 2245516"/>
                <a:gd name="connsiteX48-913" fmla="*/ 2404242 w 2408803"/>
                <a:gd name="connsiteY48-914" fmla="*/ 2232087 h 2245516"/>
                <a:gd name="connsiteX49-915" fmla="*/ 1229711 w 2408803"/>
                <a:gd name="connsiteY49-916" fmla="*/ 2236027 h 2245516"/>
                <a:gd name="connsiteX50-917" fmla="*/ 0 w 2408803"/>
                <a:gd name="connsiteY50-918" fmla="*/ 2232087 h 2245516"/>
                <a:gd name="connsiteX0-919" fmla="*/ 0 w 2408803"/>
                <a:gd name="connsiteY0-920" fmla="*/ 2232087 h 2245516"/>
                <a:gd name="connsiteX1-921" fmla="*/ 59121 w 2408803"/>
                <a:gd name="connsiteY1-922" fmla="*/ 1834008 h 2245516"/>
                <a:gd name="connsiteX2-923" fmla="*/ 106417 w 2408803"/>
                <a:gd name="connsiteY2-924" fmla="*/ 1692118 h 2245516"/>
                <a:gd name="connsiteX3-925" fmla="*/ 220717 w 2408803"/>
                <a:gd name="connsiteY3-926" fmla="*/ 1636939 h 2245516"/>
                <a:gd name="connsiteX4-927" fmla="*/ 855280 w 2408803"/>
                <a:gd name="connsiteY4-928" fmla="*/ 1455635 h 2245516"/>
                <a:gd name="connsiteX5-929" fmla="*/ 851338 w 2408803"/>
                <a:gd name="connsiteY5-930" fmla="*/ 1459577 h 2245516"/>
                <a:gd name="connsiteX6-931" fmla="*/ 902576 w 2408803"/>
                <a:gd name="connsiteY6-932" fmla="*/ 1364983 h 2245516"/>
                <a:gd name="connsiteX7-933" fmla="*/ 890752 w 2408803"/>
                <a:gd name="connsiteY7-934" fmla="*/ 1254625 h 2245516"/>
                <a:gd name="connsiteX8-935" fmla="*/ 827690 w 2408803"/>
                <a:gd name="connsiteY8-936" fmla="*/ 1160032 h 2245516"/>
                <a:gd name="connsiteX9-937" fmla="*/ 780393 w 2408803"/>
                <a:gd name="connsiteY9-938" fmla="*/ 1053614 h 2245516"/>
                <a:gd name="connsiteX10-939" fmla="*/ 772511 w 2408803"/>
                <a:gd name="connsiteY10-940" fmla="*/ 970846 h 2245516"/>
                <a:gd name="connsiteX11-941" fmla="*/ 737038 w 2408803"/>
                <a:gd name="connsiteY11-942" fmla="*/ 939314 h 2245516"/>
                <a:gd name="connsiteX12-943" fmla="*/ 685800 w 2408803"/>
                <a:gd name="connsiteY12-944" fmla="*/ 852604 h 2245516"/>
                <a:gd name="connsiteX13-945" fmla="*/ 673976 w 2408803"/>
                <a:gd name="connsiteY13-946" fmla="*/ 742246 h 2245516"/>
                <a:gd name="connsiteX14-947" fmla="*/ 693683 w 2408803"/>
                <a:gd name="connsiteY14-948" fmla="*/ 687066 h 2245516"/>
                <a:gd name="connsiteX15-949" fmla="*/ 681859 w 2408803"/>
                <a:gd name="connsiteY15-950" fmla="*/ 596414 h 2245516"/>
                <a:gd name="connsiteX16-951" fmla="*/ 670035 w 2408803"/>
                <a:gd name="connsiteY16-952" fmla="*/ 501821 h 2245516"/>
                <a:gd name="connsiteX17-953" fmla="*/ 701566 w 2408803"/>
                <a:gd name="connsiteY17-954" fmla="*/ 332342 h 2245516"/>
                <a:gd name="connsiteX18-955" fmla="*/ 752804 w 2408803"/>
                <a:gd name="connsiteY18-956" fmla="*/ 210159 h 2245516"/>
                <a:gd name="connsiteX19-957" fmla="*/ 847397 w 2408803"/>
                <a:gd name="connsiteY19-958" fmla="*/ 127390 h 2245516"/>
                <a:gd name="connsiteX20-959" fmla="*/ 1056290 w 2408803"/>
                <a:gd name="connsiteY20-960" fmla="*/ 20973 h 2245516"/>
                <a:gd name="connsiteX21-961" fmla="*/ 1269124 w 2408803"/>
                <a:gd name="connsiteY21-962" fmla="*/ 1266 h 2245516"/>
                <a:gd name="connsiteX22-963" fmla="*/ 1438604 w 2408803"/>
                <a:gd name="connsiteY22-964" fmla="*/ 40680 h 2245516"/>
                <a:gd name="connsiteX23-965" fmla="*/ 1552904 w 2408803"/>
                <a:gd name="connsiteY23-966" fmla="*/ 99801 h 2245516"/>
                <a:gd name="connsiteX24-967" fmla="*/ 1596259 w 2408803"/>
                <a:gd name="connsiteY24-968" fmla="*/ 154980 h 2245516"/>
                <a:gd name="connsiteX25-969" fmla="*/ 1608082 w 2408803"/>
                <a:gd name="connsiteY25-970" fmla="*/ 214101 h 2245516"/>
                <a:gd name="connsiteX26-971" fmla="*/ 1655380 w 2408803"/>
                <a:gd name="connsiteY26-972" fmla="*/ 237749 h 2245516"/>
                <a:gd name="connsiteX27-973" fmla="*/ 1702676 w 2408803"/>
                <a:gd name="connsiteY27-974" fmla="*/ 308694 h 2245516"/>
                <a:gd name="connsiteX28-975" fmla="*/ 1730266 w 2408803"/>
                <a:gd name="connsiteY28-976" fmla="*/ 430877 h 2245516"/>
                <a:gd name="connsiteX29-977" fmla="*/ 1742090 w 2408803"/>
                <a:gd name="connsiteY29-978" fmla="*/ 600356 h 2245516"/>
                <a:gd name="connsiteX30-979" fmla="*/ 1722383 w 2408803"/>
                <a:gd name="connsiteY30-980" fmla="*/ 694949 h 2245516"/>
                <a:gd name="connsiteX31-981" fmla="*/ 1746031 w 2408803"/>
                <a:gd name="connsiteY31-982" fmla="*/ 758011 h 2245516"/>
                <a:gd name="connsiteX32-983" fmla="*/ 1702676 w 2408803"/>
                <a:gd name="connsiteY32-984" fmla="*/ 899901 h 2245516"/>
                <a:gd name="connsiteX33-985" fmla="*/ 1651438 w 2408803"/>
                <a:gd name="connsiteY33-986" fmla="*/ 966904 h 2245516"/>
                <a:gd name="connsiteX34-987" fmla="*/ 1651438 w 2408803"/>
                <a:gd name="connsiteY34-988" fmla="*/ 966904 h 2245516"/>
                <a:gd name="connsiteX35-989" fmla="*/ 1627790 w 2408803"/>
                <a:gd name="connsiteY35-990" fmla="*/ 986611 h 2245516"/>
                <a:gd name="connsiteX36-991" fmla="*/ 1604142 w 2408803"/>
                <a:gd name="connsiteY36-992" fmla="*/ 1128501 h 2245516"/>
                <a:gd name="connsiteX37-993" fmla="*/ 1533197 w 2408803"/>
                <a:gd name="connsiteY37-994" fmla="*/ 1258566 h 2245516"/>
                <a:gd name="connsiteX38-995" fmla="*/ 1509548 w 2408803"/>
                <a:gd name="connsiteY38-996" fmla="*/ 1309804 h 2245516"/>
                <a:gd name="connsiteX39-997" fmla="*/ 1525314 w 2408803"/>
                <a:gd name="connsiteY39-998" fmla="*/ 1408339 h 2245516"/>
                <a:gd name="connsiteX40-999" fmla="*/ 1592317 w 2408803"/>
                <a:gd name="connsiteY40-1000" fmla="*/ 1491108 h 2245516"/>
                <a:gd name="connsiteX41-1001" fmla="*/ 1848507 w 2408803"/>
                <a:gd name="connsiteY41-1002" fmla="*/ 1550228 h 2245516"/>
                <a:gd name="connsiteX42-1003" fmla="*/ 2077107 w 2408803"/>
                <a:gd name="connsiteY42-1004" fmla="*/ 1609349 h 2245516"/>
                <a:gd name="connsiteX43-1005" fmla="*/ 2211114 w 2408803"/>
                <a:gd name="connsiteY43-1006" fmla="*/ 1652704 h 2245516"/>
                <a:gd name="connsiteX44-1007" fmla="*/ 2325414 w 2408803"/>
                <a:gd name="connsiteY44-1008" fmla="*/ 1696059 h 2245516"/>
                <a:gd name="connsiteX45-1009" fmla="*/ 2360886 w 2408803"/>
                <a:gd name="connsiteY45-1010" fmla="*/ 1849773 h 2245516"/>
                <a:gd name="connsiteX46-1011" fmla="*/ 2388476 w 2408803"/>
                <a:gd name="connsiteY46-1012" fmla="*/ 2050783 h 2245516"/>
                <a:gd name="connsiteX47-1013" fmla="*/ 2408183 w 2408803"/>
                <a:gd name="connsiteY47-1014" fmla="*/ 2232087 h 2245516"/>
                <a:gd name="connsiteX48-1015" fmla="*/ 2404242 w 2408803"/>
                <a:gd name="connsiteY48-1016" fmla="*/ 2232087 h 2245516"/>
                <a:gd name="connsiteX49-1017" fmla="*/ 1229711 w 2408803"/>
                <a:gd name="connsiteY49-1018" fmla="*/ 2236027 h 2245516"/>
                <a:gd name="connsiteX50-1019" fmla="*/ 0 w 2408803"/>
                <a:gd name="connsiteY50-1020" fmla="*/ 2232087 h 2245516"/>
                <a:gd name="connsiteX0-1021" fmla="*/ 0 w 2408803"/>
                <a:gd name="connsiteY0-1022" fmla="*/ 2232087 h 2245516"/>
                <a:gd name="connsiteX1-1023" fmla="*/ 59121 w 2408803"/>
                <a:gd name="connsiteY1-1024" fmla="*/ 1834008 h 2245516"/>
                <a:gd name="connsiteX2-1025" fmla="*/ 106417 w 2408803"/>
                <a:gd name="connsiteY2-1026" fmla="*/ 1692118 h 2245516"/>
                <a:gd name="connsiteX3-1027" fmla="*/ 220717 w 2408803"/>
                <a:gd name="connsiteY3-1028" fmla="*/ 1636939 h 2245516"/>
                <a:gd name="connsiteX4-1029" fmla="*/ 855280 w 2408803"/>
                <a:gd name="connsiteY4-1030" fmla="*/ 1455635 h 2245516"/>
                <a:gd name="connsiteX5-1031" fmla="*/ 981404 w 2408803"/>
                <a:gd name="connsiteY5-1032" fmla="*/ 1467460 h 2245516"/>
                <a:gd name="connsiteX6-1033" fmla="*/ 902576 w 2408803"/>
                <a:gd name="connsiteY6-1034" fmla="*/ 1364983 h 2245516"/>
                <a:gd name="connsiteX7-1035" fmla="*/ 890752 w 2408803"/>
                <a:gd name="connsiteY7-1036" fmla="*/ 1254625 h 2245516"/>
                <a:gd name="connsiteX8-1037" fmla="*/ 827690 w 2408803"/>
                <a:gd name="connsiteY8-1038" fmla="*/ 1160032 h 2245516"/>
                <a:gd name="connsiteX9-1039" fmla="*/ 780393 w 2408803"/>
                <a:gd name="connsiteY9-1040" fmla="*/ 1053614 h 2245516"/>
                <a:gd name="connsiteX10-1041" fmla="*/ 772511 w 2408803"/>
                <a:gd name="connsiteY10-1042" fmla="*/ 970846 h 2245516"/>
                <a:gd name="connsiteX11-1043" fmla="*/ 737038 w 2408803"/>
                <a:gd name="connsiteY11-1044" fmla="*/ 939314 h 2245516"/>
                <a:gd name="connsiteX12-1045" fmla="*/ 685800 w 2408803"/>
                <a:gd name="connsiteY12-1046" fmla="*/ 852604 h 2245516"/>
                <a:gd name="connsiteX13-1047" fmla="*/ 673976 w 2408803"/>
                <a:gd name="connsiteY13-1048" fmla="*/ 742246 h 2245516"/>
                <a:gd name="connsiteX14-1049" fmla="*/ 693683 w 2408803"/>
                <a:gd name="connsiteY14-1050" fmla="*/ 687066 h 2245516"/>
                <a:gd name="connsiteX15-1051" fmla="*/ 681859 w 2408803"/>
                <a:gd name="connsiteY15-1052" fmla="*/ 596414 h 2245516"/>
                <a:gd name="connsiteX16-1053" fmla="*/ 670035 w 2408803"/>
                <a:gd name="connsiteY16-1054" fmla="*/ 501821 h 2245516"/>
                <a:gd name="connsiteX17-1055" fmla="*/ 701566 w 2408803"/>
                <a:gd name="connsiteY17-1056" fmla="*/ 332342 h 2245516"/>
                <a:gd name="connsiteX18-1057" fmla="*/ 752804 w 2408803"/>
                <a:gd name="connsiteY18-1058" fmla="*/ 210159 h 2245516"/>
                <a:gd name="connsiteX19-1059" fmla="*/ 847397 w 2408803"/>
                <a:gd name="connsiteY19-1060" fmla="*/ 127390 h 2245516"/>
                <a:gd name="connsiteX20-1061" fmla="*/ 1056290 w 2408803"/>
                <a:gd name="connsiteY20-1062" fmla="*/ 20973 h 2245516"/>
                <a:gd name="connsiteX21-1063" fmla="*/ 1269124 w 2408803"/>
                <a:gd name="connsiteY21-1064" fmla="*/ 1266 h 2245516"/>
                <a:gd name="connsiteX22-1065" fmla="*/ 1438604 w 2408803"/>
                <a:gd name="connsiteY22-1066" fmla="*/ 40680 h 2245516"/>
                <a:gd name="connsiteX23-1067" fmla="*/ 1552904 w 2408803"/>
                <a:gd name="connsiteY23-1068" fmla="*/ 99801 h 2245516"/>
                <a:gd name="connsiteX24-1069" fmla="*/ 1596259 w 2408803"/>
                <a:gd name="connsiteY24-1070" fmla="*/ 154980 h 2245516"/>
                <a:gd name="connsiteX25-1071" fmla="*/ 1608082 w 2408803"/>
                <a:gd name="connsiteY25-1072" fmla="*/ 214101 h 2245516"/>
                <a:gd name="connsiteX26-1073" fmla="*/ 1655380 w 2408803"/>
                <a:gd name="connsiteY26-1074" fmla="*/ 237749 h 2245516"/>
                <a:gd name="connsiteX27-1075" fmla="*/ 1702676 w 2408803"/>
                <a:gd name="connsiteY27-1076" fmla="*/ 308694 h 2245516"/>
                <a:gd name="connsiteX28-1077" fmla="*/ 1730266 w 2408803"/>
                <a:gd name="connsiteY28-1078" fmla="*/ 430877 h 2245516"/>
                <a:gd name="connsiteX29-1079" fmla="*/ 1742090 w 2408803"/>
                <a:gd name="connsiteY29-1080" fmla="*/ 600356 h 2245516"/>
                <a:gd name="connsiteX30-1081" fmla="*/ 1722383 w 2408803"/>
                <a:gd name="connsiteY30-1082" fmla="*/ 694949 h 2245516"/>
                <a:gd name="connsiteX31-1083" fmla="*/ 1746031 w 2408803"/>
                <a:gd name="connsiteY31-1084" fmla="*/ 758011 h 2245516"/>
                <a:gd name="connsiteX32-1085" fmla="*/ 1702676 w 2408803"/>
                <a:gd name="connsiteY32-1086" fmla="*/ 899901 h 2245516"/>
                <a:gd name="connsiteX33-1087" fmla="*/ 1651438 w 2408803"/>
                <a:gd name="connsiteY33-1088" fmla="*/ 966904 h 2245516"/>
                <a:gd name="connsiteX34-1089" fmla="*/ 1651438 w 2408803"/>
                <a:gd name="connsiteY34-1090" fmla="*/ 966904 h 2245516"/>
                <a:gd name="connsiteX35-1091" fmla="*/ 1627790 w 2408803"/>
                <a:gd name="connsiteY35-1092" fmla="*/ 986611 h 2245516"/>
                <a:gd name="connsiteX36-1093" fmla="*/ 1604142 w 2408803"/>
                <a:gd name="connsiteY36-1094" fmla="*/ 1128501 h 2245516"/>
                <a:gd name="connsiteX37-1095" fmla="*/ 1533197 w 2408803"/>
                <a:gd name="connsiteY37-1096" fmla="*/ 1258566 h 2245516"/>
                <a:gd name="connsiteX38-1097" fmla="*/ 1509548 w 2408803"/>
                <a:gd name="connsiteY38-1098" fmla="*/ 1309804 h 2245516"/>
                <a:gd name="connsiteX39-1099" fmla="*/ 1525314 w 2408803"/>
                <a:gd name="connsiteY39-1100" fmla="*/ 1408339 h 2245516"/>
                <a:gd name="connsiteX40-1101" fmla="*/ 1592317 w 2408803"/>
                <a:gd name="connsiteY40-1102" fmla="*/ 1491108 h 2245516"/>
                <a:gd name="connsiteX41-1103" fmla="*/ 1848507 w 2408803"/>
                <a:gd name="connsiteY41-1104" fmla="*/ 1550228 h 2245516"/>
                <a:gd name="connsiteX42-1105" fmla="*/ 2077107 w 2408803"/>
                <a:gd name="connsiteY42-1106" fmla="*/ 1609349 h 2245516"/>
                <a:gd name="connsiteX43-1107" fmla="*/ 2211114 w 2408803"/>
                <a:gd name="connsiteY43-1108" fmla="*/ 1652704 h 2245516"/>
                <a:gd name="connsiteX44-1109" fmla="*/ 2325414 w 2408803"/>
                <a:gd name="connsiteY44-1110" fmla="*/ 1696059 h 2245516"/>
                <a:gd name="connsiteX45-1111" fmla="*/ 2360886 w 2408803"/>
                <a:gd name="connsiteY45-1112" fmla="*/ 1849773 h 2245516"/>
                <a:gd name="connsiteX46-1113" fmla="*/ 2388476 w 2408803"/>
                <a:gd name="connsiteY46-1114" fmla="*/ 2050783 h 2245516"/>
                <a:gd name="connsiteX47-1115" fmla="*/ 2408183 w 2408803"/>
                <a:gd name="connsiteY47-1116" fmla="*/ 2232087 h 2245516"/>
                <a:gd name="connsiteX48-1117" fmla="*/ 2404242 w 2408803"/>
                <a:gd name="connsiteY48-1118" fmla="*/ 2232087 h 2245516"/>
                <a:gd name="connsiteX49-1119" fmla="*/ 1229711 w 2408803"/>
                <a:gd name="connsiteY49-1120" fmla="*/ 2236027 h 2245516"/>
                <a:gd name="connsiteX50-1121" fmla="*/ 0 w 2408803"/>
                <a:gd name="connsiteY50-1122" fmla="*/ 2232087 h 2245516"/>
                <a:gd name="connsiteX0-1123" fmla="*/ 0 w 2408803"/>
                <a:gd name="connsiteY0-1124" fmla="*/ 2232087 h 2245516"/>
                <a:gd name="connsiteX1-1125" fmla="*/ 59121 w 2408803"/>
                <a:gd name="connsiteY1-1126" fmla="*/ 1834008 h 2245516"/>
                <a:gd name="connsiteX2-1127" fmla="*/ 106417 w 2408803"/>
                <a:gd name="connsiteY2-1128" fmla="*/ 1692118 h 2245516"/>
                <a:gd name="connsiteX3-1129" fmla="*/ 220717 w 2408803"/>
                <a:gd name="connsiteY3-1130" fmla="*/ 1636939 h 2245516"/>
                <a:gd name="connsiteX4-1131" fmla="*/ 855280 w 2408803"/>
                <a:gd name="connsiteY4-1132" fmla="*/ 1455635 h 2245516"/>
                <a:gd name="connsiteX5-1133" fmla="*/ 878929 w 2408803"/>
                <a:gd name="connsiteY5-1134" fmla="*/ 1400457 h 2245516"/>
                <a:gd name="connsiteX6-1135" fmla="*/ 902576 w 2408803"/>
                <a:gd name="connsiteY6-1136" fmla="*/ 1364983 h 2245516"/>
                <a:gd name="connsiteX7-1137" fmla="*/ 890752 w 2408803"/>
                <a:gd name="connsiteY7-1138" fmla="*/ 1254625 h 2245516"/>
                <a:gd name="connsiteX8-1139" fmla="*/ 827690 w 2408803"/>
                <a:gd name="connsiteY8-1140" fmla="*/ 1160032 h 2245516"/>
                <a:gd name="connsiteX9-1141" fmla="*/ 780393 w 2408803"/>
                <a:gd name="connsiteY9-1142" fmla="*/ 1053614 h 2245516"/>
                <a:gd name="connsiteX10-1143" fmla="*/ 772511 w 2408803"/>
                <a:gd name="connsiteY10-1144" fmla="*/ 970846 h 2245516"/>
                <a:gd name="connsiteX11-1145" fmla="*/ 737038 w 2408803"/>
                <a:gd name="connsiteY11-1146" fmla="*/ 939314 h 2245516"/>
                <a:gd name="connsiteX12-1147" fmla="*/ 685800 w 2408803"/>
                <a:gd name="connsiteY12-1148" fmla="*/ 852604 h 2245516"/>
                <a:gd name="connsiteX13-1149" fmla="*/ 673976 w 2408803"/>
                <a:gd name="connsiteY13-1150" fmla="*/ 742246 h 2245516"/>
                <a:gd name="connsiteX14-1151" fmla="*/ 693683 w 2408803"/>
                <a:gd name="connsiteY14-1152" fmla="*/ 687066 h 2245516"/>
                <a:gd name="connsiteX15-1153" fmla="*/ 681859 w 2408803"/>
                <a:gd name="connsiteY15-1154" fmla="*/ 596414 h 2245516"/>
                <a:gd name="connsiteX16-1155" fmla="*/ 670035 w 2408803"/>
                <a:gd name="connsiteY16-1156" fmla="*/ 501821 h 2245516"/>
                <a:gd name="connsiteX17-1157" fmla="*/ 701566 w 2408803"/>
                <a:gd name="connsiteY17-1158" fmla="*/ 332342 h 2245516"/>
                <a:gd name="connsiteX18-1159" fmla="*/ 752804 w 2408803"/>
                <a:gd name="connsiteY18-1160" fmla="*/ 210159 h 2245516"/>
                <a:gd name="connsiteX19-1161" fmla="*/ 847397 w 2408803"/>
                <a:gd name="connsiteY19-1162" fmla="*/ 127390 h 2245516"/>
                <a:gd name="connsiteX20-1163" fmla="*/ 1056290 w 2408803"/>
                <a:gd name="connsiteY20-1164" fmla="*/ 20973 h 2245516"/>
                <a:gd name="connsiteX21-1165" fmla="*/ 1269124 w 2408803"/>
                <a:gd name="connsiteY21-1166" fmla="*/ 1266 h 2245516"/>
                <a:gd name="connsiteX22-1167" fmla="*/ 1438604 w 2408803"/>
                <a:gd name="connsiteY22-1168" fmla="*/ 40680 h 2245516"/>
                <a:gd name="connsiteX23-1169" fmla="*/ 1552904 w 2408803"/>
                <a:gd name="connsiteY23-1170" fmla="*/ 99801 h 2245516"/>
                <a:gd name="connsiteX24-1171" fmla="*/ 1596259 w 2408803"/>
                <a:gd name="connsiteY24-1172" fmla="*/ 154980 h 2245516"/>
                <a:gd name="connsiteX25-1173" fmla="*/ 1608082 w 2408803"/>
                <a:gd name="connsiteY25-1174" fmla="*/ 214101 h 2245516"/>
                <a:gd name="connsiteX26-1175" fmla="*/ 1655380 w 2408803"/>
                <a:gd name="connsiteY26-1176" fmla="*/ 237749 h 2245516"/>
                <a:gd name="connsiteX27-1177" fmla="*/ 1702676 w 2408803"/>
                <a:gd name="connsiteY27-1178" fmla="*/ 308694 h 2245516"/>
                <a:gd name="connsiteX28-1179" fmla="*/ 1730266 w 2408803"/>
                <a:gd name="connsiteY28-1180" fmla="*/ 430877 h 2245516"/>
                <a:gd name="connsiteX29-1181" fmla="*/ 1742090 w 2408803"/>
                <a:gd name="connsiteY29-1182" fmla="*/ 600356 h 2245516"/>
                <a:gd name="connsiteX30-1183" fmla="*/ 1722383 w 2408803"/>
                <a:gd name="connsiteY30-1184" fmla="*/ 694949 h 2245516"/>
                <a:gd name="connsiteX31-1185" fmla="*/ 1746031 w 2408803"/>
                <a:gd name="connsiteY31-1186" fmla="*/ 758011 h 2245516"/>
                <a:gd name="connsiteX32-1187" fmla="*/ 1702676 w 2408803"/>
                <a:gd name="connsiteY32-1188" fmla="*/ 899901 h 2245516"/>
                <a:gd name="connsiteX33-1189" fmla="*/ 1651438 w 2408803"/>
                <a:gd name="connsiteY33-1190" fmla="*/ 966904 h 2245516"/>
                <a:gd name="connsiteX34-1191" fmla="*/ 1651438 w 2408803"/>
                <a:gd name="connsiteY34-1192" fmla="*/ 966904 h 2245516"/>
                <a:gd name="connsiteX35-1193" fmla="*/ 1627790 w 2408803"/>
                <a:gd name="connsiteY35-1194" fmla="*/ 986611 h 2245516"/>
                <a:gd name="connsiteX36-1195" fmla="*/ 1604142 w 2408803"/>
                <a:gd name="connsiteY36-1196" fmla="*/ 1128501 h 2245516"/>
                <a:gd name="connsiteX37-1197" fmla="*/ 1533197 w 2408803"/>
                <a:gd name="connsiteY37-1198" fmla="*/ 1258566 h 2245516"/>
                <a:gd name="connsiteX38-1199" fmla="*/ 1509548 w 2408803"/>
                <a:gd name="connsiteY38-1200" fmla="*/ 1309804 h 2245516"/>
                <a:gd name="connsiteX39-1201" fmla="*/ 1525314 w 2408803"/>
                <a:gd name="connsiteY39-1202" fmla="*/ 1408339 h 2245516"/>
                <a:gd name="connsiteX40-1203" fmla="*/ 1592317 w 2408803"/>
                <a:gd name="connsiteY40-1204" fmla="*/ 1491108 h 2245516"/>
                <a:gd name="connsiteX41-1205" fmla="*/ 1848507 w 2408803"/>
                <a:gd name="connsiteY41-1206" fmla="*/ 1550228 h 2245516"/>
                <a:gd name="connsiteX42-1207" fmla="*/ 2077107 w 2408803"/>
                <a:gd name="connsiteY42-1208" fmla="*/ 1609349 h 2245516"/>
                <a:gd name="connsiteX43-1209" fmla="*/ 2211114 w 2408803"/>
                <a:gd name="connsiteY43-1210" fmla="*/ 1652704 h 2245516"/>
                <a:gd name="connsiteX44-1211" fmla="*/ 2325414 w 2408803"/>
                <a:gd name="connsiteY44-1212" fmla="*/ 1696059 h 2245516"/>
                <a:gd name="connsiteX45-1213" fmla="*/ 2360886 w 2408803"/>
                <a:gd name="connsiteY45-1214" fmla="*/ 1849773 h 2245516"/>
                <a:gd name="connsiteX46-1215" fmla="*/ 2388476 w 2408803"/>
                <a:gd name="connsiteY46-1216" fmla="*/ 2050783 h 2245516"/>
                <a:gd name="connsiteX47-1217" fmla="*/ 2408183 w 2408803"/>
                <a:gd name="connsiteY47-1218" fmla="*/ 2232087 h 2245516"/>
                <a:gd name="connsiteX48-1219" fmla="*/ 2404242 w 2408803"/>
                <a:gd name="connsiteY48-1220" fmla="*/ 2232087 h 2245516"/>
                <a:gd name="connsiteX49-1221" fmla="*/ 1229711 w 2408803"/>
                <a:gd name="connsiteY49-1222" fmla="*/ 2236027 h 2245516"/>
                <a:gd name="connsiteX50-1223" fmla="*/ 0 w 2408803"/>
                <a:gd name="connsiteY50-1224" fmla="*/ 2232087 h 2245516"/>
                <a:gd name="connsiteX0-1225" fmla="*/ 0 w 2408803"/>
                <a:gd name="connsiteY0-1226" fmla="*/ 2232087 h 2245516"/>
                <a:gd name="connsiteX1-1227" fmla="*/ 59121 w 2408803"/>
                <a:gd name="connsiteY1-1228" fmla="*/ 1834008 h 2245516"/>
                <a:gd name="connsiteX2-1229" fmla="*/ 106417 w 2408803"/>
                <a:gd name="connsiteY2-1230" fmla="*/ 1692118 h 2245516"/>
                <a:gd name="connsiteX3-1231" fmla="*/ 220717 w 2408803"/>
                <a:gd name="connsiteY3-1232" fmla="*/ 1636939 h 2245516"/>
                <a:gd name="connsiteX4-1233" fmla="*/ 855280 w 2408803"/>
                <a:gd name="connsiteY4-1234" fmla="*/ 1455635 h 2245516"/>
                <a:gd name="connsiteX5-1235" fmla="*/ 878929 w 2408803"/>
                <a:gd name="connsiteY5-1236" fmla="*/ 1400457 h 2245516"/>
                <a:gd name="connsiteX6-1237" fmla="*/ 902576 w 2408803"/>
                <a:gd name="connsiteY6-1238" fmla="*/ 1364983 h 2245516"/>
                <a:gd name="connsiteX7-1239" fmla="*/ 890752 w 2408803"/>
                <a:gd name="connsiteY7-1240" fmla="*/ 1254625 h 2245516"/>
                <a:gd name="connsiteX8-1241" fmla="*/ 827690 w 2408803"/>
                <a:gd name="connsiteY8-1242" fmla="*/ 1160032 h 2245516"/>
                <a:gd name="connsiteX9-1243" fmla="*/ 780393 w 2408803"/>
                <a:gd name="connsiteY9-1244" fmla="*/ 1053614 h 2245516"/>
                <a:gd name="connsiteX10-1245" fmla="*/ 772511 w 2408803"/>
                <a:gd name="connsiteY10-1246" fmla="*/ 970846 h 2245516"/>
                <a:gd name="connsiteX11-1247" fmla="*/ 737038 w 2408803"/>
                <a:gd name="connsiteY11-1248" fmla="*/ 939314 h 2245516"/>
                <a:gd name="connsiteX12-1249" fmla="*/ 685800 w 2408803"/>
                <a:gd name="connsiteY12-1250" fmla="*/ 852604 h 2245516"/>
                <a:gd name="connsiteX13-1251" fmla="*/ 673976 w 2408803"/>
                <a:gd name="connsiteY13-1252" fmla="*/ 742246 h 2245516"/>
                <a:gd name="connsiteX14-1253" fmla="*/ 693683 w 2408803"/>
                <a:gd name="connsiteY14-1254" fmla="*/ 687066 h 2245516"/>
                <a:gd name="connsiteX15-1255" fmla="*/ 681859 w 2408803"/>
                <a:gd name="connsiteY15-1256" fmla="*/ 596414 h 2245516"/>
                <a:gd name="connsiteX16-1257" fmla="*/ 670035 w 2408803"/>
                <a:gd name="connsiteY16-1258" fmla="*/ 501821 h 2245516"/>
                <a:gd name="connsiteX17-1259" fmla="*/ 701566 w 2408803"/>
                <a:gd name="connsiteY17-1260" fmla="*/ 332342 h 2245516"/>
                <a:gd name="connsiteX18-1261" fmla="*/ 752804 w 2408803"/>
                <a:gd name="connsiteY18-1262" fmla="*/ 210159 h 2245516"/>
                <a:gd name="connsiteX19-1263" fmla="*/ 847397 w 2408803"/>
                <a:gd name="connsiteY19-1264" fmla="*/ 127390 h 2245516"/>
                <a:gd name="connsiteX20-1265" fmla="*/ 1056290 w 2408803"/>
                <a:gd name="connsiteY20-1266" fmla="*/ 20973 h 2245516"/>
                <a:gd name="connsiteX21-1267" fmla="*/ 1269124 w 2408803"/>
                <a:gd name="connsiteY21-1268" fmla="*/ 1266 h 2245516"/>
                <a:gd name="connsiteX22-1269" fmla="*/ 1438604 w 2408803"/>
                <a:gd name="connsiteY22-1270" fmla="*/ 40680 h 2245516"/>
                <a:gd name="connsiteX23-1271" fmla="*/ 1552904 w 2408803"/>
                <a:gd name="connsiteY23-1272" fmla="*/ 99801 h 2245516"/>
                <a:gd name="connsiteX24-1273" fmla="*/ 1596259 w 2408803"/>
                <a:gd name="connsiteY24-1274" fmla="*/ 154980 h 2245516"/>
                <a:gd name="connsiteX25-1275" fmla="*/ 1608082 w 2408803"/>
                <a:gd name="connsiteY25-1276" fmla="*/ 214101 h 2245516"/>
                <a:gd name="connsiteX26-1277" fmla="*/ 1655380 w 2408803"/>
                <a:gd name="connsiteY26-1278" fmla="*/ 237749 h 2245516"/>
                <a:gd name="connsiteX27-1279" fmla="*/ 1702676 w 2408803"/>
                <a:gd name="connsiteY27-1280" fmla="*/ 308694 h 2245516"/>
                <a:gd name="connsiteX28-1281" fmla="*/ 1730266 w 2408803"/>
                <a:gd name="connsiteY28-1282" fmla="*/ 430877 h 2245516"/>
                <a:gd name="connsiteX29-1283" fmla="*/ 1742090 w 2408803"/>
                <a:gd name="connsiteY29-1284" fmla="*/ 600356 h 2245516"/>
                <a:gd name="connsiteX30-1285" fmla="*/ 1722383 w 2408803"/>
                <a:gd name="connsiteY30-1286" fmla="*/ 694949 h 2245516"/>
                <a:gd name="connsiteX31-1287" fmla="*/ 1746031 w 2408803"/>
                <a:gd name="connsiteY31-1288" fmla="*/ 758011 h 2245516"/>
                <a:gd name="connsiteX32-1289" fmla="*/ 1702676 w 2408803"/>
                <a:gd name="connsiteY32-1290" fmla="*/ 899901 h 2245516"/>
                <a:gd name="connsiteX33-1291" fmla="*/ 1651438 w 2408803"/>
                <a:gd name="connsiteY33-1292" fmla="*/ 966904 h 2245516"/>
                <a:gd name="connsiteX34-1293" fmla="*/ 1651438 w 2408803"/>
                <a:gd name="connsiteY34-1294" fmla="*/ 966904 h 2245516"/>
                <a:gd name="connsiteX35-1295" fmla="*/ 1627790 w 2408803"/>
                <a:gd name="connsiteY35-1296" fmla="*/ 986611 h 2245516"/>
                <a:gd name="connsiteX36-1297" fmla="*/ 1604142 w 2408803"/>
                <a:gd name="connsiteY36-1298" fmla="*/ 1128501 h 2245516"/>
                <a:gd name="connsiteX37-1299" fmla="*/ 1533197 w 2408803"/>
                <a:gd name="connsiteY37-1300" fmla="*/ 1258566 h 2245516"/>
                <a:gd name="connsiteX38-1301" fmla="*/ 1509548 w 2408803"/>
                <a:gd name="connsiteY38-1302" fmla="*/ 1309804 h 2245516"/>
                <a:gd name="connsiteX39-1303" fmla="*/ 1525314 w 2408803"/>
                <a:gd name="connsiteY39-1304" fmla="*/ 1408339 h 2245516"/>
                <a:gd name="connsiteX40-1305" fmla="*/ 1592317 w 2408803"/>
                <a:gd name="connsiteY40-1306" fmla="*/ 1491108 h 2245516"/>
                <a:gd name="connsiteX41-1307" fmla="*/ 1848507 w 2408803"/>
                <a:gd name="connsiteY41-1308" fmla="*/ 1550228 h 2245516"/>
                <a:gd name="connsiteX42-1309" fmla="*/ 2077107 w 2408803"/>
                <a:gd name="connsiteY42-1310" fmla="*/ 1609349 h 2245516"/>
                <a:gd name="connsiteX43-1311" fmla="*/ 2211114 w 2408803"/>
                <a:gd name="connsiteY43-1312" fmla="*/ 1652704 h 2245516"/>
                <a:gd name="connsiteX44-1313" fmla="*/ 2325414 w 2408803"/>
                <a:gd name="connsiteY44-1314" fmla="*/ 1696059 h 2245516"/>
                <a:gd name="connsiteX45-1315" fmla="*/ 2360886 w 2408803"/>
                <a:gd name="connsiteY45-1316" fmla="*/ 1849773 h 2245516"/>
                <a:gd name="connsiteX46-1317" fmla="*/ 2388476 w 2408803"/>
                <a:gd name="connsiteY46-1318" fmla="*/ 2050783 h 2245516"/>
                <a:gd name="connsiteX47-1319" fmla="*/ 2408183 w 2408803"/>
                <a:gd name="connsiteY47-1320" fmla="*/ 2232087 h 2245516"/>
                <a:gd name="connsiteX48-1321" fmla="*/ 2404242 w 2408803"/>
                <a:gd name="connsiteY48-1322" fmla="*/ 2232087 h 2245516"/>
                <a:gd name="connsiteX49-1323" fmla="*/ 1229711 w 2408803"/>
                <a:gd name="connsiteY49-1324" fmla="*/ 2236027 h 2245516"/>
                <a:gd name="connsiteX50-1325" fmla="*/ 0 w 2408803"/>
                <a:gd name="connsiteY50-1326" fmla="*/ 2232087 h 2245516"/>
                <a:gd name="connsiteX0-1327" fmla="*/ 0 w 2408803"/>
                <a:gd name="connsiteY0-1328" fmla="*/ 2232087 h 2245516"/>
                <a:gd name="connsiteX1-1329" fmla="*/ 59121 w 2408803"/>
                <a:gd name="connsiteY1-1330" fmla="*/ 1834008 h 2245516"/>
                <a:gd name="connsiteX2-1331" fmla="*/ 106417 w 2408803"/>
                <a:gd name="connsiteY2-1332" fmla="*/ 1692118 h 2245516"/>
                <a:gd name="connsiteX3-1333" fmla="*/ 220717 w 2408803"/>
                <a:gd name="connsiteY3-1334" fmla="*/ 1636939 h 2245516"/>
                <a:gd name="connsiteX4-1335" fmla="*/ 855280 w 2408803"/>
                <a:gd name="connsiteY4-1336" fmla="*/ 1455635 h 2245516"/>
                <a:gd name="connsiteX5-1337" fmla="*/ 878929 w 2408803"/>
                <a:gd name="connsiteY5-1338" fmla="*/ 1400457 h 2245516"/>
                <a:gd name="connsiteX6-1339" fmla="*/ 902576 w 2408803"/>
                <a:gd name="connsiteY6-1340" fmla="*/ 1364983 h 2245516"/>
                <a:gd name="connsiteX7-1341" fmla="*/ 890752 w 2408803"/>
                <a:gd name="connsiteY7-1342" fmla="*/ 1254625 h 2245516"/>
                <a:gd name="connsiteX8-1343" fmla="*/ 827690 w 2408803"/>
                <a:gd name="connsiteY8-1344" fmla="*/ 1160032 h 2245516"/>
                <a:gd name="connsiteX9-1345" fmla="*/ 780393 w 2408803"/>
                <a:gd name="connsiteY9-1346" fmla="*/ 1053614 h 2245516"/>
                <a:gd name="connsiteX10-1347" fmla="*/ 772511 w 2408803"/>
                <a:gd name="connsiteY10-1348" fmla="*/ 970846 h 2245516"/>
                <a:gd name="connsiteX11-1349" fmla="*/ 737038 w 2408803"/>
                <a:gd name="connsiteY11-1350" fmla="*/ 939314 h 2245516"/>
                <a:gd name="connsiteX12-1351" fmla="*/ 685800 w 2408803"/>
                <a:gd name="connsiteY12-1352" fmla="*/ 852604 h 2245516"/>
                <a:gd name="connsiteX13-1353" fmla="*/ 673976 w 2408803"/>
                <a:gd name="connsiteY13-1354" fmla="*/ 742246 h 2245516"/>
                <a:gd name="connsiteX14-1355" fmla="*/ 693683 w 2408803"/>
                <a:gd name="connsiteY14-1356" fmla="*/ 687066 h 2245516"/>
                <a:gd name="connsiteX15-1357" fmla="*/ 681859 w 2408803"/>
                <a:gd name="connsiteY15-1358" fmla="*/ 596414 h 2245516"/>
                <a:gd name="connsiteX16-1359" fmla="*/ 670035 w 2408803"/>
                <a:gd name="connsiteY16-1360" fmla="*/ 501821 h 2245516"/>
                <a:gd name="connsiteX17-1361" fmla="*/ 701566 w 2408803"/>
                <a:gd name="connsiteY17-1362" fmla="*/ 332342 h 2245516"/>
                <a:gd name="connsiteX18-1363" fmla="*/ 752804 w 2408803"/>
                <a:gd name="connsiteY18-1364" fmla="*/ 210159 h 2245516"/>
                <a:gd name="connsiteX19-1365" fmla="*/ 847397 w 2408803"/>
                <a:gd name="connsiteY19-1366" fmla="*/ 127390 h 2245516"/>
                <a:gd name="connsiteX20-1367" fmla="*/ 1056290 w 2408803"/>
                <a:gd name="connsiteY20-1368" fmla="*/ 20973 h 2245516"/>
                <a:gd name="connsiteX21-1369" fmla="*/ 1269124 w 2408803"/>
                <a:gd name="connsiteY21-1370" fmla="*/ 1266 h 2245516"/>
                <a:gd name="connsiteX22-1371" fmla="*/ 1438604 w 2408803"/>
                <a:gd name="connsiteY22-1372" fmla="*/ 40680 h 2245516"/>
                <a:gd name="connsiteX23-1373" fmla="*/ 1552904 w 2408803"/>
                <a:gd name="connsiteY23-1374" fmla="*/ 99801 h 2245516"/>
                <a:gd name="connsiteX24-1375" fmla="*/ 1596259 w 2408803"/>
                <a:gd name="connsiteY24-1376" fmla="*/ 154980 h 2245516"/>
                <a:gd name="connsiteX25-1377" fmla="*/ 1608082 w 2408803"/>
                <a:gd name="connsiteY25-1378" fmla="*/ 214101 h 2245516"/>
                <a:gd name="connsiteX26-1379" fmla="*/ 1655380 w 2408803"/>
                <a:gd name="connsiteY26-1380" fmla="*/ 237749 h 2245516"/>
                <a:gd name="connsiteX27-1381" fmla="*/ 1702676 w 2408803"/>
                <a:gd name="connsiteY27-1382" fmla="*/ 308694 h 2245516"/>
                <a:gd name="connsiteX28-1383" fmla="*/ 1730266 w 2408803"/>
                <a:gd name="connsiteY28-1384" fmla="*/ 430877 h 2245516"/>
                <a:gd name="connsiteX29-1385" fmla="*/ 1742090 w 2408803"/>
                <a:gd name="connsiteY29-1386" fmla="*/ 600356 h 2245516"/>
                <a:gd name="connsiteX30-1387" fmla="*/ 1722383 w 2408803"/>
                <a:gd name="connsiteY30-1388" fmla="*/ 694949 h 2245516"/>
                <a:gd name="connsiteX31-1389" fmla="*/ 1746031 w 2408803"/>
                <a:gd name="connsiteY31-1390" fmla="*/ 758011 h 2245516"/>
                <a:gd name="connsiteX32-1391" fmla="*/ 1702676 w 2408803"/>
                <a:gd name="connsiteY32-1392" fmla="*/ 899901 h 2245516"/>
                <a:gd name="connsiteX33-1393" fmla="*/ 1651438 w 2408803"/>
                <a:gd name="connsiteY33-1394" fmla="*/ 966904 h 2245516"/>
                <a:gd name="connsiteX34-1395" fmla="*/ 1651438 w 2408803"/>
                <a:gd name="connsiteY34-1396" fmla="*/ 966904 h 2245516"/>
                <a:gd name="connsiteX35-1397" fmla="*/ 1627790 w 2408803"/>
                <a:gd name="connsiteY35-1398" fmla="*/ 986611 h 2245516"/>
                <a:gd name="connsiteX36-1399" fmla="*/ 1604142 w 2408803"/>
                <a:gd name="connsiteY36-1400" fmla="*/ 1128501 h 2245516"/>
                <a:gd name="connsiteX37-1401" fmla="*/ 1533197 w 2408803"/>
                <a:gd name="connsiteY37-1402" fmla="*/ 1258566 h 2245516"/>
                <a:gd name="connsiteX38-1403" fmla="*/ 1509548 w 2408803"/>
                <a:gd name="connsiteY38-1404" fmla="*/ 1309804 h 2245516"/>
                <a:gd name="connsiteX39-1405" fmla="*/ 1525314 w 2408803"/>
                <a:gd name="connsiteY39-1406" fmla="*/ 1408339 h 2245516"/>
                <a:gd name="connsiteX40-1407" fmla="*/ 1548962 w 2408803"/>
                <a:gd name="connsiteY40-1408" fmla="*/ 1439871 h 2245516"/>
                <a:gd name="connsiteX41-1409" fmla="*/ 1592317 w 2408803"/>
                <a:gd name="connsiteY41-1410" fmla="*/ 1491108 h 2245516"/>
                <a:gd name="connsiteX42-1411" fmla="*/ 1848507 w 2408803"/>
                <a:gd name="connsiteY42-1412" fmla="*/ 1550228 h 2245516"/>
                <a:gd name="connsiteX43-1413" fmla="*/ 2077107 w 2408803"/>
                <a:gd name="connsiteY43-1414" fmla="*/ 1609349 h 2245516"/>
                <a:gd name="connsiteX44-1415" fmla="*/ 2211114 w 2408803"/>
                <a:gd name="connsiteY44-1416" fmla="*/ 1652704 h 2245516"/>
                <a:gd name="connsiteX45-1417" fmla="*/ 2325414 w 2408803"/>
                <a:gd name="connsiteY45-1418" fmla="*/ 1696059 h 2245516"/>
                <a:gd name="connsiteX46-1419" fmla="*/ 2360886 w 2408803"/>
                <a:gd name="connsiteY46-1420" fmla="*/ 1849773 h 2245516"/>
                <a:gd name="connsiteX47-1421" fmla="*/ 2388476 w 2408803"/>
                <a:gd name="connsiteY47-1422" fmla="*/ 2050783 h 2245516"/>
                <a:gd name="connsiteX48-1423" fmla="*/ 2408183 w 2408803"/>
                <a:gd name="connsiteY48-1424" fmla="*/ 2232087 h 2245516"/>
                <a:gd name="connsiteX49-1425" fmla="*/ 2404242 w 2408803"/>
                <a:gd name="connsiteY49-1426" fmla="*/ 2232087 h 2245516"/>
                <a:gd name="connsiteX50-1427" fmla="*/ 1229711 w 2408803"/>
                <a:gd name="connsiteY50-1428" fmla="*/ 2236027 h 2245516"/>
                <a:gd name="connsiteX51" fmla="*/ 0 w 2408803"/>
                <a:gd name="connsiteY51" fmla="*/ 2232087 h 2245516"/>
                <a:gd name="connsiteX0-1429" fmla="*/ 0 w 2408803"/>
                <a:gd name="connsiteY0-1430" fmla="*/ 2232087 h 2245516"/>
                <a:gd name="connsiteX1-1431" fmla="*/ 59121 w 2408803"/>
                <a:gd name="connsiteY1-1432" fmla="*/ 1834008 h 2245516"/>
                <a:gd name="connsiteX2-1433" fmla="*/ 106417 w 2408803"/>
                <a:gd name="connsiteY2-1434" fmla="*/ 1692118 h 2245516"/>
                <a:gd name="connsiteX3-1435" fmla="*/ 220717 w 2408803"/>
                <a:gd name="connsiteY3-1436" fmla="*/ 1636939 h 2245516"/>
                <a:gd name="connsiteX4-1437" fmla="*/ 855280 w 2408803"/>
                <a:gd name="connsiteY4-1438" fmla="*/ 1455635 h 2245516"/>
                <a:gd name="connsiteX5-1439" fmla="*/ 878929 w 2408803"/>
                <a:gd name="connsiteY5-1440" fmla="*/ 1400457 h 2245516"/>
                <a:gd name="connsiteX6-1441" fmla="*/ 902576 w 2408803"/>
                <a:gd name="connsiteY6-1442" fmla="*/ 1364983 h 2245516"/>
                <a:gd name="connsiteX7-1443" fmla="*/ 890752 w 2408803"/>
                <a:gd name="connsiteY7-1444" fmla="*/ 1254625 h 2245516"/>
                <a:gd name="connsiteX8-1445" fmla="*/ 827690 w 2408803"/>
                <a:gd name="connsiteY8-1446" fmla="*/ 1160032 h 2245516"/>
                <a:gd name="connsiteX9-1447" fmla="*/ 780393 w 2408803"/>
                <a:gd name="connsiteY9-1448" fmla="*/ 1053614 h 2245516"/>
                <a:gd name="connsiteX10-1449" fmla="*/ 772511 w 2408803"/>
                <a:gd name="connsiteY10-1450" fmla="*/ 970846 h 2245516"/>
                <a:gd name="connsiteX11-1451" fmla="*/ 737038 w 2408803"/>
                <a:gd name="connsiteY11-1452" fmla="*/ 939314 h 2245516"/>
                <a:gd name="connsiteX12-1453" fmla="*/ 685800 w 2408803"/>
                <a:gd name="connsiteY12-1454" fmla="*/ 852604 h 2245516"/>
                <a:gd name="connsiteX13-1455" fmla="*/ 673976 w 2408803"/>
                <a:gd name="connsiteY13-1456" fmla="*/ 742246 h 2245516"/>
                <a:gd name="connsiteX14-1457" fmla="*/ 693683 w 2408803"/>
                <a:gd name="connsiteY14-1458" fmla="*/ 687066 h 2245516"/>
                <a:gd name="connsiteX15-1459" fmla="*/ 681859 w 2408803"/>
                <a:gd name="connsiteY15-1460" fmla="*/ 596414 h 2245516"/>
                <a:gd name="connsiteX16-1461" fmla="*/ 670035 w 2408803"/>
                <a:gd name="connsiteY16-1462" fmla="*/ 501821 h 2245516"/>
                <a:gd name="connsiteX17-1463" fmla="*/ 701566 w 2408803"/>
                <a:gd name="connsiteY17-1464" fmla="*/ 332342 h 2245516"/>
                <a:gd name="connsiteX18-1465" fmla="*/ 752804 w 2408803"/>
                <a:gd name="connsiteY18-1466" fmla="*/ 210159 h 2245516"/>
                <a:gd name="connsiteX19-1467" fmla="*/ 847397 w 2408803"/>
                <a:gd name="connsiteY19-1468" fmla="*/ 127390 h 2245516"/>
                <a:gd name="connsiteX20-1469" fmla="*/ 1056290 w 2408803"/>
                <a:gd name="connsiteY20-1470" fmla="*/ 20973 h 2245516"/>
                <a:gd name="connsiteX21-1471" fmla="*/ 1269124 w 2408803"/>
                <a:gd name="connsiteY21-1472" fmla="*/ 1266 h 2245516"/>
                <a:gd name="connsiteX22-1473" fmla="*/ 1438604 w 2408803"/>
                <a:gd name="connsiteY22-1474" fmla="*/ 40680 h 2245516"/>
                <a:gd name="connsiteX23-1475" fmla="*/ 1552904 w 2408803"/>
                <a:gd name="connsiteY23-1476" fmla="*/ 99801 h 2245516"/>
                <a:gd name="connsiteX24-1477" fmla="*/ 1596259 w 2408803"/>
                <a:gd name="connsiteY24-1478" fmla="*/ 154980 h 2245516"/>
                <a:gd name="connsiteX25-1479" fmla="*/ 1608082 w 2408803"/>
                <a:gd name="connsiteY25-1480" fmla="*/ 214101 h 2245516"/>
                <a:gd name="connsiteX26-1481" fmla="*/ 1655380 w 2408803"/>
                <a:gd name="connsiteY26-1482" fmla="*/ 237749 h 2245516"/>
                <a:gd name="connsiteX27-1483" fmla="*/ 1702676 w 2408803"/>
                <a:gd name="connsiteY27-1484" fmla="*/ 308694 h 2245516"/>
                <a:gd name="connsiteX28-1485" fmla="*/ 1730266 w 2408803"/>
                <a:gd name="connsiteY28-1486" fmla="*/ 430877 h 2245516"/>
                <a:gd name="connsiteX29-1487" fmla="*/ 1742090 w 2408803"/>
                <a:gd name="connsiteY29-1488" fmla="*/ 600356 h 2245516"/>
                <a:gd name="connsiteX30-1489" fmla="*/ 1722383 w 2408803"/>
                <a:gd name="connsiteY30-1490" fmla="*/ 694949 h 2245516"/>
                <a:gd name="connsiteX31-1491" fmla="*/ 1746031 w 2408803"/>
                <a:gd name="connsiteY31-1492" fmla="*/ 758011 h 2245516"/>
                <a:gd name="connsiteX32-1493" fmla="*/ 1702676 w 2408803"/>
                <a:gd name="connsiteY32-1494" fmla="*/ 899901 h 2245516"/>
                <a:gd name="connsiteX33-1495" fmla="*/ 1651438 w 2408803"/>
                <a:gd name="connsiteY33-1496" fmla="*/ 966904 h 2245516"/>
                <a:gd name="connsiteX34-1497" fmla="*/ 1651438 w 2408803"/>
                <a:gd name="connsiteY34-1498" fmla="*/ 966904 h 2245516"/>
                <a:gd name="connsiteX35-1499" fmla="*/ 1627790 w 2408803"/>
                <a:gd name="connsiteY35-1500" fmla="*/ 986611 h 2245516"/>
                <a:gd name="connsiteX36-1501" fmla="*/ 1604142 w 2408803"/>
                <a:gd name="connsiteY36-1502" fmla="*/ 1128501 h 2245516"/>
                <a:gd name="connsiteX37-1503" fmla="*/ 1533197 w 2408803"/>
                <a:gd name="connsiteY37-1504" fmla="*/ 1258566 h 2245516"/>
                <a:gd name="connsiteX38-1505" fmla="*/ 1509548 w 2408803"/>
                <a:gd name="connsiteY38-1506" fmla="*/ 1309804 h 2245516"/>
                <a:gd name="connsiteX39-1507" fmla="*/ 1525314 w 2408803"/>
                <a:gd name="connsiteY39-1508" fmla="*/ 1408339 h 2245516"/>
                <a:gd name="connsiteX40-1509" fmla="*/ 1548962 w 2408803"/>
                <a:gd name="connsiteY40-1510" fmla="*/ 1439871 h 2245516"/>
                <a:gd name="connsiteX41-1511" fmla="*/ 1600199 w 2408803"/>
                <a:gd name="connsiteY41-1512" fmla="*/ 1479284 h 2245516"/>
                <a:gd name="connsiteX42-1513" fmla="*/ 1848507 w 2408803"/>
                <a:gd name="connsiteY42-1514" fmla="*/ 1550228 h 2245516"/>
                <a:gd name="connsiteX43-1515" fmla="*/ 2077107 w 2408803"/>
                <a:gd name="connsiteY43-1516" fmla="*/ 1609349 h 2245516"/>
                <a:gd name="connsiteX44-1517" fmla="*/ 2211114 w 2408803"/>
                <a:gd name="connsiteY44-1518" fmla="*/ 1652704 h 2245516"/>
                <a:gd name="connsiteX45-1519" fmla="*/ 2325414 w 2408803"/>
                <a:gd name="connsiteY45-1520" fmla="*/ 1696059 h 2245516"/>
                <a:gd name="connsiteX46-1521" fmla="*/ 2360886 w 2408803"/>
                <a:gd name="connsiteY46-1522" fmla="*/ 1849773 h 2245516"/>
                <a:gd name="connsiteX47-1523" fmla="*/ 2388476 w 2408803"/>
                <a:gd name="connsiteY47-1524" fmla="*/ 2050783 h 2245516"/>
                <a:gd name="connsiteX48-1525" fmla="*/ 2408183 w 2408803"/>
                <a:gd name="connsiteY48-1526" fmla="*/ 2232087 h 2245516"/>
                <a:gd name="connsiteX49-1527" fmla="*/ 2404242 w 2408803"/>
                <a:gd name="connsiteY49-1528" fmla="*/ 2232087 h 2245516"/>
                <a:gd name="connsiteX50-1529" fmla="*/ 1229711 w 2408803"/>
                <a:gd name="connsiteY50-1530" fmla="*/ 2236027 h 2245516"/>
                <a:gd name="connsiteX51-1531" fmla="*/ 0 w 2408803"/>
                <a:gd name="connsiteY51-1532" fmla="*/ 2232087 h 2245516"/>
                <a:gd name="connsiteX0-1533" fmla="*/ 0 w 2408803"/>
                <a:gd name="connsiteY0-1534" fmla="*/ 2232087 h 2245516"/>
                <a:gd name="connsiteX1-1535" fmla="*/ 59121 w 2408803"/>
                <a:gd name="connsiteY1-1536" fmla="*/ 1834008 h 2245516"/>
                <a:gd name="connsiteX2-1537" fmla="*/ 106417 w 2408803"/>
                <a:gd name="connsiteY2-1538" fmla="*/ 1692118 h 2245516"/>
                <a:gd name="connsiteX3-1539" fmla="*/ 220717 w 2408803"/>
                <a:gd name="connsiteY3-1540" fmla="*/ 1636939 h 2245516"/>
                <a:gd name="connsiteX4-1541" fmla="*/ 855280 w 2408803"/>
                <a:gd name="connsiteY4-1542" fmla="*/ 1455635 h 2245516"/>
                <a:gd name="connsiteX5-1543" fmla="*/ 878929 w 2408803"/>
                <a:gd name="connsiteY5-1544" fmla="*/ 1400457 h 2245516"/>
                <a:gd name="connsiteX6-1545" fmla="*/ 902576 w 2408803"/>
                <a:gd name="connsiteY6-1546" fmla="*/ 1364983 h 2245516"/>
                <a:gd name="connsiteX7-1547" fmla="*/ 890752 w 2408803"/>
                <a:gd name="connsiteY7-1548" fmla="*/ 1254625 h 2245516"/>
                <a:gd name="connsiteX8-1549" fmla="*/ 827690 w 2408803"/>
                <a:gd name="connsiteY8-1550" fmla="*/ 1160032 h 2245516"/>
                <a:gd name="connsiteX9-1551" fmla="*/ 780393 w 2408803"/>
                <a:gd name="connsiteY9-1552" fmla="*/ 1053614 h 2245516"/>
                <a:gd name="connsiteX10-1553" fmla="*/ 772511 w 2408803"/>
                <a:gd name="connsiteY10-1554" fmla="*/ 970846 h 2245516"/>
                <a:gd name="connsiteX11-1555" fmla="*/ 737038 w 2408803"/>
                <a:gd name="connsiteY11-1556" fmla="*/ 939314 h 2245516"/>
                <a:gd name="connsiteX12-1557" fmla="*/ 685800 w 2408803"/>
                <a:gd name="connsiteY12-1558" fmla="*/ 852604 h 2245516"/>
                <a:gd name="connsiteX13-1559" fmla="*/ 673976 w 2408803"/>
                <a:gd name="connsiteY13-1560" fmla="*/ 742246 h 2245516"/>
                <a:gd name="connsiteX14-1561" fmla="*/ 693683 w 2408803"/>
                <a:gd name="connsiteY14-1562" fmla="*/ 687066 h 2245516"/>
                <a:gd name="connsiteX15-1563" fmla="*/ 681859 w 2408803"/>
                <a:gd name="connsiteY15-1564" fmla="*/ 596414 h 2245516"/>
                <a:gd name="connsiteX16-1565" fmla="*/ 670035 w 2408803"/>
                <a:gd name="connsiteY16-1566" fmla="*/ 501821 h 2245516"/>
                <a:gd name="connsiteX17-1567" fmla="*/ 701566 w 2408803"/>
                <a:gd name="connsiteY17-1568" fmla="*/ 332342 h 2245516"/>
                <a:gd name="connsiteX18-1569" fmla="*/ 752804 w 2408803"/>
                <a:gd name="connsiteY18-1570" fmla="*/ 210159 h 2245516"/>
                <a:gd name="connsiteX19-1571" fmla="*/ 847397 w 2408803"/>
                <a:gd name="connsiteY19-1572" fmla="*/ 127390 h 2245516"/>
                <a:gd name="connsiteX20-1573" fmla="*/ 1056290 w 2408803"/>
                <a:gd name="connsiteY20-1574" fmla="*/ 20973 h 2245516"/>
                <a:gd name="connsiteX21-1575" fmla="*/ 1269124 w 2408803"/>
                <a:gd name="connsiteY21-1576" fmla="*/ 1266 h 2245516"/>
                <a:gd name="connsiteX22-1577" fmla="*/ 1438604 w 2408803"/>
                <a:gd name="connsiteY22-1578" fmla="*/ 40680 h 2245516"/>
                <a:gd name="connsiteX23-1579" fmla="*/ 1552904 w 2408803"/>
                <a:gd name="connsiteY23-1580" fmla="*/ 99801 h 2245516"/>
                <a:gd name="connsiteX24-1581" fmla="*/ 1596259 w 2408803"/>
                <a:gd name="connsiteY24-1582" fmla="*/ 154980 h 2245516"/>
                <a:gd name="connsiteX25-1583" fmla="*/ 1608082 w 2408803"/>
                <a:gd name="connsiteY25-1584" fmla="*/ 214101 h 2245516"/>
                <a:gd name="connsiteX26-1585" fmla="*/ 1655380 w 2408803"/>
                <a:gd name="connsiteY26-1586" fmla="*/ 237749 h 2245516"/>
                <a:gd name="connsiteX27-1587" fmla="*/ 1702676 w 2408803"/>
                <a:gd name="connsiteY27-1588" fmla="*/ 308694 h 2245516"/>
                <a:gd name="connsiteX28-1589" fmla="*/ 1730266 w 2408803"/>
                <a:gd name="connsiteY28-1590" fmla="*/ 430877 h 2245516"/>
                <a:gd name="connsiteX29-1591" fmla="*/ 1742090 w 2408803"/>
                <a:gd name="connsiteY29-1592" fmla="*/ 600356 h 2245516"/>
                <a:gd name="connsiteX30-1593" fmla="*/ 1722383 w 2408803"/>
                <a:gd name="connsiteY30-1594" fmla="*/ 694949 h 2245516"/>
                <a:gd name="connsiteX31-1595" fmla="*/ 1746031 w 2408803"/>
                <a:gd name="connsiteY31-1596" fmla="*/ 758011 h 2245516"/>
                <a:gd name="connsiteX32-1597" fmla="*/ 1702676 w 2408803"/>
                <a:gd name="connsiteY32-1598" fmla="*/ 899901 h 2245516"/>
                <a:gd name="connsiteX33-1599" fmla="*/ 1651438 w 2408803"/>
                <a:gd name="connsiteY33-1600" fmla="*/ 966904 h 2245516"/>
                <a:gd name="connsiteX34-1601" fmla="*/ 1651438 w 2408803"/>
                <a:gd name="connsiteY34-1602" fmla="*/ 966904 h 2245516"/>
                <a:gd name="connsiteX35-1603" fmla="*/ 1627790 w 2408803"/>
                <a:gd name="connsiteY35-1604" fmla="*/ 986611 h 2245516"/>
                <a:gd name="connsiteX36-1605" fmla="*/ 1604142 w 2408803"/>
                <a:gd name="connsiteY36-1606" fmla="*/ 1128501 h 2245516"/>
                <a:gd name="connsiteX37-1607" fmla="*/ 1533197 w 2408803"/>
                <a:gd name="connsiteY37-1608" fmla="*/ 1258566 h 2245516"/>
                <a:gd name="connsiteX38-1609" fmla="*/ 1509548 w 2408803"/>
                <a:gd name="connsiteY38-1610" fmla="*/ 1309804 h 2245516"/>
                <a:gd name="connsiteX39-1611" fmla="*/ 1525314 w 2408803"/>
                <a:gd name="connsiteY39-1612" fmla="*/ 1408339 h 2245516"/>
                <a:gd name="connsiteX40-1613" fmla="*/ 1560786 w 2408803"/>
                <a:gd name="connsiteY40-1614" fmla="*/ 1424106 h 2245516"/>
                <a:gd name="connsiteX41-1615" fmla="*/ 1600199 w 2408803"/>
                <a:gd name="connsiteY41-1616" fmla="*/ 1479284 h 2245516"/>
                <a:gd name="connsiteX42-1617" fmla="*/ 1848507 w 2408803"/>
                <a:gd name="connsiteY42-1618" fmla="*/ 1550228 h 2245516"/>
                <a:gd name="connsiteX43-1619" fmla="*/ 2077107 w 2408803"/>
                <a:gd name="connsiteY43-1620" fmla="*/ 1609349 h 2245516"/>
                <a:gd name="connsiteX44-1621" fmla="*/ 2211114 w 2408803"/>
                <a:gd name="connsiteY44-1622" fmla="*/ 1652704 h 2245516"/>
                <a:gd name="connsiteX45-1623" fmla="*/ 2325414 w 2408803"/>
                <a:gd name="connsiteY45-1624" fmla="*/ 1696059 h 2245516"/>
                <a:gd name="connsiteX46-1625" fmla="*/ 2360886 w 2408803"/>
                <a:gd name="connsiteY46-1626" fmla="*/ 1849773 h 2245516"/>
                <a:gd name="connsiteX47-1627" fmla="*/ 2388476 w 2408803"/>
                <a:gd name="connsiteY47-1628" fmla="*/ 2050783 h 2245516"/>
                <a:gd name="connsiteX48-1629" fmla="*/ 2408183 w 2408803"/>
                <a:gd name="connsiteY48-1630" fmla="*/ 2232087 h 2245516"/>
                <a:gd name="connsiteX49-1631" fmla="*/ 2404242 w 2408803"/>
                <a:gd name="connsiteY49-1632" fmla="*/ 2232087 h 2245516"/>
                <a:gd name="connsiteX50-1633" fmla="*/ 1229711 w 2408803"/>
                <a:gd name="connsiteY50-1634" fmla="*/ 2236027 h 2245516"/>
                <a:gd name="connsiteX51-1635" fmla="*/ 0 w 2408803"/>
                <a:gd name="connsiteY51-1636" fmla="*/ 2232087 h 2245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531" y="connsiteY51-1532"/>
                </a:cxn>
              </a:cxnLst>
              <a:rect l="l" t="t" r="r" b="b"/>
              <a:pathLst>
                <a:path w="2408803" h="2245516">
                  <a:moveTo>
                    <a:pt x="0" y="2232087"/>
                  </a:moveTo>
                  <a:cubicBezTo>
                    <a:pt x="1971" y="2188732"/>
                    <a:pt x="41385" y="1924003"/>
                    <a:pt x="59121" y="1834008"/>
                  </a:cubicBezTo>
                  <a:cubicBezTo>
                    <a:pt x="76857" y="1744013"/>
                    <a:pt x="79484" y="1724963"/>
                    <a:pt x="106417" y="1692118"/>
                  </a:cubicBezTo>
                  <a:cubicBezTo>
                    <a:pt x="133350" y="1659273"/>
                    <a:pt x="95907" y="1676353"/>
                    <a:pt x="220717" y="1636939"/>
                  </a:cubicBezTo>
                  <a:cubicBezTo>
                    <a:pt x="345527" y="1597525"/>
                    <a:pt x="844112" y="1463518"/>
                    <a:pt x="855280" y="1455635"/>
                  </a:cubicBezTo>
                  <a:cubicBezTo>
                    <a:pt x="866448" y="1447752"/>
                    <a:pt x="871046" y="1415566"/>
                    <a:pt x="878929" y="1400457"/>
                  </a:cubicBezTo>
                  <a:cubicBezTo>
                    <a:pt x="886812" y="1385348"/>
                    <a:pt x="900606" y="1389288"/>
                    <a:pt x="902576" y="1364983"/>
                  </a:cubicBezTo>
                  <a:cubicBezTo>
                    <a:pt x="904546" y="1340678"/>
                    <a:pt x="903233" y="1288783"/>
                    <a:pt x="890752" y="1254625"/>
                  </a:cubicBezTo>
                  <a:cubicBezTo>
                    <a:pt x="878271" y="1220467"/>
                    <a:pt x="846083" y="1193534"/>
                    <a:pt x="827690" y="1160032"/>
                  </a:cubicBezTo>
                  <a:cubicBezTo>
                    <a:pt x="809297" y="1126530"/>
                    <a:pt x="789589" y="1085145"/>
                    <a:pt x="780393" y="1053614"/>
                  </a:cubicBezTo>
                  <a:cubicBezTo>
                    <a:pt x="771197" y="1022083"/>
                    <a:pt x="779737" y="989896"/>
                    <a:pt x="772511" y="970846"/>
                  </a:cubicBezTo>
                  <a:cubicBezTo>
                    <a:pt x="765285" y="951796"/>
                    <a:pt x="751490" y="959021"/>
                    <a:pt x="737038" y="939314"/>
                  </a:cubicBezTo>
                  <a:cubicBezTo>
                    <a:pt x="722586" y="919607"/>
                    <a:pt x="696310" y="885449"/>
                    <a:pt x="685800" y="852604"/>
                  </a:cubicBezTo>
                  <a:cubicBezTo>
                    <a:pt x="675290" y="819759"/>
                    <a:pt x="672662" y="769836"/>
                    <a:pt x="673976" y="742246"/>
                  </a:cubicBezTo>
                  <a:cubicBezTo>
                    <a:pt x="675290" y="714656"/>
                    <a:pt x="692369" y="711371"/>
                    <a:pt x="693683" y="687066"/>
                  </a:cubicBezTo>
                  <a:cubicBezTo>
                    <a:pt x="694997" y="662761"/>
                    <a:pt x="685800" y="627288"/>
                    <a:pt x="681859" y="596414"/>
                  </a:cubicBezTo>
                  <a:cubicBezTo>
                    <a:pt x="677918" y="565540"/>
                    <a:pt x="666751" y="545833"/>
                    <a:pt x="670035" y="501821"/>
                  </a:cubicBezTo>
                  <a:cubicBezTo>
                    <a:pt x="673319" y="457809"/>
                    <a:pt x="687771" y="380952"/>
                    <a:pt x="701566" y="332342"/>
                  </a:cubicBezTo>
                  <a:cubicBezTo>
                    <a:pt x="715361" y="283732"/>
                    <a:pt x="728499" y="244318"/>
                    <a:pt x="752804" y="210159"/>
                  </a:cubicBezTo>
                  <a:cubicBezTo>
                    <a:pt x="777109" y="176000"/>
                    <a:pt x="796816" y="158921"/>
                    <a:pt x="847397" y="127390"/>
                  </a:cubicBezTo>
                  <a:cubicBezTo>
                    <a:pt x="897978" y="95859"/>
                    <a:pt x="986002" y="41994"/>
                    <a:pt x="1056290" y="20973"/>
                  </a:cubicBezTo>
                  <a:cubicBezTo>
                    <a:pt x="1126578" y="-48"/>
                    <a:pt x="1205405" y="-2019"/>
                    <a:pt x="1269124" y="1266"/>
                  </a:cubicBezTo>
                  <a:cubicBezTo>
                    <a:pt x="1332843" y="4550"/>
                    <a:pt x="1391307" y="24257"/>
                    <a:pt x="1438604" y="40680"/>
                  </a:cubicBezTo>
                  <a:cubicBezTo>
                    <a:pt x="1485901" y="57102"/>
                    <a:pt x="1526628" y="80751"/>
                    <a:pt x="1552904" y="99801"/>
                  </a:cubicBezTo>
                  <a:cubicBezTo>
                    <a:pt x="1579180" y="118851"/>
                    <a:pt x="1587063" y="135930"/>
                    <a:pt x="1596259" y="154980"/>
                  </a:cubicBezTo>
                  <a:cubicBezTo>
                    <a:pt x="1605455" y="174030"/>
                    <a:pt x="1598229" y="200306"/>
                    <a:pt x="1608082" y="214101"/>
                  </a:cubicBezTo>
                  <a:cubicBezTo>
                    <a:pt x="1617935" y="227896"/>
                    <a:pt x="1639614" y="221984"/>
                    <a:pt x="1655380" y="237749"/>
                  </a:cubicBezTo>
                  <a:cubicBezTo>
                    <a:pt x="1671146" y="253514"/>
                    <a:pt x="1690195" y="276506"/>
                    <a:pt x="1702676" y="308694"/>
                  </a:cubicBezTo>
                  <a:cubicBezTo>
                    <a:pt x="1715157" y="340882"/>
                    <a:pt x="1723697" y="382267"/>
                    <a:pt x="1730266" y="430877"/>
                  </a:cubicBezTo>
                  <a:cubicBezTo>
                    <a:pt x="1736835" y="479487"/>
                    <a:pt x="1743404" y="556344"/>
                    <a:pt x="1742090" y="600356"/>
                  </a:cubicBezTo>
                  <a:cubicBezTo>
                    <a:pt x="1740776" y="644368"/>
                    <a:pt x="1721726" y="668673"/>
                    <a:pt x="1722383" y="694949"/>
                  </a:cubicBezTo>
                  <a:cubicBezTo>
                    <a:pt x="1723040" y="721225"/>
                    <a:pt x="1749315" y="723852"/>
                    <a:pt x="1746031" y="758011"/>
                  </a:cubicBezTo>
                  <a:cubicBezTo>
                    <a:pt x="1742747" y="792170"/>
                    <a:pt x="1718441" y="865086"/>
                    <a:pt x="1702676" y="899901"/>
                  </a:cubicBezTo>
                  <a:cubicBezTo>
                    <a:pt x="1686911" y="934716"/>
                    <a:pt x="1651438" y="966904"/>
                    <a:pt x="1651438" y="966904"/>
                  </a:cubicBezTo>
                  <a:lnTo>
                    <a:pt x="1651438" y="966904"/>
                  </a:lnTo>
                  <a:cubicBezTo>
                    <a:pt x="1647497" y="970188"/>
                    <a:pt x="1635673" y="959678"/>
                    <a:pt x="1627790" y="986611"/>
                  </a:cubicBezTo>
                  <a:cubicBezTo>
                    <a:pt x="1619907" y="1013544"/>
                    <a:pt x="1619907" y="1083175"/>
                    <a:pt x="1604142" y="1128501"/>
                  </a:cubicBezTo>
                  <a:cubicBezTo>
                    <a:pt x="1588377" y="1173827"/>
                    <a:pt x="1548963" y="1228349"/>
                    <a:pt x="1533197" y="1258566"/>
                  </a:cubicBezTo>
                  <a:cubicBezTo>
                    <a:pt x="1517431" y="1288783"/>
                    <a:pt x="1510862" y="1284842"/>
                    <a:pt x="1509548" y="1309804"/>
                  </a:cubicBezTo>
                  <a:cubicBezTo>
                    <a:pt x="1508234" y="1334766"/>
                    <a:pt x="1516774" y="1389289"/>
                    <a:pt x="1525314" y="1408339"/>
                  </a:cubicBezTo>
                  <a:cubicBezTo>
                    <a:pt x="1533854" y="1427389"/>
                    <a:pt x="1549619" y="1410311"/>
                    <a:pt x="1560786" y="1424106"/>
                  </a:cubicBezTo>
                  <a:cubicBezTo>
                    <a:pt x="1571953" y="1437901"/>
                    <a:pt x="1552245" y="1458264"/>
                    <a:pt x="1600199" y="1479284"/>
                  </a:cubicBezTo>
                  <a:cubicBezTo>
                    <a:pt x="1648153" y="1500304"/>
                    <a:pt x="1769022" y="1528551"/>
                    <a:pt x="1848507" y="1550228"/>
                  </a:cubicBezTo>
                  <a:cubicBezTo>
                    <a:pt x="1927992" y="1571906"/>
                    <a:pt x="2016673" y="1592270"/>
                    <a:pt x="2077107" y="1609349"/>
                  </a:cubicBezTo>
                  <a:cubicBezTo>
                    <a:pt x="2137542" y="1626428"/>
                    <a:pt x="2169729" y="1638252"/>
                    <a:pt x="2211114" y="1652704"/>
                  </a:cubicBezTo>
                  <a:cubicBezTo>
                    <a:pt x="2252499" y="1667156"/>
                    <a:pt x="2300452" y="1663214"/>
                    <a:pt x="2325414" y="1696059"/>
                  </a:cubicBezTo>
                  <a:cubicBezTo>
                    <a:pt x="2350376" y="1728904"/>
                    <a:pt x="2350376" y="1790652"/>
                    <a:pt x="2360886" y="1849773"/>
                  </a:cubicBezTo>
                  <a:cubicBezTo>
                    <a:pt x="2371396" y="1908894"/>
                    <a:pt x="2380593" y="1987064"/>
                    <a:pt x="2388476" y="2050783"/>
                  </a:cubicBezTo>
                  <a:cubicBezTo>
                    <a:pt x="2396359" y="2114502"/>
                    <a:pt x="2405555" y="2201870"/>
                    <a:pt x="2408183" y="2232087"/>
                  </a:cubicBezTo>
                  <a:cubicBezTo>
                    <a:pt x="2410811" y="2262304"/>
                    <a:pt x="2404242" y="2232087"/>
                    <a:pt x="2404242" y="2232087"/>
                  </a:cubicBezTo>
                  <a:lnTo>
                    <a:pt x="1229711" y="2236027"/>
                  </a:lnTo>
                  <a:cubicBezTo>
                    <a:pt x="951187" y="2243253"/>
                    <a:pt x="614855" y="2234057"/>
                    <a:pt x="0" y="22320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120"/>
            <p:cNvSpPr/>
            <p:nvPr/>
          </p:nvSpPr>
          <p:spPr>
            <a:xfrm>
              <a:off x="582498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Freeform 121"/>
            <p:cNvSpPr/>
            <p:nvPr/>
          </p:nvSpPr>
          <p:spPr>
            <a:xfrm flipH="1">
              <a:off x="608443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3"/>
          <p:cNvGrpSpPr/>
          <p:nvPr/>
        </p:nvGrpSpPr>
        <p:grpSpPr>
          <a:xfrm>
            <a:off x="4982440" y="3170210"/>
            <a:ext cx="894370" cy="986066"/>
            <a:chOff x="6710347" y="4049438"/>
            <a:chExt cx="1373231" cy="1514022"/>
          </a:xfrm>
        </p:grpSpPr>
        <p:grpSp>
          <p:nvGrpSpPr>
            <p:cNvPr id="13" name="Group 114"/>
            <p:cNvGrpSpPr/>
            <p:nvPr/>
          </p:nvGrpSpPr>
          <p:grpSpPr>
            <a:xfrm>
              <a:off x="6710347" y="4049438"/>
              <a:ext cx="1373231" cy="1514022"/>
              <a:chOff x="7074776" y="3158061"/>
              <a:chExt cx="2034497" cy="2243086"/>
            </a:xfrm>
            <a:solidFill>
              <a:srgbClr val="FEB834"/>
            </a:solidFill>
          </p:grpSpPr>
          <p:sp>
            <p:nvSpPr>
              <p:cNvPr id="117" name="Freeform 116"/>
              <p:cNvSpPr/>
              <p:nvPr/>
            </p:nvSpPr>
            <p:spPr>
              <a:xfrm>
                <a:off x="7074776" y="4426168"/>
                <a:ext cx="2034497" cy="974979"/>
              </a:xfrm>
              <a:custGeom>
                <a:avLst/>
                <a:gdLst>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11114 w 2408803"/>
                  <a:gd name="connsiteY9" fmla="*/ 386254 h 979066"/>
                  <a:gd name="connsiteX10" fmla="*/ 2325414 w 2408803"/>
                  <a:gd name="connsiteY10" fmla="*/ 429609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0-1" fmla="*/ 893028 w 2408803"/>
                  <a:gd name="connsiteY0-2" fmla="*/ 0 h 979066"/>
                  <a:gd name="connsiteX1-3" fmla="*/ 1528551 w 2408803"/>
                  <a:gd name="connsiteY1-4" fmla="*/ 0 h 979066"/>
                  <a:gd name="connsiteX2-5" fmla="*/ 1523036 w 2408803"/>
                  <a:gd name="connsiteY2-6" fmla="*/ 9360 h 979066"/>
                  <a:gd name="connsiteX3-7" fmla="*/ 1509548 w 2408803"/>
                  <a:gd name="connsiteY3-8" fmla="*/ 43354 h 979066"/>
                  <a:gd name="connsiteX4-9" fmla="*/ 1525314 w 2408803"/>
                  <a:gd name="connsiteY4-10" fmla="*/ 141889 h 979066"/>
                  <a:gd name="connsiteX5-11" fmla="*/ 1560786 w 2408803"/>
                  <a:gd name="connsiteY5-12" fmla="*/ 157656 h 979066"/>
                  <a:gd name="connsiteX6-13" fmla="*/ 1600199 w 2408803"/>
                  <a:gd name="connsiteY6-14" fmla="*/ 212834 h 979066"/>
                  <a:gd name="connsiteX7-15" fmla="*/ 1848507 w 2408803"/>
                  <a:gd name="connsiteY7-16" fmla="*/ 283778 h 979066"/>
                  <a:gd name="connsiteX8-17" fmla="*/ 2077107 w 2408803"/>
                  <a:gd name="connsiteY8-18" fmla="*/ 342899 h 979066"/>
                  <a:gd name="connsiteX9-19" fmla="*/ 2225118 w 2408803"/>
                  <a:gd name="connsiteY9-20" fmla="*/ 342898 h 979066"/>
                  <a:gd name="connsiteX10-21" fmla="*/ 2325414 w 2408803"/>
                  <a:gd name="connsiteY10-22" fmla="*/ 429609 h 979066"/>
                  <a:gd name="connsiteX11-23" fmla="*/ 2360886 w 2408803"/>
                  <a:gd name="connsiteY11-24" fmla="*/ 583323 h 979066"/>
                  <a:gd name="connsiteX12-25" fmla="*/ 2388476 w 2408803"/>
                  <a:gd name="connsiteY12-26" fmla="*/ 784333 h 979066"/>
                  <a:gd name="connsiteX13-27" fmla="*/ 2408183 w 2408803"/>
                  <a:gd name="connsiteY13-28" fmla="*/ 965637 h 979066"/>
                  <a:gd name="connsiteX14-29" fmla="*/ 2404242 w 2408803"/>
                  <a:gd name="connsiteY14-30" fmla="*/ 965637 h 979066"/>
                  <a:gd name="connsiteX15-31" fmla="*/ 1229711 w 2408803"/>
                  <a:gd name="connsiteY15-32" fmla="*/ 969577 h 979066"/>
                  <a:gd name="connsiteX16-33" fmla="*/ 0 w 2408803"/>
                  <a:gd name="connsiteY16-34" fmla="*/ 965637 h 979066"/>
                  <a:gd name="connsiteX17-35" fmla="*/ 59121 w 2408803"/>
                  <a:gd name="connsiteY17-36" fmla="*/ 567558 h 979066"/>
                  <a:gd name="connsiteX18-37" fmla="*/ 106417 w 2408803"/>
                  <a:gd name="connsiteY18-38" fmla="*/ 425668 h 979066"/>
                  <a:gd name="connsiteX19-39" fmla="*/ 220717 w 2408803"/>
                  <a:gd name="connsiteY19-40" fmla="*/ 370489 h 979066"/>
                  <a:gd name="connsiteX20-41" fmla="*/ 855280 w 2408803"/>
                  <a:gd name="connsiteY20-42" fmla="*/ 189185 h 979066"/>
                  <a:gd name="connsiteX21-43" fmla="*/ 878929 w 2408803"/>
                  <a:gd name="connsiteY21-44" fmla="*/ 134007 h 979066"/>
                  <a:gd name="connsiteX22-45" fmla="*/ 902576 w 2408803"/>
                  <a:gd name="connsiteY22-46" fmla="*/ 98533 h 979066"/>
                  <a:gd name="connsiteX23-47" fmla="*/ 902083 w 2408803"/>
                  <a:gd name="connsiteY23-48" fmla="*/ 47049 h 979066"/>
                  <a:gd name="connsiteX24" fmla="*/ 893028 w 2408803"/>
                  <a:gd name="connsiteY24" fmla="*/ 0 h 979066"/>
                  <a:gd name="connsiteX0-49" fmla="*/ 893028 w 2408803"/>
                  <a:gd name="connsiteY0-50" fmla="*/ 0 h 979066"/>
                  <a:gd name="connsiteX1-51" fmla="*/ 1528551 w 2408803"/>
                  <a:gd name="connsiteY1-52" fmla="*/ 0 h 979066"/>
                  <a:gd name="connsiteX2-53" fmla="*/ 1523036 w 2408803"/>
                  <a:gd name="connsiteY2-54" fmla="*/ 9360 h 979066"/>
                  <a:gd name="connsiteX3-55" fmla="*/ 1509548 w 2408803"/>
                  <a:gd name="connsiteY3-56" fmla="*/ 43354 h 979066"/>
                  <a:gd name="connsiteX4-57" fmla="*/ 1525314 w 2408803"/>
                  <a:gd name="connsiteY4-58" fmla="*/ 141889 h 979066"/>
                  <a:gd name="connsiteX5-59" fmla="*/ 1560786 w 2408803"/>
                  <a:gd name="connsiteY5-60" fmla="*/ 157656 h 979066"/>
                  <a:gd name="connsiteX6-61" fmla="*/ 1600199 w 2408803"/>
                  <a:gd name="connsiteY6-62" fmla="*/ 212834 h 979066"/>
                  <a:gd name="connsiteX7-63" fmla="*/ 1848507 w 2408803"/>
                  <a:gd name="connsiteY7-64" fmla="*/ 283778 h 979066"/>
                  <a:gd name="connsiteX8-65" fmla="*/ 2077107 w 2408803"/>
                  <a:gd name="connsiteY8-66" fmla="*/ 342899 h 979066"/>
                  <a:gd name="connsiteX9-67" fmla="*/ 2225118 w 2408803"/>
                  <a:gd name="connsiteY9-68" fmla="*/ 342898 h 979066"/>
                  <a:gd name="connsiteX10-69" fmla="*/ 2068662 w 2408803"/>
                  <a:gd name="connsiteY10-70" fmla="*/ 480847 h 979066"/>
                  <a:gd name="connsiteX11-71" fmla="*/ 2360886 w 2408803"/>
                  <a:gd name="connsiteY11-72" fmla="*/ 583323 h 979066"/>
                  <a:gd name="connsiteX12-73" fmla="*/ 2388476 w 2408803"/>
                  <a:gd name="connsiteY12-74" fmla="*/ 784333 h 979066"/>
                  <a:gd name="connsiteX13-75" fmla="*/ 2408183 w 2408803"/>
                  <a:gd name="connsiteY13-76" fmla="*/ 965637 h 979066"/>
                  <a:gd name="connsiteX14-77" fmla="*/ 2404242 w 2408803"/>
                  <a:gd name="connsiteY14-78" fmla="*/ 965637 h 979066"/>
                  <a:gd name="connsiteX15-79" fmla="*/ 1229711 w 2408803"/>
                  <a:gd name="connsiteY15-80" fmla="*/ 969577 h 979066"/>
                  <a:gd name="connsiteX16-81" fmla="*/ 0 w 2408803"/>
                  <a:gd name="connsiteY16-82" fmla="*/ 965637 h 979066"/>
                  <a:gd name="connsiteX17-83" fmla="*/ 59121 w 2408803"/>
                  <a:gd name="connsiteY17-84" fmla="*/ 567558 h 979066"/>
                  <a:gd name="connsiteX18-85" fmla="*/ 106417 w 2408803"/>
                  <a:gd name="connsiteY18-86" fmla="*/ 425668 h 979066"/>
                  <a:gd name="connsiteX19-87" fmla="*/ 220717 w 2408803"/>
                  <a:gd name="connsiteY19-88" fmla="*/ 370489 h 979066"/>
                  <a:gd name="connsiteX20-89" fmla="*/ 855280 w 2408803"/>
                  <a:gd name="connsiteY20-90" fmla="*/ 189185 h 979066"/>
                  <a:gd name="connsiteX21-91" fmla="*/ 878929 w 2408803"/>
                  <a:gd name="connsiteY21-92" fmla="*/ 134007 h 979066"/>
                  <a:gd name="connsiteX22-93" fmla="*/ 902576 w 2408803"/>
                  <a:gd name="connsiteY22-94" fmla="*/ 98533 h 979066"/>
                  <a:gd name="connsiteX23-95" fmla="*/ 902083 w 2408803"/>
                  <a:gd name="connsiteY23-96" fmla="*/ 47049 h 979066"/>
                  <a:gd name="connsiteX24-97" fmla="*/ 893028 w 2408803"/>
                  <a:gd name="connsiteY24-98" fmla="*/ 0 h 979066"/>
                  <a:gd name="connsiteX0-99" fmla="*/ 893028 w 2408803"/>
                  <a:gd name="connsiteY0-100" fmla="*/ 0 h 979066"/>
                  <a:gd name="connsiteX1-101" fmla="*/ 1528551 w 2408803"/>
                  <a:gd name="connsiteY1-102" fmla="*/ 0 h 979066"/>
                  <a:gd name="connsiteX2-103" fmla="*/ 1523036 w 2408803"/>
                  <a:gd name="connsiteY2-104" fmla="*/ 9360 h 979066"/>
                  <a:gd name="connsiteX3-105" fmla="*/ 1509548 w 2408803"/>
                  <a:gd name="connsiteY3-106" fmla="*/ 43354 h 979066"/>
                  <a:gd name="connsiteX4-107" fmla="*/ 1525314 w 2408803"/>
                  <a:gd name="connsiteY4-108" fmla="*/ 141889 h 979066"/>
                  <a:gd name="connsiteX5-109" fmla="*/ 1560786 w 2408803"/>
                  <a:gd name="connsiteY5-110" fmla="*/ 157656 h 979066"/>
                  <a:gd name="connsiteX6-111" fmla="*/ 1600199 w 2408803"/>
                  <a:gd name="connsiteY6-112" fmla="*/ 212834 h 979066"/>
                  <a:gd name="connsiteX7-113" fmla="*/ 1848507 w 2408803"/>
                  <a:gd name="connsiteY7-114" fmla="*/ 283778 h 979066"/>
                  <a:gd name="connsiteX8-115" fmla="*/ 2077107 w 2408803"/>
                  <a:gd name="connsiteY8-116" fmla="*/ 342899 h 979066"/>
                  <a:gd name="connsiteX9-117" fmla="*/ 2225118 w 2408803"/>
                  <a:gd name="connsiteY9-118" fmla="*/ 342898 h 979066"/>
                  <a:gd name="connsiteX10-119" fmla="*/ 2250722 w 2408803"/>
                  <a:gd name="connsiteY10-120" fmla="*/ 488729 h 979066"/>
                  <a:gd name="connsiteX11-121" fmla="*/ 2360886 w 2408803"/>
                  <a:gd name="connsiteY11-122" fmla="*/ 583323 h 979066"/>
                  <a:gd name="connsiteX12-123" fmla="*/ 2388476 w 2408803"/>
                  <a:gd name="connsiteY12-124" fmla="*/ 784333 h 979066"/>
                  <a:gd name="connsiteX13-125" fmla="*/ 2408183 w 2408803"/>
                  <a:gd name="connsiteY13-126" fmla="*/ 965637 h 979066"/>
                  <a:gd name="connsiteX14-127" fmla="*/ 2404242 w 2408803"/>
                  <a:gd name="connsiteY14-128" fmla="*/ 965637 h 979066"/>
                  <a:gd name="connsiteX15-129" fmla="*/ 1229711 w 2408803"/>
                  <a:gd name="connsiteY15-130" fmla="*/ 969577 h 979066"/>
                  <a:gd name="connsiteX16-131" fmla="*/ 0 w 2408803"/>
                  <a:gd name="connsiteY16-132" fmla="*/ 965637 h 979066"/>
                  <a:gd name="connsiteX17-133" fmla="*/ 59121 w 2408803"/>
                  <a:gd name="connsiteY17-134" fmla="*/ 567558 h 979066"/>
                  <a:gd name="connsiteX18-135" fmla="*/ 106417 w 2408803"/>
                  <a:gd name="connsiteY18-136" fmla="*/ 425668 h 979066"/>
                  <a:gd name="connsiteX19-137" fmla="*/ 220717 w 2408803"/>
                  <a:gd name="connsiteY19-138" fmla="*/ 370489 h 979066"/>
                  <a:gd name="connsiteX20-139" fmla="*/ 855280 w 2408803"/>
                  <a:gd name="connsiteY20-140" fmla="*/ 189185 h 979066"/>
                  <a:gd name="connsiteX21-141" fmla="*/ 878929 w 2408803"/>
                  <a:gd name="connsiteY21-142" fmla="*/ 134007 h 979066"/>
                  <a:gd name="connsiteX22-143" fmla="*/ 902576 w 2408803"/>
                  <a:gd name="connsiteY22-144" fmla="*/ 98533 h 979066"/>
                  <a:gd name="connsiteX23-145" fmla="*/ 902083 w 2408803"/>
                  <a:gd name="connsiteY23-146" fmla="*/ 47049 h 979066"/>
                  <a:gd name="connsiteX24-147" fmla="*/ 893028 w 2408803"/>
                  <a:gd name="connsiteY24-148" fmla="*/ 0 h 979066"/>
                  <a:gd name="connsiteX0-149" fmla="*/ 893028 w 2408803"/>
                  <a:gd name="connsiteY0-150" fmla="*/ 0 h 979066"/>
                  <a:gd name="connsiteX1-151" fmla="*/ 1528551 w 2408803"/>
                  <a:gd name="connsiteY1-152" fmla="*/ 0 h 979066"/>
                  <a:gd name="connsiteX2-153" fmla="*/ 1523036 w 2408803"/>
                  <a:gd name="connsiteY2-154" fmla="*/ 9360 h 979066"/>
                  <a:gd name="connsiteX3-155" fmla="*/ 1509548 w 2408803"/>
                  <a:gd name="connsiteY3-156" fmla="*/ 43354 h 979066"/>
                  <a:gd name="connsiteX4-157" fmla="*/ 1525314 w 2408803"/>
                  <a:gd name="connsiteY4-158" fmla="*/ 141889 h 979066"/>
                  <a:gd name="connsiteX5-159" fmla="*/ 1560786 w 2408803"/>
                  <a:gd name="connsiteY5-160" fmla="*/ 157656 h 979066"/>
                  <a:gd name="connsiteX6-161" fmla="*/ 1600199 w 2408803"/>
                  <a:gd name="connsiteY6-162" fmla="*/ 212834 h 979066"/>
                  <a:gd name="connsiteX7-163" fmla="*/ 1848507 w 2408803"/>
                  <a:gd name="connsiteY7-164" fmla="*/ 283778 h 979066"/>
                  <a:gd name="connsiteX8-165" fmla="*/ 2077107 w 2408803"/>
                  <a:gd name="connsiteY8-166" fmla="*/ 342899 h 979066"/>
                  <a:gd name="connsiteX9-167" fmla="*/ 2225118 w 2408803"/>
                  <a:gd name="connsiteY9-168" fmla="*/ 342898 h 979066"/>
                  <a:gd name="connsiteX10-169" fmla="*/ 2250722 w 2408803"/>
                  <a:gd name="connsiteY10-170" fmla="*/ 488729 h 979066"/>
                  <a:gd name="connsiteX11-171" fmla="*/ 2328210 w 2408803"/>
                  <a:gd name="connsiteY11-172" fmla="*/ 654268 h 979066"/>
                  <a:gd name="connsiteX12-173" fmla="*/ 2388476 w 2408803"/>
                  <a:gd name="connsiteY12-174" fmla="*/ 784333 h 979066"/>
                  <a:gd name="connsiteX13-175" fmla="*/ 2408183 w 2408803"/>
                  <a:gd name="connsiteY13-176" fmla="*/ 965637 h 979066"/>
                  <a:gd name="connsiteX14-177" fmla="*/ 2404242 w 2408803"/>
                  <a:gd name="connsiteY14-178" fmla="*/ 965637 h 979066"/>
                  <a:gd name="connsiteX15-179" fmla="*/ 1229711 w 2408803"/>
                  <a:gd name="connsiteY15-180" fmla="*/ 969577 h 979066"/>
                  <a:gd name="connsiteX16-181" fmla="*/ 0 w 2408803"/>
                  <a:gd name="connsiteY16-182" fmla="*/ 965637 h 979066"/>
                  <a:gd name="connsiteX17-183" fmla="*/ 59121 w 2408803"/>
                  <a:gd name="connsiteY17-184" fmla="*/ 567558 h 979066"/>
                  <a:gd name="connsiteX18-185" fmla="*/ 106417 w 2408803"/>
                  <a:gd name="connsiteY18-186" fmla="*/ 425668 h 979066"/>
                  <a:gd name="connsiteX19-187" fmla="*/ 220717 w 2408803"/>
                  <a:gd name="connsiteY19-188" fmla="*/ 370489 h 979066"/>
                  <a:gd name="connsiteX20-189" fmla="*/ 855280 w 2408803"/>
                  <a:gd name="connsiteY20-190" fmla="*/ 189185 h 979066"/>
                  <a:gd name="connsiteX21-191" fmla="*/ 878929 w 2408803"/>
                  <a:gd name="connsiteY21-192" fmla="*/ 134007 h 979066"/>
                  <a:gd name="connsiteX22-193" fmla="*/ 902576 w 2408803"/>
                  <a:gd name="connsiteY22-194" fmla="*/ 98533 h 979066"/>
                  <a:gd name="connsiteX23-195" fmla="*/ 902083 w 2408803"/>
                  <a:gd name="connsiteY23-196" fmla="*/ 47049 h 979066"/>
                  <a:gd name="connsiteX24-197" fmla="*/ 893028 w 2408803"/>
                  <a:gd name="connsiteY24-198" fmla="*/ 0 h 979066"/>
                  <a:gd name="connsiteX0-199" fmla="*/ 893028 w 2409687"/>
                  <a:gd name="connsiteY0-200" fmla="*/ 0 h 974979"/>
                  <a:gd name="connsiteX1-201" fmla="*/ 1528551 w 2409687"/>
                  <a:gd name="connsiteY1-202" fmla="*/ 0 h 974979"/>
                  <a:gd name="connsiteX2-203" fmla="*/ 1523036 w 2409687"/>
                  <a:gd name="connsiteY2-204" fmla="*/ 9360 h 974979"/>
                  <a:gd name="connsiteX3-205" fmla="*/ 1509548 w 2409687"/>
                  <a:gd name="connsiteY3-206" fmla="*/ 43354 h 974979"/>
                  <a:gd name="connsiteX4-207" fmla="*/ 1525314 w 2409687"/>
                  <a:gd name="connsiteY4-208" fmla="*/ 141889 h 974979"/>
                  <a:gd name="connsiteX5-209" fmla="*/ 1560786 w 2409687"/>
                  <a:gd name="connsiteY5-210" fmla="*/ 157656 h 974979"/>
                  <a:gd name="connsiteX6-211" fmla="*/ 1600199 w 2409687"/>
                  <a:gd name="connsiteY6-212" fmla="*/ 212834 h 974979"/>
                  <a:gd name="connsiteX7-213" fmla="*/ 1848507 w 2409687"/>
                  <a:gd name="connsiteY7-214" fmla="*/ 283778 h 974979"/>
                  <a:gd name="connsiteX8-215" fmla="*/ 2077107 w 2409687"/>
                  <a:gd name="connsiteY8-216" fmla="*/ 342899 h 974979"/>
                  <a:gd name="connsiteX9-217" fmla="*/ 2225118 w 2409687"/>
                  <a:gd name="connsiteY9-218" fmla="*/ 342898 h 974979"/>
                  <a:gd name="connsiteX10-219" fmla="*/ 2250722 w 2409687"/>
                  <a:gd name="connsiteY10-220" fmla="*/ 488729 h 974979"/>
                  <a:gd name="connsiteX11-221" fmla="*/ 2328210 w 2409687"/>
                  <a:gd name="connsiteY11-222" fmla="*/ 654268 h 974979"/>
                  <a:gd name="connsiteX12-223" fmla="*/ 2374472 w 2409687"/>
                  <a:gd name="connsiteY12-224" fmla="*/ 839513 h 974979"/>
                  <a:gd name="connsiteX13-225" fmla="*/ 2408183 w 2409687"/>
                  <a:gd name="connsiteY13-226" fmla="*/ 965637 h 974979"/>
                  <a:gd name="connsiteX14-227" fmla="*/ 2404242 w 2409687"/>
                  <a:gd name="connsiteY14-228" fmla="*/ 965637 h 974979"/>
                  <a:gd name="connsiteX15-229" fmla="*/ 1229711 w 2409687"/>
                  <a:gd name="connsiteY15-230" fmla="*/ 969577 h 974979"/>
                  <a:gd name="connsiteX16-231" fmla="*/ 0 w 2409687"/>
                  <a:gd name="connsiteY16-232" fmla="*/ 965637 h 974979"/>
                  <a:gd name="connsiteX17-233" fmla="*/ 59121 w 2409687"/>
                  <a:gd name="connsiteY17-234" fmla="*/ 567558 h 974979"/>
                  <a:gd name="connsiteX18-235" fmla="*/ 106417 w 2409687"/>
                  <a:gd name="connsiteY18-236" fmla="*/ 425668 h 974979"/>
                  <a:gd name="connsiteX19-237" fmla="*/ 220717 w 2409687"/>
                  <a:gd name="connsiteY19-238" fmla="*/ 370489 h 974979"/>
                  <a:gd name="connsiteX20-239" fmla="*/ 855280 w 2409687"/>
                  <a:gd name="connsiteY20-240" fmla="*/ 189185 h 974979"/>
                  <a:gd name="connsiteX21-241" fmla="*/ 878929 w 2409687"/>
                  <a:gd name="connsiteY21-242" fmla="*/ 134007 h 974979"/>
                  <a:gd name="connsiteX22-243" fmla="*/ 902576 w 2409687"/>
                  <a:gd name="connsiteY22-244" fmla="*/ 98533 h 974979"/>
                  <a:gd name="connsiteX23-245" fmla="*/ 902083 w 2409687"/>
                  <a:gd name="connsiteY23-246" fmla="*/ 47049 h 974979"/>
                  <a:gd name="connsiteX24-247" fmla="*/ 893028 w 2409687"/>
                  <a:gd name="connsiteY24-248" fmla="*/ 0 h 974979"/>
                  <a:gd name="connsiteX0-249" fmla="*/ 893028 w 2409687"/>
                  <a:gd name="connsiteY0-250" fmla="*/ 0 h 974979"/>
                  <a:gd name="connsiteX1-251" fmla="*/ 1528551 w 2409687"/>
                  <a:gd name="connsiteY1-252" fmla="*/ 0 h 974979"/>
                  <a:gd name="connsiteX2-253" fmla="*/ 1523036 w 2409687"/>
                  <a:gd name="connsiteY2-254" fmla="*/ 9360 h 974979"/>
                  <a:gd name="connsiteX3-255" fmla="*/ 1509548 w 2409687"/>
                  <a:gd name="connsiteY3-256" fmla="*/ 43354 h 974979"/>
                  <a:gd name="connsiteX4-257" fmla="*/ 1525314 w 2409687"/>
                  <a:gd name="connsiteY4-258" fmla="*/ 141889 h 974979"/>
                  <a:gd name="connsiteX5-259" fmla="*/ 1560786 w 2409687"/>
                  <a:gd name="connsiteY5-260" fmla="*/ 157656 h 974979"/>
                  <a:gd name="connsiteX6-261" fmla="*/ 1600199 w 2409687"/>
                  <a:gd name="connsiteY6-262" fmla="*/ 212834 h 974979"/>
                  <a:gd name="connsiteX7-263" fmla="*/ 1848507 w 2409687"/>
                  <a:gd name="connsiteY7-264" fmla="*/ 283778 h 974979"/>
                  <a:gd name="connsiteX8-265" fmla="*/ 2077107 w 2409687"/>
                  <a:gd name="connsiteY8-266" fmla="*/ 342899 h 974979"/>
                  <a:gd name="connsiteX9-267" fmla="*/ 2225118 w 2409687"/>
                  <a:gd name="connsiteY9-268" fmla="*/ 342898 h 974979"/>
                  <a:gd name="connsiteX10-269" fmla="*/ 2250722 w 2409687"/>
                  <a:gd name="connsiteY10-270" fmla="*/ 488729 h 974979"/>
                  <a:gd name="connsiteX11-271" fmla="*/ 2328210 w 2409687"/>
                  <a:gd name="connsiteY11-272" fmla="*/ 654268 h 974979"/>
                  <a:gd name="connsiteX12-273" fmla="*/ 2374472 w 2409687"/>
                  <a:gd name="connsiteY12-274" fmla="*/ 839513 h 974979"/>
                  <a:gd name="connsiteX13-275" fmla="*/ 2408183 w 2409687"/>
                  <a:gd name="connsiteY13-276" fmla="*/ 965637 h 974979"/>
                  <a:gd name="connsiteX14-277" fmla="*/ 2404242 w 2409687"/>
                  <a:gd name="connsiteY14-278" fmla="*/ 965637 h 974979"/>
                  <a:gd name="connsiteX15-279" fmla="*/ 1229711 w 2409687"/>
                  <a:gd name="connsiteY15-280" fmla="*/ 969577 h 974979"/>
                  <a:gd name="connsiteX16-281" fmla="*/ 0 w 2409687"/>
                  <a:gd name="connsiteY16-282" fmla="*/ 965637 h 974979"/>
                  <a:gd name="connsiteX17-283" fmla="*/ 59121 w 2409687"/>
                  <a:gd name="connsiteY17-284" fmla="*/ 567558 h 974979"/>
                  <a:gd name="connsiteX18-285" fmla="*/ 106417 w 2409687"/>
                  <a:gd name="connsiteY18-286" fmla="*/ 425668 h 974979"/>
                  <a:gd name="connsiteX19-287" fmla="*/ 220717 w 2409687"/>
                  <a:gd name="connsiteY19-288" fmla="*/ 370489 h 974979"/>
                  <a:gd name="connsiteX20-289" fmla="*/ 855280 w 2409687"/>
                  <a:gd name="connsiteY20-290" fmla="*/ 189185 h 974979"/>
                  <a:gd name="connsiteX21-291" fmla="*/ 878929 w 2409687"/>
                  <a:gd name="connsiteY21-292" fmla="*/ 134007 h 974979"/>
                  <a:gd name="connsiteX22-293" fmla="*/ 902576 w 2409687"/>
                  <a:gd name="connsiteY22-294" fmla="*/ 98533 h 974979"/>
                  <a:gd name="connsiteX23-295" fmla="*/ 902083 w 2409687"/>
                  <a:gd name="connsiteY23-296" fmla="*/ 47049 h 974979"/>
                  <a:gd name="connsiteX24-297" fmla="*/ 893028 w 2409687"/>
                  <a:gd name="connsiteY24-298" fmla="*/ 0 h 974979"/>
                  <a:gd name="connsiteX0-299" fmla="*/ 893028 w 2409687"/>
                  <a:gd name="connsiteY0-300" fmla="*/ 0 h 974979"/>
                  <a:gd name="connsiteX1-301" fmla="*/ 1528551 w 2409687"/>
                  <a:gd name="connsiteY1-302" fmla="*/ 0 h 974979"/>
                  <a:gd name="connsiteX2-303" fmla="*/ 1523036 w 2409687"/>
                  <a:gd name="connsiteY2-304" fmla="*/ 9360 h 974979"/>
                  <a:gd name="connsiteX3-305" fmla="*/ 1509548 w 2409687"/>
                  <a:gd name="connsiteY3-306" fmla="*/ 43354 h 974979"/>
                  <a:gd name="connsiteX4-307" fmla="*/ 1525314 w 2409687"/>
                  <a:gd name="connsiteY4-308" fmla="*/ 141889 h 974979"/>
                  <a:gd name="connsiteX5-309" fmla="*/ 1560786 w 2409687"/>
                  <a:gd name="connsiteY5-310" fmla="*/ 157656 h 974979"/>
                  <a:gd name="connsiteX6-311" fmla="*/ 1600199 w 2409687"/>
                  <a:gd name="connsiteY6-312" fmla="*/ 212834 h 974979"/>
                  <a:gd name="connsiteX7-313" fmla="*/ 1848507 w 2409687"/>
                  <a:gd name="connsiteY7-314" fmla="*/ 283778 h 974979"/>
                  <a:gd name="connsiteX8-315" fmla="*/ 2077107 w 2409687"/>
                  <a:gd name="connsiteY8-316" fmla="*/ 342899 h 974979"/>
                  <a:gd name="connsiteX9-317" fmla="*/ 2225118 w 2409687"/>
                  <a:gd name="connsiteY9-318" fmla="*/ 342898 h 974979"/>
                  <a:gd name="connsiteX10-319" fmla="*/ 2288068 w 2409687"/>
                  <a:gd name="connsiteY10-320" fmla="*/ 528143 h 974979"/>
                  <a:gd name="connsiteX11-321" fmla="*/ 2328210 w 2409687"/>
                  <a:gd name="connsiteY11-322" fmla="*/ 654268 h 974979"/>
                  <a:gd name="connsiteX12-323" fmla="*/ 2374472 w 2409687"/>
                  <a:gd name="connsiteY12-324" fmla="*/ 839513 h 974979"/>
                  <a:gd name="connsiteX13-325" fmla="*/ 2408183 w 2409687"/>
                  <a:gd name="connsiteY13-326" fmla="*/ 965637 h 974979"/>
                  <a:gd name="connsiteX14-327" fmla="*/ 2404242 w 2409687"/>
                  <a:gd name="connsiteY14-328" fmla="*/ 965637 h 974979"/>
                  <a:gd name="connsiteX15-329" fmla="*/ 1229711 w 2409687"/>
                  <a:gd name="connsiteY15-330" fmla="*/ 969577 h 974979"/>
                  <a:gd name="connsiteX16-331" fmla="*/ 0 w 2409687"/>
                  <a:gd name="connsiteY16-332" fmla="*/ 965637 h 974979"/>
                  <a:gd name="connsiteX17-333" fmla="*/ 59121 w 2409687"/>
                  <a:gd name="connsiteY17-334" fmla="*/ 567558 h 974979"/>
                  <a:gd name="connsiteX18-335" fmla="*/ 106417 w 2409687"/>
                  <a:gd name="connsiteY18-336" fmla="*/ 425668 h 974979"/>
                  <a:gd name="connsiteX19-337" fmla="*/ 220717 w 2409687"/>
                  <a:gd name="connsiteY19-338" fmla="*/ 370489 h 974979"/>
                  <a:gd name="connsiteX20-339" fmla="*/ 855280 w 2409687"/>
                  <a:gd name="connsiteY20-340" fmla="*/ 189185 h 974979"/>
                  <a:gd name="connsiteX21-341" fmla="*/ 878929 w 2409687"/>
                  <a:gd name="connsiteY21-342" fmla="*/ 134007 h 974979"/>
                  <a:gd name="connsiteX22-343" fmla="*/ 902576 w 2409687"/>
                  <a:gd name="connsiteY22-344" fmla="*/ 98533 h 974979"/>
                  <a:gd name="connsiteX23-345" fmla="*/ 902083 w 2409687"/>
                  <a:gd name="connsiteY23-346" fmla="*/ 47049 h 974979"/>
                  <a:gd name="connsiteX24-347" fmla="*/ 893028 w 2409687"/>
                  <a:gd name="connsiteY24-348" fmla="*/ 0 h 974979"/>
                  <a:gd name="connsiteX0-349" fmla="*/ 893028 w 2409687"/>
                  <a:gd name="connsiteY0-350" fmla="*/ 0 h 974979"/>
                  <a:gd name="connsiteX1-351" fmla="*/ 1528551 w 2409687"/>
                  <a:gd name="connsiteY1-352" fmla="*/ 0 h 974979"/>
                  <a:gd name="connsiteX2-353" fmla="*/ 1523036 w 2409687"/>
                  <a:gd name="connsiteY2-354" fmla="*/ 9360 h 974979"/>
                  <a:gd name="connsiteX3-355" fmla="*/ 1509548 w 2409687"/>
                  <a:gd name="connsiteY3-356" fmla="*/ 43354 h 974979"/>
                  <a:gd name="connsiteX4-357" fmla="*/ 1525314 w 2409687"/>
                  <a:gd name="connsiteY4-358" fmla="*/ 141889 h 974979"/>
                  <a:gd name="connsiteX5-359" fmla="*/ 1560786 w 2409687"/>
                  <a:gd name="connsiteY5-360" fmla="*/ 157656 h 974979"/>
                  <a:gd name="connsiteX6-361" fmla="*/ 1600199 w 2409687"/>
                  <a:gd name="connsiteY6-362" fmla="*/ 212834 h 974979"/>
                  <a:gd name="connsiteX7-363" fmla="*/ 1848507 w 2409687"/>
                  <a:gd name="connsiteY7-364" fmla="*/ 283778 h 974979"/>
                  <a:gd name="connsiteX8-365" fmla="*/ 2077107 w 2409687"/>
                  <a:gd name="connsiteY8-366" fmla="*/ 342899 h 974979"/>
                  <a:gd name="connsiteX9-367" fmla="*/ 2225119 w 2409687"/>
                  <a:gd name="connsiteY9-368" fmla="*/ 413843 h 974979"/>
                  <a:gd name="connsiteX10-369" fmla="*/ 2288068 w 2409687"/>
                  <a:gd name="connsiteY10-370" fmla="*/ 528143 h 974979"/>
                  <a:gd name="connsiteX11-371" fmla="*/ 2328210 w 2409687"/>
                  <a:gd name="connsiteY11-372" fmla="*/ 654268 h 974979"/>
                  <a:gd name="connsiteX12-373" fmla="*/ 2374472 w 2409687"/>
                  <a:gd name="connsiteY12-374" fmla="*/ 839513 h 974979"/>
                  <a:gd name="connsiteX13-375" fmla="*/ 2408183 w 2409687"/>
                  <a:gd name="connsiteY13-376" fmla="*/ 965637 h 974979"/>
                  <a:gd name="connsiteX14-377" fmla="*/ 2404242 w 2409687"/>
                  <a:gd name="connsiteY14-378" fmla="*/ 965637 h 974979"/>
                  <a:gd name="connsiteX15-379" fmla="*/ 1229711 w 2409687"/>
                  <a:gd name="connsiteY15-380" fmla="*/ 969577 h 974979"/>
                  <a:gd name="connsiteX16-381" fmla="*/ 0 w 2409687"/>
                  <a:gd name="connsiteY16-382" fmla="*/ 965637 h 974979"/>
                  <a:gd name="connsiteX17-383" fmla="*/ 59121 w 2409687"/>
                  <a:gd name="connsiteY17-384" fmla="*/ 567558 h 974979"/>
                  <a:gd name="connsiteX18-385" fmla="*/ 106417 w 2409687"/>
                  <a:gd name="connsiteY18-386" fmla="*/ 425668 h 974979"/>
                  <a:gd name="connsiteX19-387" fmla="*/ 220717 w 2409687"/>
                  <a:gd name="connsiteY19-388" fmla="*/ 370489 h 974979"/>
                  <a:gd name="connsiteX20-389" fmla="*/ 855280 w 2409687"/>
                  <a:gd name="connsiteY20-390" fmla="*/ 189185 h 974979"/>
                  <a:gd name="connsiteX21-391" fmla="*/ 878929 w 2409687"/>
                  <a:gd name="connsiteY21-392" fmla="*/ 134007 h 974979"/>
                  <a:gd name="connsiteX22-393" fmla="*/ 902576 w 2409687"/>
                  <a:gd name="connsiteY22-394" fmla="*/ 98533 h 974979"/>
                  <a:gd name="connsiteX23-395" fmla="*/ 902083 w 2409687"/>
                  <a:gd name="connsiteY23-396" fmla="*/ 47049 h 974979"/>
                  <a:gd name="connsiteX24-397" fmla="*/ 893028 w 2409687"/>
                  <a:gd name="connsiteY24-398" fmla="*/ 0 h 974979"/>
                  <a:gd name="connsiteX0-399" fmla="*/ 893028 w 2409687"/>
                  <a:gd name="connsiteY0-400" fmla="*/ 0 h 974979"/>
                  <a:gd name="connsiteX1-401" fmla="*/ 1528551 w 2409687"/>
                  <a:gd name="connsiteY1-402" fmla="*/ 0 h 974979"/>
                  <a:gd name="connsiteX2-403" fmla="*/ 1523036 w 2409687"/>
                  <a:gd name="connsiteY2-404" fmla="*/ 9360 h 974979"/>
                  <a:gd name="connsiteX3-405" fmla="*/ 1509548 w 2409687"/>
                  <a:gd name="connsiteY3-406" fmla="*/ 43354 h 974979"/>
                  <a:gd name="connsiteX4-407" fmla="*/ 1525314 w 2409687"/>
                  <a:gd name="connsiteY4-408" fmla="*/ 141889 h 974979"/>
                  <a:gd name="connsiteX5-409" fmla="*/ 1560786 w 2409687"/>
                  <a:gd name="connsiteY5-410" fmla="*/ 157656 h 974979"/>
                  <a:gd name="connsiteX6-411" fmla="*/ 1600199 w 2409687"/>
                  <a:gd name="connsiteY6-412" fmla="*/ 212834 h 974979"/>
                  <a:gd name="connsiteX7-413" fmla="*/ 1848507 w 2409687"/>
                  <a:gd name="connsiteY7-414" fmla="*/ 283778 h 974979"/>
                  <a:gd name="connsiteX8-415" fmla="*/ 2077107 w 2409687"/>
                  <a:gd name="connsiteY8-416" fmla="*/ 342899 h 974979"/>
                  <a:gd name="connsiteX9-417" fmla="*/ 2225119 w 2409687"/>
                  <a:gd name="connsiteY9-418" fmla="*/ 413843 h 974979"/>
                  <a:gd name="connsiteX10-419" fmla="*/ 2288068 w 2409687"/>
                  <a:gd name="connsiteY10-420" fmla="*/ 528143 h 974979"/>
                  <a:gd name="connsiteX11-421" fmla="*/ 2328210 w 2409687"/>
                  <a:gd name="connsiteY11-422" fmla="*/ 654268 h 974979"/>
                  <a:gd name="connsiteX12-423" fmla="*/ 2374472 w 2409687"/>
                  <a:gd name="connsiteY12-424" fmla="*/ 839513 h 974979"/>
                  <a:gd name="connsiteX13-425" fmla="*/ 2408183 w 2409687"/>
                  <a:gd name="connsiteY13-426" fmla="*/ 965637 h 974979"/>
                  <a:gd name="connsiteX14-427" fmla="*/ 2404242 w 2409687"/>
                  <a:gd name="connsiteY14-428" fmla="*/ 965637 h 974979"/>
                  <a:gd name="connsiteX15-429" fmla="*/ 1229711 w 2409687"/>
                  <a:gd name="connsiteY15-430" fmla="*/ 969577 h 974979"/>
                  <a:gd name="connsiteX16-431" fmla="*/ 0 w 2409687"/>
                  <a:gd name="connsiteY16-432" fmla="*/ 965637 h 974979"/>
                  <a:gd name="connsiteX17-433" fmla="*/ 40448 w 2409687"/>
                  <a:gd name="connsiteY17-434" fmla="*/ 693682 h 974979"/>
                  <a:gd name="connsiteX18-435" fmla="*/ 106417 w 2409687"/>
                  <a:gd name="connsiteY18-436" fmla="*/ 425668 h 974979"/>
                  <a:gd name="connsiteX19-437" fmla="*/ 220717 w 2409687"/>
                  <a:gd name="connsiteY19-438" fmla="*/ 370489 h 974979"/>
                  <a:gd name="connsiteX20-439" fmla="*/ 855280 w 2409687"/>
                  <a:gd name="connsiteY20-440" fmla="*/ 189185 h 974979"/>
                  <a:gd name="connsiteX21-441" fmla="*/ 878929 w 2409687"/>
                  <a:gd name="connsiteY21-442" fmla="*/ 134007 h 974979"/>
                  <a:gd name="connsiteX22-443" fmla="*/ 902576 w 2409687"/>
                  <a:gd name="connsiteY22-444" fmla="*/ 98533 h 974979"/>
                  <a:gd name="connsiteX23-445" fmla="*/ 902083 w 2409687"/>
                  <a:gd name="connsiteY23-446" fmla="*/ 47049 h 974979"/>
                  <a:gd name="connsiteX24-447" fmla="*/ 893028 w 2409687"/>
                  <a:gd name="connsiteY24-448" fmla="*/ 0 h 974979"/>
                  <a:gd name="connsiteX0-449" fmla="*/ 893028 w 2409687"/>
                  <a:gd name="connsiteY0-450" fmla="*/ 0 h 974979"/>
                  <a:gd name="connsiteX1-451" fmla="*/ 1528551 w 2409687"/>
                  <a:gd name="connsiteY1-452" fmla="*/ 0 h 974979"/>
                  <a:gd name="connsiteX2-453" fmla="*/ 1523036 w 2409687"/>
                  <a:gd name="connsiteY2-454" fmla="*/ 9360 h 974979"/>
                  <a:gd name="connsiteX3-455" fmla="*/ 1509548 w 2409687"/>
                  <a:gd name="connsiteY3-456" fmla="*/ 43354 h 974979"/>
                  <a:gd name="connsiteX4-457" fmla="*/ 1525314 w 2409687"/>
                  <a:gd name="connsiteY4-458" fmla="*/ 141889 h 974979"/>
                  <a:gd name="connsiteX5-459" fmla="*/ 1560786 w 2409687"/>
                  <a:gd name="connsiteY5-460" fmla="*/ 157656 h 974979"/>
                  <a:gd name="connsiteX6-461" fmla="*/ 1600199 w 2409687"/>
                  <a:gd name="connsiteY6-462" fmla="*/ 212834 h 974979"/>
                  <a:gd name="connsiteX7-463" fmla="*/ 1848507 w 2409687"/>
                  <a:gd name="connsiteY7-464" fmla="*/ 283778 h 974979"/>
                  <a:gd name="connsiteX8-465" fmla="*/ 2077107 w 2409687"/>
                  <a:gd name="connsiteY8-466" fmla="*/ 342899 h 974979"/>
                  <a:gd name="connsiteX9-467" fmla="*/ 2225119 w 2409687"/>
                  <a:gd name="connsiteY9-468" fmla="*/ 413843 h 974979"/>
                  <a:gd name="connsiteX10-469" fmla="*/ 2288068 w 2409687"/>
                  <a:gd name="connsiteY10-470" fmla="*/ 528143 h 974979"/>
                  <a:gd name="connsiteX11-471" fmla="*/ 2328210 w 2409687"/>
                  <a:gd name="connsiteY11-472" fmla="*/ 654268 h 974979"/>
                  <a:gd name="connsiteX12-473" fmla="*/ 2374472 w 2409687"/>
                  <a:gd name="connsiteY12-474" fmla="*/ 839513 h 974979"/>
                  <a:gd name="connsiteX13-475" fmla="*/ 2408183 w 2409687"/>
                  <a:gd name="connsiteY13-476" fmla="*/ 965637 h 974979"/>
                  <a:gd name="connsiteX14-477" fmla="*/ 2404242 w 2409687"/>
                  <a:gd name="connsiteY14-478" fmla="*/ 965637 h 974979"/>
                  <a:gd name="connsiteX15-479" fmla="*/ 1229711 w 2409687"/>
                  <a:gd name="connsiteY15-480" fmla="*/ 969577 h 974979"/>
                  <a:gd name="connsiteX16-481" fmla="*/ 0 w 2409687"/>
                  <a:gd name="connsiteY16-482" fmla="*/ 965637 h 974979"/>
                  <a:gd name="connsiteX17-483" fmla="*/ 40448 w 2409687"/>
                  <a:gd name="connsiteY17-484" fmla="*/ 693682 h 974979"/>
                  <a:gd name="connsiteX18-485" fmla="*/ 106417 w 2409687"/>
                  <a:gd name="connsiteY18-486" fmla="*/ 425668 h 974979"/>
                  <a:gd name="connsiteX19-487" fmla="*/ 253395 w 2409687"/>
                  <a:gd name="connsiteY19-488" fmla="*/ 354724 h 974979"/>
                  <a:gd name="connsiteX20-489" fmla="*/ 855280 w 2409687"/>
                  <a:gd name="connsiteY20-490" fmla="*/ 189185 h 974979"/>
                  <a:gd name="connsiteX21-491" fmla="*/ 878929 w 2409687"/>
                  <a:gd name="connsiteY21-492" fmla="*/ 134007 h 974979"/>
                  <a:gd name="connsiteX22-493" fmla="*/ 902576 w 2409687"/>
                  <a:gd name="connsiteY22-494" fmla="*/ 98533 h 974979"/>
                  <a:gd name="connsiteX23-495" fmla="*/ 902083 w 2409687"/>
                  <a:gd name="connsiteY23-496" fmla="*/ 47049 h 974979"/>
                  <a:gd name="connsiteX24-497" fmla="*/ 893028 w 2409687"/>
                  <a:gd name="connsiteY24-498" fmla="*/ 0 h 974979"/>
                  <a:gd name="connsiteX0-499" fmla="*/ 893028 w 2409687"/>
                  <a:gd name="connsiteY0-500" fmla="*/ 0 h 974979"/>
                  <a:gd name="connsiteX1-501" fmla="*/ 1528551 w 2409687"/>
                  <a:gd name="connsiteY1-502" fmla="*/ 0 h 974979"/>
                  <a:gd name="connsiteX2-503" fmla="*/ 1523036 w 2409687"/>
                  <a:gd name="connsiteY2-504" fmla="*/ 9360 h 974979"/>
                  <a:gd name="connsiteX3-505" fmla="*/ 1509548 w 2409687"/>
                  <a:gd name="connsiteY3-506" fmla="*/ 43354 h 974979"/>
                  <a:gd name="connsiteX4-507" fmla="*/ 1525314 w 2409687"/>
                  <a:gd name="connsiteY4-508" fmla="*/ 141889 h 974979"/>
                  <a:gd name="connsiteX5-509" fmla="*/ 1560786 w 2409687"/>
                  <a:gd name="connsiteY5-510" fmla="*/ 157656 h 974979"/>
                  <a:gd name="connsiteX6-511" fmla="*/ 1600199 w 2409687"/>
                  <a:gd name="connsiteY6-512" fmla="*/ 212834 h 974979"/>
                  <a:gd name="connsiteX7-513" fmla="*/ 1848507 w 2409687"/>
                  <a:gd name="connsiteY7-514" fmla="*/ 283778 h 974979"/>
                  <a:gd name="connsiteX8-515" fmla="*/ 2077107 w 2409687"/>
                  <a:gd name="connsiteY8-516" fmla="*/ 342899 h 974979"/>
                  <a:gd name="connsiteX9-517" fmla="*/ 2225119 w 2409687"/>
                  <a:gd name="connsiteY9-518" fmla="*/ 413843 h 974979"/>
                  <a:gd name="connsiteX10-519" fmla="*/ 2288068 w 2409687"/>
                  <a:gd name="connsiteY10-520" fmla="*/ 528143 h 974979"/>
                  <a:gd name="connsiteX11-521" fmla="*/ 2328210 w 2409687"/>
                  <a:gd name="connsiteY11-522" fmla="*/ 654268 h 974979"/>
                  <a:gd name="connsiteX12-523" fmla="*/ 2374472 w 2409687"/>
                  <a:gd name="connsiteY12-524" fmla="*/ 839513 h 974979"/>
                  <a:gd name="connsiteX13-525" fmla="*/ 2408183 w 2409687"/>
                  <a:gd name="connsiteY13-526" fmla="*/ 965637 h 974979"/>
                  <a:gd name="connsiteX14-527" fmla="*/ 2404242 w 2409687"/>
                  <a:gd name="connsiteY14-528" fmla="*/ 965637 h 974979"/>
                  <a:gd name="connsiteX15-529" fmla="*/ 1229711 w 2409687"/>
                  <a:gd name="connsiteY15-530" fmla="*/ 969577 h 974979"/>
                  <a:gd name="connsiteX16-531" fmla="*/ 0 w 2409687"/>
                  <a:gd name="connsiteY16-532" fmla="*/ 965637 h 974979"/>
                  <a:gd name="connsiteX17-533" fmla="*/ 40448 w 2409687"/>
                  <a:gd name="connsiteY17-534" fmla="*/ 693682 h 974979"/>
                  <a:gd name="connsiteX18-535" fmla="*/ 101749 w 2409687"/>
                  <a:gd name="connsiteY18-536" fmla="*/ 476905 h 974979"/>
                  <a:gd name="connsiteX19-537" fmla="*/ 253395 w 2409687"/>
                  <a:gd name="connsiteY19-538" fmla="*/ 354724 h 974979"/>
                  <a:gd name="connsiteX20-539" fmla="*/ 855280 w 2409687"/>
                  <a:gd name="connsiteY20-540" fmla="*/ 189185 h 974979"/>
                  <a:gd name="connsiteX21-541" fmla="*/ 878929 w 2409687"/>
                  <a:gd name="connsiteY21-542" fmla="*/ 134007 h 974979"/>
                  <a:gd name="connsiteX22-543" fmla="*/ 902576 w 2409687"/>
                  <a:gd name="connsiteY22-544" fmla="*/ 98533 h 974979"/>
                  <a:gd name="connsiteX23-545" fmla="*/ 902083 w 2409687"/>
                  <a:gd name="connsiteY23-546" fmla="*/ 47049 h 974979"/>
                  <a:gd name="connsiteX24-547" fmla="*/ 893028 w 2409687"/>
                  <a:gd name="connsiteY24-548" fmla="*/ 0 h 974979"/>
                  <a:gd name="connsiteX0-549" fmla="*/ 893028 w 2409687"/>
                  <a:gd name="connsiteY0-550" fmla="*/ 0 h 974979"/>
                  <a:gd name="connsiteX1-551" fmla="*/ 1528551 w 2409687"/>
                  <a:gd name="connsiteY1-552" fmla="*/ 0 h 974979"/>
                  <a:gd name="connsiteX2-553" fmla="*/ 1523036 w 2409687"/>
                  <a:gd name="connsiteY2-554" fmla="*/ 9360 h 974979"/>
                  <a:gd name="connsiteX3-555" fmla="*/ 1509548 w 2409687"/>
                  <a:gd name="connsiteY3-556" fmla="*/ 43354 h 974979"/>
                  <a:gd name="connsiteX4-557" fmla="*/ 1525314 w 2409687"/>
                  <a:gd name="connsiteY4-558" fmla="*/ 141889 h 974979"/>
                  <a:gd name="connsiteX5-559" fmla="*/ 1560786 w 2409687"/>
                  <a:gd name="connsiteY5-560" fmla="*/ 157656 h 974979"/>
                  <a:gd name="connsiteX6-561" fmla="*/ 1600199 w 2409687"/>
                  <a:gd name="connsiteY6-562" fmla="*/ 212834 h 974979"/>
                  <a:gd name="connsiteX7-563" fmla="*/ 1848507 w 2409687"/>
                  <a:gd name="connsiteY7-564" fmla="*/ 283778 h 974979"/>
                  <a:gd name="connsiteX8-565" fmla="*/ 2077107 w 2409687"/>
                  <a:gd name="connsiteY8-566" fmla="*/ 342899 h 974979"/>
                  <a:gd name="connsiteX9-567" fmla="*/ 2225119 w 2409687"/>
                  <a:gd name="connsiteY9-568" fmla="*/ 413843 h 974979"/>
                  <a:gd name="connsiteX10-569" fmla="*/ 2288068 w 2409687"/>
                  <a:gd name="connsiteY10-570" fmla="*/ 528143 h 974979"/>
                  <a:gd name="connsiteX11-571" fmla="*/ 2328210 w 2409687"/>
                  <a:gd name="connsiteY11-572" fmla="*/ 654268 h 974979"/>
                  <a:gd name="connsiteX12-573" fmla="*/ 2374472 w 2409687"/>
                  <a:gd name="connsiteY12-574" fmla="*/ 839513 h 974979"/>
                  <a:gd name="connsiteX13-575" fmla="*/ 2408183 w 2409687"/>
                  <a:gd name="connsiteY13-576" fmla="*/ 965637 h 974979"/>
                  <a:gd name="connsiteX14-577" fmla="*/ 2404242 w 2409687"/>
                  <a:gd name="connsiteY14-578" fmla="*/ 965637 h 974979"/>
                  <a:gd name="connsiteX15-579" fmla="*/ 1229711 w 2409687"/>
                  <a:gd name="connsiteY15-580" fmla="*/ 969577 h 974979"/>
                  <a:gd name="connsiteX16-581" fmla="*/ 0 w 2409687"/>
                  <a:gd name="connsiteY16-582" fmla="*/ 965637 h 974979"/>
                  <a:gd name="connsiteX17-583" fmla="*/ 40448 w 2409687"/>
                  <a:gd name="connsiteY17-584" fmla="*/ 693682 h 974979"/>
                  <a:gd name="connsiteX18-585" fmla="*/ 101749 w 2409687"/>
                  <a:gd name="connsiteY18-586" fmla="*/ 476905 h 974979"/>
                  <a:gd name="connsiteX19-587" fmla="*/ 253395 w 2409687"/>
                  <a:gd name="connsiteY19-588" fmla="*/ 354724 h 974979"/>
                  <a:gd name="connsiteX20-589" fmla="*/ 855280 w 2409687"/>
                  <a:gd name="connsiteY20-590" fmla="*/ 189185 h 974979"/>
                  <a:gd name="connsiteX21-591" fmla="*/ 878929 w 2409687"/>
                  <a:gd name="connsiteY21-592" fmla="*/ 134007 h 974979"/>
                  <a:gd name="connsiteX22-593" fmla="*/ 902576 w 2409687"/>
                  <a:gd name="connsiteY22-594" fmla="*/ 98533 h 974979"/>
                  <a:gd name="connsiteX23-595" fmla="*/ 902083 w 2409687"/>
                  <a:gd name="connsiteY23-596" fmla="*/ 47049 h 974979"/>
                  <a:gd name="connsiteX24-597" fmla="*/ 893028 w 2409687"/>
                  <a:gd name="connsiteY24-598" fmla="*/ 0 h 974979"/>
                  <a:gd name="connsiteX0-599" fmla="*/ 893028 w 2409687"/>
                  <a:gd name="connsiteY0-600" fmla="*/ 0 h 974979"/>
                  <a:gd name="connsiteX1-601" fmla="*/ 1528551 w 2409687"/>
                  <a:gd name="connsiteY1-602" fmla="*/ 0 h 974979"/>
                  <a:gd name="connsiteX2-603" fmla="*/ 1523036 w 2409687"/>
                  <a:gd name="connsiteY2-604" fmla="*/ 9360 h 974979"/>
                  <a:gd name="connsiteX3-605" fmla="*/ 1509548 w 2409687"/>
                  <a:gd name="connsiteY3-606" fmla="*/ 43354 h 974979"/>
                  <a:gd name="connsiteX4-607" fmla="*/ 1525314 w 2409687"/>
                  <a:gd name="connsiteY4-608" fmla="*/ 141889 h 974979"/>
                  <a:gd name="connsiteX5-609" fmla="*/ 1560786 w 2409687"/>
                  <a:gd name="connsiteY5-610" fmla="*/ 157656 h 974979"/>
                  <a:gd name="connsiteX6-611" fmla="*/ 1600199 w 2409687"/>
                  <a:gd name="connsiteY6-612" fmla="*/ 212834 h 974979"/>
                  <a:gd name="connsiteX7-613" fmla="*/ 1848507 w 2409687"/>
                  <a:gd name="connsiteY7-614" fmla="*/ 283778 h 974979"/>
                  <a:gd name="connsiteX8-615" fmla="*/ 2077107 w 2409687"/>
                  <a:gd name="connsiteY8-616" fmla="*/ 342899 h 974979"/>
                  <a:gd name="connsiteX9-617" fmla="*/ 2225119 w 2409687"/>
                  <a:gd name="connsiteY9-618" fmla="*/ 413843 h 974979"/>
                  <a:gd name="connsiteX10-619" fmla="*/ 2288068 w 2409687"/>
                  <a:gd name="connsiteY10-620" fmla="*/ 528143 h 974979"/>
                  <a:gd name="connsiteX11-621" fmla="*/ 2328210 w 2409687"/>
                  <a:gd name="connsiteY11-622" fmla="*/ 654268 h 974979"/>
                  <a:gd name="connsiteX12-623" fmla="*/ 2374472 w 2409687"/>
                  <a:gd name="connsiteY12-624" fmla="*/ 839513 h 974979"/>
                  <a:gd name="connsiteX13-625" fmla="*/ 2408183 w 2409687"/>
                  <a:gd name="connsiteY13-626" fmla="*/ 965637 h 974979"/>
                  <a:gd name="connsiteX14-627" fmla="*/ 2404242 w 2409687"/>
                  <a:gd name="connsiteY14-628" fmla="*/ 965637 h 974979"/>
                  <a:gd name="connsiteX15-629" fmla="*/ 1229711 w 2409687"/>
                  <a:gd name="connsiteY15-630" fmla="*/ 969577 h 974979"/>
                  <a:gd name="connsiteX16-631" fmla="*/ 0 w 2409687"/>
                  <a:gd name="connsiteY16-632" fmla="*/ 965637 h 974979"/>
                  <a:gd name="connsiteX17-633" fmla="*/ 40448 w 2409687"/>
                  <a:gd name="connsiteY17-634" fmla="*/ 693682 h 974979"/>
                  <a:gd name="connsiteX18-635" fmla="*/ 73740 w 2409687"/>
                  <a:gd name="connsiteY18-636" fmla="*/ 496612 h 974979"/>
                  <a:gd name="connsiteX19-637" fmla="*/ 253395 w 2409687"/>
                  <a:gd name="connsiteY19-638" fmla="*/ 354724 h 974979"/>
                  <a:gd name="connsiteX20-639" fmla="*/ 855280 w 2409687"/>
                  <a:gd name="connsiteY20-640" fmla="*/ 189185 h 974979"/>
                  <a:gd name="connsiteX21-641" fmla="*/ 878929 w 2409687"/>
                  <a:gd name="connsiteY21-642" fmla="*/ 134007 h 974979"/>
                  <a:gd name="connsiteX22-643" fmla="*/ 902576 w 2409687"/>
                  <a:gd name="connsiteY22-644" fmla="*/ 98533 h 974979"/>
                  <a:gd name="connsiteX23-645" fmla="*/ 902083 w 2409687"/>
                  <a:gd name="connsiteY23-646" fmla="*/ 47049 h 974979"/>
                  <a:gd name="connsiteX24-647" fmla="*/ 893028 w 2409687"/>
                  <a:gd name="connsiteY24-648" fmla="*/ 0 h 974979"/>
                  <a:gd name="connsiteX0-649" fmla="*/ 893028 w 2409687"/>
                  <a:gd name="connsiteY0-650" fmla="*/ 0 h 974979"/>
                  <a:gd name="connsiteX1-651" fmla="*/ 1528551 w 2409687"/>
                  <a:gd name="connsiteY1-652" fmla="*/ 0 h 974979"/>
                  <a:gd name="connsiteX2-653" fmla="*/ 1523036 w 2409687"/>
                  <a:gd name="connsiteY2-654" fmla="*/ 9360 h 974979"/>
                  <a:gd name="connsiteX3-655" fmla="*/ 1509548 w 2409687"/>
                  <a:gd name="connsiteY3-656" fmla="*/ 43354 h 974979"/>
                  <a:gd name="connsiteX4-657" fmla="*/ 1525314 w 2409687"/>
                  <a:gd name="connsiteY4-658" fmla="*/ 141889 h 974979"/>
                  <a:gd name="connsiteX5-659" fmla="*/ 1560786 w 2409687"/>
                  <a:gd name="connsiteY5-660" fmla="*/ 157656 h 974979"/>
                  <a:gd name="connsiteX6-661" fmla="*/ 1600199 w 2409687"/>
                  <a:gd name="connsiteY6-662" fmla="*/ 212834 h 974979"/>
                  <a:gd name="connsiteX7-663" fmla="*/ 1848507 w 2409687"/>
                  <a:gd name="connsiteY7-664" fmla="*/ 283778 h 974979"/>
                  <a:gd name="connsiteX8-665" fmla="*/ 2077107 w 2409687"/>
                  <a:gd name="connsiteY8-666" fmla="*/ 342899 h 974979"/>
                  <a:gd name="connsiteX9-667" fmla="*/ 2225119 w 2409687"/>
                  <a:gd name="connsiteY9-668" fmla="*/ 413843 h 974979"/>
                  <a:gd name="connsiteX10-669" fmla="*/ 2288068 w 2409687"/>
                  <a:gd name="connsiteY10-670" fmla="*/ 528143 h 974979"/>
                  <a:gd name="connsiteX11-671" fmla="*/ 2328210 w 2409687"/>
                  <a:gd name="connsiteY11-672" fmla="*/ 654268 h 974979"/>
                  <a:gd name="connsiteX12-673" fmla="*/ 2374472 w 2409687"/>
                  <a:gd name="connsiteY12-674" fmla="*/ 839513 h 974979"/>
                  <a:gd name="connsiteX13-675" fmla="*/ 2408183 w 2409687"/>
                  <a:gd name="connsiteY13-676" fmla="*/ 965637 h 974979"/>
                  <a:gd name="connsiteX14-677" fmla="*/ 2404242 w 2409687"/>
                  <a:gd name="connsiteY14-678" fmla="*/ 965637 h 974979"/>
                  <a:gd name="connsiteX15-679" fmla="*/ 1229711 w 2409687"/>
                  <a:gd name="connsiteY15-680" fmla="*/ 969577 h 974979"/>
                  <a:gd name="connsiteX16-681" fmla="*/ 0 w 2409687"/>
                  <a:gd name="connsiteY16-682" fmla="*/ 965637 h 974979"/>
                  <a:gd name="connsiteX17-683" fmla="*/ 40448 w 2409687"/>
                  <a:gd name="connsiteY17-684" fmla="*/ 693682 h 974979"/>
                  <a:gd name="connsiteX18-685" fmla="*/ 73740 w 2409687"/>
                  <a:gd name="connsiteY18-686" fmla="*/ 496612 h 974979"/>
                  <a:gd name="connsiteX19-687" fmla="*/ 253395 w 2409687"/>
                  <a:gd name="connsiteY19-688" fmla="*/ 354724 h 974979"/>
                  <a:gd name="connsiteX20-689" fmla="*/ 855280 w 2409687"/>
                  <a:gd name="connsiteY20-690" fmla="*/ 189185 h 974979"/>
                  <a:gd name="connsiteX21-691" fmla="*/ 878929 w 2409687"/>
                  <a:gd name="connsiteY21-692" fmla="*/ 134007 h 974979"/>
                  <a:gd name="connsiteX22-693" fmla="*/ 902576 w 2409687"/>
                  <a:gd name="connsiteY22-694" fmla="*/ 98533 h 974979"/>
                  <a:gd name="connsiteX23-695" fmla="*/ 902083 w 2409687"/>
                  <a:gd name="connsiteY23-696" fmla="*/ 47049 h 974979"/>
                  <a:gd name="connsiteX24-697" fmla="*/ 893028 w 2409687"/>
                  <a:gd name="connsiteY24-698" fmla="*/ 0 h 9749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97" y="connsiteY24-98"/>
                  </a:cxn>
                </a:cxnLst>
                <a:rect l="l" t="t" r="r" b="b"/>
                <a:pathLst>
                  <a:path w="2409687" h="974979">
                    <a:moveTo>
                      <a:pt x="893028" y="0"/>
                    </a:moveTo>
                    <a:lnTo>
                      <a:pt x="1528551" y="0"/>
                    </a:lnTo>
                    <a:lnTo>
                      <a:pt x="1523036" y="9360"/>
                    </a:lnTo>
                    <a:cubicBezTo>
                      <a:pt x="1514475" y="22169"/>
                      <a:pt x="1510534" y="24633"/>
                      <a:pt x="1509548" y="43354"/>
                    </a:cubicBezTo>
                    <a:cubicBezTo>
                      <a:pt x="1508234" y="68316"/>
                      <a:pt x="1516774" y="122839"/>
                      <a:pt x="1525314" y="141889"/>
                    </a:cubicBezTo>
                    <a:cubicBezTo>
                      <a:pt x="1533854" y="160939"/>
                      <a:pt x="1549619" y="143861"/>
                      <a:pt x="1560786" y="157656"/>
                    </a:cubicBezTo>
                    <a:cubicBezTo>
                      <a:pt x="1571953" y="171451"/>
                      <a:pt x="1552245" y="191814"/>
                      <a:pt x="1600199" y="212834"/>
                    </a:cubicBezTo>
                    <a:cubicBezTo>
                      <a:pt x="1648153" y="233854"/>
                      <a:pt x="1769022" y="262101"/>
                      <a:pt x="1848507" y="283778"/>
                    </a:cubicBezTo>
                    <a:cubicBezTo>
                      <a:pt x="1927992" y="305456"/>
                      <a:pt x="2014338" y="321222"/>
                      <a:pt x="2077107" y="342899"/>
                    </a:cubicBezTo>
                    <a:cubicBezTo>
                      <a:pt x="2139876" y="364576"/>
                      <a:pt x="2189959" y="382969"/>
                      <a:pt x="2225119" y="413843"/>
                    </a:cubicBezTo>
                    <a:cubicBezTo>
                      <a:pt x="2260279" y="444717"/>
                      <a:pt x="2270886" y="488072"/>
                      <a:pt x="2288068" y="528143"/>
                    </a:cubicBezTo>
                    <a:cubicBezTo>
                      <a:pt x="2305250" y="568214"/>
                      <a:pt x="2313809" y="602373"/>
                      <a:pt x="2328210" y="654268"/>
                    </a:cubicBezTo>
                    <a:cubicBezTo>
                      <a:pt x="2342611" y="706163"/>
                      <a:pt x="2361143" y="787618"/>
                      <a:pt x="2374472" y="839513"/>
                    </a:cubicBezTo>
                    <a:cubicBezTo>
                      <a:pt x="2387801" y="891408"/>
                      <a:pt x="2403221" y="944616"/>
                      <a:pt x="2408183" y="965637"/>
                    </a:cubicBezTo>
                    <a:cubicBezTo>
                      <a:pt x="2413145" y="986658"/>
                      <a:pt x="2404242" y="965637"/>
                      <a:pt x="2404242" y="965637"/>
                    </a:cubicBezTo>
                    <a:lnTo>
                      <a:pt x="1229711" y="969577"/>
                    </a:lnTo>
                    <a:cubicBezTo>
                      <a:pt x="951187" y="976803"/>
                      <a:pt x="614855" y="967607"/>
                      <a:pt x="0" y="965637"/>
                    </a:cubicBezTo>
                    <a:cubicBezTo>
                      <a:pt x="1971" y="922282"/>
                      <a:pt x="28158" y="771853"/>
                      <a:pt x="40448" y="693682"/>
                    </a:cubicBezTo>
                    <a:cubicBezTo>
                      <a:pt x="52738" y="615511"/>
                      <a:pt x="52254" y="572812"/>
                      <a:pt x="73740" y="496612"/>
                    </a:cubicBezTo>
                    <a:cubicBezTo>
                      <a:pt x="95226" y="420412"/>
                      <a:pt x="123138" y="405962"/>
                      <a:pt x="253395" y="354724"/>
                    </a:cubicBezTo>
                    <a:cubicBezTo>
                      <a:pt x="383652" y="303486"/>
                      <a:pt x="751024" y="225971"/>
                      <a:pt x="855280" y="189185"/>
                    </a:cubicBezTo>
                    <a:cubicBezTo>
                      <a:pt x="959536" y="152399"/>
                      <a:pt x="871046" y="149116"/>
                      <a:pt x="878929" y="134007"/>
                    </a:cubicBezTo>
                    <a:cubicBezTo>
                      <a:pt x="886812" y="118898"/>
                      <a:pt x="900606" y="122838"/>
                      <a:pt x="902576" y="98533"/>
                    </a:cubicBezTo>
                    <a:cubicBezTo>
                      <a:pt x="903561" y="86381"/>
                      <a:pt x="903726" y="67331"/>
                      <a:pt x="902083" y="47049"/>
                    </a:cubicBezTo>
                    <a:lnTo>
                      <a:pt x="89302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117"/>
              <p:cNvSpPr/>
              <p:nvPr/>
            </p:nvSpPr>
            <p:spPr>
              <a:xfrm>
                <a:off x="7205026" y="3158061"/>
                <a:ext cx="1664828" cy="1671156"/>
              </a:xfrm>
              <a:custGeom>
                <a:avLst/>
                <a:gdLst>
                  <a:gd name="connsiteX0" fmla="*/ 131823 w 1664828"/>
                  <a:gd name="connsiteY0" fmla="*/ 1630125 h 1640885"/>
                  <a:gd name="connsiteX1" fmla="*/ 52996 w 1664828"/>
                  <a:gd name="connsiteY1" fmla="*/ 1452763 h 1640885"/>
                  <a:gd name="connsiteX2" fmla="*/ 139706 w 1664828"/>
                  <a:gd name="connsiteY2" fmla="*/ 1326638 h 1640885"/>
                  <a:gd name="connsiteX3" fmla="*/ 187003 w 1664828"/>
                  <a:gd name="connsiteY3" fmla="*/ 1302990 h 1640885"/>
                  <a:gd name="connsiteX4" fmla="*/ 183061 w 1664828"/>
                  <a:gd name="connsiteY4" fmla="*/ 1220221 h 1640885"/>
                  <a:gd name="connsiteX5" fmla="*/ 155472 w 1664828"/>
                  <a:gd name="connsiteY5" fmla="*/ 1188690 h 1640885"/>
                  <a:gd name="connsiteX6" fmla="*/ 206709 w 1664828"/>
                  <a:gd name="connsiteY6" fmla="*/ 1109863 h 1640885"/>
                  <a:gd name="connsiteX7" fmla="*/ 254006 w 1664828"/>
                  <a:gd name="connsiteY7" fmla="*/ 1058625 h 1640885"/>
                  <a:gd name="connsiteX8" fmla="*/ 222475 w 1664828"/>
                  <a:gd name="connsiteY8" fmla="*/ 952207 h 1640885"/>
                  <a:gd name="connsiteX9" fmla="*/ 119999 w 1664828"/>
                  <a:gd name="connsiteY9" fmla="*/ 806376 h 1640885"/>
                  <a:gd name="connsiteX10" fmla="*/ 226416 w 1664828"/>
                  <a:gd name="connsiteY10" fmla="*/ 636897 h 1640885"/>
                  <a:gd name="connsiteX11" fmla="*/ 226416 w 1664828"/>
                  <a:gd name="connsiteY11" fmla="*/ 498949 h 1640885"/>
                  <a:gd name="connsiteX12" fmla="*/ 257947 w 1664828"/>
                  <a:gd name="connsiteY12" fmla="*/ 278232 h 1640885"/>
                  <a:gd name="connsiteX13" fmla="*/ 628437 w 1664828"/>
                  <a:gd name="connsiteY13" fmla="*/ 10218 h 1640885"/>
                  <a:gd name="connsiteX14" fmla="*/ 1089578 w 1664828"/>
                  <a:gd name="connsiteY14" fmla="*/ 65397 h 1640885"/>
                  <a:gd name="connsiteX15" fmla="*/ 1199937 w 1664828"/>
                  <a:gd name="connsiteY15" fmla="*/ 156049 h 1640885"/>
                  <a:gd name="connsiteX16" fmla="*/ 1361534 w 1664828"/>
                  <a:gd name="connsiteY16" fmla="*/ 219111 h 1640885"/>
                  <a:gd name="connsiteX17" fmla="*/ 1483716 w 1664828"/>
                  <a:gd name="connsiteY17" fmla="*/ 420121 h 1640885"/>
                  <a:gd name="connsiteX18" fmla="*/ 1436420 w 1664828"/>
                  <a:gd name="connsiteY18" fmla="*/ 609307 h 1640885"/>
                  <a:gd name="connsiteX19" fmla="*/ 1531013 w 1664828"/>
                  <a:gd name="connsiteY19" fmla="*/ 759080 h 1640885"/>
                  <a:gd name="connsiteX20" fmla="*/ 1503423 w 1664828"/>
                  <a:gd name="connsiteY20" fmla="*/ 960090 h 1640885"/>
                  <a:gd name="connsiteX21" fmla="*/ 1590134 w 1664828"/>
                  <a:gd name="connsiteY21" fmla="*/ 1074390 h 1640885"/>
                  <a:gd name="connsiteX22" fmla="*/ 1491599 w 1664828"/>
                  <a:gd name="connsiteY22" fmla="*/ 1322697 h 1640885"/>
                  <a:gd name="connsiteX23" fmla="*/ 1649254 w 1664828"/>
                  <a:gd name="connsiteY23" fmla="*/ 1460645 h 1640885"/>
                  <a:gd name="connsiteX24" fmla="*/ 1487658 w 1664828"/>
                  <a:gd name="connsiteY24" fmla="*/ 1602535 h 1640885"/>
                  <a:gd name="connsiteX25" fmla="*/ 131823 w 1664828"/>
                  <a:gd name="connsiteY25" fmla="*/ 1630125 h 1640885"/>
                  <a:gd name="connsiteX0-1" fmla="*/ 131823 w 1664828"/>
                  <a:gd name="connsiteY0-2" fmla="*/ 1630125 h 1640885"/>
                  <a:gd name="connsiteX1-3" fmla="*/ 52996 w 1664828"/>
                  <a:gd name="connsiteY1-4" fmla="*/ 1452763 h 1640885"/>
                  <a:gd name="connsiteX2-5" fmla="*/ 139706 w 1664828"/>
                  <a:gd name="connsiteY2-6" fmla="*/ 1326638 h 1640885"/>
                  <a:gd name="connsiteX3-7" fmla="*/ 187003 w 1664828"/>
                  <a:gd name="connsiteY3-8" fmla="*/ 1302990 h 1640885"/>
                  <a:gd name="connsiteX4-9" fmla="*/ 183061 w 1664828"/>
                  <a:gd name="connsiteY4-10" fmla="*/ 1220221 h 1640885"/>
                  <a:gd name="connsiteX5-11" fmla="*/ 155472 w 1664828"/>
                  <a:gd name="connsiteY5-12" fmla="*/ 1188690 h 1640885"/>
                  <a:gd name="connsiteX6-13" fmla="*/ 206709 w 1664828"/>
                  <a:gd name="connsiteY6-14" fmla="*/ 1109863 h 1640885"/>
                  <a:gd name="connsiteX7-15" fmla="*/ 254006 w 1664828"/>
                  <a:gd name="connsiteY7-16" fmla="*/ 1058625 h 1640885"/>
                  <a:gd name="connsiteX8-17" fmla="*/ 222475 w 1664828"/>
                  <a:gd name="connsiteY8-18" fmla="*/ 952207 h 1640885"/>
                  <a:gd name="connsiteX9-19" fmla="*/ 119999 w 1664828"/>
                  <a:gd name="connsiteY9-20" fmla="*/ 806376 h 1640885"/>
                  <a:gd name="connsiteX10-21" fmla="*/ 226416 w 1664828"/>
                  <a:gd name="connsiteY10-22" fmla="*/ 636897 h 1640885"/>
                  <a:gd name="connsiteX11-23" fmla="*/ 226416 w 1664828"/>
                  <a:gd name="connsiteY11-24" fmla="*/ 498949 h 1640885"/>
                  <a:gd name="connsiteX12-25" fmla="*/ 257947 w 1664828"/>
                  <a:gd name="connsiteY12-26" fmla="*/ 278232 h 1640885"/>
                  <a:gd name="connsiteX13-27" fmla="*/ 628437 w 1664828"/>
                  <a:gd name="connsiteY13-28" fmla="*/ 10218 h 1640885"/>
                  <a:gd name="connsiteX14-29" fmla="*/ 1089578 w 1664828"/>
                  <a:gd name="connsiteY14-30" fmla="*/ 65397 h 1640885"/>
                  <a:gd name="connsiteX15-31" fmla="*/ 1199937 w 1664828"/>
                  <a:gd name="connsiteY15-32" fmla="*/ 156049 h 1640885"/>
                  <a:gd name="connsiteX16-33" fmla="*/ 1361534 w 1664828"/>
                  <a:gd name="connsiteY16-34" fmla="*/ 219111 h 1640885"/>
                  <a:gd name="connsiteX17-35" fmla="*/ 1483716 w 1664828"/>
                  <a:gd name="connsiteY17-36" fmla="*/ 420121 h 1640885"/>
                  <a:gd name="connsiteX18-37" fmla="*/ 1436420 w 1664828"/>
                  <a:gd name="connsiteY18-38" fmla="*/ 609307 h 1640885"/>
                  <a:gd name="connsiteX19-39" fmla="*/ 1531013 w 1664828"/>
                  <a:gd name="connsiteY19-40" fmla="*/ 759080 h 1640885"/>
                  <a:gd name="connsiteX20-41" fmla="*/ 1503423 w 1664828"/>
                  <a:gd name="connsiteY20-42" fmla="*/ 960090 h 1640885"/>
                  <a:gd name="connsiteX21-43" fmla="*/ 1590134 w 1664828"/>
                  <a:gd name="connsiteY21-44" fmla="*/ 1074390 h 1640885"/>
                  <a:gd name="connsiteX22-45" fmla="*/ 1491599 w 1664828"/>
                  <a:gd name="connsiteY22-46" fmla="*/ 1322697 h 1640885"/>
                  <a:gd name="connsiteX23-47" fmla="*/ 1649254 w 1664828"/>
                  <a:gd name="connsiteY23-48" fmla="*/ 1460645 h 1640885"/>
                  <a:gd name="connsiteX24-49" fmla="*/ 1487658 w 1664828"/>
                  <a:gd name="connsiteY24-50" fmla="*/ 1602535 h 1640885"/>
                  <a:gd name="connsiteX25-51" fmla="*/ 131823 w 1664828"/>
                  <a:gd name="connsiteY25-52" fmla="*/ 1630125 h 1640885"/>
                  <a:gd name="connsiteX0-53" fmla="*/ 131823 w 1664828"/>
                  <a:gd name="connsiteY0-54" fmla="*/ 1630125 h 1640885"/>
                  <a:gd name="connsiteX1-55" fmla="*/ 52996 w 1664828"/>
                  <a:gd name="connsiteY1-56" fmla="*/ 1452763 h 1640885"/>
                  <a:gd name="connsiteX2-57" fmla="*/ 139706 w 1664828"/>
                  <a:gd name="connsiteY2-58" fmla="*/ 1326638 h 1640885"/>
                  <a:gd name="connsiteX3-59" fmla="*/ 187003 w 1664828"/>
                  <a:gd name="connsiteY3-60" fmla="*/ 1302990 h 1640885"/>
                  <a:gd name="connsiteX4-61" fmla="*/ 183061 w 1664828"/>
                  <a:gd name="connsiteY4-62" fmla="*/ 1220221 h 1640885"/>
                  <a:gd name="connsiteX5-63" fmla="*/ 155472 w 1664828"/>
                  <a:gd name="connsiteY5-64" fmla="*/ 1188690 h 1640885"/>
                  <a:gd name="connsiteX6-65" fmla="*/ 206709 w 1664828"/>
                  <a:gd name="connsiteY6-66" fmla="*/ 1109863 h 1640885"/>
                  <a:gd name="connsiteX7-67" fmla="*/ 254006 w 1664828"/>
                  <a:gd name="connsiteY7-68" fmla="*/ 1058625 h 1640885"/>
                  <a:gd name="connsiteX8-69" fmla="*/ 222475 w 1664828"/>
                  <a:gd name="connsiteY8-70" fmla="*/ 952207 h 1640885"/>
                  <a:gd name="connsiteX9-71" fmla="*/ 119999 w 1664828"/>
                  <a:gd name="connsiteY9-72" fmla="*/ 806376 h 1640885"/>
                  <a:gd name="connsiteX10-73" fmla="*/ 226416 w 1664828"/>
                  <a:gd name="connsiteY10-74" fmla="*/ 636897 h 1640885"/>
                  <a:gd name="connsiteX11-75" fmla="*/ 226416 w 1664828"/>
                  <a:gd name="connsiteY11-76" fmla="*/ 498949 h 1640885"/>
                  <a:gd name="connsiteX12-77" fmla="*/ 257947 w 1664828"/>
                  <a:gd name="connsiteY12-78" fmla="*/ 278232 h 1640885"/>
                  <a:gd name="connsiteX13-79" fmla="*/ 628437 w 1664828"/>
                  <a:gd name="connsiteY13-80" fmla="*/ 10218 h 1640885"/>
                  <a:gd name="connsiteX14-81" fmla="*/ 1089578 w 1664828"/>
                  <a:gd name="connsiteY14-82" fmla="*/ 65397 h 1640885"/>
                  <a:gd name="connsiteX15-83" fmla="*/ 1199937 w 1664828"/>
                  <a:gd name="connsiteY15-84" fmla="*/ 156049 h 1640885"/>
                  <a:gd name="connsiteX16-85" fmla="*/ 1361534 w 1664828"/>
                  <a:gd name="connsiteY16-86" fmla="*/ 219111 h 1640885"/>
                  <a:gd name="connsiteX17-87" fmla="*/ 1483716 w 1664828"/>
                  <a:gd name="connsiteY17-88" fmla="*/ 420121 h 1640885"/>
                  <a:gd name="connsiteX18-89" fmla="*/ 1436420 w 1664828"/>
                  <a:gd name="connsiteY18-90" fmla="*/ 609307 h 1640885"/>
                  <a:gd name="connsiteX19-91" fmla="*/ 1531013 w 1664828"/>
                  <a:gd name="connsiteY19-92" fmla="*/ 759080 h 1640885"/>
                  <a:gd name="connsiteX20-93" fmla="*/ 1503423 w 1664828"/>
                  <a:gd name="connsiteY20-94" fmla="*/ 960090 h 1640885"/>
                  <a:gd name="connsiteX21-95" fmla="*/ 1590134 w 1664828"/>
                  <a:gd name="connsiteY21-96" fmla="*/ 1074390 h 1640885"/>
                  <a:gd name="connsiteX22-97" fmla="*/ 1491599 w 1664828"/>
                  <a:gd name="connsiteY22-98" fmla="*/ 1322697 h 1640885"/>
                  <a:gd name="connsiteX23-99" fmla="*/ 1649254 w 1664828"/>
                  <a:gd name="connsiteY23-100" fmla="*/ 1460645 h 1640885"/>
                  <a:gd name="connsiteX24-101" fmla="*/ 1487658 w 1664828"/>
                  <a:gd name="connsiteY24-102" fmla="*/ 1602535 h 1640885"/>
                  <a:gd name="connsiteX25-103" fmla="*/ 131823 w 1664828"/>
                  <a:gd name="connsiteY25-104" fmla="*/ 1630125 h 1640885"/>
                  <a:gd name="connsiteX0-105" fmla="*/ 131823 w 1664828"/>
                  <a:gd name="connsiteY0-106" fmla="*/ 1638599 h 1649359"/>
                  <a:gd name="connsiteX1-107" fmla="*/ 52996 w 1664828"/>
                  <a:gd name="connsiteY1-108" fmla="*/ 1461237 h 1649359"/>
                  <a:gd name="connsiteX2-109" fmla="*/ 139706 w 1664828"/>
                  <a:gd name="connsiteY2-110" fmla="*/ 1335112 h 1649359"/>
                  <a:gd name="connsiteX3-111" fmla="*/ 187003 w 1664828"/>
                  <a:gd name="connsiteY3-112" fmla="*/ 1311464 h 1649359"/>
                  <a:gd name="connsiteX4-113" fmla="*/ 183061 w 1664828"/>
                  <a:gd name="connsiteY4-114" fmla="*/ 1228695 h 1649359"/>
                  <a:gd name="connsiteX5-115" fmla="*/ 155472 w 1664828"/>
                  <a:gd name="connsiteY5-116" fmla="*/ 1197164 h 1649359"/>
                  <a:gd name="connsiteX6-117" fmla="*/ 206709 w 1664828"/>
                  <a:gd name="connsiteY6-118" fmla="*/ 1118337 h 1649359"/>
                  <a:gd name="connsiteX7-119" fmla="*/ 254006 w 1664828"/>
                  <a:gd name="connsiteY7-120" fmla="*/ 1067099 h 1649359"/>
                  <a:gd name="connsiteX8-121" fmla="*/ 222475 w 1664828"/>
                  <a:gd name="connsiteY8-122" fmla="*/ 960681 h 1649359"/>
                  <a:gd name="connsiteX9-123" fmla="*/ 119999 w 1664828"/>
                  <a:gd name="connsiteY9-124" fmla="*/ 814850 h 1649359"/>
                  <a:gd name="connsiteX10-125" fmla="*/ 226416 w 1664828"/>
                  <a:gd name="connsiteY10-126" fmla="*/ 645371 h 1649359"/>
                  <a:gd name="connsiteX11-127" fmla="*/ 226416 w 1664828"/>
                  <a:gd name="connsiteY11-128" fmla="*/ 507423 h 1649359"/>
                  <a:gd name="connsiteX12-129" fmla="*/ 257947 w 1664828"/>
                  <a:gd name="connsiteY12-130" fmla="*/ 286706 h 1649359"/>
                  <a:gd name="connsiteX13-131" fmla="*/ 628437 w 1664828"/>
                  <a:gd name="connsiteY13-132" fmla="*/ 18692 h 1649359"/>
                  <a:gd name="connsiteX14-133" fmla="*/ 1069872 w 1664828"/>
                  <a:gd name="connsiteY14-134" fmla="*/ 38398 h 1649359"/>
                  <a:gd name="connsiteX15-135" fmla="*/ 1199937 w 1664828"/>
                  <a:gd name="connsiteY15-136" fmla="*/ 164523 h 1649359"/>
                  <a:gd name="connsiteX16-137" fmla="*/ 1361534 w 1664828"/>
                  <a:gd name="connsiteY16-138" fmla="*/ 227585 h 1649359"/>
                  <a:gd name="connsiteX17-139" fmla="*/ 1483716 w 1664828"/>
                  <a:gd name="connsiteY17-140" fmla="*/ 428595 h 1649359"/>
                  <a:gd name="connsiteX18-141" fmla="*/ 1436420 w 1664828"/>
                  <a:gd name="connsiteY18-142" fmla="*/ 617781 h 1649359"/>
                  <a:gd name="connsiteX19-143" fmla="*/ 1531013 w 1664828"/>
                  <a:gd name="connsiteY19-144" fmla="*/ 767554 h 1649359"/>
                  <a:gd name="connsiteX20-145" fmla="*/ 1503423 w 1664828"/>
                  <a:gd name="connsiteY20-146" fmla="*/ 968564 h 1649359"/>
                  <a:gd name="connsiteX21-147" fmla="*/ 1590134 w 1664828"/>
                  <a:gd name="connsiteY21-148" fmla="*/ 1082864 h 1649359"/>
                  <a:gd name="connsiteX22-149" fmla="*/ 1491599 w 1664828"/>
                  <a:gd name="connsiteY22-150" fmla="*/ 1331171 h 1649359"/>
                  <a:gd name="connsiteX23-151" fmla="*/ 1649254 w 1664828"/>
                  <a:gd name="connsiteY23-152" fmla="*/ 1469119 h 1649359"/>
                  <a:gd name="connsiteX24-153" fmla="*/ 1487658 w 1664828"/>
                  <a:gd name="connsiteY24-154" fmla="*/ 1611009 h 1649359"/>
                  <a:gd name="connsiteX25-155" fmla="*/ 131823 w 1664828"/>
                  <a:gd name="connsiteY25-156" fmla="*/ 1638599 h 1649359"/>
                  <a:gd name="connsiteX0-157" fmla="*/ 131823 w 1664828"/>
                  <a:gd name="connsiteY0-158" fmla="*/ 1638599 h 1671156"/>
                  <a:gd name="connsiteX1-159" fmla="*/ 52996 w 1664828"/>
                  <a:gd name="connsiteY1-160" fmla="*/ 1461237 h 1671156"/>
                  <a:gd name="connsiteX2-161" fmla="*/ 139706 w 1664828"/>
                  <a:gd name="connsiteY2-162" fmla="*/ 1335112 h 1671156"/>
                  <a:gd name="connsiteX3-163" fmla="*/ 187003 w 1664828"/>
                  <a:gd name="connsiteY3-164" fmla="*/ 1311464 h 1671156"/>
                  <a:gd name="connsiteX4-165" fmla="*/ 183061 w 1664828"/>
                  <a:gd name="connsiteY4-166" fmla="*/ 1228695 h 1671156"/>
                  <a:gd name="connsiteX5-167" fmla="*/ 155472 w 1664828"/>
                  <a:gd name="connsiteY5-168" fmla="*/ 1197164 h 1671156"/>
                  <a:gd name="connsiteX6-169" fmla="*/ 206709 w 1664828"/>
                  <a:gd name="connsiteY6-170" fmla="*/ 1118337 h 1671156"/>
                  <a:gd name="connsiteX7-171" fmla="*/ 254006 w 1664828"/>
                  <a:gd name="connsiteY7-172" fmla="*/ 1067099 h 1671156"/>
                  <a:gd name="connsiteX8-173" fmla="*/ 222475 w 1664828"/>
                  <a:gd name="connsiteY8-174" fmla="*/ 960681 h 1671156"/>
                  <a:gd name="connsiteX9-175" fmla="*/ 119999 w 1664828"/>
                  <a:gd name="connsiteY9-176" fmla="*/ 814850 h 1671156"/>
                  <a:gd name="connsiteX10-177" fmla="*/ 226416 w 1664828"/>
                  <a:gd name="connsiteY10-178" fmla="*/ 645371 h 1671156"/>
                  <a:gd name="connsiteX11-179" fmla="*/ 226416 w 1664828"/>
                  <a:gd name="connsiteY11-180" fmla="*/ 507423 h 1671156"/>
                  <a:gd name="connsiteX12-181" fmla="*/ 257947 w 1664828"/>
                  <a:gd name="connsiteY12-182" fmla="*/ 286706 h 1671156"/>
                  <a:gd name="connsiteX13-183" fmla="*/ 628437 w 1664828"/>
                  <a:gd name="connsiteY13-184" fmla="*/ 18692 h 1671156"/>
                  <a:gd name="connsiteX14-185" fmla="*/ 1069872 w 1664828"/>
                  <a:gd name="connsiteY14-186" fmla="*/ 38398 h 1671156"/>
                  <a:gd name="connsiteX15-187" fmla="*/ 1199937 w 1664828"/>
                  <a:gd name="connsiteY15-188" fmla="*/ 164523 h 1671156"/>
                  <a:gd name="connsiteX16-189" fmla="*/ 1361534 w 1664828"/>
                  <a:gd name="connsiteY16-190" fmla="*/ 227585 h 1671156"/>
                  <a:gd name="connsiteX17-191" fmla="*/ 1483716 w 1664828"/>
                  <a:gd name="connsiteY17-192" fmla="*/ 428595 h 1671156"/>
                  <a:gd name="connsiteX18-193" fmla="*/ 1436420 w 1664828"/>
                  <a:gd name="connsiteY18-194" fmla="*/ 617781 h 1671156"/>
                  <a:gd name="connsiteX19-195" fmla="*/ 1531013 w 1664828"/>
                  <a:gd name="connsiteY19-196" fmla="*/ 767554 h 1671156"/>
                  <a:gd name="connsiteX20-197" fmla="*/ 1503423 w 1664828"/>
                  <a:gd name="connsiteY20-198" fmla="*/ 968564 h 1671156"/>
                  <a:gd name="connsiteX21-199" fmla="*/ 1590134 w 1664828"/>
                  <a:gd name="connsiteY21-200" fmla="*/ 1082864 h 1671156"/>
                  <a:gd name="connsiteX22-201" fmla="*/ 1491599 w 1664828"/>
                  <a:gd name="connsiteY22-202" fmla="*/ 1331171 h 1671156"/>
                  <a:gd name="connsiteX23-203" fmla="*/ 1649254 w 1664828"/>
                  <a:gd name="connsiteY23-204" fmla="*/ 1469119 h 1671156"/>
                  <a:gd name="connsiteX24-205" fmla="*/ 1487658 w 1664828"/>
                  <a:gd name="connsiteY24-206" fmla="*/ 1654364 h 1671156"/>
                  <a:gd name="connsiteX25-207" fmla="*/ 131823 w 1664828"/>
                  <a:gd name="connsiteY25-208" fmla="*/ 1638599 h 16711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1664828" h="1671156">
                    <a:moveTo>
                      <a:pt x="131823" y="1638599"/>
                    </a:moveTo>
                    <a:cubicBezTo>
                      <a:pt x="-107287" y="1606411"/>
                      <a:pt x="51682" y="1511818"/>
                      <a:pt x="52996" y="1461237"/>
                    </a:cubicBezTo>
                    <a:cubicBezTo>
                      <a:pt x="54310" y="1410656"/>
                      <a:pt x="117372" y="1360074"/>
                      <a:pt x="139706" y="1335112"/>
                    </a:cubicBezTo>
                    <a:cubicBezTo>
                      <a:pt x="162040" y="1310150"/>
                      <a:pt x="179777" y="1329200"/>
                      <a:pt x="187003" y="1311464"/>
                    </a:cubicBezTo>
                    <a:cubicBezTo>
                      <a:pt x="194229" y="1293728"/>
                      <a:pt x="188316" y="1247745"/>
                      <a:pt x="183061" y="1228695"/>
                    </a:cubicBezTo>
                    <a:cubicBezTo>
                      <a:pt x="177806" y="1209645"/>
                      <a:pt x="151531" y="1215557"/>
                      <a:pt x="155472" y="1197164"/>
                    </a:cubicBezTo>
                    <a:cubicBezTo>
                      <a:pt x="159413" y="1178771"/>
                      <a:pt x="190287" y="1140014"/>
                      <a:pt x="206709" y="1118337"/>
                    </a:cubicBezTo>
                    <a:cubicBezTo>
                      <a:pt x="223131" y="1096660"/>
                      <a:pt x="251378" y="1093375"/>
                      <a:pt x="254006" y="1067099"/>
                    </a:cubicBezTo>
                    <a:cubicBezTo>
                      <a:pt x="256634" y="1040823"/>
                      <a:pt x="244810" y="1002722"/>
                      <a:pt x="222475" y="960681"/>
                    </a:cubicBezTo>
                    <a:cubicBezTo>
                      <a:pt x="200141" y="918639"/>
                      <a:pt x="119342" y="867402"/>
                      <a:pt x="119999" y="814850"/>
                    </a:cubicBezTo>
                    <a:cubicBezTo>
                      <a:pt x="120656" y="762298"/>
                      <a:pt x="208680" y="696609"/>
                      <a:pt x="226416" y="645371"/>
                    </a:cubicBezTo>
                    <a:cubicBezTo>
                      <a:pt x="244152" y="594133"/>
                      <a:pt x="221161" y="567200"/>
                      <a:pt x="226416" y="507423"/>
                    </a:cubicBezTo>
                    <a:cubicBezTo>
                      <a:pt x="231671" y="447646"/>
                      <a:pt x="190944" y="368161"/>
                      <a:pt x="257947" y="286706"/>
                    </a:cubicBezTo>
                    <a:cubicBezTo>
                      <a:pt x="324950" y="205251"/>
                      <a:pt x="493116" y="60077"/>
                      <a:pt x="628437" y="18692"/>
                    </a:cubicBezTo>
                    <a:cubicBezTo>
                      <a:pt x="763758" y="-22693"/>
                      <a:pt x="974622" y="14093"/>
                      <a:pt x="1069872" y="38398"/>
                    </a:cubicBezTo>
                    <a:cubicBezTo>
                      <a:pt x="1165122" y="62703"/>
                      <a:pt x="1194025" y="134962"/>
                      <a:pt x="1199937" y="164523"/>
                    </a:cubicBezTo>
                    <a:cubicBezTo>
                      <a:pt x="1245263" y="190142"/>
                      <a:pt x="1314238" y="183573"/>
                      <a:pt x="1361534" y="227585"/>
                    </a:cubicBezTo>
                    <a:cubicBezTo>
                      <a:pt x="1408830" y="271597"/>
                      <a:pt x="1471235" y="363562"/>
                      <a:pt x="1483716" y="428595"/>
                    </a:cubicBezTo>
                    <a:cubicBezTo>
                      <a:pt x="1496197" y="493628"/>
                      <a:pt x="1428537" y="561288"/>
                      <a:pt x="1436420" y="617781"/>
                    </a:cubicBezTo>
                    <a:cubicBezTo>
                      <a:pt x="1444303" y="674274"/>
                      <a:pt x="1519846" y="709090"/>
                      <a:pt x="1531013" y="767554"/>
                    </a:cubicBezTo>
                    <a:cubicBezTo>
                      <a:pt x="1542180" y="826018"/>
                      <a:pt x="1493569" y="916012"/>
                      <a:pt x="1503423" y="968564"/>
                    </a:cubicBezTo>
                    <a:cubicBezTo>
                      <a:pt x="1513277" y="1021116"/>
                      <a:pt x="1592105" y="1022430"/>
                      <a:pt x="1590134" y="1082864"/>
                    </a:cubicBezTo>
                    <a:cubicBezTo>
                      <a:pt x="1588163" y="1143298"/>
                      <a:pt x="1481746" y="1266795"/>
                      <a:pt x="1491599" y="1331171"/>
                    </a:cubicBezTo>
                    <a:cubicBezTo>
                      <a:pt x="1501452" y="1395547"/>
                      <a:pt x="1649911" y="1422479"/>
                      <a:pt x="1649254" y="1469119"/>
                    </a:cubicBezTo>
                    <a:cubicBezTo>
                      <a:pt x="1648597" y="1515759"/>
                      <a:pt x="1739906" y="1624147"/>
                      <a:pt x="1487658" y="1654364"/>
                    </a:cubicBezTo>
                    <a:cubicBezTo>
                      <a:pt x="1235410" y="1684581"/>
                      <a:pt x="370933" y="1670787"/>
                      <a:pt x="131823" y="163859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6" name="Freeform 115"/>
            <p:cNvSpPr/>
            <p:nvPr/>
          </p:nvSpPr>
          <p:spPr>
            <a:xfrm rot="21330852" flipH="1">
              <a:off x="7112286"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 name="Oval 85"/>
          <p:cNvSpPr>
            <a:spLocks noChangeAspect="1"/>
          </p:cNvSpPr>
          <p:nvPr/>
        </p:nvSpPr>
        <p:spPr>
          <a:xfrm>
            <a:off x="4419857" y="4394634"/>
            <a:ext cx="98362" cy="983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88"/>
          <p:cNvSpPr>
            <a:spLocks noChangeAspect="1"/>
          </p:cNvSpPr>
          <p:nvPr/>
        </p:nvSpPr>
        <p:spPr>
          <a:xfrm>
            <a:off x="5351730" y="4394634"/>
            <a:ext cx="98362" cy="983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Oval Callout 63"/>
          <p:cNvSpPr/>
          <p:nvPr/>
        </p:nvSpPr>
        <p:spPr>
          <a:xfrm flipH="1">
            <a:off x="1633690" y="1845673"/>
            <a:ext cx="1224604" cy="885820"/>
          </a:xfrm>
          <a:prstGeom prst="wedgeEllipseCallout">
            <a:avLst>
              <a:gd name="adj1" fmla="val -23371"/>
              <a:gd name="adj2" fmla="val 657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Oval Callout 43"/>
          <p:cNvSpPr/>
          <p:nvPr/>
        </p:nvSpPr>
        <p:spPr>
          <a:xfrm flipH="1">
            <a:off x="2620087" y="1651833"/>
            <a:ext cx="1373234" cy="993330"/>
          </a:xfrm>
          <a:prstGeom prst="wedgeEllipseCallout">
            <a:avLst>
              <a:gd name="adj1" fmla="val -9789"/>
              <a:gd name="adj2" fmla="val 678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F3374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Callout 40"/>
          <p:cNvSpPr/>
          <p:nvPr/>
        </p:nvSpPr>
        <p:spPr>
          <a:xfrm>
            <a:off x="3721923" y="1501958"/>
            <a:ext cx="1700213" cy="1229852"/>
          </a:xfrm>
          <a:prstGeom prst="wedgeEllipseCallout">
            <a:avLst>
              <a:gd name="adj1" fmla="val -284"/>
              <a:gd name="adj2" fmla="val 671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Oval Callout 41"/>
          <p:cNvSpPr/>
          <p:nvPr/>
        </p:nvSpPr>
        <p:spPr>
          <a:xfrm>
            <a:off x="5169019" y="1651833"/>
            <a:ext cx="1373234" cy="993330"/>
          </a:xfrm>
          <a:prstGeom prst="wedgeEllipseCallout">
            <a:avLst>
              <a:gd name="adj1" fmla="val -9789"/>
              <a:gd name="adj2" fmla="val 67814"/>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F3374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文本框 5"/>
          <p:cNvSpPr txBox="1"/>
          <p:nvPr/>
        </p:nvSpPr>
        <p:spPr>
          <a:xfrm>
            <a:off x="1736725" y="2082800"/>
            <a:ext cx="999490" cy="368300"/>
          </a:xfrm>
          <a:prstGeom prst="rect">
            <a:avLst/>
          </a:prstGeom>
          <a:noFill/>
        </p:spPr>
        <p:txBody>
          <a:bodyPr wrap="square" rtlCol="0">
            <a:spAutoFit/>
          </a:bodyPr>
          <a:lstStyle/>
          <a:p>
            <a:r>
              <a:rPr lang="en-US" altLang="zh-CN">
                <a:solidFill>
                  <a:schemeClr val="bg1"/>
                </a:solidFill>
              </a:rPr>
              <a:t>positive</a:t>
            </a:r>
          </a:p>
        </p:txBody>
      </p:sp>
      <p:sp>
        <p:nvSpPr>
          <p:cNvPr id="7" name="文本框 6"/>
          <p:cNvSpPr txBox="1"/>
          <p:nvPr/>
        </p:nvSpPr>
        <p:spPr>
          <a:xfrm>
            <a:off x="2747645" y="1964055"/>
            <a:ext cx="1156970" cy="368300"/>
          </a:xfrm>
          <a:prstGeom prst="rect">
            <a:avLst/>
          </a:prstGeom>
          <a:noFill/>
        </p:spPr>
        <p:txBody>
          <a:bodyPr wrap="square" rtlCol="0">
            <a:spAutoFit/>
          </a:bodyPr>
          <a:lstStyle/>
          <a:p>
            <a:r>
              <a:rPr lang="en-US" altLang="zh-CN">
                <a:solidFill>
                  <a:schemeClr val="bg1"/>
                </a:solidFill>
              </a:rPr>
              <a:t>grateful</a:t>
            </a:r>
          </a:p>
        </p:txBody>
      </p:sp>
      <p:sp>
        <p:nvSpPr>
          <p:cNvPr id="15" name="文本框 14"/>
          <p:cNvSpPr txBox="1"/>
          <p:nvPr/>
        </p:nvSpPr>
        <p:spPr>
          <a:xfrm>
            <a:off x="3974465" y="1932305"/>
            <a:ext cx="1447800" cy="368300"/>
          </a:xfrm>
          <a:prstGeom prst="rect">
            <a:avLst/>
          </a:prstGeom>
          <a:noFill/>
        </p:spPr>
        <p:txBody>
          <a:bodyPr wrap="square" rtlCol="0">
            <a:spAutoFit/>
          </a:bodyPr>
          <a:lstStyle/>
          <a:p>
            <a:r>
              <a:rPr lang="en-US" altLang="zh-CN">
                <a:solidFill>
                  <a:schemeClr val="bg1"/>
                </a:solidFill>
              </a:rPr>
              <a:t>harmonious</a:t>
            </a:r>
          </a:p>
        </p:txBody>
      </p:sp>
      <p:sp>
        <p:nvSpPr>
          <p:cNvPr id="16" name="文本框 15"/>
          <p:cNvSpPr txBox="1"/>
          <p:nvPr/>
        </p:nvSpPr>
        <p:spPr>
          <a:xfrm>
            <a:off x="5450205" y="1964055"/>
            <a:ext cx="1312545" cy="368300"/>
          </a:xfrm>
          <a:prstGeom prst="rect">
            <a:avLst/>
          </a:prstGeom>
          <a:noFill/>
        </p:spPr>
        <p:txBody>
          <a:bodyPr wrap="square" rtlCol="0">
            <a:spAutoFit/>
          </a:bodyPr>
          <a:lstStyle/>
          <a:p>
            <a:r>
              <a:rPr lang="en-US" altLang="zh-CN">
                <a:solidFill>
                  <a:schemeClr val="bg1"/>
                </a:solidFill>
              </a:rPr>
              <a:t>serious</a:t>
            </a:r>
          </a:p>
        </p:txBody>
      </p:sp>
      <p:sp>
        <p:nvSpPr>
          <p:cNvPr id="17" name="内容占位符 16"/>
          <p:cNvSpPr>
            <a:spLocks noGrp="1"/>
          </p:cNvSpPr>
          <p:nvPr>
            <p:ph idx="1"/>
          </p:nvPr>
        </p:nvSpPr>
        <p:spPr>
          <a:xfrm>
            <a:off x="1396365" y="581025"/>
            <a:ext cx="7472045" cy="678180"/>
          </a:xfrm>
        </p:spPr>
        <p:txBody>
          <a:bodyPr>
            <a:normAutofit/>
          </a:bodyPr>
          <a:lstStyle/>
          <a:p>
            <a:pPr marL="457200" lvl="1" indent="0" algn="l">
              <a:buNone/>
            </a:pPr>
            <a:r>
              <a:rPr lang="en-US" altLang="zh-CN" sz="2100" i="1" dirty="0">
                <a:cs typeface="+mn-lt"/>
                <a:sym typeface="+mn-ea"/>
              </a:rPr>
              <a:t>Virus, you teach us a lot ! We will stay aware and stay changed!</a:t>
            </a:r>
            <a:endParaRPr lang="en-US" altLang="zh-CN" sz="2100" i="1" dirty="0">
              <a:cs typeface="+mn-lt"/>
            </a:endParaRPr>
          </a:p>
          <a:p>
            <a:pPr marL="457200" lvl="1" indent="0" algn="l">
              <a:buNone/>
            </a:pPr>
            <a:endParaRPr lang="en-US" altLang="zh-CN" sz="2100" u="sng" dirty="0"/>
          </a:p>
        </p:txBody>
      </p:sp>
      <p:sp>
        <p:nvSpPr>
          <p:cNvPr id="18" name="椭圆 17"/>
          <p:cNvSpPr/>
          <p:nvPr/>
        </p:nvSpPr>
        <p:spPr>
          <a:xfrm>
            <a:off x="1400810" y="581025"/>
            <a:ext cx="233045" cy="25336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pic>
        <p:nvPicPr>
          <p:cNvPr id="3" name="图片 2" descr="水印"/>
          <p:cNvPicPr>
            <a:picLocks noChangeAspect="1"/>
          </p:cNvPicPr>
          <p:nvPr userDrawn="1"/>
        </p:nvPicPr>
        <p:blipFill>
          <a:blip r:embed="rId4"/>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500"/>
                                        <p:tgtEl>
                                          <p:spTgt spid="86"/>
                                        </p:tgtEl>
                                        <p:attrNameLst>
                                          <p:attrName>ppt_y</p:attrName>
                                        </p:attrNameLst>
                                      </p:cBhvr>
                                      <p:tavLst>
                                        <p:tav tm="0">
                                          <p:val>
                                            <p:strVal val="#ppt_y+#ppt_h*1.125000"/>
                                          </p:val>
                                        </p:tav>
                                        <p:tav tm="100000">
                                          <p:val>
                                            <p:strVal val="#ppt_y"/>
                                          </p:val>
                                        </p:tav>
                                      </p:tavLst>
                                    </p:anim>
                                    <p:animEffect transition="in" filter="wipe(up)">
                                      <p:cBhvr>
                                        <p:cTn id="13" dur="500"/>
                                        <p:tgtEl>
                                          <p:spTgt spid="8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500"/>
                                        <p:tgtEl>
                                          <p:spTgt spid="89"/>
                                        </p:tgtEl>
                                        <p:attrNameLst>
                                          <p:attrName>ppt_y</p:attrName>
                                        </p:attrNameLst>
                                      </p:cBhvr>
                                      <p:tavLst>
                                        <p:tav tm="0">
                                          <p:val>
                                            <p:strVal val="#ppt_y+#ppt_h*1.125000"/>
                                          </p:val>
                                        </p:tav>
                                        <p:tav tm="100000">
                                          <p:val>
                                            <p:strVal val="#ppt_y"/>
                                          </p:val>
                                        </p:tav>
                                      </p:tavLst>
                                    </p:anim>
                                    <p:animEffect transition="in" filter="wipe(up)">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p:tgtEl>
                                          <p:spTgt spid="4"/>
                                        </p:tgtEl>
                                        <p:attrNameLst>
                                          <p:attrName>ppt_y</p:attrName>
                                        </p:attrNameLst>
                                      </p:cBhvr>
                                      <p:tavLst>
                                        <p:tav tm="0">
                                          <p:val>
                                            <p:strVal val="#ppt_y+#ppt_h*1.125000"/>
                                          </p:val>
                                        </p:tav>
                                        <p:tav tm="100000">
                                          <p:val>
                                            <p:strVal val="#ppt_y"/>
                                          </p:val>
                                        </p:tav>
                                      </p:tavLst>
                                    </p:anim>
                                    <p:animEffect transition="in" filter="wipe(up)">
                                      <p:cBhvr>
                                        <p:cTn id="38" dur="500"/>
                                        <p:tgtEl>
                                          <p:spTgt spid="4"/>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p:tgtEl>
                                          <p:spTgt spid="5"/>
                                        </p:tgtEl>
                                        <p:attrNameLst>
                                          <p:attrName>ppt_y</p:attrName>
                                        </p:attrNameLst>
                                      </p:cBhvr>
                                      <p:tavLst>
                                        <p:tav tm="0">
                                          <p:val>
                                            <p:strVal val="#ppt_y+#ppt_h*1.125000"/>
                                          </p:val>
                                        </p:tav>
                                        <p:tav tm="100000">
                                          <p:val>
                                            <p:strVal val="#ppt_y"/>
                                          </p:val>
                                        </p:tav>
                                      </p:tavLst>
                                    </p:anim>
                                    <p:animEffect transition="in" filter="wipe(up)">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9"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strips(upLeft)">
                                      <p:cBhvr>
                                        <p:cTn id="47" dur="500"/>
                                        <p:tgtEl>
                                          <p:spTgt spid="64"/>
                                        </p:tgtEl>
                                      </p:cBhvr>
                                    </p:animEffect>
                                  </p:childTnLst>
                                </p:cTn>
                              </p:par>
                              <p:par>
                                <p:cTn id="48" presetID="18" presetClass="entr" presetSubtype="3"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strips(upRight)">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3"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strips(upRight)">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9"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strips(upLeft)">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Effect transition="in" filter="blinds(horizontal)">
                                      <p:cBhvr>
                                        <p:cTn id="6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ldLvl="0" animBg="1"/>
      <p:bldP spid="89" grpId="0" bldLvl="0" animBg="1"/>
      <p:bldP spid="4" grpId="0" bldLvl="0" animBg="1"/>
      <p:bldP spid="5" grpId="0" bldLvl="0" animBg="1"/>
      <p:bldP spid="64" grpId="0" bldLvl="0" animBg="1"/>
      <p:bldP spid="44" grpId="0" bldLvl="0" animBg="1"/>
      <p:bldP spid="41" grpId="0" bldLvl="0" animBg="1"/>
      <p:bldP spid="42" grpId="0" bldLvl="0" animBg="1"/>
      <p:bldP spid="1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2" name="矩形 1"/>
          <p:cNvSpPr/>
          <p:nvPr/>
        </p:nvSpPr>
        <p:spPr>
          <a:xfrm>
            <a:off x="2218055" y="552450"/>
            <a:ext cx="4222115" cy="25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35530" y="682625"/>
            <a:ext cx="3986530" cy="225107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59"/>
          <p:cNvSpPr>
            <a:spLocks noChangeArrowheads="1"/>
          </p:cNvSpPr>
          <p:nvPr/>
        </p:nvSpPr>
        <p:spPr bwMode="auto">
          <a:xfrm>
            <a:off x="3015382" y="1379776"/>
            <a:ext cx="2956587" cy="553720"/>
          </a:xfrm>
          <a:prstGeom prst="rect">
            <a:avLst/>
          </a:prstGeom>
          <a:noFill/>
          <a:ln w="9525">
            <a:noFill/>
            <a:miter lim="800000"/>
          </a:ln>
          <a:effec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buFont typeface="Arial" panose="020B0604020202020204" pitchFamily="34" charset="0"/>
              <a:buNone/>
            </a:pPr>
            <a:r>
              <a:rPr lang="en-US" altLang="zh-CN" sz="3600" b="1" cap="all" dirty="0">
                <a:solidFill>
                  <a:schemeClr val="accent1"/>
                </a:solidFill>
                <a:effectLst>
                  <a:outerShdw blurRad="38100" dist="19050" dir="2700000" algn="tl" rotWithShape="0">
                    <a:schemeClr val="dk1">
                      <a:alpha val="40000"/>
                    </a:schemeClr>
                  </a:outerShdw>
                </a:effectLst>
                <a:latin typeface="Agency FB" panose="020B0503020202020204" pitchFamily="34" charset="0"/>
                <a:ea typeface="方正姚体" panose="02010601030101010101" pitchFamily="2" charset="-122"/>
                <a:cs typeface="Arial" panose="020B0604020202020204" pitchFamily="34" charset="0"/>
              </a:rPr>
              <a:t>Thank you</a:t>
            </a:r>
            <a:r>
              <a:rPr lang="zh-CN" altLang="en-US" sz="3600" b="1" cap="all" dirty="0">
                <a:solidFill>
                  <a:schemeClr val="accent1"/>
                </a:solidFill>
                <a:effectLst>
                  <a:outerShdw blurRad="38100" dist="19050" dir="2700000" algn="tl" rotWithShape="0">
                    <a:schemeClr val="dk1">
                      <a:alpha val="40000"/>
                    </a:schemeClr>
                  </a:outerShdw>
                </a:effectLst>
                <a:latin typeface="Agency FB" panose="020B0503020202020204" pitchFamily="34" charset="0"/>
                <a:ea typeface="方正姚体" panose="02010601030101010101" pitchFamily="2" charset="-122"/>
                <a:cs typeface="Arial" panose="020B0604020202020204" pitchFamily="34" charset="0"/>
              </a:rPr>
              <a:t>！</a:t>
            </a:r>
          </a:p>
        </p:txBody>
      </p:sp>
      <p:sp>
        <p:nvSpPr>
          <p:cNvPr id="3" name="文本框 2"/>
          <p:cNvSpPr txBox="1"/>
          <p:nvPr/>
        </p:nvSpPr>
        <p:spPr>
          <a:xfrm>
            <a:off x="4173855" y="2393315"/>
            <a:ext cx="2031365" cy="368300"/>
          </a:xfrm>
          <a:prstGeom prst="rect">
            <a:avLst/>
          </a:prstGeom>
          <a:noFill/>
          <a:ln>
            <a:noFill/>
          </a:ln>
          <a:extLst>
            <a:ext uri="{909E8E84-426E-40DD-AFC4-6F175D3DCCD1}">
              <a14:hiddenFill xmlns:a14="http://schemas.microsoft.com/office/drawing/2010/main">
                <a:solidFill>
                  <a:srgbClr val="0070C0"/>
                </a:solidFill>
              </a14:hiddenFill>
            </a:ext>
          </a:extLst>
        </p:spPr>
        <p:txBody>
          <a:bodyPr wrap="square" rtlCol="0">
            <a:spAutoFit/>
          </a:bodyPr>
          <a:lstStyle/>
          <a:p>
            <a:r>
              <a:rPr lang="en-US" altLang="zh-CN">
                <a:solidFill>
                  <a:schemeClr val="accent1"/>
                </a:solidFill>
                <a:effectLst>
                  <a:outerShdw blurRad="38100" dist="19050" dir="2700000" algn="tl" rotWithShape="0">
                    <a:schemeClr val="dk1">
                      <a:alpha val="40000"/>
                    </a:schemeClr>
                  </a:outerShdw>
                </a:effectLst>
              </a:rPr>
              <a:t>Designed by Karen</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anim calcmode="lin" valueType="num">
                                      <p:cBhvr>
                                        <p:cTn id="2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
                                        </p:tgtEl>
                                      </p:cBhvr>
                                    </p:animEffect>
                                  </p:childTnLst>
                                </p:cTn>
                              </p:par>
                            </p:childTnLst>
                          </p:cTn>
                        </p:par>
                        <p:par>
                          <p:cTn id="31" fill="hold">
                            <p:stCondLst>
                              <p:cond delay="195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bldLvl="0" animBg="1"/>
      <p:bldP spid="10" grpId="0" bldLvl="0" animBg="1"/>
      <p:bldP spid="10"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65125" y="547370"/>
            <a:ext cx="8779510" cy="3538220"/>
          </a:xfrm>
          <a:prstGeom prst="rect">
            <a:avLst/>
          </a:prstGeom>
          <a:noFill/>
        </p:spPr>
        <p:txBody>
          <a:bodyPr wrap="square" rtlCol="0">
            <a:spAutoFit/>
          </a:bodyPr>
          <a:lstStyle/>
          <a:p>
            <a:r>
              <a:rPr lang="en-US" altLang="zh-CN" sz="3200" i="1" dirty="0">
                <a:cs typeface="+mn-lt"/>
              </a:rPr>
              <a:t>Virus, you teach us a lot !</a:t>
            </a:r>
          </a:p>
          <a:p>
            <a:r>
              <a:rPr lang="en-US" altLang="zh-CN" sz="3200" dirty="0">
                <a:cs typeface="+mn-lt"/>
              </a:rPr>
              <a:t>You teach us to be </a:t>
            </a:r>
            <a:r>
              <a:rPr lang="en-US" altLang="zh-CN" sz="3200" dirty="0">
                <a:solidFill>
                  <a:srgbClr val="FF0000"/>
                </a:solidFill>
                <a:cs typeface="+mn-lt"/>
              </a:rPr>
              <a:t>positive </a:t>
            </a:r>
            <a:r>
              <a:rPr lang="en-US" altLang="zh-CN" sz="3200" dirty="0">
                <a:cs typeface="+mn-lt"/>
              </a:rPr>
              <a:t>about life;</a:t>
            </a:r>
            <a:endParaRPr lang="en-US" altLang="zh-CN" sz="3200" dirty="0">
              <a:solidFill>
                <a:srgbClr val="FF0000"/>
              </a:solidFill>
              <a:cs typeface="+mn-lt"/>
            </a:endParaRPr>
          </a:p>
          <a:p>
            <a:r>
              <a:rPr lang="en-US" altLang="zh-CN" sz="3200" dirty="0">
                <a:cs typeface="+mn-lt"/>
                <a:sym typeface="+mn-ea"/>
              </a:rPr>
              <a:t>You teach us to be</a:t>
            </a:r>
            <a:r>
              <a:rPr lang="en-US" altLang="zh-CN" sz="3200" dirty="0">
                <a:cs typeface="+mn-lt"/>
              </a:rPr>
              <a:t> </a:t>
            </a:r>
            <a:r>
              <a:rPr lang="en-US" altLang="zh-CN" sz="3200" dirty="0">
                <a:solidFill>
                  <a:srgbClr val="FF0000"/>
                </a:solidFill>
                <a:cs typeface="+mn-lt"/>
              </a:rPr>
              <a:t>grateful </a:t>
            </a:r>
            <a:r>
              <a:rPr lang="en-US" altLang="zh-CN" sz="3200" dirty="0">
                <a:cs typeface="+mn-lt"/>
              </a:rPr>
              <a:t>to others.</a:t>
            </a:r>
          </a:p>
          <a:p>
            <a:endParaRPr lang="en-US" altLang="zh-CN" sz="3200" i="1" dirty="0">
              <a:cs typeface="+mn-lt"/>
              <a:sym typeface="+mn-ea"/>
            </a:endParaRPr>
          </a:p>
          <a:p>
            <a:r>
              <a:rPr lang="en-US" altLang="zh-CN" sz="3200" i="1" dirty="0">
                <a:cs typeface="+mn-lt"/>
                <a:sym typeface="+mn-ea"/>
              </a:rPr>
              <a:t>Virus, you teach us a lot !</a:t>
            </a:r>
            <a:endParaRPr lang="en-US" altLang="zh-CN" sz="3200" i="1" dirty="0">
              <a:cs typeface="+mn-lt"/>
            </a:endParaRPr>
          </a:p>
          <a:p>
            <a:r>
              <a:rPr lang="en-US" altLang="zh-CN" sz="3200" dirty="0">
                <a:cs typeface="+mn-lt"/>
              </a:rPr>
              <a:t>You teach us to be </a:t>
            </a:r>
            <a:r>
              <a:rPr lang="en-US" altLang="zh-CN" sz="3200" dirty="0">
                <a:solidFill>
                  <a:srgbClr val="FF0000"/>
                </a:solidFill>
                <a:cs typeface="+mn-lt"/>
              </a:rPr>
              <a:t>harmonious</a:t>
            </a:r>
            <a:r>
              <a:rPr lang="en-US" altLang="zh-CN" sz="3200" dirty="0">
                <a:cs typeface="+mn-lt"/>
              </a:rPr>
              <a:t> with nature; </a:t>
            </a:r>
          </a:p>
          <a:p>
            <a:r>
              <a:rPr lang="en-US" altLang="zh-CN" sz="3200" dirty="0">
                <a:cs typeface="+mn-lt"/>
              </a:rPr>
              <a:t>You  teach us to be </a:t>
            </a:r>
            <a:r>
              <a:rPr lang="en-US" altLang="zh-CN" sz="3200" dirty="0">
                <a:solidFill>
                  <a:srgbClr val="FF0000"/>
                </a:solidFill>
                <a:cs typeface="+mn-lt"/>
              </a:rPr>
              <a:t>serious</a:t>
            </a:r>
            <a:r>
              <a:rPr lang="en-US" altLang="zh-CN" sz="3200" dirty="0">
                <a:cs typeface="+mn-lt"/>
              </a:rPr>
              <a:t> about health.</a:t>
            </a:r>
          </a:p>
        </p:txBody>
      </p:sp>
      <p:pic>
        <p:nvPicPr>
          <p:cNvPr id="3" name="图片 2" descr="水印"/>
          <p:cNvPicPr>
            <a:picLocks noChangeAspect="1"/>
          </p:cNvPicPr>
          <p:nvPr userDrawn="1"/>
        </p:nvPicPr>
        <p:blipFill>
          <a:blip r:embed="rId4"/>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10" name="矩形 9"/>
          <p:cNvSpPr/>
          <p:nvPr/>
        </p:nvSpPr>
        <p:spPr>
          <a:xfrm>
            <a:off x="683568" y="563230"/>
            <a:ext cx="7884876" cy="40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9"/>
          <p:cNvSpPr>
            <a:spLocks noChangeArrowheads="1"/>
          </p:cNvSpPr>
          <p:nvPr/>
        </p:nvSpPr>
        <p:spPr bwMode="auto">
          <a:xfrm>
            <a:off x="4115378" y="1187113"/>
            <a:ext cx="574739" cy="574916"/>
          </a:xfrm>
          <a:prstGeom prst="ellipse">
            <a:avLst/>
          </a:prstGeom>
          <a:solidFill>
            <a:schemeClr val="accent3"/>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000">
              <a:solidFill>
                <a:srgbClr val="FFFFFF"/>
              </a:solidFill>
            </a:endParaRPr>
          </a:p>
        </p:txBody>
      </p:sp>
      <p:sp>
        <p:nvSpPr>
          <p:cNvPr id="3" name="矩形 4"/>
          <p:cNvSpPr>
            <a:spLocks noChangeArrowheads="1"/>
          </p:cNvSpPr>
          <p:nvPr/>
        </p:nvSpPr>
        <p:spPr bwMode="auto">
          <a:xfrm>
            <a:off x="4210635" y="1223365"/>
            <a:ext cx="384439" cy="500137"/>
          </a:xfrm>
          <a:prstGeom prst="rect">
            <a:avLst/>
          </a:prstGeom>
          <a:noFill/>
          <a:ln w="9525">
            <a:noFill/>
            <a:miter lim="800000"/>
          </a:ln>
        </p:spPr>
        <p:txBody>
          <a:bodyPr wrap="square" lIns="68580" tIns="34290" rIns="68580" bIns="34290">
            <a:spAutoFit/>
          </a:bodyPr>
          <a:lstStyle/>
          <a:p>
            <a:pPr eaLnBrk="1" hangingPunct="1">
              <a:buFont typeface="Arial" panose="020B0604020202020204" pitchFamily="34" charset="0"/>
              <a:buNone/>
            </a:pPr>
            <a:r>
              <a:rPr lang="en-US" altLang="zh-CN" sz="2800" dirty="0">
                <a:solidFill>
                  <a:schemeClr val="bg1"/>
                </a:solidFill>
                <a:latin typeface="微软雅黑" panose="020B0503020204020204" pitchFamily="34" charset="-122"/>
                <a:ea typeface="微软雅黑" panose="020B0503020204020204" pitchFamily="34" charset="-122"/>
              </a:rPr>
              <a:t>1</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7" name="图片 6" descr="love"/>
          <p:cNvPicPr>
            <a:picLocks noChangeAspect="1"/>
          </p:cNvPicPr>
          <p:nvPr/>
        </p:nvPicPr>
        <p:blipFill>
          <a:blip r:embed="rId4"/>
          <a:stretch>
            <a:fillRect/>
          </a:stretch>
        </p:blipFill>
        <p:spPr>
          <a:xfrm>
            <a:off x="683260" y="2102485"/>
            <a:ext cx="3527425" cy="2486025"/>
          </a:xfrm>
          <a:prstGeom prst="rect">
            <a:avLst/>
          </a:prstGeom>
        </p:spPr>
      </p:pic>
      <p:pic>
        <p:nvPicPr>
          <p:cNvPr id="11" name="图片 10" descr="love01"/>
          <p:cNvPicPr>
            <a:picLocks noChangeAspect="1"/>
          </p:cNvPicPr>
          <p:nvPr/>
        </p:nvPicPr>
        <p:blipFill>
          <a:blip r:embed="rId5"/>
          <a:stretch>
            <a:fillRect/>
          </a:stretch>
        </p:blipFill>
        <p:spPr>
          <a:xfrm>
            <a:off x="4595495" y="2102485"/>
            <a:ext cx="3972560" cy="2486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love01"/>
          <p:cNvPicPr>
            <a:picLocks noChangeAspect="1"/>
          </p:cNvPicPr>
          <p:nvPr/>
        </p:nvPicPr>
        <p:blipFill>
          <a:blip r:embed="rId4"/>
          <a:stretch>
            <a:fillRect/>
          </a:stretch>
        </p:blipFill>
        <p:spPr>
          <a:xfrm>
            <a:off x="189865" y="196850"/>
            <a:ext cx="4384040" cy="2752725"/>
          </a:xfrm>
          <a:prstGeom prst="rect">
            <a:avLst/>
          </a:prstGeom>
        </p:spPr>
      </p:pic>
      <p:sp>
        <p:nvSpPr>
          <p:cNvPr id="6" name="内容占位符 5"/>
          <p:cNvSpPr>
            <a:spLocks noGrp="1"/>
          </p:cNvSpPr>
          <p:nvPr>
            <p:ph idx="1"/>
          </p:nvPr>
        </p:nvSpPr>
        <p:spPr>
          <a:xfrm>
            <a:off x="5100955" y="475615"/>
            <a:ext cx="8229600" cy="4525963"/>
          </a:xfrm>
        </p:spPr>
        <p:txBody>
          <a:bodyPr/>
          <a:lstStyle/>
          <a:p>
            <a:pPr>
              <a:buFont typeface="Wingdings" panose="05000000000000000000" charset="0"/>
              <a:buChar char="u"/>
            </a:pPr>
            <a:r>
              <a:rPr lang="en-US" altLang="zh-CN" sz="2800" dirty="0">
                <a:solidFill>
                  <a:srgbClr val="FF0000"/>
                </a:solidFill>
                <a:latin typeface="Times New Roman" panose="02020603050405020304" charset="0"/>
                <a:cs typeface="Times New Roman" panose="02020603050405020304" charset="0"/>
                <a:sym typeface="+mn-ea"/>
              </a:rPr>
              <a:t>Who?</a:t>
            </a:r>
            <a:endParaRPr lang="en-US" altLang="zh-CN" sz="2800" dirty="0">
              <a:solidFill>
                <a:srgbClr val="FF0000"/>
              </a:solidFill>
              <a:latin typeface="Times New Roman" panose="02020603050405020304" charset="0"/>
              <a:cs typeface="Times New Roman" panose="02020603050405020304" charset="0"/>
            </a:endParaRPr>
          </a:p>
          <a:p>
            <a:pPr>
              <a:buFont typeface="Wingdings" panose="05000000000000000000" charset="0"/>
              <a:buChar char="u"/>
            </a:pPr>
            <a:r>
              <a:rPr lang="en-US" altLang="zh-CN" sz="2800" dirty="0">
                <a:solidFill>
                  <a:srgbClr val="FF0000"/>
                </a:solidFill>
                <a:latin typeface="Times New Roman" panose="02020603050405020304" charset="0"/>
                <a:cs typeface="Times New Roman" panose="02020603050405020304" charset="0"/>
              </a:rPr>
              <a:t>What</a:t>
            </a:r>
            <a:r>
              <a:rPr lang="zh-CN" altLang="en-US" sz="2800" dirty="0">
                <a:solidFill>
                  <a:srgbClr val="FF0000"/>
                </a:solidFill>
                <a:latin typeface="Times New Roman" panose="02020603050405020304" charset="0"/>
                <a:cs typeface="Times New Roman" panose="02020603050405020304" charset="0"/>
              </a:rPr>
              <a:t> </a:t>
            </a:r>
            <a:r>
              <a:rPr lang="en-US" altLang="zh-CN" sz="2800" dirty="0">
                <a:solidFill>
                  <a:srgbClr val="FF0000"/>
                </a:solidFill>
                <a:latin typeface="Times New Roman" panose="02020603050405020304" charset="0"/>
                <a:cs typeface="Times New Roman" panose="02020603050405020304" charset="0"/>
              </a:rPr>
              <a:t>?</a:t>
            </a:r>
            <a:endParaRPr lang="zh-CN" altLang="en-US" sz="2800" dirty="0">
              <a:solidFill>
                <a:srgbClr val="FF0000"/>
              </a:solidFill>
              <a:latin typeface="Times New Roman" panose="02020603050405020304" charset="0"/>
              <a:cs typeface="Times New Roman" panose="02020603050405020304" charset="0"/>
            </a:endParaRPr>
          </a:p>
          <a:p>
            <a:pPr>
              <a:buFont typeface="Wingdings" panose="05000000000000000000" charset="0"/>
              <a:buChar char="u"/>
            </a:pPr>
            <a:r>
              <a:rPr lang="en-US" altLang="zh-CN" sz="2800" dirty="0">
                <a:solidFill>
                  <a:srgbClr val="FF0000"/>
                </a:solidFill>
                <a:latin typeface="Times New Roman" panose="02020603050405020304" charset="0"/>
                <a:cs typeface="Times New Roman" panose="02020603050405020304" charset="0"/>
              </a:rPr>
              <a:t>Where?</a:t>
            </a:r>
          </a:p>
          <a:p>
            <a:pPr>
              <a:buFont typeface="Wingdings" panose="05000000000000000000" charset="0"/>
              <a:buChar char="u"/>
            </a:pPr>
            <a:r>
              <a:rPr lang="en-US" altLang="zh-CN" sz="2800" dirty="0">
                <a:solidFill>
                  <a:srgbClr val="FF0000"/>
                </a:solidFill>
                <a:latin typeface="Times New Roman" panose="02020603050405020304" charset="0"/>
                <a:cs typeface="Times New Roman" panose="02020603050405020304" charset="0"/>
              </a:rPr>
              <a:t>Why?</a:t>
            </a:r>
          </a:p>
        </p:txBody>
      </p:sp>
      <p:sp>
        <p:nvSpPr>
          <p:cNvPr id="11" name="椭圆 10"/>
          <p:cNvSpPr/>
          <p:nvPr/>
        </p:nvSpPr>
        <p:spPr>
          <a:xfrm>
            <a:off x="189865" y="940435"/>
            <a:ext cx="2628265" cy="311150"/>
          </a:xfrm>
          <a:prstGeom prst="ellipse">
            <a:avLst/>
          </a:prstGeom>
          <a:noFill/>
          <a:ln>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476">
            <a:hlinkClick r:id="rId5" action="ppaction://hlinkfile"/>
          </p:cNvPr>
          <p:cNvSpPr>
            <a:spLocks noEditPoints="1"/>
          </p:cNvSpPr>
          <p:nvPr/>
        </p:nvSpPr>
        <p:spPr bwMode="auto">
          <a:xfrm>
            <a:off x="189816" y="4360792"/>
            <a:ext cx="781050" cy="565624"/>
          </a:xfrm>
          <a:custGeom>
            <a:avLst/>
            <a:gdLst>
              <a:gd name="T0" fmla="*/ 1041341 w 125"/>
              <a:gd name="T1" fmla="*/ 733874 h 73"/>
              <a:gd name="T2" fmla="*/ 1033010 w 125"/>
              <a:gd name="T3" fmla="*/ 754547 h 73"/>
              <a:gd name="T4" fmla="*/ 16661 w 125"/>
              <a:gd name="T5" fmla="*/ 754547 h 73"/>
              <a:gd name="T6" fmla="*/ 0 w 125"/>
              <a:gd name="T7" fmla="*/ 733874 h 73"/>
              <a:gd name="T8" fmla="*/ 0 w 125"/>
              <a:gd name="T9" fmla="*/ 702866 h 73"/>
              <a:gd name="T10" fmla="*/ 16661 w 125"/>
              <a:gd name="T11" fmla="*/ 682193 h 73"/>
              <a:gd name="T12" fmla="*/ 1033010 w 125"/>
              <a:gd name="T13" fmla="*/ 682193 h 73"/>
              <a:gd name="T14" fmla="*/ 1041341 w 125"/>
              <a:gd name="T15" fmla="*/ 702866 h 73"/>
              <a:gd name="T16" fmla="*/ 1041341 w 125"/>
              <a:gd name="T17" fmla="*/ 733874 h 73"/>
              <a:gd name="T18" fmla="*/ 983026 w 125"/>
              <a:gd name="T19" fmla="*/ 51681 h 73"/>
              <a:gd name="T20" fmla="*/ 983026 w 125"/>
              <a:gd name="T21" fmla="*/ 599503 h 73"/>
              <a:gd name="T22" fmla="*/ 941372 w 125"/>
              <a:gd name="T23" fmla="*/ 651184 h 73"/>
              <a:gd name="T24" fmla="*/ 99969 w 125"/>
              <a:gd name="T25" fmla="*/ 651184 h 73"/>
              <a:gd name="T26" fmla="*/ 58315 w 125"/>
              <a:gd name="T27" fmla="*/ 599503 h 73"/>
              <a:gd name="T28" fmla="*/ 58315 w 125"/>
              <a:gd name="T29" fmla="*/ 51681 h 73"/>
              <a:gd name="T30" fmla="*/ 99969 w 125"/>
              <a:gd name="T31" fmla="*/ 0 h 73"/>
              <a:gd name="T32" fmla="*/ 941372 w 125"/>
              <a:gd name="T33" fmla="*/ 0 h 73"/>
              <a:gd name="T34" fmla="*/ 983026 w 125"/>
              <a:gd name="T35" fmla="*/ 51681 h 73"/>
              <a:gd name="T36" fmla="*/ 941372 w 125"/>
              <a:gd name="T37" fmla="*/ 62018 h 73"/>
              <a:gd name="T38" fmla="*/ 99969 w 125"/>
              <a:gd name="T39" fmla="*/ 62018 h 73"/>
              <a:gd name="T40" fmla="*/ 99969 w 125"/>
              <a:gd name="T41" fmla="*/ 609839 h 73"/>
              <a:gd name="T42" fmla="*/ 941372 w 125"/>
              <a:gd name="T43" fmla="*/ 609839 h 73"/>
              <a:gd name="T44" fmla="*/ 941372 w 125"/>
              <a:gd name="T45" fmla="*/ 6201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73"/>
              <a:gd name="T71" fmla="*/ 125 w 12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1"/>
          </a:solidFill>
          <a:ln w="9525">
            <a:noFill/>
            <a:round/>
          </a:ln>
        </p:spPr>
        <p:txBody>
          <a:bodyPr lIns="68568" tIns="34284" rIns="68568" bIns="34284"/>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linds(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blinds(horizontal)">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blinds(horizontal)">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blinds(horizontal)">
                                      <p:cBhvr>
                                        <p:cTn id="3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animBg="1"/>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4"/>
          <a:srcRect l="1" t="-1" r="7360" b="14369"/>
          <a:stretch>
            <a:fillRect/>
          </a:stretch>
        </p:blipFill>
        <p:spPr>
          <a:xfrm>
            <a:off x="2412" y="1"/>
            <a:ext cx="9141588" cy="5154452"/>
          </a:xfrm>
          <a:prstGeom prst="rect">
            <a:avLst/>
          </a:prstGeom>
        </p:spPr>
      </p:pic>
      <p:sp>
        <p:nvSpPr>
          <p:cNvPr id="21" name="矩形 20"/>
          <p:cNvSpPr/>
          <p:nvPr/>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 name="MH_Others_1"/>
          <p:cNvSpPr txBox="1"/>
          <p:nvPr>
            <p:custDataLst>
              <p:tags r:id="rId1"/>
            </p:custDataLst>
          </p:nvPr>
        </p:nvSpPr>
        <p:spPr>
          <a:xfrm>
            <a:off x="7280094" y="2417463"/>
            <a:ext cx="830307" cy="1192540"/>
          </a:xfrm>
          <a:prstGeom prst="rect">
            <a:avLst/>
          </a:prstGeom>
          <a:noFill/>
        </p:spPr>
        <p:txBody>
          <a:bodyPr wrap="square" lIns="0" tIns="0" rIns="0" bIns="0" rtlCol="0" anchor="ctr" anchorCtr="0">
            <a:noAutofit/>
          </a:bodyPr>
          <a:lstStyle/>
          <a:p>
            <a:pPr algn="ct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287655" y="196215"/>
            <a:ext cx="8604250" cy="645160"/>
          </a:xfrm>
          <a:prstGeom prst="rect">
            <a:avLst/>
          </a:prstGeom>
          <a:noFill/>
          <a:ln w="28575">
            <a:solidFill>
              <a:srgbClr val="0070C0"/>
            </a:solidFill>
          </a:ln>
        </p:spPr>
        <p:txBody>
          <a:bodyPr wrap="square" rtlCol="0" anchor="t">
            <a:spAutoFit/>
          </a:bodyPr>
          <a:lstStyle/>
          <a:p>
            <a:pPr marL="0" indent="0">
              <a:buNone/>
            </a:pPr>
            <a:r>
              <a:rPr lang="en-US" altLang="zh-CN" b="1" i="1">
                <a:cs typeface="+mn-lt"/>
                <a:sym typeface="+mn-ea"/>
              </a:rPr>
              <a:t>Elderly Couple Meets at Germany-Denmark Border For Daily Coffee Dates During Coronavirus Lockdown</a:t>
            </a:r>
          </a:p>
        </p:txBody>
      </p:sp>
      <p:sp>
        <p:nvSpPr>
          <p:cNvPr id="6145" name="内容占位符 2"/>
          <p:cNvSpPr>
            <a:spLocks noGrp="1"/>
          </p:cNvSpPr>
          <p:nvPr/>
        </p:nvSpPr>
        <p:spPr>
          <a:xfrm>
            <a:off x="295910" y="893445"/>
            <a:ext cx="8552180" cy="3202305"/>
          </a:xfrm>
          <a:prstGeom prst="rect">
            <a:avLst/>
          </a:prstGeom>
          <a:noFill/>
          <a:ln w="9525">
            <a:noFill/>
          </a:ln>
        </p:spPr>
        <p:txBody>
          <a:bodyPr anchor="t" anchorCtr="0"/>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just">
              <a:buNone/>
            </a:pPr>
            <a:r>
              <a:rPr lang="en-US" altLang="zh-CN" sz="1400" b="1" dirty="0">
                <a:latin typeface="Times New Roman" panose="02020603050405020304" charset="0"/>
              </a:rPr>
              <a:t>    </a:t>
            </a:r>
            <a:r>
              <a:rPr lang="zh-CN" altLang="en-US" sz="1400" b="1" i="1" dirty="0">
                <a:cs typeface="+mn-lt"/>
              </a:rPr>
              <a:t>Rasmussen</a:t>
            </a:r>
            <a:r>
              <a:rPr lang="en-US" altLang="zh-CN" sz="1400" b="1" i="1" dirty="0">
                <a:cs typeface="+mn-lt"/>
              </a:rPr>
              <a:t>, 85</a:t>
            </a:r>
            <a:r>
              <a:rPr lang="en-US" altLang="zh-CN" sz="1400" b="1" dirty="0">
                <a:cs typeface="+mn-lt"/>
              </a:rPr>
              <a:t>, </a:t>
            </a:r>
            <a:r>
              <a:rPr lang="zh-CN" altLang="en-US" sz="1400" b="1" dirty="0">
                <a:cs typeface="+mn-lt"/>
              </a:rPr>
              <a:t>is from Denmark </a:t>
            </a:r>
            <a:r>
              <a:rPr lang="zh-CN" altLang="en-US" sz="1400" b="1" i="1" dirty="0">
                <a:cs typeface="+mn-lt"/>
              </a:rPr>
              <a:t>and Hansen</a:t>
            </a:r>
            <a:r>
              <a:rPr lang="en-US" altLang="zh-CN" sz="1400" b="1" i="1" dirty="0">
                <a:cs typeface="+mn-lt"/>
              </a:rPr>
              <a:t>, 89</a:t>
            </a:r>
            <a:r>
              <a:rPr lang="en-US" altLang="zh-CN" sz="1400" b="1" dirty="0">
                <a:cs typeface="+mn-lt"/>
              </a:rPr>
              <a:t>, </a:t>
            </a:r>
            <a:r>
              <a:rPr lang="zh-CN" altLang="en-US" sz="1400" b="1" dirty="0">
                <a:cs typeface="+mn-lt"/>
              </a:rPr>
              <a:t>lives in Germany</a:t>
            </a:r>
            <a:r>
              <a:rPr lang="en-US" altLang="zh-CN" sz="1400" b="1" dirty="0">
                <a:cs typeface="+mn-lt"/>
              </a:rPr>
              <a:t>. They </a:t>
            </a:r>
            <a:r>
              <a:rPr lang="zh-CN" altLang="en-US" sz="1400" b="1" dirty="0">
                <a:cs typeface="+mn-lt"/>
              </a:rPr>
              <a:t>met </a:t>
            </a:r>
            <a:r>
              <a:rPr lang="zh-CN" altLang="en-US" sz="1400" b="1" dirty="0">
                <a:effectLst/>
                <a:cs typeface="+mn-lt"/>
              </a:rPr>
              <a:t>by chance</a:t>
            </a:r>
            <a:r>
              <a:rPr lang="zh-CN" altLang="en-US" sz="1400" b="1" dirty="0">
                <a:cs typeface="+mn-lt"/>
              </a:rPr>
              <a:t> last year, and </a:t>
            </a:r>
            <a:r>
              <a:rPr lang="en-US" altLang="zh-CN" sz="1400" b="1" dirty="0">
                <a:cs typeface="+mn-lt"/>
              </a:rPr>
              <a:t>fell in love with each other. S</a:t>
            </a:r>
            <a:r>
              <a:rPr lang="zh-CN" altLang="en-US" sz="1400" b="1" dirty="0">
                <a:cs typeface="+mn-lt"/>
              </a:rPr>
              <a:t>ince </a:t>
            </a:r>
            <a:r>
              <a:rPr lang="en-US" altLang="zh-CN" sz="1400" b="1" dirty="0">
                <a:cs typeface="+mn-lt"/>
              </a:rPr>
              <a:t>then</a:t>
            </a:r>
            <a:r>
              <a:rPr lang="zh-CN" altLang="en-US" sz="1400" b="1" dirty="0">
                <a:cs typeface="+mn-lt"/>
              </a:rPr>
              <a:t> they have spent every day together</a:t>
            </a:r>
            <a:r>
              <a:rPr lang="en-US" altLang="zh-CN" sz="1400" b="1" dirty="0">
                <a:cs typeface="+mn-lt"/>
              </a:rPr>
              <a:t>, as t</a:t>
            </a:r>
            <a:r>
              <a:rPr lang="zh-CN" altLang="en-US" sz="1400" b="1" dirty="0">
                <a:cs typeface="+mn-lt"/>
              </a:rPr>
              <a:t>he border towns are typically only a 20-minute drive away from each other.</a:t>
            </a:r>
          </a:p>
          <a:p>
            <a:pPr marL="0" indent="0" algn="just">
              <a:buNone/>
            </a:pPr>
            <a:r>
              <a:rPr lang="zh-CN" altLang="en-US" sz="1400" b="1" dirty="0">
                <a:cs typeface="+mn-lt"/>
              </a:rPr>
              <a:t>    But almost one year exactly after they met, it became impossible to continue their daily meetings as usual. Between March 14 and 16, both Demark and Germany closed their border crossings. </a:t>
            </a:r>
            <a:r>
              <a:rPr lang="zh-CN" altLang="en-US" sz="1400" b="1" dirty="0">
                <a:effectLst/>
                <a:cs typeface="+mn-lt"/>
              </a:rPr>
              <a:t>Regardless </a:t>
            </a:r>
            <a:r>
              <a:rPr lang="en-US" altLang="zh-CN" sz="1400" b="1" dirty="0">
                <a:effectLst/>
                <a:cs typeface="+mn-lt"/>
              </a:rPr>
              <a:t>of</a:t>
            </a:r>
            <a:r>
              <a:rPr lang="en-US" altLang="zh-CN" sz="1400" b="1" dirty="0">
                <a:cs typeface="+mn-lt"/>
              </a:rPr>
              <a:t> </a:t>
            </a:r>
            <a:r>
              <a:rPr lang="en-US" altLang="zh-CN" sz="1400" b="1" dirty="0">
                <a:solidFill>
                  <a:srgbClr val="FF0000"/>
                </a:solidFill>
                <a:cs typeface="+mn-lt"/>
              </a:rPr>
              <a:t>t</a:t>
            </a:r>
            <a:r>
              <a:rPr lang="en-US" altLang="zh-CN" sz="1400" b="1" i="1" dirty="0">
                <a:solidFill>
                  <a:srgbClr val="FF0000"/>
                </a:solidFill>
                <a:cs typeface="+mn-lt"/>
              </a:rPr>
              <a:t>his</a:t>
            </a:r>
            <a:r>
              <a:rPr lang="zh-CN" altLang="en-US" sz="1400" b="1" dirty="0">
                <a:cs typeface="+mn-lt"/>
              </a:rPr>
              <a:t>, the couple was determined to see each other. They simply relocated their afternoon coffee plans to the border at Aventoft.</a:t>
            </a:r>
          </a:p>
          <a:p>
            <a:pPr marL="0" indent="0" algn="just">
              <a:buNone/>
            </a:pPr>
            <a:r>
              <a:rPr lang="zh-CN" altLang="en-US" sz="1400" b="1" dirty="0">
                <a:cs typeface="+mn-lt"/>
              </a:rPr>
              <a:t>    Now, every afternoon, Hansen </a:t>
            </a:r>
            <a:r>
              <a:rPr lang="zh-CN" altLang="en-US" sz="1400" b="1" u="sng" dirty="0">
                <a:cs typeface="+mn-lt"/>
              </a:rPr>
              <a:t>rides</a:t>
            </a:r>
            <a:r>
              <a:rPr lang="zh-CN" altLang="en-US" sz="1400" b="1" dirty="0">
                <a:cs typeface="+mn-lt"/>
              </a:rPr>
              <a:t> his e-bike and Rasmussen </a:t>
            </a:r>
            <a:r>
              <a:rPr lang="zh-CN" altLang="en-US" sz="1400" b="1" u="sng" dirty="0">
                <a:cs typeface="+mn-lt"/>
              </a:rPr>
              <a:t>drives</a:t>
            </a:r>
            <a:r>
              <a:rPr lang="zh-CN" altLang="en-US" sz="1400" b="1" dirty="0">
                <a:cs typeface="+mn-lt"/>
              </a:rPr>
              <a:t> to their fence. Inga </a:t>
            </a:r>
            <a:r>
              <a:rPr lang="zh-CN" altLang="en-US" sz="1400" b="1" u="sng" dirty="0">
                <a:cs typeface="+mn-lt"/>
              </a:rPr>
              <a:t>brings</a:t>
            </a:r>
            <a:r>
              <a:rPr lang="zh-CN" altLang="en-US" sz="1400" b="1" dirty="0">
                <a:cs typeface="+mn-lt"/>
              </a:rPr>
              <a:t> a chair and </a:t>
            </a:r>
            <a:r>
              <a:rPr lang="zh-CN" altLang="en-US" sz="1400" b="1" u="sng" dirty="0">
                <a:cs typeface="+mn-lt"/>
              </a:rPr>
              <a:t>sits</a:t>
            </a:r>
            <a:r>
              <a:rPr lang="zh-CN" altLang="en-US" sz="1400" b="1" dirty="0">
                <a:cs typeface="+mn-lt"/>
              </a:rPr>
              <a:t> on the Danish side. Karsten </a:t>
            </a:r>
            <a:r>
              <a:rPr lang="zh-CN" altLang="en-US" sz="1400" b="1" u="sng" dirty="0">
                <a:cs typeface="+mn-lt"/>
              </a:rPr>
              <a:t>settles</a:t>
            </a:r>
            <a:r>
              <a:rPr lang="zh-CN" altLang="en-US" sz="1400" b="1" dirty="0">
                <a:cs typeface="+mn-lt"/>
              </a:rPr>
              <a:t> onto the German side. They </a:t>
            </a:r>
            <a:r>
              <a:rPr lang="zh-CN" altLang="en-US" sz="1400" b="1" u="sng" dirty="0">
                <a:cs typeface="+mn-lt"/>
              </a:rPr>
              <a:t>open</a:t>
            </a:r>
            <a:r>
              <a:rPr lang="zh-CN" altLang="en-US" sz="1400" b="1" dirty="0">
                <a:cs typeface="+mn-lt"/>
              </a:rPr>
              <a:t> a packet of biscuits and</a:t>
            </a:r>
            <a:r>
              <a:rPr lang="zh-CN" altLang="en-US" sz="1400" b="1" u="sng" dirty="0">
                <a:cs typeface="+mn-lt"/>
              </a:rPr>
              <a:t> pour</a:t>
            </a:r>
            <a:r>
              <a:rPr lang="zh-CN" altLang="en-US" sz="1400" b="1" dirty="0">
                <a:cs typeface="+mn-lt"/>
              </a:rPr>
              <a:t> each other cups of coffee. Everything is fairly normal — except that they cannot hug or kiss each other.</a:t>
            </a:r>
          </a:p>
        </p:txBody>
      </p:sp>
      <p:sp>
        <p:nvSpPr>
          <p:cNvPr id="6" name="文本框 5"/>
          <p:cNvSpPr txBox="1"/>
          <p:nvPr/>
        </p:nvSpPr>
        <p:spPr>
          <a:xfrm>
            <a:off x="287655" y="3348990"/>
            <a:ext cx="8604885" cy="1599565"/>
          </a:xfrm>
          <a:prstGeom prst="rect">
            <a:avLst/>
          </a:prstGeom>
          <a:noFill/>
          <a:ln w="19050">
            <a:solidFill>
              <a:srgbClr val="0070C0"/>
            </a:solidFill>
          </a:ln>
        </p:spPr>
        <p:txBody>
          <a:bodyPr wrap="square" rtlCol="0">
            <a:spAutoFit/>
          </a:bodyPr>
          <a:lstStyle/>
          <a:p>
            <a:pPr marL="285750" indent="-285750">
              <a:buFont typeface="Wingdings" panose="05000000000000000000" charset="0"/>
              <a:buChar char="u"/>
            </a:pPr>
            <a:r>
              <a:rPr lang="en-US" altLang="zh-CN" sz="1400" b="1" dirty="0">
                <a:cs typeface="+mn-lt"/>
                <a:sym typeface="+mn-ea"/>
              </a:rPr>
              <a:t>What does “this” refer to?</a:t>
            </a:r>
          </a:p>
          <a:p>
            <a:r>
              <a:rPr lang="en-US" altLang="zh-CN" sz="1400" b="1" dirty="0">
                <a:cs typeface="+mn-lt"/>
                <a:sym typeface="+mn-ea"/>
              </a:rPr>
              <a:t>B</a:t>
            </a:r>
            <a:r>
              <a:rPr lang="zh-CN" altLang="en-US" sz="1400" b="1" dirty="0">
                <a:cs typeface="+mn-lt"/>
                <a:sym typeface="+mn-ea"/>
              </a:rPr>
              <a:t>oth Demark and Germany closed their border crossings</a:t>
            </a:r>
            <a:r>
              <a:rPr lang="en-US" altLang="zh-CN" sz="1400" b="1" dirty="0">
                <a:cs typeface="+mn-lt"/>
                <a:sym typeface="+mn-ea"/>
              </a:rPr>
              <a:t>.  </a:t>
            </a:r>
          </a:p>
          <a:p>
            <a:r>
              <a:rPr lang="zh-CN" altLang="en-US" sz="1400" b="1" dirty="0">
                <a:cs typeface="+mn-lt"/>
                <a:sym typeface="+mn-ea"/>
              </a:rPr>
              <a:t>Demark and Germany </a:t>
            </a:r>
            <a:r>
              <a:rPr lang="en-US" altLang="zh-CN" sz="1400" b="1" dirty="0">
                <a:cs typeface="+mn-lt"/>
                <a:sym typeface="+mn-ea"/>
              </a:rPr>
              <a:t>imposed lockdown.</a:t>
            </a:r>
          </a:p>
          <a:p>
            <a:endParaRPr lang="en-US" altLang="zh-CN" sz="1400" b="1" dirty="0">
              <a:cs typeface="+mn-lt"/>
              <a:sym typeface="+mn-ea"/>
            </a:endParaRPr>
          </a:p>
          <a:p>
            <a:pPr marL="285750" indent="-285750">
              <a:buFont typeface="Wingdings" panose="05000000000000000000" charset="0"/>
              <a:buChar char="u"/>
            </a:pPr>
            <a:r>
              <a:rPr lang="en-US" altLang="zh-CN" sz="1400" b="1" dirty="0">
                <a:cs typeface="+mn-lt"/>
                <a:sym typeface="+mn-ea"/>
              </a:rPr>
              <a:t>What  do these verbs in para.3 imply ?</a:t>
            </a:r>
          </a:p>
          <a:p>
            <a:r>
              <a:rPr lang="en-US" altLang="zh-CN" sz="1400" b="1" dirty="0">
                <a:ea typeface="宋体" panose="02010600030101010101" pitchFamily="2" charset="-122"/>
                <a:cs typeface="+mn-lt"/>
                <a:sym typeface="+mn-ea"/>
              </a:rPr>
              <a:t>energetic, calm, active,  romantic , love each other deeply …..</a:t>
            </a:r>
            <a:r>
              <a:rPr lang="en-US" altLang="zh-CN" sz="1400" b="1" dirty="0">
                <a:solidFill>
                  <a:srgbClr val="FF0000"/>
                </a:solidFill>
                <a:ea typeface="宋体" panose="02010600030101010101" pitchFamily="2" charset="-122"/>
                <a:cs typeface="+mn-lt"/>
                <a:sym typeface="+mn-ea"/>
              </a:rPr>
              <a:t>positive, persist in love</a:t>
            </a:r>
          </a:p>
          <a:p>
            <a:endParaRPr lang="en-US" altLang="zh-CN" sz="1400" b="1" dirty="0">
              <a:solidFill>
                <a:srgbClr val="FF0000"/>
              </a:solidFill>
              <a:ea typeface="宋体" panose="02010600030101010101" pitchFamily="2" charset="-122"/>
              <a:cs typeface="+mn-lt"/>
              <a:sym typeface="+mn-ea"/>
            </a:endParaRPr>
          </a:p>
        </p:txBody>
      </p:sp>
      <p:pic>
        <p:nvPicPr>
          <p:cNvPr id="2" name="图片 1" descr="水印"/>
          <p:cNvPicPr>
            <a:picLocks noChangeAspect="1"/>
          </p:cNvPicPr>
          <p:nvPr userDrawn="1"/>
        </p:nvPicPr>
        <p:blipFill>
          <a:blip r:embed="rId5"/>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5">
                                            <p:txEl>
                                              <p:pRg st="0" end="0"/>
                                            </p:txEl>
                                          </p:spTgt>
                                        </p:tgtEl>
                                        <p:attrNameLst>
                                          <p:attrName>style.visibility</p:attrName>
                                        </p:attrNameLst>
                                      </p:cBhvr>
                                      <p:to>
                                        <p:strVal val="visible"/>
                                      </p:to>
                                    </p:set>
                                    <p:animEffect transition="in" filter="blinds(horizontal)">
                                      <p:cBhvr>
                                        <p:cTn id="7" dur="500"/>
                                        <p:tgtEl>
                                          <p:spTgt spid="614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5">
                                            <p:txEl>
                                              <p:pRg st="1" end="1"/>
                                            </p:txEl>
                                          </p:spTgt>
                                        </p:tgtEl>
                                        <p:attrNameLst>
                                          <p:attrName>style.visibility</p:attrName>
                                        </p:attrNameLst>
                                      </p:cBhvr>
                                      <p:to>
                                        <p:strVal val="visible"/>
                                      </p:to>
                                    </p:set>
                                    <p:animEffect transition="in" filter="blinds(horizontal)">
                                      <p:cBhvr>
                                        <p:cTn id="10" dur="500"/>
                                        <p:tgtEl>
                                          <p:spTgt spid="614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145">
                                            <p:txEl>
                                              <p:pRg st="2" end="2"/>
                                            </p:txEl>
                                          </p:spTgt>
                                        </p:tgtEl>
                                        <p:attrNameLst>
                                          <p:attrName>style.visibility</p:attrName>
                                        </p:attrNameLst>
                                      </p:cBhvr>
                                      <p:to>
                                        <p:strVal val="visible"/>
                                      </p:to>
                                    </p:set>
                                    <p:animEffect transition="in" filter="blinds(horizontal)">
                                      <p:cBhvr>
                                        <p:cTn id="13" dur="500"/>
                                        <p:tgtEl>
                                          <p:spTgt spid="614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linds(horizontal)">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linds(horizontal)">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blinds(horizontal)">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blinds(horizontal)">
                                      <p:cBhvr>
                                        <p:cTn id="3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10" name="矩形 9"/>
          <p:cNvSpPr/>
          <p:nvPr/>
        </p:nvSpPr>
        <p:spPr>
          <a:xfrm>
            <a:off x="2203450" y="1536065"/>
            <a:ext cx="4347845" cy="103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9" name="内容占位符 2"/>
          <p:cNvSpPr>
            <a:spLocks noGrp="1"/>
          </p:cNvSpPr>
          <p:nvPr>
            <p:ph idx="1"/>
          </p:nvPr>
        </p:nvSpPr>
        <p:spPr>
          <a:xfrm>
            <a:off x="2366010" y="1786255"/>
            <a:ext cx="6043295" cy="2421255"/>
          </a:xfrm>
        </p:spPr>
        <p:txBody>
          <a:bodyPr anchor="t" anchorCtr="0">
            <a:normAutofit/>
          </a:bodyPr>
          <a:lstStyle/>
          <a:p>
            <a:pPr>
              <a:buFont typeface="Wingdings" panose="05000000000000000000" charset="0"/>
              <a:buChar char="ü"/>
            </a:pPr>
            <a:r>
              <a:rPr lang="en-US" sz="2800" b="1" dirty="0">
                <a:solidFill>
                  <a:srgbClr val="FF0000"/>
                </a:solidFill>
                <a:cs typeface="+mn-lt"/>
                <a:sym typeface="+mn-ea"/>
              </a:rPr>
              <a:t>Be positive about life!</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9">
                                            <p:txEl>
                                              <p:pRg st="0" end="0"/>
                                            </p:txEl>
                                          </p:spTgt>
                                        </p:tgtEl>
                                        <p:attrNameLst>
                                          <p:attrName>style.visibility</p:attrName>
                                        </p:attrNameLst>
                                      </p:cBhvr>
                                      <p:to>
                                        <p:strVal val="visible"/>
                                      </p:to>
                                    </p:set>
                                    <p:animEffect transition="in" filter="blinds(horizontal)">
                                      <p:cBhvr>
                                        <p:cTn id="7" dur="500"/>
                                        <p:tgtEl>
                                          <p:spTgt spid="71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a:srcRect l="1" t="-1" r="7360" b="14369"/>
          <a:stretch>
            <a:fillRect/>
          </a:stretch>
        </p:blipFill>
        <p:spPr>
          <a:xfrm>
            <a:off x="2412" y="1"/>
            <a:ext cx="9141588" cy="5154452"/>
          </a:xfrm>
          <a:prstGeom prst="rect">
            <a:avLst/>
          </a:prstGeom>
        </p:spPr>
      </p:pic>
      <p:sp>
        <p:nvSpPr>
          <p:cNvPr id="10" name="矩形 9"/>
          <p:cNvSpPr/>
          <p:nvPr/>
        </p:nvSpPr>
        <p:spPr>
          <a:xfrm>
            <a:off x="683568" y="563230"/>
            <a:ext cx="7884876" cy="40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9"/>
          <p:cNvSpPr>
            <a:spLocks noChangeArrowheads="1"/>
          </p:cNvSpPr>
          <p:nvPr/>
        </p:nvSpPr>
        <p:spPr bwMode="auto">
          <a:xfrm>
            <a:off x="4115378" y="1187113"/>
            <a:ext cx="574739" cy="574916"/>
          </a:xfrm>
          <a:prstGeom prst="ellipse">
            <a:avLst/>
          </a:prstGeom>
          <a:solidFill>
            <a:schemeClr val="accent3"/>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000">
              <a:solidFill>
                <a:srgbClr val="FFFFFF"/>
              </a:solidFill>
            </a:endParaRPr>
          </a:p>
        </p:txBody>
      </p:sp>
      <p:sp>
        <p:nvSpPr>
          <p:cNvPr id="3" name="矩形 4"/>
          <p:cNvSpPr>
            <a:spLocks noChangeArrowheads="1"/>
          </p:cNvSpPr>
          <p:nvPr/>
        </p:nvSpPr>
        <p:spPr bwMode="auto">
          <a:xfrm>
            <a:off x="4210635" y="1223365"/>
            <a:ext cx="384439" cy="499110"/>
          </a:xfrm>
          <a:prstGeom prst="rect">
            <a:avLst/>
          </a:prstGeom>
          <a:noFill/>
          <a:ln w="9525">
            <a:noFill/>
            <a:miter lim="800000"/>
          </a:ln>
        </p:spPr>
        <p:txBody>
          <a:bodyPr wrap="square" lIns="68580" tIns="34290" rIns="68580" bIns="34290">
            <a:spAutoFit/>
          </a:bodyPr>
          <a:lstStyle/>
          <a:p>
            <a:pPr eaLnBrk="1" hangingPunct="1">
              <a:buFont typeface="Arial" panose="020B0604020202020204" pitchFamily="34" charset="0"/>
              <a:buNone/>
            </a:pPr>
            <a:r>
              <a:rPr lang="en-US" altLang="zh-CN" sz="2800" dirty="0">
                <a:solidFill>
                  <a:schemeClr val="bg1"/>
                </a:solidFill>
                <a:latin typeface="微软雅黑" panose="020B0503020204020204" pitchFamily="34" charset="-122"/>
                <a:ea typeface="微软雅黑" panose="020B0503020204020204" pitchFamily="34" charset="-122"/>
              </a:rPr>
              <a:t>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aphicFrame>
        <p:nvGraphicFramePr>
          <p:cNvPr id="8194" name="内容占位符 3"/>
          <p:cNvGraphicFramePr>
            <a:graphicFrameLocks noGrp="1" noChangeAspect="1"/>
          </p:cNvGraphicFramePr>
          <p:nvPr/>
        </p:nvGraphicFramePr>
        <p:xfrm>
          <a:off x="3358515" y="2312670"/>
          <a:ext cx="1882140" cy="2276475"/>
        </p:xfrm>
        <a:graphic>
          <a:graphicData uri="http://schemas.openxmlformats.org/presentationml/2006/ole">
            <mc:AlternateContent xmlns:mc="http://schemas.openxmlformats.org/markup-compatibility/2006">
              <mc:Choice xmlns:v="urn:schemas-microsoft-com:vml" Requires="v">
                <p:oleObj spid="_x0000_s3238" r:id="rId5" imgW="4714875" imgH="6286500" progId="StaticMetafile">
                  <p:embed/>
                </p:oleObj>
              </mc:Choice>
              <mc:Fallback>
                <p:oleObj r:id="rId5" imgW="4714875" imgH="6286500" progId="StaticMetafile">
                  <p:embed/>
                  <p:pic>
                    <p:nvPicPr>
                      <p:cNvPr id="0" name="图片 3075"/>
                      <p:cNvPicPr/>
                      <p:nvPr/>
                    </p:nvPicPr>
                    <p:blipFill>
                      <a:blip r:embed="rId6"/>
                      <a:stretch>
                        <a:fillRect/>
                      </a:stretch>
                    </p:blipFill>
                    <p:spPr>
                      <a:xfrm>
                        <a:off x="3358515" y="2312670"/>
                        <a:ext cx="1882140" cy="2276475"/>
                      </a:xfrm>
                      <a:prstGeom prst="rect">
                        <a:avLst/>
                      </a:prstGeom>
                      <a:noFill/>
                      <a:ln w="38100">
                        <a:miter/>
                      </a:ln>
                    </p:spPr>
                  </p:pic>
                </p:oleObj>
              </mc:Fallback>
            </mc:AlternateContent>
          </a:graphicData>
        </a:graphic>
      </p:graphicFrame>
      <p:graphicFrame>
        <p:nvGraphicFramePr>
          <p:cNvPr id="9218" name="内容占位符 4"/>
          <p:cNvGraphicFramePr>
            <a:graphicFrameLocks noGrp="1" noChangeAspect="1"/>
          </p:cNvGraphicFramePr>
          <p:nvPr>
            <p:ph idx="1"/>
          </p:nvPr>
        </p:nvGraphicFramePr>
        <p:xfrm>
          <a:off x="683260" y="2312670"/>
          <a:ext cx="2675255" cy="2275840"/>
        </p:xfrm>
        <a:graphic>
          <a:graphicData uri="http://schemas.openxmlformats.org/presentationml/2006/ole">
            <mc:AlternateContent xmlns:mc="http://schemas.openxmlformats.org/markup-compatibility/2006">
              <mc:Choice xmlns:v="urn:schemas-microsoft-com:vml" Requires="v">
                <p:oleObj spid="_x0000_s3239" r:id="rId7" imgW="4981575" imgH="3827145" progId="StaticMetafile">
                  <p:embed/>
                </p:oleObj>
              </mc:Choice>
              <mc:Fallback>
                <p:oleObj r:id="rId7" imgW="4981575" imgH="3827145" progId="StaticMetafile">
                  <p:embed/>
                  <p:pic>
                    <p:nvPicPr>
                      <p:cNvPr id="0" name="图片 3077"/>
                      <p:cNvPicPr/>
                      <p:nvPr/>
                    </p:nvPicPr>
                    <p:blipFill>
                      <a:blip r:embed="rId8"/>
                      <a:stretch>
                        <a:fillRect/>
                      </a:stretch>
                    </p:blipFill>
                    <p:spPr>
                      <a:xfrm>
                        <a:off x="683260" y="2312670"/>
                        <a:ext cx="2675255" cy="2275840"/>
                      </a:xfrm>
                      <a:prstGeom prst="rect">
                        <a:avLst/>
                      </a:prstGeom>
                      <a:noFill/>
                      <a:ln w="38100">
                        <a:miter/>
                      </a:ln>
                    </p:spPr>
                  </p:pic>
                </p:oleObj>
              </mc:Fallback>
            </mc:AlternateContent>
          </a:graphicData>
        </a:graphic>
      </p:graphicFrame>
      <p:graphicFrame>
        <p:nvGraphicFramePr>
          <p:cNvPr id="8196" name="对象 6"/>
          <p:cNvGraphicFramePr/>
          <p:nvPr/>
        </p:nvGraphicFramePr>
        <p:xfrm>
          <a:off x="5240655" y="2312035"/>
          <a:ext cx="3327400" cy="2275840"/>
        </p:xfrm>
        <a:graphic>
          <a:graphicData uri="http://schemas.openxmlformats.org/presentationml/2006/ole">
            <mc:AlternateContent xmlns:mc="http://schemas.openxmlformats.org/markup-compatibility/2006">
              <mc:Choice xmlns:v="urn:schemas-microsoft-com:vml" Requires="v">
                <p:oleObj spid="_x0000_s3240" r:id="rId9" imgW="6286500" imgH="4198620" progId="StaticMetafile">
                  <p:embed/>
                </p:oleObj>
              </mc:Choice>
              <mc:Fallback>
                <p:oleObj r:id="rId9" imgW="6286500" imgH="4198620" progId="StaticMetafile">
                  <p:embed/>
                  <p:pic>
                    <p:nvPicPr>
                      <p:cNvPr id="0" name="图片 3076"/>
                      <p:cNvPicPr/>
                      <p:nvPr/>
                    </p:nvPicPr>
                    <p:blipFill>
                      <a:blip r:embed="rId10"/>
                      <a:stretch>
                        <a:fillRect/>
                      </a:stretch>
                    </p:blipFill>
                    <p:spPr>
                      <a:xfrm>
                        <a:off x="5240655" y="2312035"/>
                        <a:ext cx="3327400" cy="227584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blinds(horizontal)">
                                      <p:cBhvr>
                                        <p:cTn id="19" dur="500"/>
                                        <p:tgtEl>
                                          <p:spTgt spid="921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194"/>
                                        </p:tgtEl>
                                        <p:attrNameLst>
                                          <p:attrName>style.visibility</p:attrName>
                                        </p:attrNameLst>
                                      </p:cBhvr>
                                      <p:to>
                                        <p:strVal val="visible"/>
                                      </p:to>
                                    </p:set>
                                    <p:animEffect transition="in" filter="blinds(horizontal)">
                                      <p:cBhvr>
                                        <p:cTn id="24" dur="500"/>
                                        <p:tgtEl>
                                          <p:spTgt spid="819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196"/>
                                        </p:tgtEl>
                                        <p:attrNameLst>
                                          <p:attrName>style.visibility</p:attrName>
                                        </p:attrNameLst>
                                      </p:cBhvr>
                                      <p:to>
                                        <p:strVal val="visible"/>
                                      </p:to>
                                    </p:set>
                                    <p:animEffect transition="in" filter="blinds(horizontal)">
                                      <p:cBhvr>
                                        <p:cTn id="29"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411" name="内容占位符 3" descr="1"/>
          <p:cNvPicPr>
            <a:picLocks noGrp="1" noChangeAspect="1"/>
          </p:cNvPicPr>
          <p:nvPr>
            <p:ph idx="1"/>
          </p:nvPr>
        </p:nvPicPr>
        <p:blipFill>
          <a:blip r:embed="rId4"/>
          <a:stretch>
            <a:fillRect/>
          </a:stretch>
        </p:blipFill>
        <p:spPr>
          <a:xfrm>
            <a:off x="189865" y="511810"/>
            <a:ext cx="4825365" cy="4119245"/>
          </a:xfrm>
          <a:noFill/>
          <a:ln>
            <a:noFill/>
          </a:ln>
        </p:spPr>
      </p:pic>
      <p:sp>
        <p:nvSpPr>
          <p:cNvPr id="4" name="文本框 3"/>
          <p:cNvSpPr txBox="1"/>
          <p:nvPr/>
        </p:nvSpPr>
        <p:spPr>
          <a:xfrm>
            <a:off x="5071943" y="907871"/>
            <a:ext cx="7467404" cy="829945"/>
          </a:xfrm>
          <a:prstGeom prst="rect">
            <a:avLst/>
          </a:prstGeom>
          <a:noFill/>
        </p:spPr>
        <p:txBody>
          <a:bodyPr wrap="square" rtlCol="0">
            <a:spAutoFit/>
          </a:bodyPr>
          <a:lstStyle/>
          <a:p>
            <a:pPr algn="just" fontAlgn="auto"/>
            <a:r>
              <a:rPr lang="zh-CN" altLang="en-US" sz="240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宋体" panose="02010600030101010101" pitchFamily="2" charset="-122"/>
                <a:cs typeface="+mn-lt"/>
                <a:sym typeface="+mn-ea"/>
              </a:rPr>
              <a:t>Though miles apart,</a:t>
            </a:r>
            <a:endParaRPr lang="zh-CN" altLang="en-US" sz="240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mn-lt"/>
            </a:endParaRPr>
          </a:p>
          <a:p>
            <a:pPr algn="just" fontAlgn="auto"/>
            <a:r>
              <a:rPr lang="en-US" altLang="zh-CN" sz="240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宋体" panose="02010600030101010101" pitchFamily="2" charset="-122"/>
                <a:cs typeface="+mn-lt"/>
                <a:sym typeface="+mn-ea"/>
              </a:rPr>
              <a:t>w</a:t>
            </a:r>
            <a:r>
              <a:rPr lang="zh-CN" altLang="en-US" sz="240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宋体" panose="02010600030101010101" pitchFamily="2" charset="-122"/>
                <a:cs typeface="+mn-lt"/>
                <a:sym typeface="+mn-ea"/>
              </a:rPr>
              <a:t>e are under the same sky. </a:t>
            </a:r>
            <a:endParaRPr lang="zh-CN" altLang="en-US" sz="2400" noProof="1">
              <a:cs typeface="+mn-lt"/>
            </a:endParaRPr>
          </a:p>
        </p:txBody>
      </p:sp>
      <p:sp>
        <p:nvSpPr>
          <p:cNvPr id="5" name="内容占位符 2"/>
          <p:cNvSpPr>
            <a:spLocks noGrp="1"/>
          </p:cNvSpPr>
          <p:nvPr/>
        </p:nvSpPr>
        <p:spPr>
          <a:xfrm>
            <a:off x="5015230" y="3131185"/>
            <a:ext cx="3941445" cy="882015"/>
          </a:xfrm>
          <a:prstGeom prst="rect">
            <a:avLst/>
          </a:prstGeom>
          <a:blipFill rotWithShape="1">
            <a:blip r:embed="rId5">
              <a:alphaModFix amt="60000"/>
            </a:blip>
            <a:tile tx="0" ty="0" sx="100000" sy="100000" flip="none" algn="tl"/>
          </a:blipFill>
          <a:ln w="9525">
            <a:noFill/>
          </a:ln>
          <a:effectLst>
            <a:softEdge rad="101600"/>
          </a:effectLst>
        </p:spPr>
        <p:txBody>
          <a:bodyPr lIns="68580" tIns="34290" rIns="68580" bIns="34290" anchor="t">
            <a:scene3d>
              <a:camera prst="orthographicFront"/>
              <a:lightRig rig="threePt" dir="t"/>
            </a:scene3d>
          </a:bodyPr>
          <a:lstStyle/>
          <a:p>
            <a:pPr fontAlgn="base">
              <a:lnSpc>
                <a:spcPct val="90000"/>
              </a:lnSpc>
              <a:spcBef>
                <a:spcPts val="1000"/>
              </a:spcBef>
            </a:pPr>
            <a:r>
              <a:rPr lang="en-US" altLang="zh-CN" sz="2400" strike="noStrike" noProof="1">
                <a:solidFill>
                  <a:schemeClr val="tx1"/>
                </a:solidFill>
                <a:effectLst>
                  <a:outerShdw blurRad="38100" dist="19050" dir="2700000" algn="tl" rotWithShape="0">
                    <a:schemeClr val="dk1">
                      <a:alpha val="40000"/>
                    </a:schemeClr>
                  </a:outerShdw>
                </a:effectLst>
                <a:ea typeface="宋体" panose="02010600030101010101" pitchFamily="2" charset="-122"/>
                <a:cs typeface="+mn-lt"/>
              </a:rPr>
              <a:t>  </a:t>
            </a:r>
            <a:r>
              <a:rPr lang="zh-CN" altLang="en-US" sz="2400" strike="noStrike" noProof="1">
                <a:solidFill>
                  <a:schemeClr val="tx1"/>
                </a:solidFill>
                <a:effectLst>
                  <a:outerShdw blurRad="38100" dist="19050" dir="2700000" algn="tl" rotWithShape="0">
                    <a:schemeClr val="dk1">
                      <a:alpha val="40000"/>
                    </a:schemeClr>
                  </a:outerShdw>
                </a:effectLst>
                <a:ea typeface="宋体" panose="02010600030101010101" pitchFamily="2" charset="-122"/>
                <a:cs typeface="+mn-lt"/>
              </a:rPr>
              <a:t>Together we stand, </a:t>
            </a:r>
          </a:p>
          <a:p>
            <a:pPr fontAlgn="base">
              <a:lnSpc>
                <a:spcPct val="90000"/>
              </a:lnSpc>
              <a:spcBef>
                <a:spcPts val="1000"/>
              </a:spcBef>
            </a:pPr>
            <a:r>
              <a:rPr lang="zh-CN" altLang="en-US" sz="2400" strike="noStrike" noProof="1">
                <a:solidFill>
                  <a:schemeClr val="tx1"/>
                </a:solidFill>
                <a:effectLst>
                  <a:outerShdw blurRad="38100" dist="19050" dir="2700000" algn="tl" rotWithShape="0">
                    <a:schemeClr val="dk1">
                      <a:alpha val="40000"/>
                    </a:schemeClr>
                  </a:outerShdw>
                </a:effectLst>
                <a:ea typeface="宋体" panose="02010600030101010101" pitchFamily="2" charset="-122"/>
                <a:cs typeface="+mn-lt"/>
              </a:rPr>
              <a:t>  my armors thine.</a:t>
            </a:r>
          </a:p>
        </p:txBody>
      </p:sp>
      <p:sp>
        <p:nvSpPr>
          <p:cNvPr id="2" name="文本框 1"/>
          <p:cNvSpPr txBox="1"/>
          <p:nvPr/>
        </p:nvSpPr>
        <p:spPr>
          <a:xfrm>
            <a:off x="5791835" y="4022725"/>
            <a:ext cx="976630" cy="337185"/>
          </a:xfrm>
          <a:prstGeom prst="rect">
            <a:avLst/>
          </a:prstGeom>
          <a:noFill/>
        </p:spPr>
        <p:txBody>
          <a:bodyPr wrap="square" rtlCol="0">
            <a:spAutoFit/>
          </a:bodyPr>
          <a:lstStyle/>
          <a:p>
            <a:r>
              <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盔甲</a:t>
            </a: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358" y="521588"/>
            <a:ext cx="4644516" cy="3938701"/>
          </a:xfrm>
          <a:prstGeom prst="rect">
            <a:avLst/>
          </a:prstGeom>
        </p:spPr>
      </p:pic>
      <p:pic>
        <p:nvPicPr>
          <p:cNvPr id="6" name="图片 5" descr="水印"/>
          <p:cNvPicPr>
            <a:picLocks noChangeAspect="1"/>
          </p:cNvPicPr>
          <p:nvPr userDrawn="1"/>
        </p:nvPicPr>
        <p:blipFill>
          <a:blip r:embed="rId7"/>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自定义 1326">
      <a:dk1>
        <a:sysClr val="windowText" lastClr="000000"/>
      </a:dk1>
      <a:lt1>
        <a:sysClr val="window" lastClr="FFFFFF"/>
      </a:lt1>
      <a:dk2>
        <a:srgbClr val="1F497D"/>
      </a:dk2>
      <a:lt2>
        <a:srgbClr val="EEECE1"/>
      </a:lt2>
      <a:accent1>
        <a:srgbClr val="398FC9"/>
      </a:accent1>
      <a:accent2>
        <a:srgbClr val="60B69D"/>
      </a:accent2>
      <a:accent3>
        <a:srgbClr val="398FC9"/>
      </a:accent3>
      <a:accent4>
        <a:srgbClr val="60B69D"/>
      </a:accent4>
      <a:accent5>
        <a:srgbClr val="398FC9"/>
      </a:accent5>
      <a:accent6>
        <a:srgbClr val="60B69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1624</Words>
  <Application>Microsoft Office PowerPoint</Application>
  <PresentationFormat>自定义</PresentationFormat>
  <Paragraphs>160</Paragraphs>
  <Slides>25</Slides>
  <Notes>24</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37" baseType="lpstr">
      <vt:lpstr>HelveticaNeue</vt:lpstr>
      <vt:lpstr>华文新魏</vt:lpstr>
      <vt:lpstr>楷体</vt:lpstr>
      <vt:lpstr>宋体</vt:lpstr>
      <vt:lpstr>微软雅黑</vt:lpstr>
      <vt:lpstr>Agency FB</vt:lpstr>
      <vt:lpstr>Arial</vt:lpstr>
      <vt:lpstr>Calibri</vt:lpstr>
      <vt:lpstr>Times New Roman</vt:lpstr>
      <vt:lpstr>Wingdings</vt:lpstr>
      <vt:lpstr>Office 主题</vt:lpstr>
      <vt:lpstr>Picture (Metafile)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dc:title>
  <dc:creator>Administrator</dc:creator>
  <cp:lastModifiedBy>Windows 用户</cp:lastModifiedBy>
  <cp:revision>278</cp:revision>
  <dcterms:created xsi:type="dcterms:W3CDTF">2017-06-18T09:47:00Z</dcterms:created>
  <dcterms:modified xsi:type="dcterms:W3CDTF">2020-05-13T07:38:03Z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