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442" r:id="rId4"/>
    <p:sldId id="410" r:id="rId5"/>
    <p:sldId id="427" r:id="rId7"/>
    <p:sldId id="433" r:id="rId8"/>
    <p:sldId id="434" r:id="rId9"/>
    <p:sldId id="435" r:id="rId10"/>
    <p:sldId id="436" r:id="rId11"/>
    <p:sldId id="437" r:id="rId12"/>
    <p:sldId id="438" r:id="rId13"/>
    <p:sldId id="426" r:id="rId14"/>
    <p:sldId id="417" r:id="rId15"/>
    <p:sldId id="418"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E5720"/>
    <a:srgbClr val="85501D"/>
    <a:srgbClr val="91BFF4"/>
    <a:srgbClr val="A66D28"/>
    <a:srgbClr val="C18634"/>
    <a:srgbClr val="BDA07D"/>
    <a:srgbClr val="BEA07A"/>
    <a:srgbClr val="197A46"/>
    <a:srgbClr val="78A84E"/>
    <a:srgbClr val="FE7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778" autoAdjust="0"/>
    <p:restoredTop sz="94660"/>
  </p:normalViewPr>
  <p:slideViewPr>
    <p:cSldViewPr snapToGrid="0">
      <p:cViewPr varScale="1">
        <p:scale>
          <a:sx n="70" d="100"/>
          <a:sy n="70" d="100"/>
        </p:scale>
        <p:origin x="573" y="45"/>
      </p:cViewPr>
      <p:guideLst>
        <p:guide orient="horz" pos="2188"/>
        <p:guide pos="384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290F14E2-7C29-456F-B69A-B31212F2FB4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5" Type="http://schemas.openxmlformats.org/officeDocument/2006/relationships/tags" Target="../tags/tag64.xml"/><Relationship Id="rId4" Type="http://schemas.openxmlformats.org/officeDocument/2006/relationships/tags" Target="../tags/tag63.xml"/><Relationship Id="rId3" Type="http://schemas.openxmlformats.org/officeDocument/2006/relationships/image" Target="../media/image2.png"/><Relationship Id="rId2" Type="http://schemas.openxmlformats.org/officeDocument/2006/relationships/tags" Target="../tags/tag62.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4" Type="http://schemas.openxmlformats.org/officeDocument/2006/relationships/tags" Target="../tags/tag66.xml"/><Relationship Id="rId3" Type="http://schemas.openxmlformats.org/officeDocument/2006/relationships/image" Target="../media/image3.png"/><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image" Target="../media/image3.png"/><Relationship Id="rId4" Type="http://schemas.openxmlformats.org/officeDocument/2006/relationships/tags" Target="../tags/tag68.xml"/><Relationship Id="rId3" Type="http://schemas.openxmlformats.org/officeDocument/2006/relationships/image" Target="../media/image4.png"/><Relationship Id="rId2" Type="http://schemas.openxmlformats.org/officeDocument/2006/relationships/tags" Target="../tags/tag6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4" Type="http://schemas.openxmlformats.org/officeDocument/2006/relationships/tags" Target="../tags/tag73.xml"/><Relationship Id="rId3" Type="http://schemas.openxmlformats.org/officeDocument/2006/relationships/image" Target="../media/image3.png"/><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4" Type="http://schemas.openxmlformats.org/officeDocument/2006/relationships/tags" Target="../tags/tag75.xml"/><Relationship Id="rId3" Type="http://schemas.openxmlformats.org/officeDocument/2006/relationships/image" Target="../media/image3.png"/><Relationship Id="rId2" Type="http://schemas.openxmlformats.org/officeDocument/2006/relationships/tags" Target="../tags/tag7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image" Target="../media/image3.png"/><Relationship Id="rId4" Type="http://schemas.openxmlformats.org/officeDocument/2006/relationships/tags" Target="../tags/tag77.xml"/><Relationship Id="rId3" Type="http://schemas.openxmlformats.org/officeDocument/2006/relationships/image" Target="../media/image5.png"/><Relationship Id="rId2" Type="http://schemas.openxmlformats.org/officeDocument/2006/relationships/tags" Target="../tags/tag76.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79.xml"/><Relationship Id="rId3" Type="http://schemas.openxmlformats.org/officeDocument/2006/relationships/image" Target="../media/image3.png"/><Relationship Id="rId2" Type="http://schemas.openxmlformats.org/officeDocument/2006/relationships/tags" Target="../tags/tag7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4" Type="http://schemas.openxmlformats.org/officeDocument/2006/relationships/tags" Target="../tags/tag81.xml"/><Relationship Id="rId3" Type="http://schemas.openxmlformats.org/officeDocument/2006/relationships/image" Target="../media/image3.png"/><Relationship Id="rId2" Type="http://schemas.openxmlformats.org/officeDocument/2006/relationships/tags" Target="../tags/tag80.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4" Type="http://schemas.openxmlformats.org/officeDocument/2006/relationships/tags" Target="../tags/tag83.xml"/><Relationship Id="rId3" Type="http://schemas.openxmlformats.org/officeDocument/2006/relationships/image" Target="../media/image3.png"/><Relationship Id="rId2" Type="http://schemas.openxmlformats.org/officeDocument/2006/relationships/tags" Target="../tags/tag82.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86.xml"/><Relationship Id="rId4" Type="http://schemas.openxmlformats.org/officeDocument/2006/relationships/tags" Target="../tags/tag85.xml"/><Relationship Id="rId3" Type="http://schemas.openxmlformats.org/officeDocument/2006/relationships/image" Target="../media/image2.png"/><Relationship Id="rId2" Type="http://schemas.openxmlformats.org/officeDocument/2006/relationships/tags" Target="../tags/tag84.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image" Target="../media/image3.png"/><Relationship Id="rId2" Type="http://schemas.openxmlformats.org/officeDocument/2006/relationships/tags" Target="../tags/tag87.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9" Type="http://schemas.openxmlformats.org/officeDocument/2006/relationships/tags" Target="../tags/tag99.xml"/><Relationship Id="rId8" Type="http://schemas.openxmlformats.org/officeDocument/2006/relationships/tags" Target="../tags/tag98.xml"/><Relationship Id="rId7" Type="http://schemas.openxmlformats.org/officeDocument/2006/relationships/tags" Target="../tags/tag97.xml"/><Relationship Id="rId6" Type="http://schemas.openxmlformats.org/officeDocument/2006/relationships/tags" Target="../tags/tag96.xml"/><Relationship Id="rId5" Type="http://schemas.openxmlformats.org/officeDocument/2006/relationships/tags" Target="../tags/tag95.xml"/><Relationship Id="rId4" Type="http://schemas.openxmlformats.org/officeDocument/2006/relationships/image" Target="../media/image3.png"/><Relationship Id="rId3" Type="http://schemas.openxmlformats.org/officeDocument/2006/relationships/tags" Target="../tags/tag94.xml"/><Relationship Id="rId2" Type="http://schemas.openxmlformats.org/officeDocument/2006/relationships/tags" Target="../tags/tag93.xml"/><Relationship Id="rId10" Type="http://schemas.openxmlformats.org/officeDocument/2006/relationships/tags" Target="../tags/tag100.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107.xml"/><Relationship Id="rId8" Type="http://schemas.openxmlformats.org/officeDocument/2006/relationships/tags" Target="../tags/tag106.xml"/><Relationship Id="rId7" Type="http://schemas.openxmlformats.org/officeDocument/2006/relationships/tags" Target="../tags/tag105.xml"/><Relationship Id="rId6" Type="http://schemas.openxmlformats.org/officeDocument/2006/relationships/tags" Target="../tags/tag104.xml"/><Relationship Id="rId5" Type="http://schemas.openxmlformats.org/officeDocument/2006/relationships/tags" Target="../tags/tag103.xml"/><Relationship Id="rId4" Type="http://schemas.openxmlformats.org/officeDocument/2006/relationships/image" Target="../media/image3.png"/><Relationship Id="rId3" Type="http://schemas.openxmlformats.org/officeDocument/2006/relationships/tags" Target="../tags/tag102.xml"/><Relationship Id="rId2" Type="http://schemas.openxmlformats.org/officeDocument/2006/relationships/tags" Target="../tags/tag101.xml"/><Relationship Id="rId11" Type="http://schemas.openxmlformats.org/officeDocument/2006/relationships/tags" Target="../tags/tag109.xml"/><Relationship Id="rId10" Type="http://schemas.openxmlformats.org/officeDocument/2006/relationships/tags" Target="../tags/tag108.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16.xml"/><Relationship Id="rId8" Type="http://schemas.openxmlformats.org/officeDocument/2006/relationships/tags" Target="../tags/tag115.xml"/><Relationship Id="rId7" Type="http://schemas.openxmlformats.org/officeDocument/2006/relationships/tags" Target="../tags/tag114.xml"/><Relationship Id="rId6" Type="http://schemas.openxmlformats.org/officeDocument/2006/relationships/tags" Target="../tags/tag113.xml"/><Relationship Id="rId5" Type="http://schemas.openxmlformats.org/officeDocument/2006/relationships/tags" Target="../tags/tag112.xml"/><Relationship Id="rId4" Type="http://schemas.openxmlformats.org/officeDocument/2006/relationships/image" Target="../media/image3.png"/><Relationship Id="rId3" Type="http://schemas.openxmlformats.org/officeDocument/2006/relationships/tags" Target="../tags/tag111.xml"/><Relationship Id="rId2" Type="http://schemas.openxmlformats.org/officeDocument/2006/relationships/tags" Target="../tags/tag110.xml"/><Relationship Id="rId11" Type="http://schemas.openxmlformats.org/officeDocument/2006/relationships/tags" Target="../tags/tag118.xml"/><Relationship Id="rId10" Type="http://schemas.openxmlformats.org/officeDocument/2006/relationships/tags" Target="../tags/tag117.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25.xml"/><Relationship Id="rId8" Type="http://schemas.openxmlformats.org/officeDocument/2006/relationships/tags" Target="../tags/tag124.xml"/><Relationship Id="rId7" Type="http://schemas.openxmlformats.org/officeDocument/2006/relationships/tags" Target="../tags/tag123.xml"/><Relationship Id="rId6" Type="http://schemas.openxmlformats.org/officeDocument/2006/relationships/tags" Target="../tags/tag122.xml"/><Relationship Id="rId5" Type="http://schemas.openxmlformats.org/officeDocument/2006/relationships/tags" Target="../tags/tag121.xml"/><Relationship Id="rId4" Type="http://schemas.openxmlformats.org/officeDocument/2006/relationships/image" Target="../media/image3.png"/><Relationship Id="rId3" Type="http://schemas.openxmlformats.org/officeDocument/2006/relationships/tags" Target="../tags/tag120.xml"/><Relationship Id="rId2" Type="http://schemas.openxmlformats.org/officeDocument/2006/relationships/tags" Target="../tags/tag119.xml"/><Relationship Id="rId11" Type="http://schemas.openxmlformats.org/officeDocument/2006/relationships/tags" Target="../tags/tag127.xml"/><Relationship Id="rId10" Type="http://schemas.openxmlformats.org/officeDocument/2006/relationships/tags" Target="../tags/tag126.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34.xml"/><Relationship Id="rId8" Type="http://schemas.openxmlformats.org/officeDocument/2006/relationships/tags" Target="../tags/tag133.xml"/><Relationship Id="rId7" Type="http://schemas.openxmlformats.org/officeDocument/2006/relationships/tags" Target="../tags/tag132.xml"/><Relationship Id="rId6" Type="http://schemas.openxmlformats.org/officeDocument/2006/relationships/tags" Target="../tags/tag131.xml"/><Relationship Id="rId5" Type="http://schemas.openxmlformats.org/officeDocument/2006/relationships/tags" Target="../tags/tag130.xml"/><Relationship Id="rId4" Type="http://schemas.openxmlformats.org/officeDocument/2006/relationships/image" Target="../media/image3.png"/><Relationship Id="rId3" Type="http://schemas.openxmlformats.org/officeDocument/2006/relationships/tags" Target="../tags/tag129.xml"/><Relationship Id="rId2" Type="http://schemas.openxmlformats.org/officeDocument/2006/relationships/tags" Target="../tags/tag128.xml"/><Relationship Id="rId13" Type="http://schemas.openxmlformats.org/officeDocument/2006/relationships/tags" Target="../tags/tag138.xml"/><Relationship Id="rId12" Type="http://schemas.openxmlformats.org/officeDocument/2006/relationships/tags" Target="../tags/tag137.xml"/><Relationship Id="rId11" Type="http://schemas.openxmlformats.org/officeDocument/2006/relationships/tags" Target="../tags/tag136.xml"/><Relationship Id="rId10" Type="http://schemas.openxmlformats.org/officeDocument/2006/relationships/tags" Target="../tags/tag135.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9" Type="http://schemas.openxmlformats.org/officeDocument/2006/relationships/tags" Target="../tags/tag145.xml"/><Relationship Id="rId8" Type="http://schemas.openxmlformats.org/officeDocument/2006/relationships/tags" Target="../tags/tag144.xml"/><Relationship Id="rId7" Type="http://schemas.openxmlformats.org/officeDocument/2006/relationships/tags" Target="../tags/tag143.xml"/><Relationship Id="rId6" Type="http://schemas.openxmlformats.org/officeDocument/2006/relationships/tags" Target="../tags/tag142.xml"/><Relationship Id="rId5" Type="http://schemas.openxmlformats.org/officeDocument/2006/relationships/tags" Target="../tags/tag141.xml"/><Relationship Id="rId4" Type="http://schemas.openxmlformats.org/officeDocument/2006/relationships/image" Target="../media/image3.png"/><Relationship Id="rId3" Type="http://schemas.openxmlformats.org/officeDocument/2006/relationships/tags" Target="../tags/tag140.xml"/><Relationship Id="rId2" Type="http://schemas.openxmlformats.org/officeDocument/2006/relationships/tags" Target="../tags/tag139.xml"/><Relationship Id="rId10" Type="http://schemas.openxmlformats.org/officeDocument/2006/relationships/tags" Target="../tags/tag146.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a:sym typeface="+mn-ea"/>
              </a:rPr>
              <a:t>单击此处编辑标题</a:t>
            </a:r>
            <a:endParaRPr>
              <a:sym typeface="+mn-ea"/>
            </a:endParaRPr>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6" name="日期占位符 15"/>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18" name="灯片编号占位符 17"/>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2" name="标题 2"/>
          <p:cNvSpPr>
            <a:spLocks noGrp="1"/>
          </p:cNvSpPr>
          <p:nvPr>
            <p:ph type="ctrTitle" idx="2" hasCustomPrompt="1"/>
            <p:custDataLst>
              <p:tags r:id="rId4"/>
            </p:custDataLst>
          </p:nvPr>
        </p:nvSpPr>
        <p:spPr>
          <a:xfrm>
            <a:off x="2742740" y="1591063"/>
            <a:ext cx="6709123" cy="1846659"/>
          </a:xfrm>
        </p:spPr>
        <p:txBody>
          <a:bodyPr vert="horz" wrap="square" lIns="0" tIns="0" rIns="0" bIns="0" rtlCol="0" anchor="b" anchorCtr="0">
            <a:normAutofit lnSpcReduction="10000"/>
          </a:bodyPr>
          <a:lstStyle>
            <a:lvl1pPr marL="0" marR="0" lvl="0" algn="ctr" defTabSz="914400" rtl="0" eaLnBrk="1" fontAlgn="auto" latinLnBrk="0" hangingPunct="1">
              <a:lnSpc>
                <a:spcPct val="100000"/>
              </a:lnSpc>
              <a:spcBef>
                <a:spcPct val="0"/>
              </a:spcBef>
              <a:spcAft>
                <a:spcPts val="0"/>
              </a:spcAft>
              <a:buClrTx/>
              <a:buSzTx/>
              <a:buFontTx/>
              <a:buNone/>
              <a:defRPr kumimoji="0" lang="zh-CN" altLang="en-US" sz="6000" b="1" i="0" u="none" strike="noStrike" kern="1200" cap="none" spc="600" normalizeH="0" baseline="0" noProof="0" dirty="0">
                <a:ln>
                  <a:noFill/>
                </a:ln>
                <a:solidFill>
                  <a:schemeClr val="dk1">
                    <a:lumMod val="85000"/>
                    <a:lumOff val="15000"/>
                  </a:schemeClr>
                </a:solidFill>
                <a:effectLst/>
                <a:uLnTx/>
                <a:uFillTx/>
                <a:latin typeface="Arial" panose="020B0604020202020204" pitchFamily="34" charset="0"/>
                <a:ea typeface="汉仪旗黑-85S" panose="00020600040101010101" pitchFamily="18" charset="-122"/>
                <a:cs typeface="+mj-cs"/>
                <a:sym typeface="Arial" panose="020B0604020202020204" pitchFamily="34" charset="0"/>
              </a:defRPr>
            </a:lvl1pPr>
          </a:lstStyle>
          <a:p>
            <a:pPr lvl="0"/>
            <a:r>
              <a:rPr>
                <a:sym typeface="+mn-ea"/>
              </a:rPr>
              <a:t>编辑标题</a:t>
            </a:r>
            <a:endParaRPr>
              <a:sym typeface="+mn-ea"/>
            </a:endParaRPr>
          </a:p>
        </p:txBody>
      </p:sp>
      <p:sp>
        <p:nvSpPr>
          <p:cNvPr id="3" name="副标题 3"/>
          <p:cNvSpPr>
            <a:spLocks noGrp="1"/>
          </p:cNvSpPr>
          <p:nvPr>
            <p:ph type="subTitle" idx="3" hasCustomPrompt="1"/>
            <p:custDataLst>
              <p:tags r:id="rId5"/>
            </p:custDataLst>
          </p:nvPr>
        </p:nvSpPr>
        <p:spPr>
          <a:xfrm>
            <a:off x="2789038" y="3773539"/>
            <a:ext cx="6616527" cy="1493396"/>
          </a:xfrm>
        </p:spPr>
        <p:txBody>
          <a:bodyPr vert="horz" wrap="square" lIns="0" tIns="0" rIns="0" bIns="0" rtlCol="0" anchor="t">
            <a:normAutofit/>
          </a:bodyPr>
          <a:lstStyle>
            <a:lvl1pPr marL="0" marR="0" lvl="0" indent="0" algn="ctr" defTabSz="914400" rtl="0" eaLnBrk="1" fontAlgn="auto" latinLnBrk="0" hangingPunct="1">
              <a:lnSpc>
                <a:spcPct val="130000"/>
              </a:lnSpc>
              <a:spcBef>
                <a:spcPts val="0"/>
              </a:spcBef>
              <a:spcAft>
                <a:spcPts val="0"/>
              </a:spcAft>
              <a:buClrTx/>
              <a:buSzTx/>
              <a:buFont typeface="Arial" panose="020B0604020202020204" pitchFamily="34" charset="0"/>
              <a:buNone/>
              <a:defRPr kumimoji="0" lang="zh-CN" altLang="en-US" sz="2400" b="0" i="0" u="none" strike="noStrike" kern="1200" cap="none" spc="20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pitchFamily="34" charset="-122"/>
                <a:cs typeface="微软雅黑" panose="020B0503020204020204" pitchFamily="34" charset="-122"/>
                <a:sym typeface="Arial" panose="020B0604020202020204" pitchFamily="34" charset="0"/>
              </a:defRPr>
            </a:lvl1pPr>
            <a:lvl2pPr marL="457200" indent="0" algn="ctr" defTabSz="914400" rtl="0" eaLnBrk="1" fontAlgn="auto" latinLnBrk="0" hangingPunct="1">
              <a:lnSpc>
                <a:spcPct val="12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2pPr>
            <a:lvl3pPr marL="914400" indent="0" algn="ctr" defTabSz="914400" rtl="0" eaLnBrk="1" fontAlgn="auto" latinLnBrk="0" hangingPunct="1">
              <a:lnSpc>
                <a:spcPct val="12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3pPr>
            <a:lvl4pPr marL="1371600" indent="0" algn="ctr" defTabSz="914400" rtl="0" eaLnBrk="1" fontAlgn="auto" latinLnBrk="0" hangingPunct="1">
              <a:lnSpc>
                <a:spcPct val="12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4pPr>
            <a:lvl5pPr marL="1828800" indent="0" algn="ctr" defTabSz="914400" rtl="0" eaLnBrk="1" fontAlgn="auto" latinLnBrk="0" hangingPunct="1">
              <a:lnSpc>
                <a:spcPct val="12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Arial" panose="020B0604020202020204" pitchFamily="34" charset="0"/>
                <a:ea typeface="微软雅黑" panose="020B0503020204020204" pitchFamily="3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8" name="图片 7"/>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7" name="图片 6"/>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nvPr>
        </p:nvSpPr>
        <p:spPr>
          <a:xfrm>
            <a:off x="669882" y="952508"/>
            <a:ext cx="10852237"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3" name="图片 2"/>
          <p:cNvPicPr>
            <a:picLocks noChangeAspect="1"/>
          </p:cNvPicPr>
          <p:nvPr>
            <p:custDataLst>
              <p:tags r:id="rId2"/>
            </p:custDataLst>
          </p:nvPr>
        </p:nvPicPr>
        <p:blipFill rotWithShape="1">
          <a:blip r:embed="rId3"/>
          <a:srcRect/>
          <a:stretch>
            <a:fillRect/>
          </a:stretch>
        </p:blipFill>
        <p:spPr>
          <a:xfrm>
            <a:off x="8716384" y="2091301"/>
            <a:ext cx="3235350" cy="2675387"/>
          </a:xfrm>
          <a:prstGeom prst="rect">
            <a:avLst/>
          </a:prstGeom>
        </p:spPr>
      </p:pic>
      <p:pic>
        <p:nvPicPr>
          <p:cNvPr id="2" name="图片 1"/>
          <p:cNvPicPr>
            <a:picLocks noChangeAspect="1"/>
          </p:cNvPicPr>
          <p:nvPr>
            <p:custDataLst>
              <p:tags r:id="rId4"/>
            </p:custDataLst>
          </p:nvPr>
        </p:nvPicPr>
        <p:blipFill>
          <a:blip r:embed="rId5">
            <a:extLst>
              <a:ext uri="{28A0092B-C50C-407E-A947-70E740481C1C}">
                <a14:useLocalDpi xmlns:a14="http://schemas.microsoft.com/office/drawing/2010/main" val="0"/>
              </a:ext>
            </a:extLst>
          </a:blip>
          <a:stretch>
            <a:fillRect/>
          </a:stretch>
        </p:blipFill>
        <p:spPr>
          <a:xfrm>
            <a:off x="0" y="0"/>
            <a:ext cx="720090" cy="720090"/>
          </a:xfrm>
          <a:prstGeom prst="rect">
            <a:avLst/>
          </a:prstGeom>
        </p:spPr>
      </p:pic>
      <p:pic>
        <p:nvPicPr>
          <p:cNvPr id="7" name="图片 6"/>
          <p:cNvPicPr>
            <a:picLocks noChangeAspect="1"/>
          </p:cNvPicPr>
          <p:nvPr>
            <p:custDataLst>
              <p:tags r:id="rId6"/>
            </p:custDataLst>
          </p:nvPr>
        </p:nvPicPr>
        <p:blipFill>
          <a:blip r:embed="rId5">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8" name="标题 5"/>
          <p:cNvSpPr>
            <a:spLocks noGrp="1"/>
          </p:cNvSpPr>
          <p:nvPr>
            <p:ph type="ctrTitle" idx="2" hasCustomPrompt="1"/>
            <p:custDataLst>
              <p:tags r:id="rId7"/>
            </p:custDataLst>
          </p:nvPr>
        </p:nvSpPr>
        <p:spPr>
          <a:xfrm>
            <a:off x="813441" y="3613741"/>
            <a:ext cx="6857365" cy="582930"/>
          </a:xfrm>
        </p:spPr>
        <p:txBody>
          <a:bodyPr vert="horz" wrap="square" lIns="0" tIns="0" rIns="0" bIns="0" rtlCol="0" anchor="b" anchorCtr="0">
            <a:normAutofit/>
          </a:bodyPr>
          <a:lstStyle>
            <a:lvl1pPr marL="0" marR="0" algn="l" defTabSz="914400" rtl="0" eaLnBrk="1" fontAlgn="auto" latinLnBrk="0" hangingPunct="1">
              <a:lnSpc>
                <a:spcPct val="120000"/>
              </a:lnSpc>
              <a:spcBef>
                <a:spcPct val="0"/>
              </a:spcBef>
              <a:buClrTx/>
              <a:buSzTx/>
              <a:buFontTx/>
              <a:buNone/>
              <a:defRPr kumimoji="0" lang="zh-CN" altLang="en-US" sz="3160" b="1" i="0" u="none" strike="noStrike" kern="1200" cap="none" spc="300" normalizeH="0" baseline="0" noProof="1">
                <a:solidFill>
                  <a:schemeClr val="dk1">
                    <a:lumMod val="85000"/>
                    <a:lumOff val="15000"/>
                  </a:schemeClr>
                </a:solidFill>
                <a:uFillTx/>
                <a:latin typeface="Arial" panose="020B0604020202020204" pitchFamily="34" charset="0"/>
                <a:ea typeface="汉仪旗黑-85S" panose="00020600040101010101" pitchFamily="18" charset="-122"/>
                <a:cs typeface="+mj-cs"/>
              </a:defRPr>
            </a:lvl1pPr>
          </a:lstStyle>
          <a:p>
            <a:pPr lvl="0"/>
            <a:r>
              <a:rPr>
                <a:sym typeface="+mn-ea"/>
              </a:rPr>
              <a:t>编辑标题</a:t>
            </a:r>
            <a:endParaRPr>
              <a:sym typeface="+mn-ea"/>
            </a:endParaRPr>
          </a:p>
        </p:txBody>
      </p:sp>
      <p:sp>
        <p:nvSpPr>
          <p:cNvPr id="9" name="副标题 7"/>
          <p:cNvSpPr>
            <a:spLocks noGrp="1"/>
          </p:cNvSpPr>
          <p:nvPr>
            <p:ph type="subTitle" idx="3" hasCustomPrompt="1"/>
            <p:custDataLst>
              <p:tags r:id="rId8"/>
            </p:custDataLst>
          </p:nvPr>
        </p:nvSpPr>
        <p:spPr>
          <a:xfrm>
            <a:off x="813441" y="4261441"/>
            <a:ext cx="6857365" cy="1669926"/>
          </a:xfrm>
        </p:spPr>
        <p:txBody>
          <a:bodyPr vert="horz" wrap="square" lIns="0" tIns="0" rIns="0" bIns="0" rtlCol="0">
            <a:normAutofit/>
          </a:bodyPr>
          <a:lstStyle>
            <a:lvl1pPr marL="0" marR="0" indent="0" algn="l" defTabSz="914400" rtl="0" eaLnBrk="1" fontAlgn="auto" latinLnBrk="0" hangingPunct="1">
              <a:lnSpc>
                <a:spcPct val="130000"/>
              </a:lnSpc>
              <a:spcBef>
                <a:spcPts val="0"/>
              </a:spcBef>
              <a:spcAft>
                <a:spcPts val="0"/>
              </a:spcAft>
              <a:buClrTx/>
              <a:buSzTx/>
              <a:buFont typeface="Arial" panose="020B0604020202020204" pitchFamily="34" charset="0"/>
              <a:buNone/>
              <a:defRPr kumimoji="0" lang="zh-CN" altLang="en-US" sz="1600" b="0" i="0" u="none" strike="noStrike" kern="1200" cap="none" spc="200" normalizeH="0" baseline="0" noProof="1">
                <a:solidFill>
                  <a:schemeClr val="dk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457200" indent="0" algn="l" defTabSz="914400" rtl="0" eaLnBrk="1" fontAlgn="auto" latinLnBrk="0" hangingPunct="1">
              <a:lnSpc>
                <a:spcPct val="130000"/>
              </a:lnSpc>
              <a:spcBef>
                <a:spcPts val="0"/>
              </a:spcBef>
              <a:spcAft>
                <a:spcPts val="750"/>
              </a:spcAft>
              <a:buFont typeface="Arial" panose="020B0604020202020204" pitchFamily="34" charset="0"/>
              <a:buNone/>
              <a:tabLst>
                <a:tab pos="1609725" algn="l"/>
              </a:tabLst>
              <a:defRPr sz="2000" u="none" strike="noStrike" kern="1200" cap="none" spc="0" normalizeH="0" baseline="0">
                <a:solidFill>
                  <a:schemeClr val="tx1">
                    <a:tint val="75000"/>
                  </a:schemeClr>
                </a:solidFill>
                <a:uFillTx/>
                <a:latin typeface="Arial" panose="020B0604020202020204" pitchFamily="34" charset="0"/>
                <a:ea typeface="微软雅黑" panose="020B0503020204020204" pitchFamily="34" charset="-122"/>
                <a:cs typeface="+mn-cs"/>
              </a:defRPr>
            </a:lvl2pPr>
            <a:lvl3pPr marL="914400" indent="0" algn="l" defTabSz="914400" rtl="0" eaLnBrk="1" fontAlgn="auto" latinLnBrk="0" hangingPunct="1">
              <a:lnSpc>
                <a:spcPct val="130000"/>
              </a:lnSpc>
              <a:spcBef>
                <a:spcPts val="0"/>
              </a:spcBef>
              <a:spcAft>
                <a:spcPts val="750"/>
              </a:spcAft>
              <a:buFont typeface="Arial" panose="020B0604020202020204" pitchFamily="34" charset="0"/>
              <a:buNone/>
              <a:defRPr sz="1800" u="none" strike="noStrike" kern="1200" cap="none" spc="0" normalizeH="0" baseline="0">
                <a:solidFill>
                  <a:schemeClr val="tx1">
                    <a:tint val="75000"/>
                  </a:schemeClr>
                </a:solidFill>
                <a:uFillTx/>
                <a:latin typeface="Arial" panose="020B0604020202020204" pitchFamily="34" charset="0"/>
                <a:ea typeface="微软雅黑" panose="020B0503020204020204" pitchFamily="34" charset="-122"/>
                <a:cs typeface="+mn-cs"/>
              </a:defRPr>
            </a:lvl3pPr>
            <a:lvl4pPr marL="1371600" indent="0" algn="l" defTabSz="914400" rtl="0" eaLnBrk="1" fontAlgn="auto" latinLnBrk="0" hangingPunct="1">
              <a:lnSpc>
                <a:spcPct val="130000"/>
              </a:lnSpc>
              <a:spcBef>
                <a:spcPts val="0"/>
              </a:spcBef>
              <a:spcAft>
                <a:spcPts val="750"/>
              </a:spcAft>
              <a:buFont typeface="Arial" panose="020B0604020202020204" pitchFamily="34" charset="0"/>
              <a:buNone/>
              <a:defRPr sz="1600" u="none" strike="noStrike" kern="1200" cap="none" spc="0" normalizeH="0" baseline="0">
                <a:solidFill>
                  <a:schemeClr val="tx1">
                    <a:tint val="75000"/>
                  </a:schemeClr>
                </a:solidFill>
                <a:uFillTx/>
                <a:latin typeface="Arial" panose="020B0604020202020204" pitchFamily="34" charset="0"/>
                <a:ea typeface="微软雅黑" panose="020B0503020204020204" pitchFamily="34" charset="-122"/>
                <a:cs typeface="+mn-cs"/>
              </a:defRPr>
            </a:lvl4pPr>
            <a:lvl5pPr marL="1828800" indent="0" algn="l" defTabSz="914400" rtl="0" eaLnBrk="1" fontAlgn="auto" latinLnBrk="0" hangingPunct="1">
              <a:lnSpc>
                <a:spcPct val="130000"/>
              </a:lnSpc>
              <a:spcBef>
                <a:spcPts val="0"/>
              </a:spcBef>
              <a:spcAft>
                <a:spcPts val="750"/>
              </a:spcAft>
              <a:buFont typeface="Arial" panose="020B0604020202020204" pitchFamily="34" charset="0"/>
              <a:buNone/>
              <a:defRPr sz="1600" u="none" strike="noStrike" kern="1200" cap="none" spc="0" normalizeH="0" baseline="0">
                <a:solidFill>
                  <a:schemeClr val="tx1">
                    <a:tint val="75000"/>
                  </a:schemeClr>
                </a:solidFill>
                <a:uFillTx/>
                <a:latin typeface="Arial" panose="020B0604020202020204" pitchFamily="34" charset="0"/>
                <a:ea typeface="微软雅黑" panose="020B0503020204020204" pitchFamily="34" charset="-122"/>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lvl="0"/>
            <a:r>
              <a:rPr>
                <a:sym typeface="+mn-ea"/>
              </a:rPr>
              <a:t>单击此处编辑副标题</a:t>
            </a:r>
            <a:endParaRPr>
              <a:sym typeface="+mn-ea"/>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8" name="图片 7"/>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1"/>
          </p:cNvSpPr>
          <p:nvPr>
            <p:ph sz="half" idx="1"/>
          </p:nvPr>
        </p:nvSpPr>
        <p:spPr>
          <a:xfrm>
            <a:off x="669930"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1"/>
          </p:cNvSpPr>
          <p:nvPr>
            <p:ph sz="half" idx="2"/>
          </p:nvPr>
        </p:nvSpPr>
        <p:spPr>
          <a:xfrm>
            <a:off x="6238877" y="952508"/>
            <a:ext cx="5283242" cy="5388907"/>
          </a:xfrm>
        </p:spPr>
        <p:txBody>
          <a:bodyPr lIns="90170" tIns="46990" rIns="90170" bIns="46990">
            <a:normAutofit/>
          </a:bodyPr>
          <a:lstStyle>
            <a:lvl1pPr eaLnBrk="1" fontAlgn="auto" latinLnBrk="0" hangingPunct="1">
              <a:defRPr sz="1600">
                <a:solidFill>
                  <a:schemeClr val="tx1"/>
                </a:solidFill>
                <a:latin typeface="Arial" panose="020B0604020202020204" pitchFamily="34" charset="0"/>
                <a:ea typeface="微软雅黑" panose="020B0503020204020204" pitchFamily="34" charset="-122"/>
              </a:defRPr>
            </a:lvl1pPr>
            <a:lvl2pPr eaLnBrk="1" fontAlgn="auto" latinLnBrk="0" hangingPunct="1">
              <a:defRPr sz="1600">
                <a:solidFill>
                  <a:schemeClr val="tx1"/>
                </a:solidFill>
                <a:latin typeface="Arial" panose="020B0604020202020204" pitchFamily="34" charset="0"/>
                <a:ea typeface="微软雅黑" panose="020B0503020204020204" pitchFamily="34" charset="-122"/>
              </a:defRPr>
            </a:lvl2pPr>
            <a:lvl3pPr eaLnBrk="1" fontAlgn="auto" latinLnBrk="0" hangingPunct="1">
              <a:defRPr sz="1600">
                <a:solidFill>
                  <a:schemeClr val="tx1"/>
                </a:solidFill>
                <a:latin typeface="Arial" panose="020B0604020202020204" pitchFamily="34" charset="0"/>
                <a:ea typeface="微软雅黑" panose="020B0503020204020204" pitchFamily="34" charset="-122"/>
              </a:defRPr>
            </a:lvl3pPr>
            <a:lvl4pPr eaLnBrk="1" fontAlgn="auto" latinLnBrk="0" hangingPunct="1">
              <a:defRPr sz="1600">
                <a:solidFill>
                  <a:schemeClr val="tx1"/>
                </a:solidFill>
                <a:latin typeface="Arial" panose="020B0604020202020204" pitchFamily="34" charset="0"/>
                <a:ea typeface="微软雅黑" panose="020B0503020204020204" pitchFamily="34" charset="-122"/>
              </a:defRPr>
            </a:lvl4pPr>
            <a:lvl5pPr eaLnBrk="1" fontAlgn="auto" latinLnBrk="0" hangingPunct="1">
              <a:defRPr sz="160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pic>
        <p:nvPicPr>
          <p:cNvPr id="11" name="图片 10"/>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10" name="图片 9"/>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2" name="标题 1"/>
          <p:cNvSpPr>
            <a:spLocks noGrp="1"/>
          </p:cNvSpPr>
          <p:nvPr>
            <p:ph type="title"/>
          </p:nvPr>
        </p:nvSpPr>
        <p:spPr>
          <a:xfrm>
            <a:off x="669882"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nvPr>
        </p:nvSpPr>
        <p:spPr>
          <a:xfrm>
            <a:off x="669930" y="952508"/>
            <a:ext cx="5283242" cy="381003"/>
          </a:xfrm>
        </p:spPr>
        <p:txBody>
          <a:bodyPr lIns="90170" tIns="46990" rIns="90170" bIns="46990" anchor="ctr" anchorCtr="0">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Arial" panose="020B0604020202020204" pitchFamily="34" charset="0"/>
                <a:ea typeface="微软雅黑" panose="020B0503020204020204" pitchFamily="3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nvPr>
        </p:nvSpPr>
        <p:spPr>
          <a:xfrm>
            <a:off x="669925" y="1406525"/>
            <a:ext cx="5283200"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nvPr>
        </p:nvSpPr>
        <p:spPr>
          <a:xfrm>
            <a:off x="6235750" y="952508"/>
            <a:ext cx="5283242" cy="381003"/>
          </a:xfrm>
        </p:spPr>
        <p:txBody>
          <a:bodyPr vert="horz" lIns="90170" tIns="46990" rIns="90170" bIns="46990" rtlCol="0" anchor="ctr"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0"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nvPr>
        </p:nvSpPr>
        <p:spPr>
          <a:xfrm>
            <a:off x="6235750" y="1406525"/>
            <a:ext cx="5283242" cy="4934752"/>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9" name="灯片编号占位符 8"/>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rotWithShape="1">
          <a:blip r:embed="rId3">
            <a:extLst>
              <a:ext uri="{28A0092B-C50C-407E-A947-70E740481C1C}">
                <a14:useLocalDpi xmlns:a14="http://schemas.microsoft.com/office/drawing/2010/main" val="0"/>
              </a:ext>
            </a:extLst>
          </a:blip>
          <a:srcRect/>
          <a:stretch>
            <a:fillRect/>
          </a:stretch>
        </p:blipFill>
        <p:spPr>
          <a:xfrm>
            <a:off x="7498080" y="1614267"/>
            <a:ext cx="4389120" cy="3629466"/>
          </a:xfrm>
          <a:prstGeom prst="rect">
            <a:avLst/>
          </a:prstGeom>
        </p:spPr>
      </p:pic>
      <p:pic>
        <p:nvPicPr>
          <p:cNvPr id="6" name="图片 5"/>
          <p:cNvPicPr>
            <a:picLocks noChangeAspect="1"/>
          </p:cNvPicPr>
          <p:nvPr>
            <p:custDataLst>
              <p:tags r:id="rId4"/>
            </p:custDataLst>
          </p:nvPr>
        </p:nvPicPr>
        <p:blipFill>
          <a:blip r:embed="rId5">
            <a:extLst>
              <a:ext uri="{28A0092B-C50C-407E-A947-70E740481C1C}">
                <a14:useLocalDpi xmlns:a14="http://schemas.microsoft.com/office/drawing/2010/main" val="0"/>
              </a:ext>
            </a:extLst>
          </a:blip>
          <a:stretch>
            <a:fillRect/>
          </a:stretch>
        </p:blipFill>
        <p:spPr>
          <a:xfrm>
            <a:off x="0" y="0"/>
            <a:ext cx="720090" cy="720090"/>
          </a:xfrm>
          <a:prstGeom prst="rect">
            <a:avLst/>
          </a:prstGeom>
        </p:spPr>
      </p:pic>
      <p:sp>
        <p:nvSpPr>
          <p:cNvPr id="2" name="标题 1"/>
          <p:cNvSpPr>
            <a:spLocks noGrp="1"/>
          </p:cNvSpPr>
          <p:nvPr>
            <p:ph type="title"/>
          </p:nvPr>
        </p:nvSpPr>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4" name="灯片编号占位符 3"/>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pic>
        <p:nvPicPr>
          <p:cNvPr id="9" name="图片 8"/>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8" name="图片 7"/>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2" name="标题 1"/>
          <p:cNvSpPr>
            <a:spLocks noGrp="1"/>
          </p:cNvSpPr>
          <p:nvPr>
            <p:ph type="title"/>
          </p:nvPr>
        </p:nvSpPr>
        <p:spPr>
          <a:xfrm>
            <a:off x="669930" y="443234"/>
            <a:ext cx="10852237" cy="441964"/>
          </a:xfrm>
        </p:spPr>
        <p:txBody>
          <a:bodyPr vert="horz" lIns="90170" tIns="46990" rIns="90170" bIns="46990" rtlCol="0" anchor="ctr"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nvPr>
        </p:nvSpPr>
        <p:spPr>
          <a:xfrm>
            <a:off x="669930" y="952508"/>
            <a:ext cx="5283242" cy="5388907"/>
          </a:xfrm>
        </p:spPr>
        <p:txBody>
          <a:bodyPr vert="horz" lIns="90170" tIns="46990" rIns="90170" bIns="46990" rtlCol="0">
            <a:norm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nvPr>
        </p:nvSpPr>
        <p:spPr>
          <a:xfrm>
            <a:off x="6238925" y="952508"/>
            <a:ext cx="5283242" cy="5388907"/>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Arial" panose="020B0604020202020204" pitchFamily="34" charset="0"/>
                <a:ea typeface="微软雅黑" panose="020B0503020204020204" pitchFamily="3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7" name="灯片编号占位符 6"/>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pic>
        <p:nvPicPr>
          <p:cNvPr id="8" name="图片 7"/>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7" name="图片 6"/>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2" name="竖排标题 1"/>
          <p:cNvSpPr>
            <a:spLocks noGrp="1"/>
          </p:cNvSpPr>
          <p:nvPr>
            <p:ph type="title" orient="vert"/>
          </p:nvPr>
        </p:nvSpPr>
        <p:spPr>
          <a:xfrm>
            <a:off x="10571135" y="952508"/>
            <a:ext cx="950984" cy="5388907"/>
          </a:xfrm>
        </p:spPr>
        <p:txBody>
          <a:bodyPr vert="eaVert" lIns="90170" tIns="46990" rIns="90170" bIns="4699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Arial" panose="020B0604020202020204" pitchFamily="34" charset="0"/>
                <a:ea typeface="微软雅黑" panose="020B0503020204020204" pitchFamily="3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nvPr>
        </p:nvSpPr>
        <p:spPr>
          <a:xfrm>
            <a:off x="669925" y="952500"/>
            <a:ext cx="9828101" cy="5388907"/>
          </a:xfrm>
        </p:spPr>
        <p:txBody>
          <a:bodyPr vert="eaVert"/>
          <a:lstStyle>
            <a:lvl1pPr indent="0" eaLnBrk="1" fontAlgn="auto" latinLnBrk="0" hangingPunct="1">
              <a:defRPr>
                <a:solidFill>
                  <a:schemeClr val="tx1"/>
                </a:solidFill>
                <a:latin typeface="Arial" panose="020B0604020202020204" pitchFamily="34" charset="0"/>
                <a:ea typeface="微软雅黑" panose="020B0503020204020204" pitchFamily="34" charset="-122"/>
              </a:defRPr>
            </a:lvl1pPr>
            <a:lvl2pPr indent="0" eaLnBrk="1" fontAlgn="auto" latinLnBrk="0" hangingPunct="1">
              <a:defRPr>
                <a:solidFill>
                  <a:schemeClr val="tx1"/>
                </a:solidFill>
                <a:latin typeface="Arial" panose="020B0604020202020204" pitchFamily="34" charset="0"/>
                <a:ea typeface="微软雅黑" panose="020B0503020204020204" pitchFamily="34" charset="-122"/>
              </a:defRPr>
            </a:lvl2pPr>
            <a:lvl3pPr indent="0" eaLnBrk="1" fontAlgn="auto" latinLnBrk="0" hangingPunct="1">
              <a:defRPr>
                <a:solidFill>
                  <a:schemeClr val="tx1"/>
                </a:solidFill>
                <a:latin typeface="Arial" panose="020B0604020202020204" pitchFamily="34" charset="0"/>
                <a:ea typeface="微软雅黑" panose="020B0503020204020204" pitchFamily="34" charset="-122"/>
              </a:defRPr>
            </a:lvl3pPr>
            <a:lvl4pPr indent="0" eaLnBrk="1" fontAlgn="auto" latinLnBrk="0" hangingPunct="1">
              <a:defRPr>
                <a:solidFill>
                  <a:schemeClr val="tx1"/>
                </a:solidFill>
                <a:latin typeface="Arial" panose="020B0604020202020204" pitchFamily="34" charset="0"/>
                <a:ea typeface="微软雅黑" panose="020B0503020204020204" pitchFamily="34" charset="-122"/>
              </a:defRPr>
            </a:lvl4pPr>
            <a:lvl5pPr indent="0" eaLnBrk="1" fontAlgn="auto" latinLnBrk="0" hangingPunct="1">
              <a:defRPr>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6" name="灯片编号占位符 5"/>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pic>
        <p:nvPicPr>
          <p:cNvPr id="6" name="图片 5"/>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2" name="图片 1"/>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669930" y="952508"/>
            <a:ext cx="10852237" cy="5388907"/>
          </a:xfrm>
        </p:spPr>
        <p:txBody>
          <a:bodyPr/>
          <a:lstStyle>
            <a:lvl1pPr>
              <a:defRPr>
                <a:solidFill>
                  <a:schemeClr val="tx1"/>
                </a:solidFill>
                <a:latin typeface="Arial" panose="020B0604020202020204" pitchFamily="34" charset="0"/>
                <a:ea typeface="微软雅黑" panose="020B0503020204020204" pitchFamily="34" charset="-122"/>
              </a:defRPr>
            </a:lvl1pPr>
            <a:lvl2pPr>
              <a:defRPr>
                <a:solidFill>
                  <a:schemeClr val="tx1"/>
                </a:solidFill>
                <a:latin typeface="Arial" panose="020B0604020202020204" pitchFamily="34" charset="0"/>
                <a:ea typeface="微软雅黑" panose="020B0503020204020204" pitchFamily="34" charset="-122"/>
              </a:defRPr>
            </a:lvl2pPr>
            <a:lvl3pPr>
              <a:defRPr>
                <a:solidFill>
                  <a:schemeClr val="tx1"/>
                </a:solidFill>
                <a:latin typeface="Arial" panose="020B0604020202020204" pitchFamily="34" charset="0"/>
                <a:ea typeface="微软雅黑" panose="020B0503020204020204" pitchFamily="34" charset="-122"/>
              </a:defRPr>
            </a:lvl3pPr>
            <a:lvl4pPr>
              <a:defRPr>
                <a:solidFill>
                  <a:schemeClr val="tx1"/>
                </a:solidFill>
                <a:latin typeface="Arial" panose="020B0604020202020204" pitchFamily="34" charset="0"/>
                <a:ea typeface="微软雅黑" panose="020B0503020204020204" pitchFamily="34" charset="-122"/>
              </a:defRPr>
            </a:lvl4pPr>
            <a:lvl5pPr>
              <a:defRPr>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日期占位符 2"/>
          <p:cNvSpPr>
            <a:spLocks noGrp="1"/>
          </p:cNvSpPr>
          <p:nvPr>
            <p:ph type="dt" sz="half" idx="10"/>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lvl1pPr>
              <a:defRPr>
                <a:latin typeface="Arial" panose="020B0604020202020204" pitchFamily="34" charset="0"/>
                <a:ea typeface="微软雅黑" panose="020B0503020204020204" pitchFamily="34" charset="-122"/>
              </a:defRPr>
            </a:lvl1pPr>
          </a:lstStyle>
          <a:p>
            <a:endParaRPr lang="zh-CN" altLang="en-US"/>
          </a:p>
        </p:txBody>
      </p:sp>
      <p:sp>
        <p:nvSpPr>
          <p:cNvPr id="5" name="灯片编号占位符 4"/>
          <p:cNvSpPr>
            <a:spLocks noGrp="1"/>
          </p:cNvSpPr>
          <p:nvPr>
            <p:ph type="sldNum" sz="quarter" idx="12"/>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a:p>
        </p:txBody>
      </p:sp>
      <p:sp>
        <p:nvSpPr>
          <p:cNvPr id="2" name="文本占位符 2"/>
          <p:cNvSpPr>
            <a:spLocks noGrp="1"/>
          </p:cNvSpPr>
          <p:nvPr>
            <p:ph type="body" idx="1" hasCustomPrompt="1"/>
            <p:custDataLst>
              <p:tags r:id="rId4"/>
            </p:custDataLst>
          </p:nvPr>
        </p:nvSpPr>
        <p:spPr>
          <a:xfrm>
            <a:off x="1652905" y="1650127"/>
            <a:ext cx="8889429" cy="1241900"/>
          </a:xfrm>
        </p:spPr>
        <p:txBody>
          <a:bodyPr vert="horz" wrap="square" lIns="0" tIns="0" rIns="0" bIns="0" rtlCol="0" anchor="b" anchorCtr="0">
            <a:normAutofit/>
          </a:bodyPr>
          <a:lstStyle>
            <a:lvl1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defRPr kumimoji="0" lang="zh-CN" altLang="en-US" sz="2400" b="0" i="0" u="none" strike="noStrike" kern="1200" cap="none" spc="200" normalizeH="0" baseline="0" noProof="0" dirty="0">
                <a:ln>
                  <a:noFill/>
                </a:ln>
                <a:solidFill>
                  <a:schemeClr val="dk1">
                    <a:lumMod val="65000"/>
                    <a:lumOff val="35000"/>
                  </a:schemeClr>
                </a:solidFill>
                <a:effectLst/>
                <a:uLnTx/>
                <a:uFillTx/>
                <a:latin typeface="Arial" panose="020B0604020202020204" pitchFamily="34" charset="0"/>
                <a:ea typeface="微软雅黑" panose="020B0503020204020204" pitchFamily="34" charset="-122"/>
                <a:cs typeface="+mn-cs"/>
              </a:defRPr>
            </a:lvl1pPr>
            <a:lvl2pPr marL="457200" indent="0" algn="ctr"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sz="20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2pPr>
            <a:lvl3pPr marL="914400" indent="0" algn="ctr" defTabSz="914400" rtl="0" eaLnBrk="1" fontAlgn="auto" latinLnBrk="0" hangingPunct="1">
              <a:lnSpc>
                <a:spcPct val="130000"/>
              </a:lnSpc>
              <a:spcBef>
                <a:spcPts val="0"/>
              </a:spcBef>
              <a:spcAft>
                <a:spcPts val="1000"/>
              </a:spcAft>
              <a:buFont typeface="Arial" panose="020B0604020202020204" pitchFamily="34" charset="0"/>
              <a:buNone/>
              <a:defRPr sz="18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3pPr>
            <a:lvl4pPr marL="13716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4pPr>
            <a:lvl5pPr marL="1828800" indent="0" algn="ctr" defTabSz="914400" rtl="0" eaLnBrk="1" fontAlgn="auto" latinLnBrk="0" hangingPunct="1">
              <a:lnSpc>
                <a:spcPct val="130000"/>
              </a:lnSpc>
              <a:spcBef>
                <a:spcPts val="0"/>
              </a:spcBef>
              <a:spcAft>
                <a:spcPts val="1000"/>
              </a:spcAft>
              <a:buFont typeface="Arial" panose="020B0604020202020204" pitchFamily="34" charset="0"/>
              <a:buNone/>
              <a:defRPr sz="1600" u="none" strike="noStrike" kern="1200" cap="none" spc="150" normalizeH="0" baseline="0">
                <a:solidFill>
                  <a:schemeClr val="tx1">
                    <a:lumMod val="85000"/>
                    <a:lumOff val="15000"/>
                  </a:schemeClr>
                </a:solidFill>
                <a:uFillTx/>
                <a:latin typeface="微软雅黑" panose="020B0503020204020204" pitchFamily="34" charset="-122"/>
                <a:ea typeface="微软雅黑" panose="020B0503020204020204" pitchFamily="34" charset="-122"/>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lvl="0"/>
            <a:r>
              <a:rPr>
                <a:sym typeface="+mn-ea"/>
              </a:rPr>
              <a:t>单击此处编辑副标题</a:t>
            </a:r>
            <a:endParaRPr>
              <a:sym typeface="+mn-ea"/>
            </a:endParaRPr>
          </a:p>
        </p:txBody>
      </p:sp>
      <p:sp>
        <p:nvSpPr>
          <p:cNvPr id="6" name="标题 4"/>
          <p:cNvSpPr>
            <a:spLocks noGrp="1"/>
          </p:cNvSpPr>
          <p:nvPr>
            <p:ph type="title" hasCustomPrompt="1"/>
            <p:custDataLst>
              <p:tags r:id="rId5"/>
            </p:custDataLst>
          </p:nvPr>
        </p:nvSpPr>
        <p:spPr>
          <a:xfrm>
            <a:off x="1652270" y="3044427"/>
            <a:ext cx="8890064" cy="2163445"/>
          </a:xfrm>
        </p:spPr>
        <p:txBody>
          <a:bodyPr vert="horz" wrap="square" lIns="0" tIns="0" rIns="0" bIns="0" rtlCol="0" anchor="t" anchorCtr="0">
            <a:normAutofit/>
          </a:bodyPr>
          <a:lstStyle>
            <a:lvl1pPr marL="0" marR="0" lvl="0" algn="ctr" defTabSz="914400" rtl="0" eaLnBrk="1" fontAlgn="auto" latinLnBrk="0" hangingPunct="1">
              <a:lnSpc>
                <a:spcPct val="100000"/>
              </a:lnSpc>
              <a:spcBef>
                <a:spcPct val="0"/>
              </a:spcBef>
              <a:spcAft>
                <a:spcPts val="0"/>
              </a:spcAft>
              <a:buClrTx/>
              <a:buSzTx/>
              <a:buFontTx/>
              <a:buNone/>
              <a:defRPr kumimoji="0" lang="zh-CN" altLang="en-US" sz="7030" b="1" i="0" u="none" strike="noStrike" kern="1200" cap="none" spc="700" normalizeH="0" baseline="0" noProof="0" dirty="0">
                <a:ln>
                  <a:noFill/>
                </a:ln>
                <a:solidFill>
                  <a:schemeClr val="dk1">
                    <a:lumMod val="85000"/>
                    <a:lumOff val="15000"/>
                  </a:schemeClr>
                </a:solidFill>
                <a:effectLst/>
                <a:uLnTx/>
                <a:uFillTx/>
                <a:latin typeface="Arial" panose="020B0604020202020204" pitchFamily="34" charset="0"/>
                <a:ea typeface="汉仪旗黑-85S" panose="00020600040101010101" pitchFamily="18" charset="-122"/>
                <a:cs typeface="+mj-cs"/>
                <a:sym typeface="+mn-ea"/>
              </a:defRPr>
            </a:lvl1pPr>
          </a:lstStyle>
          <a:p>
            <a:pPr lvl="0"/>
            <a:r>
              <a:rPr>
                <a:sym typeface="+mn-ea"/>
              </a:rPr>
              <a:t>编辑标题</a:t>
            </a:r>
            <a:endParaRPr>
              <a:sym typeface="+mn-ea"/>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spTree>
      <p:nvGrpSpPr>
        <p:cNvPr id="1" name=""/>
        <p:cNvGrpSpPr/>
        <p:nvPr/>
      </p:nvGrpSpPr>
      <p:grpSpPr>
        <a:xfrm>
          <a:off x="0" y="0"/>
          <a:ext cx="0" cy="0"/>
          <a:chOff x="0" y="0"/>
          <a:chExt cx="0" cy="0"/>
        </a:xfrm>
      </p:grpSpPr>
      <p:pic>
        <p:nvPicPr>
          <p:cNvPr id="7" name="图片 6"/>
          <p:cNvPicPr>
            <a:picLocks noChangeAspect="1"/>
          </p:cNvPicPr>
          <p:nvPr>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6" name="图片 5"/>
          <p:cNvPicPr>
            <a:picLocks noChangeAspect="1"/>
          </p:cNvPicPr>
          <p:nvPr>
            <p:custDataLst>
              <p:tags r:id="rId4"/>
            </p:custDataLst>
          </p:nvPr>
        </p:nvPicPr>
        <p:blipFill>
          <a:blip r:embed="rId3">
            <a:extLst>
              <a:ext uri="{28A0092B-C50C-407E-A947-70E740481C1C}">
                <a14:useLocalDpi xmlns:a14="http://schemas.microsoft.com/office/drawing/2010/main" val="0"/>
              </a:ext>
            </a:extLst>
          </a:blip>
          <a:stretch>
            <a:fillRect/>
          </a:stretch>
        </p:blipFill>
        <p:spPr>
          <a:xfrm>
            <a:off x="11471910" y="0"/>
            <a:ext cx="720090" cy="720090"/>
          </a:xfrm>
          <a:prstGeom prst="rect">
            <a:avLst/>
          </a:prstGeom>
        </p:spPr>
      </p:pic>
      <p:sp>
        <p:nvSpPr>
          <p:cNvPr id="2" name="标题 1"/>
          <p:cNvSpPr>
            <a:spLocks noGrp="1"/>
          </p:cNvSpPr>
          <p:nvPr>
            <p:ph type="title"/>
            <p:custDataLst>
              <p:tags r:id="rId5"/>
            </p:custDataLst>
          </p:nvPr>
        </p:nvSpPr>
        <p:spPr/>
        <p:txBody>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spTree>
      <p:nvGrpSpPr>
        <p:cNvPr id="1" name=""/>
        <p:cNvGrpSpPr/>
        <p:nvPr/>
      </p:nvGrpSpPr>
      <p:grpSpPr>
        <a:xfrm>
          <a:off x="0" y="0"/>
          <a:ext cx="0" cy="0"/>
          <a:chOff x="0" y="0"/>
          <a:chExt cx="0" cy="0"/>
        </a:xfrm>
      </p:grpSpPr>
      <p:sp>
        <p:nvSpPr>
          <p:cNvPr id="9" name="矩形 8"/>
          <p:cNvSpPr/>
          <p:nvPr>
            <p:custDataLst>
              <p:tags r:id="rId2"/>
            </p:custDataLst>
          </p:nvPr>
        </p:nvSpPr>
        <p:spPr>
          <a:xfrm>
            <a:off x="294600" y="302400"/>
            <a:ext cx="11602796" cy="6253188"/>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720090" cy="720090"/>
          </a:xfrm>
          <a:prstGeom prst="rect">
            <a:avLst/>
          </a:prstGeom>
        </p:spPr>
      </p:pic>
      <p:pic>
        <p:nvPicPr>
          <p:cNvPr id="6" name="图片 5"/>
          <p:cNvPicPr>
            <a:picLocks noChangeAspect="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6"/>
            </p:custDataLst>
          </p:nvPr>
        </p:nvSpPr>
        <p:spPr>
          <a:xfrm>
            <a:off x="1281600" y="1249200"/>
            <a:ext cx="9626400" cy="723600"/>
          </a:xfrm>
        </p:spPr>
        <p:txBody>
          <a:bodyPr anchor="ctr"/>
          <a:lstStyle>
            <a:lvl1pPr>
              <a:defRPr sz="3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7"/>
            </p:custDataLst>
          </p:nvPr>
        </p:nvSpPr>
        <p:spPr>
          <a:xfrm>
            <a:off x="1281113" y="2163600"/>
            <a:ext cx="9626600" cy="3445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10"/>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4827588" cy="6868795"/>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10800"/>
            <a:ext cx="720090" cy="720090"/>
          </a:xfrm>
          <a:prstGeom prst="rect">
            <a:avLst/>
          </a:prstGeom>
        </p:spPr>
      </p:pic>
      <p:pic>
        <p:nvPicPr>
          <p:cNvPr id="6" name="图片 5"/>
          <p:cNvPicPr>
            <a:picLocks noChangeAspect="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a:xfrm>
            <a:off x="11471910" y="6137910"/>
            <a:ext cx="720090" cy="720090"/>
          </a:xfrm>
          <a:prstGeom prst="rect">
            <a:avLst/>
          </a:prstGeom>
        </p:spPr>
      </p:pic>
      <p:sp>
        <p:nvSpPr>
          <p:cNvPr id="2" name="标题 1"/>
          <p:cNvSpPr>
            <a:spLocks noGrp="1"/>
          </p:cNvSpPr>
          <p:nvPr>
            <p:ph type="title" hasCustomPrompt="1"/>
            <p:custDataLst>
              <p:tags r:id="rId6"/>
            </p:custDataLst>
          </p:nvPr>
        </p:nvSpPr>
        <p:spPr>
          <a:xfrm>
            <a:off x="583200" y="770400"/>
            <a:ext cx="3960000" cy="882000"/>
          </a:xfrm>
        </p:spPr>
        <p:txBody>
          <a:bodyPr anchor="ctr" anchorCtr="0"/>
          <a:lstStyle>
            <a:lvl1pPr>
              <a:defRPr sz="3600" baseline="0">
                <a:solidFill>
                  <a:schemeClr val="tx1"/>
                </a:solidFill>
                <a:latin typeface="Arial" panose="020B0604020202020204" pitchFamily="34" charset="0"/>
                <a:ea typeface="微软雅黑" panose="020B0503020204020204" pitchFamily="3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586800" y="1764000"/>
            <a:ext cx="3956400" cy="4093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5101200" y="769938"/>
            <a:ext cx="6480000" cy="5087937"/>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2660396"/>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pic>
        <p:nvPicPr>
          <p:cNvPr id="6" name="图片 5"/>
          <p:cNvPicPr>
            <a:picLocks noChangeAspect="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a:xfrm>
            <a:off x="11471910" y="6137910"/>
            <a:ext cx="720090" cy="720090"/>
          </a:xfrm>
          <a:prstGeom prst="rect">
            <a:avLst/>
          </a:prstGeom>
        </p:spPr>
      </p:pic>
      <p:sp>
        <p:nvSpPr>
          <p:cNvPr id="2" name="标题 1"/>
          <p:cNvSpPr>
            <a:spLocks noGrp="1"/>
          </p:cNvSpPr>
          <p:nvPr>
            <p:ph type="title"/>
            <p:custDataLst>
              <p:tags r:id="rId6"/>
            </p:custDataLst>
          </p:nvPr>
        </p:nvSpPr>
        <p:spPr>
          <a:xfrm>
            <a:off x="612000" y="781200"/>
            <a:ext cx="10976400" cy="626400"/>
          </a:xfrm>
        </p:spPr>
        <p:txBody>
          <a:bodyPr anchor="ctr"/>
          <a:lstStyle>
            <a:lvl1pPr algn="ctr">
              <a:defRPr sz="36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612000" y="1659600"/>
            <a:ext cx="10975975" cy="828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1"/>
            </p:custDataLst>
          </p:nvPr>
        </p:nvSpPr>
        <p:spPr>
          <a:xfrm>
            <a:off x="612775" y="2808000"/>
            <a:ext cx="10965600" cy="34308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spTree>
      <p:nvGrpSpPr>
        <p:cNvPr id="1" name=""/>
        <p:cNvGrpSpPr/>
        <p:nvPr/>
      </p:nvGrpSpPr>
      <p:grpSpPr>
        <a:xfrm>
          <a:off x="0" y="0"/>
          <a:ext cx="0" cy="0"/>
          <a:chOff x="0" y="0"/>
          <a:chExt cx="0" cy="0"/>
        </a:xfrm>
      </p:grpSpPr>
      <p:sp>
        <p:nvSpPr>
          <p:cNvPr id="10" name="矩形 9"/>
          <p:cNvSpPr/>
          <p:nvPr>
            <p:custDataLst>
              <p:tags r:id="rId2"/>
            </p:custDataLst>
          </p:nvPr>
        </p:nvSpPr>
        <p:spPr>
          <a:xfrm>
            <a:off x="0" y="5029200"/>
            <a:ext cx="12189600" cy="1828800"/>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720090" cy="720090"/>
          </a:xfrm>
          <a:prstGeom prst="rect">
            <a:avLst/>
          </a:prstGeom>
        </p:spPr>
      </p:pic>
      <p:pic>
        <p:nvPicPr>
          <p:cNvPr id="6" name="图片 5"/>
          <p:cNvPicPr>
            <a:picLocks noChangeAspect="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a:xfrm>
            <a:off x="11471910" y="-5379"/>
            <a:ext cx="720090" cy="720090"/>
          </a:xfrm>
          <a:prstGeom prst="rect">
            <a:avLst/>
          </a:prstGeom>
        </p:spPr>
      </p:pic>
      <p:sp>
        <p:nvSpPr>
          <p:cNvPr id="2" name="标题 1"/>
          <p:cNvSpPr>
            <a:spLocks noGrp="1"/>
          </p:cNvSpPr>
          <p:nvPr>
            <p:ph type="title"/>
            <p:custDataLst>
              <p:tags r:id="rId6"/>
            </p:custDataLst>
          </p:nvPr>
        </p:nvSpPr>
        <p:spPr>
          <a:xfrm>
            <a:off x="604800" y="669600"/>
            <a:ext cx="10976400" cy="565200"/>
          </a:xfrm>
        </p:spPr>
        <p:txBody>
          <a:bodyPr anchor="ctr" anchorCtr="0"/>
          <a:lstStyle>
            <a:lvl1pPr algn="ctr">
              <a:defRPr sz="32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604837" y="1681200"/>
            <a:ext cx="10990800" cy="32112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1"/>
            </p:custDataLst>
          </p:nvPr>
        </p:nvSpPr>
        <p:spPr>
          <a:xfrm>
            <a:off x="594000" y="5180400"/>
            <a:ext cx="11001600" cy="10116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spTree>
      <p:nvGrpSpPr>
        <p:cNvPr id="1" name=""/>
        <p:cNvGrpSpPr/>
        <p:nvPr/>
      </p:nvGrpSpPr>
      <p:grpSpPr>
        <a:xfrm>
          <a:off x="0" y="0"/>
          <a:ext cx="0" cy="0"/>
          <a:chOff x="0" y="0"/>
          <a:chExt cx="0" cy="0"/>
        </a:xfrm>
      </p:grpSpPr>
      <p:sp>
        <p:nvSpPr>
          <p:cNvPr id="10" name="矩形 9"/>
          <p:cNvSpPr/>
          <p:nvPr>
            <p:custDataLst>
              <p:tags r:id="rId2"/>
            </p:custDataLst>
          </p:nvPr>
        </p:nvSpPr>
        <p:spPr>
          <a:xfrm>
            <a:off x="0" y="-10800"/>
            <a:ext cx="12189600" cy="914400"/>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11469510" y="-10800"/>
            <a:ext cx="720090" cy="720090"/>
          </a:xfrm>
          <a:prstGeom prst="rect">
            <a:avLst/>
          </a:prstGeom>
        </p:spPr>
      </p:pic>
      <p:pic>
        <p:nvPicPr>
          <p:cNvPr id="6" name="图片 5"/>
          <p:cNvPicPr>
            <a:picLocks noChangeAspect="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a:xfrm>
            <a:off x="0" y="6137910"/>
            <a:ext cx="720090" cy="720090"/>
          </a:xfrm>
          <a:prstGeom prst="rect">
            <a:avLst/>
          </a:prstGeom>
        </p:spPr>
      </p:pic>
      <p:sp>
        <p:nvSpPr>
          <p:cNvPr id="2" name="标题 1"/>
          <p:cNvSpPr>
            <a:spLocks noGrp="1"/>
          </p:cNvSpPr>
          <p:nvPr>
            <p:ph type="title"/>
            <p:custDataLst>
              <p:tags r:id="rId6"/>
            </p:custDataLst>
          </p:nvPr>
        </p:nvSpPr>
        <p:spPr>
          <a:xfrm>
            <a:off x="579600" y="237600"/>
            <a:ext cx="11037600" cy="441964"/>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10"/>
            </p:custDataLst>
          </p:nvPr>
        </p:nvSpPr>
        <p:spPr>
          <a:xfrm>
            <a:off x="579600" y="1663200"/>
            <a:ext cx="53424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1"/>
            </p:custDataLst>
          </p:nvPr>
        </p:nvSpPr>
        <p:spPr>
          <a:xfrm>
            <a:off x="6242400" y="1663200"/>
            <a:ext cx="5367600" cy="2894400"/>
          </a:xfrm>
        </p:spPr>
        <p:txBody>
          <a:bodyPr/>
          <a:lstStyle>
            <a:lvl1pPr>
              <a:defRPr baseline="0">
                <a:solidFill>
                  <a:schemeClr val="tx1"/>
                </a:solidFill>
                <a:latin typeface="Arial" panose="020B0604020202020204" pitchFamily="34" charset="0"/>
                <a:ea typeface="微软雅黑" panose="020B0503020204020204" pitchFamily="34" charset="-122"/>
              </a:defRPr>
            </a:lvl1pPr>
            <a:lvl2pPr>
              <a:defRPr baseline="0">
                <a:solidFill>
                  <a:schemeClr val="tx1"/>
                </a:solidFill>
                <a:latin typeface="Arial" panose="020B0604020202020204" pitchFamily="34" charset="0"/>
                <a:ea typeface="微软雅黑" panose="020B0503020204020204" pitchFamily="34" charset="-122"/>
              </a:defRPr>
            </a:lvl2pPr>
            <a:lvl3pPr>
              <a:defRPr baseline="0">
                <a:solidFill>
                  <a:schemeClr val="tx1"/>
                </a:solidFill>
                <a:latin typeface="Arial" panose="020B0604020202020204" pitchFamily="34" charset="0"/>
                <a:ea typeface="微软雅黑" panose="020B0503020204020204" pitchFamily="34" charset="-122"/>
              </a:defRPr>
            </a:lvl3pPr>
            <a:lvl4pPr>
              <a:defRPr baseline="0">
                <a:solidFill>
                  <a:schemeClr val="tx1"/>
                </a:solidFill>
                <a:latin typeface="Arial" panose="020B0604020202020204" pitchFamily="34" charset="0"/>
                <a:ea typeface="微软雅黑" panose="020B0503020204020204" pitchFamily="34" charset="-122"/>
              </a:defRPr>
            </a:lvl4pPr>
            <a:lvl5pPr>
              <a:defRPr baseline="0">
                <a:solidFill>
                  <a:schemeClr val="tx1"/>
                </a:solidFill>
                <a:latin typeface="Arial" panose="020B0604020202020204" pitchFamily="34" charset="0"/>
                <a:ea typeface="微软雅黑" panose="020B0503020204020204" pitchFamily="3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p:ph type="body" sz="quarter" idx="15"/>
            <p:custDataLst>
              <p:tags r:id="rId12"/>
            </p:custDataLst>
          </p:nvPr>
        </p:nvSpPr>
        <p:spPr>
          <a:xfrm>
            <a:off x="572400" y="4816800"/>
            <a:ext cx="53424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3"/>
            </p:custDataLst>
          </p:nvPr>
        </p:nvSpPr>
        <p:spPr>
          <a:xfrm>
            <a:off x="6253200" y="4813200"/>
            <a:ext cx="5367600" cy="781200"/>
          </a:xfrm>
        </p:spPr>
        <p:txBody>
          <a:bodyPr/>
          <a:lstStyle>
            <a:lvl1pP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spTree>
      <p:nvGrpSpPr>
        <p:cNvPr id="1" name=""/>
        <p:cNvGrpSpPr/>
        <p:nvPr/>
      </p:nvGrpSpPr>
      <p:grpSpPr>
        <a:xfrm>
          <a:off x="0" y="0"/>
          <a:ext cx="0" cy="0"/>
          <a:chOff x="0" y="0"/>
          <a:chExt cx="0" cy="0"/>
        </a:xfrm>
      </p:grpSpPr>
      <p:sp>
        <p:nvSpPr>
          <p:cNvPr id="9" name="矩形 8"/>
          <p:cNvSpPr/>
          <p:nvPr>
            <p:custDataLst>
              <p:tags r:id="rId2"/>
            </p:custDataLst>
          </p:nvPr>
        </p:nvSpPr>
        <p:spPr>
          <a:xfrm>
            <a:off x="0" y="959400"/>
            <a:ext cx="12189600" cy="4939195"/>
          </a:xfrm>
          <a:prstGeom prst="rect">
            <a:avLst/>
          </a:prstGeom>
          <a:solidFill>
            <a:schemeClr val="dk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pic>
        <p:nvPicPr>
          <p:cNvPr id="8" name="图片 7"/>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10438461" y="5104461"/>
            <a:ext cx="1753527" cy="1753527"/>
          </a:xfrm>
          <a:prstGeom prst="rect">
            <a:avLst/>
          </a:prstGeom>
        </p:spPr>
      </p:pic>
      <p:pic>
        <p:nvPicPr>
          <p:cNvPr id="6" name="图片 5"/>
          <p:cNvPicPr>
            <a:picLocks noChangeAspect="1"/>
          </p:cNvPicPr>
          <p:nvPr>
            <p:custDataLst>
              <p:tags r:id="rId5"/>
            </p:custDataLst>
          </p:nvPr>
        </p:nvPicPr>
        <p:blipFill>
          <a:blip r:embed="rId4">
            <a:extLst>
              <a:ext uri="{28A0092B-C50C-407E-A947-70E740481C1C}">
                <a14:useLocalDpi xmlns:a14="http://schemas.microsoft.com/office/drawing/2010/main" val="0"/>
              </a:ext>
            </a:extLst>
          </a:blip>
          <a:stretch>
            <a:fillRect/>
          </a:stretch>
        </p:blipFill>
        <p:spPr>
          <a:xfrm>
            <a:off x="0" y="-10802"/>
            <a:ext cx="1753527" cy="1753527"/>
          </a:xfrm>
          <a:prstGeom prst="rect">
            <a:avLst/>
          </a:prstGeom>
        </p:spPr>
      </p:pic>
      <p:sp>
        <p:nvSpPr>
          <p:cNvPr id="2" name="标题 1"/>
          <p:cNvSpPr>
            <a:spLocks noGrp="1"/>
          </p:cNvSpPr>
          <p:nvPr>
            <p:ph type="title" hasCustomPrompt="1"/>
            <p:custDataLst>
              <p:tags r:id="rId6"/>
            </p:custDataLst>
          </p:nvPr>
        </p:nvSpPr>
        <p:spPr>
          <a:xfrm>
            <a:off x="1522800" y="1339200"/>
            <a:ext cx="9144000" cy="2386800"/>
          </a:xfrm>
        </p:spPr>
        <p:txBody>
          <a:bodyPr anchor="b"/>
          <a:lstStyle>
            <a:lvl1pPr algn="ctr">
              <a:defRPr sz="6000" baseline="0">
                <a:solidFill>
                  <a:schemeClr val="tx1"/>
                </a:solidFill>
                <a:latin typeface="Arial" panose="020B0604020202020204" pitchFamily="34" charset="0"/>
                <a:ea typeface="微软雅黑" panose="020B0503020204020204" pitchFamily="3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7"/>
            </p:custDataLst>
          </p:nvPr>
        </p:nvSpPr>
        <p:spPr/>
        <p:txBody>
          <a:bodyPr/>
          <a:lstStyle>
            <a:lvl1pPr>
              <a:defRPr>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p:txBody>
          <a:bodyPr/>
          <a:lstStyle>
            <a:lvl1pPr>
              <a:defRPr>
                <a:latin typeface="Arial" panose="020B0604020202020204" pitchFamily="34" charset="0"/>
                <a:ea typeface="微软雅黑" panose="020B0503020204020204" pitchFamily="34" charset="-122"/>
              </a:defRPr>
            </a:lvl1pPr>
          </a:lstStyle>
          <a:p>
            <a:endParaRPr lang="zh-CN" altLang="en-US" dirty="0"/>
          </a:p>
        </p:txBody>
      </p:sp>
      <p:sp>
        <p:nvSpPr>
          <p:cNvPr id="5" name="灯片编号占位符 4"/>
          <p:cNvSpPr>
            <a:spLocks noGrp="1"/>
          </p:cNvSpPr>
          <p:nvPr>
            <p:ph type="sldNum" sz="quarter" idx="12"/>
            <p:custDataLst>
              <p:tags r:id="rId9"/>
            </p:custDataLst>
          </p:nvPr>
        </p:nvSpPr>
        <p:spPr/>
        <p:txBody>
          <a:bodyPr/>
          <a:lstStyle>
            <a:lvl1pPr>
              <a:defRPr>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10"/>
            </p:custDataLst>
          </p:nvPr>
        </p:nvSpPr>
        <p:spPr>
          <a:xfrm>
            <a:off x="1522413" y="3862800"/>
            <a:ext cx="9144000" cy="1656000"/>
          </a:xfrm>
        </p:spPr>
        <p:txBody>
          <a:bodyPr/>
          <a:lstStyle>
            <a:lvl1pPr algn="ctr">
              <a:defRPr baseline="0">
                <a:solidFill>
                  <a:schemeClr val="tx1"/>
                </a:solidFill>
                <a:latin typeface="Arial" panose="020B0604020202020204" pitchFamily="34" charset="0"/>
                <a:ea typeface="微软雅黑" panose="020B0503020204020204" pitchFamily="3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dirty="0">
              <a:sym typeface="+mn-ea"/>
            </a:endParaRPr>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dirty="0">
                <a:sym typeface="+mn-ea"/>
              </a:rPr>
              <a:t>单击此处编辑母版文本样式</a:t>
            </a:r>
            <a:endParaRPr dirty="0">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dirty="0">
                <a:sym typeface="+mn-ea"/>
              </a:rPr>
              <a:t>单击此处编辑标题</a:t>
            </a:r>
            <a:endParaRPr dirty="0">
              <a:sym typeface="+mn-ea"/>
            </a:endParaRPr>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image" Target="../media/image1.jpeg"/><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3" Type="http://schemas.openxmlformats.org/officeDocument/2006/relationships/theme" Target="../theme/theme2.xml"/><Relationship Id="rId22" Type="http://schemas.openxmlformats.org/officeDocument/2006/relationships/image" Target="../media/image1.jpeg"/><Relationship Id="rId21" Type="http://schemas.openxmlformats.org/officeDocument/2006/relationships/tags" Target="../tags/tag149.xml"/><Relationship Id="rId20" Type="http://schemas.openxmlformats.org/officeDocument/2006/relationships/tags" Target="../tags/tag148.xml"/><Relationship Id="rId2" Type="http://schemas.openxmlformats.org/officeDocument/2006/relationships/slideLayout" Target="../slideLayouts/slideLayout13.xml"/><Relationship Id="rId19" Type="http://schemas.openxmlformats.org/officeDocument/2006/relationships/tags" Target="../tags/tag147.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9D9D9"/>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pic>
        <p:nvPicPr>
          <p:cNvPr id="5124" name="图片 6" descr="logo横版 png"/>
          <p:cNvPicPr>
            <a:picLocks noChangeAspect="1"/>
          </p:cNvPicPr>
          <p:nvPr userDrawn="1"/>
        </p:nvPicPr>
        <p:blipFill>
          <a:blip r:embed="rId17"/>
          <a:stretch>
            <a:fillRect/>
          </a:stretch>
        </p:blipFill>
        <p:spPr>
          <a:xfrm>
            <a:off x="11226165" y="27813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69882" y="443230"/>
            <a:ext cx="10852237" cy="441964"/>
          </a:xfrm>
          <a:prstGeom prst="rect">
            <a:avLst/>
          </a:prstGeom>
        </p:spPr>
        <p:txBody>
          <a:bodyPr vert="horz" wrap="square"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69882" y="961398"/>
            <a:ext cx="10852237" cy="5388907"/>
          </a:xfrm>
          <a:prstGeom prst="rect">
            <a:avLst/>
          </a:prstGeom>
        </p:spPr>
        <p:txBody>
          <a:bodyPr vert="horz" wrap="square"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79742" y="6349833"/>
            <a:ext cx="2700000" cy="316800"/>
          </a:xfrm>
          <a:prstGeom prst="rect">
            <a:avLst/>
          </a:prstGeom>
        </p:spPr>
        <p:txBody>
          <a:bodyPr vert="horz" wrap="square" lIns="91440" tIns="45720" rIns="91440" bIns="45720" rtlCol="0" anchor="ctr">
            <a:normAutofit/>
          </a:bodyPr>
          <a:lstStyle>
            <a:lvl1pPr algn="l">
              <a:defRPr sz="1200">
                <a:solidFill>
                  <a:schemeClr val="tx1">
                    <a:tint val="75000"/>
                  </a:schemeClr>
                </a:solidFill>
                <a:latin typeface="Arial" panose="020B0604020202020204" pitchFamily="34" charset="0"/>
                <a:ea typeface="微软雅黑" panose="020B0503020204020204" pitchFamily="3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116000" y="6349833"/>
            <a:ext cx="3960000" cy="316800"/>
          </a:xfrm>
          <a:prstGeom prst="rect">
            <a:avLst/>
          </a:prstGeom>
        </p:spPr>
        <p:txBody>
          <a:bodyPr vert="horz" wrap="square" lIns="91440" tIns="45720" rIns="91440" bIns="45720" rtlCol="0" anchor="ctr">
            <a:normAutofit/>
          </a:bodyPr>
          <a:lstStyle>
            <a:lvl1pPr algn="ctr">
              <a:defRPr sz="1200">
                <a:solidFill>
                  <a:schemeClr val="tx1">
                    <a:tint val="75000"/>
                  </a:schemeClr>
                </a:solidFill>
                <a:latin typeface="Arial" panose="020B0604020202020204" pitchFamily="34" charset="0"/>
                <a:ea typeface="微软雅黑" panose="020B0503020204020204" pitchFamily="34" charset="-122"/>
              </a:defRPr>
            </a:lvl1pPr>
          </a:lstStyle>
          <a:p>
            <a:endParaRPr lang="zh-CN" altLang="en-US" dirty="0"/>
          </a:p>
        </p:txBody>
      </p:sp>
      <p:sp>
        <p:nvSpPr>
          <p:cNvPr id="6" name="灯片编号占位符 5"/>
          <p:cNvSpPr>
            <a:spLocks noGrp="1"/>
          </p:cNvSpPr>
          <p:nvPr>
            <p:ph type="sldNum" sz="quarter" idx="4"/>
          </p:nvPr>
        </p:nvSpPr>
        <p:spPr>
          <a:xfrm>
            <a:off x="8610600" y="6349833"/>
            <a:ext cx="2700000" cy="316800"/>
          </a:xfrm>
          <a:prstGeom prst="rect">
            <a:avLst/>
          </a:prstGeom>
        </p:spPr>
        <p:txBody>
          <a:bodyPr vert="horz" wrap="square" lIns="91440" tIns="45720" rIns="91440" bIns="45720" rtlCol="0" anchor="ctr">
            <a:normAutofit/>
          </a:bodyPr>
          <a:lstStyle>
            <a:lvl1pPr algn="r">
              <a:defRPr sz="1200">
                <a:solidFill>
                  <a:schemeClr val="tx1">
                    <a:tint val="75000"/>
                  </a:schemeClr>
                </a:solidFill>
                <a:latin typeface="Arial" panose="020B0604020202020204" pitchFamily="34" charset="0"/>
                <a:ea typeface="微软雅黑" panose="020B0503020204020204" pitchFamily="34" charset="-122"/>
              </a:defRPr>
            </a:lvl1pPr>
          </a:lstStyle>
          <a:p>
            <a:fld id="{49AE70B2-8BF9-45C0-BB95-33D1B9D3A854}" type="slidenum">
              <a:rPr lang="zh-CN" altLang="en-US" smtClean="0"/>
            </a:fld>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124" name="图片 6" descr="logo横版 png"/>
          <p:cNvPicPr>
            <a:picLocks noChangeAspect="1"/>
          </p:cNvPicPr>
          <p:nvPr userDrawn="1"/>
        </p:nvPicPr>
        <p:blipFill>
          <a:blip r:embed="rId22"/>
          <a:stretch>
            <a:fillRect/>
          </a:stretch>
        </p:blipFill>
        <p:spPr>
          <a:xfrm>
            <a:off x="11226165" y="278130"/>
            <a:ext cx="608013" cy="642938"/>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Arial" panose="020B0604020202020204" pitchFamily="34" charset="0"/>
          <a:ea typeface="微软雅黑" panose="020B0503020204020204" pitchFamily="3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Arial" panose="020B0604020202020204" pitchFamily="34" charset="0"/>
          <a:ea typeface="微软雅黑" panose="020B0503020204020204"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7.jpeg"/><Relationship Id="rId1"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8.xml"/><Relationship Id="rId1" Type="http://schemas.openxmlformats.org/officeDocument/2006/relationships/tags" Target="../tags/tag150.xml"/></Relationships>
</file>

<file path=ppt/slides/_rels/slide11.xml.rels><?xml version="1.0" encoding="UTF-8" standalone="yes"?>
<Relationships xmlns="http://schemas.openxmlformats.org/package/2006/relationships"><Relationship Id="rId7" Type="http://schemas.openxmlformats.org/officeDocument/2006/relationships/slideLayout" Target="../slideLayouts/slideLayout18.xml"/><Relationship Id="rId6" Type="http://schemas.openxmlformats.org/officeDocument/2006/relationships/tags" Target="../tags/tag154.xml"/><Relationship Id="rId5" Type="http://schemas.openxmlformats.org/officeDocument/2006/relationships/tags" Target="../tags/tag153.xml"/><Relationship Id="rId4" Type="http://schemas.openxmlformats.org/officeDocument/2006/relationships/image" Target="../media/image16.jpeg"/><Relationship Id="rId3" Type="http://schemas.openxmlformats.org/officeDocument/2006/relationships/image" Target="../media/image15.jpeg"/><Relationship Id="rId2" Type="http://schemas.openxmlformats.org/officeDocument/2006/relationships/tags" Target="../tags/tag152.xml"/><Relationship Id="rId1" Type="http://schemas.openxmlformats.org/officeDocument/2006/relationships/tags" Target="../tags/tag151.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8.xml"/><Relationship Id="rId5" Type="http://schemas.openxmlformats.org/officeDocument/2006/relationships/tags" Target="../tags/tag157.xml"/><Relationship Id="rId4" Type="http://schemas.openxmlformats.org/officeDocument/2006/relationships/image" Target="../media/image16.jpeg"/><Relationship Id="rId3" Type="http://schemas.openxmlformats.org/officeDocument/2006/relationships/image" Target="../media/image15.jpeg"/><Relationship Id="rId2" Type="http://schemas.openxmlformats.org/officeDocument/2006/relationships/tags" Target="../tags/tag156.xml"/><Relationship Id="rId1" Type="http://schemas.openxmlformats.org/officeDocument/2006/relationships/tags" Target="../tags/tag155.xml"/></Relationships>
</file>

<file path=ppt/slides/_rels/slide2.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image" Target="../media/image14.png"/><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1" name="矩形 1"/>
          <p:cNvSpPr/>
          <p:nvPr/>
        </p:nvSpPr>
        <p:spPr>
          <a:xfrm>
            <a:off x="762000" y="1246188"/>
            <a:ext cx="6538913" cy="5016500"/>
          </a:xfrm>
          <a:prstGeom prst="rect">
            <a:avLst/>
          </a:prstGeom>
          <a:noFill/>
          <a:ln w="9525">
            <a:noFill/>
          </a:ln>
        </p:spPr>
        <p:txBody>
          <a:bodyPr wrap="square" anchor="t">
            <a:spAutoFit/>
          </a:bodyPr>
          <a:p>
            <a:r>
              <a:rPr lang="zh-CN" altLang="en-US" sz="4000" b="1">
                <a:solidFill>
                  <a:srgbClr val="FF0000"/>
                </a:solidFill>
                <a:latin typeface="HelveticaNeue" pitchFamily="2" charset="0"/>
                <a:ea typeface="宋体" panose="02010600030101010101" pitchFamily="2" charset="-122"/>
              </a:rPr>
              <a:t>感恩遇见，相互成就，本课件资料仅供您个人参考、教学使用，严禁自行在网络传播，违者依知识产权法追究法律责任。</a:t>
            </a:r>
            <a:endParaRPr lang="en-US" altLang="zh-CN" sz="4000" b="1">
              <a:solidFill>
                <a:srgbClr val="FF0000"/>
              </a:solidFill>
              <a:latin typeface="HelveticaNeue" pitchFamily="2" charset="0"/>
              <a:ea typeface="宋体" panose="02010600030101010101" pitchFamily="2" charset="-122"/>
            </a:endParaRPr>
          </a:p>
          <a:p>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更多教学资源请关注</a:t>
            </a:r>
            <a:endParaRPr lang="en-US" altLang="zh-CN" sz="4000" b="1">
              <a:solidFill>
                <a:srgbClr val="FF0000"/>
              </a:solidFill>
              <a:latin typeface="HelveticaNeue" pitchFamily="2" charset="0"/>
              <a:ea typeface="宋体" panose="02010600030101010101" pitchFamily="2" charset="-122"/>
            </a:endParaRPr>
          </a:p>
          <a:p>
            <a:r>
              <a:rPr lang="zh-CN" altLang="en-US" sz="4000" b="1">
                <a:solidFill>
                  <a:srgbClr val="FF0000"/>
                </a:solidFill>
                <a:latin typeface="HelveticaNeue" pitchFamily="2" charset="0"/>
                <a:ea typeface="宋体" panose="02010600030101010101" pitchFamily="2" charset="-122"/>
              </a:rPr>
              <a:t>公众号：溯恩英语</a:t>
            </a:r>
            <a:endParaRPr lang="zh-CN" altLang="en-US" sz="4000" b="1">
              <a:solidFill>
                <a:srgbClr val="FF0000"/>
              </a:solidFill>
              <a:latin typeface="HelveticaNeue" pitchFamily="2" charset="0"/>
              <a:ea typeface="宋体" panose="02010600030101010101" pitchFamily="2" charset="-122"/>
            </a:endParaRPr>
          </a:p>
        </p:txBody>
      </p:sp>
      <p:sp>
        <p:nvSpPr>
          <p:cNvPr id="5122" name="矩形 3"/>
          <p:cNvSpPr/>
          <p:nvPr/>
        </p:nvSpPr>
        <p:spPr>
          <a:xfrm>
            <a:off x="7835900" y="2009775"/>
            <a:ext cx="3603625" cy="708025"/>
          </a:xfrm>
          <a:prstGeom prst="rect">
            <a:avLst/>
          </a:prstGeom>
          <a:noFill/>
          <a:ln w="9525">
            <a:noFill/>
          </a:ln>
        </p:spPr>
        <p:txBody>
          <a:bodyPr wrap="square" anchor="t">
            <a:spAutoFit/>
          </a:bodyPr>
          <a:p>
            <a:r>
              <a:rPr lang="zh-CN" altLang="en-US" sz="4000" b="1">
                <a:latin typeface="华文新魏" pitchFamily="2" charset="-122"/>
                <a:ea typeface="宋体" panose="02010600030101010101" pitchFamily="2" charset="-122"/>
              </a:rPr>
              <a:t>知识产权声明</a:t>
            </a:r>
            <a:endParaRPr lang="zh-CN" altLang="en-US" sz="4000" b="1">
              <a:latin typeface="华文新魏" pitchFamily="2" charset="-122"/>
              <a:ea typeface="宋体" panose="02010600030101010101" pitchFamily="2" charset="-122"/>
            </a:endParaRPr>
          </a:p>
        </p:txBody>
      </p:sp>
      <p:pic>
        <p:nvPicPr>
          <p:cNvPr id="5123" name="图片 11" descr="水印"/>
          <p:cNvPicPr>
            <a:picLocks noChangeAspect="1"/>
          </p:cNvPicPr>
          <p:nvPr/>
        </p:nvPicPr>
        <p:blipFill>
          <a:blip r:embed="rId1"/>
          <a:stretch>
            <a:fillRect/>
          </a:stretch>
        </p:blipFill>
        <p:spPr>
          <a:xfrm>
            <a:off x="7186613" y="63500"/>
            <a:ext cx="4902200" cy="1587500"/>
          </a:xfrm>
          <a:prstGeom prst="rect">
            <a:avLst/>
          </a:prstGeom>
          <a:noFill/>
          <a:ln w="9525">
            <a:noFill/>
          </a:ln>
        </p:spPr>
      </p:pic>
      <p:pic>
        <p:nvPicPr>
          <p:cNvPr id="5125" name="图片 1" descr="qrcode_for_gh_3a435f224ccf_1280"/>
          <p:cNvPicPr>
            <a:picLocks noChangeAspect="1"/>
          </p:cNvPicPr>
          <p:nvPr/>
        </p:nvPicPr>
        <p:blipFill>
          <a:blip r:embed="rId2"/>
          <a:stretch>
            <a:fillRect/>
          </a:stretch>
        </p:blipFill>
        <p:spPr>
          <a:xfrm>
            <a:off x="7927975" y="2717800"/>
            <a:ext cx="3109913" cy="3108325"/>
          </a:xfrm>
          <a:prstGeom prst="rect">
            <a:avLst/>
          </a:prstGeom>
          <a:noFill/>
          <a:ln w="9525">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文本框 41"/>
          <p:cNvSpPr txBox="1"/>
          <p:nvPr/>
        </p:nvSpPr>
        <p:spPr>
          <a:xfrm>
            <a:off x="489814" y="1141730"/>
            <a:ext cx="4718468" cy="646064"/>
          </a:xfrm>
          <a:prstGeom prst="rect">
            <a:avLst/>
          </a:prstGeom>
          <a:noFill/>
        </p:spPr>
        <p:txBody>
          <a:bodyPr wrap="square" rtlCol="0">
            <a:spAutoFit/>
          </a:bodyPr>
          <a:lstStyle/>
          <a:p>
            <a:endParaRPr lang="en-US" altLang="zh-CN" sz="3600" b="1" dirty="0">
              <a:solidFill>
                <a:schemeClr val="bg1"/>
              </a:solidFill>
              <a:latin typeface="Comic Sans MS" panose="030F0702030302020204" charset="0"/>
              <a:cs typeface="Comic Sans MS" panose="030F0702030302020204" charset="0"/>
            </a:endParaRPr>
          </a:p>
        </p:txBody>
      </p:sp>
      <p:sp>
        <p:nvSpPr>
          <p:cNvPr id="6" name="左大括号 5"/>
          <p:cNvSpPr/>
          <p:nvPr/>
        </p:nvSpPr>
        <p:spPr>
          <a:xfrm>
            <a:off x="5037455" y="504190"/>
            <a:ext cx="432435" cy="5521960"/>
          </a:xfrm>
          <a:prstGeom prst="leftBrace">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 name="文本框 3"/>
          <p:cNvSpPr txBox="1"/>
          <p:nvPr/>
        </p:nvSpPr>
        <p:spPr>
          <a:xfrm>
            <a:off x="5547360" y="220980"/>
            <a:ext cx="2068195" cy="807085"/>
          </a:xfrm>
          <a:prstGeom prst="rect">
            <a:avLst/>
          </a:prstGeom>
          <a:solidFill>
            <a:srgbClr val="91BFF4"/>
          </a:solidFill>
        </p:spPr>
        <p:txBody>
          <a:bodyPr wrap="square" lIns="68580" tIns="34290" rIns="68580" bIns="34290" rtlCol="0" anchor="t">
            <a:spAutoFit/>
            <a:scene3d>
              <a:camera prst="orthographicFront"/>
              <a:lightRig rig="threePt" dir="t"/>
            </a:scene3d>
          </a:bodyPr>
          <a:lstStyle/>
          <a:p>
            <a:pPr algn="ctr"/>
            <a:r>
              <a:rPr lang="en-US" altLang="zh-CN" sz="4800" b="1" dirty="0">
                <a:ln w="22225">
                  <a:solidFill>
                    <a:sysClr val="windowText" lastClr="000000"/>
                  </a:solidFill>
                  <a:prstDash val="solid"/>
                </a:ln>
                <a:solidFill>
                  <a:schemeClr val="tx1"/>
                </a:solidFill>
                <a:latin typeface="Bell MT" panose="02020503060305020303" pitchFamily="18" charset="0"/>
                <a:cs typeface="Comic Sans MS" panose="030F0702030302020204" charset="0"/>
              </a:rPr>
              <a:t>Part 1 </a:t>
            </a:r>
            <a:endParaRPr lang="en-US" altLang="zh-CN" sz="4800" b="1" dirty="0">
              <a:ln w="22225">
                <a:solidFill>
                  <a:sysClr val="windowText" lastClr="000000"/>
                </a:solidFill>
                <a:prstDash val="solid"/>
              </a:ln>
              <a:solidFill>
                <a:schemeClr val="tx1"/>
              </a:solidFill>
              <a:latin typeface="Bell MT" panose="02020503060305020303" pitchFamily="18" charset="0"/>
              <a:cs typeface="Comic Sans MS" panose="030F0702030302020204" charset="0"/>
            </a:endParaRPr>
          </a:p>
        </p:txBody>
      </p:sp>
      <p:sp>
        <p:nvSpPr>
          <p:cNvPr id="2" name="矩形 1"/>
          <p:cNvSpPr/>
          <p:nvPr/>
        </p:nvSpPr>
        <p:spPr>
          <a:xfrm>
            <a:off x="5469255" y="1141730"/>
            <a:ext cx="6377305" cy="583565"/>
          </a:xfrm>
          <a:prstGeom prst="rect">
            <a:avLst/>
          </a:prstGeom>
        </p:spPr>
        <p:txBody>
          <a:bodyPr wrap="square">
            <a:spAutoFit/>
          </a:bodyPr>
          <a:lstStyle/>
          <a:p>
            <a:r>
              <a:rPr lang="en-US" altLang="zh-CN" sz="3200" b="1" dirty="0">
                <a:solidFill>
                  <a:srgbClr val="C00000"/>
                </a:solidFill>
                <a:latin typeface="Times New Roman" panose="02020603050405020304" charset="0"/>
                <a:cs typeface="Times New Roman" panose="02020603050405020304" charset="0"/>
              </a:rPr>
              <a:t>Basic information</a:t>
            </a:r>
            <a:r>
              <a:rPr lang="en-US" altLang="zh-CN" sz="3200" b="1" dirty="0">
                <a:solidFill>
                  <a:schemeClr val="accent3">
                    <a:lumMod val="50000"/>
                  </a:schemeClr>
                </a:solidFill>
                <a:latin typeface="Times New Roman" panose="02020603050405020304" charset="0"/>
                <a:cs typeface="Times New Roman" panose="02020603050405020304" charset="0"/>
              </a:rPr>
              <a:t> about the story</a:t>
            </a:r>
            <a:endParaRPr lang="en-US" altLang="zh-CN" sz="3200" b="1" dirty="0">
              <a:solidFill>
                <a:schemeClr val="accent3">
                  <a:lumMod val="50000"/>
                </a:schemeClr>
              </a:solidFill>
              <a:latin typeface="Times New Roman" panose="02020603050405020304" charset="0"/>
              <a:cs typeface="Times New Roman" panose="02020603050405020304" charset="0"/>
            </a:endParaRPr>
          </a:p>
        </p:txBody>
      </p:sp>
      <p:sp>
        <p:nvSpPr>
          <p:cNvPr id="3" name="矩形 2"/>
          <p:cNvSpPr/>
          <p:nvPr/>
        </p:nvSpPr>
        <p:spPr>
          <a:xfrm>
            <a:off x="6302375" y="1633855"/>
            <a:ext cx="4572635" cy="521970"/>
          </a:xfrm>
          <a:prstGeom prst="rect">
            <a:avLst/>
          </a:prstGeom>
        </p:spPr>
        <p:txBody>
          <a:bodyPr wrap="square">
            <a:spAutoFit/>
          </a:bodyPr>
          <a:lstStyle/>
          <a:p>
            <a:r>
              <a:rPr lang="en-US" altLang="zh-CN" sz="2800" b="1" dirty="0">
                <a:solidFill>
                  <a:schemeClr val="accent3">
                    <a:lumMod val="50000"/>
                  </a:schemeClr>
                </a:solidFill>
                <a:latin typeface="Times New Roman" panose="02020603050405020304" charset="0"/>
                <a:cs typeface="Times New Roman" panose="02020603050405020304" charset="0"/>
              </a:rPr>
              <a:t>(title</a:t>
            </a:r>
            <a:r>
              <a:rPr lang="zh-CN" altLang="en-US" sz="28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type</a:t>
            </a:r>
            <a:r>
              <a:rPr lang="zh-CN" altLang="en-US" sz="28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main idea</a:t>
            </a:r>
            <a:r>
              <a:rPr lang="zh-CN" altLang="en-US" sz="2800" b="1" dirty="0">
                <a:solidFill>
                  <a:schemeClr val="accent3">
                    <a:lumMod val="50000"/>
                  </a:schemeClr>
                </a:solidFill>
                <a:latin typeface="Times New Roman" panose="02020603050405020304" charset="0"/>
                <a:cs typeface="Times New Roman" panose="02020603050405020304" charset="0"/>
              </a:rPr>
              <a:t>）</a:t>
            </a:r>
            <a:endParaRPr lang="zh-CN" altLang="en-US" sz="2800" b="1" dirty="0">
              <a:solidFill>
                <a:schemeClr val="accent3">
                  <a:lumMod val="50000"/>
                </a:schemeClr>
              </a:solidFill>
              <a:latin typeface="Times New Roman" panose="02020603050405020304" charset="0"/>
              <a:cs typeface="Times New Roman" panose="02020603050405020304" charset="0"/>
            </a:endParaRPr>
          </a:p>
        </p:txBody>
      </p:sp>
      <p:sp>
        <p:nvSpPr>
          <p:cNvPr id="7" name="文本框 6"/>
          <p:cNvSpPr txBox="1"/>
          <p:nvPr/>
        </p:nvSpPr>
        <p:spPr>
          <a:xfrm>
            <a:off x="5547360" y="2369185"/>
            <a:ext cx="2068195" cy="807085"/>
          </a:xfrm>
          <a:prstGeom prst="rect">
            <a:avLst/>
          </a:prstGeom>
          <a:solidFill>
            <a:srgbClr val="91BFF4"/>
          </a:solidFill>
        </p:spPr>
        <p:txBody>
          <a:bodyPr wrap="square" lIns="68580" tIns="34290" rIns="68580" bIns="34290" rtlCol="0" anchor="t">
            <a:spAutoFit/>
            <a:scene3d>
              <a:camera prst="orthographicFront"/>
              <a:lightRig rig="threePt" dir="t"/>
            </a:scene3d>
          </a:bodyPr>
          <a:lstStyle/>
          <a:p>
            <a:pPr algn="ctr"/>
            <a:r>
              <a:rPr lang="en-US" altLang="zh-CN" sz="4800" b="1" dirty="0">
                <a:ln w="22225">
                  <a:solidFill>
                    <a:sysClr val="windowText" lastClr="000000"/>
                  </a:solidFill>
                  <a:prstDash val="solid"/>
                </a:ln>
                <a:solidFill>
                  <a:schemeClr val="tx1"/>
                </a:solidFill>
                <a:latin typeface="Bell MT" panose="02020503060305020303" pitchFamily="18" charset="0"/>
                <a:cs typeface="Comic Sans MS" panose="030F0702030302020204" charset="0"/>
              </a:rPr>
              <a:t>Part 2 </a:t>
            </a:r>
            <a:endParaRPr lang="en-US" altLang="zh-CN" sz="4800" b="1" dirty="0">
              <a:ln w="22225">
                <a:solidFill>
                  <a:sysClr val="windowText" lastClr="000000"/>
                </a:solidFill>
                <a:prstDash val="solid"/>
              </a:ln>
              <a:solidFill>
                <a:schemeClr val="tx1"/>
              </a:solidFill>
              <a:latin typeface="Bell MT" panose="02020503060305020303" pitchFamily="18" charset="0"/>
              <a:cs typeface="Comic Sans MS" panose="030F0702030302020204" charset="0"/>
            </a:endParaRPr>
          </a:p>
        </p:txBody>
      </p:sp>
      <p:sp>
        <p:nvSpPr>
          <p:cNvPr id="8" name="矩形 7"/>
          <p:cNvSpPr/>
          <p:nvPr/>
        </p:nvSpPr>
        <p:spPr>
          <a:xfrm>
            <a:off x="5605780" y="3176270"/>
            <a:ext cx="5396865" cy="583565"/>
          </a:xfrm>
          <a:prstGeom prst="rect">
            <a:avLst/>
          </a:prstGeom>
        </p:spPr>
        <p:txBody>
          <a:bodyPr wrap="square">
            <a:spAutoFit/>
          </a:bodyPr>
          <a:lstStyle/>
          <a:p>
            <a:r>
              <a:rPr lang="en-US" altLang="zh-CN" sz="3200" b="1" dirty="0">
                <a:solidFill>
                  <a:srgbClr val="C00000"/>
                </a:solidFill>
                <a:latin typeface="Times New Roman" panose="02020603050405020304" charset="0"/>
                <a:cs typeface="Times New Roman" panose="02020603050405020304" charset="0"/>
              </a:rPr>
              <a:t>Your analysis</a:t>
            </a:r>
            <a:r>
              <a:rPr lang="en-US" altLang="zh-CN" sz="3200" b="1" dirty="0">
                <a:solidFill>
                  <a:schemeClr val="accent3">
                    <a:lumMod val="50000"/>
                  </a:schemeClr>
                </a:solidFill>
                <a:latin typeface="Times New Roman" panose="02020603050405020304" charset="0"/>
                <a:cs typeface="Times New Roman" panose="02020603050405020304" charset="0"/>
              </a:rPr>
              <a:t> of the story</a:t>
            </a:r>
            <a:endParaRPr lang="en-US" altLang="zh-CN" sz="3200" b="1" dirty="0">
              <a:solidFill>
                <a:schemeClr val="accent3">
                  <a:lumMod val="50000"/>
                </a:schemeClr>
              </a:solidFill>
              <a:latin typeface="Times New Roman" panose="02020603050405020304" charset="0"/>
              <a:cs typeface="Times New Roman" panose="02020603050405020304" charset="0"/>
            </a:endParaRPr>
          </a:p>
        </p:txBody>
      </p:sp>
      <p:sp>
        <p:nvSpPr>
          <p:cNvPr id="9" name="矩形 8"/>
          <p:cNvSpPr/>
          <p:nvPr/>
        </p:nvSpPr>
        <p:spPr>
          <a:xfrm>
            <a:off x="5949950" y="3604895"/>
            <a:ext cx="5416550" cy="977265"/>
          </a:xfrm>
          <a:prstGeom prst="rect">
            <a:avLst/>
          </a:prstGeom>
        </p:spPr>
        <p:txBody>
          <a:bodyPr wrap="square">
            <a:spAutoFit/>
          </a:bodyPr>
          <a:lstStyle/>
          <a:p>
            <a:pPr>
              <a:lnSpc>
                <a:spcPct val="90000"/>
              </a:lnSpc>
            </a:pPr>
            <a:r>
              <a:rPr lang="en-US" altLang="zh-CN" sz="32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author's purpose</a:t>
            </a:r>
            <a:r>
              <a:rPr lang="zh-CN" altLang="en-US" sz="28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details</a:t>
            </a:r>
            <a:r>
              <a:rPr lang="zh-CN" altLang="en-US" sz="28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achievement of the purpose</a:t>
            </a:r>
            <a:r>
              <a:rPr lang="zh-CN" altLang="en-US" sz="3200" b="1" dirty="0">
                <a:solidFill>
                  <a:schemeClr val="accent3">
                    <a:lumMod val="50000"/>
                  </a:schemeClr>
                </a:solidFill>
                <a:latin typeface="Times New Roman" panose="02020603050405020304" charset="0"/>
                <a:cs typeface="Times New Roman" panose="02020603050405020304" charset="0"/>
              </a:rPr>
              <a:t>）</a:t>
            </a:r>
            <a:endParaRPr lang="zh-CN" altLang="en-US" sz="3200" b="1" dirty="0">
              <a:solidFill>
                <a:schemeClr val="accent3">
                  <a:lumMod val="50000"/>
                </a:schemeClr>
              </a:solidFill>
              <a:latin typeface="Times New Roman" panose="02020603050405020304" charset="0"/>
              <a:cs typeface="Times New Roman" panose="02020603050405020304" charset="0"/>
            </a:endParaRPr>
          </a:p>
        </p:txBody>
      </p:sp>
      <p:sp>
        <p:nvSpPr>
          <p:cNvPr id="10" name="文本框 9"/>
          <p:cNvSpPr txBox="1"/>
          <p:nvPr/>
        </p:nvSpPr>
        <p:spPr>
          <a:xfrm>
            <a:off x="5547360" y="4710430"/>
            <a:ext cx="2068195" cy="807085"/>
          </a:xfrm>
          <a:prstGeom prst="rect">
            <a:avLst/>
          </a:prstGeom>
          <a:solidFill>
            <a:srgbClr val="91BFF4"/>
          </a:solidFill>
        </p:spPr>
        <p:txBody>
          <a:bodyPr wrap="square" lIns="68580" tIns="34290" rIns="68580" bIns="34290" rtlCol="0" anchor="t">
            <a:spAutoFit/>
            <a:scene3d>
              <a:camera prst="orthographicFront"/>
              <a:lightRig rig="threePt" dir="t"/>
            </a:scene3d>
          </a:bodyPr>
          <a:lstStyle/>
          <a:p>
            <a:pPr algn="ctr"/>
            <a:r>
              <a:rPr lang="en-US" altLang="zh-CN" sz="4800" b="1" dirty="0">
                <a:ln w="22225">
                  <a:solidFill>
                    <a:sysClr val="windowText" lastClr="000000"/>
                  </a:solidFill>
                  <a:prstDash val="solid"/>
                </a:ln>
                <a:solidFill>
                  <a:schemeClr val="tx1"/>
                </a:solidFill>
                <a:latin typeface="Bell MT" panose="02020503060305020303" pitchFamily="18" charset="0"/>
                <a:cs typeface="Comic Sans MS" panose="030F0702030302020204" charset="0"/>
              </a:rPr>
              <a:t>Part 3 </a:t>
            </a:r>
            <a:endParaRPr lang="en-US" altLang="zh-CN" sz="4800" b="1" dirty="0">
              <a:ln w="22225">
                <a:solidFill>
                  <a:sysClr val="windowText" lastClr="000000"/>
                </a:solidFill>
                <a:prstDash val="solid"/>
              </a:ln>
              <a:solidFill>
                <a:schemeClr val="tx1"/>
              </a:solidFill>
              <a:latin typeface="Bell MT" panose="02020503060305020303" pitchFamily="18" charset="0"/>
              <a:cs typeface="Comic Sans MS" panose="030F0702030302020204" charset="0"/>
            </a:endParaRPr>
          </a:p>
        </p:txBody>
      </p:sp>
      <p:sp>
        <p:nvSpPr>
          <p:cNvPr id="11" name="矩形 10"/>
          <p:cNvSpPr/>
          <p:nvPr/>
        </p:nvSpPr>
        <p:spPr>
          <a:xfrm>
            <a:off x="5694045" y="5442585"/>
            <a:ext cx="4714240" cy="583565"/>
          </a:xfrm>
          <a:prstGeom prst="rect">
            <a:avLst/>
          </a:prstGeom>
        </p:spPr>
        <p:txBody>
          <a:bodyPr wrap="square">
            <a:spAutoFit/>
          </a:bodyPr>
          <a:lstStyle/>
          <a:p>
            <a:r>
              <a:rPr lang="en-US" altLang="zh-CN" sz="3200" b="1" dirty="0">
                <a:solidFill>
                  <a:srgbClr val="C00000"/>
                </a:solidFill>
                <a:latin typeface="Times New Roman" panose="02020603050405020304" charset="0"/>
                <a:cs typeface="Times New Roman" panose="02020603050405020304" charset="0"/>
              </a:rPr>
              <a:t>Your opinion</a:t>
            </a:r>
            <a:r>
              <a:rPr lang="en-US" altLang="zh-CN" sz="3200" b="1" dirty="0">
                <a:solidFill>
                  <a:schemeClr val="accent3">
                    <a:lumMod val="50000"/>
                  </a:schemeClr>
                </a:solidFill>
                <a:latin typeface="Times New Roman" panose="02020603050405020304" charset="0"/>
                <a:cs typeface="Times New Roman" panose="02020603050405020304" charset="0"/>
              </a:rPr>
              <a:t> on the story</a:t>
            </a:r>
            <a:endParaRPr lang="en-US" altLang="zh-CN" sz="3200" b="1" dirty="0">
              <a:solidFill>
                <a:schemeClr val="accent3">
                  <a:lumMod val="50000"/>
                </a:schemeClr>
              </a:solidFill>
              <a:latin typeface="Times New Roman" panose="02020603050405020304" charset="0"/>
              <a:cs typeface="Times New Roman" panose="02020603050405020304" charset="0"/>
            </a:endParaRPr>
          </a:p>
        </p:txBody>
      </p:sp>
      <p:sp>
        <p:nvSpPr>
          <p:cNvPr id="12" name="矩形 11"/>
          <p:cNvSpPr/>
          <p:nvPr/>
        </p:nvSpPr>
        <p:spPr>
          <a:xfrm>
            <a:off x="5949950" y="5781675"/>
            <a:ext cx="5416550" cy="977265"/>
          </a:xfrm>
          <a:prstGeom prst="rect">
            <a:avLst/>
          </a:prstGeom>
        </p:spPr>
        <p:txBody>
          <a:bodyPr wrap="square">
            <a:spAutoFit/>
          </a:bodyPr>
          <a:lstStyle/>
          <a:p>
            <a:pPr>
              <a:lnSpc>
                <a:spcPct val="90000"/>
              </a:lnSpc>
            </a:pPr>
            <a:r>
              <a:rPr lang="en-US" altLang="zh-CN" sz="32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like or not</a:t>
            </a:r>
            <a:r>
              <a:rPr lang="zh-CN" altLang="en-US" sz="2800" b="1" dirty="0">
                <a:solidFill>
                  <a:schemeClr val="accent3">
                    <a:lumMod val="50000"/>
                  </a:schemeClr>
                </a:solidFill>
                <a:latin typeface="Times New Roman" panose="02020603050405020304" charset="0"/>
                <a:cs typeface="Times New Roman" panose="02020603050405020304" charset="0"/>
              </a:rPr>
              <a:t>，</a:t>
            </a:r>
            <a:r>
              <a:rPr lang="en-US" altLang="zh-CN" sz="2800" b="1" dirty="0">
                <a:solidFill>
                  <a:schemeClr val="accent3">
                    <a:lumMod val="50000"/>
                  </a:schemeClr>
                </a:solidFill>
                <a:latin typeface="Times New Roman" panose="02020603050405020304" charset="0"/>
                <a:cs typeface="Times New Roman" panose="02020603050405020304" charset="0"/>
              </a:rPr>
              <a:t>reasons</a:t>
            </a:r>
            <a:r>
              <a:rPr lang="zh-CN" altLang="en-US" sz="2800" b="1" dirty="0">
                <a:solidFill>
                  <a:schemeClr val="accent3">
                    <a:lumMod val="50000"/>
                  </a:schemeClr>
                </a:solidFill>
                <a:latin typeface="Times New Roman" panose="02020603050405020304" charset="0"/>
                <a:cs typeface="Times New Roman" panose="02020603050405020304" charset="0"/>
              </a:rPr>
              <a:t>，</a:t>
            </a:r>
            <a:r>
              <a:rPr lang="en-US" altLang="zh-CN" sz="2800" b="1" i="1" u="sng" dirty="0">
                <a:solidFill>
                  <a:schemeClr val="accent3">
                    <a:lumMod val="5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rPr>
              <a:t>whether</a:t>
            </a:r>
            <a:r>
              <a:rPr lang="en-US" altLang="zh-CN" sz="2800" b="1" dirty="0">
                <a:solidFill>
                  <a:schemeClr val="accent3">
                    <a:lumMod val="50000"/>
                  </a:schemeClr>
                </a:solidFill>
                <a:latin typeface="Times New Roman" panose="02020603050405020304" charset="0"/>
                <a:cs typeface="Times New Roman" panose="02020603050405020304" charset="0"/>
              </a:rPr>
              <a:t> to recommend </a:t>
            </a:r>
            <a:r>
              <a:rPr lang="en-US" altLang="zh-CN" sz="2800" b="1" i="1" u="sng" dirty="0">
                <a:solidFill>
                  <a:schemeClr val="accent3">
                    <a:lumMod val="5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rPr>
              <a:t>or </a:t>
            </a:r>
            <a:r>
              <a:rPr lang="en-US" altLang="zh-CN" sz="2800" b="1" dirty="0">
                <a:solidFill>
                  <a:schemeClr val="accent3">
                    <a:lumMod val="50000"/>
                  </a:schemeClr>
                </a:solidFill>
                <a:latin typeface="Times New Roman" panose="02020603050405020304" charset="0"/>
                <a:cs typeface="Times New Roman" panose="02020603050405020304" charset="0"/>
              </a:rPr>
              <a:t>not</a:t>
            </a:r>
            <a:r>
              <a:rPr lang="zh-CN" altLang="en-US" sz="3200" b="1" dirty="0">
                <a:solidFill>
                  <a:schemeClr val="accent3">
                    <a:lumMod val="50000"/>
                  </a:schemeClr>
                </a:solidFill>
                <a:latin typeface="Times New Roman" panose="02020603050405020304" charset="0"/>
                <a:cs typeface="Times New Roman" panose="02020603050405020304" charset="0"/>
              </a:rPr>
              <a:t>）</a:t>
            </a:r>
            <a:endParaRPr lang="zh-CN" altLang="en-US" sz="3200" b="1" dirty="0">
              <a:solidFill>
                <a:schemeClr val="accent3">
                  <a:lumMod val="50000"/>
                </a:schemeClr>
              </a:solidFill>
              <a:latin typeface="Times New Roman" panose="02020603050405020304" charset="0"/>
              <a:cs typeface="Times New Roman" panose="02020603050405020304" charset="0"/>
            </a:endParaRPr>
          </a:p>
        </p:txBody>
      </p:sp>
      <p:sp>
        <p:nvSpPr>
          <p:cNvPr id="13" name="矩形 12"/>
          <p:cNvSpPr/>
          <p:nvPr/>
        </p:nvSpPr>
        <p:spPr>
          <a:xfrm>
            <a:off x="78267" y="2772727"/>
            <a:ext cx="4770858" cy="830997"/>
          </a:xfrm>
          <a:prstGeom prst="rect">
            <a:avLst/>
          </a:prstGeom>
        </p:spPr>
        <p:txBody>
          <a:bodyPr wrap="none">
            <a:spAutoFit/>
          </a:bodyPr>
          <a:lstStyle/>
          <a:p>
            <a:r>
              <a:rPr lang="en-US" altLang="zh-CN" sz="4800" b="1" dirty="0">
                <a:solidFill>
                  <a:srgbClr val="00B050"/>
                </a:solidFill>
                <a:latin typeface="Comic Sans MS" panose="030F0702030302020204" charset="0"/>
                <a:cs typeface="Comic Sans MS" panose="030F0702030302020204" charset="0"/>
              </a:rPr>
              <a:t>How</a:t>
            </a:r>
            <a:r>
              <a:rPr lang="en-US" altLang="zh-CN" sz="2800" b="1" dirty="0">
                <a:solidFill>
                  <a:srgbClr val="00B050"/>
                </a:solidFill>
                <a:latin typeface="Comic Sans MS" panose="030F0702030302020204" charset="0"/>
                <a:cs typeface="Comic Sans MS" panose="030F0702030302020204" charset="0"/>
              </a:rPr>
              <a:t> to write a review?</a:t>
            </a:r>
            <a:endParaRPr lang="en-US" altLang="zh-CN" sz="2800" b="1" dirty="0">
              <a:solidFill>
                <a:srgbClr val="00B050"/>
              </a:solidFill>
              <a:latin typeface="Comic Sans MS" panose="030F0702030302020204" charset="0"/>
              <a:cs typeface="Comic Sans MS" panose="030F0702030302020204" charset="0"/>
            </a:endParaRPr>
          </a:p>
        </p:txBody>
      </p:sp>
      <p:sp>
        <p:nvSpPr>
          <p:cNvPr id="5" name="文本框 4"/>
          <p:cNvSpPr txBox="1"/>
          <p:nvPr/>
        </p:nvSpPr>
        <p:spPr>
          <a:xfrm>
            <a:off x="159027" y="79512"/>
            <a:ext cx="1739348" cy="523220"/>
          </a:xfrm>
          <a:prstGeom prst="rect">
            <a:avLst/>
          </a:prstGeom>
          <a:solidFill>
            <a:srgbClr val="85501D"/>
          </a:solidFill>
        </p:spPr>
        <p:txBody>
          <a:bodyPr wrap="square" rtlCol="0">
            <a:spAutoFit/>
          </a:bodyPr>
          <a:lstStyle/>
          <a:p>
            <a:r>
              <a:rPr lang="en-US" altLang="zh-CN" sz="2800" b="1" dirty="0">
                <a:solidFill>
                  <a:schemeClr val="bg1"/>
                </a:solidFill>
                <a:latin typeface="Bell MT" panose="02020503060305020303" pitchFamily="18" charset="0"/>
              </a:rPr>
              <a:t>Writing </a:t>
            </a:r>
            <a:endParaRPr lang="zh-CN" altLang="en-US" sz="2800" b="1" dirty="0">
              <a:solidFill>
                <a:schemeClr val="bg1"/>
              </a:solidFill>
              <a:latin typeface="Bell MT" panose="02020503060305020303"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p:tgtEl>
                                          <p:spTgt spid="4"/>
                                        </p:tgtEl>
                                        <p:attrNameLst>
                                          <p:attrName>ppt_y</p:attrName>
                                        </p:attrNameLst>
                                      </p:cBhvr>
                                      <p:tavLst>
                                        <p:tav tm="0">
                                          <p:val>
                                            <p:strVal val="#ppt_y+#ppt_h*1.125000"/>
                                          </p:val>
                                        </p:tav>
                                        <p:tav tm="100000">
                                          <p:val>
                                            <p:strVal val="#ppt_y"/>
                                          </p:val>
                                        </p:tav>
                                      </p:tavLst>
                                    </p:anim>
                                    <p:animEffect transition="in" filter="wipe(up)">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p:tgtEl>
                                          <p:spTgt spid="7"/>
                                        </p:tgtEl>
                                        <p:attrNameLst>
                                          <p:attrName>ppt_y</p:attrName>
                                        </p:attrNameLst>
                                      </p:cBhvr>
                                      <p:tavLst>
                                        <p:tav tm="0">
                                          <p:val>
                                            <p:strVal val="#ppt_y+#ppt_h*1.125000"/>
                                          </p:val>
                                        </p:tav>
                                        <p:tav tm="100000">
                                          <p:val>
                                            <p:strVal val="#ppt_y"/>
                                          </p:val>
                                        </p:tav>
                                      </p:tavLst>
                                    </p:anim>
                                    <p:animEffect transition="in" filter="wipe(up)">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2" presetClass="entr" presetSubtype="4" fill="hold" grpId="0" nodeType="clickEffect">
                                  <p:stCondLst>
                                    <p:cond delay="0"/>
                                  </p:stCondLst>
                                  <p:childTnLst>
                                    <p:set>
                                      <p:cBhvr>
                                        <p:cTn id="51" dur="1" fill="hold">
                                          <p:stCondLst>
                                            <p:cond delay="0"/>
                                          </p:stCondLst>
                                        </p:cTn>
                                        <p:tgtEl>
                                          <p:spTgt spid="10"/>
                                        </p:tgtEl>
                                        <p:attrNameLst>
                                          <p:attrName>style.visibility</p:attrName>
                                        </p:attrNameLst>
                                      </p:cBhvr>
                                      <p:to>
                                        <p:strVal val="visible"/>
                                      </p:to>
                                    </p:set>
                                    <p:anim calcmode="lin" valueType="num">
                                      <p:cBhvr additive="base">
                                        <p:cTn id="52" dur="500"/>
                                        <p:tgtEl>
                                          <p:spTgt spid="10"/>
                                        </p:tgtEl>
                                        <p:attrNameLst>
                                          <p:attrName>ppt_y</p:attrName>
                                        </p:attrNameLst>
                                      </p:cBhvr>
                                      <p:tavLst>
                                        <p:tav tm="0">
                                          <p:val>
                                            <p:strVal val="#ppt_y+#ppt_h*1.125000"/>
                                          </p:val>
                                        </p:tav>
                                        <p:tav tm="100000">
                                          <p:val>
                                            <p:strVal val="#ppt_y"/>
                                          </p:val>
                                        </p:tav>
                                      </p:tavLst>
                                    </p:anim>
                                    <p:animEffect transition="in" filter="wipe(up)">
                                      <p:cBhvr>
                                        <p:cTn id="53" dur="500"/>
                                        <p:tgtEl>
                                          <p:spTgt spid="10"/>
                                        </p:tgtEl>
                                      </p:cBhvr>
                                    </p:animEffect>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11"/>
                                        </p:tgtEl>
                                        <p:attrNameLst>
                                          <p:attrName>style.visibility</p:attrName>
                                        </p:attrNameLst>
                                      </p:cBhvr>
                                      <p:to>
                                        <p:strVal val="visible"/>
                                      </p:to>
                                    </p:set>
                                    <p:animEffect transition="in" filter="fade">
                                      <p:cBhvr>
                                        <p:cTn id="58" dur="1000"/>
                                        <p:tgtEl>
                                          <p:spTgt spid="11"/>
                                        </p:tgtEl>
                                      </p:cBhvr>
                                    </p:animEffect>
                                    <p:anim calcmode="lin" valueType="num">
                                      <p:cBhvr>
                                        <p:cTn id="59" dur="1000" fill="hold"/>
                                        <p:tgtEl>
                                          <p:spTgt spid="11"/>
                                        </p:tgtEl>
                                        <p:attrNameLst>
                                          <p:attrName>ppt_x</p:attrName>
                                        </p:attrNameLst>
                                      </p:cBhvr>
                                      <p:tavLst>
                                        <p:tav tm="0">
                                          <p:val>
                                            <p:strVal val="#ppt_x"/>
                                          </p:val>
                                        </p:tav>
                                        <p:tav tm="100000">
                                          <p:val>
                                            <p:strVal val="#ppt_x"/>
                                          </p:val>
                                        </p:tav>
                                      </p:tavLst>
                                    </p:anim>
                                    <p:anim calcmode="lin" valueType="num">
                                      <p:cBhvr>
                                        <p:cTn id="6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1000"/>
                                        <p:tgtEl>
                                          <p:spTgt spid="12"/>
                                        </p:tgtEl>
                                      </p:cBhvr>
                                    </p:animEffect>
                                    <p:anim calcmode="lin" valueType="num">
                                      <p:cBhvr>
                                        <p:cTn id="66" dur="1000" fill="hold"/>
                                        <p:tgtEl>
                                          <p:spTgt spid="12"/>
                                        </p:tgtEl>
                                        <p:attrNameLst>
                                          <p:attrName>ppt_x</p:attrName>
                                        </p:attrNameLst>
                                      </p:cBhvr>
                                      <p:tavLst>
                                        <p:tav tm="0">
                                          <p:val>
                                            <p:strVal val="#ppt_x"/>
                                          </p:val>
                                        </p:tav>
                                        <p:tav tm="100000">
                                          <p:val>
                                            <p:strVal val="#ppt_x"/>
                                          </p:val>
                                        </p:tav>
                                      </p:tavLst>
                                    </p:anim>
                                    <p:anim calcmode="lin" valueType="num">
                                      <p:cBhvr>
                                        <p:cTn id="6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6" grpId="1" animBg="1"/>
      <p:bldP spid="4" grpId="0" bldLvl="0" animBg="1"/>
      <p:bldP spid="2" grpId="0"/>
      <p:bldP spid="3" grpId="0"/>
      <p:bldP spid="7" grpId="0" bldLvl="0" animBg="1"/>
      <p:bldP spid="8" grpId="0"/>
      <p:bldP spid="9" grpId="0"/>
      <p:bldP spid="10" grpId="0" bldLvl="0" animBg="1"/>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文本框 40"/>
          <p:cNvSpPr txBox="1"/>
          <p:nvPr/>
        </p:nvSpPr>
        <p:spPr>
          <a:xfrm>
            <a:off x="4072890" y="3980180"/>
            <a:ext cx="8119110" cy="1076325"/>
          </a:xfrm>
          <a:prstGeom prst="rect">
            <a:avLst/>
          </a:prstGeom>
          <a:noFill/>
          <a:ln>
            <a:noFill/>
          </a:ln>
          <a:extLst>
            <a:ext uri="{909E8E84-426E-40DD-AFC4-6F175D3DCCD1}">
              <a14:hiddenFill xmlns:a14="http://schemas.microsoft.com/office/drawing/2010/main">
                <a:solidFill>
                  <a:schemeClr val="bg2">
                    <a:lumMod val="90000"/>
                  </a:schemeClr>
                </a:solidFill>
              </a14:hiddenFill>
            </a:ext>
          </a:extLst>
        </p:spPr>
        <p:txBody>
          <a:bodyPr wrap="square" rtlCol="0">
            <a:spAutoFit/>
          </a:bodyPr>
          <a:lstStyle/>
          <a:p>
            <a:pPr algn="ctr"/>
            <a:r>
              <a:rPr lang="en-US" altLang="zh-CN" sz="3200" b="1">
                <a:ln w="11430"/>
                <a:solidFill>
                  <a:schemeClr val="tx1"/>
                </a:solidFill>
                <a:effectLst>
                  <a:outerShdw blurRad="50800" dist="39000" dir="5460000" algn="tl">
                    <a:srgbClr val="000000">
                      <a:alpha val="38000"/>
                    </a:srgbClr>
                  </a:outerShdw>
                </a:effectLst>
                <a:latin typeface="Impact" panose="020B0806030902050204" charset="0"/>
                <a:cs typeface="Impact" panose="020B0806030902050204" charset="0"/>
                <a:sym typeface="+mn-ea"/>
              </a:rPr>
              <a:t>Can you write the second para of your review?(use various sentence)</a:t>
            </a:r>
            <a:endParaRPr lang="en-US" altLang="zh-CN" sz="3200" b="1">
              <a:ln w="11430"/>
              <a:solidFill>
                <a:schemeClr val="tx1"/>
              </a:solidFill>
              <a:effectLst>
                <a:outerShdw blurRad="50800" dist="39000" dir="5460000" algn="tl">
                  <a:srgbClr val="000000">
                    <a:alpha val="38000"/>
                  </a:srgbClr>
                </a:outerShdw>
              </a:effectLst>
              <a:latin typeface="Impact" panose="020B0806030902050204" charset="0"/>
              <a:cs typeface="Impact" panose="020B0806030902050204" charset="0"/>
              <a:sym typeface="+mn-ea"/>
            </a:endParaRPr>
          </a:p>
        </p:txBody>
      </p:sp>
      <p:sp>
        <p:nvSpPr>
          <p:cNvPr id="13" name="文本框 12"/>
          <p:cNvSpPr txBox="1"/>
          <p:nvPr>
            <p:custDataLst>
              <p:tags r:id="rId1"/>
            </p:custDataLst>
          </p:nvPr>
        </p:nvSpPr>
        <p:spPr>
          <a:xfrm>
            <a:off x="0" y="0"/>
            <a:ext cx="4975860" cy="818515"/>
          </a:xfrm>
          <a:prstGeom prst="rect">
            <a:avLst/>
          </a:prstGeom>
          <a:gradFill>
            <a:gsLst>
              <a:gs pos="0">
                <a:srgbClr val="14CD68"/>
              </a:gs>
              <a:gs pos="100000">
                <a:srgbClr val="035C7D"/>
              </a:gs>
            </a:gsLst>
            <a:lin ang="5400000" scaled="0"/>
          </a:gradFill>
          <a:ln>
            <a:solidFill>
              <a:schemeClr val="accent1"/>
            </a:solidFill>
          </a:ln>
        </p:spPr>
        <p:txBody>
          <a:bodyPr wrap="square" lIns="63500" tIns="25400" rIns="63500" bIns="25400" rtlCol="0" anchor="ctr" anchorCtr="0"/>
          <a:lstStyle/>
          <a:p>
            <a:pPr marL="0" indent="0" algn="ctr">
              <a:lnSpc>
                <a:spcPct val="100000"/>
              </a:lnSpc>
              <a:spcBef>
                <a:spcPts val="0"/>
              </a:spcBef>
              <a:spcAft>
                <a:spcPts val="0"/>
              </a:spcAft>
              <a:buSzPct val="100000"/>
              <a:buNone/>
            </a:pPr>
            <a:r>
              <a:rPr lang="en-US" altLang="zh-CN" sz="4400" b="1" spc="460">
                <a:solidFill>
                  <a:schemeClr val="tx1"/>
                </a:solidFill>
                <a:latin typeface="华文隶书" panose="02010800040101010101" charset="-122"/>
                <a:ea typeface="华文隶书" panose="02010800040101010101" charset="-122"/>
                <a:cs typeface="Broadway" panose="04040905080B02020502" charset="0"/>
                <a:sym typeface="+mn-ea"/>
              </a:rPr>
              <a:t>Read For Analysis</a:t>
            </a:r>
            <a:endParaRPr lang="en-US" altLang="zh-CN" sz="4400" b="1" spc="460">
              <a:solidFill>
                <a:schemeClr val="tx1"/>
              </a:solidFill>
              <a:latin typeface="华文隶书" panose="02010800040101010101" charset="-122"/>
              <a:ea typeface="华文隶书" panose="02010800040101010101" charset="-122"/>
              <a:cs typeface="Broadway" panose="04040905080B02020502" charset="0"/>
              <a:sym typeface="+mn-ea"/>
            </a:endParaRPr>
          </a:p>
        </p:txBody>
      </p:sp>
      <p:grpSp>
        <p:nvGrpSpPr>
          <p:cNvPr id="2" name="组合 1"/>
          <p:cNvGrpSpPr/>
          <p:nvPr/>
        </p:nvGrpSpPr>
        <p:grpSpPr>
          <a:xfrm>
            <a:off x="-368935" y="3141345"/>
            <a:ext cx="5980336" cy="3525520"/>
            <a:chOff x="4755" y="3765"/>
            <a:chExt cx="11051" cy="6034"/>
          </a:xfrm>
        </p:grpSpPr>
        <p:sp>
          <p:nvSpPr>
            <p:cNvPr id="7" name="任意多边形: 形状 321"/>
            <p:cNvSpPr/>
            <p:nvPr>
              <p:custDataLst>
                <p:tags r:id="rId2"/>
              </p:custDataLst>
            </p:nvPr>
          </p:nvSpPr>
          <p:spPr>
            <a:xfrm>
              <a:off x="4755" y="3765"/>
              <a:ext cx="11051" cy="6034"/>
            </a:xfrm>
            <a:custGeom>
              <a:avLst/>
              <a:gdLst>
                <a:gd name="connsiteX0" fmla="*/ 2571849 w 5400983"/>
                <a:gd name="connsiteY0" fmla="*/ 4341855 h 4497671"/>
                <a:gd name="connsiteX1" fmla="*/ 2599675 w 5400983"/>
                <a:gd name="connsiteY1" fmla="*/ 4350401 h 4497671"/>
                <a:gd name="connsiteX2" fmla="*/ 2539070 w 5400983"/>
                <a:gd name="connsiteY2" fmla="*/ 4352602 h 4497671"/>
                <a:gd name="connsiteX3" fmla="*/ 2539417 w 5400983"/>
                <a:gd name="connsiteY3" fmla="*/ 4352602 h 4497671"/>
                <a:gd name="connsiteX4" fmla="*/ 2571849 w 5400983"/>
                <a:gd name="connsiteY4" fmla="*/ 4341855 h 4497671"/>
                <a:gd name="connsiteX5" fmla="*/ 2755043 w 5400983"/>
                <a:gd name="connsiteY5" fmla="*/ 4316583 h 4497671"/>
                <a:gd name="connsiteX6" fmla="*/ 2770831 w 5400983"/>
                <a:gd name="connsiteY6" fmla="*/ 4319345 h 4497671"/>
                <a:gd name="connsiteX7" fmla="*/ 2771179 w 5400983"/>
                <a:gd name="connsiteY7" fmla="*/ 4319345 h 4497671"/>
                <a:gd name="connsiteX8" fmla="*/ 2706286 w 5400983"/>
                <a:gd name="connsiteY8" fmla="*/ 4332439 h 4497671"/>
                <a:gd name="connsiteX9" fmla="*/ 2755043 w 5400983"/>
                <a:gd name="connsiteY9" fmla="*/ 4316583 h 4497671"/>
                <a:gd name="connsiteX10" fmla="*/ 2908498 w 5400983"/>
                <a:gd name="connsiteY10" fmla="*/ 4291736 h 4497671"/>
                <a:gd name="connsiteX11" fmla="*/ 2979417 w 5400983"/>
                <a:gd name="connsiteY11" fmla="*/ 4294198 h 4497671"/>
                <a:gd name="connsiteX12" fmla="*/ 2979765 w 5400983"/>
                <a:gd name="connsiteY12" fmla="*/ 4294198 h 4497671"/>
                <a:gd name="connsiteX13" fmla="*/ 2854613 w 5400983"/>
                <a:gd name="connsiteY13" fmla="*/ 4309263 h 4497671"/>
                <a:gd name="connsiteX14" fmla="*/ 2908498 w 5400983"/>
                <a:gd name="connsiteY14" fmla="*/ 4291736 h 4497671"/>
                <a:gd name="connsiteX15" fmla="*/ 3404005 w 5400983"/>
                <a:gd name="connsiteY15" fmla="*/ 4206940 h 4497671"/>
                <a:gd name="connsiteX16" fmla="*/ 3171664 w 5400983"/>
                <a:gd name="connsiteY16" fmla="*/ 4235099 h 4497671"/>
                <a:gd name="connsiteX17" fmla="*/ 3200750 w 5400983"/>
                <a:gd name="connsiteY17" fmla="*/ 4226408 h 4497671"/>
                <a:gd name="connsiteX18" fmla="*/ 3024495 w 5400983"/>
                <a:gd name="connsiteY18" fmla="*/ 4268241 h 4497671"/>
                <a:gd name="connsiteX19" fmla="*/ 3333086 w 5400983"/>
                <a:gd name="connsiteY19" fmla="*/ 4220614 h 4497671"/>
                <a:gd name="connsiteX20" fmla="*/ 3380829 w 5400983"/>
                <a:gd name="connsiteY20" fmla="*/ 4214936 h 4497671"/>
                <a:gd name="connsiteX21" fmla="*/ 3404005 w 5400983"/>
                <a:gd name="connsiteY21" fmla="*/ 4206940 h 4497671"/>
                <a:gd name="connsiteX22" fmla="*/ 3307824 w 5400983"/>
                <a:gd name="connsiteY22" fmla="*/ 4202884 h 4497671"/>
                <a:gd name="connsiteX23" fmla="*/ 3236673 w 5400983"/>
                <a:gd name="connsiteY23" fmla="*/ 4222120 h 4497671"/>
                <a:gd name="connsiteX24" fmla="*/ 3237600 w 5400983"/>
                <a:gd name="connsiteY24" fmla="*/ 4221657 h 4497671"/>
                <a:gd name="connsiteX25" fmla="*/ 3307824 w 5400983"/>
                <a:gd name="connsiteY25" fmla="*/ 4202884 h 4497671"/>
                <a:gd name="connsiteX26" fmla="*/ 3476559 w 5400983"/>
                <a:gd name="connsiteY26" fmla="*/ 4173024 h 4497671"/>
                <a:gd name="connsiteX27" fmla="*/ 3444216 w 5400983"/>
                <a:gd name="connsiteY27" fmla="*/ 4181214 h 4497671"/>
                <a:gd name="connsiteX28" fmla="*/ 3508993 w 5400983"/>
                <a:gd name="connsiteY28" fmla="*/ 4173798 h 4497671"/>
                <a:gd name="connsiteX29" fmla="*/ 3509921 w 5400983"/>
                <a:gd name="connsiteY29" fmla="*/ 4173335 h 4497671"/>
                <a:gd name="connsiteX30" fmla="*/ 3476559 w 5400983"/>
                <a:gd name="connsiteY30" fmla="*/ 4173024 h 4497671"/>
                <a:gd name="connsiteX31" fmla="*/ 3997895 w 5400983"/>
                <a:gd name="connsiteY31" fmla="*/ 4114583 h 4497671"/>
                <a:gd name="connsiteX32" fmla="*/ 3933002 w 5400983"/>
                <a:gd name="connsiteY32" fmla="*/ 4127677 h 4497671"/>
                <a:gd name="connsiteX33" fmla="*/ 3997895 w 5400983"/>
                <a:gd name="connsiteY33" fmla="*/ 4114583 h 4497671"/>
                <a:gd name="connsiteX34" fmla="*/ 5288027 w 5400983"/>
                <a:gd name="connsiteY34" fmla="*/ 3830747 h 4497671"/>
                <a:gd name="connsiteX35" fmla="*/ 5298307 w 5400983"/>
                <a:gd name="connsiteY35" fmla="*/ 3834674 h 4497671"/>
                <a:gd name="connsiteX36" fmla="*/ 5292750 w 5400983"/>
                <a:gd name="connsiteY36" fmla="*/ 3875984 h 4497671"/>
                <a:gd name="connsiteX37" fmla="*/ 5290387 w 5400983"/>
                <a:gd name="connsiteY37" fmla="*/ 3846749 h 4497671"/>
                <a:gd name="connsiteX38" fmla="*/ 5287535 w 5400983"/>
                <a:gd name="connsiteY38" fmla="*/ 3830559 h 4497671"/>
                <a:gd name="connsiteX39" fmla="*/ 5287999 w 5400983"/>
                <a:gd name="connsiteY39" fmla="*/ 3830559 h 4497671"/>
                <a:gd name="connsiteX40" fmla="*/ 5288027 w 5400983"/>
                <a:gd name="connsiteY40" fmla="*/ 3830747 h 4497671"/>
                <a:gd name="connsiteX41" fmla="*/ 5313377 w 5400983"/>
                <a:gd name="connsiteY41" fmla="*/ 3622552 h 4497671"/>
                <a:gd name="connsiteX42" fmla="*/ 5312450 w 5400983"/>
                <a:gd name="connsiteY42" fmla="*/ 3623016 h 4497671"/>
                <a:gd name="connsiteX43" fmla="*/ 5312703 w 5400983"/>
                <a:gd name="connsiteY43" fmla="*/ 3623524 h 4497671"/>
                <a:gd name="connsiteX44" fmla="*/ 5306743 w 5400983"/>
                <a:gd name="connsiteY44" fmla="*/ 3632112 h 4497671"/>
                <a:gd name="connsiteX45" fmla="*/ 5303759 w 5400983"/>
                <a:gd name="connsiteY45" fmla="*/ 3644106 h 4497671"/>
                <a:gd name="connsiteX46" fmla="*/ 5316853 w 5400983"/>
                <a:gd name="connsiteY46" fmla="*/ 3652797 h 4497671"/>
                <a:gd name="connsiteX47" fmla="*/ 5316674 w 5400983"/>
                <a:gd name="connsiteY47" fmla="*/ 3631499 h 4497671"/>
                <a:gd name="connsiteX48" fmla="*/ 5312703 w 5400983"/>
                <a:gd name="connsiteY48" fmla="*/ 3623524 h 4497671"/>
                <a:gd name="connsiteX49" fmla="*/ 5315811 w 5400983"/>
                <a:gd name="connsiteY49" fmla="*/ 3591380 h 4497671"/>
                <a:gd name="connsiteX50" fmla="*/ 5287419 w 5400983"/>
                <a:gd name="connsiteY50" fmla="*/ 3615483 h 4497671"/>
                <a:gd name="connsiteX51" fmla="*/ 5288347 w 5400983"/>
                <a:gd name="connsiteY51" fmla="*/ 3615367 h 4497671"/>
                <a:gd name="connsiteX52" fmla="*/ 5315811 w 5400983"/>
                <a:gd name="connsiteY52" fmla="*/ 3591380 h 4497671"/>
                <a:gd name="connsiteX53" fmla="*/ 5279627 w 5400983"/>
                <a:gd name="connsiteY53" fmla="*/ 3577880 h 4497671"/>
                <a:gd name="connsiteX54" fmla="*/ 5260419 w 5400983"/>
                <a:gd name="connsiteY54" fmla="*/ 3582805 h 4497671"/>
                <a:gd name="connsiteX55" fmla="*/ 5266561 w 5400983"/>
                <a:gd name="connsiteY55" fmla="*/ 3592307 h 4497671"/>
                <a:gd name="connsiteX56" fmla="*/ 5267488 w 5400983"/>
                <a:gd name="connsiteY56" fmla="*/ 3592191 h 4497671"/>
                <a:gd name="connsiteX57" fmla="*/ 5297269 w 5400983"/>
                <a:gd name="connsiteY57" fmla="*/ 3588599 h 4497671"/>
                <a:gd name="connsiteX58" fmla="*/ 5279627 w 5400983"/>
                <a:gd name="connsiteY58" fmla="*/ 3577880 h 4497671"/>
                <a:gd name="connsiteX59" fmla="*/ 5116843 w 5400983"/>
                <a:gd name="connsiteY59" fmla="*/ 3027040 h 4497671"/>
                <a:gd name="connsiteX60" fmla="*/ 5116495 w 5400983"/>
                <a:gd name="connsiteY60" fmla="*/ 3027503 h 4497671"/>
                <a:gd name="connsiteX61" fmla="*/ 5116143 w 5400983"/>
                <a:gd name="connsiteY61" fmla="*/ 3027234 h 4497671"/>
                <a:gd name="connsiteX62" fmla="*/ 5117866 w 5400983"/>
                <a:gd name="connsiteY62" fmla="*/ 3016934 h 4497671"/>
                <a:gd name="connsiteX63" fmla="*/ 5110121 w 5400983"/>
                <a:gd name="connsiteY63" fmla="*/ 3022636 h 4497671"/>
                <a:gd name="connsiteX64" fmla="*/ 5116143 w 5400983"/>
                <a:gd name="connsiteY64" fmla="*/ 3027234 h 4497671"/>
                <a:gd name="connsiteX65" fmla="*/ 5109397 w 5400983"/>
                <a:gd name="connsiteY65" fmla="*/ 3029111 h 4497671"/>
                <a:gd name="connsiteX66" fmla="*/ 5105255 w 5400983"/>
                <a:gd name="connsiteY66" fmla="*/ 3033529 h 4497671"/>
                <a:gd name="connsiteX67" fmla="*/ 5141641 w 5400983"/>
                <a:gd name="connsiteY67" fmla="*/ 3034224 h 4497671"/>
                <a:gd name="connsiteX68" fmla="*/ 5117866 w 5400983"/>
                <a:gd name="connsiteY68" fmla="*/ 3016934 h 4497671"/>
                <a:gd name="connsiteX69" fmla="*/ 5062379 w 5400983"/>
                <a:gd name="connsiteY69" fmla="*/ 2977442 h 4497671"/>
                <a:gd name="connsiteX70" fmla="*/ 5062379 w 5400983"/>
                <a:gd name="connsiteY70" fmla="*/ 2978138 h 4497671"/>
                <a:gd name="connsiteX71" fmla="*/ 5064432 w 5400983"/>
                <a:gd name="connsiteY71" fmla="*/ 2978137 h 4497671"/>
                <a:gd name="connsiteX72" fmla="*/ 5111498 w 5400983"/>
                <a:gd name="connsiteY72" fmla="*/ 2994071 h 4497671"/>
                <a:gd name="connsiteX73" fmla="*/ 5162616 w 5400983"/>
                <a:gd name="connsiteY73" fmla="*/ 3006181 h 4497671"/>
                <a:gd name="connsiteX74" fmla="*/ 5085504 w 5400983"/>
                <a:gd name="connsiteY74" fmla="*/ 2978136 h 4497671"/>
                <a:gd name="connsiteX75" fmla="*/ 5064432 w 5400983"/>
                <a:gd name="connsiteY75" fmla="*/ 2978137 h 4497671"/>
                <a:gd name="connsiteX76" fmla="*/ 5056817 w 5400983"/>
                <a:gd name="connsiteY76" fmla="*/ 2881145 h 4497671"/>
                <a:gd name="connsiteX77" fmla="*/ 5057280 w 5400983"/>
                <a:gd name="connsiteY77" fmla="*/ 2881145 h 4497671"/>
                <a:gd name="connsiteX78" fmla="*/ 5056854 w 5400983"/>
                <a:gd name="connsiteY78" fmla="*/ 2881242 h 4497671"/>
                <a:gd name="connsiteX79" fmla="*/ 5098765 w 5400983"/>
                <a:gd name="connsiteY79" fmla="*/ 2845571 h 4497671"/>
                <a:gd name="connsiteX80" fmla="*/ 5098997 w 5400983"/>
                <a:gd name="connsiteY80" fmla="*/ 2845571 h 4497671"/>
                <a:gd name="connsiteX81" fmla="*/ 5106413 w 5400983"/>
                <a:gd name="connsiteY81" fmla="*/ 2890649 h 4497671"/>
                <a:gd name="connsiteX82" fmla="*/ 5098765 w 5400983"/>
                <a:gd name="connsiteY82" fmla="*/ 2845571 h 4497671"/>
                <a:gd name="connsiteX83" fmla="*/ 5110121 w 5400983"/>
                <a:gd name="connsiteY83" fmla="*/ 2637449 h 4497671"/>
                <a:gd name="connsiteX84" fmla="*/ 5102357 w 5400983"/>
                <a:gd name="connsiteY84" fmla="*/ 2659350 h 4497671"/>
                <a:gd name="connsiteX85" fmla="*/ 5115105 w 5400983"/>
                <a:gd name="connsiteY85" fmla="*/ 2667578 h 4497671"/>
                <a:gd name="connsiteX86" fmla="*/ 5110353 w 5400983"/>
                <a:gd name="connsiteY86" fmla="*/ 2637797 h 4497671"/>
                <a:gd name="connsiteX87" fmla="*/ 5110701 w 5400983"/>
                <a:gd name="connsiteY87" fmla="*/ 2606393 h 4497671"/>
                <a:gd name="connsiteX88" fmla="*/ 5091639 w 5400983"/>
                <a:gd name="connsiteY88" fmla="*/ 2614345 h 4497671"/>
                <a:gd name="connsiteX89" fmla="*/ 5087440 w 5400983"/>
                <a:gd name="connsiteY89" fmla="*/ 2630417 h 4497671"/>
                <a:gd name="connsiteX90" fmla="*/ 5086250 w 5400983"/>
                <a:gd name="connsiteY90" fmla="*/ 2631075 h 4497671"/>
                <a:gd name="connsiteX91" fmla="*/ 5087177 w 5400983"/>
                <a:gd name="connsiteY91" fmla="*/ 2631423 h 4497671"/>
                <a:gd name="connsiteX92" fmla="*/ 5087440 w 5400983"/>
                <a:gd name="connsiteY92" fmla="*/ 2630417 h 4497671"/>
                <a:gd name="connsiteX93" fmla="*/ 5103299 w 5400983"/>
                <a:gd name="connsiteY93" fmla="*/ 2621646 h 4497671"/>
                <a:gd name="connsiteX94" fmla="*/ 5110701 w 5400983"/>
                <a:gd name="connsiteY94" fmla="*/ 2606393 h 4497671"/>
                <a:gd name="connsiteX95" fmla="*/ 5076125 w 5400983"/>
                <a:gd name="connsiteY95" fmla="*/ 2594138 h 4497671"/>
                <a:gd name="connsiteX96" fmla="*/ 5058439 w 5400983"/>
                <a:gd name="connsiteY96" fmla="*/ 2599556 h 4497671"/>
                <a:gd name="connsiteX97" fmla="*/ 5065786 w 5400983"/>
                <a:gd name="connsiteY97" fmla="*/ 2608684 h 4497671"/>
                <a:gd name="connsiteX98" fmla="*/ 5065623 w 5400983"/>
                <a:gd name="connsiteY98" fmla="*/ 2608710 h 4497671"/>
                <a:gd name="connsiteX99" fmla="*/ 5066087 w 5400983"/>
                <a:gd name="connsiteY99" fmla="*/ 2609058 h 4497671"/>
                <a:gd name="connsiteX100" fmla="*/ 5065786 w 5400983"/>
                <a:gd name="connsiteY100" fmla="*/ 2608684 h 4497671"/>
                <a:gd name="connsiteX101" fmla="*/ 5093203 w 5400983"/>
                <a:gd name="connsiteY101" fmla="*/ 2604191 h 4497671"/>
                <a:gd name="connsiteX102" fmla="*/ 5076125 w 5400983"/>
                <a:gd name="connsiteY102" fmla="*/ 2594138 h 4497671"/>
                <a:gd name="connsiteX103" fmla="*/ 4895163 w 5400983"/>
                <a:gd name="connsiteY103" fmla="*/ 2049816 h 4497671"/>
                <a:gd name="connsiteX104" fmla="*/ 4895626 w 5400983"/>
                <a:gd name="connsiteY104" fmla="*/ 2050164 h 4497671"/>
                <a:gd name="connsiteX105" fmla="*/ 4895100 w 5400983"/>
                <a:gd name="connsiteY105" fmla="*/ 2049837 h 4497671"/>
                <a:gd name="connsiteX106" fmla="*/ 4895709 w 5400983"/>
                <a:gd name="connsiteY106" fmla="*/ 2040064 h 4497671"/>
                <a:gd name="connsiteX107" fmla="*/ 4888905 w 5400983"/>
                <a:gd name="connsiteY107" fmla="*/ 2045992 h 4497671"/>
                <a:gd name="connsiteX108" fmla="*/ 4895100 w 5400983"/>
                <a:gd name="connsiteY108" fmla="*/ 2049837 h 4497671"/>
                <a:gd name="connsiteX109" fmla="*/ 4888340 w 5400983"/>
                <a:gd name="connsiteY109" fmla="*/ 2052105 h 4497671"/>
                <a:gd name="connsiteX110" fmla="*/ 4885081 w 5400983"/>
                <a:gd name="connsiteY110" fmla="*/ 2056653 h 4497671"/>
                <a:gd name="connsiteX111" fmla="*/ 4918686 w 5400983"/>
                <a:gd name="connsiteY111" fmla="*/ 2056653 h 4497671"/>
                <a:gd name="connsiteX112" fmla="*/ 4895709 w 5400983"/>
                <a:gd name="connsiteY112" fmla="*/ 2040064 h 4497671"/>
                <a:gd name="connsiteX113" fmla="*/ 4864251 w 5400983"/>
                <a:gd name="connsiteY113" fmla="*/ 2001776 h 4497671"/>
                <a:gd name="connsiteX114" fmla="*/ 4842900 w 5400983"/>
                <a:gd name="connsiteY114" fmla="*/ 2002189 h 4497671"/>
                <a:gd name="connsiteX115" fmla="*/ 4936995 w 5400983"/>
                <a:gd name="connsiteY115" fmla="*/ 2027915 h 4497671"/>
                <a:gd name="connsiteX116" fmla="*/ 4864251 w 5400983"/>
                <a:gd name="connsiteY116" fmla="*/ 2001776 h 4497671"/>
                <a:gd name="connsiteX117" fmla="*/ 4632798 w 5400983"/>
                <a:gd name="connsiteY117" fmla="*/ 1973413 h 4497671"/>
                <a:gd name="connsiteX118" fmla="*/ 4613490 w 5400983"/>
                <a:gd name="connsiteY118" fmla="*/ 1977938 h 4497671"/>
                <a:gd name="connsiteX119" fmla="*/ 4630141 w 5400983"/>
                <a:gd name="connsiteY119" fmla="*/ 1980403 h 4497671"/>
                <a:gd name="connsiteX120" fmla="*/ 4634473 w 5400983"/>
                <a:gd name="connsiteY120" fmla="*/ 1975362 h 4497671"/>
                <a:gd name="connsiteX121" fmla="*/ 4755294 w 5400983"/>
                <a:gd name="connsiteY121" fmla="*/ 1913424 h 4497671"/>
                <a:gd name="connsiteX122" fmla="*/ 4701873 w 5400983"/>
                <a:gd name="connsiteY122" fmla="*/ 1926982 h 4497671"/>
                <a:gd name="connsiteX123" fmla="*/ 4701409 w 5400983"/>
                <a:gd name="connsiteY123" fmla="*/ 1926982 h 4497671"/>
                <a:gd name="connsiteX124" fmla="*/ 4755294 w 5400983"/>
                <a:gd name="connsiteY124" fmla="*/ 1913424 h 4497671"/>
                <a:gd name="connsiteX125" fmla="*/ 4832521 w 5400983"/>
                <a:gd name="connsiteY125" fmla="*/ 1906124 h 4497671"/>
                <a:gd name="connsiteX126" fmla="*/ 4836920 w 5400983"/>
                <a:gd name="connsiteY126" fmla="*/ 1916321 h 4497671"/>
                <a:gd name="connsiteX127" fmla="*/ 4780324 w 5400983"/>
                <a:gd name="connsiteY127" fmla="*/ 1929879 h 4497671"/>
                <a:gd name="connsiteX128" fmla="*/ 4806977 w 5400983"/>
                <a:gd name="connsiteY128" fmla="*/ 1913294 h 4497671"/>
                <a:gd name="connsiteX129" fmla="*/ 4832471 w 5400983"/>
                <a:gd name="connsiteY129" fmla="*/ 1906008 h 4497671"/>
                <a:gd name="connsiteX130" fmla="*/ 4832934 w 5400983"/>
                <a:gd name="connsiteY130" fmla="*/ 1906008 h 4497671"/>
                <a:gd name="connsiteX131" fmla="*/ 4832521 w 5400983"/>
                <a:gd name="connsiteY131" fmla="*/ 1906124 h 4497671"/>
                <a:gd name="connsiteX132" fmla="*/ 4675104 w 5400983"/>
                <a:gd name="connsiteY132" fmla="*/ 1895462 h 4497671"/>
                <a:gd name="connsiteX133" fmla="*/ 4663516 w 5400983"/>
                <a:gd name="connsiteY133" fmla="*/ 1915625 h 4497671"/>
                <a:gd name="connsiteX134" fmla="*/ 4674061 w 5400983"/>
                <a:gd name="connsiteY134" fmla="*/ 1925938 h 4497671"/>
                <a:gd name="connsiteX135" fmla="*/ 4675104 w 5400983"/>
                <a:gd name="connsiteY135" fmla="*/ 1895462 h 4497671"/>
                <a:gd name="connsiteX136" fmla="*/ 4681245 w 5400983"/>
                <a:gd name="connsiteY136" fmla="*/ 1865101 h 4497671"/>
                <a:gd name="connsiteX137" fmla="*/ 4653782 w 5400983"/>
                <a:gd name="connsiteY137" fmla="*/ 1884917 h 4497671"/>
                <a:gd name="connsiteX138" fmla="*/ 4681245 w 5400983"/>
                <a:gd name="connsiteY138" fmla="*/ 1865101 h 4497671"/>
                <a:gd name="connsiteX139" fmla="*/ 4638902 w 5400983"/>
                <a:gd name="connsiteY139" fmla="*/ 1845805 h 4497671"/>
                <a:gd name="connsiteX140" fmla="*/ 4632923 w 5400983"/>
                <a:gd name="connsiteY140" fmla="*/ 1848993 h 4497671"/>
                <a:gd name="connsiteX141" fmla="*/ 4638138 w 5400983"/>
                <a:gd name="connsiteY141" fmla="*/ 1859191 h 4497671"/>
                <a:gd name="connsiteX142" fmla="*/ 4665139 w 5400983"/>
                <a:gd name="connsiteY142" fmla="*/ 1859770 h 4497671"/>
                <a:gd name="connsiteX143" fmla="*/ 4650682 w 5400983"/>
                <a:gd name="connsiteY143" fmla="*/ 1846690 h 4497671"/>
                <a:gd name="connsiteX144" fmla="*/ 4638902 w 5400983"/>
                <a:gd name="connsiteY144" fmla="*/ 1845805 h 4497671"/>
                <a:gd name="connsiteX145" fmla="*/ 745738 w 5400983"/>
                <a:gd name="connsiteY145" fmla="*/ 1509741 h 4497671"/>
                <a:gd name="connsiteX146" fmla="*/ 644645 w 5400983"/>
                <a:gd name="connsiteY146" fmla="*/ 1512474 h 4497671"/>
                <a:gd name="connsiteX147" fmla="*/ 609880 w 5400983"/>
                <a:gd name="connsiteY147" fmla="*/ 1530204 h 4497671"/>
                <a:gd name="connsiteX148" fmla="*/ 611051 w 5400983"/>
                <a:gd name="connsiteY148" fmla="*/ 1531900 h 4497671"/>
                <a:gd name="connsiteX149" fmla="*/ 699748 w 5400983"/>
                <a:gd name="connsiteY149" fmla="*/ 1520833 h 4497671"/>
                <a:gd name="connsiteX150" fmla="*/ 4572636 w 5400983"/>
                <a:gd name="connsiteY150" fmla="*/ 1269002 h 4497671"/>
                <a:gd name="connsiteX151" fmla="*/ 4564669 w 5400983"/>
                <a:gd name="connsiteY151" fmla="*/ 1273644 h 4497671"/>
                <a:gd name="connsiteX152" fmla="*/ 4570463 w 5400983"/>
                <a:gd name="connsiteY152" fmla="*/ 1278859 h 4497671"/>
                <a:gd name="connsiteX153" fmla="*/ 4558875 w 5400983"/>
                <a:gd name="connsiteY153" fmla="*/ 1283726 h 4497671"/>
                <a:gd name="connsiteX154" fmla="*/ 4592713 w 5400983"/>
                <a:gd name="connsiteY154" fmla="*/ 1289404 h 4497671"/>
                <a:gd name="connsiteX155" fmla="*/ 4572636 w 5400983"/>
                <a:gd name="connsiteY155" fmla="*/ 1269002 h 4497671"/>
                <a:gd name="connsiteX156" fmla="*/ 4525617 w 5400983"/>
                <a:gd name="connsiteY156" fmla="*/ 1222193 h 4497671"/>
                <a:gd name="connsiteX157" fmla="*/ 4615773 w 5400983"/>
                <a:gd name="connsiteY157" fmla="*/ 1264374 h 4497671"/>
                <a:gd name="connsiteX158" fmla="*/ 4525733 w 5400983"/>
                <a:gd name="connsiteY158" fmla="*/ 1222193 h 4497671"/>
                <a:gd name="connsiteX159" fmla="*/ 4377897 w 5400983"/>
                <a:gd name="connsiteY159" fmla="*/ 1168177 h 4497671"/>
                <a:gd name="connsiteX160" fmla="*/ 4349542 w 5400983"/>
                <a:gd name="connsiteY160" fmla="*/ 1172198 h 4497671"/>
                <a:gd name="connsiteX161" fmla="*/ 4328505 w 5400983"/>
                <a:gd name="connsiteY161" fmla="*/ 1177342 h 4497671"/>
                <a:gd name="connsiteX162" fmla="*/ 4338512 w 5400983"/>
                <a:gd name="connsiteY162" fmla="*/ 1178530 h 4497671"/>
                <a:gd name="connsiteX163" fmla="*/ 4411208 w 5400983"/>
                <a:gd name="connsiteY163" fmla="*/ 1169367 h 4497671"/>
                <a:gd name="connsiteX164" fmla="*/ 4404904 w 5400983"/>
                <a:gd name="connsiteY164" fmla="*/ 1169088 h 4497671"/>
                <a:gd name="connsiteX165" fmla="*/ 4377897 w 5400983"/>
                <a:gd name="connsiteY165" fmla="*/ 1168177 h 4497671"/>
                <a:gd name="connsiteX166" fmla="*/ 4809063 w 5400983"/>
                <a:gd name="connsiteY166" fmla="*/ 1032958 h 4497671"/>
                <a:gd name="connsiteX167" fmla="*/ 4813003 w 5400983"/>
                <a:gd name="connsiteY167" fmla="*/ 1078499 h 4497671"/>
                <a:gd name="connsiteX168" fmla="*/ 4809063 w 5400983"/>
                <a:gd name="connsiteY168" fmla="*/ 1032958 h 4497671"/>
                <a:gd name="connsiteX169" fmla="*/ 4838265 w 5400983"/>
                <a:gd name="connsiteY169" fmla="*/ 826342 h 4497671"/>
                <a:gd name="connsiteX170" fmla="*/ 4828183 w 5400983"/>
                <a:gd name="connsiteY170" fmla="*/ 847664 h 4497671"/>
                <a:gd name="connsiteX171" fmla="*/ 4841046 w 5400983"/>
                <a:gd name="connsiteY171" fmla="*/ 856703 h 4497671"/>
                <a:gd name="connsiteX172" fmla="*/ 4838265 w 5400983"/>
                <a:gd name="connsiteY172" fmla="*/ 826342 h 4497671"/>
                <a:gd name="connsiteX173" fmla="*/ 4841625 w 5400983"/>
                <a:gd name="connsiteY173" fmla="*/ 795170 h 4497671"/>
                <a:gd name="connsiteX174" fmla="*/ 4813582 w 5400983"/>
                <a:gd name="connsiteY174" fmla="*/ 818346 h 4497671"/>
                <a:gd name="connsiteX175" fmla="*/ 4841625 w 5400983"/>
                <a:gd name="connsiteY175" fmla="*/ 795170 h 4497671"/>
                <a:gd name="connsiteX176" fmla="*/ 4805890 w 5400983"/>
                <a:gd name="connsiteY176" fmla="*/ 780627 h 4497671"/>
                <a:gd name="connsiteX177" fmla="*/ 4786581 w 5400983"/>
                <a:gd name="connsiteY177" fmla="*/ 784973 h 4497671"/>
                <a:gd name="connsiteX178" fmla="*/ 4793419 w 5400983"/>
                <a:gd name="connsiteY178" fmla="*/ 794591 h 4497671"/>
                <a:gd name="connsiteX179" fmla="*/ 4823200 w 5400983"/>
                <a:gd name="connsiteY179" fmla="*/ 791926 h 4497671"/>
                <a:gd name="connsiteX180" fmla="*/ 4805890 w 5400983"/>
                <a:gd name="connsiteY180" fmla="*/ 780627 h 4497671"/>
                <a:gd name="connsiteX181" fmla="*/ 918770 w 5400983"/>
                <a:gd name="connsiteY181" fmla="*/ 429137 h 4497671"/>
                <a:gd name="connsiteX182" fmla="*/ 814347 w 5400983"/>
                <a:gd name="connsiteY182" fmla="*/ 448413 h 4497671"/>
                <a:gd name="connsiteX183" fmla="*/ 788006 w 5400983"/>
                <a:gd name="connsiteY183" fmla="*/ 448031 h 4497671"/>
                <a:gd name="connsiteX184" fmla="*/ 785210 w 5400983"/>
                <a:gd name="connsiteY184" fmla="*/ 447759 h 4497671"/>
                <a:gd name="connsiteX185" fmla="*/ 785210 w 5400983"/>
                <a:gd name="connsiteY185" fmla="*/ 447991 h 4497671"/>
                <a:gd name="connsiteX186" fmla="*/ 788006 w 5400983"/>
                <a:gd name="connsiteY186" fmla="*/ 448031 h 4497671"/>
                <a:gd name="connsiteX187" fmla="*/ 819366 w 5400983"/>
                <a:gd name="connsiteY187" fmla="*/ 451085 h 4497671"/>
                <a:gd name="connsiteX188" fmla="*/ 957293 w 5400983"/>
                <a:gd name="connsiteY188" fmla="*/ 430145 h 4497671"/>
                <a:gd name="connsiteX189" fmla="*/ 918770 w 5400983"/>
                <a:gd name="connsiteY189" fmla="*/ 429137 h 4497671"/>
                <a:gd name="connsiteX190" fmla="*/ 666687 w 5400983"/>
                <a:gd name="connsiteY190" fmla="*/ 420808 h 4497671"/>
                <a:gd name="connsiteX191" fmla="*/ 666783 w 5400983"/>
                <a:gd name="connsiteY191" fmla="*/ 420947 h 4497671"/>
                <a:gd name="connsiteX192" fmla="*/ 640011 w 5400983"/>
                <a:gd name="connsiteY192" fmla="*/ 422844 h 4497671"/>
                <a:gd name="connsiteX193" fmla="*/ 666687 w 5400983"/>
                <a:gd name="connsiteY193" fmla="*/ 420808 h 4497671"/>
                <a:gd name="connsiteX194" fmla="*/ 1731654 w 5400983"/>
                <a:gd name="connsiteY194" fmla="*/ 356199 h 4497671"/>
                <a:gd name="connsiteX195" fmla="*/ 1688387 w 5400983"/>
                <a:gd name="connsiteY195" fmla="*/ 368496 h 4497671"/>
                <a:gd name="connsiteX196" fmla="*/ 1777268 w 5400983"/>
                <a:gd name="connsiteY196" fmla="*/ 356329 h 4497671"/>
                <a:gd name="connsiteX197" fmla="*/ 1731654 w 5400983"/>
                <a:gd name="connsiteY197" fmla="*/ 356199 h 4497671"/>
                <a:gd name="connsiteX198" fmla="*/ 1919569 w 5400983"/>
                <a:gd name="connsiteY198" fmla="*/ 339642 h 4497671"/>
                <a:gd name="connsiteX199" fmla="*/ 1855024 w 5400983"/>
                <a:gd name="connsiteY199" fmla="*/ 355054 h 4497671"/>
                <a:gd name="connsiteX200" fmla="*/ 1919569 w 5400983"/>
                <a:gd name="connsiteY200" fmla="*/ 339642 h 4497671"/>
                <a:gd name="connsiteX201" fmla="*/ 1433144 w 5400983"/>
                <a:gd name="connsiteY201" fmla="*/ 317219 h 4497671"/>
                <a:gd name="connsiteX202" fmla="*/ 1386285 w 5400983"/>
                <a:gd name="connsiteY202" fmla="*/ 331298 h 4497671"/>
                <a:gd name="connsiteX203" fmla="*/ 1386980 w 5400983"/>
                <a:gd name="connsiteY203" fmla="*/ 331183 h 4497671"/>
                <a:gd name="connsiteX204" fmla="*/ 1487565 w 5400983"/>
                <a:gd name="connsiteY204" fmla="*/ 318088 h 4497671"/>
                <a:gd name="connsiteX205" fmla="*/ 1433144 w 5400983"/>
                <a:gd name="connsiteY205" fmla="*/ 317219 h 4497671"/>
                <a:gd name="connsiteX206" fmla="*/ 1599042 w 5400983"/>
                <a:gd name="connsiteY206" fmla="*/ 289002 h 4497671"/>
                <a:gd name="connsiteX207" fmla="*/ 1522909 w 5400983"/>
                <a:gd name="connsiteY207" fmla="*/ 310324 h 4497671"/>
                <a:gd name="connsiteX208" fmla="*/ 1612948 w 5400983"/>
                <a:gd name="connsiteY208" fmla="*/ 313337 h 4497671"/>
                <a:gd name="connsiteX209" fmla="*/ 1037020 w 5400983"/>
                <a:gd name="connsiteY209" fmla="*/ 368149 h 4497671"/>
                <a:gd name="connsiteX210" fmla="*/ 680569 w 5400983"/>
                <a:gd name="connsiteY210" fmla="*/ 394454 h 4497671"/>
                <a:gd name="connsiteX211" fmla="*/ 757051 w 5400983"/>
                <a:gd name="connsiteY211" fmla="*/ 378694 h 4497671"/>
                <a:gd name="connsiteX212" fmla="*/ 555418 w 5400983"/>
                <a:gd name="connsiteY212" fmla="*/ 398278 h 4497671"/>
                <a:gd name="connsiteX213" fmla="*/ 616256 w 5400983"/>
                <a:gd name="connsiteY213" fmla="*/ 414269 h 4497671"/>
                <a:gd name="connsiteX214" fmla="*/ 413580 w 5400983"/>
                <a:gd name="connsiteY214" fmla="*/ 418325 h 4497671"/>
                <a:gd name="connsiteX215" fmla="*/ 1226137 w 5400983"/>
                <a:gd name="connsiteY215" fmla="*/ 338483 h 4497671"/>
                <a:gd name="connsiteX216" fmla="*/ 1219618 w 5400983"/>
                <a:gd name="connsiteY216" fmla="*/ 343282 h 4497671"/>
                <a:gd name="connsiteX217" fmla="*/ 1208639 w 5400983"/>
                <a:gd name="connsiteY217" fmla="*/ 344973 h 4497671"/>
                <a:gd name="connsiteX218" fmla="*/ 1207944 w 5400983"/>
                <a:gd name="connsiteY218" fmla="*/ 345088 h 4497671"/>
                <a:gd name="connsiteX219" fmla="*/ 1219170 w 5400983"/>
                <a:gd name="connsiteY219" fmla="*/ 343611 h 4497671"/>
                <a:gd name="connsiteX220" fmla="*/ 1219618 w 5400983"/>
                <a:gd name="connsiteY220" fmla="*/ 343282 h 4497671"/>
                <a:gd name="connsiteX221" fmla="*/ 1282660 w 5400983"/>
                <a:gd name="connsiteY221" fmla="*/ 333571 h 4497671"/>
                <a:gd name="connsiteX222" fmla="*/ 1599042 w 5400983"/>
                <a:gd name="connsiteY222" fmla="*/ 289002 h 4497671"/>
                <a:gd name="connsiteX223" fmla="*/ 1833340 w 5400983"/>
                <a:gd name="connsiteY223" fmla="*/ 286062 h 4497671"/>
                <a:gd name="connsiteX224" fmla="*/ 1873449 w 5400983"/>
                <a:gd name="connsiteY224" fmla="*/ 287264 h 4497671"/>
                <a:gd name="connsiteX225" fmla="*/ 1796967 w 5400983"/>
                <a:gd name="connsiteY225" fmla="*/ 303719 h 4497671"/>
                <a:gd name="connsiteX226" fmla="*/ 1833340 w 5400983"/>
                <a:gd name="connsiteY226" fmla="*/ 286062 h 4497671"/>
                <a:gd name="connsiteX227" fmla="*/ 1746211 w 5400983"/>
                <a:gd name="connsiteY227" fmla="*/ 266753 h 4497671"/>
                <a:gd name="connsiteX228" fmla="*/ 1693949 w 5400983"/>
                <a:gd name="connsiteY228" fmla="*/ 286221 h 4497671"/>
                <a:gd name="connsiteX229" fmla="*/ 1713649 w 5400983"/>
                <a:gd name="connsiteY229" fmla="*/ 310440 h 4497671"/>
                <a:gd name="connsiteX230" fmla="*/ 1713765 w 5400983"/>
                <a:gd name="connsiteY230" fmla="*/ 310324 h 4497671"/>
                <a:gd name="connsiteX231" fmla="*/ 1647944 w 5400983"/>
                <a:gd name="connsiteY231" fmla="*/ 310324 h 4497671"/>
                <a:gd name="connsiteX232" fmla="*/ 1677262 w 5400983"/>
                <a:gd name="connsiteY232" fmla="*/ 302792 h 4497671"/>
                <a:gd name="connsiteX233" fmla="*/ 1610746 w 5400983"/>
                <a:gd name="connsiteY233" fmla="*/ 292826 h 4497671"/>
                <a:gd name="connsiteX234" fmla="*/ 1746211 w 5400983"/>
                <a:gd name="connsiteY234" fmla="*/ 266753 h 4497671"/>
                <a:gd name="connsiteX235" fmla="*/ 2714905 w 5400983"/>
                <a:gd name="connsiteY235" fmla="*/ 247533 h 4497671"/>
                <a:gd name="connsiteX236" fmla="*/ 2697484 w 5400983"/>
                <a:gd name="connsiteY236" fmla="*/ 259791 h 4497671"/>
                <a:gd name="connsiteX237" fmla="*/ 2609177 w 5400983"/>
                <a:gd name="connsiteY237" fmla="*/ 271736 h 4497671"/>
                <a:gd name="connsiteX238" fmla="*/ 2684708 w 5400983"/>
                <a:gd name="connsiteY238" fmla="*/ 254397 h 4497671"/>
                <a:gd name="connsiteX239" fmla="*/ 2715093 w 5400983"/>
                <a:gd name="connsiteY239" fmla="*/ 247401 h 4497671"/>
                <a:gd name="connsiteX240" fmla="*/ 2714977 w 5400983"/>
                <a:gd name="connsiteY240" fmla="*/ 247517 h 4497671"/>
                <a:gd name="connsiteX241" fmla="*/ 2714905 w 5400983"/>
                <a:gd name="connsiteY241" fmla="*/ 247533 h 4497671"/>
                <a:gd name="connsiteX242" fmla="*/ 3193102 w 5400983"/>
                <a:gd name="connsiteY242" fmla="*/ 226658 h 4497671"/>
                <a:gd name="connsiteX243" fmla="*/ 3110595 w 5400983"/>
                <a:gd name="connsiteY243" fmla="*/ 244040 h 4497671"/>
                <a:gd name="connsiteX244" fmla="*/ 3193102 w 5400983"/>
                <a:gd name="connsiteY244" fmla="*/ 226658 h 4497671"/>
                <a:gd name="connsiteX245" fmla="*/ 2814403 w 5400983"/>
                <a:gd name="connsiteY245" fmla="*/ 218662 h 4497671"/>
                <a:gd name="connsiteX246" fmla="*/ 2827613 w 5400983"/>
                <a:gd name="connsiteY246" fmla="*/ 232684 h 4497671"/>
                <a:gd name="connsiteX247" fmla="*/ 2757041 w 5400983"/>
                <a:gd name="connsiteY247" fmla="*/ 249023 h 4497671"/>
                <a:gd name="connsiteX248" fmla="*/ 2768629 w 5400983"/>
                <a:gd name="connsiteY248" fmla="*/ 237435 h 4497671"/>
                <a:gd name="connsiteX249" fmla="*/ 2750436 w 5400983"/>
                <a:gd name="connsiteY249" fmla="*/ 233959 h 4497671"/>
                <a:gd name="connsiteX250" fmla="*/ 2814403 w 5400983"/>
                <a:gd name="connsiteY250" fmla="*/ 218662 h 4497671"/>
                <a:gd name="connsiteX251" fmla="*/ 4660342 w 5400983"/>
                <a:gd name="connsiteY251" fmla="*/ 215008 h 4497671"/>
                <a:gd name="connsiteX252" fmla="*/ 4652507 w 5400983"/>
                <a:gd name="connsiteY252" fmla="*/ 220516 h 4497671"/>
                <a:gd name="connsiteX253" fmla="*/ 4658997 w 5400983"/>
                <a:gd name="connsiteY253" fmla="*/ 225036 h 4497671"/>
                <a:gd name="connsiteX254" fmla="*/ 4647409 w 5400983"/>
                <a:gd name="connsiteY254" fmla="*/ 231177 h 4497671"/>
                <a:gd name="connsiteX255" fmla="*/ 4683563 w 5400983"/>
                <a:gd name="connsiteY255" fmla="*/ 233031 h 4497671"/>
                <a:gd name="connsiteX256" fmla="*/ 4660342 w 5400983"/>
                <a:gd name="connsiteY256" fmla="*/ 215008 h 4497671"/>
                <a:gd name="connsiteX257" fmla="*/ 3343674 w 5400983"/>
                <a:gd name="connsiteY257" fmla="*/ 205653 h 4497671"/>
                <a:gd name="connsiteX258" fmla="*/ 3276536 w 5400983"/>
                <a:gd name="connsiteY258" fmla="*/ 219358 h 4497671"/>
                <a:gd name="connsiteX259" fmla="*/ 3365533 w 5400983"/>
                <a:gd name="connsiteY259" fmla="*/ 206379 h 4497671"/>
                <a:gd name="connsiteX260" fmla="*/ 3343674 w 5400983"/>
                <a:gd name="connsiteY260" fmla="*/ 205653 h 4497671"/>
                <a:gd name="connsiteX261" fmla="*/ 4606387 w 5400983"/>
                <a:gd name="connsiteY261" fmla="*/ 173816 h 4497671"/>
                <a:gd name="connsiteX262" fmla="*/ 4705465 w 5400983"/>
                <a:gd name="connsiteY262" fmla="*/ 205800 h 4497671"/>
                <a:gd name="connsiteX263" fmla="*/ 4606387 w 5400983"/>
                <a:gd name="connsiteY263" fmla="*/ 173816 h 4497671"/>
                <a:gd name="connsiteX264" fmla="*/ 3140376 w 5400983"/>
                <a:gd name="connsiteY264" fmla="*/ 165009 h 4497671"/>
                <a:gd name="connsiteX265" fmla="*/ 3272712 w 5400983"/>
                <a:gd name="connsiteY265" fmla="*/ 168718 h 4497671"/>
                <a:gd name="connsiteX266" fmla="*/ 3219523 w 5400983"/>
                <a:gd name="connsiteY266" fmla="*/ 178452 h 4497671"/>
                <a:gd name="connsiteX267" fmla="*/ 3130178 w 5400983"/>
                <a:gd name="connsiteY267" fmla="*/ 186216 h 4497671"/>
                <a:gd name="connsiteX268" fmla="*/ 3140376 w 5400983"/>
                <a:gd name="connsiteY268" fmla="*/ 165009 h 4497671"/>
                <a:gd name="connsiteX269" fmla="*/ 4091759 w 5400983"/>
                <a:gd name="connsiteY269" fmla="*/ 137314 h 4497671"/>
                <a:gd name="connsiteX270" fmla="*/ 3962320 w 5400983"/>
                <a:gd name="connsiteY270" fmla="*/ 169297 h 4497671"/>
                <a:gd name="connsiteX271" fmla="*/ 3896731 w 5400983"/>
                <a:gd name="connsiteY271" fmla="*/ 175091 h 4497671"/>
                <a:gd name="connsiteX272" fmla="*/ 4005543 w 5400983"/>
                <a:gd name="connsiteY272" fmla="*/ 175670 h 4497671"/>
                <a:gd name="connsiteX273" fmla="*/ 4040308 w 5400983"/>
                <a:gd name="connsiteY273" fmla="*/ 167443 h 4497671"/>
                <a:gd name="connsiteX274" fmla="*/ 4015509 w 5400983"/>
                <a:gd name="connsiteY274" fmla="*/ 159447 h 4497671"/>
                <a:gd name="connsiteX275" fmla="*/ 4091759 w 5400983"/>
                <a:gd name="connsiteY275" fmla="*/ 137314 h 4497671"/>
                <a:gd name="connsiteX276" fmla="*/ 3363563 w 5400983"/>
                <a:gd name="connsiteY276" fmla="*/ 115065 h 4497671"/>
                <a:gd name="connsiteX277" fmla="*/ 3269583 w 5400983"/>
                <a:gd name="connsiteY277" fmla="*/ 138241 h 4497671"/>
                <a:gd name="connsiteX278" fmla="*/ 2517631 w 5400983"/>
                <a:gd name="connsiteY278" fmla="*/ 254122 h 4497671"/>
                <a:gd name="connsiteX279" fmla="*/ 3363563 w 5400983"/>
                <a:gd name="connsiteY279" fmla="*/ 115065 h 4497671"/>
                <a:gd name="connsiteX280" fmla="*/ 4077737 w 5400983"/>
                <a:gd name="connsiteY280" fmla="*/ 108112 h 4497671"/>
                <a:gd name="connsiteX281" fmla="*/ 4060703 w 5400983"/>
                <a:gd name="connsiteY281" fmla="*/ 119700 h 4497671"/>
                <a:gd name="connsiteX282" fmla="*/ 4024896 w 5400983"/>
                <a:gd name="connsiteY282" fmla="*/ 122945 h 4497671"/>
                <a:gd name="connsiteX283" fmla="*/ 4077737 w 5400983"/>
                <a:gd name="connsiteY283" fmla="*/ 108112 h 4497671"/>
                <a:gd name="connsiteX284" fmla="*/ 3649093 w 5400983"/>
                <a:gd name="connsiteY284" fmla="*/ 84704 h 4497671"/>
                <a:gd name="connsiteX285" fmla="*/ 3494972 w 5400983"/>
                <a:gd name="connsiteY285" fmla="*/ 108460 h 4497671"/>
                <a:gd name="connsiteX286" fmla="*/ 3613286 w 5400983"/>
                <a:gd name="connsiteY286" fmla="*/ 87833 h 4497671"/>
                <a:gd name="connsiteX287" fmla="*/ 4519939 w 5400983"/>
                <a:gd name="connsiteY287" fmla="*/ 79257 h 4497671"/>
                <a:gd name="connsiteX288" fmla="*/ 4460725 w 5400983"/>
                <a:gd name="connsiteY288" fmla="*/ 89571 h 4497671"/>
                <a:gd name="connsiteX289" fmla="*/ 4519939 w 5400983"/>
                <a:gd name="connsiteY289" fmla="*/ 79257 h 4497671"/>
                <a:gd name="connsiteX290" fmla="*/ 4603953 w 5400983"/>
                <a:gd name="connsiteY290" fmla="*/ 76940 h 4497671"/>
                <a:gd name="connsiteX291" fmla="*/ 4546013 w 5400983"/>
                <a:gd name="connsiteY291" fmla="*/ 97335 h 4497671"/>
                <a:gd name="connsiteX292" fmla="*/ 4603953 w 5400983"/>
                <a:gd name="connsiteY292" fmla="*/ 76940 h 4497671"/>
                <a:gd name="connsiteX293" fmla="*/ 4341474 w 5400983"/>
                <a:gd name="connsiteY293" fmla="*/ 28090 h 4497671"/>
                <a:gd name="connsiteX294" fmla="*/ 4371149 w 5400983"/>
                <a:gd name="connsiteY294" fmla="*/ 31398 h 4497671"/>
                <a:gd name="connsiteX295" fmla="*/ 4302199 w 5400983"/>
                <a:gd name="connsiteY295" fmla="*/ 68017 h 4497671"/>
                <a:gd name="connsiteX296" fmla="*/ 4405797 w 5400983"/>
                <a:gd name="connsiteY296" fmla="*/ 84356 h 4497671"/>
                <a:gd name="connsiteX297" fmla="*/ 4222241 w 5400983"/>
                <a:gd name="connsiteY297" fmla="*/ 115876 h 4497671"/>
                <a:gd name="connsiteX298" fmla="*/ 4235104 w 5400983"/>
                <a:gd name="connsiteY298" fmla="*/ 124799 h 4497671"/>
                <a:gd name="connsiteX299" fmla="*/ 4210769 w 5400983"/>
                <a:gd name="connsiteY299" fmla="*/ 122017 h 4497671"/>
                <a:gd name="connsiteX300" fmla="*/ 4201035 w 5400983"/>
                <a:gd name="connsiteY300" fmla="*/ 148323 h 4497671"/>
                <a:gd name="connsiteX301" fmla="*/ 4497457 w 5400983"/>
                <a:gd name="connsiteY301" fmla="*/ 101970 h 4497671"/>
                <a:gd name="connsiteX302" fmla="*/ 4432797 w 5400983"/>
                <a:gd name="connsiteY302" fmla="*/ 117962 h 4497671"/>
                <a:gd name="connsiteX303" fmla="*/ 4451105 w 5400983"/>
                <a:gd name="connsiteY303" fmla="*/ 121322 h 4497671"/>
                <a:gd name="connsiteX304" fmla="*/ 4302893 w 5400983"/>
                <a:gd name="connsiteY304" fmla="*/ 144498 h 4497671"/>
                <a:gd name="connsiteX305" fmla="*/ 4505685 w 5400983"/>
                <a:gd name="connsiteY305" fmla="*/ 126653 h 4497671"/>
                <a:gd name="connsiteX306" fmla="*/ 4487376 w 5400983"/>
                <a:gd name="connsiteY306" fmla="*/ 123176 h 4497671"/>
                <a:gd name="connsiteX307" fmla="*/ 4577763 w 5400983"/>
                <a:gd name="connsiteY307" fmla="*/ 125378 h 4497671"/>
                <a:gd name="connsiteX308" fmla="*/ 4524111 w 5400983"/>
                <a:gd name="connsiteY308" fmla="*/ 130129 h 4497671"/>
                <a:gd name="connsiteX309" fmla="*/ 4566755 w 5400983"/>
                <a:gd name="connsiteY309" fmla="*/ 136618 h 4497671"/>
                <a:gd name="connsiteX310" fmla="*/ 4664442 w 5400983"/>
                <a:gd name="connsiteY310" fmla="*/ 153421 h 4497671"/>
                <a:gd name="connsiteX311" fmla="*/ 4639180 w 5400983"/>
                <a:gd name="connsiteY311" fmla="*/ 140327 h 4497671"/>
                <a:gd name="connsiteX312" fmla="*/ 4585875 w 5400983"/>
                <a:gd name="connsiteY312" fmla="*/ 150176 h 4497671"/>
                <a:gd name="connsiteX313" fmla="*/ 4602909 w 5400983"/>
                <a:gd name="connsiteY313" fmla="*/ 138588 h 4497671"/>
                <a:gd name="connsiteX314" fmla="*/ 4590510 w 5400983"/>
                <a:gd name="connsiteY314" fmla="*/ 134649 h 4497671"/>
                <a:gd name="connsiteX315" fmla="*/ 4692833 w 5400983"/>
                <a:gd name="connsiteY315" fmla="*/ 135691 h 4497671"/>
                <a:gd name="connsiteX316" fmla="*/ 4677189 w 5400983"/>
                <a:gd name="connsiteY316" fmla="*/ 162576 h 4497671"/>
                <a:gd name="connsiteX317" fmla="*/ 4775572 w 5400983"/>
                <a:gd name="connsiteY317" fmla="*/ 255976 h 4497671"/>
                <a:gd name="connsiteX318" fmla="*/ 4681129 w 5400983"/>
                <a:gd name="connsiteY318" fmla="*/ 208117 h 4497671"/>
                <a:gd name="connsiteX319" fmla="*/ 4740229 w 5400983"/>
                <a:gd name="connsiteY319" fmla="*/ 264088 h 4497671"/>
                <a:gd name="connsiteX320" fmla="*/ 4729219 w 5400983"/>
                <a:gd name="connsiteY320" fmla="*/ 275676 h 4497671"/>
                <a:gd name="connsiteX321" fmla="*/ 4698975 w 5400983"/>
                <a:gd name="connsiteY321" fmla="*/ 273242 h 4497671"/>
                <a:gd name="connsiteX322" fmla="*/ 4673365 w 5400983"/>
                <a:gd name="connsiteY322" fmla="*/ 255049 h 4497671"/>
                <a:gd name="connsiteX323" fmla="*/ 4718211 w 5400983"/>
                <a:gd name="connsiteY323" fmla="*/ 286800 h 4497671"/>
                <a:gd name="connsiteX324" fmla="*/ 4709404 w 5400983"/>
                <a:gd name="connsiteY324" fmla="*/ 323303 h 4497671"/>
                <a:gd name="connsiteX325" fmla="*/ 4663979 w 5400983"/>
                <a:gd name="connsiteY325" fmla="*/ 286453 h 4497671"/>
                <a:gd name="connsiteX326" fmla="*/ 4679623 w 5400983"/>
                <a:gd name="connsiteY326" fmla="*/ 325968 h 4497671"/>
                <a:gd name="connsiteX327" fmla="*/ 4709404 w 5400983"/>
                <a:gd name="connsiteY327" fmla="*/ 323303 h 4497671"/>
                <a:gd name="connsiteX328" fmla="*/ 4750079 w 5400983"/>
                <a:gd name="connsiteY328" fmla="*/ 375797 h 4497671"/>
                <a:gd name="connsiteX329" fmla="*/ 4758769 w 5400983"/>
                <a:gd name="connsiteY329" fmla="*/ 405694 h 4497671"/>
                <a:gd name="connsiteX330" fmla="*/ 4736173 w 5400983"/>
                <a:gd name="connsiteY330" fmla="*/ 422960 h 4497671"/>
                <a:gd name="connsiteX331" fmla="*/ 4783336 w 5400983"/>
                <a:gd name="connsiteY331" fmla="*/ 479974 h 4497671"/>
                <a:gd name="connsiteX332" fmla="*/ 4760160 w 5400983"/>
                <a:gd name="connsiteY332" fmla="*/ 491562 h 4497671"/>
                <a:gd name="connsiteX333" fmla="*/ 4782177 w 5400983"/>
                <a:gd name="connsiteY333" fmla="*/ 535597 h 4497671"/>
                <a:gd name="connsiteX334" fmla="*/ 4741271 w 5400983"/>
                <a:gd name="connsiteY334" fmla="*/ 549387 h 4497671"/>
                <a:gd name="connsiteX335" fmla="*/ 4779281 w 5400983"/>
                <a:gd name="connsiteY335" fmla="*/ 571520 h 4497671"/>
                <a:gd name="connsiteX336" fmla="*/ 4794809 w 5400983"/>
                <a:gd name="connsiteY336" fmla="*/ 610920 h 4497671"/>
                <a:gd name="connsiteX337" fmla="*/ 4842551 w 5400983"/>
                <a:gd name="connsiteY337" fmla="*/ 606748 h 4497671"/>
                <a:gd name="connsiteX338" fmla="*/ 4807787 w 5400983"/>
                <a:gd name="connsiteY338" fmla="*/ 619958 h 4497671"/>
                <a:gd name="connsiteX339" fmla="*/ 4845449 w 5400983"/>
                <a:gd name="connsiteY339" fmla="*/ 637109 h 4497671"/>
                <a:gd name="connsiteX340" fmla="*/ 4817405 w 5400983"/>
                <a:gd name="connsiteY340" fmla="*/ 660285 h 4497671"/>
                <a:gd name="connsiteX341" fmla="*/ 4911964 w 5400983"/>
                <a:gd name="connsiteY341" fmla="*/ 779411 h 4497671"/>
                <a:gd name="connsiteX342" fmla="*/ 4926680 w 5400983"/>
                <a:gd name="connsiteY342" fmla="*/ 808728 h 4497671"/>
                <a:gd name="connsiteX343" fmla="*/ 4884963 w 5400983"/>
                <a:gd name="connsiteY343" fmla="*/ 812437 h 4497671"/>
                <a:gd name="connsiteX344" fmla="*/ 4910573 w 5400983"/>
                <a:gd name="connsiteY344" fmla="*/ 830514 h 4497671"/>
                <a:gd name="connsiteX345" fmla="*/ 4880327 w 5400983"/>
                <a:gd name="connsiteY345" fmla="*/ 828197 h 4497671"/>
                <a:gd name="connsiteX346" fmla="*/ 4859123 w 5400983"/>
                <a:gd name="connsiteY346" fmla="*/ 860527 h 4497671"/>
                <a:gd name="connsiteX347" fmla="*/ 4766417 w 5400983"/>
                <a:gd name="connsiteY347" fmla="*/ 904446 h 4497671"/>
                <a:gd name="connsiteX348" fmla="*/ 4797589 w 5400983"/>
                <a:gd name="connsiteY348" fmla="*/ 916961 h 4497671"/>
                <a:gd name="connsiteX349" fmla="*/ 4802275 w 5400983"/>
                <a:gd name="connsiteY349" fmla="*/ 914183 h 4497671"/>
                <a:gd name="connsiteX350" fmla="*/ 4801776 w 5400983"/>
                <a:gd name="connsiteY350" fmla="*/ 908758 h 4497671"/>
                <a:gd name="connsiteX351" fmla="*/ 4796663 w 5400983"/>
                <a:gd name="connsiteY351" fmla="*/ 906880 h 4497671"/>
                <a:gd name="connsiteX352" fmla="*/ 4823663 w 5400983"/>
                <a:gd name="connsiteY352" fmla="*/ 940137 h 4497671"/>
                <a:gd name="connsiteX353" fmla="*/ 4866306 w 5400983"/>
                <a:gd name="connsiteY353" fmla="*/ 946627 h 4497671"/>
                <a:gd name="connsiteX354" fmla="*/ 4830499 w 5400983"/>
                <a:gd name="connsiteY354" fmla="*/ 949756 h 4497671"/>
                <a:gd name="connsiteX355" fmla="*/ 4814855 w 5400983"/>
                <a:gd name="connsiteY355" fmla="*/ 976640 h 4497671"/>
                <a:gd name="connsiteX356" fmla="*/ 4823546 w 5400983"/>
                <a:gd name="connsiteY356" fmla="*/ 1006537 h 4497671"/>
                <a:gd name="connsiteX357" fmla="*/ 4848229 w 5400983"/>
                <a:gd name="connsiteY357" fmla="*/ 1014533 h 4497671"/>
                <a:gd name="connsiteX358" fmla="*/ 4752859 w 5400983"/>
                <a:gd name="connsiteY358" fmla="*/ 1022876 h 4497671"/>
                <a:gd name="connsiteX359" fmla="*/ 4747760 w 5400983"/>
                <a:gd name="connsiteY359" fmla="*/ 1033538 h 4497671"/>
                <a:gd name="connsiteX360" fmla="*/ 4755871 w 5400983"/>
                <a:gd name="connsiteY360" fmla="*/ 1058336 h 4497671"/>
                <a:gd name="connsiteX361" fmla="*/ 4732695 w 5400983"/>
                <a:gd name="connsiteY361" fmla="*/ 1070619 h 4497671"/>
                <a:gd name="connsiteX362" fmla="*/ 4758653 w 5400983"/>
                <a:gd name="connsiteY362" fmla="*/ 1093796 h 4497671"/>
                <a:gd name="connsiteX363" fmla="*/ 4655635 w 5400983"/>
                <a:gd name="connsiteY363" fmla="*/ 1082208 h 4497671"/>
                <a:gd name="connsiteX364" fmla="*/ 4672089 w 5400983"/>
                <a:gd name="connsiteY364" fmla="*/ 1065521 h 4497671"/>
                <a:gd name="connsiteX365" fmla="*/ 4548568 w 5400983"/>
                <a:gd name="connsiteY365" fmla="*/ 1130916 h 4497671"/>
                <a:gd name="connsiteX366" fmla="*/ 4534483 w 5400983"/>
                <a:gd name="connsiteY366" fmla="*/ 1135390 h 4497671"/>
                <a:gd name="connsiteX367" fmla="*/ 4534667 w 5400983"/>
                <a:gd name="connsiteY367" fmla="*/ 1136182 h 4497671"/>
                <a:gd name="connsiteX368" fmla="*/ 4521804 w 5400983"/>
                <a:gd name="connsiteY368" fmla="*/ 1139418 h 4497671"/>
                <a:gd name="connsiteX369" fmla="*/ 4499079 w 5400983"/>
                <a:gd name="connsiteY369" fmla="*/ 1146637 h 4497671"/>
                <a:gd name="connsiteX370" fmla="*/ 4495003 w 5400983"/>
                <a:gd name="connsiteY370" fmla="*/ 1139891 h 4497671"/>
                <a:gd name="connsiteX371" fmla="*/ 4476907 w 5400983"/>
                <a:gd name="connsiteY371" fmla="*/ 1139707 h 4497671"/>
                <a:gd name="connsiteX372" fmla="*/ 4473600 w 5400983"/>
                <a:gd name="connsiteY372" fmla="*/ 1140365 h 4497671"/>
                <a:gd name="connsiteX373" fmla="*/ 4460065 w 5400983"/>
                <a:gd name="connsiteY373" fmla="*/ 1150127 h 4497671"/>
                <a:gd name="connsiteX374" fmla="*/ 4460782 w 5400983"/>
                <a:gd name="connsiteY374" fmla="*/ 1150173 h 4497671"/>
                <a:gd name="connsiteX375" fmla="*/ 4503485 w 5400983"/>
                <a:gd name="connsiteY375" fmla="*/ 1171669 h 4497671"/>
                <a:gd name="connsiteX376" fmla="*/ 4452265 w 5400983"/>
                <a:gd name="connsiteY376" fmla="*/ 1171669 h 4497671"/>
                <a:gd name="connsiteX377" fmla="*/ 4492011 w 5400983"/>
                <a:gd name="connsiteY377" fmla="*/ 1181867 h 4497671"/>
                <a:gd name="connsiteX378" fmla="*/ 4582746 w 5400983"/>
                <a:gd name="connsiteY378" fmla="*/ 1208867 h 4497671"/>
                <a:gd name="connsiteX379" fmla="*/ 4560265 w 5400983"/>
                <a:gd name="connsiteY379" fmla="*/ 1193223 h 4497671"/>
                <a:gd name="connsiteX380" fmla="*/ 4508929 w 5400983"/>
                <a:gd name="connsiteY380" fmla="*/ 1197395 h 4497671"/>
                <a:gd name="connsiteX381" fmla="*/ 4526080 w 5400983"/>
                <a:gd name="connsiteY381" fmla="*/ 1187545 h 4497671"/>
                <a:gd name="connsiteX382" fmla="*/ 4514492 w 5400983"/>
                <a:gd name="connsiteY382" fmla="*/ 1182330 h 4497671"/>
                <a:gd name="connsiteX383" fmla="*/ 4611253 w 5400983"/>
                <a:gd name="connsiteY383" fmla="*/ 1193918 h 4497671"/>
                <a:gd name="connsiteX384" fmla="*/ 4593755 w 5400983"/>
                <a:gd name="connsiteY384" fmla="*/ 1218948 h 4497671"/>
                <a:gd name="connsiteX385" fmla="*/ 4676725 w 5400983"/>
                <a:gd name="connsiteY385" fmla="*/ 1322083 h 4497671"/>
                <a:gd name="connsiteX386" fmla="*/ 4593059 w 5400983"/>
                <a:gd name="connsiteY386" fmla="*/ 1264142 h 4497671"/>
                <a:gd name="connsiteX387" fmla="*/ 4642773 w 5400983"/>
                <a:gd name="connsiteY387" fmla="*/ 1326138 h 4497671"/>
                <a:gd name="connsiteX388" fmla="*/ 4631185 w 5400983"/>
                <a:gd name="connsiteY388" fmla="*/ 1336104 h 4497671"/>
                <a:gd name="connsiteX389" fmla="*/ 4603026 w 5400983"/>
                <a:gd name="connsiteY389" fmla="*/ 1330542 h 4497671"/>
                <a:gd name="connsiteX390" fmla="*/ 4580893 w 5400983"/>
                <a:gd name="connsiteY390" fmla="*/ 1309799 h 4497671"/>
                <a:gd name="connsiteX391" fmla="*/ 4619713 w 5400983"/>
                <a:gd name="connsiteY391" fmla="*/ 1346070 h 4497671"/>
                <a:gd name="connsiteX392" fmla="*/ 4611007 w 5400983"/>
                <a:gd name="connsiteY392" fmla="*/ 1363017 h 4497671"/>
                <a:gd name="connsiteX393" fmla="*/ 4608143 w 5400983"/>
                <a:gd name="connsiteY393" fmla="*/ 1380721 h 4497671"/>
                <a:gd name="connsiteX394" fmla="*/ 4608125 w 5400983"/>
                <a:gd name="connsiteY394" fmla="*/ 1380255 h 4497671"/>
                <a:gd name="connsiteX395" fmla="*/ 4607929 w 5400983"/>
                <a:gd name="connsiteY395" fmla="*/ 1380695 h 4497671"/>
                <a:gd name="connsiteX396" fmla="*/ 4596226 w 5400983"/>
                <a:gd name="connsiteY396" fmla="*/ 1372398 h 4497671"/>
                <a:gd name="connsiteX397" fmla="*/ 4569305 w 5400983"/>
                <a:gd name="connsiteY397" fmla="*/ 1339465 h 4497671"/>
                <a:gd name="connsiteX398" fmla="*/ 4580081 w 5400983"/>
                <a:gd name="connsiteY398" fmla="*/ 1380255 h 4497671"/>
                <a:gd name="connsiteX399" fmla="*/ 4604623 w 5400983"/>
                <a:gd name="connsiteY399" fmla="*/ 1388109 h 4497671"/>
                <a:gd name="connsiteX400" fmla="*/ 4607929 w 5400983"/>
                <a:gd name="connsiteY400" fmla="*/ 1380695 h 4497671"/>
                <a:gd name="connsiteX401" fmla="*/ 4608125 w 5400983"/>
                <a:gd name="connsiteY401" fmla="*/ 1380834 h 4497671"/>
                <a:gd name="connsiteX402" fmla="*/ 4608143 w 5400983"/>
                <a:gd name="connsiteY402" fmla="*/ 1380721 h 4497671"/>
                <a:gd name="connsiteX403" fmla="*/ 4609370 w 5400983"/>
                <a:gd name="connsiteY403" fmla="*/ 1411992 h 4497671"/>
                <a:gd name="connsiteX404" fmla="*/ 4640687 w 5400983"/>
                <a:gd name="connsiteY404" fmla="*/ 1436689 h 4497671"/>
                <a:gd name="connsiteX405" fmla="*/ 4645671 w 5400983"/>
                <a:gd name="connsiteY405" fmla="*/ 1467281 h 4497671"/>
                <a:gd name="connsiteX406" fmla="*/ 4623073 w 5400983"/>
                <a:gd name="connsiteY406" fmla="*/ 1482114 h 4497671"/>
                <a:gd name="connsiteX407" fmla="*/ 4660734 w 5400983"/>
                <a:gd name="connsiteY407" fmla="*/ 1543763 h 4497671"/>
                <a:gd name="connsiteX408" fmla="*/ 4638369 w 5400983"/>
                <a:gd name="connsiteY408" fmla="*/ 1553497 h 4497671"/>
                <a:gd name="connsiteX409" fmla="*/ 4654129 w 5400983"/>
                <a:gd name="connsiteY409" fmla="*/ 1599849 h 4497671"/>
                <a:gd name="connsiteX410" fmla="*/ 4615193 w 5400983"/>
                <a:gd name="connsiteY410" fmla="*/ 1609352 h 4497671"/>
                <a:gd name="connsiteX411" fmla="*/ 4647872 w 5400983"/>
                <a:gd name="connsiteY411" fmla="*/ 1635309 h 4497671"/>
                <a:gd name="connsiteX412" fmla="*/ 4657953 w 5400983"/>
                <a:gd name="connsiteY412" fmla="*/ 1676099 h 4497671"/>
                <a:gd name="connsiteX413" fmla="*/ 4701756 w 5400983"/>
                <a:gd name="connsiteY413" fmla="*/ 1676910 h 4497671"/>
                <a:gd name="connsiteX414" fmla="*/ 4668615 w 5400983"/>
                <a:gd name="connsiteY414" fmla="*/ 1686528 h 4497671"/>
                <a:gd name="connsiteX415" fmla="*/ 4701061 w 5400983"/>
                <a:gd name="connsiteY415" fmla="*/ 1707387 h 4497671"/>
                <a:gd name="connsiteX416" fmla="*/ 4673250 w 5400983"/>
                <a:gd name="connsiteY416" fmla="*/ 1727203 h 4497671"/>
                <a:gd name="connsiteX417" fmla="*/ 4715456 w 5400983"/>
                <a:gd name="connsiteY417" fmla="*/ 1835032 h 4497671"/>
                <a:gd name="connsiteX418" fmla="*/ 4732362 w 5400983"/>
                <a:gd name="connsiteY418" fmla="*/ 1846407 h 4497671"/>
                <a:gd name="connsiteX419" fmla="*/ 4745560 w 5400983"/>
                <a:gd name="connsiteY419" fmla="*/ 1848183 h 4497671"/>
                <a:gd name="connsiteX420" fmla="*/ 4741867 w 5400983"/>
                <a:gd name="connsiteY420" fmla="*/ 1852803 h 4497671"/>
                <a:gd name="connsiteX421" fmla="*/ 4746023 w 5400983"/>
                <a:gd name="connsiteY421" fmla="*/ 1855599 h 4497671"/>
                <a:gd name="connsiteX422" fmla="*/ 4755988 w 5400983"/>
                <a:gd name="connsiteY422" fmla="*/ 1886191 h 4497671"/>
                <a:gd name="connsiteX423" fmla="*/ 4718211 w 5400983"/>
                <a:gd name="connsiteY423" fmla="*/ 1885496 h 4497671"/>
                <a:gd name="connsiteX424" fmla="*/ 4723947 w 5400983"/>
                <a:gd name="connsiteY424" fmla="*/ 1900641 h 4497671"/>
                <a:gd name="connsiteX425" fmla="*/ 4739185 w 5400983"/>
                <a:gd name="connsiteY425" fmla="*/ 1906123 h 4497671"/>
                <a:gd name="connsiteX426" fmla="*/ 4712417 w 5400983"/>
                <a:gd name="connsiteY426" fmla="*/ 1900676 h 4497671"/>
                <a:gd name="connsiteX427" fmla="*/ 4690167 w 5400983"/>
                <a:gd name="connsiteY427" fmla="*/ 1930690 h 4497671"/>
                <a:gd name="connsiteX428" fmla="*/ 4618287 w 5400983"/>
                <a:gd name="connsiteY428" fmla="*/ 1945551 h 4497671"/>
                <a:gd name="connsiteX429" fmla="*/ 4603927 w 5400983"/>
                <a:gd name="connsiteY429" fmla="*/ 1964337 h 4497671"/>
                <a:gd name="connsiteX430" fmla="*/ 4607459 w 5400983"/>
                <a:gd name="connsiteY430" fmla="*/ 1963136 h 4497671"/>
                <a:gd name="connsiteX431" fmla="*/ 4735826 w 5400983"/>
                <a:gd name="connsiteY431" fmla="*/ 1936947 h 4497671"/>
                <a:gd name="connsiteX432" fmla="*/ 4677306 w 5400983"/>
                <a:gd name="connsiteY432" fmla="*/ 1956531 h 4497671"/>
                <a:gd name="connsiteX433" fmla="*/ 4694456 w 5400983"/>
                <a:gd name="connsiteY433" fmla="*/ 1958964 h 4497671"/>
                <a:gd name="connsiteX434" fmla="*/ 4639897 w 5400983"/>
                <a:gd name="connsiteY434" fmla="*/ 1971749 h 4497671"/>
                <a:gd name="connsiteX435" fmla="*/ 4648842 w 5400983"/>
                <a:gd name="connsiteY435" fmla="*/ 1980200 h 4497671"/>
                <a:gd name="connsiteX436" fmla="*/ 4652119 w 5400983"/>
                <a:gd name="connsiteY436" fmla="*/ 1987561 h 4497671"/>
                <a:gd name="connsiteX437" fmla="*/ 4654004 w 5400983"/>
                <a:gd name="connsiteY437" fmla="*/ 1987500 h 4497671"/>
                <a:gd name="connsiteX438" fmla="*/ 4744865 w 5400983"/>
                <a:gd name="connsiteY438" fmla="*/ 1961166 h 4497671"/>
                <a:gd name="connsiteX439" fmla="*/ 4727598 w 5400983"/>
                <a:gd name="connsiteY439" fmla="*/ 1958850 h 4497671"/>
                <a:gd name="connsiteX440" fmla="*/ 4811265 w 5400983"/>
                <a:gd name="connsiteY440" fmla="*/ 1955720 h 4497671"/>
                <a:gd name="connsiteX441" fmla="*/ 4762015 w 5400983"/>
                <a:gd name="connsiteY441" fmla="*/ 1963600 h 4497671"/>
                <a:gd name="connsiteX442" fmla="*/ 4801878 w 5400983"/>
                <a:gd name="connsiteY442" fmla="*/ 1967656 h 4497671"/>
                <a:gd name="connsiteX443" fmla="*/ 4893424 w 5400983"/>
                <a:gd name="connsiteY443" fmla="*/ 1978317 h 4497671"/>
                <a:gd name="connsiteX444" fmla="*/ 4869089 w 5400983"/>
                <a:gd name="connsiteY444" fmla="*/ 1966729 h 4497671"/>
                <a:gd name="connsiteX445" fmla="*/ 4820767 w 5400983"/>
                <a:gd name="connsiteY445" fmla="*/ 1979823 h 4497671"/>
                <a:gd name="connsiteX446" fmla="*/ 4835483 w 5400983"/>
                <a:gd name="connsiteY446" fmla="*/ 1967076 h 4497671"/>
                <a:gd name="connsiteX447" fmla="*/ 4823895 w 5400983"/>
                <a:gd name="connsiteY447" fmla="*/ 1963947 h 4497671"/>
                <a:gd name="connsiteX448" fmla="*/ 4918455 w 5400983"/>
                <a:gd name="connsiteY448" fmla="*/ 1958733 h 4497671"/>
                <a:gd name="connsiteX449" fmla="*/ 4906055 w 5400983"/>
                <a:gd name="connsiteY449" fmla="*/ 1986428 h 4497671"/>
                <a:gd name="connsiteX450" fmla="*/ 5004554 w 5400983"/>
                <a:gd name="connsiteY450" fmla="*/ 2073223 h 4497671"/>
                <a:gd name="connsiteX451" fmla="*/ 4913355 w 5400983"/>
                <a:gd name="connsiteY451" fmla="*/ 2031506 h 4497671"/>
                <a:gd name="connsiteX452" fmla="*/ 4972570 w 5400983"/>
                <a:gd name="connsiteY452" fmla="*/ 2083652 h 4497671"/>
                <a:gd name="connsiteX453" fmla="*/ 4963301 w 5400983"/>
                <a:gd name="connsiteY453" fmla="*/ 2095241 h 4497671"/>
                <a:gd name="connsiteX454" fmla="*/ 4935025 w 5400983"/>
                <a:gd name="connsiteY454" fmla="*/ 2095241 h 4497671"/>
                <a:gd name="connsiteX455" fmla="*/ 4909879 w 5400983"/>
                <a:gd name="connsiteY455" fmla="*/ 2078670 h 4497671"/>
                <a:gd name="connsiteX456" fmla="*/ 4953913 w 5400983"/>
                <a:gd name="connsiteY456" fmla="*/ 2107525 h 4497671"/>
                <a:gd name="connsiteX457" fmla="*/ 4948699 w 5400983"/>
                <a:gd name="connsiteY457" fmla="*/ 2144374 h 4497671"/>
                <a:gd name="connsiteX458" fmla="*/ 4903737 w 5400983"/>
                <a:gd name="connsiteY458" fmla="*/ 2110537 h 4497671"/>
                <a:gd name="connsiteX459" fmla="*/ 4921351 w 5400983"/>
                <a:gd name="connsiteY459" fmla="*/ 2148894 h 4497671"/>
                <a:gd name="connsiteX460" fmla="*/ 4948699 w 5400983"/>
                <a:gd name="connsiteY460" fmla="*/ 2144374 h 4497671"/>
                <a:gd name="connsiteX461" fmla="*/ 4990647 w 5400983"/>
                <a:gd name="connsiteY461" fmla="*/ 2194087 h 4497671"/>
                <a:gd name="connsiteX462" fmla="*/ 5001077 w 5400983"/>
                <a:gd name="connsiteY462" fmla="*/ 2223289 h 4497671"/>
                <a:gd name="connsiteX463" fmla="*/ 4981609 w 5400983"/>
                <a:gd name="connsiteY463" fmla="*/ 2241946 h 4497671"/>
                <a:gd name="connsiteX464" fmla="*/ 5029931 w 5400983"/>
                <a:gd name="connsiteY464" fmla="*/ 2295831 h 4497671"/>
                <a:gd name="connsiteX465" fmla="*/ 5009536 w 5400983"/>
                <a:gd name="connsiteY465" fmla="*/ 2309505 h 4497671"/>
                <a:gd name="connsiteX466" fmla="*/ 5033523 w 5400983"/>
                <a:gd name="connsiteY466" fmla="*/ 2351801 h 4497671"/>
                <a:gd name="connsiteX467" fmla="*/ 4996557 w 5400983"/>
                <a:gd name="connsiteY467" fmla="*/ 2368140 h 4497671"/>
                <a:gd name="connsiteX468" fmla="*/ 5033755 w 5400983"/>
                <a:gd name="connsiteY468" fmla="*/ 2387840 h 4497671"/>
                <a:gd name="connsiteX469" fmla="*/ 5051368 w 5400983"/>
                <a:gd name="connsiteY469" fmla="*/ 2426081 h 4497671"/>
                <a:gd name="connsiteX470" fmla="*/ 5095403 w 5400983"/>
                <a:gd name="connsiteY470" fmla="*/ 2418896 h 4497671"/>
                <a:gd name="connsiteX471" fmla="*/ 5063999 w 5400983"/>
                <a:gd name="connsiteY471" fmla="*/ 2434309 h 4497671"/>
                <a:gd name="connsiteX472" fmla="*/ 5100387 w 5400983"/>
                <a:gd name="connsiteY472" fmla="*/ 2449025 h 4497671"/>
                <a:gd name="connsiteX473" fmla="*/ 5076167 w 5400983"/>
                <a:gd name="connsiteY473" fmla="*/ 2473592 h 4497671"/>
                <a:gd name="connsiteX474" fmla="*/ 5174203 w 5400983"/>
                <a:gd name="connsiteY474" fmla="*/ 2586229 h 4497671"/>
                <a:gd name="connsiteX475" fmla="*/ 5191470 w 5400983"/>
                <a:gd name="connsiteY475" fmla="*/ 2614273 h 4497671"/>
                <a:gd name="connsiteX476" fmla="*/ 5152766 w 5400983"/>
                <a:gd name="connsiteY476" fmla="*/ 2620530 h 4497671"/>
                <a:gd name="connsiteX477" fmla="*/ 5161713 w 5400983"/>
                <a:gd name="connsiteY477" fmla="*/ 2634512 h 4497671"/>
                <a:gd name="connsiteX478" fmla="*/ 5178144 w 5400983"/>
                <a:gd name="connsiteY478" fmla="*/ 2636869 h 4497671"/>
                <a:gd name="connsiteX479" fmla="*/ 5149637 w 5400983"/>
                <a:gd name="connsiteY479" fmla="*/ 2636869 h 4497671"/>
                <a:gd name="connsiteX480" fmla="*/ 5132487 w 5400983"/>
                <a:gd name="connsiteY480" fmla="*/ 2670475 h 4497671"/>
                <a:gd name="connsiteX481" fmla="*/ 5049631 w 5400983"/>
                <a:gd name="connsiteY481" fmla="*/ 2720188 h 4497671"/>
                <a:gd name="connsiteX482" fmla="*/ 5079761 w 5400983"/>
                <a:gd name="connsiteY482" fmla="*/ 2730617 h 4497671"/>
                <a:gd name="connsiteX483" fmla="*/ 5083277 w 5400983"/>
                <a:gd name="connsiteY483" fmla="*/ 2724930 h 4497671"/>
                <a:gd name="connsiteX484" fmla="*/ 5078139 w 5400983"/>
                <a:gd name="connsiteY484" fmla="*/ 2720651 h 4497671"/>
                <a:gd name="connsiteX485" fmla="*/ 5106066 w 5400983"/>
                <a:gd name="connsiteY485" fmla="*/ 2752055 h 4497671"/>
                <a:gd name="connsiteX486" fmla="*/ 5146508 w 5400983"/>
                <a:gd name="connsiteY486" fmla="*/ 2755763 h 4497671"/>
                <a:gd name="connsiteX487" fmla="*/ 5113251 w 5400983"/>
                <a:gd name="connsiteY487" fmla="*/ 2761210 h 4497671"/>
                <a:gd name="connsiteX488" fmla="*/ 5100735 w 5400983"/>
                <a:gd name="connsiteY488" fmla="*/ 2788905 h 4497671"/>
                <a:gd name="connsiteX489" fmla="*/ 5111281 w 5400983"/>
                <a:gd name="connsiteY489" fmla="*/ 2818107 h 4497671"/>
                <a:gd name="connsiteX490" fmla="*/ 5135152 w 5400983"/>
                <a:gd name="connsiteY490" fmla="*/ 2824481 h 4497671"/>
                <a:gd name="connsiteX491" fmla="*/ 5046155 w 5400983"/>
                <a:gd name="connsiteY491" fmla="*/ 2839082 h 4497671"/>
                <a:gd name="connsiteX492" fmla="*/ 5042331 w 5400983"/>
                <a:gd name="connsiteY492" fmla="*/ 2849975 h 4497671"/>
                <a:gd name="connsiteX493" fmla="*/ 5051949 w 5400983"/>
                <a:gd name="connsiteY493" fmla="*/ 2874194 h 4497671"/>
                <a:gd name="connsiteX494" fmla="*/ 5033184 w 5400983"/>
                <a:gd name="connsiteY494" fmla="*/ 2886634 h 4497671"/>
                <a:gd name="connsiteX495" fmla="*/ 5056854 w 5400983"/>
                <a:gd name="connsiteY495" fmla="*/ 2881242 h 4497671"/>
                <a:gd name="connsiteX496" fmla="*/ 5060865 w 5400983"/>
                <a:gd name="connsiteY496" fmla="*/ 2891631 h 4497671"/>
                <a:gd name="connsiteX497" fmla="*/ 5048693 w 5400983"/>
                <a:gd name="connsiteY497" fmla="*/ 2896390 h 4497671"/>
                <a:gd name="connsiteX498" fmla="*/ 5054397 w 5400983"/>
                <a:gd name="connsiteY498" fmla="*/ 2899845 h 4497671"/>
                <a:gd name="connsiteX499" fmla="*/ 5057627 w 5400983"/>
                <a:gd name="connsiteY499" fmla="*/ 2909306 h 4497671"/>
                <a:gd name="connsiteX500" fmla="*/ 5009610 w 5400983"/>
                <a:gd name="connsiteY500" fmla="*/ 2905989 h 4497671"/>
                <a:gd name="connsiteX501" fmla="*/ 5000338 w 5400983"/>
                <a:gd name="connsiteY501" fmla="*/ 2903361 h 4497671"/>
                <a:gd name="connsiteX502" fmla="*/ 4998876 w 5400983"/>
                <a:gd name="connsiteY502" fmla="*/ 2903510 h 4497671"/>
                <a:gd name="connsiteX503" fmla="*/ 4999567 w 5400983"/>
                <a:gd name="connsiteY503" fmla="*/ 2903143 h 4497671"/>
                <a:gd name="connsiteX504" fmla="*/ 4988941 w 5400983"/>
                <a:gd name="connsiteY504" fmla="*/ 2900131 h 4497671"/>
                <a:gd name="connsiteX505" fmla="*/ 4959940 w 5400983"/>
                <a:gd name="connsiteY505" fmla="*/ 2904671 h 4497671"/>
                <a:gd name="connsiteX506" fmla="*/ 4974077 w 5400983"/>
                <a:gd name="connsiteY506" fmla="*/ 2886941 h 4497671"/>
                <a:gd name="connsiteX507" fmla="*/ 4963763 w 5400983"/>
                <a:gd name="connsiteY507" fmla="*/ 2892277 h 4497671"/>
                <a:gd name="connsiteX508" fmla="*/ 4963155 w 5400983"/>
                <a:gd name="connsiteY508" fmla="*/ 2892694 h 4497671"/>
                <a:gd name="connsiteX509" fmla="*/ 4962877 w 5400983"/>
                <a:gd name="connsiteY509" fmla="*/ 2892736 h 4497671"/>
                <a:gd name="connsiteX510" fmla="*/ 4932441 w 5400983"/>
                <a:gd name="connsiteY510" fmla="*/ 2908484 h 4497671"/>
                <a:gd name="connsiteX511" fmla="*/ 4929647 w 5400983"/>
                <a:gd name="connsiteY511" fmla="*/ 2910628 h 4497671"/>
                <a:gd name="connsiteX512" fmla="*/ 4951597 w 5400983"/>
                <a:gd name="connsiteY512" fmla="*/ 2909189 h 4497671"/>
                <a:gd name="connsiteX513" fmla="*/ 4926987 w 5400983"/>
                <a:gd name="connsiteY513" fmla="*/ 2920966 h 4497671"/>
                <a:gd name="connsiteX514" fmla="*/ 4913365 w 5400983"/>
                <a:gd name="connsiteY514" fmla="*/ 2923121 h 4497671"/>
                <a:gd name="connsiteX515" fmla="*/ 4904049 w 5400983"/>
                <a:gd name="connsiteY515" fmla="*/ 2930270 h 4497671"/>
                <a:gd name="connsiteX516" fmla="*/ 4905593 w 5400983"/>
                <a:gd name="connsiteY516" fmla="*/ 2930164 h 4497671"/>
                <a:gd name="connsiteX517" fmla="*/ 4903724 w 5400983"/>
                <a:gd name="connsiteY517" fmla="*/ 2930519 h 4497671"/>
                <a:gd name="connsiteX518" fmla="*/ 4898334 w 5400983"/>
                <a:gd name="connsiteY518" fmla="*/ 2934655 h 4497671"/>
                <a:gd name="connsiteX519" fmla="*/ 4868786 w 5400983"/>
                <a:gd name="connsiteY519" fmla="*/ 2955771 h 4497671"/>
                <a:gd name="connsiteX520" fmla="*/ 4960520 w 5400983"/>
                <a:gd name="connsiteY520" fmla="*/ 2933756 h 4497671"/>
                <a:gd name="connsiteX521" fmla="*/ 4942095 w 5400983"/>
                <a:gd name="connsiteY521" fmla="*/ 2930859 h 4497671"/>
                <a:gd name="connsiteX522" fmla="*/ 5032830 w 5400983"/>
                <a:gd name="connsiteY522" fmla="*/ 2930048 h 4497671"/>
                <a:gd name="connsiteX523" fmla="*/ 4979061 w 5400983"/>
                <a:gd name="connsiteY523" fmla="*/ 2936653 h 4497671"/>
                <a:gd name="connsiteX524" fmla="*/ 5022052 w 5400983"/>
                <a:gd name="connsiteY524" fmla="*/ 2941752 h 4497671"/>
                <a:gd name="connsiteX525" fmla="*/ 5120551 w 5400983"/>
                <a:gd name="connsiteY525" fmla="*/ 2955310 h 4497671"/>
                <a:gd name="connsiteX526" fmla="*/ 5094942 w 5400983"/>
                <a:gd name="connsiteY526" fmla="*/ 2943027 h 4497671"/>
                <a:gd name="connsiteX527" fmla="*/ 5041753 w 5400983"/>
                <a:gd name="connsiteY527" fmla="*/ 2954615 h 4497671"/>
                <a:gd name="connsiteX528" fmla="*/ 5058439 w 5400983"/>
                <a:gd name="connsiteY528" fmla="*/ 2942331 h 4497671"/>
                <a:gd name="connsiteX529" fmla="*/ 5045925 w 5400983"/>
                <a:gd name="connsiteY529" fmla="*/ 2938855 h 4497671"/>
                <a:gd name="connsiteX530" fmla="*/ 5148711 w 5400983"/>
                <a:gd name="connsiteY530" fmla="*/ 2936537 h 4497671"/>
                <a:gd name="connsiteX531" fmla="*/ 5133647 w 5400983"/>
                <a:gd name="connsiteY531" fmla="*/ 2964001 h 4497671"/>
                <a:gd name="connsiteX532" fmla="*/ 5234927 w 5400983"/>
                <a:gd name="connsiteY532" fmla="*/ 3054041 h 4497671"/>
                <a:gd name="connsiteX533" fmla="*/ 5138861 w 5400983"/>
                <a:gd name="connsiteY533" fmla="*/ 3009311 h 4497671"/>
                <a:gd name="connsiteX534" fmla="*/ 5199699 w 5400983"/>
                <a:gd name="connsiteY534" fmla="*/ 3063427 h 4497671"/>
                <a:gd name="connsiteX535" fmla="*/ 5188921 w 5400983"/>
                <a:gd name="connsiteY535" fmla="*/ 3075015 h 4497671"/>
                <a:gd name="connsiteX536" fmla="*/ 5158445 w 5400983"/>
                <a:gd name="connsiteY536" fmla="*/ 3073625 h 4497671"/>
                <a:gd name="connsiteX537" fmla="*/ 5132256 w 5400983"/>
                <a:gd name="connsiteY537" fmla="*/ 3056243 h 4497671"/>
                <a:gd name="connsiteX538" fmla="*/ 5178609 w 5400983"/>
                <a:gd name="connsiteY538" fmla="*/ 3086487 h 4497671"/>
                <a:gd name="connsiteX539" fmla="*/ 5170729 w 5400983"/>
                <a:gd name="connsiteY539" fmla="*/ 3123338 h 4497671"/>
                <a:gd name="connsiteX540" fmla="*/ 5124376 w 5400983"/>
                <a:gd name="connsiteY540" fmla="*/ 3087994 h 4497671"/>
                <a:gd name="connsiteX541" fmla="*/ 5140947 w 5400983"/>
                <a:gd name="connsiteY541" fmla="*/ 3126930 h 4497671"/>
                <a:gd name="connsiteX542" fmla="*/ 5170843 w 5400983"/>
                <a:gd name="connsiteY542" fmla="*/ 3123338 h 4497671"/>
                <a:gd name="connsiteX543" fmla="*/ 5213025 w 5400983"/>
                <a:gd name="connsiteY543" fmla="*/ 3174441 h 4497671"/>
                <a:gd name="connsiteX544" fmla="*/ 5222527 w 5400983"/>
                <a:gd name="connsiteY544" fmla="*/ 3203991 h 4497671"/>
                <a:gd name="connsiteX545" fmla="*/ 5200394 w 5400983"/>
                <a:gd name="connsiteY545" fmla="*/ 3222068 h 4497671"/>
                <a:gd name="connsiteX546" fmla="*/ 5249180 w 5400983"/>
                <a:gd name="connsiteY546" fmla="*/ 3277575 h 4497671"/>
                <a:gd name="connsiteX547" fmla="*/ 5226003 w 5400983"/>
                <a:gd name="connsiteY547" fmla="*/ 3290554 h 4497671"/>
                <a:gd name="connsiteX548" fmla="*/ 5249180 w 5400983"/>
                <a:gd name="connsiteY548" fmla="*/ 3333778 h 4497671"/>
                <a:gd name="connsiteX549" fmla="*/ 5208505 w 5400983"/>
                <a:gd name="connsiteY549" fmla="*/ 3348958 h 4497671"/>
                <a:gd name="connsiteX550" fmla="*/ 5247325 w 5400983"/>
                <a:gd name="connsiteY550" fmla="*/ 3369817 h 4497671"/>
                <a:gd name="connsiteX551" fmla="*/ 5263781 w 5400983"/>
                <a:gd name="connsiteY551" fmla="*/ 3408753 h 4497671"/>
                <a:gd name="connsiteX552" fmla="*/ 5311524 w 5400983"/>
                <a:gd name="connsiteY552" fmla="*/ 3402958 h 4497671"/>
                <a:gd name="connsiteX553" fmla="*/ 5276759 w 5400983"/>
                <a:gd name="connsiteY553" fmla="*/ 3417328 h 4497671"/>
                <a:gd name="connsiteX554" fmla="*/ 5314999 w 5400983"/>
                <a:gd name="connsiteY554" fmla="*/ 3433203 h 4497671"/>
                <a:gd name="connsiteX555" fmla="*/ 5287419 w 5400983"/>
                <a:gd name="connsiteY555" fmla="*/ 3457075 h 4497671"/>
                <a:gd name="connsiteX556" fmla="*/ 5385455 w 5400983"/>
                <a:gd name="connsiteY556" fmla="*/ 3572956 h 4497671"/>
                <a:gd name="connsiteX557" fmla="*/ 5400983 w 5400983"/>
                <a:gd name="connsiteY557" fmla="*/ 3601809 h 4497671"/>
                <a:gd name="connsiteX558" fmla="*/ 5359150 w 5400983"/>
                <a:gd name="connsiteY558" fmla="*/ 3606909 h 4497671"/>
                <a:gd name="connsiteX559" fmla="*/ 5385340 w 5400983"/>
                <a:gd name="connsiteY559" fmla="*/ 3624059 h 4497671"/>
                <a:gd name="connsiteX560" fmla="*/ 5354979 w 5400983"/>
                <a:gd name="connsiteY560" fmla="*/ 3622669 h 4497671"/>
                <a:gd name="connsiteX561" fmla="*/ 5334583 w 5400983"/>
                <a:gd name="connsiteY561" fmla="*/ 3655811 h 4497671"/>
                <a:gd name="connsiteX562" fmla="*/ 5243269 w 5400983"/>
                <a:gd name="connsiteY562" fmla="*/ 3702742 h 4497671"/>
                <a:gd name="connsiteX563" fmla="*/ 5274789 w 5400983"/>
                <a:gd name="connsiteY563" fmla="*/ 3714330 h 4497671"/>
                <a:gd name="connsiteX564" fmla="*/ 5279317 w 5400983"/>
                <a:gd name="connsiteY564" fmla="*/ 3711413 h 4497671"/>
                <a:gd name="connsiteX565" fmla="*/ 5278702 w 5400983"/>
                <a:gd name="connsiteY565" fmla="*/ 3706062 h 4497671"/>
                <a:gd name="connsiteX566" fmla="*/ 5273630 w 5400983"/>
                <a:gd name="connsiteY566" fmla="*/ 3704248 h 4497671"/>
                <a:gd name="connsiteX567" fmla="*/ 5301557 w 5400983"/>
                <a:gd name="connsiteY567" fmla="*/ 3736695 h 4497671"/>
                <a:gd name="connsiteX568" fmla="*/ 5344434 w 5400983"/>
                <a:gd name="connsiteY568" fmla="*/ 3741794 h 4497671"/>
                <a:gd name="connsiteX569" fmla="*/ 5308743 w 5400983"/>
                <a:gd name="connsiteY569" fmla="*/ 3746081 h 4497671"/>
                <a:gd name="connsiteX570" fmla="*/ 5293794 w 5400983"/>
                <a:gd name="connsiteY570" fmla="*/ 3773429 h 4497671"/>
                <a:gd name="connsiteX571" fmla="*/ 5303181 w 5400983"/>
                <a:gd name="connsiteY571" fmla="*/ 3803095 h 4497671"/>
                <a:gd name="connsiteX572" fmla="*/ 5328211 w 5400983"/>
                <a:gd name="connsiteY572" fmla="*/ 3810279 h 4497671"/>
                <a:gd name="connsiteX573" fmla="*/ 5232725 w 5400983"/>
                <a:gd name="connsiteY573" fmla="*/ 3821867 h 4497671"/>
                <a:gd name="connsiteX574" fmla="*/ 5228089 w 5400983"/>
                <a:gd name="connsiteY574" fmla="*/ 3832760 h 4497671"/>
                <a:gd name="connsiteX575" fmla="*/ 5236897 w 5400983"/>
                <a:gd name="connsiteY575" fmla="*/ 3857211 h 4497671"/>
                <a:gd name="connsiteX576" fmla="*/ 5213721 w 5400983"/>
                <a:gd name="connsiteY576" fmla="*/ 3870190 h 4497671"/>
                <a:gd name="connsiteX577" fmla="*/ 5240489 w 5400983"/>
                <a:gd name="connsiteY577" fmla="*/ 3892555 h 4497671"/>
                <a:gd name="connsiteX578" fmla="*/ 5136891 w 5400983"/>
                <a:gd name="connsiteY578" fmla="*/ 3884559 h 4497671"/>
                <a:gd name="connsiteX579" fmla="*/ 5152999 w 5400983"/>
                <a:gd name="connsiteY579" fmla="*/ 3867293 h 4497671"/>
                <a:gd name="connsiteX580" fmla="*/ 4981843 w 5400983"/>
                <a:gd name="connsiteY580" fmla="*/ 3954551 h 4497671"/>
                <a:gd name="connsiteX581" fmla="*/ 4936533 w 5400983"/>
                <a:gd name="connsiteY581" fmla="*/ 3980624 h 4497671"/>
                <a:gd name="connsiteX582" fmla="*/ 4781600 w 5400983"/>
                <a:gd name="connsiteY582" fmla="*/ 3999281 h 4497671"/>
                <a:gd name="connsiteX583" fmla="*/ 4843481 w 5400983"/>
                <a:gd name="connsiteY583" fmla="*/ 4012259 h 4497671"/>
                <a:gd name="connsiteX584" fmla="*/ 4732003 w 5400983"/>
                <a:gd name="connsiteY584" fmla="*/ 4041113 h 4497671"/>
                <a:gd name="connsiteX585" fmla="*/ 4712999 w 5400983"/>
                <a:gd name="connsiteY585" fmla="*/ 4033118 h 4497671"/>
                <a:gd name="connsiteX586" fmla="*/ 4725513 w 5400983"/>
                <a:gd name="connsiteY586" fmla="*/ 4036710 h 4497671"/>
                <a:gd name="connsiteX587" fmla="*/ 4254109 w 5400983"/>
                <a:gd name="connsiteY587" fmla="*/ 4088740 h 4497671"/>
                <a:gd name="connsiteX588" fmla="*/ 4258397 w 5400983"/>
                <a:gd name="connsiteY588" fmla="*/ 4072865 h 4497671"/>
                <a:gd name="connsiteX589" fmla="*/ 4235221 w 5400983"/>
                <a:gd name="connsiteY589" fmla="*/ 4085728 h 4497671"/>
                <a:gd name="connsiteX590" fmla="*/ 4147615 w 5400983"/>
                <a:gd name="connsiteY590" fmla="*/ 4111685 h 4497671"/>
                <a:gd name="connsiteX591" fmla="*/ 4132782 w 5400983"/>
                <a:gd name="connsiteY591" fmla="*/ 4087929 h 4497671"/>
                <a:gd name="connsiteX592" fmla="*/ 4050507 w 5400983"/>
                <a:gd name="connsiteY592" fmla="*/ 4108093 h 4497671"/>
                <a:gd name="connsiteX593" fmla="*/ 4085271 w 5400983"/>
                <a:gd name="connsiteY593" fmla="*/ 4093723 h 4497671"/>
                <a:gd name="connsiteX594" fmla="*/ 4025708 w 5400983"/>
                <a:gd name="connsiteY594" fmla="*/ 4100908 h 4497671"/>
                <a:gd name="connsiteX595" fmla="*/ 4044133 w 5400983"/>
                <a:gd name="connsiteY595" fmla="*/ 4103805 h 4497671"/>
                <a:gd name="connsiteX596" fmla="*/ 4009369 w 5400983"/>
                <a:gd name="connsiteY596" fmla="*/ 4113191 h 4497671"/>
                <a:gd name="connsiteX597" fmla="*/ 4014120 w 5400983"/>
                <a:gd name="connsiteY597" fmla="*/ 4102414 h 4497671"/>
                <a:gd name="connsiteX598" fmla="*/ 3865792 w 5400983"/>
                <a:gd name="connsiteY598" fmla="*/ 4125591 h 4497671"/>
                <a:gd name="connsiteX599" fmla="*/ 3867530 w 5400983"/>
                <a:gd name="connsiteY599" fmla="*/ 4140771 h 4497671"/>
                <a:gd name="connsiteX600" fmla="*/ 3807967 w 5400983"/>
                <a:gd name="connsiteY600" fmla="*/ 4147956 h 4497671"/>
                <a:gd name="connsiteX601" fmla="*/ 3854320 w 5400983"/>
                <a:gd name="connsiteY601" fmla="*/ 4132080 h 4497671"/>
                <a:gd name="connsiteX602" fmla="*/ 3717233 w 5400983"/>
                <a:gd name="connsiteY602" fmla="*/ 4148651 h 4497671"/>
                <a:gd name="connsiteX603" fmla="*/ 3772160 w 5400983"/>
                <a:gd name="connsiteY603" fmla="*/ 4152243 h 4497671"/>
                <a:gd name="connsiteX604" fmla="*/ 3665434 w 5400983"/>
                <a:gd name="connsiteY604" fmla="*/ 4170321 h 4497671"/>
                <a:gd name="connsiteX605" fmla="*/ 3628468 w 5400983"/>
                <a:gd name="connsiteY605" fmla="*/ 4164527 h 4497671"/>
                <a:gd name="connsiteX606" fmla="*/ 3624296 w 5400983"/>
                <a:gd name="connsiteY606" fmla="*/ 4180402 h 4497671"/>
                <a:gd name="connsiteX607" fmla="*/ 3499840 w 5400983"/>
                <a:gd name="connsiteY607" fmla="*/ 4200566 h 4497671"/>
                <a:gd name="connsiteX608" fmla="*/ 3540282 w 5400983"/>
                <a:gd name="connsiteY608" fmla="*/ 4185385 h 4497671"/>
                <a:gd name="connsiteX609" fmla="*/ 3439582 w 5400983"/>
                <a:gd name="connsiteY609" fmla="*/ 4202767 h 4497671"/>
                <a:gd name="connsiteX610" fmla="*/ 3489063 w 5400983"/>
                <a:gd name="connsiteY610" fmla="*/ 4212038 h 4497671"/>
                <a:gd name="connsiteX611" fmla="*/ 3454299 w 5400983"/>
                <a:gd name="connsiteY611" fmla="*/ 4226523 h 4497671"/>
                <a:gd name="connsiteX612" fmla="*/ 3458470 w 5400983"/>
                <a:gd name="connsiteY612" fmla="*/ 4210647 h 4497671"/>
                <a:gd name="connsiteX613" fmla="*/ 3002710 w 5400983"/>
                <a:gd name="connsiteY613" fmla="*/ 4291764 h 4497671"/>
                <a:gd name="connsiteX614" fmla="*/ 3014298 w 5400983"/>
                <a:gd name="connsiteY614" fmla="*/ 4285275 h 4497671"/>
                <a:gd name="connsiteX615" fmla="*/ 2472091 w 5400983"/>
                <a:gd name="connsiteY615" fmla="*/ 4350863 h 4497671"/>
                <a:gd name="connsiteX616" fmla="*/ 2503031 w 5400983"/>
                <a:gd name="connsiteY616" fmla="*/ 4357122 h 4497671"/>
                <a:gd name="connsiteX617" fmla="*/ 2389119 w 5400983"/>
                <a:gd name="connsiteY617" fmla="*/ 4365813 h 4497671"/>
                <a:gd name="connsiteX618" fmla="*/ 2385064 w 5400983"/>
                <a:gd name="connsiteY618" fmla="*/ 4381689 h 4497671"/>
                <a:gd name="connsiteX619" fmla="*/ 2301629 w 5400983"/>
                <a:gd name="connsiteY619" fmla="*/ 4391770 h 4497671"/>
                <a:gd name="connsiteX620" fmla="*/ 2330252 w 5400983"/>
                <a:gd name="connsiteY620" fmla="*/ 4378096 h 4497671"/>
                <a:gd name="connsiteX621" fmla="*/ 1643773 w 5400983"/>
                <a:gd name="connsiteY621" fmla="*/ 4450870 h 4497671"/>
                <a:gd name="connsiteX622" fmla="*/ 1656288 w 5400983"/>
                <a:gd name="connsiteY622" fmla="*/ 4454462 h 4497671"/>
                <a:gd name="connsiteX623" fmla="*/ 1143514 w 5400983"/>
                <a:gd name="connsiteY623" fmla="*/ 4465355 h 4497671"/>
                <a:gd name="connsiteX624" fmla="*/ 1109677 w 5400983"/>
                <a:gd name="connsiteY624" fmla="*/ 4484823 h 4497671"/>
                <a:gd name="connsiteX625" fmla="*/ 1116978 w 5400983"/>
                <a:gd name="connsiteY625" fmla="*/ 4494209 h 4497671"/>
                <a:gd name="connsiteX626" fmla="*/ 1067960 w 5400983"/>
                <a:gd name="connsiteY626" fmla="*/ 4489806 h 4497671"/>
                <a:gd name="connsiteX627" fmla="*/ 1124973 w 5400983"/>
                <a:gd name="connsiteY627" fmla="*/ 4462458 h 4497671"/>
                <a:gd name="connsiteX628" fmla="*/ 854391 w 5400983"/>
                <a:gd name="connsiteY628" fmla="*/ 4474741 h 4497671"/>
                <a:gd name="connsiteX629" fmla="*/ 786833 w 5400983"/>
                <a:gd name="connsiteY629" fmla="*/ 4467556 h 4497671"/>
                <a:gd name="connsiteX630" fmla="*/ 844773 w 5400983"/>
                <a:gd name="connsiteY630" fmla="*/ 4445191 h 4497671"/>
                <a:gd name="connsiteX631" fmla="*/ 719622 w 5400983"/>
                <a:gd name="connsiteY631" fmla="*/ 4460372 h 4497671"/>
                <a:gd name="connsiteX632" fmla="*/ 718926 w 5400983"/>
                <a:gd name="connsiteY632" fmla="*/ 4455389 h 4497671"/>
                <a:gd name="connsiteX633" fmla="*/ 706411 w 5400983"/>
                <a:gd name="connsiteY633" fmla="*/ 4451797 h 4497671"/>
                <a:gd name="connsiteX634" fmla="*/ 735613 w 5400983"/>
                <a:gd name="connsiteY634" fmla="*/ 4443106 h 4497671"/>
                <a:gd name="connsiteX635" fmla="*/ 705136 w 5400983"/>
                <a:gd name="connsiteY635" fmla="*/ 4441715 h 4497671"/>
                <a:gd name="connsiteX636" fmla="*/ 660986 w 5400983"/>
                <a:gd name="connsiteY636" fmla="*/ 4426535 h 4497671"/>
                <a:gd name="connsiteX637" fmla="*/ 680222 w 5400983"/>
                <a:gd name="connsiteY637" fmla="*/ 4388410 h 4497671"/>
                <a:gd name="connsiteX638" fmla="*/ 717536 w 5400983"/>
                <a:gd name="connsiteY638" fmla="*/ 4348083 h 4497671"/>
                <a:gd name="connsiteX639" fmla="*/ 686016 w 5400983"/>
                <a:gd name="connsiteY639" fmla="*/ 4290143 h 4497671"/>
                <a:gd name="connsiteX640" fmla="*/ 609187 w 5400983"/>
                <a:gd name="connsiteY640" fmla="*/ 4304512 h 4497671"/>
                <a:gd name="connsiteX641" fmla="*/ 637114 w 5400983"/>
                <a:gd name="connsiteY641" fmla="*/ 4285855 h 4497671"/>
                <a:gd name="connsiteX642" fmla="*/ 606174 w 5400983"/>
                <a:gd name="connsiteY642" fmla="*/ 4233245 h 4497671"/>
                <a:gd name="connsiteX643" fmla="*/ 593079 w 5400983"/>
                <a:gd name="connsiteY643" fmla="*/ 4224670 h 4497671"/>
                <a:gd name="connsiteX644" fmla="*/ 577088 w 5400983"/>
                <a:gd name="connsiteY644" fmla="*/ 4241936 h 4497671"/>
                <a:gd name="connsiteX645" fmla="*/ 620891 w 5400983"/>
                <a:gd name="connsiteY645" fmla="*/ 4205897 h 4497671"/>
                <a:gd name="connsiteX646" fmla="*/ 564689 w 5400983"/>
                <a:gd name="connsiteY646" fmla="*/ 4192223 h 4497671"/>
                <a:gd name="connsiteX647" fmla="*/ 599453 w 5400983"/>
                <a:gd name="connsiteY647" fmla="*/ 4182953 h 4497671"/>
                <a:gd name="connsiteX648" fmla="*/ 550551 w 5400983"/>
                <a:gd name="connsiteY648" fmla="*/ 4178549 h 4497671"/>
                <a:gd name="connsiteX649" fmla="*/ 591573 w 5400983"/>
                <a:gd name="connsiteY649" fmla="*/ 4168468 h 4497671"/>
                <a:gd name="connsiteX650" fmla="*/ 588444 w 5400983"/>
                <a:gd name="connsiteY650" fmla="*/ 4143321 h 4497671"/>
                <a:gd name="connsiteX651" fmla="*/ 604436 w 5400983"/>
                <a:gd name="connsiteY651" fmla="*/ 4126055 h 4497671"/>
                <a:gd name="connsiteX652" fmla="*/ 584620 w 5400983"/>
                <a:gd name="connsiteY652" fmla="*/ 4112961 h 4497671"/>
                <a:gd name="connsiteX653" fmla="*/ 607796 w 5400983"/>
                <a:gd name="connsiteY653" fmla="*/ 4105081 h 4497671"/>
                <a:gd name="connsiteX654" fmla="*/ 549856 w 5400983"/>
                <a:gd name="connsiteY654" fmla="*/ 4081326 h 4497671"/>
                <a:gd name="connsiteX655" fmla="*/ 596904 w 5400983"/>
                <a:gd name="connsiteY655" fmla="*/ 4070549 h 4497671"/>
                <a:gd name="connsiteX656" fmla="*/ 611041 w 5400983"/>
                <a:gd name="connsiteY656" fmla="*/ 4038218 h 4497671"/>
                <a:gd name="connsiteX657" fmla="*/ 592500 w 5400983"/>
                <a:gd name="connsiteY657" fmla="*/ 4035321 h 4497671"/>
                <a:gd name="connsiteX658" fmla="*/ 607796 w 5400983"/>
                <a:gd name="connsiteY658" fmla="*/ 4012956 h 4497671"/>
                <a:gd name="connsiteX659" fmla="*/ 599916 w 5400983"/>
                <a:gd name="connsiteY659" fmla="*/ 3998587 h 4497671"/>
                <a:gd name="connsiteX660" fmla="*/ 538268 w 5400983"/>
                <a:gd name="connsiteY660" fmla="*/ 3990707 h 4497671"/>
                <a:gd name="connsiteX661" fmla="*/ 616487 w 5400983"/>
                <a:gd name="connsiteY661" fmla="*/ 3986303 h 4497671"/>
                <a:gd name="connsiteX662" fmla="*/ 633985 w 5400983"/>
                <a:gd name="connsiteY662" fmla="*/ 3932998 h 4497671"/>
                <a:gd name="connsiteX663" fmla="*/ 568976 w 5400983"/>
                <a:gd name="connsiteY663" fmla="*/ 3946093 h 4497671"/>
                <a:gd name="connsiteX664" fmla="*/ 572221 w 5400983"/>
                <a:gd name="connsiteY664" fmla="*/ 3971239 h 4497671"/>
                <a:gd name="connsiteX665" fmla="*/ 568397 w 5400983"/>
                <a:gd name="connsiteY665" fmla="*/ 3940994 h 4497671"/>
                <a:gd name="connsiteX666" fmla="*/ 537225 w 5400983"/>
                <a:gd name="connsiteY666" fmla="*/ 3934505 h 4497671"/>
                <a:gd name="connsiteX667" fmla="*/ 571989 w 5400983"/>
                <a:gd name="connsiteY667" fmla="*/ 3822911 h 4497671"/>
                <a:gd name="connsiteX668" fmla="*/ 523551 w 5400983"/>
                <a:gd name="connsiteY668" fmla="*/ 3823722 h 4497671"/>
                <a:gd name="connsiteX669" fmla="*/ 570714 w 5400983"/>
                <a:gd name="connsiteY669" fmla="*/ 3812830 h 4497671"/>
                <a:gd name="connsiteX670" fmla="*/ 506516 w 5400983"/>
                <a:gd name="connsiteY670" fmla="*/ 3784786 h 4497671"/>
                <a:gd name="connsiteX671" fmla="*/ 535139 w 5400983"/>
                <a:gd name="connsiteY671" fmla="*/ 3771112 h 4497671"/>
                <a:gd name="connsiteX672" fmla="*/ 454022 w 5400983"/>
                <a:gd name="connsiteY672" fmla="*/ 3755237 h 4497671"/>
                <a:gd name="connsiteX673" fmla="*/ 556461 w 5400983"/>
                <a:gd name="connsiteY673" fmla="*/ 3702047 h 4497671"/>
                <a:gd name="connsiteX674" fmla="*/ 562371 w 5400983"/>
                <a:gd name="connsiteY674" fmla="*/ 3701236 h 4497671"/>
                <a:gd name="connsiteX675" fmla="*/ 598410 w 5400983"/>
                <a:gd name="connsiteY675" fmla="*/ 3650828 h 4497671"/>
                <a:gd name="connsiteX676" fmla="*/ 649629 w 5400983"/>
                <a:gd name="connsiteY676" fmla="*/ 3522083 h 4497671"/>
                <a:gd name="connsiteX677" fmla="*/ 579521 w 5400983"/>
                <a:gd name="connsiteY677" fmla="*/ 3494735 h 4497671"/>
                <a:gd name="connsiteX678" fmla="*/ 784051 w 5400983"/>
                <a:gd name="connsiteY678" fmla="*/ 3434130 h 4497671"/>
                <a:gd name="connsiteX679" fmla="*/ 802627 w 5400983"/>
                <a:gd name="connsiteY679" fmla="*/ 3433009 h 4497671"/>
                <a:gd name="connsiteX680" fmla="*/ 810001 w 5400983"/>
                <a:gd name="connsiteY680" fmla="*/ 3423751 h 4497671"/>
                <a:gd name="connsiteX681" fmla="*/ 760528 w 5400983"/>
                <a:gd name="connsiteY681" fmla="*/ 3417444 h 4497671"/>
                <a:gd name="connsiteX682" fmla="*/ 779996 w 5400983"/>
                <a:gd name="connsiteY682" fmla="*/ 3380130 h 4497671"/>
                <a:gd name="connsiteX683" fmla="*/ 816266 w 5400983"/>
                <a:gd name="connsiteY683" fmla="*/ 3341426 h 4497671"/>
                <a:gd name="connsiteX684" fmla="*/ 788803 w 5400983"/>
                <a:gd name="connsiteY684" fmla="*/ 3282559 h 4497671"/>
                <a:gd name="connsiteX685" fmla="*/ 716377 w 5400983"/>
                <a:gd name="connsiteY685" fmla="*/ 3294147 h 4497671"/>
                <a:gd name="connsiteX686" fmla="*/ 743145 w 5400983"/>
                <a:gd name="connsiteY686" fmla="*/ 3276649 h 4497671"/>
                <a:gd name="connsiteX687" fmla="*/ 716145 w 5400983"/>
                <a:gd name="connsiteY687" fmla="*/ 3222764 h 4497671"/>
                <a:gd name="connsiteX688" fmla="*/ 704557 w 5400983"/>
                <a:gd name="connsiteY688" fmla="*/ 3213609 h 4497671"/>
                <a:gd name="connsiteX689" fmla="*/ 688913 w 5400983"/>
                <a:gd name="connsiteY689" fmla="*/ 3230296 h 4497671"/>
                <a:gd name="connsiteX690" fmla="*/ 731210 w 5400983"/>
                <a:gd name="connsiteY690" fmla="*/ 3195532 h 4497671"/>
                <a:gd name="connsiteX691" fmla="*/ 679179 w 5400983"/>
                <a:gd name="connsiteY691" fmla="*/ 3179540 h 4497671"/>
                <a:gd name="connsiteX692" fmla="*/ 712321 w 5400983"/>
                <a:gd name="connsiteY692" fmla="*/ 3171776 h 4497671"/>
                <a:gd name="connsiteX693" fmla="*/ 666780 w 5400983"/>
                <a:gd name="connsiteY693" fmla="*/ 3165287 h 4497671"/>
                <a:gd name="connsiteX694" fmla="*/ 705484 w 5400983"/>
                <a:gd name="connsiteY694" fmla="*/ 3156944 h 4497671"/>
                <a:gd name="connsiteX695" fmla="*/ 703398 w 5400983"/>
                <a:gd name="connsiteY695" fmla="*/ 3131682 h 4497671"/>
                <a:gd name="connsiteX696" fmla="*/ 718926 w 5400983"/>
                <a:gd name="connsiteY696" fmla="*/ 3115111 h 4497671"/>
                <a:gd name="connsiteX697" fmla="*/ 700965 w 5400983"/>
                <a:gd name="connsiteY697" fmla="*/ 3101321 h 4497671"/>
                <a:gd name="connsiteX698" fmla="*/ 722866 w 5400983"/>
                <a:gd name="connsiteY698" fmla="*/ 3094368 h 4497671"/>
                <a:gd name="connsiteX699" fmla="*/ 670140 w 5400983"/>
                <a:gd name="connsiteY699" fmla="*/ 3068178 h 4497671"/>
                <a:gd name="connsiteX700" fmla="*/ 714291 w 5400983"/>
                <a:gd name="connsiteY700" fmla="*/ 3059487 h 4497671"/>
                <a:gd name="connsiteX701" fmla="*/ 728544 w 5400983"/>
                <a:gd name="connsiteY701" fmla="*/ 3027619 h 4497671"/>
                <a:gd name="connsiteX702" fmla="*/ 711394 w 5400983"/>
                <a:gd name="connsiteY702" fmla="*/ 3024028 h 4497671"/>
                <a:gd name="connsiteX703" fmla="*/ 726459 w 5400983"/>
                <a:gd name="connsiteY703" fmla="*/ 3002358 h 4497671"/>
                <a:gd name="connsiteX704" fmla="*/ 719622 w 5400983"/>
                <a:gd name="connsiteY704" fmla="*/ 2987641 h 4497671"/>
                <a:gd name="connsiteX705" fmla="*/ 662608 w 5400983"/>
                <a:gd name="connsiteY705" fmla="*/ 2977096 h 4497671"/>
                <a:gd name="connsiteX706" fmla="*/ 735497 w 5400983"/>
                <a:gd name="connsiteY706" fmla="*/ 2976053 h 4497671"/>
                <a:gd name="connsiteX707" fmla="*/ 753459 w 5400983"/>
                <a:gd name="connsiteY707" fmla="*/ 2923559 h 4497671"/>
                <a:gd name="connsiteX708" fmla="*/ 692737 w 5400983"/>
                <a:gd name="connsiteY708" fmla="*/ 2933757 h 4497671"/>
                <a:gd name="connsiteX709" fmla="*/ 694823 w 5400983"/>
                <a:gd name="connsiteY709" fmla="*/ 2959019 h 4497671"/>
                <a:gd name="connsiteX710" fmla="*/ 692274 w 5400983"/>
                <a:gd name="connsiteY710" fmla="*/ 2928774 h 4497671"/>
                <a:gd name="connsiteX711" fmla="*/ 663651 w 5400983"/>
                <a:gd name="connsiteY711" fmla="*/ 2920894 h 4497671"/>
                <a:gd name="connsiteX712" fmla="*/ 699342 w 5400983"/>
                <a:gd name="connsiteY712" fmla="*/ 2810923 h 4497671"/>
                <a:gd name="connsiteX713" fmla="*/ 654496 w 5400983"/>
                <a:gd name="connsiteY713" fmla="*/ 2809532 h 4497671"/>
                <a:gd name="connsiteX714" fmla="*/ 698531 w 5400983"/>
                <a:gd name="connsiteY714" fmla="*/ 2800725 h 4497671"/>
                <a:gd name="connsiteX715" fmla="*/ 640591 w 5400983"/>
                <a:gd name="connsiteY715" fmla="*/ 2770017 h 4497671"/>
                <a:gd name="connsiteX716" fmla="*/ 667475 w 5400983"/>
                <a:gd name="connsiteY716" fmla="*/ 2757502 h 4497671"/>
                <a:gd name="connsiteX717" fmla="*/ 593311 w 5400983"/>
                <a:gd name="connsiteY717" fmla="*/ 2738265 h 4497671"/>
                <a:gd name="connsiteX718" fmla="*/ 689840 w 5400983"/>
                <a:gd name="connsiteY718" fmla="*/ 2689479 h 4497671"/>
                <a:gd name="connsiteX719" fmla="*/ 695287 w 5400983"/>
                <a:gd name="connsiteY719" fmla="*/ 2689479 h 4497671"/>
                <a:gd name="connsiteX720" fmla="*/ 730051 w 5400983"/>
                <a:gd name="connsiteY720" fmla="*/ 2640578 h 4497671"/>
                <a:gd name="connsiteX721" fmla="*/ 728704 w 5400983"/>
                <a:gd name="connsiteY721" fmla="*/ 2567500 h 4497671"/>
                <a:gd name="connsiteX722" fmla="*/ 736651 w 5400983"/>
                <a:gd name="connsiteY722" fmla="*/ 2558548 h 4497671"/>
                <a:gd name="connsiteX723" fmla="*/ 709295 w 5400983"/>
                <a:gd name="connsiteY723" fmla="*/ 2562168 h 4497671"/>
                <a:gd name="connsiteX724" fmla="*/ 648934 w 5400983"/>
                <a:gd name="connsiteY724" fmla="*/ 2577769 h 4497671"/>
                <a:gd name="connsiteX725" fmla="*/ 587054 w 5400983"/>
                <a:gd name="connsiteY725" fmla="*/ 2571975 h 4497671"/>
                <a:gd name="connsiteX726" fmla="*/ 638852 w 5400983"/>
                <a:gd name="connsiteY726" fmla="*/ 2548799 h 4497671"/>
                <a:gd name="connsiteX727" fmla="*/ 525173 w 5400983"/>
                <a:gd name="connsiteY727" fmla="*/ 2566529 h 4497671"/>
                <a:gd name="connsiteX728" fmla="*/ 524362 w 5400983"/>
                <a:gd name="connsiteY728" fmla="*/ 2561546 h 4497671"/>
                <a:gd name="connsiteX729" fmla="*/ 512774 w 5400983"/>
                <a:gd name="connsiteY729" fmla="*/ 2558301 h 4497671"/>
                <a:gd name="connsiteX730" fmla="*/ 539079 w 5400983"/>
                <a:gd name="connsiteY730" fmla="*/ 2549031 h 4497671"/>
                <a:gd name="connsiteX731" fmla="*/ 511152 w 5400983"/>
                <a:gd name="connsiteY731" fmla="*/ 2548219 h 4497671"/>
                <a:gd name="connsiteX732" fmla="*/ 470246 w 5400983"/>
                <a:gd name="connsiteY732" fmla="*/ 2534082 h 4497671"/>
                <a:gd name="connsiteX733" fmla="*/ 486353 w 5400983"/>
                <a:gd name="connsiteY733" fmla="*/ 2495494 h 4497671"/>
                <a:gd name="connsiteX734" fmla="*/ 518800 w 5400983"/>
                <a:gd name="connsiteY734" fmla="*/ 2454588 h 4497671"/>
                <a:gd name="connsiteX735" fmla="*/ 487744 w 5400983"/>
                <a:gd name="connsiteY735" fmla="*/ 2397690 h 4497671"/>
                <a:gd name="connsiteX736" fmla="*/ 418215 w 5400983"/>
                <a:gd name="connsiteY736" fmla="*/ 2413682 h 4497671"/>
                <a:gd name="connsiteX737" fmla="*/ 442898 w 5400983"/>
                <a:gd name="connsiteY737" fmla="*/ 2394329 h 4497671"/>
                <a:gd name="connsiteX738" fmla="*/ 412653 w 5400983"/>
                <a:gd name="connsiteY738" fmla="*/ 2342531 h 4497671"/>
                <a:gd name="connsiteX739" fmla="*/ 400253 w 5400983"/>
                <a:gd name="connsiteY739" fmla="*/ 2334187 h 4497671"/>
                <a:gd name="connsiteX740" fmla="*/ 386348 w 5400983"/>
                <a:gd name="connsiteY740" fmla="*/ 2351917 h 4497671"/>
                <a:gd name="connsiteX741" fmla="*/ 424936 w 5400983"/>
                <a:gd name="connsiteY741" fmla="*/ 2314835 h 4497671"/>
                <a:gd name="connsiteX742" fmla="*/ 373021 w 5400983"/>
                <a:gd name="connsiteY742" fmla="*/ 2302436 h 4497671"/>
                <a:gd name="connsiteX743" fmla="*/ 404773 w 5400983"/>
                <a:gd name="connsiteY743" fmla="*/ 2292354 h 4497671"/>
                <a:gd name="connsiteX744" fmla="*/ 359927 w 5400983"/>
                <a:gd name="connsiteY744" fmla="*/ 2289109 h 4497671"/>
                <a:gd name="connsiteX745" fmla="*/ 397009 w 5400983"/>
                <a:gd name="connsiteY745" fmla="*/ 2278101 h 4497671"/>
                <a:gd name="connsiteX746" fmla="*/ 393069 w 5400983"/>
                <a:gd name="connsiteY746" fmla="*/ 2253071 h 4497671"/>
                <a:gd name="connsiteX747" fmla="*/ 406974 w 5400983"/>
                <a:gd name="connsiteY747" fmla="*/ 2235457 h 4497671"/>
                <a:gd name="connsiteX748" fmla="*/ 388318 w 5400983"/>
                <a:gd name="connsiteY748" fmla="*/ 2222941 h 4497671"/>
                <a:gd name="connsiteX749" fmla="*/ 409292 w 5400983"/>
                <a:gd name="connsiteY749" fmla="*/ 2214482 h 4497671"/>
                <a:gd name="connsiteX750" fmla="*/ 355755 w 5400983"/>
                <a:gd name="connsiteY750" fmla="*/ 2192001 h 4497671"/>
                <a:gd name="connsiteX751" fmla="*/ 398399 w 5400983"/>
                <a:gd name="connsiteY751" fmla="*/ 2180413 h 4497671"/>
                <a:gd name="connsiteX752" fmla="*/ 409987 w 5400983"/>
                <a:gd name="connsiteY752" fmla="*/ 2147735 h 4497671"/>
                <a:gd name="connsiteX753" fmla="*/ 392953 w 5400983"/>
                <a:gd name="connsiteY753" fmla="*/ 2145301 h 4497671"/>
                <a:gd name="connsiteX754" fmla="*/ 406163 w 5400983"/>
                <a:gd name="connsiteY754" fmla="*/ 2122125 h 4497671"/>
                <a:gd name="connsiteX755" fmla="*/ 398283 w 5400983"/>
                <a:gd name="connsiteY755" fmla="*/ 2107988 h 4497671"/>
                <a:gd name="connsiteX756" fmla="*/ 341733 w 5400983"/>
                <a:gd name="connsiteY756" fmla="*/ 2101382 h 4497671"/>
                <a:gd name="connsiteX757" fmla="*/ 413000 w 5400983"/>
                <a:gd name="connsiteY757" fmla="*/ 2095356 h 4497671"/>
                <a:gd name="connsiteX758" fmla="*/ 426906 w 5400983"/>
                <a:gd name="connsiteY758" fmla="*/ 2041819 h 4497671"/>
                <a:gd name="connsiteX759" fmla="*/ 368038 w 5400983"/>
                <a:gd name="connsiteY759" fmla="*/ 2056189 h 4497671"/>
                <a:gd name="connsiteX760" fmla="*/ 371863 w 5400983"/>
                <a:gd name="connsiteY760" fmla="*/ 2081219 h 4497671"/>
                <a:gd name="connsiteX761" fmla="*/ 367227 w 5400983"/>
                <a:gd name="connsiteY761" fmla="*/ 2051090 h 4497671"/>
                <a:gd name="connsiteX762" fmla="*/ 338605 w 5400983"/>
                <a:gd name="connsiteY762" fmla="*/ 2045296 h 4497671"/>
                <a:gd name="connsiteX763" fmla="*/ 365489 w 5400983"/>
                <a:gd name="connsiteY763" fmla="*/ 1933123 h 4497671"/>
                <a:gd name="connsiteX764" fmla="*/ 321338 w 5400983"/>
                <a:gd name="connsiteY764" fmla="*/ 1934977 h 4497671"/>
                <a:gd name="connsiteX765" fmla="*/ 363867 w 5400983"/>
                <a:gd name="connsiteY765" fmla="*/ 1923389 h 4497671"/>
                <a:gd name="connsiteX766" fmla="*/ 304072 w 5400983"/>
                <a:gd name="connsiteY766" fmla="*/ 1896736 h 4497671"/>
                <a:gd name="connsiteX767" fmla="*/ 329682 w 5400983"/>
                <a:gd name="connsiteY767" fmla="*/ 1882367 h 4497671"/>
                <a:gd name="connsiteX768" fmla="*/ 255286 w 5400983"/>
                <a:gd name="connsiteY768" fmla="*/ 1868346 h 4497671"/>
                <a:gd name="connsiteX769" fmla="*/ 346600 w 5400983"/>
                <a:gd name="connsiteY769" fmla="*/ 1812954 h 4497671"/>
                <a:gd name="connsiteX770" fmla="*/ 352047 w 5400983"/>
                <a:gd name="connsiteY770" fmla="*/ 1812142 h 4497671"/>
                <a:gd name="connsiteX771" fmla="*/ 382987 w 5400983"/>
                <a:gd name="connsiteY771" fmla="*/ 1761039 h 4497671"/>
                <a:gd name="connsiteX772" fmla="*/ 423430 w 5400983"/>
                <a:gd name="connsiteY772" fmla="*/ 1631021 h 4497671"/>
                <a:gd name="connsiteX773" fmla="*/ 358189 w 5400983"/>
                <a:gd name="connsiteY773" fmla="*/ 1605180 h 4497671"/>
                <a:gd name="connsiteX774" fmla="*/ 542903 w 5400983"/>
                <a:gd name="connsiteY774" fmla="*/ 1540402 h 4497671"/>
                <a:gd name="connsiteX775" fmla="*/ 597753 w 5400983"/>
                <a:gd name="connsiteY775" fmla="*/ 1533559 h 4497671"/>
                <a:gd name="connsiteX776" fmla="*/ 596684 w 5400983"/>
                <a:gd name="connsiteY776" fmla="*/ 1532623 h 4497671"/>
                <a:gd name="connsiteX777" fmla="*/ 567815 w 5400983"/>
                <a:gd name="connsiteY777" fmla="*/ 1533216 h 4497671"/>
                <a:gd name="connsiteX778" fmla="*/ 626451 w 5400983"/>
                <a:gd name="connsiteY778" fmla="*/ 1508650 h 4497671"/>
                <a:gd name="connsiteX779" fmla="*/ 355523 w 5400983"/>
                <a:gd name="connsiteY779" fmla="*/ 1506448 h 4497671"/>
                <a:gd name="connsiteX780" fmla="*/ 288428 w 5400983"/>
                <a:gd name="connsiteY780" fmla="*/ 1495671 h 4497671"/>
                <a:gd name="connsiteX781" fmla="*/ 347527 w 5400983"/>
                <a:gd name="connsiteY781" fmla="*/ 1476435 h 4497671"/>
                <a:gd name="connsiteX782" fmla="*/ 221333 w 5400983"/>
                <a:gd name="connsiteY782" fmla="*/ 1484894 h 4497671"/>
                <a:gd name="connsiteX783" fmla="*/ 221333 w 5400983"/>
                <a:gd name="connsiteY783" fmla="*/ 1479795 h 4497671"/>
                <a:gd name="connsiteX784" fmla="*/ 209050 w 5400983"/>
                <a:gd name="connsiteY784" fmla="*/ 1475624 h 4497671"/>
                <a:gd name="connsiteX785" fmla="*/ 238715 w 5400983"/>
                <a:gd name="connsiteY785" fmla="*/ 1468555 h 4497671"/>
                <a:gd name="connsiteX786" fmla="*/ 208354 w 5400983"/>
                <a:gd name="connsiteY786" fmla="*/ 1465426 h 4497671"/>
                <a:gd name="connsiteX787" fmla="*/ 165015 w 5400983"/>
                <a:gd name="connsiteY787" fmla="*/ 1447928 h 4497671"/>
                <a:gd name="connsiteX788" fmla="*/ 186569 w 5400983"/>
                <a:gd name="connsiteY788" fmla="*/ 1410846 h 4497671"/>
                <a:gd name="connsiteX789" fmla="*/ 226316 w 5400983"/>
                <a:gd name="connsiteY789" fmla="*/ 1372605 h 4497671"/>
                <a:gd name="connsiteX790" fmla="*/ 198273 w 5400983"/>
                <a:gd name="connsiteY790" fmla="*/ 1313390 h 4497671"/>
                <a:gd name="connsiteX791" fmla="*/ 120632 w 5400983"/>
                <a:gd name="connsiteY791" fmla="*/ 1323588 h 4497671"/>
                <a:gd name="connsiteX792" fmla="*/ 149603 w 5400983"/>
                <a:gd name="connsiteY792" fmla="*/ 1306437 h 4497671"/>
                <a:gd name="connsiteX793" fmla="*/ 121907 w 5400983"/>
                <a:gd name="connsiteY793" fmla="*/ 1252205 h 4497671"/>
                <a:gd name="connsiteX794" fmla="*/ 109392 w 5400983"/>
                <a:gd name="connsiteY794" fmla="*/ 1242935 h 4497671"/>
                <a:gd name="connsiteX795" fmla="*/ 92357 w 5400983"/>
                <a:gd name="connsiteY795" fmla="*/ 1259390 h 4497671"/>
                <a:gd name="connsiteX796" fmla="*/ 138710 w 5400983"/>
                <a:gd name="connsiteY796" fmla="*/ 1225668 h 4497671"/>
                <a:gd name="connsiteX797" fmla="*/ 83550 w 5400983"/>
                <a:gd name="connsiteY797" fmla="*/ 1208981 h 4497671"/>
                <a:gd name="connsiteX798" fmla="*/ 119126 w 5400983"/>
                <a:gd name="connsiteY798" fmla="*/ 1201565 h 4497671"/>
                <a:gd name="connsiteX799" fmla="*/ 70572 w 5400983"/>
                <a:gd name="connsiteY799" fmla="*/ 1194612 h 4497671"/>
                <a:gd name="connsiteX800" fmla="*/ 112173 w 5400983"/>
                <a:gd name="connsiteY800" fmla="*/ 1186732 h 4497671"/>
                <a:gd name="connsiteX801" fmla="*/ 110435 w 5400983"/>
                <a:gd name="connsiteY801" fmla="*/ 1161470 h 4497671"/>
                <a:gd name="connsiteX802" fmla="*/ 127469 w 5400983"/>
                <a:gd name="connsiteY802" fmla="*/ 1145015 h 4497671"/>
                <a:gd name="connsiteX803" fmla="*/ 108465 w 5400983"/>
                <a:gd name="connsiteY803" fmla="*/ 1130993 h 4497671"/>
                <a:gd name="connsiteX804" fmla="*/ 131641 w 5400983"/>
                <a:gd name="connsiteY804" fmla="*/ 1124272 h 4497671"/>
                <a:gd name="connsiteX805" fmla="*/ 75786 w 5400983"/>
                <a:gd name="connsiteY805" fmla="*/ 1097388 h 4497671"/>
                <a:gd name="connsiteX806" fmla="*/ 123298 w 5400983"/>
                <a:gd name="connsiteY806" fmla="*/ 1089276 h 4497671"/>
                <a:gd name="connsiteX807" fmla="*/ 139289 w 5400983"/>
                <a:gd name="connsiteY807" fmla="*/ 1057641 h 4497671"/>
                <a:gd name="connsiteX808" fmla="*/ 120980 w 5400983"/>
                <a:gd name="connsiteY808" fmla="*/ 1053701 h 4497671"/>
                <a:gd name="connsiteX809" fmla="*/ 137551 w 5400983"/>
                <a:gd name="connsiteY809" fmla="*/ 1032263 h 4497671"/>
                <a:gd name="connsiteX810" fmla="*/ 130598 w 5400983"/>
                <a:gd name="connsiteY810" fmla="*/ 1017430 h 4497671"/>
                <a:gd name="connsiteX811" fmla="*/ 69761 w 5400983"/>
                <a:gd name="connsiteY811" fmla="*/ 1005842 h 4497671"/>
                <a:gd name="connsiteX812" fmla="*/ 147864 w 5400983"/>
                <a:gd name="connsiteY812" fmla="*/ 1005842 h 4497671"/>
                <a:gd name="connsiteX813" fmla="*/ 168375 w 5400983"/>
                <a:gd name="connsiteY813" fmla="*/ 953580 h 4497671"/>
                <a:gd name="connsiteX814" fmla="*/ 103018 w 5400983"/>
                <a:gd name="connsiteY814" fmla="*/ 962966 h 4497671"/>
                <a:gd name="connsiteX815" fmla="*/ 104641 w 5400983"/>
                <a:gd name="connsiteY815" fmla="*/ 988228 h 4497671"/>
                <a:gd name="connsiteX816" fmla="*/ 102671 w 5400983"/>
                <a:gd name="connsiteY816" fmla="*/ 957867 h 4497671"/>
                <a:gd name="connsiteX817" fmla="*/ 72194 w 5400983"/>
                <a:gd name="connsiteY817" fmla="*/ 949756 h 4497671"/>
                <a:gd name="connsiteX818" fmla="*/ 112984 w 5400983"/>
                <a:gd name="connsiteY818" fmla="*/ 840132 h 4497671"/>
                <a:gd name="connsiteX819" fmla="*/ 64894 w 5400983"/>
                <a:gd name="connsiteY819" fmla="*/ 838278 h 4497671"/>
                <a:gd name="connsiteX820" fmla="*/ 112289 w 5400983"/>
                <a:gd name="connsiteY820" fmla="*/ 829935 h 4497671"/>
                <a:gd name="connsiteX821" fmla="*/ 49945 w 5400983"/>
                <a:gd name="connsiteY821" fmla="*/ 799574 h 4497671"/>
                <a:gd name="connsiteX822" fmla="*/ 79147 w 5400983"/>
                <a:gd name="connsiteY822" fmla="*/ 787986 h 4497671"/>
                <a:gd name="connsiteX823" fmla="*/ 0 w 5400983"/>
                <a:gd name="connsiteY823" fmla="*/ 767706 h 4497671"/>
                <a:gd name="connsiteX824" fmla="*/ 104293 w 5400983"/>
                <a:gd name="connsiteY824" fmla="*/ 720079 h 4497671"/>
                <a:gd name="connsiteX825" fmla="*/ 110203 w 5400983"/>
                <a:gd name="connsiteY825" fmla="*/ 720079 h 4497671"/>
                <a:gd name="connsiteX826" fmla="*/ 148907 w 5400983"/>
                <a:gd name="connsiteY826" fmla="*/ 671641 h 4497671"/>
                <a:gd name="connsiteX827" fmla="*/ 206500 w 5400983"/>
                <a:gd name="connsiteY827" fmla="*/ 544635 h 4497671"/>
                <a:gd name="connsiteX828" fmla="*/ 138826 w 5400983"/>
                <a:gd name="connsiteY828" fmla="*/ 513579 h 4497671"/>
                <a:gd name="connsiteX829" fmla="*/ 344399 w 5400983"/>
                <a:gd name="connsiteY829" fmla="*/ 463982 h 4497671"/>
                <a:gd name="connsiteX830" fmla="*/ 670140 w 5400983"/>
                <a:gd name="connsiteY830" fmla="*/ 425857 h 4497671"/>
                <a:gd name="connsiteX831" fmla="*/ 666783 w 5400983"/>
                <a:gd name="connsiteY831" fmla="*/ 420947 h 4497671"/>
                <a:gd name="connsiteX832" fmla="*/ 793362 w 5400983"/>
                <a:gd name="connsiteY832" fmla="*/ 411974 h 4497671"/>
                <a:gd name="connsiteX833" fmla="*/ 1295434 w 5400983"/>
                <a:gd name="connsiteY833" fmla="*/ 394570 h 4497671"/>
                <a:gd name="connsiteX834" fmla="*/ 1266116 w 5400983"/>
                <a:gd name="connsiteY834" fmla="*/ 401870 h 4497671"/>
                <a:gd name="connsiteX835" fmla="*/ 1325563 w 5400983"/>
                <a:gd name="connsiteY835" fmla="*/ 397235 h 4497671"/>
                <a:gd name="connsiteX836" fmla="*/ 1574939 w 5400983"/>
                <a:gd name="connsiteY836" fmla="*/ 372668 h 4497671"/>
                <a:gd name="connsiteX837" fmla="*/ 1556282 w 5400983"/>
                <a:gd name="connsiteY837" fmla="*/ 363861 h 4497671"/>
                <a:gd name="connsiteX838" fmla="*/ 2344273 w 5400983"/>
                <a:gd name="connsiteY838" fmla="*/ 263740 h 4497671"/>
                <a:gd name="connsiteX839" fmla="*/ 2345084 w 5400983"/>
                <a:gd name="connsiteY839" fmla="*/ 273822 h 4497671"/>
                <a:gd name="connsiteX840" fmla="*/ 2493065 w 5400983"/>
                <a:gd name="connsiteY840" fmla="*/ 251225 h 4497671"/>
                <a:gd name="connsiteX841" fmla="*/ 2150404 w 5400983"/>
                <a:gd name="connsiteY841" fmla="*/ 310440 h 4497671"/>
                <a:gd name="connsiteX842" fmla="*/ 2431068 w 5400983"/>
                <a:gd name="connsiteY842" fmla="*/ 297230 h 4497671"/>
                <a:gd name="connsiteX843" fmla="*/ 2235461 w 5400983"/>
                <a:gd name="connsiteY843" fmla="*/ 323766 h 4497671"/>
                <a:gd name="connsiteX844" fmla="*/ 2545443 w 5400983"/>
                <a:gd name="connsiteY844" fmla="*/ 302792 h 4497671"/>
                <a:gd name="connsiteX845" fmla="*/ 2443815 w 5400983"/>
                <a:gd name="connsiteY845" fmla="*/ 306268 h 4497671"/>
                <a:gd name="connsiteX846" fmla="*/ 2537679 w 5400983"/>
                <a:gd name="connsiteY846" fmla="*/ 283092 h 4497671"/>
                <a:gd name="connsiteX847" fmla="*/ 3346412 w 5400983"/>
                <a:gd name="connsiteY847" fmla="*/ 198035 h 4497671"/>
                <a:gd name="connsiteX848" fmla="*/ 3399138 w 5400983"/>
                <a:gd name="connsiteY848" fmla="*/ 183203 h 4497671"/>
                <a:gd name="connsiteX849" fmla="*/ 4079128 w 5400983"/>
                <a:gd name="connsiteY849" fmla="*/ 128507 h 4497671"/>
                <a:gd name="connsiteX850" fmla="*/ 4066729 w 5400983"/>
                <a:gd name="connsiteY850" fmla="*/ 124451 h 4497671"/>
                <a:gd name="connsiteX851" fmla="*/ 4256310 w 5400983"/>
                <a:gd name="connsiteY851" fmla="*/ 92468 h 4497671"/>
                <a:gd name="connsiteX852" fmla="*/ 4201730 w 5400983"/>
                <a:gd name="connsiteY852" fmla="*/ 87021 h 4497671"/>
                <a:gd name="connsiteX853" fmla="*/ 4297101 w 5400983"/>
                <a:gd name="connsiteY853" fmla="*/ 78562 h 4497671"/>
                <a:gd name="connsiteX854" fmla="*/ 4272765 w 5400983"/>
                <a:gd name="connsiteY854" fmla="*/ 75665 h 4497671"/>
                <a:gd name="connsiteX855" fmla="*/ 4348088 w 5400983"/>
                <a:gd name="connsiteY855" fmla="*/ 43566 h 4497671"/>
                <a:gd name="connsiteX856" fmla="*/ 4335341 w 5400983"/>
                <a:gd name="connsiteY856" fmla="*/ 34527 h 4497671"/>
                <a:gd name="connsiteX857" fmla="*/ 4341474 w 5400983"/>
                <a:gd name="connsiteY857" fmla="*/ 28090 h 4497671"/>
                <a:gd name="connsiteX858" fmla="*/ 4217215 w 5400983"/>
                <a:gd name="connsiteY858" fmla="*/ 27015 h 4497671"/>
                <a:gd name="connsiteX859" fmla="*/ 4287482 w 5400983"/>
                <a:gd name="connsiteY859" fmla="*/ 33484 h 4497671"/>
                <a:gd name="connsiteX860" fmla="*/ 4203585 w 5400983"/>
                <a:gd name="connsiteY860" fmla="*/ 35802 h 4497671"/>
                <a:gd name="connsiteX861" fmla="*/ 4217215 w 5400983"/>
                <a:gd name="connsiteY861" fmla="*/ 27015 h 4497671"/>
                <a:gd name="connsiteX862" fmla="*/ 4473797 w 5400983"/>
                <a:gd name="connsiteY862" fmla="*/ 270 h 4497671"/>
                <a:gd name="connsiteX863" fmla="*/ 4514145 w 5400983"/>
                <a:gd name="connsiteY863" fmla="*/ 13437 h 4497671"/>
                <a:gd name="connsiteX864" fmla="*/ 4478801 w 5400983"/>
                <a:gd name="connsiteY864" fmla="*/ 21780 h 4497671"/>
                <a:gd name="connsiteX865" fmla="*/ 4465128 w 5400983"/>
                <a:gd name="connsiteY865" fmla="*/ 2544 h 4497671"/>
                <a:gd name="connsiteX866" fmla="*/ 4473797 w 5400983"/>
                <a:gd name="connsiteY866" fmla="*/ 270 h 44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Lst>
              <a:rect l="l" t="t" r="r" b="b"/>
              <a:pathLst>
                <a:path w="5400983" h="4497671">
                  <a:moveTo>
                    <a:pt x="2571849" y="4341855"/>
                  </a:moveTo>
                  <a:cubicBezTo>
                    <a:pt x="2586349" y="4339914"/>
                    <a:pt x="2600081" y="4341188"/>
                    <a:pt x="2599675" y="4350401"/>
                  </a:cubicBezTo>
                  <a:cubicBezTo>
                    <a:pt x="2579164" y="4339624"/>
                    <a:pt x="2555293" y="4358976"/>
                    <a:pt x="2539070" y="4352602"/>
                  </a:cubicBezTo>
                  <a:lnTo>
                    <a:pt x="2539417" y="4352602"/>
                  </a:lnTo>
                  <a:cubicBezTo>
                    <a:pt x="2542083" y="4348952"/>
                    <a:pt x="2557350" y="4343796"/>
                    <a:pt x="2571849" y="4341855"/>
                  </a:cubicBezTo>
                  <a:close/>
                  <a:moveTo>
                    <a:pt x="2755043" y="4316583"/>
                  </a:moveTo>
                  <a:cubicBezTo>
                    <a:pt x="2761438" y="4316810"/>
                    <a:pt x="2767065" y="4317722"/>
                    <a:pt x="2770831" y="4319345"/>
                  </a:cubicBezTo>
                  <a:lnTo>
                    <a:pt x="2771179" y="4319345"/>
                  </a:lnTo>
                  <a:cubicBezTo>
                    <a:pt x="2762372" y="4332207"/>
                    <a:pt x="2725869" y="4326761"/>
                    <a:pt x="2706286" y="4332439"/>
                  </a:cubicBezTo>
                  <a:cubicBezTo>
                    <a:pt x="2709762" y="4321402"/>
                    <a:pt x="2735857" y="4315904"/>
                    <a:pt x="2755043" y="4316583"/>
                  </a:cubicBezTo>
                  <a:close/>
                  <a:moveTo>
                    <a:pt x="2908498" y="4291736"/>
                  </a:moveTo>
                  <a:cubicBezTo>
                    <a:pt x="2928835" y="4291012"/>
                    <a:pt x="2952011" y="4293619"/>
                    <a:pt x="2979417" y="4294198"/>
                  </a:cubicBezTo>
                  <a:lnTo>
                    <a:pt x="2979765" y="4294198"/>
                  </a:lnTo>
                  <a:cubicBezTo>
                    <a:pt x="2968177" y="4310654"/>
                    <a:pt x="2893433" y="4300920"/>
                    <a:pt x="2854613" y="4309263"/>
                  </a:cubicBezTo>
                  <a:cubicBezTo>
                    <a:pt x="2870663" y="4296516"/>
                    <a:pt x="2888161" y="4292460"/>
                    <a:pt x="2908498" y="4291736"/>
                  </a:cubicBezTo>
                  <a:close/>
                  <a:moveTo>
                    <a:pt x="3404005" y="4206940"/>
                  </a:moveTo>
                  <a:cubicBezTo>
                    <a:pt x="3321035" y="4208099"/>
                    <a:pt x="3230184" y="4248078"/>
                    <a:pt x="3171664" y="4235099"/>
                  </a:cubicBezTo>
                  <a:cubicBezTo>
                    <a:pt x="3180007" y="4231275"/>
                    <a:pt x="3203068" y="4237185"/>
                    <a:pt x="3200750" y="4226408"/>
                  </a:cubicBezTo>
                  <a:cubicBezTo>
                    <a:pt x="3124848" y="4242168"/>
                    <a:pt x="3069805" y="4245065"/>
                    <a:pt x="3024495" y="4268241"/>
                  </a:cubicBezTo>
                  <a:cubicBezTo>
                    <a:pt x="3144779" y="4251554"/>
                    <a:pt x="3232270" y="4245876"/>
                    <a:pt x="3333086" y="4220614"/>
                  </a:cubicBezTo>
                  <a:lnTo>
                    <a:pt x="3380829" y="4214936"/>
                  </a:lnTo>
                  <a:cubicBezTo>
                    <a:pt x="3392417" y="4215631"/>
                    <a:pt x="3435409" y="4206245"/>
                    <a:pt x="3404005" y="4206940"/>
                  </a:cubicBezTo>
                  <a:close/>
                  <a:moveTo>
                    <a:pt x="3307824" y="4202884"/>
                  </a:moveTo>
                  <a:cubicBezTo>
                    <a:pt x="3272480" y="4198597"/>
                    <a:pt x="3252317" y="4203116"/>
                    <a:pt x="3236673" y="4222120"/>
                  </a:cubicBezTo>
                  <a:lnTo>
                    <a:pt x="3237600" y="4221657"/>
                  </a:lnTo>
                  <a:cubicBezTo>
                    <a:pt x="3252317" y="4212039"/>
                    <a:pt x="3297279" y="4224786"/>
                    <a:pt x="3307824" y="4202884"/>
                  </a:cubicBezTo>
                  <a:close/>
                  <a:moveTo>
                    <a:pt x="3476559" y="4173024"/>
                  </a:moveTo>
                  <a:cubicBezTo>
                    <a:pt x="3465516" y="4174349"/>
                    <a:pt x="3454643" y="4177090"/>
                    <a:pt x="3444216" y="4181214"/>
                  </a:cubicBezTo>
                  <a:cubicBezTo>
                    <a:pt x="3466087" y="4184400"/>
                    <a:pt x="3488409" y="4181844"/>
                    <a:pt x="3508993" y="4173798"/>
                  </a:cubicBezTo>
                  <a:lnTo>
                    <a:pt x="3509921" y="4173335"/>
                  </a:lnTo>
                  <a:cubicBezTo>
                    <a:pt x="3498814" y="4171792"/>
                    <a:pt x="3487601" y="4171700"/>
                    <a:pt x="3476559" y="4173024"/>
                  </a:cubicBezTo>
                  <a:close/>
                  <a:moveTo>
                    <a:pt x="3997895" y="4114583"/>
                  </a:moveTo>
                  <a:cubicBezTo>
                    <a:pt x="3989089" y="4127446"/>
                    <a:pt x="3952702" y="4121999"/>
                    <a:pt x="3933002" y="4127677"/>
                  </a:cubicBezTo>
                  <a:cubicBezTo>
                    <a:pt x="3950037" y="4111918"/>
                    <a:pt x="3970432" y="4115973"/>
                    <a:pt x="3997895" y="4114583"/>
                  </a:cubicBezTo>
                  <a:close/>
                  <a:moveTo>
                    <a:pt x="5288027" y="3830747"/>
                  </a:moveTo>
                  <a:lnTo>
                    <a:pt x="5298307" y="3834674"/>
                  </a:lnTo>
                  <a:cubicBezTo>
                    <a:pt x="5302419" y="3843979"/>
                    <a:pt x="5290056" y="3866076"/>
                    <a:pt x="5292750" y="3875984"/>
                  </a:cubicBezTo>
                  <a:cubicBezTo>
                    <a:pt x="5270762" y="3871812"/>
                    <a:pt x="5286775" y="3861513"/>
                    <a:pt x="5290387" y="3846749"/>
                  </a:cubicBezTo>
                  <a:close/>
                  <a:moveTo>
                    <a:pt x="5287535" y="3830559"/>
                  </a:moveTo>
                  <a:lnTo>
                    <a:pt x="5287999" y="3830559"/>
                  </a:lnTo>
                  <a:lnTo>
                    <a:pt x="5288027" y="3830747"/>
                  </a:lnTo>
                  <a:close/>
                  <a:moveTo>
                    <a:pt x="5313377" y="3622552"/>
                  </a:moveTo>
                  <a:lnTo>
                    <a:pt x="5312450" y="3623016"/>
                  </a:lnTo>
                  <a:lnTo>
                    <a:pt x="5312703" y="3623524"/>
                  </a:lnTo>
                  <a:lnTo>
                    <a:pt x="5306743" y="3632112"/>
                  </a:lnTo>
                  <a:cubicBezTo>
                    <a:pt x="5303469" y="3634604"/>
                    <a:pt x="5300804" y="3637501"/>
                    <a:pt x="5303759" y="3644106"/>
                  </a:cubicBezTo>
                  <a:cubicBezTo>
                    <a:pt x="5311639" y="3643179"/>
                    <a:pt x="5310133" y="3652334"/>
                    <a:pt x="5316853" y="3652797"/>
                  </a:cubicBezTo>
                  <a:cubicBezTo>
                    <a:pt x="5331541" y="3636719"/>
                    <a:pt x="5322763" y="3637132"/>
                    <a:pt x="5316674" y="3631499"/>
                  </a:cubicBezTo>
                  <a:lnTo>
                    <a:pt x="5312703" y="3623524"/>
                  </a:lnTo>
                  <a:close/>
                  <a:moveTo>
                    <a:pt x="5315811" y="3591380"/>
                  </a:moveTo>
                  <a:cubicBezTo>
                    <a:pt x="5295763" y="3593002"/>
                    <a:pt x="5286841" y="3601462"/>
                    <a:pt x="5287419" y="3615483"/>
                  </a:cubicBezTo>
                  <a:lnTo>
                    <a:pt x="5288347" y="3615367"/>
                  </a:lnTo>
                  <a:cubicBezTo>
                    <a:pt x="5302137" y="3610385"/>
                    <a:pt x="5315347" y="3605170"/>
                    <a:pt x="5315811" y="3591380"/>
                  </a:cubicBezTo>
                  <a:close/>
                  <a:moveTo>
                    <a:pt x="5279627" y="3577880"/>
                  </a:moveTo>
                  <a:cubicBezTo>
                    <a:pt x="5270240" y="3577243"/>
                    <a:pt x="5260593" y="3579212"/>
                    <a:pt x="5260419" y="3582805"/>
                  </a:cubicBezTo>
                  <a:cubicBezTo>
                    <a:pt x="5264243" y="3583848"/>
                    <a:pt x="5266909" y="3586745"/>
                    <a:pt x="5266561" y="3592307"/>
                  </a:cubicBezTo>
                  <a:lnTo>
                    <a:pt x="5267488" y="3592191"/>
                  </a:lnTo>
                  <a:lnTo>
                    <a:pt x="5297269" y="3588599"/>
                  </a:lnTo>
                  <a:cubicBezTo>
                    <a:pt x="5298139" y="3581762"/>
                    <a:pt x="5289013" y="3578517"/>
                    <a:pt x="5279627" y="3577880"/>
                  </a:cubicBezTo>
                  <a:close/>
                  <a:moveTo>
                    <a:pt x="5116843" y="3027040"/>
                  </a:moveTo>
                  <a:lnTo>
                    <a:pt x="5116495" y="3027503"/>
                  </a:lnTo>
                  <a:lnTo>
                    <a:pt x="5116143" y="3027234"/>
                  </a:lnTo>
                  <a:close/>
                  <a:moveTo>
                    <a:pt x="5117866" y="3016934"/>
                  </a:moveTo>
                  <a:cubicBezTo>
                    <a:pt x="5115148" y="3016828"/>
                    <a:pt x="5112526" y="3018378"/>
                    <a:pt x="5110121" y="3022636"/>
                  </a:cubicBezTo>
                  <a:lnTo>
                    <a:pt x="5116143" y="3027234"/>
                  </a:lnTo>
                  <a:lnTo>
                    <a:pt x="5109397" y="3029111"/>
                  </a:lnTo>
                  <a:cubicBezTo>
                    <a:pt x="5107051" y="3029908"/>
                    <a:pt x="5105255" y="3031095"/>
                    <a:pt x="5105255" y="3033529"/>
                  </a:cubicBezTo>
                  <a:cubicBezTo>
                    <a:pt x="5124607" y="3023100"/>
                    <a:pt x="5133298" y="3051838"/>
                    <a:pt x="5141641" y="3034224"/>
                  </a:cubicBezTo>
                  <a:cubicBezTo>
                    <a:pt x="5135036" y="3032486"/>
                    <a:pt x="5126019" y="3017255"/>
                    <a:pt x="5117866" y="3016934"/>
                  </a:cubicBezTo>
                  <a:close/>
                  <a:moveTo>
                    <a:pt x="5062379" y="2977442"/>
                  </a:moveTo>
                  <a:lnTo>
                    <a:pt x="5062379" y="2978138"/>
                  </a:lnTo>
                  <a:lnTo>
                    <a:pt x="5064432" y="2978137"/>
                  </a:lnTo>
                  <a:lnTo>
                    <a:pt x="5111498" y="2994071"/>
                  </a:lnTo>
                  <a:cubicBezTo>
                    <a:pt x="5126664" y="2997780"/>
                    <a:pt x="5142163" y="3000735"/>
                    <a:pt x="5162616" y="3006181"/>
                  </a:cubicBezTo>
                  <a:cubicBezTo>
                    <a:pt x="5153143" y="2985148"/>
                    <a:pt x="5113815" y="2979304"/>
                    <a:pt x="5085504" y="2978136"/>
                  </a:cubicBezTo>
                  <a:lnTo>
                    <a:pt x="5064432" y="2978137"/>
                  </a:lnTo>
                  <a:close/>
                  <a:moveTo>
                    <a:pt x="5056817" y="2881145"/>
                  </a:moveTo>
                  <a:lnTo>
                    <a:pt x="5057280" y="2881145"/>
                  </a:lnTo>
                  <a:lnTo>
                    <a:pt x="5056854" y="2881242"/>
                  </a:lnTo>
                  <a:close/>
                  <a:moveTo>
                    <a:pt x="5098765" y="2845571"/>
                  </a:moveTo>
                  <a:lnTo>
                    <a:pt x="5098997" y="2845571"/>
                  </a:lnTo>
                  <a:cubicBezTo>
                    <a:pt x="5122173" y="2842095"/>
                    <a:pt x="5102241" y="2877670"/>
                    <a:pt x="5106413" y="2890649"/>
                  </a:cubicBezTo>
                  <a:cubicBezTo>
                    <a:pt x="5078255" y="2885434"/>
                    <a:pt x="5113251" y="2868516"/>
                    <a:pt x="5098765" y="2845571"/>
                  </a:cubicBezTo>
                  <a:close/>
                  <a:moveTo>
                    <a:pt x="5110121" y="2637449"/>
                  </a:moveTo>
                  <a:cubicBezTo>
                    <a:pt x="5111744" y="2647415"/>
                    <a:pt x="5096100" y="2646372"/>
                    <a:pt x="5102357" y="2659350"/>
                  </a:cubicBezTo>
                  <a:cubicBezTo>
                    <a:pt x="5109658" y="2658192"/>
                    <a:pt x="5108730" y="2667230"/>
                    <a:pt x="5115105" y="2667578"/>
                  </a:cubicBezTo>
                  <a:cubicBezTo>
                    <a:pt x="5133529" y="2645445"/>
                    <a:pt x="5113251" y="2653672"/>
                    <a:pt x="5110353" y="2637797"/>
                  </a:cubicBezTo>
                  <a:close/>
                  <a:moveTo>
                    <a:pt x="5110701" y="2606393"/>
                  </a:moveTo>
                  <a:cubicBezTo>
                    <a:pt x="5101778" y="2607436"/>
                    <a:pt x="5095492" y="2610130"/>
                    <a:pt x="5091639" y="2614345"/>
                  </a:cubicBezTo>
                  <a:lnTo>
                    <a:pt x="5087440" y="2630417"/>
                  </a:lnTo>
                  <a:lnTo>
                    <a:pt x="5086250" y="2631075"/>
                  </a:lnTo>
                  <a:lnTo>
                    <a:pt x="5087177" y="2631423"/>
                  </a:lnTo>
                  <a:lnTo>
                    <a:pt x="5087440" y="2630417"/>
                  </a:lnTo>
                  <a:lnTo>
                    <a:pt x="5103299" y="2621646"/>
                  </a:lnTo>
                  <a:cubicBezTo>
                    <a:pt x="5107862" y="2617778"/>
                    <a:pt x="5110817" y="2612940"/>
                    <a:pt x="5110701" y="2606393"/>
                  </a:cubicBezTo>
                  <a:close/>
                  <a:moveTo>
                    <a:pt x="5076125" y="2594138"/>
                  </a:moveTo>
                  <a:cubicBezTo>
                    <a:pt x="5067333" y="2593820"/>
                    <a:pt x="5058439" y="2596079"/>
                    <a:pt x="5058439" y="2599556"/>
                  </a:cubicBezTo>
                  <a:lnTo>
                    <a:pt x="5065786" y="2608684"/>
                  </a:lnTo>
                  <a:lnTo>
                    <a:pt x="5065623" y="2608710"/>
                  </a:lnTo>
                  <a:lnTo>
                    <a:pt x="5066087" y="2609058"/>
                  </a:lnTo>
                  <a:lnTo>
                    <a:pt x="5065786" y="2608684"/>
                  </a:lnTo>
                  <a:lnTo>
                    <a:pt x="5093203" y="2604191"/>
                  </a:lnTo>
                  <a:cubicBezTo>
                    <a:pt x="5093608" y="2597354"/>
                    <a:pt x="5084918" y="2594457"/>
                    <a:pt x="5076125" y="2594138"/>
                  </a:cubicBezTo>
                  <a:close/>
                  <a:moveTo>
                    <a:pt x="4895163" y="2049816"/>
                  </a:moveTo>
                  <a:lnTo>
                    <a:pt x="4895626" y="2050164"/>
                  </a:lnTo>
                  <a:lnTo>
                    <a:pt x="4895100" y="2049837"/>
                  </a:lnTo>
                  <a:close/>
                  <a:moveTo>
                    <a:pt x="4895709" y="2040064"/>
                  </a:moveTo>
                  <a:cubicBezTo>
                    <a:pt x="4893200" y="2040046"/>
                    <a:pt x="4890875" y="2041676"/>
                    <a:pt x="4888905" y="2045992"/>
                  </a:cubicBezTo>
                  <a:lnTo>
                    <a:pt x="4895100" y="2049837"/>
                  </a:lnTo>
                  <a:lnTo>
                    <a:pt x="4888340" y="2052105"/>
                  </a:lnTo>
                  <a:cubicBezTo>
                    <a:pt x="4886239" y="2052974"/>
                    <a:pt x="4884733" y="2054220"/>
                    <a:pt x="4885081" y="2056653"/>
                  </a:cubicBezTo>
                  <a:cubicBezTo>
                    <a:pt x="4902231" y="2045644"/>
                    <a:pt x="4911849" y="2074035"/>
                    <a:pt x="4918686" y="2056653"/>
                  </a:cubicBezTo>
                  <a:cubicBezTo>
                    <a:pt x="4912429" y="2055002"/>
                    <a:pt x="4903238" y="2040118"/>
                    <a:pt x="4895709" y="2040064"/>
                  </a:cubicBezTo>
                  <a:close/>
                  <a:moveTo>
                    <a:pt x="4864251" y="2001776"/>
                  </a:moveTo>
                  <a:cubicBezTo>
                    <a:pt x="4855516" y="2001588"/>
                    <a:pt x="4847941" y="2001870"/>
                    <a:pt x="4842900" y="2002189"/>
                  </a:cubicBezTo>
                  <a:cubicBezTo>
                    <a:pt x="4879171" y="2017949"/>
                    <a:pt x="4898639" y="2018296"/>
                    <a:pt x="4936995" y="2027915"/>
                  </a:cubicBezTo>
                  <a:cubicBezTo>
                    <a:pt x="4927087" y="2007143"/>
                    <a:pt x="4890455" y="2002341"/>
                    <a:pt x="4864251" y="2001776"/>
                  </a:cubicBezTo>
                  <a:close/>
                  <a:moveTo>
                    <a:pt x="4632798" y="1973413"/>
                  </a:moveTo>
                  <a:lnTo>
                    <a:pt x="4613490" y="1977938"/>
                  </a:lnTo>
                  <a:lnTo>
                    <a:pt x="4630141" y="1980403"/>
                  </a:lnTo>
                  <a:cubicBezTo>
                    <a:pt x="4632633" y="1980024"/>
                    <a:pt x="4634473" y="1977882"/>
                    <a:pt x="4634473" y="1975362"/>
                  </a:cubicBezTo>
                  <a:close/>
                  <a:moveTo>
                    <a:pt x="4755294" y="1913424"/>
                  </a:moveTo>
                  <a:cubicBezTo>
                    <a:pt x="4749963" y="1925939"/>
                    <a:pt x="4717980" y="1921304"/>
                    <a:pt x="4701873" y="1926982"/>
                  </a:cubicBezTo>
                  <a:lnTo>
                    <a:pt x="4701409" y="1926982"/>
                  </a:lnTo>
                  <a:cubicBezTo>
                    <a:pt x="4707203" y="1914351"/>
                    <a:pt x="4739187" y="1919218"/>
                    <a:pt x="4755294" y="1913424"/>
                  </a:cubicBezTo>
                  <a:close/>
                  <a:moveTo>
                    <a:pt x="4832521" y="1906124"/>
                  </a:moveTo>
                  <a:lnTo>
                    <a:pt x="4836920" y="1916321"/>
                  </a:lnTo>
                  <a:cubicBezTo>
                    <a:pt x="4830211" y="1924621"/>
                    <a:pt x="4795359" y="1927446"/>
                    <a:pt x="4780324" y="1929879"/>
                  </a:cubicBezTo>
                  <a:cubicBezTo>
                    <a:pt x="4786292" y="1923042"/>
                    <a:pt x="4796692" y="1917393"/>
                    <a:pt x="4806977" y="1913294"/>
                  </a:cubicBezTo>
                  <a:close/>
                  <a:moveTo>
                    <a:pt x="4832471" y="1906008"/>
                  </a:moveTo>
                  <a:lnTo>
                    <a:pt x="4832934" y="1906008"/>
                  </a:lnTo>
                  <a:lnTo>
                    <a:pt x="4832521" y="1906124"/>
                  </a:lnTo>
                  <a:close/>
                  <a:moveTo>
                    <a:pt x="4675104" y="1895462"/>
                  </a:moveTo>
                  <a:cubicBezTo>
                    <a:pt x="4675104" y="1905543"/>
                    <a:pt x="4660271" y="1901719"/>
                    <a:pt x="4663516" y="1915625"/>
                  </a:cubicBezTo>
                  <a:cubicBezTo>
                    <a:pt x="4670701" y="1915625"/>
                    <a:pt x="4668151" y="1924548"/>
                    <a:pt x="4674061" y="1925938"/>
                  </a:cubicBezTo>
                  <a:cubicBezTo>
                    <a:pt x="4695383" y="1907166"/>
                    <a:pt x="4674757" y="1912033"/>
                    <a:pt x="4675104" y="1895462"/>
                  </a:cubicBezTo>
                  <a:close/>
                  <a:moveTo>
                    <a:pt x="4681245" y="1865101"/>
                  </a:moveTo>
                  <a:cubicBezTo>
                    <a:pt x="4663632" y="1863479"/>
                    <a:pt x="4655057" y="1870663"/>
                    <a:pt x="4653782" y="1884917"/>
                  </a:cubicBezTo>
                  <a:cubicBezTo>
                    <a:pt x="4666645" y="1882020"/>
                    <a:pt x="4679044" y="1878543"/>
                    <a:pt x="4681245" y="1865101"/>
                  </a:cubicBezTo>
                  <a:close/>
                  <a:moveTo>
                    <a:pt x="4638902" y="1845805"/>
                  </a:moveTo>
                  <a:cubicBezTo>
                    <a:pt x="4635574" y="1846176"/>
                    <a:pt x="4633212" y="1847226"/>
                    <a:pt x="4632923" y="1848993"/>
                  </a:cubicBezTo>
                  <a:cubicBezTo>
                    <a:pt x="4637095" y="1850152"/>
                    <a:pt x="4639065" y="1853397"/>
                    <a:pt x="4638138" y="1859191"/>
                  </a:cubicBezTo>
                  <a:lnTo>
                    <a:pt x="4665139" y="1859770"/>
                  </a:lnTo>
                  <a:cubicBezTo>
                    <a:pt x="4666761" y="1853049"/>
                    <a:pt x="4658997" y="1848588"/>
                    <a:pt x="4650682" y="1846690"/>
                  </a:cubicBezTo>
                  <a:cubicBezTo>
                    <a:pt x="4646525" y="1845741"/>
                    <a:pt x="4642230" y="1845434"/>
                    <a:pt x="4638902" y="1845805"/>
                  </a:cubicBezTo>
                  <a:close/>
                  <a:moveTo>
                    <a:pt x="745738" y="1509741"/>
                  </a:moveTo>
                  <a:lnTo>
                    <a:pt x="644645" y="1512474"/>
                  </a:lnTo>
                  <a:cubicBezTo>
                    <a:pt x="627031" y="1515139"/>
                    <a:pt x="623438" y="1534839"/>
                    <a:pt x="609880" y="1530204"/>
                  </a:cubicBezTo>
                  <a:lnTo>
                    <a:pt x="611051" y="1531900"/>
                  </a:lnTo>
                  <a:lnTo>
                    <a:pt x="699748" y="1520833"/>
                  </a:lnTo>
                  <a:close/>
                  <a:moveTo>
                    <a:pt x="4572636" y="1269002"/>
                  </a:moveTo>
                  <a:cubicBezTo>
                    <a:pt x="4570101" y="1268538"/>
                    <a:pt x="4567450" y="1269733"/>
                    <a:pt x="4564669" y="1273644"/>
                  </a:cubicBezTo>
                  <a:cubicBezTo>
                    <a:pt x="4568261" y="1274687"/>
                    <a:pt x="4571507" y="1274687"/>
                    <a:pt x="4570463" y="1278859"/>
                  </a:cubicBezTo>
                  <a:cubicBezTo>
                    <a:pt x="4566060" y="1279902"/>
                    <a:pt x="4558875" y="1278859"/>
                    <a:pt x="4558875" y="1283726"/>
                  </a:cubicBezTo>
                  <a:cubicBezTo>
                    <a:pt x="4578111" y="1275962"/>
                    <a:pt x="4582747" y="1305743"/>
                    <a:pt x="4592713" y="1289404"/>
                  </a:cubicBezTo>
                  <a:cubicBezTo>
                    <a:pt x="4586803" y="1286710"/>
                    <a:pt x="4580241" y="1270392"/>
                    <a:pt x="4572636" y="1269002"/>
                  </a:cubicBezTo>
                  <a:close/>
                  <a:moveTo>
                    <a:pt x="4525617" y="1222193"/>
                  </a:moveTo>
                  <a:cubicBezTo>
                    <a:pt x="4559455" y="1244211"/>
                    <a:pt x="4579039" y="1247919"/>
                    <a:pt x="4615773" y="1264374"/>
                  </a:cubicBezTo>
                  <a:cubicBezTo>
                    <a:pt x="4607661" y="1234824"/>
                    <a:pt x="4546360" y="1224511"/>
                    <a:pt x="4525733" y="1222193"/>
                  </a:cubicBezTo>
                  <a:close/>
                  <a:moveTo>
                    <a:pt x="4377897" y="1168177"/>
                  </a:moveTo>
                  <a:cubicBezTo>
                    <a:pt x="4369901" y="1168488"/>
                    <a:pt x="4361681" y="1169622"/>
                    <a:pt x="4349542" y="1172198"/>
                  </a:cubicBezTo>
                  <a:lnTo>
                    <a:pt x="4328505" y="1177342"/>
                  </a:lnTo>
                  <a:lnTo>
                    <a:pt x="4338512" y="1178530"/>
                  </a:lnTo>
                  <a:lnTo>
                    <a:pt x="4411208" y="1169367"/>
                  </a:lnTo>
                  <a:lnTo>
                    <a:pt x="4404904" y="1169088"/>
                  </a:lnTo>
                  <a:cubicBezTo>
                    <a:pt x="4393664" y="1168376"/>
                    <a:pt x="4385893" y="1167865"/>
                    <a:pt x="4377897" y="1168177"/>
                  </a:cubicBezTo>
                  <a:close/>
                  <a:moveTo>
                    <a:pt x="4809063" y="1032958"/>
                  </a:moveTo>
                  <a:cubicBezTo>
                    <a:pt x="4833861" y="1030988"/>
                    <a:pt x="4809758" y="1065057"/>
                    <a:pt x="4813003" y="1078499"/>
                  </a:cubicBezTo>
                  <a:cubicBezTo>
                    <a:pt x="4782989" y="1071315"/>
                    <a:pt x="4821462" y="1056714"/>
                    <a:pt x="4809063" y="1032958"/>
                  </a:cubicBezTo>
                  <a:close/>
                  <a:moveTo>
                    <a:pt x="4838265" y="826342"/>
                  </a:moveTo>
                  <a:cubicBezTo>
                    <a:pt x="4839191" y="836308"/>
                    <a:pt x="4822621" y="834222"/>
                    <a:pt x="4828183" y="847664"/>
                  </a:cubicBezTo>
                  <a:cubicBezTo>
                    <a:pt x="4836063" y="846969"/>
                    <a:pt x="4834325" y="856008"/>
                    <a:pt x="4841046" y="856703"/>
                  </a:cubicBezTo>
                  <a:cubicBezTo>
                    <a:pt x="4862021" y="835497"/>
                    <a:pt x="4839771" y="842682"/>
                    <a:pt x="4838265" y="826342"/>
                  </a:cubicBezTo>
                  <a:close/>
                  <a:moveTo>
                    <a:pt x="4841625" y="795170"/>
                  </a:moveTo>
                  <a:cubicBezTo>
                    <a:pt x="4822041" y="795865"/>
                    <a:pt x="4813466" y="803977"/>
                    <a:pt x="4813582" y="818346"/>
                  </a:cubicBezTo>
                  <a:cubicBezTo>
                    <a:pt x="4827488" y="813827"/>
                    <a:pt x="4840698" y="809076"/>
                    <a:pt x="4841625" y="795170"/>
                  </a:cubicBezTo>
                  <a:close/>
                  <a:moveTo>
                    <a:pt x="4805890" y="780627"/>
                  </a:moveTo>
                  <a:cubicBezTo>
                    <a:pt x="4796547" y="779700"/>
                    <a:pt x="4786871" y="781380"/>
                    <a:pt x="4786581" y="784973"/>
                  </a:cubicBezTo>
                  <a:cubicBezTo>
                    <a:pt x="4791333" y="785668"/>
                    <a:pt x="4793883" y="788565"/>
                    <a:pt x="4793419" y="794591"/>
                  </a:cubicBezTo>
                  <a:lnTo>
                    <a:pt x="4823200" y="791926"/>
                  </a:lnTo>
                  <a:cubicBezTo>
                    <a:pt x="4824243" y="785089"/>
                    <a:pt x="4815233" y="781554"/>
                    <a:pt x="4805890" y="780627"/>
                  </a:cubicBezTo>
                  <a:close/>
                  <a:moveTo>
                    <a:pt x="918770" y="429137"/>
                  </a:moveTo>
                  <a:cubicBezTo>
                    <a:pt x="885961" y="433131"/>
                    <a:pt x="842984" y="444158"/>
                    <a:pt x="814347" y="448413"/>
                  </a:cubicBezTo>
                  <a:lnTo>
                    <a:pt x="788006" y="448031"/>
                  </a:lnTo>
                  <a:lnTo>
                    <a:pt x="785210" y="447759"/>
                  </a:lnTo>
                  <a:lnTo>
                    <a:pt x="785210" y="447991"/>
                  </a:lnTo>
                  <a:lnTo>
                    <a:pt x="788006" y="448031"/>
                  </a:lnTo>
                  <a:lnTo>
                    <a:pt x="819366" y="451085"/>
                  </a:lnTo>
                  <a:cubicBezTo>
                    <a:pt x="867558" y="447397"/>
                    <a:pt x="946777" y="427103"/>
                    <a:pt x="957293" y="430145"/>
                  </a:cubicBezTo>
                  <a:cubicBezTo>
                    <a:pt x="949037" y="426900"/>
                    <a:pt x="935175" y="427139"/>
                    <a:pt x="918770" y="429137"/>
                  </a:cubicBezTo>
                  <a:close/>
                  <a:moveTo>
                    <a:pt x="666687" y="420808"/>
                  </a:moveTo>
                  <a:lnTo>
                    <a:pt x="666783" y="420947"/>
                  </a:lnTo>
                  <a:lnTo>
                    <a:pt x="640011" y="422844"/>
                  </a:lnTo>
                  <a:cubicBezTo>
                    <a:pt x="646704" y="424496"/>
                    <a:pt x="660305" y="418847"/>
                    <a:pt x="666687" y="420808"/>
                  </a:cubicBezTo>
                  <a:close/>
                  <a:moveTo>
                    <a:pt x="1731654" y="356199"/>
                  </a:moveTo>
                  <a:cubicBezTo>
                    <a:pt x="1715706" y="358994"/>
                    <a:pt x="1700149" y="363861"/>
                    <a:pt x="1688387" y="368496"/>
                  </a:cubicBezTo>
                  <a:cubicBezTo>
                    <a:pt x="1718545" y="370935"/>
                    <a:pt x="1748874" y="366783"/>
                    <a:pt x="1777268" y="356329"/>
                  </a:cubicBezTo>
                  <a:cubicBezTo>
                    <a:pt x="1763942" y="352679"/>
                    <a:pt x="1747602" y="353403"/>
                    <a:pt x="1731654" y="356199"/>
                  </a:cubicBezTo>
                  <a:close/>
                  <a:moveTo>
                    <a:pt x="1919569" y="339642"/>
                  </a:moveTo>
                  <a:cubicBezTo>
                    <a:pt x="1897436" y="341380"/>
                    <a:pt x="1849577" y="349260"/>
                    <a:pt x="1855024" y="355054"/>
                  </a:cubicBezTo>
                  <a:cubicBezTo>
                    <a:pt x="1889788" y="348449"/>
                    <a:pt x="1903346" y="355981"/>
                    <a:pt x="1919569" y="339642"/>
                  </a:cubicBezTo>
                  <a:close/>
                  <a:moveTo>
                    <a:pt x="1433144" y="317219"/>
                  </a:moveTo>
                  <a:cubicBezTo>
                    <a:pt x="1414212" y="318957"/>
                    <a:pt x="1396541" y="323187"/>
                    <a:pt x="1386285" y="331298"/>
                  </a:cubicBezTo>
                  <a:lnTo>
                    <a:pt x="1386980" y="331183"/>
                  </a:lnTo>
                  <a:cubicBezTo>
                    <a:pt x="1414444" y="339758"/>
                    <a:pt x="1460912" y="325620"/>
                    <a:pt x="1487565" y="318088"/>
                  </a:cubicBezTo>
                  <a:cubicBezTo>
                    <a:pt x="1472269" y="316234"/>
                    <a:pt x="1452076" y="315481"/>
                    <a:pt x="1433144" y="317219"/>
                  </a:cubicBezTo>
                  <a:close/>
                  <a:moveTo>
                    <a:pt x="1599042" y="289002"/>
                  </a:moveTo>
                  <a:cubicBezTo>
                    <a:pt x="1589308" y="307427"/>
                    <a:pt x="1545737" y="301401"/>
                    <a:pt x="1522909" y="310324"/>
                  </a:cubicBezTo>
                  <a:cubicBezTo>
                    <a:pt x="1543999" y="329444"/>
                    <a:pt x="1582587" y="300474"/>
                    <a:pt x="1612948" y="313337"/>
                  </a:cubicBezTo>
                  <a:cubicBezTo>
                    <a:pt x="1412011" y="344625"/>
                    <a:pt x="1232163" y="371277"/>
                    <a:pt x="1037020" y="368149"/>
                  </a:cubicBezTo>
                  <a:cubicBezTo>
                    <a:pt x="964130" y="392484"/>
                    <a:pt x="808966" y="385183"/>
                    <a:pt x="680569" y="394454"/>
                  </a:cubicBezTo>
                  <a:cubicBezTo>
                    <a:pt x="670604" y="382054"/>
                    <a:pt x="747201" y="392484"/>
                    <a:pt x="757051" y="378694"/>
                  </a:cubicBezTo>
                  <a:cubicBezTo>
                    <a:pt x="686711" y="373363"/>
                    <a:pt x="629582" y="397699"/>
                    <a:pt x="555418" y="398278"/>
                  </a:cubicBezTo>
                  <a:cubicBezTo>
                    <a:pt x="560285" y="418673"/>
                    <a:pt x="598178" y="406737"/>
                    <a:pt x="616256" y="414269"/>
                  </a:cubicBezTo>
                  <a:cubicBezTo>
                    <a:pt x="550435" y="438141"/>
                    <a:pt x="471404" y="402681"/>
                    <a:pt x="413580" y="418325"/>
                  </a:cubicBezTo>
                  <a:cubicBezTo>
                    <a:pt x="612779" y="363282"/>
                    <a:pt x="947791" y="365483"/>
                    <a:pt x="1226137" y="338483"/>
                  </a:cubicBezTo>
                  <a:lnTo>
                    <a:pt x="1219618" y="343282"/>
                  </a:lnTo>
                  <a:lnTo>
                    <a:pt x="1208639" y="344973"/>
                  </a:lnTo>
                  <a:lnTo>
                    <a:pt x="1207944" y="345088"/>
                  </a:lnTo>
                  <a:cubicBezTo>
                    <a:pt x="1211421" y="344451"/>
                    <a:pt x="1215650" y="344335"/>
                    <a:pt x="1219170" y="343611"/>
                  </a:cubicBezTo>
                  <a:lnTo>
                    <a:pt x="1219618" y="343282"/>
                  </a:lnTo>
                  <a:lnTo>
                    <a:pt x="1282660" y="333571"/>
                  </a:lnTo>
                  <a:cubicBezTo>
                    <a:pt x="1373161" y="320572"/>
                    <a:pt x="1504484" y="303516"/>
                    <a:pt x="1599042" y="289002"/>
                  </a:cubicBezTo>
                  <a:close/>
                  <a:moveTo>
                    <a:pt x="1833340" y="286062"/>
                  </a:moveTo>
                  <a:cubicBezTo>
                    <a:pt x="1848245" y="284656"/>
                    <a:pt x="1863773" y="286395"/>
                    <a:pt x="1873449" y="287264"/>
                  </a:cubicBezTo>
                  <a:cubicBezTo>
                    <a:pt x="1855024" y="297925"/>
                    <a:pt x="1819796" y="296418"/>
                    <a:pt x="1796967" y="303719"/>
                  </a:cubicBezTo>
                  <a:cubicBezTo>
                    <a:pt x="1804152" y="292015"/>
                    <a:pt x="1818434" y="287467"/>
                    <a:pt x="1833340" y="286062"/>
                  </a:cubicBezTo>
                  <a:close/>
                  <a:moveTo>
                    <a:pt x="1746211" y="266753"/>
                  </a:moveTo>
                  <a:cubicBezTo>
                    <a:pt x="1746211" y="286105"/>
                    <a:pt x="1702524" y="273358"/>
                    <a:pt x="1693949" y="286221"/>
                  </a:cubicBezTo>
                  <a:cubicBezTo>
                    <a:pt x="1718632" y="302792"/>
                    <a:pt x="1737057" y="295028"/>
                    <a:pt x="1713649" y="310440"/>
                  </a:cubicBezTo>
                  <a:lnTo>
                    <a:pt x="1713765" y="310324"/>
                  </a:lnTo>
                  <a:cubicBezTo>
                    <a:pt x="1700786" y="300590"/>
                    <a:pt x="1666369" y="324114"/>
                    <a:pt x="1647944" y="310324"/>
                  </a:cubicBezTo>
                  <a:cubicBezTo>
                    <a:pt x="1646090" y="299316"/>
                    <a:pt x="1668919" y="306268"/>
                    <a:pt x="1677262" y="302792"/>
                  </a:cubicBezTo>
                  <a:cubicBezTo>
                    <a:pt x="1666253" y="285641"/>
                    <a:pt x="1634039" y="305921"/>
                    <a:pt x="1610746" y="292826"/>
                  </a:cubicBezTo>
                  <a:cubicBezTo>
                    <a:pt x="1650957" y="280079"/>
                    <a:pt x="1686069" y="281238"/>
                    <a:pt x="1746211" y="266753"/>
                  </a:cubicBezTo>
                  <a:close/>
                  <a:moveTo>
                    <a:pt x="2714905" y="247533"/>
                  </a:moveTo>
                  <a:lnTo>
                    <a:pt x="2697484" y="259791"/>
                  </a:lnTo>
                  <a:cubicBezTo>
                    <a:pt x="2670949" y="265826"/>
                    <a:pt x="2623605" y="257048"/>
                    <a:pt x="2609177" y="271736"/>
                  </a:cubicBezTo>
                  <a:cubicBezTo>
                    <a:pt x="2605006" y="250443"/>
                    <a:pt x="2649330" y="256917"/>
                    <a:pt x="2684708" y="254397"/>
                  </a:cubicBezTo>
                  <a:close/>
                  <a:moveTo>
                    <a:pt x="2715093" y="247401"/>
                  </a:moveTo>
                  <a:lnTo>
                    <a:pt x="2714977" y="247517"/>
                  </a:lnTo>
                  <a:lnTo>
                    <a:pt x="2714905" y="247533"/>
                  </a:lnTo>
                  <a:close/>
                  <a:moveTo>
                    <a:pt x="3193102" y="226658"/>
                  </a:moveTo>
                  <a:cubicBezTo>
                    <a:pt x="3166565" y="233031"/>
                    <a:pt x="3117200" y="223414"/>
                    <a:pt x="3110595" y="244040"/>
                  </a:cubicBezTo>
                  <a:cubicBezTo>
                    <a:pt x="3141303" y="226542"/>
                    <a:pt x="3183020" y="248096"/>
                    <a:pt x="3193102" y="226658"/>
                  </a:cubicBezTo>
                  <a:close/>
                  <a:moveTo>
                    <a:pt x="2814403" y="218662"/>
                  </a:moveTo>
                  <a:cubicBezTo>
                    <a:pt x="2810579" y="234654"/>
                    <a:pt x="2795514" y="235465"/>
                    <a:pt x="2827613" y="232684"/>
                  </a:cubicBezTo>
                  <a:cubicBezTo>
                    <a:pt x="2832248" y="239405"/>
                    <a:pt x="2777552" y="244272"/>
                    <a:pt x="2757041" y="249023"/>
                  </a:cubicBezTo>
                  <a:cubicBezTo>
                    <a:pt x="2759359" y="244272"/>
                    <a:pt x="2761561" y="239521"/>
                    <a:pt x="2768629" y="237435"/>
                  </a:cubicBezTo>
                  <a:cubicBezTo>
                    <a:pt x="2767239" y="231641"/>
                    <a:pt x="2757041" y="234190"/>
                    <a:pt x="2750436" y="233959"/>
                  </a:cubicBezTo>
                  <a:cubicBezTo>
                    <a:pt x="2761097" y="221791"/>
                    <a:pt x="2801192" y="229787"/>
                    <a:pt x="2814403" y="218662"/>
                  </a:cubicBezTo>
                  <a:close/>
                  <a:moveTo>
                    <a:pt x="4660342" y="215008"/>
                  </a:moveTo>
                  <a:cubicBezTo>
                    <a:pt x="4657642" y="214831"/>
                    <a:pt x="4654999" y="216316"/>
                    <a:pt x="4652507" y="220516"/>
                  </a:cubicBezTo>
                  <a:cubicBezTo>
                    <a:pt x="4656331" y="220169"/>
                    <a:pt x="4659692" y="220748"/>
                    <a:pt x="4658997" y="225036"/>
                  </a:cubicBezTo>
                  <a:cubicBezTo>
                    <a:pt x="4654477" y="226658"/>
                    <a:pt x="4647409" y="226310"/>
                    <a:pt x="4647409" y="231177"/>
                  </a:cubicBezTo>
                  <a:cubicBezTo>
                    <a:pt x="4666877" y="221328"/>
                    <a:pt x="4674757" y="250414"/>
                    <a:pt x="4683563" y="233031"/>
                  </a:cubicBezTo>
                  <a:cubicBezTo>
                    <a:pt x="4677046" y="231032"/>
                    <a:pt x="4668441" y="215541"/>
                    <a:pt x="4660342" y="215008"/>
                  </a:cubicBezTo>
                  <a:close/>
                  <a:moveTo>
                    <a:pt x="3343674" y="205653"/>
                  </a:moveTo>
                  <a:cubicBezTo>
                    <a:pt x="3317905" y="206669"/>
                    <a:pt x="3284184" y="212492"/>
                    <a:pt x="3276536" y="219358"/>
                  </a:cubicBezTo>
                  <a:cubicBezTo>
                    <a:pt x="3315125" y="214838"/>
                    <a:pt x="3337837" y="222834"/>
                    <a:pt x="3365533" y="206379"/>
                  </a:cubicBezTo>
                  <a:cubicBezTo>
                    <a:pt x="3359970" y="205510"/>
                    <a:pt x="3352264" y="205314"/>
                    <a:pt x="3343674" y="205653"/>
                  </a:cubicBezTo>
                  <a:close/>
                  <a:moveTo>
                    <a:pt x="4606387" y="173816"/>
                  </a:moveTo>
                  <a:cubicBezTo>
                    <a:pt x="4644048" y="191894"/>
                    <a:pt x="4665023" y="193516"/>
                    <a:pt x="4705465" y="205800"/>
                  </a:cubicBezTo>
                  <a:cubicBezTo>
                    <a:pt x="4693181" y="177177"/>
                    <a:pt x="4628289" y="173816"/>
                    <a:pt x="4606387" y="173816"/>
                  </a:cubicBezTo>
                  <a:close/>
                  <a:moveTo>
                    <a:pt x="3140376" y="165009"/>
                  </a:moveTo>
                  <a:cubicBezTo>
                    <a:pt x="3174561" y="179494"/>
                    <a:pt x="3209905" y="174859"/>
                    <a:pt x="3272712" y="168718"/>
                  </a:cubicBezTo>
                  <a:cubicBezTo>
                    <a:pt x="3294034" y="176482"/>
                    <a:pt x="3235398" y="176134"/>
                    <a:pt x="3219523" y="178452"/>
                  </a:cubicBezTo>
                  <a:cubicBezTo>
                    <a:pt x="3182441" y="184014"/>
                    <a:pt x="3147097" y="192821"/>
                    <a:pt x="3130178" y="186216"/>
                  </a:cubicBezTo>
                  <a:cubicBezTo>
                    <a:pt x="3132033" y="178452"/>
                    <a:pt x="3137363" y="172657"/>
                    <a:pt x="3140376" y="165009"/>
                  </a:cubicBezTo>
                  <a:close/>
                  <a:moveTo>
                    <a:pt x="4091759" y="137314"/>
                  </a:moveTo>
                  <a:cubicBezTo>
                    <a:pt x="4022231" y="147395"/>
                    <a:pt x="3994883" y="140790"/>
                    <a:pt x="3962320" y="169297"/>
                  </a:cubicBezTo>
                  <a:cubicBezTo>
                    <a:pt x="3947487" y="158752"/>
                    <a:pt x="3915967" y="160258"/>
                    <a:pt x="3896731" y="175091"/>
                  </a:cubicBezTo>
                  <a:cubicBezTo>
                    <a:pt x="3949805" y="185404"/>
                    <a:pt x="4006007" y="151335"/>
                    <a:pt x="4005543" y="175670"/>
                  </a:cubicBezTo>
                  <a:cubicBezTo>
                    <a:pt x="4024085" y="177756"/>
                    <a:pt x="4026750" y="168602"/>
                    <a:pt x="4040308" y="167443"/>
                  </a:cubicBezTo>
                  <a:cubicBezTo>
                    <a:pt x="4126292" y="157477"/>
                    <a:pt x="4048304" y="164546"/>
                    <a:pt x="4015509" y="159447"/>
                  </a:cubicBezTo>
                  <a:cubicBezTo>
                    <a:pt x="4029299" y="147859"/>
                    <a:pt x="4080171" y="167674"/>
                    <a:pt x="4091759" y="137314"/>
                  </a:cubicBezTo>
                  <a:close/>
                  <a:moveTo>
                    <a:pt x="3363563" y="115065"/>
                  </a:moveTo>
                  <a:cubicBezTo>
                    <a:pt x="3354987" y="133606"/>
                    <a:pt x="3306433" y="132679"/>
                    <a:pt x="3269583" y="138241"/>
                  </a:cubicBezTo>
                  <a:cubicBezTo>
                    <a:pt x="3017542" y="178799"/>
                    <a:pt x="2751479" y="221443"/>
                    <a:pt x="2517631" y="254122"/>
                  </a:cubicBezTo>
                  <a:cubicBezTo>
                    <a:pt x="2755999" y="193748"/>
                    <a:pt x="3098659" y="163271"/>
                    <a:pt x="3363563" y="115065"/>
                  </a:cubicBezTo>
                  <a:close/>
                  <a:moveTo>
                    <a:pt x="4077737" y="108112"/>
                  </a:moveTo>
                  <a:cubicBezTo>
                    <a:pt x="4104622" y="114253"/>
                    <a:pt x="4033819" y="113674"/>
                    <a:pt x="4060703" y="119700"/>
                  </a:cubicBezTo>
                  <a:cubicBezTo>
                    <a:pt x="4056415" y="134069"/>
                    <a:pt x="4041467" y="114369"/>
                    <a:pt x="4024896" y="122945"/>
                  </a:cubicBezTo>
                  <a:cubicBezTo>
                    <a:pt x="4034282" y="112283"/>
                    <a:pt x="4054793" y="109386"/>
                    <a:pt x="4077737" y="108112"/>
                  </a:cubicBezTo>
                  <a:close/>
                  <a:moveTo>
                    <a:pt x="3649093" y="84704"/>
                  </a:moveTo>
                  <a:cubicBezTo>
                    <a:pt x="3588024" y="102318"/>
                    <a:pt x="3532285" y="99421"/>
                    <a:pt x="3494972" y="108460"/>
                  </a:cubicBezTo>
                  <a:cubicBezTo>
                    <a:pt x="3485238" y="88760"/>
                    <a:pt x="3601814" y="92584"/>
                    <a:pt x="3613286" y="87833"/>
                  </a:cubicBezTo>
                  <a:close/>
                  <a:moveTo>
                    <a:pt x="4519939" y="79257"/>
                  </a:moveTo>
                  <a:cubicBezTo>
                    <a:pt x="4512639" y="91541"/>
                    <a:pt x="4478570" y="84820"/>
                    <a:pt x="4460725" y="89571"/>
                  </a:cubicBezTo>
                  <a:cubicBezTo>
                    <a:pt x="4468025" y="77288"/>
                    <a:pt x="4502094" y="84124"/>
                    <a:pt x="4519939" y="79257"/>
                  </a:cubicBezTo>
                  <a:close/>
                  <a:moveTo>
                    <a:pt x="4603953" y="76940"/>
                  </a:moveTo>
                  <a:cubicBezTo>
                    <a:pt x="4627129" y="95249"/>
                    <a:pt x="4567567" y="95365"/>
                    <a:pt x="4546013" y="97335"/>
                  </a:cubicBezTo>
                  <a:cubicBezTo>
                    <a:pt x="4559107" y="84356"/>
                    <a:pt x="4591901" y="77519"/>
                    <a:pt x="4603953" y="76940"/>
                  </a:cubicBezTo>
                  <a:close/>
                  <a:moveTo>
                    <a:pt x="4341474" y="28090"/>
                  </a:moveTo>
                  <a:cubicBezTo>
                    <a:pt x="4349768" y="25641"/>
                    <a:pt x="4363327" y="33050"/>
                    <a:pt x="4371149" y="31398"/>
                  </a:cubicBezTo>
                  <a:cubicBezTo>
                    <a:pt x="4355659" y="54284"/>
                    <a:pt x="4329833" y="67999"/>
                    <a:pt x="4302199" y="68017"/>
                  </a:cubicBezTo>
                  <a:cubicBezTo>
                    <a:pt x="4330243" y="79605"/>
                    <a:pt x="4357590" y="92699"/>
                    <a:pt x="4405797" y="84356"/>
                  </a:cubicBezTo>
                  <a:cubicBezTo>
                    <a:pt x="4374045" y="112515"/>
                    <a:pt x="4303821" y="100463"/>
                    <a:pt x="4222241" y="115876"/>
                  </a:cubicBezTo>
                  <a:cubicBezTo>
                    <a:pt x="4224715" y="120859"/>
                    <a:pt x="4229570" y="124226"/>
                    <a:pt x="4235104" y="124799"/>
                  </a:cubicBezTo>
                  <a:cubicBezTo>
                    <a:pt x="4234525" y="136966"/>
                    <a:pt x="4218648" y="120511"/>
                    <a:pt x="4210769" y="122017"/>
                  </a:cubicBezTo>
                  <a:cubicBezTo>
                    <a:pt x="4197790" y="123871"/>
                    <a:pt x="4199181" y="135807"/>
                    <a:pt x="4201035" y="148323"/>
                  </a:cubicBezTo>
                  <a:cubicBezTo>
                    <a:pt x="4320161" y="145425"/>
                    <a:pt x="4398844" y="90961"/>
                    <a:pt x="4497457" y="101970"/>
                  </a:cubicBezTo>
                  <a:cubicBezTo>
                    <a:pt x="4483437" y="116339"/>
                    <a:pt x="4466750" y="111356"/>
                    <a:pt x="4432797" y="117962"/>
                  </a:cubicBezTo>
                  <a:cubicBezTo>
                    <a:pt x="4434303" y="123756"/>
                    <a:pt x="4444385" y="121206"/>
                    <a:pt x="4451105" y="121322"/>
                  </a:cubicBezTo>
                  <a:cubicBezTo>
                    <a:pt x="4402510" y="133544"/>
                    <a:pt x="4352900" y="141302"/>
                    <a:pt x="4302893" y="144498"/>
                  </a:cubicBezTo>
                  <a:cubicBezTo>
                    <a:pt x="4370962" y="154300"/>
                    <a:pt x="4440376" y="148192"/>
                    <a:pt x="4505685" y="126653"/>
                  </a:cubicBezTo>
                  <a:cubicBezTo>
                    <a:pt x="4504179" y="120743"/>
                    <a:pt x="4494097" y="123292"/>
                    <a:pt x="4487376" y="123176"/>
                  </a:cubicBezTo>
                  <a:cubicBezTo>
                    <a:pt x="4509279" y="92004"/>
                    <a:pt x="4552153" y="113790"/>
                    <a:pt x="4577763" y="125378"/>
                  </a:cubicBezTo>
                  <a:cubicBezTo>
                    <a:pt x="4576257" y="131867"/>
                    <a:pt x="4542999" y="124219"/>
                    <a:pt x="4524111" y="130129"/>
                  </a:cubicBezTo>
                  <a:cubicBezTo>
                    <a:pt x="4536973" y="139400"/>
                    <a:pt x="4547866" y="146932"/>
                    <a:pt x="4566755" y="136618"/>
                  </a:cubicBezTo>
                  <a:cubicBezTo>
                    <a:pt x="4548793" y="161417"/>
                    <a:pt x="4638949" y="160838"/>
                    <a:pt x="4664442" y="153421"/>
                  </a:cubicBezTo>
                  <a:cubicBezTo>
                    <a:pt x="4665137" y="133721"/>
                    <a:pt x="4646713" y="157709"/>
                    <a:pt x="4639180" y="140327"/>
                  </a:cubicBezTo>
                  <a:cubicBezTo>
                    <a:pt x="4642309" y="158288"/>
                    <a:pt x="4616004" y="144035"/>
                    <a:pt x="4585875" y="150176"/>
                  </a:cubicBezTo>
                  <a:cubicBezTo>
                    <a:pt x="4582167" y="139631"/>
                    <a:pt x="4593639" y="139747"/>
                    <a:pt x="4602909" y="138588"/>
                  </a:cubicBezTo>
                  <a:cubicBezTo>
                    <a:pt x="4602330" y="133606"/>
                    <a:pt x="4595261" y="135344"/>
                    <a:pt x="4590510" y="134649"/>
                  </a:cubicBezTo>
                  <a:cubicBezTo>
                    <a:pt x="4624565" y="131549"/>
                    <a:pt x="4658847" y="131898"/>
                    <a:pt x="4692833" y="135691"/>
                  </a:cubicBezTo>
                  <a:cubicBezTo>
                    <a:pt x="4674524" y="135691"/>
                    <a:pt x="4678695" y="148438"/>
                    <a:pt x="4677189" y="162576"/>
                  </a:cubicBezTo>
                  <a:cubicBezTo>
                    <a:pt x="4717979" y="185752"/>
                    <a:pt x="4769894" y="197920"/>
                    <a:pt x="4775572" y="255976"/>
                  </a:cubicBezTo>
                  <a:cubicBezTo>
                    <a:pt x="4747297" y="232800"/>
                    <a:pt x="4730031" y="195834"/>
                    <a:pt x="4681129" y="208117"/>
                  </a:cubicBezTo>
                  <a:cubicBezTo>
                    <a:pt x="4677305" y="228744"/>
                    <a:pt x="4705812" y="263856"/>
                    <a:pt x="4740229" y="264088"/>
                  </a:cubicBezTo>
                  <a:cubicBezTo>
                    <a:pt x="4743821" y="270693"/>
                    <a:pt x="4706971" y="262581"/>
                    <a:pt x="4729219" y="275676"/>
                  </a:cubicBezTo>
                  <a:cubicBezTo>
                    <a:pt x="4729219" y="285294"/>
                    <a:pt x="4706622" y="273590"/>
                    <a:pt x="4698975" y="273242"/>
                  </a:cubicBezTo>
                  <a:cubicBezTo>
                    <a:pt x="4719833" y="263624"/>
                    <a:pt x="4694108" y="253658"/>
                    <a:pt x="4673365" y="255049"/>
                  </a:cubicBezTo>
                  <a:cubicBezTo>
                    <a:pt x="4684374" y="269650"/>
                    <a:pt x="4690399" y="289234"/>
                    <a:pt x="4718211" y="286800"/>
                  </a:cubicBezTo>
                  <a:cubicBezTo>
                    <a:pt x="4700481" y="299200"/>
                    <a:pt x="4718907" y="309976"/>
                    <a:pt x="4709404" y="323303"/>
                  </a:cubicBezTo>
                  <a:cubicBezTo>
                    <a:pt x="4686228" y="319247"/>
                    <a:pt x="4687966" y="289813"/>
                    <a:pt x="4663979" y="286453"/>
                  </a:cubicBezTo>
                  <a:cubicBezTo>
                    <a:pt x="4646713" y="303603"/>
                    <a:pt x="4700365" y="305341"/>
                    <a:pt x="4679623" y="325968"/>
                  </a:cubicBezTo>
                  <a:cubicBezTo>
                    <a:pt x="4681593" y="322839"/>
                    <a:pt x="4712881" y="342076"/>
                    <a:pt x="4709404" y="323303"/>
                  </a:cubicBezTo>
                  <a:cubicBezTo>
                    <a:pt x="4702451" y="343698"/>
                    <a:pt x="4715314" y="369655"/>
                    <a:pt x="4750079" y="375797"/>
                  </a:cubicBezTo>
                  <a:cubicBezTo>
                    <a:pt x="4756567" y="391093"/>
                    <a:pt x="4741503" y="424351"/>
                    <a:pt x="4758769" y="405694"/>
                  </a:cubicBezTo>
                  <a:cubicBezTo>
                    <a:pt x="4776383" y="411372"/>
                    <a:pt x="4747181" y="436287"/>
                    <a:pt x="4736173" y="422960"/>
                  </a:cubicBezTo>
                  <a:cubicBezTo>
                    <a:pt x="4753439" y="440343"/>
                    <a:pt x="4761435" y="467227"/>
                    <a:pt x="4783336" y="479974"/>
                  </a:cubicBezTo>
                  <a:cubicBezTo>
                    <a:pt x="4782641" y="489013"/>
                    <a:pt x="4774065" y="492373"/>
                    <a:pt x="4760160" y="491562"/>
                  </a:cubicBezTo>
                  <a:cubicBezTo>
                    <a:pt x="4765027" y="521228"/>
                    <a:pt x="4766186" y="526326"/>
                    <a:pt x="4782177" y="535597"/>
                  </a:cubicBezTo>
                  <a:cubicBezTo>
                    <a:pt x="4763173" y="536408"/>
                    <a:pt x="4763405" y="550777"/>
                    <a:pt x="4741271" y="549387"/>
                  </a:cubicBezTo>
                  <a:cubicBezTo>
                    <a:pt x="4748884" y="563215"/>
                    <a:pt x="4763497" y="571723"/>
                    <a:pt x="4779281" y="571520"/>
                  </a:cubicBezTo>
                  <a:cubicBezTo>
                    <a:pt x="4754134" y="586121"/>
                    <a:pt x="4798169" y="597477"/>
                    <a:pt x="4794809" y="610920"/>
                  </a:cubicBezTo>
                  <a:cubicBezTo>
                    <a:pt x="4809672" y="603720"/>
                    <a:pt x="4826664" y="602236"/>
                    <a:pt x="4842551" y="606748"/>
                  </a:cubicBezTo>
                  <a:cubicBezTo>
                    <a:pt x="4854139" y="617293"/>
                    <a:pt x="4811031" y="602112"/>
                    <a:pt x="4807787" y="619958"/>
                  </a:cubicBezTo>
                  <a:cubicBezTo>
                    <a:pt x="4815551" y="630619"/>
                    <a:pt x="4838959" y="625173"/>
                    <a:pt x="4845449" y="637109"/>
                  </a:cubicBezTo>
                  <a:cubicBezTo>
                    <a:pt x="4838148" y="646147"/>
                    <a:pt x="4814507" y="643714"/>
                    <a:pt x="4817405" y="660285"/>
                  </a:cubicBezTo>
                  <a:cubicBezTo>
                    <a:pt x="4857963" y="695860"/>
                    <a:pt x="4847998" y="771646"/>
                    <a:pt x="4911964" y="779411"/>
                  </a:cubicBezTo>
                  <a:cubicBezTo>
                    <a:pt x="4915092" y="785320"/>
                    <a:pt x="4914861" y="798878"/>
                    <a:pt x="4926680" y="808728"/>
                  </a:cubicBezTo>
                  <a:cubicBezTo>
                    <a:pt x="4913065" y="802695"/>
                    <a:pt x="4897301" y="804096"/>
                    <a:pt x="4884963" y="812437"/>
                  </a:cubicBezTo>
                  <a:cubicBezTo>
                    <a:pt x="4886701" y="825299"/>
                    <a:pt x="4895277" y="831325"/>
                    <a:pt x="4910573" y="830514"/>
                  </a:cubicBezTo>
                  <a:cubicBezTo>
                    <a:pt x="4904547" y="846506"/>
                    <a:pt x="4887397" y="829008"/>
                    <a:pt x="4880327" y="828197"/>
                  </a:cubicBezTo>
                  <a:cubicBezTo>
                    <a:pt x="4860744" y="837930"/>
                    <a:pt x="4861555" y="848012"/>
                    <a:pt x="4859123" y="860527"/>
                  </a:cubicBezTo>
                  <a:cubicBezTo>
                    <a:pt x="4814624" y="864583"/>
                    <a:pt x="4781133" y="870145"/>
                    <a:pt x="4766417" y="904446"/>
                  </a:cubicBezTo>
                  <a:cubicBezTo>
                    <a:pt x="4766417" y="918815"/>
                    <a:pt x="4782409" y="917772"/>
                    <a:pt x="4797589" y="916961"/>
                  </a:cubicBezTo>
                  <a:cubicBezTo>
                    <a:pt x="4799557" y="917017"/>
                    <a:pt x="4801380" y="915936"/>
                    <a:pt x="4802275" y="914183"/>
                  </a:cubicBezTo>
                  <a:cubicBezTo>
                    <a:pt x="4803169" y="912429"/>
                    <a:pt x="4802975" y="910318"/>
                    <a:pt x="4801776" y="908758"/>
                  </a:cubicBezTo>
                  <a:cubicBezTo>
                    <a:pt x="4800577" y="907197"/>
                    <a:pt x="4798587" y="906466"/>
                    <a:pt x="4796663" y="906880"/>
                  </a:cubicBezTo>
                  <a:cubicBezTo>
                    <a:pt x="4803615" y="897377"/>
                    <a:pt x="4839191" y="926232"/>
                    <a:pt x="4823663" y="940137"/>
                  </a:cubicBezTo>
                  <a:cubicBezTo>
                    <a:pt x="4845215" y="934923"/>
                    <a:pt x="4847535" y="949060"/>
                    <a:pt x="4866306" y="946627"/>
                  </a:cubicBezTo>
                  <a:cubicBezTo>
                    <a:pt x="4867581" y="969803"/>
                    <a:pt x="4851937" y="937356"/>
                    <a:pt x="4830499" y="949756"/>
                  </a:cubicBezTo>
                  <a:cubicBezTo>
                    <a:pt x="4865264" y="956129"/>
                    <a:pt x="4827951" y="965168"/>
                    <a:pt x="4814855" y="976640"/>
                  </a:cubicBezTo>
                  <a:cubicBezTo>
                    <a:pt x="4817636" y="989155"/>
                    <a:pt x="4838727" y="991589"/>
                    <a:pt x="4823546" y="1006537"/>
                  </a:cubicBezTo>
                  <a:cubicBezTo>
                    <a:pt x="4831659" y="1018125"/>
                    <a:pt x="4846722" y="992052"/>
                    <a:pt x="4848229" y="1014533"/>
                  </a:cubicBezTo>
                  <a:cubicBezTo>
                    <a:pt x="4808945" y="1029945"/>
                    <a:pt x="4787160" y="1010709"/>
                    <a:pt x="4752859" y="1022876"/>
                  </a:cubicBezTo>
                  <a:cubicBezTo>
                    <a:pt x="4762129" y="1035276"/>
                    <a:pt x="4773485" y="1037130"/>
                    <a:pt x="4747760" y="1033538"/>
                  </a:cubicBezTo>
                  <a:cubicBezTo>
                    <a:pt x="4746137" y="1037246"/>
                    <a:pt x="4739532" y="1057525"/>
                    <a:pt x="4755871" y="1058336"/>
                  </a:cubicBezTo>
                  <a:cubicBezTo>
                    <a:pt x="4752627" y="1065521"/>
                    <a:pt x="4744283" y="1068881"/>
                    <a:pt x="4732695" y="1070619"/>
                  </a:cubicBezTo>
                  <a:cubicBezTo>
                    <a:pt x="4739532" y="1080122"/>
                    <a:pt x="4759811" y="1076298"/>
                    <a:pt x="4758653" y="1093796"/>
                  </a:cubicBezTo>
                  <a:cubicBezTo>
                    <a:pt x="4709173" y="1105384"/>
                    <a:pt x="4707549" y="1068418"/>
                    <a:pt x="4655635" y="1082208"/>
                  </a:cubicBezTo>
                  <a:cubicBezTo>
                    <a:pt x="4652737" y="1070619"/>
                    <a:pt x="4672321" y="1075139"/>
                    <a:pt x="4672089" y="1065521"/>
                  </a:cubicBezTo>
                  <a:cubicBezTo>
                    <a:pt x="4619509" y="1079253"/>
                    <a:pt x="4591568" y="1110519"/>
                    <a:pt x="4548568" y="1130916"/>
                  </a:cubicBezTo>
                  <a:lnTo>
                    <a:pt x="4534483" y="1135390"/>
                  </a:lnTo>
                  <a:lnTo>
                    <a:pt x="4534667" y="1136182"/>
                  </a:lnTo>
                  <a:lnTo>
                    <a:pt x="4521804" y="1139418"/>
                  </a:lnTo>
                  <a:lnTo>
                    <a:pt x="4499079" y="1146637"/>
                  </a:lnTo>
                  <a:lnTo>
                    <a:pt x="4495003" y="1139891"/>
                  </a:lnTo>
                  <a:lnTo>
                    <a:pt x="4476907" y="1139707"/>
                  </a:lnTo>
                  <a:lnTo>
                    <a:pt x="4473600" y="1140365"/>
                  </a:lnTo>
                  <a:lnTo>
                    <a:pt x="4460065" y="1150127"/>
                  </a:lnTo>
                  <a:lnTo>
                    <a:pt x="4460782" y="1150173"/>
                  </a:lnTo>
                  <a:cubicBezTo>
                    <a:pt x="4476339" y="1154548"/>
                    <a:pt x="4491897" y="1164369"/>
                    <a:pt x="4503485" y="1171669"/>
                  </a:cubicBezTo>
                  <a:cubicBezTo>
                    <a:pt x="4501399" y="1177811"/>
                    <a:pt x="4470690" y="1167034"/>
                    <a:pt x="4452265" y="1171669"/>
                  </a:cubicBezTo>
                  <a:cubicBezTo>
                    <a:pt x="4463853" y="1182098"/>
                    <a:pt x="4473123" y="1190326"/>
                    <a:pt x="4492011" y="1181867"/>
                  </a:cubicBezTo>
                  <a:cubicBezTo>
                    <a:pt x="4472775" y="1205043"/>
                    <a:pt x="4558064" y="1213502"/>
                    <a:pt x="4582746" y="1208867"/>
                  </a:cubicBezTo>
                  <a:cubicBezTo>
                    <a:pt x="4585411" y="1189283"/>
                    <a:pt x="4565711" y="1211300"/>
                    <a:pt x="4560265" y="1193223"/>
                  </a:cubicBezTo>
                  <a:cubicBezTo>
                    <a:pt x="4561539" y="1211416"/>
                    <a:pt x="4537668" y="1194382"/>
                    <a:pt x="4508929" y="1197395"/>
                  </a:cubicBezTo>
                  <a:cubicBezTo>
                    <a:pt x="4506381" y="1186502"/>
                    <a:pt x="4517157" y="1187892"/>
                    <a:pt x="4526080" y="1187545"/>
                  </a:cubicBezTo>
                  <a:cubicBezTo>
                    <a:pt x="4526080" y="1182562"/>
                    <a:pt x="4519127" y="1183489"/>
                    <a:pt x="4514492" y="1182330"/>
                  </a:cubicBezTo>
                  <a:cubicBezTo>
                    <a:pt x="4547069" y="1182694"/>
                    <a:pt x="4579511" y="1186579"/>
                    <a:pt x="4611253" y="1193918"/>
                  </a:cubicBezTo>
                  <a:cubicBezTo>
                    <a:pt x="4593987" y="1191369"/>
                    <a:pt x="4596537" y="1205506"/>
                    <a:pt x="4593755" y="1218948"/>
                  </a:cubicBezTo>
                  <a:cubicBezTo>
                    <a:pt x="4630025" y="1246181"/>
                    <a:pt x="4677073" y="1263794"/>
                    <a:pt x="4676725" y="1322083"/>
                  </a:cubicBezTo>
                  <a:cubicBezTo>
                    <a:pt x="4652738" y="1296009"/>
                    <a:pt x="4640224" y="1257653"/>
                    <a:pt x="4593059" y="1264142"/>
                  </a:cubicBezTo>
                  <a:cubicBezTo>
                    <a:pt x="4587382" y="1284305"/>
                    <a:pt x="4610673" y="1322083"/>
                    <a:pt x="4642773" y="1326138"/>
                  </a:cubicBezTo>
                  <a:cubicBezTo>
                    <a:pt x="4645553" y="1333091"/>
                    <a:pt x="4611832" y="1321156"/>
                    <a:pt x="4631185" y="1336104"/>
                  </a:cubicBezTo>
                  <a:cubicBezTo>
                    <a:pt x="4630373" y="1345722"/>
                    <a:pt x="4610211" y="1331701"/>
                    <a:pt x="4603026" y="1330542"/>
                  </a:cubicBezTo>
                  <a:cubicBezTo>
                    <a:pt x="4623536" y="1323125"/>
                    <a:pt x="4600477" y="1310494"/>
                    <a:pt x="4580893" y="1309799"/>
                  </a:cubicBezTo>
                  <a:cubicBezTo>
                    <a:pt x="4589815" y="1325443"/>
                    <a:pt x="4593524" y="1345491"/>
                    <a:pt x="4619713" y="1346070"/>
                  </a:cubicBezTo>
                  <a:cubicBezTo>
                    <a:pt x="4610848" y="1351285"/>
                    <a:pt x="4610442" y="1357079"/>
                    <a:pt x="4611007" y="1363017"/>
                  </a:cubicBezTo>
                  <a:lnTo>
                    <a:pt x="4608143" y="1380721"/>
                  </a:lnTo>
                  <a:lnTo>
                    <a:pt x="4608125" y="1380255"/>
                  </a:lnTo>
                  <a:lnTo>
                    <a:pt x="4607929" y="1380695"/>
                  </a:lnTo>
                  <a:lnTo>
                    <a:pt x="4596226" y="1372398"/>
                  </a:lnTo>
                  <a:cubicBezTo>
                    <a:pt x="4587513" y="1361192"/>
                    <a:pt x="4585905" y="1343810"/>
                    <a:pt x="4569305" y="1339465"/>
                  </a:cubicBezTo>
                  <a:cubicBezTo>
                    <a:pt x="4551575" y="1354645"/>
                    <a:pt x="4601519" y="1361946"/>
                    <a:pt x="4580081" y="1380255"/>
                  </a:cubicBezTo>
                  <a:cubicBezTo>
                    <a:pt x="4581645" y="1378082"/>
                    <a:pt x="4597420" y="1390184"/>
                    <a:pt x="4604623" y="1388109"/>
                  </a:cubicBezTo>
                  <a:lnTo>
                    <a:pt x="4607929" y="1380695"/>
                  </a:lnTo>
                  <a:lnTo>
                    <a:pt x="4608125" y="1380834"/>
                  </a:lnTo>
                  <a:lnTo>
                    <a:pt x="4608143" y="1380721"/>
                  </a:lnTo>
                  <a:lnTo>
                    <a:pt x="4609370" y="1411992"/>
                  </a:lnTo>
                  <a:cubicBezTo>
                    <a:pt x="4614613" y="1422407"/>
                    <a:pt x="4624869" y="1431648"/>
                    <a:pt x="4640687" y="1436689"/>
                  </a:cubicBezTo>
                  <a:cubicBezTo>
                    <a:pt x="4645207" y="1452565"/>
                    <a:pt x="4627825" y="1484084"/>
                    <a:pt x="4645671" y="1467281"/>
                  </a:cubicBezTo>
                  <a:cubicBezTo>
                    <a:pt x="4661429" y="1474814"/>
                    <a:pt x="4632111" y="1496599"/>
                    <a:pt x="4623073" y="1482114"/>
                  </a:cubicBezTo>
                  <a:cubicBezTo>
                    <a:pt x="4637327" y="1501235"/>
                    <a:pt x="4641961" y="1528467"/>
                    <a:pt x="4660734" y="1543763"/>
                  </a:cubicBezTo>
                  <a:cubicBezTo>
                    <a:pt x="4659227" y="1552686"/>
                    <a:pt x="4651000" y="1555351"/>
                    <a:pt x="4638369" y="1553497"/>
                  </a:cubicBezTo>
                  <a:cubicBezTo>
                    <a:pt x="4639876" y="1583510"/>
                    <a:pt x="4640339" y="1588261"/>
                    <a:pt x="4654129" y="1599849"/>
                  </a:cubicBezTo>
                  <a:cubicBezTo>
                    <a:pt x="4636631" y="1598691"/>
                    <a:pt x="4635356" y="1613060"/>
                    <a:pt x="4615193" y="1609352"/>
                  </a:cubicBezTo>
                  <a:cubicBezTo>
                    <a:pt x="4625739" y="1628356"/>
                    <a:pt x="4629795" y="1630442"/>
                    <a:pt x="4647872" y="1635309"/>
                  </a:cubicBezTo>
                  <a:cubicBezTo>
                    <a:pt x="4623305" y="1646897"/>
                    <a:pt x="4662357" y="1663004"/>
                    <a:pt x="4657953" y="1676099"/>
                  </a:cubicBezTo>
                  <a:cubicBezTo>
                    <a:pt x="4672077" y="1670512"/>
                    <a:pt x="4687849" y="1670804"/>
                    <a:pt x="4701756" y="1676910"/>
                  </a:cubicBezTo>
                  <a:cubicBezTo>
                    <a:pt x="4710795" y="1688498"/>
                    <a:pt x="4673597" y="1669030"/>
                    <a:pt x="4668615" y="1686528"/>
                  </a:cubicBezTo>
                  <a:cubicBezTo>
                    <a:pt x="4674641" y="1698116"/>
                    <a:pt x="4696542" y="1694872"/>
                    <a:pt x="4701061" y="1707387"/>
                  </a:cubicBezTo>
                  <a:cubicBezTo>
                    <a:pt x="4693529" y="1715730"/>
                    <a:pt x="4672322" y="1710747"/>
                    <a:pt x="4673250" y="1727203"/>
                  </a:cubicBezTo>
                  <a:cubicBezTo>
                    <a:pt x="4698106" y="1756839"/>
                    <a:pt x="4694803" y="1806161"/>
                    <a:pt x="4715456" y="1835032"/>
                  </a:cubicBezTo>
                  <a:lnTo>
                    <a:pt x="4732362" y="1846407"/>
                  </a:lnTo>
                  <a:lnTo>
                    <a:pt x="4745560" y="1848183"/>
                  </a:lnTo>
                  <a:lnTo>
                    <a:pt x="4741867" y="1852803"/>
                  </a:lnTo>
                  <a:lnTo>
                    <a:pt x="4746023" y="1855599"/>
                  </a:lnTo>
                  <a:cubicBezTo>
                    <a:pt x="4748225" y="1861740"/>
                    <a:pt x="4746023" y="1875183"/>
                    <a:pt x="4755988" y="1886191"/>
                  </a:cubicBezTo>
                  <a:cubicBezTo>
                    <a:pt x="4744553" y="1878794"/>
                    <a:pt x="4729911" y="1878525"/>
                    <a:pt x="4718211" y="1885496"/>
                  </a:cubicBezTo>
                  <a:cubicBezTo>
                    <a:pt x="4717817" y="1891140"/>
                    <a:pt x="4719913" y="1896674"/>
                    <a:pt x="4723947" y="1900641"/>
                  </a:cubicBezTo>
                  <a:cubicBezTo>
                    <a:pt x="4727981" y="1904608"/>
                    <a:pt x="4733549" y="1906611"/>
                    <a:pt x="4739185" y="1906123"/>
                  </a:cubicBezTo>
                  <a:cubicBezTo>
                    <a:pt x="4732233" y="1921420"/>
                    <a:pt x="4718791" y="1902299"/>
                    <a:pt x="4712417" y="1900676"/>
                  </a:cubicBezTo>
                  <a:cubicBezTo>
                    <a:pt x="4693876" y="1908325"/>
                    <a:pt x="4693644" y="1918522"/>
                    <a:pt x="4690167" y="1930690"/>
                  </a:cubicBezTo>
                  <a:cubicBezTo>
                    <a:pt x="4660096" y="1930168"/>
                    <a:pt x="4635501" y="1931211"/>
                    <a:pt x="4618287" y="1945551"/>
                  </a:cubicBezTo>
                  <a:lnTo>
                    <a:pt x="4603927" y="1964337"/>
                  </a:lnTo>
                  <a:lnTo>
                    <a:pt x="4607459" y="1963136"/>
                  </a:lnTo>
                  <a:cubicBezTo>
                    <a:pt x="4649784" y="1947840"/>
                    <a:pt x="4689879" y="1934340"/>
                    <a:pt x="4735826" y="1936947"/>
                  </a:cubicBezTo>
                  <a:cubicBezTo>
                    <a:pt x="4724238" y="1952128"/>
                    <a:pt x="4708129" y="1948535"/>
                    <a:pt x="4677306" y="1956531"/>
                  </a:cubicBezTo>
                  <a:cubicBezTo>
                    <a:pt x="4679160" y="1962325"/>
                    <a:pt x="4687967" y="1959196"/>
                    <a:pt x="4694456" y="1958964"/>
                  </a:cubicBezTo>
                  <a:lnTo>
                    <a:pt x="4639897" y="1971749"/>
                  </a:lnTo>
                  <a:lnTo>
                    <a:pt x="4648842" y="1980200"/>
                  </a:lnTo>
                  <a:lnTo>
                    <a:pt x="4652119" y="1987561"/>
                  </a:lnTo>
                  <a:lnTo>
                    <a:pt x="4654004" y="1987500"/>
                  </a:lnTo>
                  <a:cubicBezTo>
                    <a:pt x="4685148" y="1982556"/>
                    <a:pt x="4715678" y="1973739"/>
                    <a:pt x="4744865" y="1961166"/>
                  </a:cubicBezTo>
                  <a:cubicBezTo>
                    <a:pt x="4743011" y="1955488"/>
                    <a:pt x="4734203" y="1958502"/>
                    <a:pt x="4727598" y="1958850"/>
                  </a:cubicBezTo>
                  <a:cubicBezTo>
                    <a:pt x="4745444" y="1926519"/>
                    <a:pt x="4786698" y="1945871"/>
                    <a:pt x="4811265" y="1955720"/>
                  </a:cubicBezTo>
                  <a:cubicBezTo>
                    <a:pt x="4810337" y="1962441"/>
                    <a:pt x="4779049" y="1956647"/>
                    <a:pt x="4762015" y="1963600"/>
                  </a:cubicBezTo>
                  <a:cubicBezTo>
                    <a:pt x="4774646" y="1972175"/>
                    <a:pt x="4785191" y="1979012"/>
                    <a:pt x="4801878" y="1967656"/>
                  </a:cubicBezTo>
                  <a:cubicBezTo>
                    <a:pt x="4787277" y="1993381"/>
                    <a:pt x="4870479" y="1987239"/>
                    <a:pt x="4893424" y="1978317"/>
                  </a:cubicBezTo>
                  <a:cubicBezTo>
                    <a:pt x="4892613" y="1958617"/>
                    <a:pt x="4877433" y="1983648"/>
                    <a:pt x="4869089" y="1966729"/>
                  </a:cubicBezTo>
                  <a:cubicBezTo>
                    <a:pt x="4873493" y="1984458"/>
                    <a:pt x="4847767" y="1971827"/>
                    <a:pt x="4820767" y="1979823"/>
                  </a:cubicBezTo>
                  <a:cubicBezTo>
                    <a:pt x="4816479" y="1969511"/>
                    <a:pt x="4827025" y="1968930"/>
                    <a:pt x="4835483" y="1967076"/>
                  </a:cubicBezTo>
                  <a:cubicBezTo>
                    <a:pt x="4834557" y="1962209"/>
                    <a:pt x="4828183" y="1964295"/>
                    <a:pt x="4823895" y="1963947"/>
                  </a:cubicBezTo>
                  <a:cubicBezTo>
                    <a:pt x="4855131" y="1958772"/>
                    <a:pt x="4886839" y="1957023"/>
                    <a:pt x="4918455" y="1958733"/>
                  </a:cubicBezTo>
                  <a:cubicBezTo>
                    <a:pt x="4901420" y="1958733"/>
                    <a:pt x="4906867" y="1972175"/>
                    <a:pt x="4906055" y="1986428"/>
                  </a:cubicBezTo>
                  <a:cubicBezTo>
                    <a:pt x="4945571" y="2006823"/>
                    <a:pt x="4994125" y="2015862"/>
                    <a:pt x="5004554" y="2073223"/>
                  </a:cubicBezTo>
                  <a:cubicBezTo>
                    <a:pt x="4976510" y="2051902"/>
                    <a:pt x="4957507" y="2016326"/>
                    <a:pt x="4913355" y="2031506"/>
                  </a:cubicBezTo>
                  <a:cubicBezTo>
                    <a:pt x="4911501" y="2052249"/>
                    <a:pt x="4940703" y="2085507"/>
                    <a:pt x="4972570" y="2083652"/>
                  </a:cubicBezTo>
                  <a:cubicBezTo>
                    <a:pt x="4976394" y="2090026"/>
                    <a:pt x="4941629" y="2084232"/>
                    <a:pt x="4963301" y="2095241"/>
                  </a:cubicBezTo>
                  <a:cubicBezTo>
                    <a:pt x="4964227" y="2104859"/>
                    <a:pt x="4942209" y="2094661"/>
                    <a:pt x="4935025" y="2095241"/>
                  </a:cubicBezTo>
                  <a:cubicBezTo>
                    <a:pt x="4953567" y="2084348"/>
                    <a:pt x="4928999" y="2076004"/>
                    <a:pt x="4909879" y="2078670"/>
                  </a:cubicBezTo>
                  <a:cubicBezTo>
                    <a:pt x="4921467" y="2092575"/>
                    <a:pt x="4928419" y="2111697"/>
                    <a:pt x="4953913" y="2107525"/>
                  </a:cubicBezTo>
                  <a:cubicBezTo>
                    <a:pt x="4938617" y="2120967"/>
                    <a:pt x="4956463" y="2130006"/>
                    <a:pt x="4948699" y="2144374"/>
                  </a:cubicBezTo>
                  <a:cubicBezTo>
                    <a:pt x="4926913" y="2141825"/>
                    <a:pt x="4926217" y="2112392"/>
                    <a:pt x="4903737" y="2110537"/>
                  </a:cubicBezTo>
                  <a:cubicBezTo>
                    <a:pt x="4889135" y="2128614"/>
                    <a:pt x="4938501" y="2126992"/>
                    <a:pt x="4921351" y="2148894"/>
                  </a:cubicBezTo>
                  <a:cubicBezTo>
                    <a:pt x="4922857" y="2145649"/>
                    <a:pt x="4953449" y="2162799"/>
                    <a:pt x="4948699" y="2144374"/>
                  </a:cubicBezTo>
                  <a:cubicBezTo>
                    <a:pt x="4943947" y="2165117"/>
                    <a:pt x="4957969" y="2190727"/>
                    <a:pt x="4990647" y="2194087"/>
                  </a:cubicBezTo>
                  <a:cubicBezTo>
                    <a:pt x="4997948" y="2208920"/>
                    <a:pt x="4986591" y="2243105"/>
                    <a:pt x="5001077" y="2223289"/>
                  </a:cubicBezTo>
                  <a:cubicBezTo>
                    <a:pt x="5017995" y="2227924"/>
                    <a:pt x="4993081" y="2254577"/>
                    <a:pt x="4981609" y="2241946"/>
                  </a:cubicBezTo>
                  <a:cubicBezTo>
                    <a:pt x="4998991" y="2258285"/>
                    <a:pt x="5008608" y="2284474"/>
                    <a:pt x="5029931" y="2295831"/>
                  </a:cubicBezTo>
                  <a:cubicBezTo>
                    <a:pt x="5029931" y="2304869"/>
                    <a:pt x="5022399" y="2308809"/>
                    <a:pt x="5009536" y="2309505"/>
                  </a:cubicBezTo>
                  <a:cubicBezTo>
                    <a:pt x="5016373" y="2338707"/>
                    <a:pt x="5017879" y="2343342"/>
                    <a:pt x="5033523" y="2351801"/>
                  </a:cubicBezTo>
                  <a:cubicBezTo>
                    <a:pt x="5015909" y="2353887"/>
                    <a:pt x="5017300" y="2368256"/>
                    <a:pt x="4996557" y="2368140"/>
                  </a:cubicBezTo>
                  <a:cubicBezTo>
                    <a:pt x="5010463" y="2385059"/>
                    <a:pt x="5014867" y="2386334"/>
                    <a:pt x="5033755" y="2387840"/>
                  </a:cubicBezTo>
                  <a:cubicBezTo>
                    <a:pt x="5011505" y="2404064"/>
                    <a:pt x="5053339" y="2412523"/>
                    <a:pt x="5051368" y="2426081"/>
                  </a:cubicBezTo>
                  <a:cubicBezTo>
                    <a:pt x="5064553" y="2418049"/>
                    <a:pt x="5080349" y="2415471"/>
                    <a:pt x="5095403" y="2418896"/>
                  </a:cubicBezTo>
                  <a:cubicBezTo>
                    <a:pt x="5106991" y="2428630"/>
                    <a:pt x="5065737" y="2416347"/>
                    <a:pt x="5063999" y="2434309"/>
                  </a:cubicBezTo>
                  <a:cubicBezTo>
                    <a:pt x="5072111" y="2444390"/>
                    <a:pt x="5093434" y="2437553"/>
                    <a:pt x="5100387" y="2449025"/>
                  </a:cubicBezTo>
                  <a:cubicBezTo>
                    <a:pt x="5094361" y="2458528"/>
                    <a:pt x="5072111" y="2457485"/>
                    <a:pt x="5076167" y="2473592"/>
                  </a:cubicBezTo>
                  <a:cubicBezTo>
                    <a:pt x="5116957" y="2506387"/>
                    <a:pt x="5113713" y="2582520"/>
                    <a:pt x="5174203" y="2586229"/>
                  </a:cubicBezTo>
                  <a:cubicBezTo>
                    <a:pt x="5177330" y="2596960"/>
                    <a:pt x="5183295" y="2606649"/>
                    <a:pt x="5191470" y="2614273"/>
                  </a:cubicBezTo>
                  <a:cubicBezTo>
                    <a:pt x="5178409" y="2609003"/>
                    <a:pt x="5163501" y="2611414"/>
                    <a:pt x="5152766" y="2620530"/>
                  </a:cubicBezTo>
                  <a:cubicBezTo>
                    <a:pt x="5153573" y="2626270"/>
                    <a:pt x="5156840" y="2631374"/>
                    <a:pt x="5161713" y="2634512"/>
                  </a:cubicBezTo>
                  <a:cubicBezTo>
                    <a:pt x="5166587" y="2637649"/>
                    <a:pt x="5172584" y="2638510"/>
                    <a:pt x="5178144" y="2636869"/>
                  </a:cubicBezTo>
                  <a:cubicBezTo>
                    <a:pt x="5173972" y="2653209"/>
                    <a:pt x="5156474" y="2636869"/>
                    <a:pt x="5149637" y="2636869"/>
                  </a:cubicBezTo>
                  <a:cubicBezTo>
                    <a:pt x="5132139" y="2647878"/>
                    <a:pt x="5133761" y="2657844"/>
                    <a:pt x="5132487" y="2670475"/>
                  </a:cubicBezTo>
                  <a:cubicBezTo>
                    <a:pt x="5091233" y="2677312"/>
                    <a:pt x="5060293" y="2685076"/>
                    <a:pt x="5049631" y="2720188"/>
                  </a:cubicBezTo>
                  <a:cubicBezTo>
                    <a:pt x="5051138" y="2734441"/>
                    <a:pt x="5065623" y="2731776"/>
                    <a:pt x="5079761" y="2730617"/>
                  </a:cubicBezTo>
                  <a:cubicBezTo>
                    <a:pt x="5082186" y="2729862"/>
                    <a:pt x="5083685" y="2727436"/>
                    <a:pt x="5083277" y="2724930"/>
                  </a:cubicBezTo>
                  <a:cubicBezTo>
                    <a:pt x="5082869" y="2722423"/>
                    <a:pt x="5080678" y="2720599"/>
                    <a:pt x="5078139" y="2720651"/>
                  </a:cubicBezTo>
                  <a:cubicBezTo>
                    <a:pt x="5083817" y="2710686"/>
                    <a:pt x="5119508" y="2737107"/>
                    <a:pt x="5106066" y="2752055"/>
                  </a:cubicBezTo>
                  <a:cubicBezTo>
                    <a:pt x="5125881" y="2745450"/>
                    <a:pt x="5129242" y="2759356"/>
                    <a:pt x="5146508" y="2755763"/>
                  </a:cubicBezTo>
                  <a:cubicBezTo>
                    <a:pt x="5149753" y="2778940"/>
                    <a:pt x="5132371" y="2747536"/>
                    <a:pt x="5113251" y="2761210"/>
                  </a:cubicBezTo>
                  <a:cubicBezTo>
                    <a:pt x="5146277" y="2765266"/>
                    <a:pt x="5112091" y="2776738"/>
                    <a:pt x="5100735" y="2788905"/>
                  </a:cubicBezTo>
                  <a:cubicBezTo>
                    <a:pt x="5104327" y="2801189"/>
                    <a:pt x="5123911" y="2802232"/>
                    <a:pt x="5111281" y="2818107"/>
                  </a:cubicBezTo>
                  <a:cubicBezTo>
                    <a:pt x="5119855" y="2829696"/>
                    <a:pt x="5132371" y="2802232"/>
                    <a:pt x="5135152" y="2824481"/>
                  </a:cubicBezTo>
                  <a:cubicBezTo>
                    <a:pt x="5099461" y="2842442"/>
                    <a:pt x="5077211" y="2824481"/>
                    <a:pt x="5046155" y="2839082"/>
                  </a:cubicBezTo>
                  <a:cubicBezTo>
                    <a:pt x="5055889" y="2850670"/>
                    <a:pt x="5066782" y="2851829"/>
                    <a:pt x="5042331" y="2849975"/>
                  </a:cubicBezTo>
                  <a:cubicBezTo>
                    <a:pt x="5041057" y="2853799"/>
                    <a:pt x="5036421" y="2874426"/>
                    <a:pt x="5051949" y="2874194"/>
                  </a:cubicBezTo>
                  <a:lnTo>
                    <a:pt x="5033184" y="2886634"/>
                  </a:lnTo>
                  <a:lnTo>
                    <a:pt x="5056854" y="2881242"/>
                  </a:lnTo>
                  <a:lnTo>
                    <a:pt x="5060865" y="2891631"/>
                  </a:lnTo>
                  <a:lnTo>
                    <a:pt x="5048693" y="2896390"/>
                  </a:lnTo>
                  <a:lnTo>
                    <a:pt x="5054397" y="2899845"/>
                  </a:lnTo>
                  <a:cubicBezTo>
                    <a:pt x="5056309" y="2901969"/>
                    <a:pt x="5057540" y="2904931"/>
                    <a:pt x="5057627" y="2909306"/>
                  </a:cubicBezTo>
                  <a:cubicBezTo>
                    <a:pt x="5034857" y="2916664"/>
                    <a:pt x="5022371" y="2911160"/>
                    <a:pt x="5009610" y="2905989"/>
                  </a:cubicBezTo>
                  <a:lnTo>
                    <a:pt x="5000338" y="2903361"/>
                  </a:lnTo>
                  <a:lnTo>
                    <a:pt x="4998876" y="2903510"/>
                  </a:lnTo>
                  <a:lnTo>
                    <a:pt x="4999567" y="2903143"/>
                  </a:lnTo>
                  <a:lnTo>
                    <a:pt x="4988941" y="2900131"/>
                  </a:lnTo>
                  <a:cubicBezTo>
                    <a:pt x="4981103" y="2899362"/>
                    <a:pt x="4971876" y="2900325"/>
                    <a:pt x="4959940" y="2904671"/>
                  </a:cubicBezTo>
                  <a:cubicBezTo>
                    <a:pt x="4956347" y="2893082"/>
                    <a:pt x="4975120" y="2896559"/>
                    <a:pt x="4974077" y="2886941"/>
                  </a:cubicBezTo>
                  <a:lnTo>
                    <a:pt x="4963763" y="2892277"/>
                  </a:lnTo>
                  <a:lnTo>
                    <a:pt x="4963155" y="2892694"/>
                  </a:lnTo>
                  <a:lnTo>
                    <a:pt x="4962877" y="2892736"/>
                  </a:lnTo>
                  <a:lnTo>
                    <a:pt x="4932441" y="2908484"/>
                  </a:lnTo>
                  <a:lnTo>
                    <a:pt x="4929647" y="2910628"/>
                  </a:lnTo>
                  <a:lnTo>
                    <a:pt x="4951597" y="2909189"/>
                  </a:lnTo>
                  <a:cubicBezTo>
                    <a:pt x="4944760" y="2916664"/>
                    <a:pt x="4937141" y="2919271"/>
                    <a:pt x="4926987" y="2920966"/>
                  </a:cubicBezTo>
                  <a:lnTo>
                    <a:pt x="4913365" y="2923121"/>
                  </a:lnTo>
                  <a:lnTo>
                    <a:pt x="4904049" y="2930270"/>
                  </a:lnTo>
                  <a:lnTo>
                    <a:pt x="4905593" y="2930164"/>
                  </a:lnTo>
                  <a:lnTo>
                    <a:pt x="4903724" y="2930519"/>
                  </a:lnTo>
                  <a:lnTo>
                    <a:pt x="4898334" y="2934655"/>
                  </a:lnTo>
                  <a:lnTo>
                    <a:pt x="4868786" y="2955771"/>
                  </a:lnTo>
                  <a:lnTo>
                    <a:pt x="4960520" y="2933756"/>
                  </a:lnTo>
                  <a:cubicBezTo>
                    <a:pt x="4958898" y="2927962"/>
                    <a:pt x="4948932" y="2930743"/>
                    <a:pt x="4942095" y="2930859"/>
                  </a:cubicBezTo>
                  <a:cubicBezTo>
                    <a:pt x="4963185" y="2898992"/>
                    <a:pt x="5006757" y="2919271"/>
                    <a:pt x="5032830" y="2930048"/>
                  </a:cubicBezTo>
                  <a:cubicBezTo>
                    <a:pt x="5031439" y="2936653"/>
                    <a:pt x="4998065" y="2930048"/>
                    <a:pt x="4979061" y="2936653"/>
                  </a:cubicBezTo>
                  <a:cubicBezTo>
                    <a:pt x="4992271" y="2945576"/>
                    <a:pt x="5003396" y="2952645"/>
                    <a:pt x="5022052" y="2941752"/>
                  </a:cubicBezTo>
                  <a:cubicBezTo>
                    <a:pt x="5004787" y="2967130"/>
                    <a:pt x="5095173" y="2963538"/>
                    <a:pt x="5120551" y="2955310"/>
                  </a:cubicBezTo>
                  <a:cubicBezTo>
                    <a:pt x="5120551" y="2935494"/>
                    <a:pt x="5102938" y="2960177"/>
                    <a:pt x="5094942" y="2943027"/>
                  </a:cubicBezTo>
                  <a:cubicBezTo>
                    <a:pt x="5098651" y="2960872"/>
                    <a:pt x="5071766" y="2947546"/>
                    <a:pt x="5041753" y="2954615"/>
                  </a:cubicBezTo>
                  <a:cubicBezTo>
                    <a:pt x="5037697" y="2944185"/>
                    <a:pt x="5049169" y="2943954"/>
                    <a:pt x="5058439" y="2942331"/>
                  </a:cubicBezTo>
                  <a:cubicBezTo>
                    <a:pt x="5057745" y="2937464"/>
                    <a:pt x="5050675" y="2939318"/>
                    <a:pt x="5045925" y="2938855"/>
                  </a:cubicBezTo>
                  <a:cubicBezTo>
                    <a:pt x="5080022" y="2934633"/>
                    <a:pt x="5114457" y="2933857"/>
                    <a:pt x="5148711" y="2936537"/>
                  </a:cubicBezTo>
                  <a:cubicBezTo>
                    <a:pt x="5130286" y="2936537"/>
                    <a:pt x="5134805" y="2949748"/>
                    <a:pt x="5133647" y="2964001"/>
                  </a:cubicBezTo>
                  <a:cubicBezTo>
                    <a:pt x="5175248" y="2985671"/>
                    <a:pt x="5227163" y="2996216"/>
                    <a:pt x="5234927" y="3054041"/>
                  </a:cubicBezTo>
                  <a:cubicBezTo>
                    <a:pt x="5205956" y="3031676"/>
                    <a:pt x="5187531" y="2995521"/>
                    <a:pt x="5138861" y="3009311"/>
                  </a:cubicBezTo>
                  <a:cubicBezTo>
                    <a:pt x="5135617" y="3030053"/>
                    <a:pt x="5165166" y="3064354"/>
                    <a:pt x="5199699" y="3063427"/>
                  </a:cubicBezTo>
                  <a:cubicBezTo>
                    <a:pt x="5203522" y="3069916"/>
                    <a:pt x="5166208" y="3063427"/>
                    <a:pt x="5188921" y="3075015"/>
                  </a:cubicBezTo>
                  <a:cubicBezTo>
                    <a:pt x="5188921" y="3084633"/>
                    <a:pt x="5165745" y="3073741"/>
                    <a:pt x="5158445" y="3073625"/>
                  </a:cubicBezTo>
                  <a:cubicBezTo>
                    <a:pt x="5179187" y="3063311"/>
                    <a:pt x="5152999" y="3054158"/>
                    <a:pt x="5132256" y="3056243"/>
                  </a:cubicBezTo>
                  <a:cubicBezTo>
                    <a:pt x="5143844" y="3070497"/>
                    <a:pt x="5150217" y="3089848"/>
                    <a:pt x="5178609" y="3086487"/>
                  </a:cubicBezTo>
                  <a:cubicBezTo>
                    <a:pt x="5161226" y="3099466"/>
                    <a:pt x="5179882" y="3109664"/>
                    <a:pt x="5170729" y="3123338"/>
                  </a:cubicBezTo>
                  <a:cubicBezTo>
                    <a:pt x="5147552" y="3119977"/>
                    <a:pt x="5148363" y="3090543"/>
                    <a:pt x="5124376" y="3087994"/>
                  </a:cubicBezTo>
                  <a:cubicBezTo>
                    <a:pt x="5107457" y="3105608"/>
                    <a:pt x="5161342" y="3105608"/>
                    <a:pt x="5140947" y="3126930"/>
                  </a:cubicBezTo>
                  <a:cubicBezTo>
                    <a:pt x="5142917" y="3123685"/>
                    <a:pt x="5174899" y="3141879"/>
                    <a:pt x="5170843" y="3123338"/>
                  </a:cubicBezTo>
                  <a:cubicBezTo>
                    <a:pt x="5164471" y="3143849"/>
                    <a:pt x="5178028" y="3169690"/>
                    <a:pt x="5213025" y="3174441"/>
                  </a:cubicBezTo>
                  <a:cubicBezTo>
                    <a:pt x="5219978" y="3189506"/>
                    <a:pt x="5205725" y="3223227"/>
                    <a:pt x="5222527" y="3203991"/>
                  </a:cubicBezTo>
                  <a:cubicBezTo>
                    <a:pt x="5240373" y="3209090"/>
                    <a:pt x="5212098" y="3235047"/>
                    <a:pt x="5200394" y="3222068"/>
                  </a:cubicBezTo>
                  <a:cubicBezTo>
                    <a:pt x="5218123" y="3238987"/>
                    <a:pt x="5226931" y="3265524"/>
                    <a:pt x="5249180" y="3277575"/>
                  </a:cubicBezTo>
                  <a:cubicBezTo>
                    <a:pt x="5249180" y="3286614"/>
                    <a:pt x="5240257" y="3290322"/>
                    <a:pt x="5226003" y="3290554"/>
                  </a:cubicBezTo>
                  <a:cubicBezTo>
                    <a:pt x="5231566" y="3319988"/>
                    <a:pt x="5232839" y="3324739"/>
                    <a:pt x="5249180" y="3333778"/>
                  </a:cubicBezTo>
                  <a:cubicBezTo>
                    <a:pt x="5230175" y="3335168"/>
                    <a:pt x="5230755" y="3349653"/>
                    <a:pt x="5208505" y="3348958"/>
                  </a:cubicBezTo>
                  <a:cubicBezTo>
                    <a:pt x="5216553" y="3362596"/>
                    <a:pt x="5231511" y="3370633"/>
                    <a:pt x="5247325" y="3369817"/>
                  </a:cubicBezTo>
                  <a:cubicBezTo>
                    <a:pt x="5222411" y="3385229"/>
                    <a:pt x="5266793" y="3395079"/>
                    <a:pt x="5263781" y="3408753"/>
                  </a:cubicBezTo>
                  <a:cubicBezTo>
                    <a:pt x="5278449" y="3401041"/>
                    <a:pt x="5295437" y="3398979"/>
                    <a:pt x="5311524" y="3402958"/>
                  </a:cubicBezTo>
                  <a:cubicBezTo>
                    <a:pt x="5323112" y="3413156"/>
                    <a:pt x="5279887" y="3399366"/>
                    <a:pt x="5276759" y="3417328"/>
                  </a:cubicBezTo>
                  <a:cubicBezTo>
                    <a:pt x="5284871" y="3427757"/>
                    <a:pt x="5308163" y="3421499"/>
                    <a:pt x="5314999" y="3433203"/>
                  </a:cubicBezTo>
                  <a:cubicBezTo>
                    <a:pt x="5307931" y="3442590"/>
                    <a:pt x="5284059" y="3440852"/>
                    <a:pt x="5287419" y="3457075"/>
                  </a:cubicBezTo>
                  <a:cubicBezTo>
                    <a:pt x="5329137" y="3491144"/>
                    <a:pt x="5321025" y="3567393"/>
                    <a:pt x="5385455" y="3572956"/>
                  </a:cubicBezTo>
                  <a:cubicBezTo>
                    <a:pt x="5388699" y="3578750"/>
                    <a:pt x="5388931" y="3592308"/>
                    <a:pt x="5400983" y="3601809"/>
                  </a:cubicBezTo>
                  <a:cubicBezTo>
                    <a:pt x="5387095" y="3596159"/>
                    <a:pt x="5371273" y="3598088"/>
                    <a:pt x="5359150" y="3606909"/>
                  </a:cubicBezTo>
                  <a:cubicBezTo>
                    <a:pt x="5361352" y="3619656"/>
                    <a:pt x="5370159" y="3625450"/>
                    <a:pt x="5385340" y="3624059"/>
                  </a:cubicBezTo>
                  <a:cubicBezTo>
                    <a:pt x="5379777" y="3640283"/>
                    <a:pt x="5362164" y="3623364"/>
                    <a:pt x="5354979" y="3622669"/>
                  </a:cubicBezTo>
                  <a:cubicBezTo>
                    <a:pt x="5335626" y="3633098"/>
                    <a:pt x="5336670" y="3643180"/>
                    <a:pt x="5334583" y="3655811"/>
                  </a:cubicBezTo>
                  <a:cubicBezTo>
                    <a:pt x="5290086" y="3661257"/>
                    <a:pt x="5256711" y="3667977"/>
                    <a:pt x="5243269" y="3702742"/>
                  </a:cubicBezTo>
                  <a:cubicBezTo>
                    <a:pt x="5244080" y="3717111"/>
                    <a:pt x="5259608" y="3715489"/>
                    <a:pt x="5274789" y="3714330"/>
                  </a:cubicBezTo>
                  <a:cubicBezTo>
                    <a:pt x="5276731" y="3714300"/>
                    <a:pt x="5278486" y="3713168"/>
                    <a:pt x="5279317" y="3711413"/>
                  </a:cubicBezTo>
                  <a:cubicBezTo>
                    <a:pt x="5280147" y="3709658"/>
                    <a:pt x="5279909" y="3707583"/>
                    <a:pt x="5278702" y="3706062"/>
                  </a:cubicBezTo>
                  <a:cubicBezTo>
                    <a:pt x="5277495" y="3704541"/>
                    <a:pt x="5275527" y="3703838"/>
                    <a:pt x="5273630" y="3704248"/>
                  </a:cubicBezTo>
                  <a:cubicBezTo>
                    <a:pt x="5280235" y="3694514"/>
                    <a:pt x="5316737" y="3722210"/>
                    <a:pt x="5301557" y="3736695"/>
                  </a:cubicBezTo>
                  <a:cubicBezTo>
                    <a:pt x="5322995" y="3730785"/>
                    <a:pt x="5325661" y="3744922"/>
                    <a:pt x="5344434" y="3741794"/>
                  </a:cubicBezTo>
                  <a:cubicBezTo>
                    <a:pt x="5346404" y="3764970"/>
                    <a:pt x="5329832" y="3732987"/>
                    <a:pt x="5308743" y="3746081"/>
                  </a:cubicBezTo>
                  <a:cubicBezTo>
                    <a:pt x="5343507" y="3751296"/>
                    <a:pt x="5306541" y="3761609"/>
                    <a:pt x="5293794" y="3773429"/>
                  </a:cubicBezTo>
                  <a:cubicBezTo>
                    <a:pt x="5296807" y="3785944"/>
                    <a:pt x="5318013" y="3787683"/>
                    <a:pt x="5303181" y="3803095"/>
                  </a:cubicBezTo>
                  <a:cubicBezTo>
                    <a:pt x="5311639" y="3814683"/>
                    <a:pt x="5326357" y="3787798"/>
                    <a:pt x="5328211" y="3810279"/>
                  </a:cubicBezTo>
                  <a:cubicBezTo>
                    <a:pt x="5289275" y="3826966"/>
                    <a:pt x="5266909" y="3808541"/>
                    <a:pt x="5232725" y="3821867"/>
                  </a:cubicBezTo>
                  <a:cubicBezTo>
                    <a:pt x="5242459" y="3833456"/>
                    <a:pt x="5253931" y="3835426"/>
                    <a:pt x="5228089" y="3832760"/>
                  </a:cubicBezTo>
                  <a:cubicBezTo>
                    <a:pt x="5226467" y="3836468"/>
                    <a:pt x="5220441" y="3856979"/>
                    <a:pt x="5236897" y="3857211"/>
                  </a:cubicBezTo>
                  <a:cubicBezTo>
                    <a:pt x="5233767" y="3864512"/>
                    <a:pt x="5225309" y="3868220"/>
                    <a:pt x="5213721" y="3870190"/>
                  </a:cubicBezTo>
                  <a:cubicBezTo>
                    <a:pt x="5220905" y="3879576"/>
                    <a:pt x="5241068" y="3875057"/>
                    <a:pt x="5240489" y="3892555"/>
                  </a:cubicBezTo>
                  <a:cubicBezTo>
                    <a:pt x="5191239" y="3905765"/>
                    <a:pt x="5188574" y="3869379"/>
                    <a:pt x="5136891" y="3884559"/>
                  </a:cubicBezTo>
                  <a:cubicBezTo>
                    <a:pt x="5133647" y="3872971"/>
                    <a:pt x="5153462" y="3877027"/>
                    <a:pt x="5152999" y="3867293"/>
                  </a:cubicBezTo>
                  <a:cubicBezTo>
                    <a:pt x="5083470" y="3888035"/>
                    <a:pt x="5058324" y="3938328"/>
                    <a:pt x="4981843" y="3954551"/>
                  </a:cubicBezTo>
                  <a:cubicBezTo>
                    <a:pt x="4988216" y="3929289"/>
                    <a:pt x="4922279" y="3956289"/>
                    <a:pt x="4936533" y="3980624"/>
                  </a:cubicBezTo>
                  <a:cubicBezTo>
                    <a:pt x="4848811" y="3981436"/>
                    <a:pt x="4875811" y="3971933"/>
                    <a:pt x="4781600" y="3999281"/>
                  </a:cubicBezTo>
                  <a:cubicBezTo>
                    <a:pt x="4794579" y="4011681"/>
                    <a:pt x="4814047" y="4017359"/>
                    <a:pt x="4843481" y="4012259"/>
                  </a:cubicBezTo>
                  <a:cubicBezTo>
                    <a:pt x="4830038" y="4045864"/>
                    <a:pt x="4775343" y="4035435"/>
                    <a:pt x="4732003" y="4041113"/>
                  </a:cubicBezTo>
                  <a:cubicBezTo>
                    <a:pt x="4750775" y="4028366"/>
                    <a:pt x="4735479" y="4029525"/>
                    <a:pt x="4712999" y="4033118"/>
                  </a:cubicBezTo>
                  <a:cubicBezTo>
                    <a:pt x="4713693" y="4037985"/>
                    <a:pt x="4720763" y="4036130"/>
                    <a:pt x="4725513" y="4036710"/>
                  </a:cubicBezTo>
                  <a:cubicBezTo>
                    <a:pt x="4584486" y="4066955"/>
                    <a:pt x="4418777" y="4065796"/>
                    <a:pt x="4254109" y="4088740"/>
                  </a:cubicBezTo>
                  <a:cubicBezTo>
                    <a:pt x="4251560" y="4080745"/>
                    <a:pt x="4258745" y="4079354"/>
                    <a:pt x="4258397" y="4072865"/>
                  </a:cubicBezTo>
                  <a:cubicBezTo>
                    <a:pt x="4186087" y="4072169"/>
                    <a:pt x="4142516" y="4099981"/>
                    <a:pt x="4235221" y="4085728"/>
                  </a:cubicBezTo>
                  <a:cubicBezTo>
                    <a:pt x="4233599" y="4094187"/>
                    <a:pt x="4171371" y="4102414"/>
                    <a:pt x="4147615" y="4111685"/>
                  </a:cubicBezTo>
                  <a:cubicBezTo>
                    <a:pt x="4167083" y="4101951"/>
                    <a:pt x="4144254" y="4095577"/>
                    <a:pt x="4132782" y="4087929"/>
                  </a:cubicBezTo>
                  <a:cubicBezTo>
                    <a:pt x="4118413" y="4113655"/>
                    <a:pt x="4088747" y="4102067"/>
                    <a:pt x="4050507" y="4108093"/>
                  </a:cubicBezTo>
                  <a:cubicBezTo>
                    <a:pt x="4058039" y="4090363"/>
                    <a:pt x="4072871" y="4106123"/>
                    <a:pt x="4085271" y="4093723"/>
                  </a:cubicBezTo>
                  <a:cubicBezTo>
                    <a:pt x="4073103" y="4082946"/>
                    <a:pt x="4038339" y="4096620"/>
                    <a:pt x="4025708" y="4100908"/>
                  </a:cubicBezTo>
                  <a:cubicBezTo>
                    <a:pt x="4027330" y="4106702"/>
                    <a:pt x="4037296" y="4103921"/>
                    <a:pt x="4044133" y="4103805"/>
                  </a:cubicBezTo>
                  <a:cubicBezTo>
                    <a:pt x="4044711" y="4115393"/>
                    <a:pt x="4019103" y="4109020"/>
                    <a:pt x="4009369" y="4113191"/>
                  </a:cubicBezTo>
                  <a:cubicBezTo>
                    <a:pt x="4009947" y="4109020"/>
                    <a:pt x="4014699" y="4107397"/>
                    <a:pt x="4014120" y="4102414"/>
                  </a:cubicBezTo>
                  <a:cubicBezTo>
                    <a:pt x="3947604" y="4109136"/>
                    <a:pt x="3923385" y="4116900"/>
                    <a:pt x="3865792" y="4125591"/>
                  </a:cubicBezTo>
                  <a:cubicBezTo>
                    <a:pt x="3857217" y="4128835"/>
                    <a:pt x="3868805" y="4131732"/>
                    <a:pt x="3867530" y="4140771"/>
                  </a:cubicBezTo>
                  <a:cubicBezTo>
                    <a:pt x="3838213" y="4130342"/>
                    <a:pt x="3841109" y="4154213"/>
                    <a:pt x="3807967" y="4147956"/>
                  </a:cubicBezTo>
                  <a:cubicBezTo>
                    <a:pt x="3814688" y="4132543"/>
                    <a:pt x="3826509" y="4139033"/>
                    <a:pt x="3854320" y="4132080"/>
                  </a:cubicBezTo>
                  <a:cubicBezTo>
                    <a:pt x="3810517" y="4130458"/>
                    <a:pt x="3750027" y="4129531"/>
                    <a:pt x="3717233" y="4148651"/>
                  </a:cubicBezTo>
                  <a:cubicBezTo>
                    <a:pt x="3728009" y="4158037"/>
                    <a:pt x="3759181" y="4145290"/>
                    <a:pt x="3772160" y="4152243"/>
                  </a:cubicBezTo>
                  <a:cubicBezTo>
                    <a:pt x="3750143" y="4170552"/>
                    <a:pt x="3697533" y="4167192"/>
                    <a:pt x="3665434" y="4170321"/>
                  </a:cubicBezTo>
                  <a:cubicBezTo>
                    <a:pt x="3688610" y="4140076"/>
                    <a:pt x="3633219" y="4185038"/>
                    <a:pt x="3628468" y="4164527"/>
                  </a:cubicBezTo>
                  <a:cubicBezTo>
                    <a:pt x="3615373" y="4168930"/>
                    <a:pt x="3636695" y="4171480"/>
                    <a:pt x="3624296" y="4180402"/>
                  </a:cubicBezTo>
                  <a:cubicBezTo>
                    <a:pt x="3575742" y="4182488"/>
                    <a:pt x="3547583" y="4198016"/>
                    <a:pt x="3499840" y="4200566"/>
                  </a:cubicBezTo>
                  <a:cubicBezTo>
                    <a:pt x="3511428" y="4183879"/>
                    <a:pt x="3527304" y="4196973"/>
                    <a:pt x="3540282" y="4185385"/>
                  </a:cubicBezTo>
                  <a:cubicBezTo>
                    <a:pt x="3507372" y="4175188"/>
                    <a:pt x="3491612" y="4202999"/>
                    <a:pt x="3439582" y="4202767"/>
                  </a:cubicBezTo>
                  <a:cubicBezTo>
                    <a:pt x="3459397" y="4213660"/>
                    <a:pt x="3480835" y="4197205"/>
                    <a:pt x="3489063" y="4212038"/>
                  </a:cubicBezTo>
                  <a:cubicBezTo>
                    <a:pt x="3479528" y="4220786"/>
                    <a:pt x="3467224" y="4225913"/>
                    <a:pt x="3454299" y="4226523"/>
                  </a:cubicBezTo>
                  <a:cubicBezTo>
                    <a:pt x="3457729" y="4221988"/>
                    <a:pt x="3459228" y="4216282"/>
                    <a:pt x="3458470" y="4210647"/>
                  </a:cubicBezTo>
                  <a:cubicBezTo>
                    <a:pt x="3271438" y="4240196"/>
                    <a:pt x="3191017" y="4260244"/>
                    <a:pt x="3002710" y="4291764"/>
                  </a:cubicBezTo>
                  <a:cubicBezTo>
                    <a:pt x="3002710" y="4286781"/>
                    <a:pt x="3009547" y="4286896"/>
                    <a:pt x="3014298" y="4285275"/>
                  </a:cubicBezTo>
                  <a:cubicBezTo>
                    <a:pt x="2843258" y="4259549"/>
                    <a:pt x="2658196" y="4336262"/>
                    <a:pt x="2472091" y="4350863"/>
                  </a:cubicBezTo>
                  <a:cubicBezTo>
                    <a:pt x="2480584" y="4358248"/>
                    <a:pt x="2492335" y="4360625"/>
                    <a:pt x="2503031" y="4357122"/>
                  </a:cubicBezTo>
                  <a:cubicBezTo>
                    <a:pt x="2468266" y="4379603"/>
                    <a:pt x="2427128" y="4359208"/>
                    <a:pt x="2389119" y="4365813"/>
                  </a:cubicBezTo>
                  <a:cubicBezTo>
                    <a:pt x="2420987" y="4388989"/>
                    <a:pt x="2359686" y="4351675"/>
                    <a:pt x="2385064" y="4381689"/>
                  </a:cubicBezTo>
                  <a:lnTo>
                    <a:pt x="2301629" y="4391770"/>
                  </a:lnTo>
                  <a:cubicBezTo>
                    <a:pt x="2308031" y="4382412"/>
                    <a:pt x="2318950" y="4377196"/>
                    <a:pt x="2330252" y="4378096"/>
                  </a:cubicBezTo>
                  <a:cubicBezTo>
                    <a:pt x="2105790" y="4394204"/>
                    <a:pt x="1836367" y="4445887"/>
                    <a:pt x="1643773" y="4450870"/>
                  </a:cubicBezTo>
                  <a:cubicBezTo>
                    <a:pt x="1644468" y="4455737"/>
                    <a:pt x="1651537" y="4453882"/>
                    <a:pt x="1656288" y="4454462"/>
                  </a:cubicBezTo>
                  <a:cubicBezTo>
                    <a:pt x="1528819" y="4481114"/>
                    <a:pt x="1273069" y="4439397"/>
                    <a:pt x="1143514" y="4465355"/>
                  </a:cubicBezTo>
                  <a:cubicBezTo>
                    <a:pt x="1126248" y="4468831"/>
                    <a:pt x="1123699" y="4488531"/>
                    <a:pt x="1109677" y="4484823"/>
                  </a:cubicBezTo>
                  <a:cubicBezTo>
                    <a:pt x="1109677" y="4490733"/>
                    <a:pt x="1112111" y="4493630"/>
                    <a:pt x="1116978" y="4494209"/>
                  </a:cubicBezTo>
                  <a:cubicBezTo>
                    <a:pt x="1105389" y="4510548"/>
                    <a:pt x="1090557" y="4462226"/>
                    <a:pt x="1067960" y="4489806"/>
                  </a:cubicBezTo>
                  <a:cubicBezTo>
                    <a:pt x="1058921" y="4480535"/>
                    <a:pt x="1109677" y="4471033"/>
                    <a:pt x="1124973" y="4462458"/>
                  </a:cubicBezTo>
                  <a:cubicBezTo>
                    <a:pt x="1034984" y="4446442"/>
                    <a:pt x="942559" y="4450638"/>
                    <a:pt x="854391" y="4474741"/>
                  </a:cubicBezTo>
                  <a:cubicBezTo>
                    <a:pt x="885795" y="4450406"/>
                    <a:pt x="813253" y="4464775"/>
                    <a:pt x="786833" y="4467556"/>
                  </a:cubicBezTo>
                  <a:cubicBezTo>
                    <a:pt x="778605" y="4460372"/>
                    <a:pt x="838284" y="4458286"/>
                    <a:pt x="844773" y="4445191"/>
                  </a:cubicBezTo>
                  <a:cubicBezTo>
                    <a:pt x="822756" y="4431749"/>
                    <a:pt x="737699" y="4442063"/>
                    <a:pt x="719622" y="4460372"/>
                  </a:cubicBezTo>
                  <a:cubicBezTo>
                    <a:pt x="712785" y="4460372"/>
                    <a:pt x="715682" y="4455737"/>
                    <a:pt x="718926" y="4455389"/>
                  </a:cubicBezTo>
                  <a:cubicBezTo>
                    <a:pt x="718231" y="4450522"/>
                    <a:pt x="711278" y="4452260"/>
                    <a:pt x="706411" y="4451797"/>
                  </a:cubicBezTo>
                  <a:cubicBezTo>
                    <a:pt x="704094" y="4440904"/>
                    <a:pt x="727386" y="4446930"/>
                    <a:pt x="735613" y="4443106"/>
                  </a:cubicBezTo>
                  <a:cubicBezTo>
                    <a:pt x="735613" y="4431517"/>
                    <a:pt x="714175" y="4443106"/>
                    <a:pt x="705136" y="4441715"/>
                  </a:cubicBezTo>
                  <a:cubicBezTo>
                    <a:pt x="733296" y="4423174"/>
                    <a:pt x="687059" y="4420509"/>
                    <a:pt x="660986" y="4426535"/>
                  </a:cubicBezTo>
                  <a:cubicBezTo>
                    <a:pt x="654265" y="4427809"/>
                    <a:pt x="721244" y="4394783"/>
                    <a:pt x="680222" y="4388410"/>
                  </a:cubicBezTo>
                  <a:cubicBezTo>
                    <a:pt x="697488" y="4378096"/>
                    <a:pt x="713712" y="4367088"/>
                    <a:pt x="717536" y="4348083"/>
                  </a:cubicBezTo>
                  <a:cubicBezTo>
                    <a:pt x="708265" y="4327688"/>
                    <a:pt x="682771" y="4324907"/>
                    <a:pt x="686016" y="4290143"/>
                  </a:cubicBezTo>
                  <a:cubicBezTo>
                    <a:pt x="672110" y="4284233"/>
                    <a:pt x="638505" y="4305091"/>
                    <a:pt x="609187" y="4304512"/>
                  </a:cubicBezTo>
                  <a:cubicBezTo>
                    <a:pt x="613475" y="4295010"/>
                    <a:pt x="628887" y="4292924"/>
                    <a:pt x="637114" y="4285855"/>
                  </a:cubicBezTo>
                  <a:cubicBezTo>
                    <a:pt x="619848" y="4268705"/>
                    <a:pt x="587401" y="4258391"/>
                    <a:pt x="606174" y="4233245"/>
                  </a:cubicBezTo>
                  <a:cubicBezTo>
                    <a:pt x="604088" y="4227914"/>
                    <a:pt x="593891" y="4231275"/>
                    <a:pt x="593079" y="4224670"/>
                  </a:cubicBezTo>
                  <a:cubicBezTo>
                    <a:pt x="576508" y="4223047"/>
                    <a:pt x="582766" y="4236258"/>
                    <a:pt x="577088" y="4241936"/>
                  </a:cubicBezTo>
                  <a:cubicBezTo>
                    <a:pt x="562719" y="4229305"/>
                    <a:pt x="587633" y="4202768"/>
                    <a:pt x="620891" y="4205897"/>
                  </a:cubicBezTo>
                  <a:cubicBezTo>
                    <a:pt x="614170" y="4188283"/>
                    <a:pt x="592500" y="4187008"/>
                    <a:pt x="564689" y="4192223"/>
                  </a:cubicBezTo>
                  <a:cubicBezTo>
                    <a:pt x="545452" y="4186661"/>
                    <a:pt x="589951" y="4184691"/>
                    <a:pt x="599453" y="4182953"/>
                  </a:cubicBezTo>
                  <a:cubicBezTo>
                    <a:pt x="590067" y="4174031"/>
                    <a:pt x="562603" y="4184576"/>
                    <a:pt x="550551" y="4178549"/>
                  </a:cubicBezTo>
                  <a:cubicBezTo>
                    <a:pt x="551710" y="4166961"/>
                    <a:pt x="579637" y="4172987"/>
                    <a:pt x="591573" y="4168468"/>
                  </a:cubicBezTo>
                  <a:cubicBezTo>
                    <a:pt x="599916" y="4159776"/>
                    <a:pt x="618226" y="4139729"/>
                    <a:pt x="588444" y="4143321"/>
                  </a:cubicBezTo>
                  <a:cubicBezTo>
                    <a:pt x="588444" y="4133703"/>
                    <a:pt x="607680" y="4137411"/>
                    <a:pt x="604436" y="4126055"/>
                  </a:cubicBezTo>
                  <a:cubicBezTo>
                    <a:pt x="577436" y="4120956"/>
                    <a:pt x="620312" y="4108557"/>
                    <a:pt x="584620" y="4112961"/>
                  </a:cubicBezTo>
                  <a:cubicBezTo>
                    <a:pt x="585547" y="4106008"/>
                    <a:pt x="598989" y="4107051"/>
                    <a:pt x="607796" y="4105081"/>
                  </a:cubicBezTo>
                  <a:cubicBezTo>
                    <a:pt x="612663" y="4071243"/>
                    <a:pt x="570946" y="4087698"/>
                    <a:pt x="549856" y="4081326"/>
                  </a:cubicBezTo>
                  <a:cubicBezTo>
                    <a:pt x="552753" y="4069738"/>
                    <a:pt x="582998" y="4075300"/>
                    <a:pt x="596904" y="4070549"/>
                  </a:cubicBezTo>
                  <a:cubicBezTo>
                    <a:pt x="617994" y="4061047"/>
                    <a:pt x="593195" y="4049922"/>
                    <a:pt x="611041" y="4038218"/>
                  </a:cubicBezTo>
                  <a:cubicBezTo>
                    <a:pt x="606174" y="4027209"/>
                    <a:pt x="602466" y="4045402"/>
                    <a:pt x="592500" y="4035321"/>
                  </a:cubicBezTo>
                  <a:cubicBezTo>
                    <a:pt x="596429" y="4027130"/>
                    <a:pt x="601587" y="4019588"/>
                    <a:pt x="607796" y="4012956"/>
                  </a:cubicBezTo>
                  <a:cubicBezTo>
                    <a:pt x="587401" y="3998702"/>
                    <a:pt x="529229" y="4009827"/>
                    <a:pt x="599916" y="3998587"/>
                  </a:cubicBezTo>
                  <a:cubicBezTo>
                    <a:pt x="586590" y="3988158"/>
                    <a:pt x="557272" y="3994995"/>
                    <a:pt x="538268" y="3990707"/>
                  </a:cubicBezTo>
                  <a:cubicBezTo>
                    <a:pt x="553448" y="3978308"/>
                    <a:pt x="594122" y="3987462"/>
                    <a:pt x="616487" y="3986303"/>
                  </a:cubicBezTo>
                  <a:cubicBezTo>
                    <a:pt x="638505" y="3973209"/>
                    <a:pt x="627496" y="3960578"/>
                    <a:pt x="633985" y="3932998"/>
                  </a:cubicBezTo>
                  <a:cubicBezTo>
                    <a:pt x="617183" y="3922337"/>
                    <a:pt x="578710" y="3936706"/>
                    <a:pt x="568976" y="3946093"/>
                  </a:cubicBezTo>
                  <a:cubicBezTo>
                    <a:pt x="570019" y="3954436"/>
                    <a:pt x="571178" y="3962780"/>
                    <a:pt x="572221" y="3971239"/>
                  </a:cubicBezTo>
                  <a:cubicBezTo>
                    <a:pt x="556693" y="3966951"/>
                    <a:pt x="558663" y="3950612"/>
                    <a:pt x="568397" y="3940994"/>
                  </a:cubicBezTo>
                  <a:cubicBezTo>
                    <a:pt x="565500" y="3930796"/>
                    <a:pt x="541976" y="3942848"/>
                    <a:pt x="537225" y="3934505"/>
                  </a:cubicBezTo>
                  <a:cubicBezTo>
                    <a:pt x="569324" y="3949685"/>
                    <a:pt x="605942" y="3852229"/>
                    <a:pt x="571989" y="3822911"/>
                  </a:cubicBezTo>
                  <a:cubicBezTo>
                    <a:pt x="561676" y="3814104"/>
                    <a:pt x="535602" y="3833688"/>
                    <a:pt x="523551" y="3823722"/>
                  </a:cubicBezTo>
                  <a:cubicBezTo>
                    <a:pt x="518800" y="3819667"/>
                    <a:pt x="561096" y="3809817"/>
                    <a:pt x="570714" y="3812830"/>
                  </a:cubicBezTo>
                  <a:cubicBezTo>
                    <a:pt x="569787" y="3781426"/>
                    <a:pt x="538731" y="3782469"/>
                    <a:pt x="506516" y="3784786"/>
                  </a:cubicBezTo>
                  <a:cubicBezTo>
                    <a:pt x="506516" y="3773198"/>
                    <a:pt x="520190" y="3772155"/>
                    <a:pt x="535139" y="3771112"/>
                  </a:cubicBezTo>
                  <a:cubicBezTo>
                    <a:pt x="529808" y="3742374"/>
                    <a:pt x="481254" y="3760451"/>
                    <a:pt x="454022" y="3755237"/>
                  </a:cubicBezTo>
                  <a:cubicBezTo>
                    <a:pt x="491336" y="3749906"/>
                    <a:pt x="563414" y="3740752"/>
                    <a:pt x="556461" y="3702047"/>
                  </a:cubicBezTo>
                  <a:cubicBezTo>
                    <a:pt x="544873" y="3699846"/>
                    <a:pt x="561907" y="3693356"/>
                    <a:pt x="562371" y="3701236"/>
                  </a:cubicBezTo>
                  <a:cubicBezTo>
                    <a:pt x="597135" y="3691502"/>
                    <a:pt x="582303" y="3664502"/>
                    <a:pt x="598410" y="3650828"/>
                  </a:cubicBezTo>
                  <a:cubicBezTo>
                    <a:pt x="557504" y="3591264"/>
                    <a:pt x="613011" y="3562873"/>
                    <a:pt x="649629" y="3522083"/>
                  </a:cubicBezTo>
                  <a:cubicBezTo>
                    <a:pt x="634913" y="3503542"/>
                    <a:pt x="602466" y="3504238"/>
                    <a:pt x="579521" y="3494735"/>
                  </a:cubicBezTo>
                  <a:cubicBezTo>
                    <a:pt x="625063" y="3446992"/>
                    <a:pt x="737699" y="3487319"/>
                    <a:pt x="784051" y="3434130"/>
                  </a:cubicBezTo>
                  <a:lnTo>
                    <a:pt x="802627" y="3433009"/>
                  </a:lnTo>
                  <a:lnTo>
                    <a:pt x="810001" y="3423751"/>
                  </a:lnTo>
                  <a:cubicBezTo>
                    <a:pt x="808046" y="3415423"/>
                    <a:pt x="779040" y="3413793"/>
                    <a:pt x="760528" y="3417444"/>
                  </a:cubicBezTo>
                  <a:cubicBezTo>
                    <a:pt x="754270" y="3418370"/>
                    <a:pt x="818468" y="3388242"/>
                    <a:pt x="779996" y="3380130"/>
                  </a:cubicBezTo>
                  <a:cubicBezTo>
                    <a:pt x="796567" y="3370512"/>
                    <a:pt x="812095" y="3360315"/>
                    <a:pt x="816266" y="3341426"/>
                  </a:cubicBezTo>
                  <a:cubicBezTo>
                    <a:pt x="808271" y="3320568"/>
                    <a:pt x="784051" y="3317091"/>
                    <a:pt x="788803" y="3282559"/>
                  </a:cubicBezTo>
                  <a:cubicBezTo>
                    <a:pt x="775940" y="3276069"/>
                    <a:pt x="743725" y="3295421"/>
                    <a:pt x="716377" y="3294147"/>
                  </a:cubicBezTo>
                  <a:cubicBezTo>
                    <a:pt x="720780" y="3284876"/>
                    <a:pt x="735265" y="3283254"/>
                    <a:pt x="743145" y="3276649"/>
                  </a:cubicBezTo>
                  <a:cubicBezTo>
                    <a:pt x="727617" y="3258687"/>
                    <a:pt x="697720" y="3247099"/>
                    <a:pt x="716145" y="3222764"/>
                  </a:cubicBezTo>
                  <a:cubicBezTo>
                    <a:pt x="714407" y="3217434"/>
                    <a:pt x="704557" y="3220331"/>
                    <a:pt x="704557" y="3213609"/>
                  </a:cubicBezTo>
                  <a:cubicBezTo>
                    <a:pt x="689145" y="3211408"/>
                    <a:pt x="694591" y="3225198"/>
                    <a:pt x="688913" y="3230296"/>
                  </a:cubicBezTo>
                  <a:cubicBezTo>
                    <a:pt x="676050" y="3216970"/>
                    <a:pt x="700501" y="3191592"/>
                    <a:pt x="731210" y="3195532"/>
                  </a:cubicBezTo>
                  <a:cubicBezTo>
                    <a:pt x="725531" y="3177802"/>
                    <a:pt x="705368" y="3175485"/>
                    <a:pt x="679179" y="3179540"/>
                  </a:cubicBezTo>
                  <a:cubicBezTo>
                    <a:pt x="661449" y="3173167"/>
                    <a:pt x="703051" y="3173051"/>
                    <a:pt x="712321" y="3171776"/>
                  </a:cubicBezTo>
                  <a:cubicBezTo>
                    <a:pt x="703862" y="3162506"/>
                    <a:pt x="677557" y="3171776"/>
                    <a:pt x="666780" y="3165287"/>
                  </a:cubicBezTo>
                  <a:cubicBezTo>
                    <a:pt x="668286" y="3153699"/>
                    <a:pt x="694128" y="3160999"/>
                    <a:pt x="705484" y="3156944"/>
                  </a:cubicBezTo>
                  <a:cubicBezTo>
                    <a:pt x="713596" y="3148716"/>
                    <a:pt x="731326" y="3129363"/>
                    <a:pt x="703398" y="3131682"/>
                  </a:cubicBezTo>
                  <a:cubicBezTo>
                    <a:pt x="703398" y="3122063"/>
                    <a:pt x="721592" y="3126583"/>
                    <a:pt x="718926" y="3115111"/>
                  </a:cubicBezTo>
                  <a:cubicBezTo>
                    <a:pt x="694012" y="3108969"/>
                    <a:pt x="734454" y="3098308"/>
                    <a:pt x="700965" y="3101321"/>
                  </a:cubicBezTo>
                  <a:cubicBezTo>
                    <a:pt x="702124" y="3094368"/>
                    <a:pt x="714523" y="3095990"/>
                    <a:pt x="722866" y="3094368"/>
                  </a:cubicBezTo>
                  <a:cubicBezTo>
                    <a:pt x="728429" y="3060762"/>
                    <a:pt x="689029" y="3075362"/>
                    <a:pt x="670140" y="3068178"/>
                  </a:cubicBezTo>
                  <a:cubicBezTo>
                    <a:pt x="673269" y="3056590"/>
                    <a:pt x="701196" y="3063544"/>
                    <a:pt x="714291" y="3059487"/>
                  </a:cubicBezTo>
                  <a:cubicBezTo>
                    <a:pt x="734338" y="3050796"/>
                    <a:pt x="711510" y="3038629"/>
                    <a:pt x="728544" y="3027619"/>
                  </a:cubicBezTo>
                  <a:cubicBezTo>
                    <a:pt x="724489" y="3016031"/>
                    <a:pt x="720317" y="3034456"/>
                    <a:pt x="711394" y="3024028"/>
                  </a:cubicBezTo>
                  <a:cubicBezTo>
                    <a:pt x="715234" y="3016051"/>
                    <a:pt x="720319" y="3008736"/>
                    <a:pt x="726459" y="3002358"/>
                  </a:cubicBezTo>
                  <a:cubicBezTo>
                    <a:pt x="708033" y="2987178"/>
                    <a:pt x="653569" y="2995869"/>
                    <a:pt x="719622" y="2987641"/>
                  </a:cubicBezTo>
                  <a:cubicBezTo>
                    <a:pt x="708033" y="2976053"/>
                    <a:pt x="680106" y="2982195"/>
                    <a:pt x="662608" y="2977096"/>
                  </a:cubicBezTo>
                  <a:cubicBezTo>
                    <a:pt x="677209" y="2965508"/>
                    <a:pt x="714523" y="2976285"/>
                    <a:pt x="735497" y="2976053"/>
                  </a:cubicBezTo>
                  <a:cubicBezTo>
                    <a:pt x="756356" y="2963886"/>
                    <a:pt x="746506" y="2950907"/>
                    <a:pt x="753459" y="2923559"/>
                  </a:cubicBezTo>
                  <a:cubicBezTo>
                    <a:pt x="738163" y="2911971"/>
                    <a:pt x="702124" y="2924950"/>
                    <a:pt x="692737" y="2933757"/>
                  </a:cubicBezTo>
                  <a:lnTo>
                    <a:pt x="694823" y="2959019"/>
                  </a:lnTo>
                  <a:cubicBezTo>
                    <a:pt x="680570" y="2954268"/>
                    <a:pt x="683235" y="2937928"/>
                    <a:pt x="692274" y="2928774"/>
                  </a:cubicBezTo>
                  <a:cubicBezTo>
                    <a:pt x="690072" y="2918345"/>
                    <a:pt x="667707" y="2929469"/>
                    <a:pt x="663651" y="2920894"/>
                  </a:cubicBezTo>
                  <a:cubicBezTo>
                    <a:pt x="692853" y="2937465"/>
                    <a:pt x="730167" y="2841747"/>
                    <a:pt x="699342" y="2810923"/>
                  </a:cubicBezTo>
                  <a:cubicBezTo>
                    <a:pt x="690188" y="2801652"/>
                    <a:pt x="665273" y="2820077"/>
                    <a:pt x="654496" y="2809532"/>
                  </a:cubicBezTo>
                  <a:cubicBezTo>
                    <a:pt x="650209" y="2805361"/>
                    <a:pt x="689261" y="2797944"/>
                    <a:pt x="698531" y="2800725"/>
                  </a:cubicBezTo>
                  <a:cubicBezTo>
                    <a:pt x="698531" y="2769322"/>
                    <a:pt x="669909" y="2769090"/>
                    <a:pt x="640591" y="2770017"/>
                  </a:cubicBezTo>
                  <a:cubicBezTo>
                    <a:pt x="640591" y="2758429"/>
                    <a:pt x="653685" y="2758429"/>
                    <a:pt x="667475" y="2757502"/>
                  </a:cubicBezTo>
                  <a:cubicBezTo>
                    <a:pt x="663651" y="2728647"/>
                    <a:pt x="618110" y="2744639"/>
                    <a:pt x="593311" y="2738265"/>
                  </a:cubicBezTo>
                  <a:cubicBezTo>
                    <a:pt x="628076" y="2734441"/>
                    <a:pt x="694939" y="2728416"/>
                    <a:pt x="689840" y="2689479"/>
                  </a:cubicBezTo>
                  <a:cubicBezTo>
                    <a:pt x="678252" y="2686814"/>
                    <a:pt x="695055" y="2681020"/>
                    <a:pt x="695287" y="2689479"/>
                  </a:cubicBezTo>
                  <a:cubicBezTo>
                    <a:pt x="728197" y="2681252"/>
                    <a:pt x="714986" y="2653556"/>
                    <a:pt x="730051" y="2640578"/>
                  </a:cubicBezTo>
                  <a:cubicBezTo>
                    <a:pt x="711858" y="2609000"/>
                    <a:pt x="715827" y="2586751"/>
                    <a:pt x="728704" y="2567500"/>
                  </a:cubicBezTo>
                  <a:lnTo>
                    <a:pt x="736651" y="2558548"/>
                  </a:lnTo>
                  <a:lnTo>
                    <a:pt x="709295" y="2562168"/>
                  </a:lnTo>
                  <a:cubicBezTo>
                    <a:pt x="688933" y="2566129"/>
                    <a:pt x="668775" y="2571332"/>
                    <a:pt x="648934" y="2577769"/>
                  </a:cubicBezTo>
                  <a:cubicBezTo>
                    <a:pt x="676746" y="2552739"/>
                    <a:pt x="611041" y="2568614"/>
                    <a:pt x="587054" y="2571975"/>
                  </a:cubicBezTo>
                  <a:cubicBezTo>
                    <a:pt x="579174" y="2564906"/>
                    <a:pt x="633406" y="2561662"/>
                    <a:pt x="638852" y="2548799"/>
                  </a:cubicBezTo>
                  <a:cubicBezTo>
                    <a:pt x="618226" y="2535820"/>
                    <a:pt x="540933" y="2547872"/>
                    <a:pt x="525173" y="2566529"/>
                  </a:cubicBezTo>
                  <a:cubicBezTo>
                    <a:pt x="518916" y="2566529"/>
                    <a:pt x="521349" y="2562009"/>
                    <a:pt x="524362" y="2561546"/>
                  </a:cubicBezTo>
                  <a:cubicBezTo>
                    <a:pt x="523435" y="2556795"/>
                    <a:pt x="517177" y="2558649"/>
                    <a:pt x="512774" y="2558301"/>
                  </a:cubicBezTo>
                  <a:cubicBezTo>
                    <a:pt x="510224" y="2547524"/>
                    <a:pt x="531662" y="2552971"/>
                    <a:pt x="539079" y="2549031"/>
                  </a:cubicBezTo>
                  <a:cubicBezTo>
                    <a:pt x="538268" y="2538022"/>
                    <a:pt x="519495" y="2549726"/>
                    <a:pt x="511152" y="2548219"/>
                  </a:cubicBezTo>
                  <a:cubicBezTo>
                    <a:pt x="536182" y="2529215"/>
                    <a:pt x="493769" y="2527477"/>
                    <a:pt x="470246" y="2534082"/>
                  </a:cubicBezTo>
                  <a:cubicBezTo>
                    <a:pt x="464104" y="2535472"/>
                    <a:pt x="524014" y="2501056"/>
                    <a:pt x="486353" y="2495494"/>
                  </a:cubicBezTo>
                  <a:cubicBezTo>
                    <a:pt x="501649" y="2484948"/>
                    <a:pt x="516019" y="2473592"/>
                    <a:pt x="518800" y="2454588"/>
                  </a:cubicBezTo>
                  <a:cubicBezTo>
                    <a:pt x="509413" y="2434308"/>
                    <a:pt x="485542" y="2432338"/>
                    <a:pt x="487744" y="2397690"/>
                  </a:cubicBezTo>
                  <a:cubicBezTo>
                    <a:pt x="474765" y="2392128"/>
                    <a:pt x="444868" y="2413566"/>
                    <a:pt x="418215" y="2413682"/>
                  </a:cubicBezTo>
                  <a:cubicBezTo>
                    <a:pt x="421807" y="2404063"/>
                    <a:pt x="435713" y="2402093"/>
                    <a:pt x="442898" y="2394329"/>
                  </a:cubicBezTo>
                  <a:cubicBezTo>
                    <a:pt x="426558" y="2377643"/>
                    <a:pt x="396545" y="2368024"/>
                    <a:pt x="412653" y="2342531"/>
                  </a:cubicBezTo>
                  <a:cubicBezTo>
                    <a:pt x="410451" y="2337316"/>
                    <a:pt x="401065" y="2340908"/>
                    <a:pt x="400253" y="2334187"/>
                  </a:cubicBezTo>
                  <a:cubicBezTo>
                    <a:pt x="385073" y="2333028"/>
                    <a:pt x="391331" y="2345775"/>
                    <a:pt x="386348" y="2351917"/>
                  </a:cubicBezTo>
                  <a:cubicBezTo>
                    <a:pt x="372790" y="2339518"/>
                    <a:pt x="394459" y="2312517"/>
                    <a:pt x="424936" y="2314835"/>
                  </a:cubicBezTo>
                  <a:cubicBezTo>
                    <a:pt x="418099" y="2297569"/>
                    <a:pt x="398168" y="2296642"/>
                    <a:pt x="373021" y="2302436"/>
                  </a:cubicBezTo>
                  <a:cubicBezTo>
                    <a:pt x="355292" y="2297337"/>
                    <a:pt x="396198" y="2294324"/>
                    <a:pt x="404773" y="2292354"/>
                  </a:cubicBezTo>
                  <a:cubicBezTo>
                    <a:pt x="395850" y="2283779"/>
                    <a:pt x="371167" y="2294904"/>
                    <a:pt x="359927" y="2289109"/>
                  </a:cubicBezTo>
                  <a:cubicBezTo>
                    <a:pt x="359927" y="2277521"/>
                    <a:pt x="386232" y="2282852"/>
                    <a:pt x="397009" y="2278101"/>
                  </a:cubicBezTo>
                  <a:cubicBezTo>
                    <a:pt x="404193" y="2269294"/>
                    <a:pt x="420185" y="2248899"/>
                    <a:pt x="393069" y="2253071"/>
                  </a:cubicBezTo>
                  <a:cubicBezTo>
                    <a:pt x="392142" y="2243452"/>
                    <a:pt x="410451" y="2246813"/>
                    <a:pt x="406974" y="2235457"/>
                  </a:cubicBezTo>
                  <a:cubicBezTo>
                    <a:pt x="382176" y="2231053"/>
                    <a:pt x="420880" y="2217727"/>
                    <a:pt x="388318" y="2222941"/>
                  </a:cubicBezTo>
                  <a:cubicBezTo>
                    <a:pt x="389013" y="2215873"/>
                    <a:pt x="401296" y="2216684"/>
                    <a:pt x="409292" y="2214482"/>
                  </a:cubicBezTo>
                  <a:cubicBezTo>
                    <a:pt x="412305" y="2180645"/>
                    <a:pt x="374528" y="2197911"/>
                    <a:pt x="355755" y="2192001"/>
                  </a:cubicBezTo>
                  <a:cubicBezTo>
                    <a:pt x="358073" y="2180413"/>
                    <a:pt x="385884" y="2185280"/>
                    <a:pt x="398399" y="2180413"/>
                  </a:cubicBezTo>
                  <a:cubicBezTo>
                    <a:pt x="417288" y="2170331"/>
                    <a:pt x="394112" y="2159786"/>
                    <a:pt x="409987" y="2147735"/>
                  </a:cubicBezTo>
                  <a:cubicBezTo>
                    <a:pt x="405236" y="2136842"/>
                    <a:pt x="402455" y="2155151"/>
                    <a:pt x="392953" y="2145301"/>
                  </a:cubicBezTo>
                  <a:cubicBezTo>
                    <a:pt x="396166" y="2136955"/>
                    <a:pt x="400619" y="2129142"/>
                    <a:pt x="406163" y="2122125"/>
                  </a:cubicBezTo>
                  <a:cubicBezTo>
                    <a:pt x="386927" y="2108335"/>
                    <a:pt x="334317" y="2120734"/>
                    <a:pt x="398283" y="2107988"/>
                  </a:cubicBezTo>
                  <a:cubicBezTo>
                    <a:pt x="385768" y="2097906"/>
                    <a:pt x="359232" y="2105322"/>
                    <a:pt x="341733" y="2101382"/>
                  </a:cubicBezTo>
                  <a:cubicBezTo>
                    <a:pt x="355176" y="2088751"/>
                    <a:pt x="392605" y="2096979"/>
                    <a:pt x="413000" y="2095356"/>
                  </a:cubicBezTo>
                  <a:cubicBezTo>
                    <a:pt x="432584" y="2081798"/>
                    <a:pt x="422039" y="2069515"/>
                    <a:pt x="426906" y="2041819"/>
                  </a:cubicBezTo>
                  <a:cubicBezTo>
                    <a:pt x="411030" y="2031506"/>
                    <a:pt x="376498" y="2046686"/>
                    <a:pt x="368038" y="2056189"/>
                  </a:cubicBezTo>
                  <a:lnTo>
                    <a:pt x="371863" y="2081219"/>
                  </a:lnTo>
                  <a:cubicBezTo>
                    <a:pt x="357609" y="2077395"/>
                    <a:pt x="358768" y="2060940"/>
                    <a:pt x="367227" y="2051090"/>
                  </a:cubicBezTo>
                  <a:cubicBezTo>
                    <a:pt x="364214" y="2041008"/>
                    <a:pt x="343240" y="2053523"/>
                    <a:pt x="338605" y="2045296"/>
                  </a:cubicBezTo>
                  <a:cubicBezTo>
                    <a:pt x="368386" y="2059781"/>
                    <a:pt x="397936" y="1961746"/>
                    <a:pt x="365489" y="1933123"/>
                  </a:cubicBezTo>
                  <a:cubicBezTo>
                    <a:pt x="355755" y="1924664"/>
                    <a:pt x="332695" y="1944711"/>
                    <a:pt x="321338" y="1934977"/>
                  </a:cubicBezTo>
                  <a:cubicBezTo>
                    <a:pt x="316819" y="1931037"/>
                    <a:pt x="355060" y="1920376"/>
                    <a:pt x="363867" y="1923389"/>
                  </a:cubicBezTo>
                  <a:cubicBezTo>
                    <a:pt x="361781" y="1891985"/>
                    <a:pt x="333506" y="1893724"/>
                    <a:pt x="304072" y="1896736"/>
                  </a:cubicBezTo>
                  <a:cubicBezTo>
                    <a:pt x="303261" y="1885148"/>
                    <a:pt x="315660" y="1883758"/>
                    <a:pt x="329682" y="1882367"/>
                  </a:cubicBezTo>
                  <a:cubicBezTo>
                    <a:pt x="323772" y="1853860"/>
                    <a:pt x="280201" y="1872981"/>
                    <a:pt x="255286" y="1868346"/>
                  </a:cubicBezTo>
                  <a:cubicBezTo>
                    <a:pt x="289124" y="1862204"/>
                    <a:pt x="354596" y="1851426"/>
                    <a:pt x="346600" y="1812954"/>
                  </a:cubicBezTo>
                  <a:cubicBezTo>
                    <a:pt x="335708" y="1811100"/>
                    <a:pt x="351236" y="1804263"/>
                    <a:pt x="352047" y="1812142"/>
                  </a:cubicBezTo>
                  <a:cubicBezTo>
                    <a:pt x="383914" y="1801714"/>
                    <a:pt x="368850" y="1775061"/>
                    <a:pt x="382987" y="1761039"/>
                  </a:cubicBezTo>
                  <a:cubicBezTo>
                    <a:pt x="341965" y="1701940"/>
                    <a:pt x="391562" y="1672507"/>
                    <a:pt x="423430" y="1631021"/>
                  </a:cubicBezTo>
                  <a:cubicBezTo>
                    <a:pt x="409176" y="1612828"/>
                    <a:pt x="379627" y="1614219"/>
                    <a:pt x="358189" y="1605180"/>
                  </a:cubicBezTo>
                  <a:cubicBezTo>
                    <a:pt x="398052" y="1556510"/>
                    <a:pt x="502460" y="1594403"/>
                    <a:pt x="542903" y="1540402"/>
                  </a:cubicBezTo>
                  <a:lnTo>
                    <a:pt x="597753" y="1533559"/>
                  </a:lnTo>
                  <a:lnTo>
                    <a:pt x="596684" y="1532623"/>
                  </a:lnTo>
                  <a:cubicBezTo>
                    <a:pt x="589022" y="1525655"/>
                    <a:pt x="579867" y="1520006"/>
                    <a:pt x="567815" y="1533216"/>
                  </a:cubicBezTo>
                  <a:cubicBezTo>
                    <a:pt x="559356" y="1523482"/>
                    <a:pt x="610576" y="1516530"/>
                    <a:pt x="626451" y="1508650"/>
                  </a:cubicBezTo>
                  <a:cubicBezTo>
                    <a:pt x="537392" y="1488094"/>
                    <a:pt x="444905" y="1487342"/>
                    <a:pt x="355523" y="1506448"/>
                  </a:cubicBezTo>
                  <a:cubicBezTo>
                    <a:pt x="388549" y="1483272"/>
                    <a:pt x="314965" y="1494860"/>
                    <a:pt x="288428" y="1495671"/>
                  </a:cubicBezTo>
                  <a:cubicBezTo>
                    <a:pt x="280664" y="1488139"/>
                    <a:pt x="340459" y="1489182"/>
                    <a:pt x="347527" y="1476435"/>
                  </a:cubicBezTo>
                  <a:cubicBezTo>
                    <a:pt x="326205" y="1461950"/>
                    <a:pt x="240453" y="1467628"/>
                    <a:pt x="221333" y="1484894"/>
                  </a:cubicBezTo>
                  <a:cubicBezTo>
                    <a:pt x="214496" y="1484315"/>
                    <a:pt x="217741" y="1480027"/>
                    <a:pt x="221333" y="1479795"/>
                  </a:cubicBezTo>
                  <a:cubicBezTo>
                    <a:pt x="221333" y="1474928"/>
                    <a:pt x="213801" y="1476319"/>
                    <a:pt x="209050" y="1475624"/>
                  </a:cubicBezTo>
                  <a:cubicBezTo>
                    <a:pt x="207311" y="1464615"/>
                    <a:pt x="230256" y="1471915"/>
                    <a:pt x="238715" y="1468555"/>
                  </a:cubicBezTo>
                  <a:cubicBezTo>
                    <a:pt x="238715" y="1456967"/>
                    <a:pt x="217277" y="1467628"/>
                    <a:pt x="208354" y="1465426"/>
                  </a:cubicBezTo>
                  <a:cubicBezTo>
                    <a:pt x="237556" y="1448507"/>
                    <a:pt x="191436" y="1443293"/>
                    <a:pt x="165015" y="1447928"/>
                  </a:cubicBezTo>
                  <a:cubicBezTo>
                    <a:pt x="158178" y="1448855"/>
                    <a:pt x="227243" y="1419537"/>
                    <a:pt x="186569" y="1410846"/>
                  </a:cubicBezTo>
                  <a:cubicBezTo>
                    <a:pt x="204530" y="1401460"/>
                    <a:pt x="221333" y="1391494"/>
                    <a:pt x="226316" y="1372605"/>
                  </a:cubicBezTo>
                  <a:cubicBezTo>
                    <a:pt x="218204" y="1351747"/>
                    <a:pt x="192363" y="1347807"/>
                    <a:pt x="198273" y="1313390"/>
                  </a:cubicBezTo>
                  <a:cubicBezTo>
                    <a:pt x="184715" y="1306785"/>
                    <a:pt x="149834" y="1325674"/>
                    <a:pt x="120632" y="1323588"/>
                  </a:cubicBezTo>
                  <a:cubicBezTo>
                    <a:pt x="125499" y="1314317"/>
                    <a:pt x="141027" y="1312927"/>
                    <a:pt x="149603" y="1306437"/>
                  </a:cubicBezTo>
                  <a:cubicBezTo>
                    <a:pt x="133495" y="1288360"/>
                    <a:pt x="101628" y="1276308"/>
                    <a:pt x="121907" y="1252205"/>
                  </a:cubicBezTo>
                  <a:cubicBezTo>
                    <a:pt x="120169" y="1246759"/>
                    <a:pt x="110319" y="1249540"/>
                    <a:pt x="109392" y="1242935"/>
                  </a:cubicBezTo>
                  <a:cubicBezTo>
                    <a:pt x="92937" y="1240385"/>
                    <a:pt x="98499" y="1254523"/>
                    <a:pt x="92357" y="1259390"/>
                  </a:cubicBezTo>
                  <a:cubicBezTo>
                    <a:pt x="78915" y="1245832"/>
                    <a:pt x="105336" y="1220801"/>
                    <a:pt x="138710" y="1225668"/>
                  </a:cubicBezTo>
                  <a:cubicBezTo>
                    <a:pt x="133032" y="1207823"/>
                    <a:pt x="111478" y="1205273"/>
                    <a:pt x="83550" y="1208981"/>
                  </a:cubicBezTo>
                  <a:cubicBezTo>
                    <a:pt x="64662" y="1202376"/>
                    <a:pt x="109160" y="1202840"/>
                    <a:pt x="119126" y="1201565"/>
                  </a:cubicBezTo>
                  <a:cubicBezTo>
                    <a:pt x="110203" y="1192179"/>
                    <a:pt x="82276" y="1201565"/>
                    <a:pt x="70572" y="1194612"/>
                  </a:cubicBezTo>
                  <a:cubicBezTo>
                    <a:pt x="72426" y="1183024"/>
                    <a:pt x="99890" y="1190556"/>
                    <a:pt x="112173" y="1186732"/>
                  </a:cubicBezTo>
                  <a:cubicBezTo>
                    <a:pt x="120980" y="1178505"/>
                    <a:pt x="140448" y="1159500"/>
                    <a:pt x="110435" y="1161470"/>
                  </a:cubicBezTo>
                  <a:cubicBezTo>
                    <a:pt x="110435" y="1151736"/>
                    <a:pt x="130019" y="1156487"/>
                    <a:pt x="127469" y="1145015"/>
                  </a:cubicBezTo>
                  <a:cubicBezTo>
                    <a:pt x="100817" y="1138526"/>
                    <a:pt x="144388" y="1128444"/>
                    <a:pt x="108465" y="1130993"/>
                  </a:cubicBezTo>
                  <a:cubicBezTo>
                    <a:pt x="109855" y="1124041"/>
                    <a:pt x="123182" y="1125779"/>
                    <a:pt x="131641" y="1124272"/>
                  </a:cubicBezTo>
                  <a:cubicBezTo>
                    <a:pt x="138478" y="1090783"/>
                    <a:pt x="95950" y="1104920"/>
                    <a:pt x="75786" y="1097388"/>
                  </a:cubicBezTo>
                  <a:cubicBezTo>
                    <a:pt x="79495" y="1085800"/>
                    <a:pt x="109160" y="1093216"/>
                    <a:pt x="123298" y="1089276"/>
                  </a:cubicBezTo>
                  <a:cubicBezTo>
                    <a:pt x="144852" y="1080817"/>
                    <a:pt x="120748" y="1068418"/>
                    <a:pt x="139289" y="1057641"/>
                  </a:cubicBezTo>
                  <a:cubicBezTo>
                    <a:pt x="135118" y="1046053"/>
                    <a:pt x="130251" y="1064362"/>
                    <a:pt x="120980" y="1053701"/>
                  </a:cubicBezTo>
                  <a:cubicBezTo>
                    <a:pt x="125424" y="1045782"/>
                    <a:pt x="131007" y="1038559"/>
                    <a:pt x="137551" y="1032263"/>
                  </a:cubicBezTo>
                  <a:cubicBezTo>
                    <a:pt x="118199" y="1016851"/>
                    <a:pt x="59679" y="1024962"/>
                    <a:pt x="130598" y="1017430"/>
                  </a:cubicBezTo>
                  <a:cubicBezTo>
                    <a:pt x="117967" y="1005842"/>
                    <a:pt x="88417" y="1011636"/>
                    <a:pt x="69761" y="1005842"/>
                  </a:cubicBezTo>
                  <a:cubicBezTo>
                    <a:pt x="85636" y="994254"/>
                    <a:pt x="125499" y="1005842"/>
                    <a:pt x="147864" y="1005842"/>
                  </a:cubicBezTo>
                  <a:cubicBezTo>
                    <a:pt x="170461" y="994254"/>
                    <a:pt x="160264" y="980696"/>
                    <a:pt x="168375" y="953580"/>
                  </a:cubicBezTo>
                  <a:cubicBezTo>
                    <a:pt x="152268" y="941992"/>
                    <a:pt x="113216" y="954275"/>
                    <a:pt x="103018" y="962966"/>
                  </a:cubicBezTo>
                  <a:cubicBezTo>
                    <a:pt x="103598" y="971425"/>
                    <a:pt x="104061" y="979885"/>
                    <a:pt x="104641" y="988228"/>
                  </a:cubicBezTo>
                  <a:cubicBezTo>
                    <a:pt x="89460" y="983245"/>
                    <a:pt x="93053" y="967022"/>
                    <a:pt x="102671" y="957867"/>
                  </a:cubicBezTo>
                  <a:cubicBezTo>
                    <a:pt x="100469" y="947554"/>
                    <a:pt x="76366" y="957867"/>
                    <a:pt x="72194" y="949756"/>
                  </a:cubicBezTo>
                  <a:cubicBezTo>
                    <a:pt x="103134" y="966674"/>
                    <a:pt x="145315" y="871304"/>
                    <a:pt x="112984" y="840132"/>
                  </a:cubicBezTo>
                  <a:cubicBezTo>
                    <a:pt x="103366" y="830862"/>
                    <a:pt x="76250" y="848939"/>
                    <a:pt x="64894" y="838278"/>
                  </a:cubicBezTo>
                  <a:cubicBezTo>
                    <a:pt x="60374" y="833990"/>
                    <a:pt x="103018" y="826690"/>
                    <a:pt x="112289" y="829935"/>
                  </a:cubicBezTo>
                  <a:cubicBezTo>
                    <a:pt x="112868" y="799574"/>
                    <a:pt x="82044" y="798763"/>
                    <a:pt x="49945" y="799574"/>
                  </a:cubicBezTo>
                  <a:cubicBezTo>
                    <a:pt x="49945" y="787986"/>
                    <a:pt x="64314" y="787986"/>
                    <a:pt x="79147" y="787986"/>
                  </a:cubicBezTo>
                  <a:cubicBezTo>
                    <a:pt x="75671" y="759015"/>
                    <a:pt x="26421" y="774428"/>
                    <a:pt x="0" y="767706"/>
                  </a:cubicBezTo>
                  <a:cubicBezTo>
                    <a:pt x="37198" y="764346"/>
                    <a:pt x="109276" y="759131"/>
                    <a:pt x="104293" y="720079"/>
                  </a:cubicBezTo>
                  <a:cubicBezTo>
                    <a:pt x="92705" y="717414"/>
                    <a:pt x="110203" y="711852"/>
                    <a:pt x="110203" y="720079"/>
                  </a:cubicBezTo>
                  <a:cubicBezTo>
                    <a:pt x="145663" y="712315"/>
                    <a:pt x="132105" y="684504"/>
                    <a:pt x="148907" y="671641"/>
                  </a:cubicBezTo>
                  <a:cubicBezTo>
                    <a:pt x="111362" y="608602"/>
                    <a:pt x="168028" y="583340"/>
                    <a:pt x="206500" y="544635"/>
                  </a:cubicBezTo>
                  <a:cubicBezTo>
                    <a:pt x="193058" y="525399"/>
                    <a:pt x="160959" y="524240"/>
                    <a:pt x="138826" y="513579"/>
                  </a:cubicBezTo>
                  <a:cubicBezTo>
                    <a:pt x="186569" y="468502"/>
                    <a:pt x="295613" y="514854"/>
                    <a:pt x="344399" y="463982"/>
                  </a:cubicBezTo>
                  <a:cubicBezTo>
                    <a:pt x="448692" y="466995"/>
                    <a:pt x="586938" y="454712"/>
                    <a:pt x="670140" y="425857"/>
                  </a:cubicBezTo>
                  <a:lnTo>
                    <a:pt x="666783" y="420947"/>
                  </a:lnTo>
                  <a:lnTo>
                    <a:pt x="793362" y="411974"/>
                  </a:lnTo>
                  <a:cubicBezTo>
                    <a:pt x="951789" y="407020"/>
                    <a:pt x="1123873" y="415167"/>
                    <a:pt x="1295434" y="394570"/>
                  </a:cubicBezTo>
                  <a:cubicBezTo>
                    <a:pt x="1341207" y="391093"/>
                    <a:pt x="1266580" y="405115"/>
                    <a:pt x="1266116" y="401870"/>
                  </a:cubicBezTo>
                  <a:cubicBezTo>
                    <a:pt x="1268434" y="418441"/>
                    <a:pt x="1339701" y="394917"/>
                    <a:pt x="1325563" y="397235"/>
                  </a:cubicBezTo>
                  <a:cubicBezTo>
                    <a:pt x="1408222" y="384853"/>
                    <a:pt x="1491453" y="376654"/>
                    <a:pt x="1574939" y="372668"/>
                  </a:cubicBezTo>
                  <a:cubicBezTo>
                    <a:pt x="1576909" y="361080"/>
                    <a:pt x="1565785" y="363629"/>
                    <a:pt x="1556282" y="363861"/>
                  </a:cubicBezTo>
                  <a:cubicBezTo>
                    <a:pt x="1786770" y="324693"/>
                    <a:pt x="2147276" y="317509"/>
                    <a:pt x="2344273" y="263740"/>
                  </a:cubicBezTo>
                  <a:lnTo>
                    <a:pt x="2345084" y="273822"/>
                  </a:lnTo>
                  <a:cubicBezTo>
                    <a:pt x="2387497" y="248212"/>
                    <a:pt x="2449377" y="256208"/>
                    <a:pt x="2493065" y="251225"/>
                  </a:cubicBezTo>
                  <a:cubicBezTo>
                    <a:pt x="2415424" y="280427"/>
                    <a:pt x="2255045" y="285989"/>
                    <a:pt x="2150404" y="310440"/>
                  </a:cubicBezTo>
                  <a:cubicBezTo>
                    <a:pt x="2241139" y="313337"/>
                    <a:pt x="2360960" y="298041"/>
                    <a:pt x="2431068" y="297230"/>
                  </a:cubicBezTo>
                  <a:cubicBezTo>
                    <a:pt x="2366557" y="310585"/>
                    <a:pt x="2301198" y="319452"/>
                    <a:pt x="2235461" y="323766"/>
                  </a:cubicBezTo>
                  <a:cubicBezTo>
                    <a:pt x="2326544" y="337904"/>
                    <a:pt x="2434429" y="309281"/>
                    <a:pt x="2545443" y="302792"/>
                  </a:cubicBezTo>
                  <a:cubicBezTo>
                    <a:pt x="2522267" y="293058"/>
                    <a:pt x="2475914" y="306964"/>
                    <a:pt x="2443815" y="306268"/>
                  </a:cubicBezTo>
                  <a:cubicBezTo>
                    <a:pt x="2466991" y="276719"/>
                    <a:pt x="2508477" y="284598"/>
                    <a:pt x="2537679" y="283092"/>
                  </a:cubicBezTo>
                  <a:cubicBezTo>
                    <a:pt x="2814287" y="269302"/>
                    <a:pt x="3079886" y="226542"/>
                    <a:pt x="3346412" y="198035"/>
                  </a:cubicBezTo>
                  <a:cubicBezTo>
                    <a:pt x="3364374" y="196065"/>
                    <a:pt x="3381177" y="186447"/>
                    <a:pt x="3399138" y="183203"/>
                  </a:cubicBezTo>
                  <a:cubicBezTo>
                    <a:pt x="3619312" y="139631"/>
                    <a:pt x="3862662" y="148438"/>
                    <a:pt x="4079128" y="128507"/>
                  </a:cubicBezTo>
                  <a:cubicBezTo>
                    <a:pt x="4078549" y="123524"/>
                    <a:pt x="4071480" y="125146"/>
                    <a:pt x="4066729" y="124451"/>
                  </a:cubicBezTo>
                  <a:cubicBezTo>
                    <a:pt x="4122004" y="112863"/>
                    <a:pt x="4205207" y="118077"/>
                    <a:pt x="4256310" y="92468"/>
                  </a:cubicBezTo>
                  <a:cubicBezTo>
                    <a:pt x="4249125" y="76592"/>
                    <a:pt x="4205091" y="114949"/>
                    <a:pt x="4201730" y="87021"/>
                  </a:cubicBezTo>
                  <a:cubicBezTo>
                    <a:pt x="4220503" y="91773"/>
                    <a:pt x="4262104" y="77635"/>
                    <a:pt x="4297101" y="78562"/>
                  </a:cubicBezTo>
                  <a:cubicBezTo>
                    <a:pt x="4297101" y="57819"/>
                    <a:pt x="4284469" y="77056"/>
                    <a:pt x="4272765" y="75665"/>
                  </a:cubicBezTo>
                  <a:cubicBezTo>
                    <a:pt x="4293624" y="54922"/>
                    <a:pt x="4315989" y="59789"/>
                    <a:pt x="4348088" y="43566"/>
                  </a:cubicBezTo>
                  <a:cubicBezTo>
                    <a:pt x="4349595" y="34759"/>
                    <a:pt x="4342641" y="34411"/>
                    <a:pt x="4335341" y="34527"/>
                  </a:cubicBezTo>
                  <a:cubicBezTo>
                    <a:pt x="4336529" y="30819"/>
                    <a:pt x="4338709" y="28907"/>
                    <a:pt x="4341474" y="28090"/>
                  </a:cubicBezTo>
                  <a:close/>
                  <a:moveTo>
                    <a:pt x="4217215" y="27015"/>
                  </a:moveTo>
                  <a:cubicBezTo>
                    <a:pt x="4236335" y="23664"/>
                    <a:pt x="4268883" y="33919"/>
                    <a:pt x="4287482" y="33484"/>
                  </a:cubicBezTo>
                  <a:cubicBezTo>
                    <a:pt x="4265813" y="49824"/>
                    <a:pt x="4237421" y="25604"/>
                    <a:pt x="4203585" y="35802"/>
                  </a:cubicBezTo>
                  <a:cubicBezTo>
                    <a:pt x="4205960" y="30761"/>
                    <a:pt x="4210842" y="28132"/>
                    <a:pt x="4217215" y="27015"/>
                  </a:cubicBezTo>
                  <a:close/>
                  <a:moveTo>
                    <a:pt x="4473797" y="270"/>
                  </a:moveTo>
                  <a:cubicBezTo>
                    <a:pt x="4484574" y="2247"/>
                    <a:pt x="4500761" y="14393"/>
                    <a:pt x="4514145" y="13437"/>
                  </a:cubicBezTo>
                  <a:cubicBezTo>
                    <a:pt x="4510669" y="31978"/>
                    <a:pt x="4482278" y="3239"/>
                    <a:pt x="4478801" y="21780"/>
                  </a:cubicBezTo>
                  <a:cubicBezTo>
                    <a:pt x="4462115" y="18652"/>
                    <a:pt x="4488767" y="2081"/>
                    <a:pt x="4465128" y="2544"/>
                  </a:cubicBezTo>
                  <a:cubicBezTo>
                    <a:pt x="4467214" y="82"/>
                    <a:pt x="4470205" y="-389"/>
                    <a:pt x="4473797" y="270"/>
                  </a:cubicBezTo>
                  <a:close/>
                </a:path>
              </a:pathLst>
            </a:custGeom>
            <a:blipFill dpi="0" rotWithShape="0">
              <a:blip r:embed="rId3"/>
              <a:srcRect/>
              <a:stretch>
                <a:fillRect l="-38000" t="-7000" r="-38000" b="-7000"/>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9" name="图片 8"/>
            <p:cNvPicPr>
              <a:picLocks noChangeAspect="1"/>
            </p:cNvPicPr>
            <p:nvPr/>
          </p:nvPicPr>
          <p:blipFill>
            <a:blip r:embed="rId4">
              <a:clrChange>
                <a:clrFrom>
                  <a:srgbClr val="F6F6F6">
                    <a:alpha val="100000"/>
                  </a:srgbClr>
                </a:clrFrom>
                <a:clrTo>
                  <a:srgbClr val="F6F6F6">
                    <a:alpha val="100000"/>
                    <a:alpha val="0"/>
                  </a:srgbClr>
                </a:clrTo>
              </a:clrChange>
              <a:extLst>
                <a:ext uri="{28A0092B-C50C-407E-A947-70E740481C1C}">
                  <a14:useLocalDpi xmlns:a14="http://schemas.microsoft.com/office/drawing/2010/main" val="0"/>
                </a:ext>
              </a:extLst>
            </a:blip>
            <a:stretch>
              <a:fillRect/>
            </a:stretch>
          </p:blipFill>
          <p:spPr>
            <a:xfrm>
              <a:off x="6436" y="5430"/>
              <a:ext cx="7689" cy="4057"/>
            </a:xfrm>
            <a:prstGeom prst="rect">
              <a:avLst/>
            </a:prstGeom>
          </p:spPr>
        </p:pic>
      </p:grpSp>
      <p:sp>
        <p:nvSpPr>
          <p:cNvPr id="22" name="文本框 21"/>
          <p:cNvSpPr txBox="1"/>
          <p:nvPr/>
        </p:nvSpPr>
        <p:spPr>
          <a:xfrm>
            <a:off x="540754" y="984465"/>
            <a:ext cx="10740390" cy="521970"/>
          </a:xfrm>
          <a:prstGeom prst="rect">
            <a:avLst/>
          </a:prstGeom>
          <a:noFill/>
        </p:spPr>
        <p:txBody>
          <a:bodyPr wrap="none" rtlCol="0">
            <a:spAutoFit/>
          </a:bodyPr>
          <a:lstStyle/>
          <a:p>
            <a:r>
              <a:rPr lang="en-US" altLang="zh-CN" sz="2800" b="1" dirty="0">
                <a:solidFill>
                  <a:schemeClr val="tx1"/>
                </a:solidFill>
                <a:latin typeface="Comic Sans MS" panose="030F0702030302020204" charset="0"/>
                <a:cs typeface="Comic Sans MS" panose="030F0702030302020204" charset="0"/>
              </a:rPr>
              <a:t>1. Why did the king </a:t>
            </a:r>
            <a:r>
              <a:rPr lang="en-US" altLang="zh-CN" sz="2800" b="1" dirty="0">
                <a:solidFill>
                  <a:srgbClr val="C00000"/>
                </a:solidFill>
                <a:latin typeface="Comic Sans MS" panose="030F0702030302020204" charset="0"/>
                <a:cs typeface="Comic Sans MS" panose="030F0702030302020204" charset="0"/>
              </a:rPr>
              <a:t>carry out</a:t>
            </a:r>
            <a:r>
              <a:rPr lang="en-US" altLang="zh-CN" sz="2800" b="1" dirty="0">
                <a:solidFill>
                  <a:schemeClr val="tx1"/>
                </a:solidFill>
                <a:latin typeface="Comic Sans MS" panose="030F0702030302020204" charset="0"/>
                <a:cs typeface="Comic Sans MS" panose="030F0702030302020204" charset="0"/>
              </a:rPr>
              <a:t> such an experiment?(thinking)</a:t>
            </a:r>
            <a:endParaRPr lang="en-US" altLang="zh-CN" sz="2800" b="1" dirty="0">
              <a:solidFill>
                <a:schemeClr val="tx1"/>
              </a:solidFill>
              <a:latin typeface="Comic Sans MS" panose="030F0702030302020204" charset="0"/>
              <a:cs typeface="Comic Sans MS" panose="030F0702030302020204" charset="0"/>
            </a:endParaRPr>
          </a:p>
        </p:txBody>
      </p:sp>
      <p:sp>
        <p:nvSpPr>
          <p:cNvPr id="3" name="文本框 2"/>
          <p:cNvSpPr txBox="1"/>
          <p:nvPr/>
        </p:nvSpPr>
        <p:spPr>
          <a:xfrm>
            <a:off x="527419" y="2138895"/>
            <a:ext cx="9791700" cy="521970"/>
          </a:xfrm>
          <a:prstGeom prst="rect">
            <a:avLst/>
          </a:prstGeom>
          <a:noFill/>
        </p:spPr>
        <p:txBody>
          <a:bodyPr wrap="none" rtlCol="0">
            <a:spAutoFit/>
          </a:bodyPr>
          <a:lstStyle/>
          <a:p>
            <a:r>
              <a:rPr lang="en-US" altLang="zh-CN" sz="2800" b="1" dirty="0">
                <a:solidFill>
                  <a:schemeClr val="tx1"/>
                </a:solidFill>
                <a:latin typeface="Comic Sans MS" panose="030F0702030302020204" charset="0"/>
                <a:cs typeface="Comic Sans MS" panose="030F0702030302020204" charset="0"/>
              </a:rPr>
              <a:t>2. What was the </a:t>
            </a:r>
            <a:r>
              <a:rPr lang="en-US" altLang="zh-CN" sz="2800" b="1" dirty="0">
                <a:solidFill>
                  <a:srgbClr val="C00000"/>
                </a:solidFill>
                <a:latin typeface="Comic Sans MS" panose="030F0702030302020204" charset="0"/>
                <a:cs typeface="Comic Sans MS" panose="030F0702030302020204" charset="0"/>
              </a:rPr>
              <a:t>response</a:t>
            </a:r>
            <a:r>
              <a:rPr lang="en-US" altLang="zh-CN" sz="2800" b="1" dirty="0">
                <a:solidFill>
                  <a:schemeClr val="tx1"/>
                </a:solidFill>
                <a:latin typeface="Comic Sans MS" panose="030F0702030302020204" charset="0"/>
                <a:cs typeface="Comic Sans MS" panose="030F0702030302020204" charset="0"/>
              </a:rPr>
              <a:t> from different people?(p21)</a:t>
            </a:r>
            <a:endParaRPr lang="en-US" altLang="zh-CN" sz="2800" b="1" dirty="0">
              <a:solidFill>
                <a:schemeClr val="tx1"/>
              </a:solidFill>
              <a:latin typeface="Comic Sans MS" panose="030F0702030302020204" charset="0"/>
              <a:cs typeface="Comic Sans MS" panose="030F0702030302020204" charset="0"/>
            </a:endParaRPr>
          </a:p>
        </p:txBody>
      </p:sp>
      <p:sp>
        <p:nvSpPr>
          <p:cNvPr id="4" name="文本框 3"/>
          <p:cNvSpPr txBox="1"/>
          <p:nvPr/>
        </p:nvSpPr>
        <p:spPr>
          <a:xfrm>
            <a:off x="527419" y="2752940"/>
            <a:ext cx="9805035" cy="521970"/>
          </a:xfrm>
          <a:prstGeom prst="rect">
            <a:avLst/>
          </a:prstGeom>
          <a:noFill/>
        </p:spPr>
        <p:txBody>
          <a:bodyPr wrap="none" rtlCol="0">
            <a:spAutoFit/>
          </a:bodyPr>
          <a:lstStyle/>
          <a:p>
            <a:r>
              <a:rPr lang="en-US" altLang="zh-CN" sz="2800" b="1" dirty="0">
                <a:solidFill>
                  <a:schemeClr val="tx1"/>
                </a:solidFill>
                <a:latin typeface="Comic Sans MS" panose="030F0702030302020204" charset="0"/>
                <a:cs typeface="Comic Sans MS" panose="030F0702030302020204" charset="0"/>
              </a:rPr>
              <a:t>3. Did the king achieve his purpose? How do you know?</a:t>
            </a:r>
            <a:endParaRPr lang="en-US" altLang="zh-CN" sz="2800" b="1" dirty="0">
              <a:solidFill>
                <a:schemeClr val="tx1"/>
              </a:solidFill>
              <a:latin typeface="Comic Sans MS" panose="030F0702030302020204" charset="0"/>
              <a:cs typeface="Comic Sans MS" panose="030F0702030302020204" charset="0"/>
            </a:endParaRPr>
          </a:p>
        </p:txBody>
      </p:sp>
      <p:sp>
        <p:nvSpPr>
          <p:cNvPr id="5" name="文本框 4"/>
          <p:cNvSpPr txBox="1"/>
          <p:nvPr/>
        </p:nvSpPr>
        <p:spPr>
          <a:xfrm>
            <a:off x="714744" y="1506435"/>
            <a:ext cx="10421620" cy="521970"/>
          </a:xfrm>
          <a:prstGeom prst="rect">
            <a:avLst/>
          </a:prstGeom>
          <a:solidFill>
            <a:schemeClr val="tx1"/>
          </a:solidFill>
        </p:spPr>
        <p:txBody>
          <a:bodyPr wrap="none" rtlCol="0">
            <a:spAutoFit/>
          </a:bodyPr>
          <a:lstStyle/>
          <a:p>
            <a:r>
              <a:rPr lang="en-US" altLang="zh-CN" sz="2400" b="1" dirty="0">
                <a:solidFill>
                  <a:schemeClr val="bg1"/>
                </a:solidFill>
                <a:latin typeface="Times New Roman" panose="02020603050405020304" charset="0"/>
                <a:cs typeface="Times New Roman" panose="02020603050405020304" charset="0"/>
              </a:rPr>
              <a:t>To teach his villagers a lesson---</a:t>
            </a:r>
            <a:r>
              <a:rPr lang="en-US" altLang="zh-CN" sz="2800" b="1" dirty="0">
                <a:solidFill>
                  <a:srgbClr val="FFFF00"/>
                </a:solidFill>
                <a:latin typeface="Times New Roman" panose="02020603050405020304" charset="0"/>
                <a:cs typeface="Times New Roman" panose="02020603050405020304" charset="0"/>
              </a:rPr>
              <a:t>take the responsibility, accept challenges</a:t>
            </a:r>
            <a:endParaRPr lang="en-US" altLang="zh-CN" sz="2800" b="1" dirty="0">
              <a:solidFill>
                <a:srgbClr val="FFFF00"/>
              </a:solidFill>
              <a:latin typeface="Times New Roman" panose="02020603050405020304" charset="0"/>
              <a:cs typeface="Times New Roman" panose="02020603050405020304" charset="0"/>
            </a:endParaRPr>
          </a:p>
        </p:txBody>
      </p:sp>
      <p:sp>
        <p:nvSpPr>
          <p:cNvPr id="31" name="圆角矩形 30"/>
          <p:cNvSpPr/>
          <p:nvPr/>
        </p:nvSpPr>
        <p:spPr>
          <a:xfrm>
            <a:off x="541020" y="1132205"/>
            <a:ext cx="11569700" cy="5467985"/>
          </a:xfrm>
          <a:prstGeom prst="roundRect">
            <a:avLst/>
          </a:prstGeom>
          <a:solidFill>
            <a:schemeClr val="bg1">
              <a:alpha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aphicFrame>
        <p:nvGraphicFramePr>
          <p:cNvPr id="8" name="表格 7"/>
          <p:cNvGraphicFramePr>
            <a:graphicFrameLocks noGrp="1"/>
          </p:cNvGraphicFramePr>
          <p:nvPr>
            <p:custDataLst>
              <p:tags r:id="rId5"/>
            </p:custDataLst>
          </p:nvPr>
        </p:nvGraphicFramePr>
        <p:xfrm>
          <a:off x="878025" y="1342279"/>
          <a:ext cx="11076940" cy="4638675"/>
        </p:xfrm>
        <a:graphic>
          <a:graphicData uri="http://schemas.openxmlformats.org/drawingml/2006/table">
            <a:tbl>
              <a:tblPr firstRow="1" bandRow="1">
                <a:tableStyleId>{5C22544A-7EE6-4342-B048-85BDC9FD1C3A}</a:tableStyleId>
              </a:tblPr>
              <a:tblGrid>
                <a:gridCol w="1572895"/>
                <a:gridCol w="3526155"/>
                <a:gridCol w="2376805"/>
                <a:gridCol w="3601085"/>
              </a:tblGrid>
              <a:tr h="544830">
                <a:tc>
                  <a:txBody>
                    <a:bodyPr/>
                    <a:lstStyle/>
                    <a:p>
                      <a:pPr algn="ctr"/>
                      <a:r>
                        <a:rPr lang="en-US" altLang="zh-CN" sz="2800" b="1" dirty="0">
                          <a:solidFill>
                            <a:schemeClr val="tx1"/>
                          </a:solidFill>
                          <a:latin typeface="Times New Roman" panose="02020603050405020304" charset="0"/>
                          <a:cs typeface="Times New Roman" panose="02020603050405020304" charset="0"/>
                        </a:rPr>
                        <a:t>person</a:t>
                      </a:r>
                      <a:endParaRPr lang="en-US" altLang="zh-CN" sz="2800" b="1" dirty="0">
                        <a:solidFill>
                          <a:schemeClr val="tx1"/>
                        </a:solidFill>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b="1" dirty="0">
                          <a:solidFill>
                            <a:schemeClr val="tx1"/>
                          </a:solidFill>
                          <a:latin typeface="Times New Roman" panose="02020603050405020304" charset="0"/>
                          <a:cs typeface="Times New Roman" panose="02020603050405020304" charset="0"/>
                        </a:rPr>
                        <a:t>Experience </a:t>
                      </a:r>
                      <a:endParaRPr lang="en-US" altLang="zh-CN" sz="2800" b="1" dirty="0">
                        <a:solidFill>
                          <a:schemeClr val="tx1"/>
                        </a:solidFill>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b="1" dirty="0">
                          <a:solidFill>
                            <a:schemeClr val="tx1"/>
                          </a:solidFill>
                          <a:latin typeface="Times New Roman" panose="02020603050405020304" charset="0"/>
                          <a:cs typeface="Times New Roman" panose="02020603050405020304" charset="0"/>
                        </a:rPr>
                        <a:t>Emotion  </a:t>
                      </a:r>
                      <a:endParaRPr lang="en-US" altLang="zh-CN" sz="2800" b="1" dirty="0">
                        <a:solidFill>
                          <a:schemeClr val="tx1"/>
                        </a:solidFill>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sz="2800" b="1" dirty="0">
                          <a:solidFill>
                            <a:schemeClr val="tx1"/>
                          </a:solidFill>
                          <a:latin typeface="Times New Roman" panose="02020603050405020304" charset="0"/>
                          <a:cs typeface="Times New Roman" panose="02020603050405020304" charset="0"/>
                        </a:rPr>
                        <a:t>    Response </a:t>
                      </a:r>
                      <a:endParaRPr lang="en-US" altLang="zh-CN" sz="2800" b="1" dirty="0">
                        <a:solidFill>
                          <a:schemeClr val="tx1"/>
                        </a:solidFill>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879475">
                <a:tc>
                  <a:txBody>
                    <a:bodyPr/>
                    <a:lstStyle/>
                    <a:p>
                      <a:r>
                        <a:rPr lang="en-US" altLang="zh-CN" sz="2800" b="1" dirty="0">
                          <a:latin typeface="Times New Roman" panose="02020603050405020304" charset="0"/>
                          <a:cs typeface="Times New Roman" panose="02020603050405020304" charset="0"/>
                        </a:rPr>
                        <a:t>milkman</a:t>
                      </a:r>
                      <a:r>
                        <a:rPr lang="en-US" altLang="zh-CN" sz="2800" b="1" baseline="0" dirty="0">
                          <a:latin typeface="Times New Roman" panose="02020603050405020304" charset="0"/>
                          <a:cs typeface="Times New Roman" panose="02020603050405020304" charset="0"/>
                        </a:rPr>
                        <a:t> </a:t>
                      </a:r>
                      <a:endParaRPr lang="en-US" altLang="zh-CN" sz="2800" b="1" baseline="0"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081405">
                <a:tc>
                  <a:txBody>
                    <a:bodyPr/>
                    <a:lstStyle/>
                    <a:p>
                      <a:r>
                        <a:rPr lang="en-US" altLang="zh-CN" sz="2800" b="1" dirty="0">
                          <a:latin typeface="Times New Roman" panose="02020603050405020304" charset="0"/>
                          <a:cs typeface="Times New Roman" panose="02020603050405020304" charset="0"/>
                        </a:rPr>
                        <a:t>woman </a:t>
                      </a:r>
                      <a:endParaRPr lang="en-US" altLang="zh-CN"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995045">
                <a:tc>
                  <a:txBody>
                    <a:bodyPr/>
                    <a:lstStyle/>
                    <a:p>
                      <a:r>
                        <a:rPr lang="en-US" altLang="zh-CN" sz="2800" b="1" dirty="0">
                          <a:latin typeface="Times New Roman" panose="02020603050405020304" charset="0"/>
                          <a:cs typeface="Times New Roman" panose="02020603050405020304" charset="0"/>
                        </a:rPr>
                        <a:t>others</a:t>
                      </a:r>
                      <a:endParaRPr lang="en-US" altLang="zh-CN"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137920">
                <a:tc>
                  <a:txBody>
                    <a:bodyPr/>
                    <a:lstStyle/>
                    <a:p>
                      <a:r>
                        <a:rPr lang="en-US" altLang="zh-CN" sz="2800" b="1" dirty="0">
                          <a:latin typeface="Times New Roman" panose="02020603050405020304" charset="0"/>
                          <a:cs typeface="Times New Roman" panose="02020603050405020304" charset="0"/>
                        </a:rPr>
                        <a:t>girl</a:t>
                      </a:r>
                      <a:endParaRPr lang="en-US" altLang="zh-CN"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zh-CN" altLang="en-US" sz="2800" b="1" dirty="0">
                        <a:latin typeface="Times New Roman" panose="02020603050405020304" charset="0"/>
                        <a:cs typeface="Times New Roman" panose="0202060305040502030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TextBox 7"/>
          <p:cNvSpPr txBox="1"/>
          <p:nvPr/>
        </p:nvSpPr>
        <p:spPr>
          <a:xfrm>
            <a:off x="6521217" y="2027964"/>
            <a:ext cx="1296144" cy="521970"/>
          </a:xfrm>
          <a:prstGeom prst="rect">
            <a:avLst/>
          </a:prstGeom>
          <a:noFill/>
        </p:spPr>
        <p:txBody>
          <a:bodyPr wrap="square" rtlCol="0">
            <a:spAutoFit/>
          </a:bodyPr>
          <a:lstStyle/>
          <a:p>
            <a:r>
              <a:rPr lang="en-US" altLang="zh-CN" sz="2800" b="1" dirty="0">
                <a:solidFill>
                  <a:srgbClr val="C00000"/>
                </a:solidFill>
                <a:cs typeface="Segoe Print" panose="02000600000000000000" charset="0"/>
              </a:rPr>
              <a:t>angry </a:t>
            </a:r>
            <a:endParaRPr lang="en-US" altLang="zh-CN" sz="2800" b="1" dirty="0">
              <a:solidFill>
                <a:srgbClr val="C00000"/>
              </a:solidFill>
              <a:cs typeface="Segoe Print" panose="02000600000000000000" charset="0"/>
            </a:endParaRPr>
          </a:p>
        </p:txBody>
      </p:sp>
      <p:sp>
        <p:nvSpPr>
          <p:cNvPr id="11" name="TextBox 8"/>
          <p:cNvSpPr txBox="1"/>
          <p:nvPr/>
        </p:nvSpPr>
        <p:spPr>
          <a:xfrm>
            <a:off x="8404860" y="1891030"/>
            <a:ext cx="3373120" cy="953135"/>
          </a:xfrm>
          <a:prstGeom prst="rect">
            <a:avLst/>
          </a:prstGeom>
          <a:noFill/>
        </p:spPr>
        <p:txBody>
          <a:bodyPr wrap="square" rtlCol="0">
            <a:spAutoFit/>
          </a:bodyPr>
          <a:lstStyle/>
          <a:p>
            <a:r>
              <a:rPr lang="en-US" altLang="zh-CN" sz="2800" b="1" dirty="0">
                <a:solidFill>
                  <a:schemeClr val="accent3">
                    <a:lumMod val="50000"/>
                  </a:schemeClr>
                </a:solidFill>
                <a:cs typeface="Segoe Print" panose="02000600000000000000" charset="0"/>
              </a:rPr>
              <a:t>picked himself up, went away</a:t>
            </a:r>
            <a:endParaRPr lang="en-US" altLang="zh-CN" sz="2800" b="1" dirty="0">
              <a:solidFill>
                <a:schemeClr val="accent3">
                  <a:lumMod val="50000"/>
                </a:schemeClr>
              </a:solidFill>
              <a:cs typeface="Segoe Print" panose="02000600000000000000" charset="0"/>
            </a:endParaRPr>
          </a:p>
        </p:txBody>
      </p:sp>
      <p:sp>
        <p:nvSpPr>
          <p:cNvPr id="12" name="TextBox 9"/>
          <p:cNvSpPr txBox="1"/>
          <p:nvPr/>
        </p:nvSpPr>
        <p:spPr>
          <a:xfrm>
            <a:off x="6521402" y="3168069"/>
            <a:ext cx="1296144" cy="521970"/>
          </a:xfrm>
          <a:prstGeom prst="rect">
            <a:avLst/>
          </a:prstGeom>
          <a:noFill/>
        </p:spPr>
        <p:txBody>
          <a:bodyPr wrap="square" rtlCol="0">
            <a:spAutoFit/>
          </a:bodyPr>
          <a:lstStyle/>
          <a:p>
            <a:r>
              <a:rPr lang="en-US" altLang="zh-CN" sz="2800" b="1" dirty="0">
                <a:solidFill>
                  <a:srgbClr val="C00000"/>
                </a:solidFill>
                <a:cs typeface="Segoe Print" panose="02000600000000000000" charset="0"/>
              </a:rPr>
              <a:t>sad </a:t>
            </a:r>
            <a:endParaRPr lang="en-US" altLang="zh-CN" sz="2800" b="1" dirty="0">
              <a:solidFill>
                <a:srgbClr val="C00000"/>
              </a:solidFill>
              <a:cs typeface="Segoe Print" panose="02000600000000000000" charset="0"/>
            </a:endParaRPr>
          </a:p>
        </p:txBody>
      </p:sp>
      <p:sp>
        <p:nvSpPr>
          <p:cNvPr id="14" name="TextBox 10"/>
          <p:cNvSpPr txBox="1"/>
          <p:nvPr/>
        </p:nvSpPr>
        <p:spPr>
          <a:xfrm>
            <a:off x="8404637" y="2843893"/>
            <a:ext cx="2522855" cy="953135"/>
          </a:xfrm>
          <a:prstGeom prst="rect">
            <a:avLst/>
          </a:prstGeom>
          <a:noFill/>
        </p:spPr>
        <p:txBody>
          <a:bodyPr wrap="square" rtlCol="0">
            <a:spAutoFit/>
          </a:bodyPr>
          <a:lstStyle/>
          <a:p>
            <a:r>
              <a:rPr lang="en-US" altLang="zh-CN" sz="2800" b="1" dirty="0">
                <a:solidFill>
                  <a:schemeClr val="accent3">
                    <a:lumMod val="50000"/>
                  </a:schemeClr>
                </a:solidFill>
                <a:cs typeface="Segoe Print" panose="02000600000000000000" charset="0"/>
              </a:rPr>
              <a:t>limped away </a:t>
            </a:r>
            <a:r>
              <a:rPr lang="en-US" altLang="zh-CN" sz="2800" b="1" dirty="0">
                <a:solidFill>
                  <a:srgbClr val="C00000"/>
                </a:solidFill>
                <a:cs typeface="Segoe Print" panose="02000600000000000000" charset="0"/>
              </a:rPr>
              <a:t>in tears</a:t>
            </a:r>
            <a:endParaRPr lang="en-US" altLang="zh-CN" sz="2800" b="1" dirty="0">
              <a:solidFill>
                <a:srgbClr val="C00000"/>
              </a:solidFill>
              <a:cs typeface="Segoe Print" panose="02000600000000000000" charset="0"/>
            </a:endParaRPr>
          </a:p>
        </p:txBody>
      </p:sp>
      <p:sp>
        <p:nvSpPr>
          <p:cNvPr id="15" name="TextBox 11"/>
          <p:cNvSpPr txBox="1"/>
          <p:nvPr/>
        </p:nvSpPr>
        <p:spPr>
          <a:xfrm>
            <a:off x="6387177" y="4114316"/>
            <a:ext cx="1687466" cy="521970"/>
          </a:xfrm>
          <a:prstGeom prst="rect">
            <a:avLst/>
          </a:prstGeom>
          <a:noFill/>
        </p:spPr>
        <p:txBody>
          <a:bodyPr wrap="square" rtlCol="0">
            <a:spAutoFit/>
          </a:bodyPr>
          <a:lstStyle/>
          <a:p>
            <a:r>
              <a:rPr lang="en-US" altLang="zh-CN" sz="2800" b="1" dirty="0">
                <a:solidFill>
                  <a:srgbClr val="C00000"/>
                </a:solidFill>
                <a:cs typeface="Segoe Print" panose="02000600000000000000" charset="0"/>
              </a:rPr>
              <a:t>upset</a:t>
            </a:r>
            <a:endParaRPr lang="en-US" altLang="zh-CN" sz="2800" b="1" dirty="0">
              <a:solidFill>
                <a:srgbClr val="C00000"/>
              </a:solidFill>
              <a:cs typeface="Segoe Print" panose="02000600000000000000" charset="0"/>
            </a:endParaRPr>
          </a:p>
        </p:txBody>
      </p:sp>
      <p:sp>
        <p:nvSpPr>
          <p:cNvPr id="16" name="TextBox 12"/>
          <p:cNvSpPr txBox="1"/>
          <p:nvPr/>
        </p:nvSpPr>
        <p:spPr>
          <a:xfrm>
            <a:off x="8335645" y="3950335"/>
            <a:ext cx="3496310" cy="953135"/>
          </a:xfrm>
          <a:prstGeom prst="rect">
            <a:avLst/>
          </a:prstGeom>
          <a:noFill/>
        </p:spPr>
        <p:txBody>
          <a:bodyPr wrap="square" rtlCol="0">
            <a:spAutoFit/>
          </a:bodyPr>
          <a:lstStyle/>
          <a:p>
            <a:r>
              <a:rPr lang="en-US" altLang="zh-CN" sz="2800" b="1" dirty="0">
                <a:solidFill>
                  <a:schemeClr val="accent3">
                    <a:lumMod val="50000"/>
                  </a:schemeClr>
                </a:solidFill>
                <a:cs typeface="Segoe Print" panose="02000600000000000000" charset="0"/>
              </a:rPr>
              <a:t>nobody </a:t>
            </a:r>
            <a:r>
              <a:rPr lang="en-US" altLang="zh-CN" sz="2800" b="1" dirty="0">
                <a:solidFill>
                  <a:srgbClr val="C00000"/>
                </a:solidFill>
                <a:cs typeface="Segoe Print" panose="02000600000000000000" charset="0"/>
              </a:rPr>
              <a:t>attempted to</a:t>
            </a:r>
            <a:r>
              <a:rPr lang="en-US" altLang="zh-CN" sz="2800" b="1" dirty="0">
                <a:solidFill>
                  <a:schemeClr val="accent3">
                    <a:lumMod val="50000"/>
                  </a:schemeClr>
                </a:solidFill>
                <a:cs typeface="Segoe Print" panose="02000600000000000000" charset="0"/>
              </a:rPr>
              <a:t> move the stone</a:t>
            </a:r>
            <a:endParaRPr lang="en-US" altLang="zh-CN" sz="2800" b="1" dirty="0">
              <a:solidFill>
                <a:schemeClr val="accent3">
                  <a:lumMod val="50000"/>
                </a:schemeClr>
              </a:solidFill>
              <a:cs typeface="Segoe Print" panose="02000600000000000000" charset="0"/>
            </a:endParaRPr>
          </a:p>
        </p:txBody>
      </p:sp>
      <p:sp>
        <p:nvSpPr>
          <p:cNvPr id="17" name="TextBox 5"/>
          <p:cNvSpPr txBox="1"/>
          <p:nvPr/>
        </p:nvSpPr>
        <p:spPr>
          <a:xfrm>
            <a:off x="2852365" y="2130179"/>
            <a:ext cx="2900680" cy="521970"/>
          </a:xfrm>
          <a:prstGeom prst="rect">
            <a:avLst/>
          </a:prstGeom>
          <a:noFill/>
        </p:spPr>
        <p:txBody>
          <a:bodyPr wrap="square" rtlCol="0">
            <a:spAutoFit/>
          </a:bodyPr>
          <a:lstStyle/>
          <a:p>
            <a:r>
              <a:rPr lang="en-US" altLang="zh-CN" sz="2800" b="1" dirty="0">
                <a:solidFill>
                  <a:srgbClr val="C00000"/>
                </a:solidFill>
                <a:latin typeface="Times New Roman" panose="02020603050405020304" charset="0"/>
                <a:cs typeface="Times New Roman" panose="02020603050405020304" charset="0"/>
              </a:rPr>
              <a:t>crashed into</a:t>
            </a:r>
            <a:r>
              <a:rPr lang="en-US" altLang="zh-CN" sz="2800" b="1" dirty="0">
                <a:solidFill>
                  <a:srgbClr val="1F2DA8"/>
                </a:solidFill>
                <a:latin typeface="Times New Roman" panose="02020603050405020304" charset="0"/>
                <a:cs typeface="Times New Roman" panose="02020603050405020304" charset="0"/>
              </a:rPr>
              <a:t> ...</a:t>
            </a:r>
            <a:endParaRPr lang="en-US" altLang="zh-CN" sz="2800" b="1" dirty="0">
              <a:solidFill>
                <a:srgbClr val="1F2DA8"/>
              </a:solidFill>
              <a:latin typeface="Times New Roman" panose="02020603050405020304" charset="0"/>
              <a:cs typeface="Times New Roman" panose="02020603050405020304" charset="0"/>
            </a:endParaRPr>
          </a:p>
        </p:txBody>
      </p:sp>
      <p:sp>
        <p:nvSpPr>
          <p:cNvPr id="18" name="TextBox 6"/>
          <p:cNvSpPr txBox="1"/>
          <p:nvPr/>
        </p:nvSpPr>
        <p:spPr>
          <a:xfrm>
            <a:off x="2847756" y="3167899"/>
            <a:ext cx="2905125" cy="521970"/>
          </a:xfrm>
          <a:prstGeom prst="rect">
            <a:avLst/>
          </a:prstGeom>
          <a:noFill/>
        </p:spPr>
        <p:txBody>
          <a:bodyPr wrap="square" rtlCol="0">
            <a:spAutoFit/>
          </a:bodyPr>
          <a:lstStyle/>
          <a:p>
            <a:r>
              <a:rPr lang="en-US" altLang="zh-CN" sz="2800" b="1" dirty="0">
                <a:solidFill>
                  <a:srgbClr val="C00000"/>
                </a:solidFill>
                <a:latin typeface="Times New Roman" panose="02020603050405020304" charset="0"/>
                <a:cs typeface="Times New Roman" panose="02020603050405020304" charset="0"/>
              </a:rPr>
              <a:t>tripped over</a:t>
            </a:r>
            <a:r>
              <a:rPr lang="en-US" altLang="zh-CN" sz="2800" b="1" dirty="0">
                <a:solidFill>
                  <a:srgbClr val="1F2DA8"/>
                </a:solidFill>
                <a:latin typeface="Times New Roman" panose="02020603050405020304" charset="0"/>
                <a:cs typeface="Times New Roman" panose="02020603050405020304" charset="0"/>
              </a:rPr>
              <a:t> ...</a:t>
            </a:r>
            <a:endParaRPr lang="en-US" altLang="zh-CN" sz="2800" b="1" dirty="0">
              <a:solidFill>
                <a:srgbClr val="1F2DA8"/>
              </a:solidFill>
              <a:latin typeface="Times New Roman" panose="02020603050405020304" charset="0"/>
              <a:cs typeface="Times New Roman" panose="02020603050405020304" charset="0"/>
            </a:endParaRPr>
          </a:p>
        </p:txBody>
      </p:sp>
      <p:sp>
        <p:nvSpPr>
          <p:cNvPr id="19" name="TextBox 22"/>
          <p:cNvSpPr txBox="1"/>
          <p:nvPr/>
        </p:nvSpPr>
        <p:spPr>
          <a:xfrm>
            <a:off x="2635250" y="4166235"/>
            <a:ext cx="3336290" cy="521970"/>
          </a:xfrm>
          <a:prstGeom prst="rect">
            <a:avLst/>
          </a:prstGeom>
          <a:noFill/>
        </p:spPr>
        <p:txBody>
          <a:bodyPr wrap="square" rtlCol="0">
            <a:spAutoFit/>
          </a:bodyPr>
          <a:lstStyle/>
          <a:p>
            <a:r>
              <a:rPr lang="en-US" altLang="zh-CN" sz="2800" b="1" dirty="0">
                <a:solidFill>
                  <a:srgbClr val="C00000"/>
                </a:solidFill>
                <a:latin typeface="Times New Roman" panose="02020603050405020304" charset="0"/>
                <a:cs typeface="Times New Roman" panose="02020603050405020304" charset="0"/>
              </a:rPr>
              <a:t>complained about</a:t>
            </a:r>
            <a:r>
              <a:rPr lang="en-US" altLang="zh-CN" sz="2800" b="1" dirty="0">
                <a:solidFill>
                  <a:srgbClr val="1F2DA8"/>
                </a:solidFill>
                <a:latin typeface="Times New Roman" panose="02020603050405020304" charset="0"/>
                <a:cs typeface="Times New Roman" panose="02020603050405020304" charset="0"/>
              </a:rPr>
              <a:t> ...</a:t>
            </a:r>
            <a:endParaRPr lang="en-US" altLang="zh-CN" sz="2800" b="1" dirty="0">
              <a:solidFill>
                <a:srgbClr val="1F2DA8"/>
              </a:solidFill>
              <a:latin typeface="Times New Roman" panose="02020603050405020304" charset="0"/>
              <a:cs typeface="Times New Roman" panose="02020603050405020304" charset="0"/>
            </a:endParaRPr>
          </a:p>
        </p:txBody>
      </p:sp>
      <p:sp>
        <p:nvSpPr>
          <p:cNvPr id="23" name="TextBox 13"/>
          <p:cNvSpPr txBox="1"/>
          <p:nvPr/>
        </p:nvSpPr>
        <p:spPr>
          <a:xfrm>
            <a:off x="8335645" y="4961255"/>
            <a:ext cx="3948430" cy="953135"/>
          </a:xfrm>
          <a:prstGeom prst="rect">
            <a:avLst/>
          </a:prstGeom>
          <a:noFill/>
        </p:spPr>
        <p:txBody>
          <a:bodyPr wrap="square" rtlCol="0">
            <a:spAutoFit/>
          </a:bodyPr>
          <a:lstStyle/>
          <a:p>
            <a:r>
              <a:rPr lang="en-US" altLang="zh-CN" sz="2800" b="1" dirty="0">
                <a:solidFill>
                  <a:schemeClr val="accent3">
                    <a:lumMod val="50000"/>
                  </a:schemeClr>
                </a:solidFill>
                <a:cs typeface="Segoe Print" panose="02000600000000000000" charset="0"/>
              </a:rPr>
              <a:t>pushed…with all her might, wanted to...</a:t>
            </a:r>
            <a:endParaRPr lang="en-US" altLang="zh-CN" sz="2800" b="1" dirty="0">
              <a:solidFill>
                <a:schemeClr val="accent3">
                  <a:lumMod val="50000"/>
                </a:schemeClr>
              </a:solidFill>
              <a:cs typeface="Segoe Print" panose="02000600000000000000" charset="0"/>
            </a:endParaRPr>
          </a:p>
        </p:txBody>
      </p:sp>
      <p:sp>
        <p:nvSpPr>
          <p:cNvPr id="24" name="TextBox 14"/>
          <p:cNvSpPr txBox="1"/>
          <p:nvPr/>
        </p:nvSpPr>
        <p:spPr>
          <a:xfrm>
            <a:off x="6115272" y="4793228"/>
            <a:ext cx="2232182" cy="1252855"/>
          </a:xfrm>
          <a:prstGeom prst="rect">
            <a:avLst/>
          </a:prstGeom>
          <a:noFill/>
        </p:spPr>
        <p:txBody>
          <a:bodyPr wrap="square" rtlCol="0">
            <a:spAutoFit/>
          </a:bodyPr>
          <a:lstStyle/>
          <a:p>
            <a:pPr>
              <a:lnSpc>
                <a:spcPct val="90000"/>
              </a:lnSpc>
            </a:pPr>
            <a:r>
              <a:rPr lang="en-US" altLang="zh-CN" sz="2800" b="1" dirty="0">
                <a:solidFill>
                  <a:srgbClr val="C00000"/>
                </a:solidFill>
                <a:cs typeface="Segoe Print" panose="02000600000000000000" charset="0"/>
              </a:rPr>
              <a:t>tired, worried, surprised</a:t>
            </a:r>
            <a:endParaRPr lang="en-US" altLang="zh-CN" sz="2800" b="1" dirty="0">
              <a:solidFill>
                <a:srgbClr val="C00000"/>
              </a:solidFill>
              <a:cs typeface="Segoe Print" panose="02000600000000000000" charset="0"/>
            </a:endParaRPr>
          </a:p>
        </p:txBody>
      </p:sp>
      <p:sp>
        <p:nvSpPr>
          <p:cNvPr id="20" name="文本框 19"/>
          <p:cNvSpPr txBox="1"/>
          <p:nvPr/>
        </p:nvSpPr>
        <p:spPr>
          <a:xfrm>
            <a:off x="2513965" y="5056505"/>
            <a:ext cx="3573145" cy="521970"/>
          </a:xfrm>
          <a:prstGeom prst="rect">
            <a:avLst/>
          </a:prstGeom>
          <a:noFill/>
        </p:spPr>
        <p:txBody>
          <a:bodyPr wrap="square" rtlCol="0">
            <a:spAutoFit/>
          </a:bodyPr>
          <a:lstStyle/>
          <a:p>
            <a:r>
              <a:rPr lang="en-US" altLang="zh-CN" sz="2800" b="1" dirty="0">
                <a:solidFill>
                  <a:srgbClr val="C00000"/>
                </a:solidFill>
                <a:latin typeface="Times New Roman" panose="02020603050405020304" charset="0"/>
                <a:cs typeface="Times New Roman" panose="02020603050405020304" charset="0"/>
              </a:rPr>
              <a:t>succeeded in </a:t>
            </a:r>
            <a:r>
              <a:rPr lang="en-US" altLang="zh-CN" sz="2800" b="1" dirty="0">
                <a:solidFill>
                  <a:srgbClr val="1F2DA8"/>
                </a:solidFill>
                <a:latin typeface="Times New Roman" panose="02020603050405020304" charset="0"/>
                <a:cs typeface="Times New Roman" panose="02020603050405020304" charset="0"/>
              </a:rPr>
              <a:t>moving...</a:t>
            </a:r>
            <a:endParaRPr lang="en-US" altLang="zh-CN" sz="2800" b="1" dirty="0">
              <a:solidFill>
                <a:srgbClr val="1F2DA8"/>
              </a:solidFill>
              <a:latin typeface="Times New Roman" panose="02020603050405020304" charset="0"/>
              <a:cs typeface="Times New Roman" panose="02020603050405020304" charset="0"/>
            </a:endParaRPr>
          </a:p>
        </p:txBody>
      </p:sp>
      <p:sp>
        <p:nvSpPr>
          <p:cNvPr id="42" name="圆角矩形 41"/>
          <p:cNvSpPr/>
          <p:nvPr/>
        </p:nvSpPr>
        <p:spPr>
          <a:xfrm>
            <a:off x="175260" y="894715"/>
            <a:ext cx="11841480" cy="5705475"/>
          </a:xfrm>
          <a:prstGeom prst="roundRect">
            <a:avLst/>
          </a:prstGeom>
          <a:solidFill>
            <a:schemeClr val="bg1">
              <a:alpha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424815" y="987425"/>
            <a:ext cx="11440160" cy="2407285"/>
          </a:xfrm>
          <a:prstGeom prst="rect">
            <a:avLst/>
          </a:prstGeom>
          <a:noFill/>
        </p:spPr>
        <p:txBody>
          <a:bodyPr wrap="square" lIns="68580" tIns="34290" rIns="68580" bIns="34290" rtlCol="0" anchor="t">
            <a:spAutoFit/>
          </a:bodyPr>
          <a:lstStyle/>
          <a:p>
            <a:pPr algn="ctr"/>
            <a:r>
              <a:rPr lang="en-US" altLang="zh-CN" sz="4000" b="1">
                <a:solidFill>
                  <a:schemeClr val="tx1"/>
                </a:solidFill>
                <a:effectLst>
                  <a:outerShdw blurRad="38100" dist="25400" dir="5400000" algn="ctr" rotWithShape="0">
                    <a:srgbClr val="6E747A">
                      <a:alpha val="43000"/>
                    </a:srgbClr>
                  </a:outerShdw>
                </a:effectLst>
                <a:latin typeface="Comic Sans MS" panose="030F0702030302020204" charset="0"/>
                <a:cs typeface="Comic Sans MS" panose="030F0702030302020204" charset="0"/>
              </a:rPr>
              <a:t>Sample1</a:t>
            </a:r>
            <a:endParaRPr lang="en-US" altLang="zh-CN" sz="4000" b="1">
              <a:solidFill>
                <a:schemeClr val="tx1"/>
              </a:solidFill>
              <a:effectLst>
                <a:outerShdw blurRad="38100" dist="25400" dir="5400000" algn="ctr" rotWithShape="0">
                  <a:srgbClr val="6E747A">
                    <a:alpha val="43000"/>
                  </a:srgbClr>
                </a:outerShdw>
              </a:effectLst>
              <a:latin typeface="Comic Sans MS" panose="030F0702030302020204" charset="0"/>
              <a:cs typeface="Comic Sans MS" panose="030F0702030302020204" charset="0"/>
            </a:endParaRPr>
          </a:p>
          <a:p>
            <a:pPr algn="just"/>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The author described villagers' response clearly in the story </a:t>
            </a:r>
            <a:r>
              <a:rPr lang="en-US" altLang="zh-CN" sz="2800" b="1">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to improve</a:t>
            </a:r>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a:t>
            </a:r>
            <a:r>
              <a:rPr lang="en-US" altLang="zh-CN" sz="2800" b="1">
                <a:effectLst>
                  <a:outerShdw blurRad="38100" dist="25400" dir="5400000" algn="ctr" rotWithShape="0">
                    <a:srgbClr val="6E747A">
                      <a:alpha val="43000"/>
                    </a:srgbClr>
                  </a:outerShdw>
                </a:effectLst>
                <a:latin typeface="Times New Roman" panose="02020603050405020304" charset="0"/>
                <a:cs typeface="Times New Roman" panose="02020603050405020304" charset="0"/>
                <a:sym typeface="+mn-ea"/>
              </a:rPr>
              <a:t>people's sense of responsibility and courage to accept challenges</a:t>
            </a:r>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I </a:t>
            </a:r>
            <a:r>
              <a:rPr lang="en-US" altLang="zh-CN" sz="2800" b="1">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think</a:t>
            </a:r>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the story was quite successful in achieving its purpose, and I have learned a lot from it. </a:t>
            </a:r>
            <a:endPar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
        <p:nvSpPr>
          <p:cNvPr id="44" name="文本框 43"/>
          <p:cNvSpPr txBox="1"/>
          <p:nvPr/>
        </p:nvSpPr>
        <p:spPr>
          <a:xfrm>
            <a:off x="375920" y="3573780"/>
            <a:ext cx="11440160" cy="2407285"/>
          </a:xfrm>
          <a:prstGeom prst="rect">
            <a:avLst/>
          </a:prstGeom>
          <a:noFill/>
        </p:spPr>
        <p:txBody>
          <a:bodyPr wrap="square" lIns="68580" tIns="34290" rIns="68580" bIns="34290" rtlCol="0" anchor="t">
            <a:spAutoFit/>
          </a:bodyPr>
          <a:lstStyle/>
          <a:p>
            <a:pPr algn="ctr"/>
            <a:r>
              <a:rPr lang="en-US" altLang="zh-CN" sz="4000" b="1">
                <a:solidFill>
                  <a:schemeClr val="tx1"/>
                </a:solidFill>
                <a:effectLst>
                  <a:outerShdw blurRad="38100" dist="25400" dir="5400000" algn="ctr" rotWithShape="0">
                    <a:srgbClr val="6E747A">
                      <a:alpha val="43000"/>
                    </a:srgbClr>
                  </a:outerShdw>
                </a:effectLst>
                <a:latin typeface="Comic Sans MS" panose="030F0702030302020204" charset="0"/>
                <a:cs typeface="Comic Sans MS" panose="030F0702030302020204" charset="0"/>
              </a:rPr>
              <a:t>Sample2</a:t>
            </a:r>
            <a:endParaRPr lang="en-US" altLang="zh-CN" sz="4000" b="1">
              <a:solidFill>
                <a:schemeClr val="tx1"/>
              </a:solidFill>
              <a:effectLst>
                <a:outerShdw blurRad="38100" dist="25400" dir="5400000" algn="ctr" rotWithShape="0">
                  <a:srgbClr val="6E747A">
                    <a:alpha val="43000"/>
                  </a:srgbClr>
                </a:outerShdw>
              </a:effectLst>
              <a:latin typeface="Comic Sans MS" panose="030F0702030302020204" charset="0"/>
              <a:cs typeface="Comic Sans MS" panose="030F0702030302020204" charset="0"/>
            </a:endParaRPr>
          </a:p>
          <a:p>
            <a:pPr algn="just"/>
            <a:r>
              <a:rPr lang="en-US" altLang="zh-CN" sz="2800" b="1">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With the aim of improving</a:t>
            </a:r>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people's sense of responsibility and courage to accept challenges in life, the author described different response to the stone clearly. I </a:t>
            </a:r>
            <a:r>
              <a:rPr lang="en-US" altLang="zh-CN" sz="2800" b="1">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have the belief in</a:t>
            </a:r>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its success due to the comparison between the reponse of the girl and the others, </a:t>
            </a:r>
            <a:r>
              <a:rPr lang="en-US" altLang="zh-CN" sz="2800" b="1">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from which</a:t>
            </a:r>
            <a:r>
              <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I have learned a lot. </a:t>
            </a:r>
            <a:endParaRPr lang="en-US" altLang="zh-CN" sz="2800" b="1">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Tree>
    <p:custDataLst>
      <p:tags r:id="rId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2" nodeType="click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randombar(horizontal)">
                                      <p:cBhvr>
                                        <p:cTn id="23" dur="500"/>
                                        <p:tgtEl>
                                          <p:spTgt spid="31"/>
                                        </p:tgtEl>
                                      </p:cBhvr>
                                    </p:animEffect>
                                  </p:childTnLst>
                                </p:cTn>
                              </p:par>
                              <p:par>
                                <p:cTn id="24" presetID="14" presetClass="entr" presetSubtype="10" fill="hold"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randombar(horizont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2"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randombar(horizontal)">
                                      <p:cBhvr>
                                        <p:cTn id="31" dur="500"/>
                                        <p:tgtEl>
                                          <p:spTgt spid="17"/>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2"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randombar(horizontal)">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2"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randombar(horizontal)">
                                      <p:cBhvr>
                                        <p:cTn id="41" dur="500"/>
                                        <p:tgtEl>
                                          <p:spTgt spid="11"/>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2" nodeType="clickEffect">
                                  <p:stCondLst>
                                    <p:cond delay="0"/>
                                  </p:stCondLst>
                                  <p:childTnLst>
                                    <p:set>
                                      <p:cBhvr>
                                        <p:cTn id="45" dur="1" fill="hold">
                                          <p:stCondLst>
                                            <p:cond delay="0"/>
                                          </p:stCondLst>
                                        </p:cTn>
                                        <p:tgtEl>
                                          <p:spTgt spid="18"/>
                                        </p:tgtEl>
                                        <p:attrNameLst>
                                          <p:attrName>style.visibility</p:attrName>
                                        </p:attrNameLst>
                                      </p:cBhvr>
                                      <p:to>
                                        <p:strVal val="visible"/>
                                      </p:to>
                                    </p:set>
                                    <p:animEffect transition="in" filter="randombar(horizontal)">
                                      <p:cBhvr>
                                        <p:cTn id="46" dur="500"/>
                                        <p:tgtEl>
                                          <p:spTgt spid="18"/>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2" nodeType="clickEffect">
                                  <p:stCondLst>
                                    <p:cond delay="0"/>
                                  </p:stCondLst>
                                  <p:childTnLst>
                                    <p:set>
                                      <p:cBhvr>
                                        <p:cTn id="50" dur="1" fill="hold">
                                          <p:stCondLst>
                                            <p:cond delay="0"/>
                                          </p:stCondLst>
                                        </p:cTn>
                                        <p:tgtEl>
                                          <p:spTgt spid="12"/>
                                        </p:tgtEl>
                                        <p:attrNameLst>
                                          <p:attrName>style.visibility</p:attrName>
                                        </p:attrNameLst>
                                      </p:cBhvr>
                                      <p:to>
                                        <p:strVal val="visible"/>
                                      </p:to>
                                    </p:set>
                                    <p:animEffect transition="in" filter="randombar(horizontal)">
                                      <p:cBhvr>
                                        <p:cTn id="51" dur="500"/>
                                        <p:tgtEl>
                                          <p:spTgt spid="12"/>
                                        </p:tgtEl>
                                      </p:cBhvr>
                                    </p:animEffect>
                                  </p:childTnLst>
                                </p:cTn>
                              </p:par>
                            </p:childTnLst>
                          </p:cTn>
                        </p:par>
                      </p:childTnLst>
                    </p:cTn>
                  </p:par>
                  <p:par>
                    <p:cTn id="52" fill="hold">
                      <p:stCondLst>
                        <p:cond delay="indefinite"/>
                      </p:stCondLst>
                      <p:childTnLst>
                        <p:par>
                          <p:cTn id="53" fill="hold">
                            <p:stCondLst>
                              <p:cond delay="0"/>
                            </p:stCondLst>
                            <p:childTnLst>
                              <p:par>
                                <p:cTn id="54" presetID="14" presetClass="entr" presetSubtype="10" fill="hold" grpId="2"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randombar(horizontal)">
                                      <p:cBhvr>
                                        <p:cTn id="56" dur="5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14" presetClass="entr" presetSubtype="10" fill="hold" grpId="2" nodeType="click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randombar(horizontal)">
                                      <p:cBhvr>
                                        <p:cTn id="61" dur="500"/>
                                        <p:tgtEl>
                                          <p:spTgt spid="19"/>
                                        </p:tgtEl>
                                      </p:cBhvr>
                                    </p:animEffect>
                                  </p:childTnLst>
                                </p:cTn>
                              </p:par>
                            </p:childTnLst>
                          </p:cTn>
                        </p:par>
                      </p:childTnLst>
                    </p:cTn>
                  </p:par>
                  <p:par>
                    <p:cTn id="62" fill="hold">
                      <p:stCondLst>
                        <p:cond delay="indefinite"/>
                      </p:stCondLst>
                      <p:childTnLst>
                        <p:par>
                          <p:cTn id="63" fill="hold">
                            <p:stCondLst>
                              <p:cond delay="0"/>
                            </p:stCondLst>
                            <p:childTnLst>
                              <p:par>
                                <p:cTn id="64" presetID="14" presetClass="entr" presetSubtype="10" fill="hold" grpId="2" nodeType="clickEffect">
                                  <p:stCondLst>
                                    <p:cond delay="0"/>
                                  </p:stCondLst>
                                  <p:childTnLst>
                                    <p:set>
                                      <p:cBhvr>
                                        <p:cTn id="65" dur="1" fill="hold">
                                          <p:stCondLst>
                                            <p:cond delay="0"/>
                                          </p:stCondLst>
                                        </p:cTn>
                                        <p:tgtEl>
                                          <p:spTgt spid="15"/>
                                        </p:tgtEl>
                                        <p:attrNameLst>
                                          <p:attrName>style.visibility</p:attrName>
                                        </p:attrNameLst>
                                      </p:cBhvr>
                                      <p:to>
                                        <p:strVal val="visible"/>
                                      </p:to>
                                    </p:set>
                                    <p:animEffect transition="in" filter="randombar(horizontal)">
                                      <p:cBhvr>
                                        <p:cTn id="66" dur="500"/>
                                        <p:tgtEl>
                                          <p:spTgt spid="15"/>
                                        </p:tgtEl>
                                      </p:cBhvr>
                                    </p:animEffect>
                                  </p:childTnLst>
                                </p:cTn>
                              </p:par>
                            </p:childTnLst>
                          </p:cTn>
                        </p:par>
                      </p:childTnLst>
                    </p:cTn>
                  </p:par>
                  <p:par>
                    <p:cTn id="67" fill="hold">
                      <p:stCondLst>
                        <p:cond delay="indefinite"/>
                      </p:stCondLst>
                      <p:childTnLst>
                        <p:par>
                          <p:cTn id="68" fill="hold">
                            <p:stCondLst>
                              <p:cond delay="0"/>
                            </p:stCondLst>
                            <p:childTnLst>
                              <p:par>
                                <p:cTn id="69" presetID="14" presetClass="entr" presetSubtype="10" fill="hold" grpId="2" nodeType="clickEffect">
                                  <p:stCondLst>
                                    <p:cond delay="0"/>
                                  </p:stCondLst>
                                  <p:childTnLst>
                                    <p:set>
                                      <p:cBhvr>
                                        <p:cTn id="70" dur="1" fill="hold">
                                          <p:stCondLst>
                                            <p:cond delay="0"/>
                                          </p:stCondLst>
                                        </p:cTn>
                                        <p:tgtEl>
                                          <p:spTgt spid="16"/>
                                        </p:tgtEl>
                                        <p:attrNameLst>
                                          <p:attrName>style.visibility</p:attrName>
                                        </p:attrNameLst>
                                      </p:cBhvr>
                                      <p:to>
                                        <p:strVal val="visible"/>
                                      </p:to>
                                    </p:set>
                                    <p:animEffect transition="in" filter="randombar(horizontal)">
                                      <p:cBhvr>
                                        <p:cTn id="71" dur="500"/>
                                        <p:tgtEl>
                                          <p:spTgt spid="16"/>
                                        </p:tgtEl>
                                      </p:cBhvr>
                                    </p:animEffect>
                                  </p:childTnLst>
                                </p:cTn>
                              </p:par>
                            </p:childTnLst>
                          </p:cTn>
                        </p:par>
                      </p:childTnLst>
                    </p:cTn>
                  </p:par>
                  <p:par>
                    <p:cTn id="72" fill="hold">
                      <p:stCondLst>
                        <p:cond delay="indefinite"/>
                      </p:stCondLst>
                      <p:childTnLst>
                        <p:par>
                          <p:cTn id="73" fill="hold">
                            <p:stCondLst>
                              <p:cond delay="0"/>
                            </p:stCondLst>
                            <p:childTnLst>
                              <p:par>
                                <p:cTn id="74" presetID="14" presetClass="entr" presetSubtype="10" fill="hold" grpId="2" nodeType="click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randombar(horizontal)">
                                      <p:cBhvr>
                                        <p:cTn id="76" dur="500"/>
                                        <p:tgtEl>
                                          <p:spTgt spid="20"/>
                                        </p:tgtEl>
                                      </p:cBhvr>
                                    </p:animEffect>
                                  </p:childTnLst>
                                </p:cTn>
                              </p:par>
                            </p:childTnLst>
                          </p:cTn>
                        </p:par>
                      </p:childTnLst>
                    </p:cTn>
                  </p:par>
                  <p:par>
                    <p:cTn id="77" fill="hold">
                      <p:stCondLst>
                        <p:cond delay="indefinite"/>
                      </p:stCondLst>
                      <p:childTnLst>
                        <p:par>
                          <p:cTn id="78" fill="hold">
                            <p:stCondLst>
                              <p:cond delay="0"/>
                            </p:stCondLst>
                            <p:childTnLst>
                              <p:par>
                                <p:cTn id="79" presetID="14" presetClass="entr" presetSubtype="10" fill="hold" grpId="2" nodeType="click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randombar(horizontal)">
                                      <p:cBhvr>
                                        <p:cTn id="81" dur="500"/>
                                        <p:tgtEl>
                                          <p:spTgt spid="24"/>
                                        </p:tgtEl>
                                      </p:cBhvr>
                                    </p:animEffect>
                                  </p:childTnLst>
                                </p:cTn>
                              </p:par>
                            </p:childTnLst>
                          </p:cTn>
                        </p:par>
                      </p:childTnLst>
                    </p:cTn>
                  </p:par>
                  <p:par>
                    <p:cTn id="82" fill="hold">
                      <p:stCondLst>
                        <p:cond delay="indefinite"/>
                      </p:stCondLst>
                      <p:childTnLst>
                        <p:par>
                          <p:cTn id="83" fill="hold">
                            <p:stCondLst>
                              <p:cond delay="0"/>
                            </p:stCondLst>
                            <p:childTnLst>
                              <p:par>
                                <p:cTn id="84" presetID="14" presetClass="entr" presetSubtype="10" fill="hold" grpId="2" nodeType="click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randombar(horizontal)">
                                      <p:cBhvr>
                                        <p:cTn id="86" dur="500"/>
                                        <p:tgtEl>
                                          <p:spTgt spid="23"/>
                                        </p:tgtEl>
                                      </p:cBhvr>
                                    </p:animEffect>
                                  </p:childTnLst>
                                </p:cTn>
                              </p:par>
                            </p:childTnLst>
                          </p:cTn>
                        </p:par>
                      </p:childTnLst>
                    </p:cTn>
                  </p:par>
                  <p:par>
                    <p:cTn id="87" fill="hold">
                      <p:stCondLst>
                        <p:cond delay="indefinite"/>
                      </p:stCondLst>
                      <p:childTnLst>
                        <p:par>
                          <p:cTn id="88" fill="hold">
                            <p:stCondLst>
                              <p:cond delay="0"/>
                            </p:stCondLst>
                            <p:childTnLst>
                              <p:par>
                                <p:cTn id="89" presetID="14" presetClass="exit" presetSubtype="10" fill="hold" grpId="0" nodeType="clickEffect">
                                  <p:stCondLst>
                                    <p:cond delay="0"/>
                                  </p:stCondLst>
                                  <p:childTnLst>
                                    <p:animEffect transition="out" filter="randombar(horizontal)">
                                      <p:cBhvr>
                                        <p:cTn id="90" dur="500"/>
                                        <p:tgtEl>
                                          <p:spTgt spid="31"/>
                                        </p:tgtEl>
                                      </p:cBhvr>
                                    </p:animEffect>
                                    <p:set>
                                      <p:cBhvr>
                                        <p:cTn id="91" dur="1" fill="hold">
                                          <p:stCondLst>
                                            <p:cond delay="499"/>
                                          </p:stCondLst>
                                        </p:cTn>
                                        <p:tgtEl>
                                          <p:spTgt spid="31"/>
                                        </p:tgtEl>
                                        <p:attrNameLst>
                                          <p:attrName>style.visibility</p:attrName>
                                        </p:attrNameLst>
                                      </p:cBhvr>
                                      <p:to>
                                        <p:strVal val="hidden"/>
                                      </p:to>
                                    </p:set>
                                  </p:childTnLst>
                                </p:cTn>
                              </p:par>
                              <p:par>
                                <p:cTn id="92" presetID="14" presetClass="exit" presetSubtype="10" fill="hold" nodeType="withEffect">
                                  <p:stCondLst>
                                    <p:cond delay="0"/>
                                  </p:stCondLst>
                                  <p:childTnLst>
                                    <p:animEffect transition="out" filter="randombar(horizontal)">
                                      <p:cBhvr>
                                        <p:cTn id="93" dur="500"/>
                                        <p:tgtEl>
                                          <p:spTgt spid="8"/>
                                        </p:tgtEl>
                                      </p:cBhvr>
                                    </p:animEffect>
                                    <p:set>
                                      <p:cBhvr>
                                        <p:cTn id="94" dur="1" fill="hold">
                                          <p:stCondLst>
                                            <p:cond delay="499"/>
                                          </p:stCondLst>
                                        </p:cTn>
                                        <p:tgtEl>
                                          <p:spTgt spid="8"/>
                                        </p:tgtEl>
                                        <p:attrNameLst>
                                          <p:attrName>style.visibility</p:attrName>
                                        </p:attrNameLst>
                                      </p:cBhvr>
                                      <p:to>
                                        <p:strVal val="hidden"/>
                                      </p:to>
                                    </p:set>
                                  </p:childTnLst>
                                </p:cTn>
                              </p:par>
                              <p:par>
                                <p:cTn id="95" presetID="14" presetClass="exit" presetSubtype="10" fill="hold" grpId="0" nodeType="withEffect">
                                  <p:stCondLst>
                                    <p:cond delay="0"/>
                                  </p:stCondLst>
                                  <p:childTnLst>
                                    <p:animEffect transition="out" filter="randombar(horizontal)">
                                      <p:cBhvr>
                                        <p:cTn id="96" dur="500"/>
                                        <p:tgtEl>
                                          <p:spTgt spid="10"/>
                                        </p:tgtEl>
                                      </p:cBhvr>
                                    </p:animEffect>
                                    <p:set>
                                      <p:cBhvr>
                                        <p:cTn id="97" dur="1" fill="hold">
                                          <p:stCondLst>
                                            <p:cond delay="499"/>
                                          </p:stCondLst>
                                        </p:cTn>
                                        <p:tgtEl>
                                          <p:spTgt spid="10"/>
                                        </p:tgtEl>
                                        <p:attrNameLst>
                                          <p:attrName>style.visibility</p:attrName>
                                        </p:attrNameLst>
                                      </p:cBhvr>
                                      <p:to>
                                        <p:strVal val="hidden"/>
                                      </p:to>
                                    </p:set>
                                  </p:childTnLst>
                                </p:cTn>
                              </p:par>
                              <p:par>
                                <p:cTn id="98" presetID="14" presetClass="exit" presetSubtype="10" fill="hold" grpId="0" nodeType="withEffect">
                                  <p:stCondLst>
                                    <p:cond delay="0"/>
                                  </p:stCondLst>
                                  <p:childTnLst>
                                    <p:animEffect transition="out" filter="randombar(horizontal)">
                                      <p:cBhvr>
                                        <p:cTn id="99" dur="500"/>
                                        <p:tgtEl>
                                          <p:spTgt spid="12"/>
                                        </p:tgtEl>
                                      </p:cBhvr>
                                    </p:animEffect>
                                    <p:set>
                                      <p:cBhvr>
                                        <p:cTn id="100" dur="1" fill="hold">
                                          <p:stCondLst>
                                            <p:cond delay="499"/>
                                          </p:stCondLst>
                                        </p:cTn>
                                        <p:tgtEl>
                                          <p:spTgt spid="12"/>
                                        </p:tgtEl>
                                        <p:attrNameLst>
                                          <p:attrName>style.visibility</p:attrName>
                                        </p:attrNameLst>
                                      </p:cBhvr>
                                      <p:to>
                                        <p:strVal val="hidden"/>
                                      </p:to>
                                    </p:set>
                                  </p:childTnLst>
                                </p:cTn>
                              </p:par>
                              <p:par>
                                <p:cTn id="101" presetID="14" presetClass="exit" presetSubtype="10" fill="hold" grpId="0" nodeType="withEffect">
                                  <p:stCondLst>
                                    <p:cond delay="0"/>
                                  </p:stCondLst>
                                  <p:childTnLst>
                                    <p:animEffect transition="out" filter="randombar(horizontal)">
                                      <p:cBhvr>
                                        <p:cTn id="102" dur="500"/>
                                        <p:tgtEl>
                                          <p:spTgt spid="17"/>
                                        </p:tgtEl>
                                      </p:cBhvr>
                                    </p:animEffect>
                                    <p:set>
                                      <p:cBhvr>
                                        <p:cTn id="103" dur="1" fill="hold">
                                          <p:stCondLst>
                                            <p:cond delay="499"/>
                                          </p:stCondLst>
                                        </p:cTn>
                                        <p:tgtEl>
                                          <p:spTgt spid="17"/>
                                        </p:tgtEl>
                                        <p:attrNameLst>
                                          <p:attrName>style.visibility</p:attrName>
                                        </p:attrNameLst>
                                      </p:cBhvr>
                                      <p:to>
                                        <p:strVal val="hidden"/>
                                      </p:to>
                                    </p:set>
                                  </p:childTnLst>
                                </p:cTn>
                              </p:par>
                              <p:par>
                                <p:cTn id="104" presetID="14" presetClass="exit" presetSubtype="10" fill="hold" grpId="0" nodeType="withEffect">
                                  <p:stCondLst>
                                    <p:cond delay="0"/>
                                  </p:stCondLst>
                                  <p:childTnLst>
                                    <p:animEffect transition="out" filter="randombar(horizontal)">
                                      <p:cBhvr>
                                        <p:cTn id="105" dur="500"/>
                                        <p:tgtEl>
                                          <p:spTgt spid="18"/>
                                        </p:tgtEl>
                                      </p:cBhvr>
                                    </p:animEffect>
                                    <p:set>
                                      <p:cBhvr>
                                        <p:cTn id="106" dur="1" fill="hold">
                                          <p:stCondLst>
                                            <p:cond delay="499"/>
                                          </p:stCondLst>
                                        </p:cTn>
                                        <p:tgtEl>
                                          <p:spTgt spid="18"/>
                                        </p:tgtEl>
                                        <p:attrNameLst>
                                          <p:attrName>style.visibility</p:attrName>
                                        </p:attrNameLst>
                                      </p:cBhvr>
                                      <p:to>
                                        <p:strVal val="hidden"/>
                                      </p:to>
                                    </p:set>
                                  </p:childTnLst>
                                </p:cTn>
                              </p:par>
                              <p:par>
                                <p:cTn id="107" presetID="14" presetClass="exit" presetSubtype="10" fill="hold" grpId="0" nodeType="withEffect">
                                  <p:stCondLst>
                                    <p:cond delay="0"/>
                                  </p:stCondLst>
                                  <p:childTnLst>
                                    <p:animEffect transition="out" filter="randombar(horizontal)">
                                      <p:cBhvr>
                                        <p:cTn id="108" dur="500"/>
                                        <p:tgtEl>
                                          <p:spTgt spid="19"/>
                                        </p:tgtEl>
                                      </p:cBhvr>
                                    </p:animEffect>
                                    <p:set>
                                      <p:cBhvr>
                                        <p:cTn id="109" dur="1" fill="hold">
                                          <p:stCondLst>
                                            <p:cond delay="499"/>
                                          </p:stCondLst>
                                        </p:cTn>
                                        <p:tgtEl>
                                          <p:spTgt spid="19"/>
                                        </p:tgtEl>
                                        <p:attrNameLst>
                                          <p:attrName>style.visibility</p:attrName>
                                        </p:attrNameLst>
                                      </p:cBhvr>
                                      <p:to>
                                        <p:strVal val="hidden"/>
                                      </p:to>
                                    </p:set>
                                  </p:childTnLst>
                                </p:cTn>
                              </p:par>
                              <p:par>
                                <p:cTn id="110" presetID="14" presetClass="exit" presetSubtype="10" fill="hold" grpId="0" nodeType="withEffect">
                                  <p:stCondLst>
                                    <p:cond delay="0"/>
                                  </p:stCondLst>
                                  <p:childTnLst>
                                    <p:animEffect transition="out" filter="randombar(horizontal)">
                                      <p:cBhvr>
                                        <p:cTn id="111" dur="500"/>
                                        <p:tgtEl>
                                          <p:spTgt spid="20"/>
                                        </p:tgtEl>
                                      </p:cBhvr>
                                    </p:animEffect>
                                    <p:set>
                                      <p:cBhvr>
                                        <p:cTn id="112" dur="1" fill="hold">
                                          <p:stCondLst>
                                            <p:cond delay="499"/>
                                          </p:stCondLst>
                                        </p:cTn>
                                        <p:tgtEl>
                                          <p:spTgt spid="20"/>
                                        </p:tgtEl>
                                        <p:attrNameLst>
                                          <p:attrName>style.visibility</p:attrName>
                                        </p:attrNameLst>
                                      </p:cBhvr>
                                      <p:to>
                                        <p:strVal val="hidden"/>
                                      </p:to>
                                    </p:set>
                                  </p:childTnLst>
                                </p:cTn>
                              </p:par>
                              <p:par>
                                <p:cTn id="113" presetID="14" presetClass="exit" presetSubtype="10" fill="hold" grpId="0" nodeType="withEffect">
                                  <p:stCondLst>
                                    <p:cond delay="0"/>
                                  </p:stCondLst>
                                  <p:childTnLst>
                                    <p:animEffect transition="out" filter="randombar(horizontal)">
                                      <p:cBhvr>
                                        <p:cTn id="114" dur="500"/>
                                        <p:tgtEl>
                                          <p:spTgt spid="15"/>
                                        </p:tgtEl>
                                      </p:cBhvr>
                                    </p:animEffect>
                                    <p:set>
                                      <p:cBhvr>
                                        <p:cTn id="115" dur="1" fill="hold">
                                          <p:stCondLst>
                                            <p:cond delay="499"/>
                                          </p:stCondLst>
                                        </p:cTn>
                                        <p:tgtEl>
                                          <p:spTgt spid="15"/>
                                        </p:tgtEl>
                                        <p:attrNameLst>
                                          <p:attrName>style.visibility</p:attrName>
                                        </p:attrNameLst>
                                      </p:cBhvr>
                                      <p:to>
                                        <p:strVal val="hidden"/>
                                      </p:to>
                                    </p:set>
                                  </p:childTnLst>
                                </p:cTn>
                              </p:par>
                              <p:par>
                                <p:cTn id="116" presetID="14" presetClass="exit" presetSubtype="10" fill="hold" grpId="0" nodeType="withEffect">
                                  <p:stCondLst>
                                    <p:cond delay="0"/>
                                  </p:stCondLst>
                                  <p:childTnLst>
                                    <p:animEffect transition="out" filter="randombar(horizontal)">
                                      <p:cBhvr>
                                        <p:cTn id="117" dur="500"/>
                                        <p:tgtEl>
                                          <p:spTgt spid="24"/>
                                        </p:tgtEl>
                                      </p:cBhvr>
                                    </p:animEffect>
                                    <p:set>
                                      <p:cBhvr>
                                        <p:cTn id="118" dur="1" fill="hold">
                                          <p:stCondLst>
                                            <p:cond delay="499"/>
                                          </p:stCondLst>
                                        </p:cTn>
                                        <p:tgtEl>
                                          <p:spTgt spid="24"/>
                                        </p:tgtEl>
                                        <p:attrNameLst>
                                          <p:attrName>style.visibility</p:attrName>
                                        </p:attrNameLst>
                                      </p:cBhvr>
                                      <p:to>
                                        <p:strVal val="hidden"/>
                                      </p:to>
                                    </p:set>
                                  </p:childTnLst>
                                </p:cTn>
                              </p:par>
                              <p:par>
                                <p:cTn id="119" presetID="14" presetClass="exit" presetSubtype="10" fill="hold" grpId="0" nodeType="withEffect">
                                  <p:stCondLst>
                                    <p:cond delay="0"/>
                                  </p:stCondLst>
                                  <p:childTnLst>
                                    <p:animEffect transition="out" filter="randombar(horizontal)">
                                      <p:cBhvr>
                                        <p:cTn id="120" dur="500"/>
                                        <p:tgtEl>
                                          <p:spTgt spid="23"/>
                                        </p:tgtEl>
                                      </p:cBhvr>
                                    </p:animEffect>
                                    <p:set>
                                      <p:cBhvr>
                                        <p:cTn id="121" dur="1" fill="hold">
                                          <p:stCondLst>
                                            <p:cond delay="499"/>
                                          </p:stCondLst>
                                        </p:cTn>
                                        <p:tgtEl>
                                          <p:spTgt spid="23"/>
                                        </p:tgtEl>
                                        <p:attrNameLst>
                                          <p:attrName>style.visibility</p:attrName>
                                        </p:attrNameLst>
                                      </p:cBhvr>
                                      <p:to>
                                        <p:strVal val="hidden"/>
                                      </p:to>
                                    </p:set>
                                  </p:childTnLst>
                                </p:cTn>
                              </p:par>
                              <p:par>
                                <p:cTn id="122" presetID="14" presetClass="exit" presetSubtype="10" fill="hold" grpId="0" nodeType="withEffect">
                                  <p:stCondLst>
                                    <p:cond delay="0"/>
                                  </p:stCondLst>
                                  <p:childTnLst>
                                    <p:animEffect transition="out" filter="randombar(horizontal)">
                                      <p:cBhvr>
                                        <p:cTn id="123" dur="500"/>
                                        <p:tgtEl>
                                          <p:spTgt spid="16"/>
                                        </p:tgtEl>
                                      </p:cBhvr>
                                    </p:animEffect>
                                    <p:set>
                                      <p:cBhvr>
                                        <p:cTn id="124" dur="1" fill="hold">
                                          <p:stCondLst>
                                            <p:cond delay="499"/>
                                          </p:stCondLst>
                                        </p:cTn>
                                        <p:tgtEl>
                                          <p:spTgt spid="16"/>
                                        </p:tgtEl>
                                        <p:attrNameLst>
                                          <p:attrName>style.visibility</p:attrName>
                                        </p:attrNameLst>
                                      </p:cBhvr>
                                      <p:to>
                                        <p:strVal val="hidden"/>
                                      </p:to>
                                    </p:set>
                                  </p:childTnLst>
                                </p:cTn>
                              </p:par>
                              <p:par>
                                <p:cTn id="125" presetID="14" presetClass="exit" presetSubtype="10" fill="hold" grpId="0" nodeType="withEffect">
                                  <p:stCondLst>
                                    <p:cond delay="0"/>
                                  </p:stCondLst>
                                  <p:childTnLst>
                                    <p:animEffect transition="out" filter="randombar(horizontal)">
                                      <p:cBhvr>
                                        <p:cTn id="126" dur="500"/>
                                        <p:tgtEl>
                                          <p:spTgt spid="14"/>
                                        </p:tgtEl>
                                      </p:cBhvr>
                                    </p:animEffect>
                                    <p:set>
                                      <p:cBhvr>
                                        <p:cTn id="127" dur="1" fill="hold">
                                          <p:stCondLst>
                                            <p:cond delay="499"/>
                                          </p:stCondLst>
                                        </p:cTn>
                                        <p:tgtEl>
                                          <p:spTgt spid="14"/>
                                        </p:tgtEl>
                                        <p:attrNameLst>
                                          <p:attrName>style.visibility</p:attrName>
                                        </p:attrNameLst>
                                      </p:cBhvr>
                                      <p:to>
                                        <p:strVal val="hidden"/>
                                      </p:to>
                                    </p:set>
                                  </p:childTnLst>
                                </p:cTn>
                              </p:par>
                              <p:par>
                                <p:cTn id="128" presetID="14" presetClass="exit" presetSubtype="10" fill="hold" grpId="0" nodeType="withEffect">
                                  <p:stCondLst>
                                    <p:cond delay="0"/>
                                  </p:stCondLst>
                                  <p:childTnLst>
                                    <p:animEffect transition="out" filter="randombar(horizontal)">
                                      <p:cBhvr>
                                        <p:cTn id="129" dur="500"/>
                                        <p:tgtEl>
                                          <p:spTgt spid="11"/>
                                        </p:tgtEl>
                                      </p:cBhvr>
                                    </p:animEffect>
                                    <p:set>
                                      <p:cBhvr>
                                        <p:cTn id="130" dur="1" fill="hold">
                                          <p:stCondLst>
                                            <p:cond delay="499"/>
                                          </p:stCondLst>
                                        </p:cTn>
                                        <p:tgtEl>
                                          <p:spTgt spid="11"/>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14" presetClass="entr" presetSubtype="10" fill="hold" grpId="0" nodeType="clickEffect">
                                  <p:stCondLst>
                                    <p:cond delay="0"/>
                                  </p:stCondLst>
                                  <p:childTnLst>
                                    <p:set>
                                      <p:cBhvr>
                                        <p:cTn id="134" dur="1" fill="hold">
                                          <p:stCondLst>
                                            <p:cond delay="0"/>
                                          </p:stCondLst>
                                        </p:cTn>
                                        <p:tgtEl>
                                          <p:spTgt spid="41"/>
                                        </p:tgtEl>
                                        <p:attrNameLst>
                                          <p:attrName>style.visibility</p:attrName>
                                        </p:attrNameLst>
                                      </p:cBhvr>
                                      <p:to>
                                        <p:strVal val="visible"/>
                                      </p:to>
                                    </p:set>
                                    <p:animEffect transition="in" filter="randombar(horizontal)">
                                      <p:cBhvr>
                                        <p:cTn id="135" dur="500"/>
                                        <p:tgtEl>
                                          <p:spTgt spid="41"/>
                                        </p:tgtEl>
                                      </p:cBhvr>
                                    </p:animEffect>
                                  </p:childTnLst>
                                </p:cTn>
                              </p:par>
                            </p:childTnLst>
                          </p:cTn>
                        </p:par>
                      </p:childTnLst>
                    </p:cTn>
                  </p:par>
                  <p:par>
                    <p:cTn id="136" fill="hold">
                      <p:stCondLst>
                        <p:cond delay="indefinite"/>
                      </p:stCondLst>
                      <p:childTnLst>
                        <p:par>
                          <p:cTn id="137" fill="hold">
                            <p:stCondLst>
                              <p:cond delay="0"/>
                            </p:stCondLst>
                            <p:childTnLst>
                              <p:par>
                                <p:cTn id="138" presetID="14" presetClass="entr" presetSubtype="10" fill="hold" grpId="0" nodeType="clickEffect">
                                  <p:stCondLst>
                                    <p:cond delay="0"/>
                                  </p:stCondLst>
                                  <p:childTnLst>
                                    <p:set>
                                      <p:cBhvr>
                                        <p:cTn id="139" dur="1" fill="hold">
                                          <p:stCondLst>
                                            <p:cond delay="0"/>
                                          </p:stCondLst>
                                        </p:cTn>
                                        <p:tgtEl>
                                          <p:spTgt spid="42"/>
                                        </p:tgtEl>
                                        <p:attrNameLst>
                                          <p:attrName>style.visibility</p:attrName>
                                        </p:attrNameLst>
                                      </p:cBhvr>
                                      <p:to>
                                        <p:strVal val="visible"/>
                                      </p:to>
                                    </p:set>
                                    <p:animEffect transition="in" filter="randombar(horizontal)">
                                      <p:cBhvr>
                                        <p:cTn id="140" dur="500"/>
                                        <p:tgtEl>
                                          <p:spTgt spid="42"/>
                                        </p:tgtEl>
                                      </p:cBhvr>
                                    </p:animEffect>
                                  </p:childTnLst>
                                </p:cTn>
                              </p:par>
                            </p:childTnLst>
                          </p:cTn>
                        </p:par>
                      </p:childTnLst>
                    </p:cTn>
                  </p:par>
                  <p:par>
                    <p:cTn id="141" fill="hold">
                      <p:stCondLst>
                        <p:cond delay="indefinite"/>
                      </p:stCondLst>
                      <p:childTnLst>
                        <p:par>
                          <p:cTn id="142" fill="hold">
                            <p:stCondLst>
                              <p:cond delay="0"/>
                            </p:stCondLst>
                            <p:childTnLst>
                              <p:par>
                                <p:cTn id="143" presetID="14" presetClass="entr" presetSubtype="10" fill="hold" grpId="0" nodeType="clickEffect">
                                  <p:stCondLst>
                                    <p:cond delay="0"/>
                                  </p:stCondLst>
                                  <p:childTnLst>
                                    <p:set>
                                      <p:cBhvr>
                                        <p:cTn id="144" dur="1" fill="hold">
                                          <p:stCondLst>
                                            <p:cond delay="0"/>
                                          </p:stCondLst>
                                        </p:cTn>
                                        <p:tgtEl>
                                          <p:spTgt spid="43"/>
                                        </p:tgtEl>
                                        <p:attrNameLst>
                                          <p:attrName>style.visibility</p:attrName>
                                        </p:attrNameLst>
                                      </p:cBhvr>
                                      <p:to>
                                        <p:strVal val="visible"/>
                                      </p:to>
                                    </p:set>
                                    <p:animEffect transition="in" filter="randombar(horizontal)">
                                      <p:cBhvr>
                                        <p:cTn id="145" dur="500"/>
                                        <p:tgtEl>
                                          <p:spTgt spid="43"/>
                                        </p:tgtEl>
                                      </p:cBhvr>
                                    </p:animEffect>
                                  </p:childTnLst>
                                </p:cTn>
                              </p:par>
                            </p:childTnLst>
                          </p:cTn>
                        </p:par>
                      </p:childTnLst>
                    </p:cTn>
                  </p:par>
                  <p:par>
                    <p:cTn id="146" fill="hold">
                      <p:stCondLst>
                        <p:cond delay="indefinite"/>
                      </p:stCondLst>
                      <p:childTnLst>
                        <p:par>
                          <p:cTn id="147" fill="hold">
                            <p:stCondLst>
                              <p:cond delay="0"/>
                            </p:stCondLst>
                            <p:childTnLst>
                              <p:par>
                                <p:cTn id="148" presetID="14" presetClass="entr" presetSubtype="10" fill="hold" grpId="0" nodeType="clickEffect">
                                  <p:stCondLst>
                                    <p:cond delay="0"/>
                                  </p:stCondLst>
                                  <p:childTnLst>
                                    <p:set>
                                      <p:cBhvr>
                                        <p:cTn id="149" dur="1" fill="hold">
                                          <p:stCondLst>
                                            <p:cond delay="0"/>
                                          </p:stCondLst>
                                        </p:cTn>
                                        <p:tgtEl>
                                          <p:spTgt spid="44"/>
                                        </p:tgtEl>
                                        <p:attrNameLst>
                                          <p:attrName>style.visibility</p:attrName>
                                        </p:attrNameLst>
                                      </p:cBhvr>
                                      <p:to>
                                        <p:strVal val="visible"/>
                                      </p:to>
                                    </p:set>
                                    <p:animEffect transition="in" filter="randombar(horizontal)">
                                      <p:cBhvr>
                                        <p:cTn id="150"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1" grpId="1"/>
      <p:bldP spid="22" grpId="0"/>
      <p:bldP spid="3" grpId="0"/>
      <p:bldP spid="4" grpId="0"/>
      <p:bldP spid="5" grpId="0" bldLvl="0" animBg="1"/>
      <p:bldP spid="31" grpId="0" bldLvl="0" animBg="1"/>
      <p:bldP spid="31" grpId="1" animBg="1"/>
      <p:bldP spid="31" grpId="2" animBg="1"/>
      <p:bldP spid="10" grpId="0"/>
      <p:bldP spid="10" grpId="1"/>
      <p:bldP spid="10" grpId="2"/>
      <p:bldP spid="11" grpId="0"/>
      <p:bldP spid="11" grpId="1"/>
      <p:bldP spid="11" grpId="2"/>
      <p:bldP spid="12" grpId="0"/>
      <p:bldP spid="12" grpId="1"/>
      <p:bldP spid="12" grpId="2"/>
      <p:bldP spid="14" grpId="0"/>
      <p:bldP spid="14" grpId="1"/>
      <p:bldP spid="14" grpId="2"/>
      <p:bldP spid="15" grpId="0"/>
      <p:bldP spid="15" grpId="1"/>
      <p:bldP spid="15" grpId="2"/>
      <p:bldP spid="16" grpId="0"/>
      <p:bldP spid="16" grpId="1"/>
      <p:bldP spid="16" grpId="2"/>
      <p:bldP spid="17" grpId="0"/>
      <p:bldP spid="17" grpId="1"/>
      <p:bldP spid="17" grpId="2"/>
      <p:bldP spid="18" grpId="0"/>
      <p:bldP spid="18" grpId="1"/>
      <p:bldP spid="18" grpId="2"/>
      <p:bldP spid="19" grpId="0"/>
      <p:bldP spid="19" grpId="1"/>
      <p:bldP spid="19" grpId="2"/>
      <p:bldP spid="23" grpId="0"/>
      <p:bldP spid="23" grpId="1"/>
      <p:bldP spid="23" grpId="2"/>
      <p:bldP spid="24" grpId="0"/>
      <p:bldP spid="24" grpId="1"/>
      <p:bldP spid="24" grpId="2"/>
      <p:bldP spid="20" grpId="0"/>
      <p:bldP spid="20" grpId="1"/>
      <p:bldP spid="20" grpId="2"/>
      <p:bldP spid="42" grpId="0" bldLvl="0" animBg="1"/>
      <p:bldP spid="42" grpId="1" animBg="1"/>
      <p:bldP spid="43" grpId="0"/>
      <p:bldP spid="43" grpId="1"/>
      <p:bldP spid="44" grpId="0"/>
      <p:bldP spid="4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custDataLst>
              <p:tags r:id="rId1"/>
            </p:custDataLst>
          </p:nvPr>
        </p:nvSpPr>
        <p:spPr>
          <a:xfrm>
            <a:off x="0" y="0"/>
            <a:ext cx="2939415" cy="818515"/>
          </a:xfrm>
          <a:prstGeom prst="rect">
            <a:avLst/>
          </a:prstGeom>
          <a:gradFill>
            <a:gsLst>
              <a:gs pos="0">
                <a:srgbClr val="14CD68"/>
              </a:gs>
              <a:gs pos="100000">
                <a:srgbClr val="035C7D"/>
              </a:gs>
            </a:gsLst>
            <a:lin ang="5400000" scaled="0"/>
          </a:gradFill>
          <a:ln>
            <a:solidFill>
              <a:schemeClr val="accent1"/>
            </a:solidFill>
          </a:ln>
        </p:spPr>
        <p:txBody>
          <a:bodyPr wrap="square" lIns="63500" tIns="25400" rIns="63500" bIns="25400" rtlCol="0" anchor="ctr" anchorCtr="0"/>
          <a:lstStyle/>
          <a:p>
            <a:pPr marL="0" indent="0" algn="ctr">
              <a:lnSpc>
                <a:spcPct val="100000"/>
              </a:lnSpc>
              <a:spcBef>
                <a:spcPts val="0"/>
              </a:spcBef>
              <a:spcAft>
                <a:spcPts val="0"/>
              </a:spcAft>
              <a:buSzPct val="100000"/>
              <a:buNone/>
            </a:pPr>
            <a:r>
              <a:rPr lang="en-US" altLang="zh-CN" sz="4400" b="1" spc="460">
                <a:solidFill>
                  <a:schemeClr val="tx1"/>
                </a:solidFill>
                <a:latin typeface="华文隶书" panose="02010800040101010101" charset="-122"/>
                <a:ea typeface="华文隶书" panose="02010800040101010101" charset="-122"/>
                <a:cs typeface="Broadway" panose="04040905080B02020502" charset="0"/>
                <a:sym typeface="+mn-ea"/>
              </a:rPr>
              <a:t>Discussion</a:t>
            </a:r>
            <a:endParaRPr lang="en-US" altLang="zh-CN" sz="4400" b="1" spc="460">
              <a:solidFill>
                <a:schemeClr val="tx1"/>
              </a:solidFill>
              <a:latin typeface="华文隶书" panose="02010800040101010101" charset="-122"/>
              <a:ea typeface="华文隶书" panose="02010800040101010101" charset="-122"/>
              <a:cs typeface="Broadway" panose="04040905080B02020502" charset="0"/>
              <a:sym typeface="+mn-ea"/>
            </a:endParaRPr>
          </a:p>
        </p:txBody>
      </p:sp>
      <p:grpSp>
        <p:nvGrpSpPr>
          <p:cNvPr id="2" name="组合 1"/>
          <p:cNvGrpSpPr/>
          <p:nvPr/>
        </p:nvGrpSpPr>
        <p:grpSpPr>
          <a:xfrm>
            <a:off x="3718560" y="2568575"/>
            <a:ext cx="2879725" cy="1993265"/>
            <a:chOff x="4755" y="3765"/>
            <a:chExt cx="11051" cy="6034"/>
          </a:xfrm>
        </p:grpSpPr>
        <p:sp>
          <p:nvSpPr>
            <p:cNvPr id="7" name="任意多边形: 形状 321"/>
            <p:cNvSpPr/>
            <p:nvPr>
              <p:custDataLst>
                <p:tags r:id="rId2"/>
              </p:custDataLst>
            </p:nvPr>
          </p:nvSpPr>
          <p:spPr>
            <a:xfrm>
              <a:off x="4755" y="3765"/>
              <a:ext cx="11051" cy="6034"/>
            </a:xfrm>
            <a:custGeom>
              <a:avLst/>
              <a:gdLst>
                <a:gd name="connsiteX0" fmla="*/ 2571849 w 5400983"/>
                <a:gd name="connsiteY0" fmla="*/ 4341855 h 4497671"/>
                <a:gd name="connsiteX1" fmla="*/ 2599675 w 5400983"/>
                <a:gd name="connsiteY1" fmla="*/ 4350401 h 4497671"/>
                <a:gd name="connsiteX2" fmla="*/ 2539070 w 5400983"/>
                <a:gd name="connsiteY2" fmla="*/ 4352602 h 4497671"/>
                <a:gd name="connsiteX3" fmla="*/ 2539417 w 5400983"/>
                <a:gd name="connsiteY3" fmla="*/ 4352602 h 4497671"/>
                <a:gd name="connsiteX4" fmla="*/ 2571849 w 5400983"/>
                <a:gd name="connsiteY4" fmla="*/ 4341855 h 4497671"/>
                <a:gd name="connsiteX5" fmla="*/ 2755043 w 5400983"/>
                <a:gd name="connsiteY5" fmla="*/ 4316583 h 4497671"/>
                <a:gd name="connsiteX6" fmla="*/ 2770831 w 5400983"/>
                <a:gd name="connsiteY6" fmla="*/ 4319345 h 4497671"/>
                <a:gd name="connsiteX7" fmla="*/ 2771179 w 5400983"/>
                <a:gd name="connsiteY7" fmla="*/ 4319345 h 4497671"/>
                <a:gd name="connsiteX8" fmla="*/ 2706286 w 5400983"/>
                <a:gd name="connsiteY8" fmla="*/ 4332439 h 4497671"/>
                <a:gd name="connsiteX9" fmla="*/ 2755043 w 5400983"/>
                <a:gd name="connsiteY9" fmla="*/ 4316583 h 4497671"/>
                <a:gd name="connsiteX10" fmla="*/ 2908498 w 5400983"/>
                <a:gd name="connsiteY10" fmla="*/ 4291736 h 4497671"/>
                <a:gd name="connsiteX11" fmla="*/ 2979417 w 5400983"/>
                <a:gd name="connsiteY11" fmla="*/ 4294198 h 4497671"/>
                <a:gd name="connsiteX12" fmla="*/ 2979765 w 5400983"/>
                <a:gd name="connsiteY12" fmla="*/ 4294198 h 4497671"/>
                <a:gd name="connsiteX13" fmla="*/ 2854613 w 5400983"/>
                <a:gd name="connsiteY13" fmla="*/ 4309263 h 4497671"/>
                <a:gd name="connsiteX14" fmla="*/ 2908498 w 5400983"/>
                <a:gd name="connsiteY14" fmla="*/ 4291736 h 4497671"/>
                <a:gd name="connsiteX15" fmla="*/ 3404005 w 5400983"/>
                <a:gd name="connsiteY15" fmla="*/ 4206940 h 4497671"/>
                <a:gd name="connsiteX16" fmla="*/ 3171664 w 5400983"/>
                <a:gd name="connsiteY16" fmla="*/ 4235099 h 4497671"/>
                <a:gd name="connsiteX17" fmla="*/ 3200750 w 5400983"/>
                <a:gd name="connsiteY17" fmla="*/ 4226408 h 4497671"/>
                <a:gd name="connsiteX18" fmla="*/ 3024495 w 5400983"/>
                <a:gd name="connsiteY18" fmla="*/ 4268241 h 4497671"/>
                <a:gd name="connsiteX19" fmla="*/ 3333086 w 5400983"/>
                <a:gd name="connsiteY19" fmla="*/ 4220614 h 4497671"/>
                <a:gd name="connsiteX20" fmla="*/ 3380829 w 5400983"/>
                <a:gd name="connsiteY20" fmla="*/ 4214936 h 4497671"/>
                <a:gd name="connsiteX21" fmla="*/ 3404005 w 5400983"/>
                <a:gd name="connsiteY21" fmla="*/ 4206940 h 4497671"/>
                <a:gd name="connsiteX22" fmla="*/ 3307824 w 5400983"/>
                <a:gd name="connsiteY22" fmla="*/ 4202884 h 4497671"/>
                <a:gd name="connsiteX23" fmla="*/ 3236673 w 5400983"/>
                <a:gd name="connsiteY23" fmla="*/ 4222120 h 4497671"/>
                <a:gd name="connsiteX24" fmla="*/ 3237600 w 5400983"/>
                <a:gd name="connsiteY24" fmla="*/ 4221657 h 4497671"/>
                <a:gd name="connsiteX25" fmla="*/ 3307824 w 5400983"/>
                <a:gd name="connsiteY25" fmla="*/ 4202884 h 4497671"/>
                <a:gd name="connsiteX26" fmla="*/ 3476559 w 5400983"/>
                <a:gd name="connsiteY26" fmla="*/ 4173024 h 4497671"/>
                <a:gd name="connsiteX27" fmla="*/ 3444216 w 5400983"/>
                <a:gd name="connsiteY27" fmla="*/ 4181214 h 4497671"/>
                <a:gd name="connsiteX28" fmla="*/ 3508993 w 5400983"/>
                <a:gd name="connsiteY28" fmla="*/ 4173798 h 4497671"/>
                <a:gd name="connsiteX29" fmla="*/ 3509921 w 5400983"/>
                <a:gd name="connsiteY29" fmla="*/ 4173335 h 4497671"/>
                <a:gd name="connsiteX30" fmla="*/ 3476559 w 5400983"/>
                <a:gd name="connsiteY30" fmla="*/ 4173024 h 4497671"/>
                <a:gd name="connsiteX31" fmla="*/ 3997895 w 5400983"/>
                <a:gd name="connsiteY31" fmla="*/ 4114583 h 4497671"/>
                <a:gd name="connsiteX32" fmla="*/ 3933002 w 5400983"/>
                <a:gd name="connsiteY32" fmla="*/ 4127677 h 4497671"/>
                <a:gd name="connsiteX33" fmla="*/ 3997895 w 5400983"/>
                <a:gd name="connsiteY33" fmla="*/ 4114583 h 4497671"/>
                <a:gd name="connsiteX34" fmla="*/ 5288027 w 5400983"/>
                <a:gd name="connsiteY34" fmla="*/ 3830747 h 4497671"/>
                <a:gd name="connsiteX35" fmla="*/ 5298307 w 5400983"/>
                <a:gd name="connsiteY35" fmla="*/ 3834674 h 4497671"/>
                <a:gd name="connsiteX36" fmla="*/ 5292750 w 5400983"/>
                <a:gd name="connsiteY36" fmla="*/ 3875984 h 4497671"/>
                <a:gd name="connsiteX37" fmla="*/ 5290387 w 5400983"/>
                <a:gd name="connsiteY37" fmla="*/ 3846749 h 4497671"/>
                <a:gd name="connsiteX38" fmla="*/ 5287535 w 5400983"/>
                <a:gd name="connsiteY38" fmla="*/ 3830559 h 4497671"/>
                <a:gd name="connsiteX39" fmla="*/ 5287999 w 5400983"/>
                <a:gd name="connsiteY39" fmla="*/ 3830559 h 4497671"/>
                <a:gd name="connsiteX40" fmla="*/ 5288027 w 5400983"/>
                <a:gd name="connsiteY40" fmla="*/ 3830747 h 4497671"/>
                <a:gd name="connsiteX41" fmla="*/ 5313377 w 5400983"/>
                <a:gd name="connsiteY41" fmla="*/ 3622552 h 4497671"/>
                <a:gd name="connsiteX42" fmla="*/ 5312450 w 5400983"/>
                <a:gd name="connsiteY42" fmla="*/ 3623016 h 4497671"/>
                <a:gd name="connsiteX43" fmla="*/ 5312703 w 5400983"/>
                <a:gd name="connsiteY43" fmla="*/ 3623524 h 4497671"/>
                <a:gd name="connsiteX44" fmla="*/ 5306743 w 5400983"/>
                <a:gd name="connsiteY44" fmla="*/ 3632112 h 4497671"/>
                <a:gd name="connsiteX45" fmla="*/ 5303759 w 5400983"/>
                <a:gd name="connsiteY45" fmla="*/ 3644106 h 4497671"/>
                <a:gd name="connsiteX46" fmla="*/ 5316853 w 5400983"/>
                <a:gd name="connsiteY46" fmla="*/ 3652797 h 4497671"/>
                <a:gd name="connsiteX47" fmla="*/ 5316674 w 5400983"/>
                <a:gd name="connsiteY47" fmla="*/ 3631499 h 4497671"/>
                <a:gd name="connsiteX48" fmla="*/ 5312703 w 5400983"/>
                <a:gd name="connsiteY48" fmla="*/ 3623524 h 4497671"/>
                <a:gd name="connsiteX49" fmla="*/ 5315811 w 5400983"/>
                <a:gd name="connsiteY49" fmla="*/ 3591380 h 4497671"/>
                <a:gd name="connsiteX50" fmla="*/ 5287419 w 5400983"/>
                <a:gd name="connsiteY50" fmla="*/ 3615483 h 4497671"/>
                <a:gd name="connsiteX51" fmla="*/ 5288347 w 5400983"/>
                <a:gd name="connsiteY51" fmla="*/ 3615367 h 4497671"/>
                <a:gd name="connsiteX52" fmla="*/ 5315811 w 5400983"/>
                <a:gd name="connsiteY52" fmla="*/ 3591380 h 4497671"/>
                <a:gd name="connsiteX53" fmla="*/ 5279627 w 5400983"/>
                <a:gd name="connsiteY53" fmla="*/ 3577880 h 4497671"/>
                <a:gd name="connsiteX54" fmla="*/ 5260419 w 5400983"/>
                <a:gd name="connsiteY54" fmla="*/ 3582805 h 4497671"/>
                <a:gd name="connsiteX55" fmla="*/ 5266561 w 5400983"/>
                <a:gd name="connsiteY55" fmla="*/ 3592307 h 4497671"/>
                <a:gd name="connsiteX56" fmla="*/ 5267488 w 5400983"/>
                <a:gd name="connsiteY56" fmla="*/ 3592191 h 4497671"/>
                <a:gd name="connsiteX57" fmla="*/ 5297269 w 5400983"/>
                <a:gd name="connsiteY57" fmla="*/ 3588599 h 4497671"/>
                <a:gd name="connsiteX58" fmla="*/ 5279627 w 5400983"/>
                <a:gd name="connsiteY58" fmla="*/ 3577880 h 4497671"/>
                <a:gd name="connsiteX59" fmla="*/ 5116843 w 5400983"/>
                <a:gd name="connsiteY59" fmla="*/ 3027040 h 4497671"/>
                <a:gd name="connsiteX60" fmla="*/ 5116495 w 5400983"/>
                <a:gd name="connsiteY60" fmla="*/ 3027503 h 4497671"/>
                <a:gd name="connsiteX61" fmla="*/ 5116143 w 5400983"/>
                <a:gd name="connsiteY61" fmla="*/ 3027234 h 4497671"/>
                <a:gd name="connsiteX62" fmla="*/ 5117866 w 5400983"/>
                <a:gd name="connsiteY62" fmla="*/ 3016934 h 4497671"/>
                <a:gd name="connsiteX63" fmla="*/ 5110121 w 5400983"/>
                <a:gd name="connsiteY63" fmla="*/ 3022636 h 4497671"/>
                <a:gd name="connsiteX64" fmla="*/ 5116143 w 5400983"/>
                <a:gd name="connsiteY64" fmla="*/ 3027234 h 4497671"/>
                <a:gd name="connsiteX65" fmla="*/ 5109397 w 5400983"/>
                <a:gd name="connsiteY65" fmla="*/ 3029111 h 4497671"/>
                <a:gd name="connsiteX66" fmla="*/ 5105255 w 5400983"/>
                <a:gd name="connsiteY66" fmla="*/ 3033529 h 4497671"/>
                <a:gd name="connsiteX67" fmla="*/ 5141641 w 5400983"/>
                <a:gd name="connsiteY67" fmla="*/ 3034224 h 4497671"/>
                <a:gd name="connsiteX68" fmla="*/ 5117866 w 5400983"/>
                <a:gd name="connsiteY68" fmla="*/ 3016934 h 4497671"/>
                <a:gd name="connsiteX69" fmla="*/ 5062379 w 5400983"/>
                <a:gd name="connsiteY69" fmla="*/ 2977442 h 4497671"/>
                <a:gd name="connsiteX70" fmla="*/ 5062379 w 5400983"/>
                <a:gd name="connsiteY70" fmla="*/ 2978138 h 4497671"/>
                <a:gd name="connsiteX71" fmla="*/ 5064432 w 5400983"/>
                <a:gd name="connsiteY71" fmla="*/ 2978137 h 4497671"/>
                <a:gd name="connsiteX72" fmla="*/ 5111498 w 5400983"/>
                <a:gd name="connsiteY72" fmla="*/ 2994071 h 4497671"/>
                <a:gd name="connsiteX73" fmla="*/ 5162616 w 5400983"/>
                <a:gd name="connsiteY73" fmla="*/ 3006181 h 4497671"/>
                <a:gd name="connsiteX74" fmla="*/ 5085504 w 5400983"/>
                <a:gd name="connsiteY74" fmla="*/ 2978136 h 4497671"/>
                <a:gd name="connsiteX75" fmla="*/ 5064432 w 5400983"/>
                <a:gd name="connsiteY75" fmla="*/ 2978137 h 4497671"/>
                <a:gd name="connsiteX76" fmla="*/ 5056817 w 5400983"/>
                <a:gd name="connsiteY76" fmla="*/ 2881145 h 4497671"/>
                <a:gd name="connsiteX77" fmla="*/ 5057280 w 5400983"/>
                <a:gd name="connsiteY77" fmla="*/ 2881145 h 4497671"/>
                <a:gd name="connsiteX78" fmla="*/ 5056854 w 5400983"/>
                <a:gd name="connsiteY78" fmla="*/ 2881242 h 4497671"/>
                <a:gd name="connsiteX79" fmla="*/ 5098765 w 5400983"/>
                <a:gd name="connsiteY79" fmla="*/ 2845571 h 4497671"/>
                <a:gd name="connsiteX80" fmla="*/ 5098997 w 5400983"/>
                <a:gd name="connsiteY80" fmla="*/ 2845571 h 4497671"/>
                <a:gd name="connsiteX81" fmla="*/ 5106413 w 5400983"/>
                <a:gd name="connsiteY81" fmla="*/ 2890649 h 4497671"/>
                <a:gd name="connsiteX82" fmla="*/ 5098765 w 5400983"/>
                <a:gd name="connsiteY82" fmla="*/ 2845571 h 4497671"/>
                <a:gd name="connsiteX83" fmla="*/ 5110121 w 5400983"/>
                <a:gd name="connsiteY83" fmla="*/ 2637449 h 4497671"/>
                <a:gd name="connsiteX84" fmla="*/ 5102357 w 5400983"/>
                <a:gd name="connsiteY84" fmla="*/ 2659350 h 4497671"/>
                <a:gd name="connsiteX85" fmla="*/ 5115105 w 5400983"/>
                <a:gd name="connsiteY85" fmla="*/ 2667578 h 4497671"/>
                <a:gd name="connsiteX86" fmla="*/ 5110353 w 5400983"/>
                <a:gd name="connsiteY86" fmla="*/ 2637797 h 4497671"/>
                <a:gd name="connsiteX87" fmla="*/ 5110701 w 5400983"/>
                <a:gd name="connsiteY87" fmla="*/ 2606393 h 4497671"/>
                <a:gd name="connsiteX88" fmla="*/ 5091639 w 5400983"/>
                <a:gd name="connsiteY88" fmla="*/ 2614345 h 4497671"/>
                <a:gd name="connsiteX89" fmla="*/ 5087440 w 5400983"/>
                <a:gd name="connsiteY89" fmla="*/ 2630417 h 4497671"/>
                <a:gd name="connsiteX90" fmla="*/ 5086250 w 5400983"/>
                <a:gd name="connsiteY90" fmla="*/ 2631075 h 4497671"/>
                <a:gd name="connsiteX91" fmla="*/ 5087177 w 5400983"/>
                <a:gd name="connsiteY91" fmla="*/ 2631423 h 4497671"/>
                <a:gd name="connsiteX92" fmla="*/ 5087440 w 5400983"/>
                <a:gd name="connsiteY92" fmla="*/ 2630417 h 4497671"/>
                <a:gd name="connsiteX93" fmla="*/ 5103299 w 5400983"/>
                <a:gd name="connsiteY93" fmla="*/ 2621646 h 4497671"/>
                <a:gd name="connsiteX94" fmla="*/ 5110701 w 5400983"/>
                <a:gd name="connsiteY94" fmla="*/ 2606393 h 4497671"/>
                <a:gd name="connsiteX95" fmla="*/ 5076125 w 5400983"/>
                <a:gd name="connsiteY95" fmla="*/ 2594138 h 4497671"/>
                <a:gd name="connsiteX96" fmla="*/ 5058439 w 5400983"/>
                <a:gd name="connsiteY96" fmla="*/ 2599556 h 4497671"/>
                <a:gd name="connsiteX97" fmla="*/ 5065786 w 5400983"/>
                <a:gd name="connsiteY97" fmla="*/ 2608684 h 4497671"/>
                <a:gd name="connsiteX98" fmla="*/ 5065623 w 5400983"/>
                <a:gd name="connsiteY98" fmla="*/ 2608710 h 4497671"/>
                <a:gd name="connsiteX99" fmla="*/ 5066087 w 5400983"/>
                <a:gd name="connsiteY99" fmla="*/ 2609058 h 4497671"/>
                <a:gd name="connsiteX100" fmla="*/ 5065786 w 5400983"/>
                <a:gd name="connsiteY100" fmla="*/ 2608684 h 4497671"/>
                <a:gd name="connsiteX101" fmla="*/ 5093203 w 5400983"/>
                <a:gd name="connsiteY101" fmla="*/ 2604191 h 4497671"/>
                <a:gd name="connsiteX102" fmla="*/ 5076125 w 5400983"/>
                <a:gd name="connsiteY102" fmla="*/ 2594138 h 4497671"/>
                <a:gd name="connsiteX103" fmla="*/ 4895163 w 5400983"/>
                <a:gd name="connsiteY103" fmla="*/ 2049816 h 4497671"/>
                <a:gd name="connsiteX104" fmla="*/ 4895626 w 5400983"/>
                <a:gd name="connsiteY104" fmla="*/ 2050164 h 4497671"/>
                <a:gd name="connsiteX105" fmla="*/ 4895100 w 5400983"/>
                <a:gd name="connsiteY105" fmla="*/ 2049837 h 4497671"/>
                <a:gd name="connsiteX106" fmla="*/ 4895709 w 5400983"/>
                <a:gd name="connsiteY106" fmla="*/ 2040064 h 4497671"/>
                <a:gd name="connsiteX107" fmla="*/ 4888905 w 5400983"/>
                <a:gd name="connsiteY107" fmla="*/ 2045992 h 4497671"/>
                <a:gd name="connsiteX108" fmla="*/ 4895100 w 5400983"/>
                <a:gd name="connsiteY108" fmla="*/ 2049837 h 4497671"/>
                <a:gd name="connsiteX109" fmla="*/ 4888340 w 5400983"/>
                <a:gd name="connsiteY109" fmla="*/ 2052105 h 4497671"/>
                <a:gd name="connsiteX110" fmla="*/ 4885081 w 5400983"/>
                <a:gd name="connsiteY110" fmla="*/ 2056653 h 4497671"/>
                <a:gd name="connsiteX111" fmla="*/ 4918686 w 5400983"/>
                <a:gd name="connsiteY111" fmla="*/ 2056653 h 4497671"/>
                <a:gd name="connsiteX112" fmla="*/ 4895709 w 5400983"/>
                <a:gd name="connsiteY112" fmla="*/ 2040064 h 4497671"/>
                <a:gd name="connsiteX113" fmla="*/ 4864251 w 5400983"/>
                <a:gd name="connsiteY113" fmla="*/ 2001776 h 4497671"/>
                <a:gd name="connsiteX114" fmla="*/ 4842900 w 5400983"/>
                <a:gd name="connsiteY114" fmla="*/ 2002189 h 4497671"/>
                <a:gd name="connsiteX115" fmla="*/ 4936995 w 5400983"/>
                <a:gd name="connsiteY115" fmla="*/ 2027915 h 4497671"/>
                <a:gd name="connsiteX116" fmla="*/ 4864251 w 5400983"/>
                <a:gd name="connsiteY116" fmla="*/ 2001776 h 4497671"/>
                <a:gd name="connsiteX117" fmla="*/ 4632798 w 5400983"/>
                <a:gd name="connsiteY117" fmla="*/ 1973413 h 4497671"/>
                <a:gd name="connsiteX118" fmla="*/ 4613490 w 5400983"/>
                <a:gd name="connsiteY118" fmla="*/ 1977938 h 4497671"/>
                <a:gd name="connsiteX119" fmla="*/ 4630141 w 5400983"/>
                <a:gd name="connsiteY119" fmla="*/ 1980403 h 4497671"/>
                <a:gd name="connsiteX120" fmla="*/ 4634473 w 5400983"/>
                <a:gd name="connsiteY120" fmla="*/ 1975362 h 4497671"/>
                <a:gd name="connsiteX121" fmla="*/ 4755294 w 5400983"/>
                <a:gd name="connsiteY121" fmla="*/ 1913424 h 4497671"/>
                <a:gd name="connsiteX122" fmla="*/ 4701873 w 5400983"/>
                <a:gd name="connsiteY122" fmla="*/ 1926982 h 4497671"/>
                <a:gd name="connsiteX123" fmla="*/ 4701409 w 5400983"/>
                <a:gd name="connsiteY123" fmla="*/ 1926982 h 4497671"/>
                <a:gd name="connsiteX124" fmla="*/ 4755294 w 5400983"/>
                <a:gd name="connsiteY124" fmla="*/ 1913424 h 4497671"/>
                <a:gd name="connsiteX125" fmla="*/ 4832521 w 5400983"/>
                <a:gd name="connsiteY125" fmla="*/ 1906124 h 4497671"/>
                <a:gd name="connsiteX126" fmla="*/ 4836920 w 5400983"/>
                <a:gd name="connsiteY126" fmla="*/ 1916321 h 4497671"/>
                <a:gd name="connsiteX127" fmla="*/ 4780324 w 5400983"/>
                <a:gd name="connsiteY127" fmla="*/ 1929879 h 4497671"/>
                <a:gd name="connsiteX128" fmla="*/ 4806977 w 5400983"/>
                <a:gd name="connsiteY128" fmla="*/ 1913294 h 4497671"/>
                <a:gd name="connsiteX129" fmla="*/ 4832471 w 5400983"/>
                <a:gd name="connsiteY129" fmla="*/ 1906008 h 4497671"/>
                <a:gd name="connsiteX130" fmla="*/ 4832934 w 5400983"/>
                <a:gd name="connsiteY130" fmla="*/ 1906008 h 4497671"/>
                <a:gd name="connsiteX131" fmla="*/ 4832521 w 5400983"/>
                <a:gd name="connsiteY131" fmla="*/ 1906124 h 4497671"/>
                <a:gd name="connsiteX132" fmla="*/ 4675104 w 5400983"/>
                <a:gd name="connsiteY132" fmla="*/ 1895462 h 4497671"/>
                <a:gd name="connsiteX133" fmla="*/ 4663516 w 5400983"/>
                <a:gd name="connsiteY133" fmla="*/ 1915625 h 4497671"/>
                <a:gd name="connsiteX134" fmla="*/ 4674061 w 5400983"/>
                <a:gd name="connsiteY134" fmla="*/ 1925938 h 4497671"/>
                <a:gd name="connsiteX135" fmla="*/ 4675104 w 5400983"/>
                <a:gd name="connsiteY135" fmla="*/ 1895462 h 4497671"/>
                <a:gd name="connsiteX136" fmla="*/ 4681245 w 5400983"/>
                <a:gd name="connsiteY136" fmla="*/ 1865101 h 4497671"/>
                <a:gd name="connsiteX137" fmla="*/ 4653782 w 5400983"/>
                <a:gd name="connsiteY137" fmla="*/ 1884917 h 4497671"/>
                <a:gd name="connsiteX138" fmla="*/ 4681245 w 5400983"/>
                <a:gd name="connsiteY138" fmla="*/ 1865101 h 4497671"/>
                <a:gd name="connsiteX139" fmla="*/ 4638902 w 5400983"/>
                <a:gd name="connsiteY139" fmla="*/ 1845805 h 4497671"/>
                <a:gd name="connsiteX140" fmla="*/ 4632923 w 5400983"/>
                <a:gd name="connsiteY140" fmla="*/ 1848993 h 4497671"/>
                <a:gd name="connsiteX141" fmla="*/ 4638138 w 5400983"/>
                <a:gd name="connsiteY141" fmla="*/ 1859191 h 4497671"/>
                <a:gd name="connsiteX142" fmla="*/ 4665139 w 5400983"/>
                <a:gd name="connsiteY142" fmla="*/ 1859770 h 4497671"/>
                <a:gd name="connsiteX143" fmla="*/ 4650682 w 5400983"/>
                <a:gd name="connsiteY143" fmla="*/ 1846690 h 4497671"/>
                <a:gd name="connsiteX144" fmla="*/ 4638902 w 5400983"/>
                <a:gd name="connsiteY144" fmla="*/ 1845805 h 4497671"/>
                <a:gd name="connsiteX145" fmla="*/ 745738 w 5400983"/>
                <a:gd name="connsiteY145" fmla="*/ 1509741 h 4497671"/>
                <a:gd name="connsiteX146" fmla="*/ 644645 w 5400983"/>
                <a:gd name="connsiteY146" fmla="*/ 1512474 h 4497671"/>
                <a:gd name="connsiteX147" fmla="*/ 609880 w 5400983"/>
                <a:gd name="connsiteY147" fmla="*/ 1530204 h 4497671"/>
                <a:gd name="connsiteX148" fmla="*/ 611051 w 5400983"/>
                <a:gd name="connsiteY148" fmla="*/ 1531900 h 4497671"/>
                <a:gd name="connsiteX149" fmla="*/ 699748 w 5400983"/>
                <a:gd name="connsiteY149" fmla="*/ 1520833 h 4497671"/>
                <a:gd name="connsiteX150" fmla="*/ 4572636 w 5400983"/>
                <a:gd name="connsiteY150" fmla="*/ 1269002 h 4497671"/>
                <a:gd name="connsiteX151" fmla="*/ 4564669 w 5400983"/>
                <a:gd name="connsiteY151" fmla="*/ 1273644 h 4497671"/>
                <a:gd name="connsiteX152" fmla="*/ 4570463 w 5400983"/>
                <a:gd name="connsiteY152" fmla="*/ 1278859 h 4497671"/>
                <a:gd name="connsiteX153" fmla="*/ 4558875 w 5400983"/>
                <a:gd name="connsiteY153" fmla="*/ 1283726 h 4497671"/>
                <a:gd name="connsiteX154" fmla="*/ 4592713 w 5400983"/>
                <a:gd name="connsiteY154" fmla="*/ 1289404 h 4497671"/>
                <a:gd name="connsiteX155" fmla="*/ 4572636 w 5400983"/>
                <a:gd name="connsiteY155" fmla="*/ 1269002 h 4497671"/>
                <a:gd name="connsiteX156" fmla="*/ 4525617 w 5400983"/>
                <a:gd name="connsiteY156" fmla="*/ 1222193 h 4497671"/>
                <a:gd name="connsiteX157" fmla="*/ 4615773 w 5400983"/>
                <a:gd name="connsiteY157" fmla="*/ 1264374 h 4497671"/>
                <a:gd name="connsiteX158" fmla="*/ 4525733 w 5400983"/>
                <a:gd name="connsiteY158" fmla="*/ 1222193 h 4497671"/>
                <a:gd name="connsiteX159" fmla="*/ 4377897 w 5400983"/>
                <a:gd name="connsiteY159" fmla="*/ 1168177 h 4497671"/>
                <a:gd name="connsiteX160" fmla="*/ 4349542 w 5400983"/>
                <a:gd name="connsiteY160" fmla="*/ 1172198 h 4497671"/>
                <a:gd name="connsiteX161" fmla="*/ 4328505 w 5400983"/>
                <a:gd name="connsiteY161" fmla="*/ 1177342 h 4497671"/>
                <a:gd name="connsiteX162" fmla="*/ 4338512 w 5400983"/>
                <a:gd name="connsiteY162" fmla="*/ 1178530 h 4497671"/>
                <a:gd name="connsiteX163" fmla="*/ 4411208 w 5400983"/>
                <a:gd name="connsiteY163" fmla="*/ 1169367 h 4497671"/>
                <a:gd name="connsiteX164" fmla="*/ 4404904 w 5400983"/>
                <a:gd name="connsiteY164" fmla="*/ 1169088 h 4497671"/>
                <a:gd name="connsiteX165" fmla="*/ 4377897 w 5400983"/>
                <a:gd name="connsiteY165" fmla="*/ 1168177 h 4497671"/>
                <a:gd name="connsiteX166" fmla="*/ 4809063 w 5400983"/>
                <a:gd name="connsiteY166" fmla="*/ 1032958 h 4497671"/>
                <a:gd name="connsiteX167" fmla="*/ 4813003 w 5400983"/>
                <a:gd name="connsiteY167" fmla="*/ 1078499 h 4497671"/>
                <a:gd name="connsiteX168" fmla="*/ 4809063 w 5400983"/>
                <a:gd name="connsiteY168" fmla="*/ 1032958 h 4497671"/>
                <a:gd name="connsiteX169" fmla="*/ 4838265 w 5400983"/>
                <a:gd name="connsiteY169" fmla="*/ 826342 h 4497671"/>
                <a:gd name="connsiteX170" fmla="*/ 4828183 w 5400983"/>
                <a:gd name="connsiteY170" fmla="*/ 847664 h 4497671"/>
                <a:gd name="connsiteX171" fmla="*/ 4841046 w 5400983"/>
                <a:gd name="connsiteY171" fmla="*/ 856703 h 4497671"/>
                <a:gd name="connsiteX172" fmla="*/ 4838265 w 5400983"/>
                <a:gd name="connsiteY172" fmla="*/ 826342 h 4497671"/>
                <a:gd name="connsiteX173" fmla="*/ 4841625 w 5400983"/>
                <a:gd name="connsiteY173" fmla="*/ 795170 h 4497671"/>
                <a:gd name="connsiteX174" fmla="*/ 4813582 w 5400983"/>
                <a:gd name="connsiteY174" fmla="*/ 818346 h 4497671"/>
                <a:gd name="connsiteX175" fmla="*/ 4841625 w 5400983"/>
                <a:gd name="connsiteY175" fmla="*/ 795170 h 4497671"/>
                <a:gd name="connsiteX176" fmla="*/ 4805890 w 5400983"/>
                <a:gd name="connsiteY176" fmla="*/ 780627 h 4497671"/>
                <a:gd name="connsiteX177" fmla="*/ 4786581 w 5400983"/>
                <a:gd name="connsiteY177" fmla="*/ 784973 h 4497671"/>
                <a:gd name="connsiteX178" fmla="*/ 4793419 w 5400983"/>
                <a:gd name="connsiteY178" fmla="*/ 794591 h 4497671"/>
                <a:gd name="connsiteX179" fmla="*/ 4823200 w 5400983"/>
                <a:gd name="connsiteY179" fmla="*/ 791926 h 4497671"/>
                <a:gd name="connsiteX180" fmla="*/ 4805890 w 5400983"/>
                <a:gd name="connsiteY180" fmla="*/ 780627 h 4497671"/>
                <a:gd name="connsiteX181" fmla="*/ 918770 w 5400983"/>
                <a:gd name="connsiteY181" fmla="*/ 429137 h 4497671"/>
                <a:gd name="connsiteX182" fmla="*/ 814347 w 5400983"/>
                <a:gd name="connsiteY182" fmla="*/ 448413 h 4497671"/>
                <a:gd name="connsiteX183" fmla="*/ 788006 w 5400983"/>
                <a:gd name="connsiteY183" fmla="*/ 448031 h 4497671"/>
                <a:gd name="connsiteX184" fmla="*/ 785210 w 5400983"/>
                <a:gd name="connsiteY184" fmla="*/ 447759 h 4497671"/>
                <a:gd name="connsiteX185" fmla="*/ 785210 w 5400983"/>
                <a:gd name="connsiteY185" fmla="*/ 447991 h 4497671"/>
                <a:gd name="connsiteX186" fmla="*/ 788006 w 5400983"/>
                <a:gd name="connsiteY186" fmla="*/ 448031 h 4497671"/>
                <a:gd name="connsiteX187" fmla="*/ 819366 w 5400983"/>
                <a:gd name="connsiteY187" fmla="*/ 451085 h 4497671"/>
                <a:gd name="connsiteX188" fmla="*/ 957293 w 5400983"/>
                <a:gd name="connsiteY188" fmla="*/ 430145 h 4497671"/>
                <a:gd name="connsiteX189" fmla="*/ 918770 w 5400983"/>
                <a:gd name="connsiteY189" fmla="*/ 429137 h 4497671"/>
                <a:gd name="connsiteX190" fmla="*/ 666687 w 5400983"/>
                <a:gd name="connsiteY190" fmla="*/ 420808 h 4497671"/>
                <a:gd name="connsiteX191" fmla="*/ 666783 w 5400983"/>
                <a:gd name="connsiteY191" fmla="*/ 420947 h 4497671"/>
                <a:gd name="connsiteX192" fmla="*/ 640011 w 5400983"/>
                <a:gd name="connsiteY192" fmla="*/ 422844 h 4497671"/>
                <a:gd name="connsiteX193" fmla="*/ 666687 w 5400983"/>
                <a:gd name="connsiteY193" fmla="*/ 420808 h 4497671"/>
                <a:gd name="connsiteX194" fmla="*/ 1731654 w 5400983"/>
                <a:gd name="connsiteY194" fmla="*/ 356199 h 4497671"/>
                <a:gd name="connsiteX195" fmla="*/ 1688387 w 5400983"/>
                <a:gd name="connsiteY195" fmla="*/ 368496 h 4497671"/>
                <a:gd name="connsiteX196" fmla="*/ 1777268 w 5400983"/>
                <a:gd name="connsiteY196" fmla="*/ 356329 h 4497671"/>
                <a:gd name="connsiteX197" fmla="*/ 1731654 w 5400983"/>
                <a:gd name="connsiteY197" fmla="*/ 356199 h 4497671"/>
                <a:gd name="connsiteX198" fmla="*/ 1919569 w 5400983"/>
                <a:gd name="connsiteY198" fmla="*/ 339642 h 4497671"/>
                <a:gd name="connsiteX199" fmla="*/ 1855024 w 5400983"/>
                <a:gd name="connsiteY199" fmla="*/ 355054 h 4497671"/>
                <a:gd name="connsiteX200" fmla="*/ 1919569 w 5400983"/>
                <a:gd name="connsiteY200" fmla="*/ 339642 h 4497671"/>
                <a:gd name="connsiteX201" fmla="*/ 1433144 w 5400983"/>
                <a:gd name="connsiteY201" fmla="*/ 317219 h 4497671"/>
                <a:gd name="connsiteX202" fmla="*/ 1386285 w 5400983"/>
                <a:gd name="connsiteY202" fmla="*/ 331298 h 4497671"/>
                <a:gd name="connsiteX203" fmla="*/ 1386980 w 5400983"/>
                <a:gd name="connsiteY203" fmla="*/ 331183 h 4497671"/>
                <a:gd name="connsiteX204" fmla="*/ 1487565 w 5400983"/>
                <a:gd name="connsiteY204" fmla="*/ 318088 h 4497671"/>
                <a:gd name="connsiteX205" fmla="*/ 1433144 w 5400983"/>
                <a:gd name="connsiteY205" fmla="*/ 317219 h 4497671"/>
                <a:gd name="connsiteX206" fmla="*/ 1599042 w 5400983"/>
                <a:gd name="connsiteY206" fmla="*/ 289002 h 4497671"/>
                <a:gd name="connsiteX207" fmla="*/ 1522909 w 5400983"/>
                <a:gd name="connsiteY207" fmla="*/ 310324 h 4497671"/>
                <a:gd name="connsiteX208" fmla="*/ 1612948 w 5400983"/>
                <a:gd name="connsiteY208" fmla="*/ 313337 h 4497671"/>
                <a:gd name="connsiteX209" fmla="*/ 1037020 w 5400983"/>
                <a:gd name="connsiteY209" fmla="*/ 368149 h 4497671"/>
                <a:gd name="connsiteX210" fmla="*/ 680569 w 5400983"/>
                <a:gd name="connsiteY210" fmla="*/ 394454 h 4497671"/>
                <a:gd name="connsiteX211" fmla="*/ 757051 w 5400983"/>
                <a:gd name="connsiteY211" fmla="*/ 378694 h 4497671"/>
                <a:gd name="connsiteX212" fmla="*/ 555418 w 5400983"/>
                <a:gd name="connsiteY212" fmla="*/ 398278 h 4497671"/>
                <a:gd name="connsiteX213" fmla="*/ 616256 w 5400983"/>
                <a:gd name="connsiteY213" fmla="*/ 414269 h 4497671"/>
                <a:gd name="connsiteX214" fmla="*/ 413580 w 5400983"/>
                <a:gd name="connsiteY214" fmla="*/ 418325 h 4497671"/>
                <a:gd name="connsiteX215" fmla="*/ 1226137 w 5400983"/>
                <a:gd name="connsiteY215" fmla="*/ 338483 h 4497671"/>
                <a:gd name="connsiteX216" fmla="*/ 1219618 w 5400983"/>
                <a:gd name="connsiteY216" fmla="*/ 343282 h 4497671"/>
                <a:gd name="connsiteX217" fmla="*/ 1208639 w 5400983"/>
                <a:gd name="connsiteY217" fmla="*/ 344973 h 4497671"/>
                <a:gd name="connsiteX218" fmla="*/ 1207944 w 5400983"/>
                <a:gd name="connsiteY218" fmla="*/ 345088 h 4497671"/>
                <a:gd name="connsiteX219" fmla="*/ 1219170 w 5400983"/>
                <a:gd name="connsiteY219" fmla="*/ 343611 h 4497671"/>
                <a:gd name="connsiteX220" fmla="*/ 1219618 w 5400983"/>
                <a:gd name="connsiteY220" fmla="*/ 343282 h 4497671"/>
                <a:gd name="connsiteX221" fmla="*/ 1282660 w 5400983"/>
                <a:gd name="connsiteY221" fmla="*/ 333571 h 4497671"/>
                <a:gd name="connsiteX222" fmla="*/ 1599042 w 5400983"/>
                <a:gd name="connsiteY222" fmla="*/ 289002 h 4497671"/>
                <a:gd name="connsiteX223" fmla="*/ 1833340 w 5400983"/>
                <a:gd name="connsiteY223" fmla="*/ 286062 h 4497671"/>
                <a:gd name="connsiteX224" fmla="*/ 1873449 w 5400983"/>
                <a:gd name="connsiteY224" fmla="*/ 287264 h 4497671"/>
                <a:gd name="connsiteX225" fmla="*/ 1796967 w 5400983"/>
                <a:gd name="connsiteY225" fmla="*/ 303719 h 4497671"/>
                <a:gd name="connsiteX226" fmla="*/ 1833340 w 5400983"/>
                <a:gd name="connsiteY226" fmla="*/ 286062 h 4497671"/>
                <a:gd name="connsiteX227" fmla="*/ 1746211 w 5400983"/>
                <a:gd name="connsiteY227" fmla="*/ 266753 h 4497671"/>
                <a:gd name="connsiteX228" fmla="*/ 1693949 w 5400983"/>
                <a:gd name="connsiteY228" fmla="*/ 286221 h 4497671"/>
                <a:gd name="connsiteX229" fmla="*/ 1713649 w 5400983"/>
                <a:gd name="connsiteY229" fmla="*/ 310440 h 4497671"/>
                <a:gd name="connsiteX230" fmla="*/ 1713765 w 5400983"/>
                <a:gd name="connsiteY230" fmla="*/ 310324 h 4497671"/>
                <a:gd name="connsiteX231" fmla="*/ 1647944 w 5400983"/>
                <a:gd name="connsiteY231" fmla="*/ 310324 h 4497671"/>
                <a:gd name="connsiteX232" fmla="*/ 1677262 w 5400983"/>
                <a:gd name="connsiteY232" fmla="*/ 302792 h 4497671"/>
                <a:gd name="connsiteX233" fmla="*/ 1610746 w 5400983"/>
                <a:gd name="connsiteY233" fmla="*/ 292826 h 4497671"/>
                <a:gd name="connsiteX234" fmla="*/ 1746211 w 5400983"/>
                <a:gd name="connsiteY234" fmla="*/ 266753 h 4497671"/>
                <a:gd name="connsiteX235" fmla="*/ 2714905 w 5400983"/>
                <a:gd name="connsiteY235" fmla="*/ 247533 h 4497671"/>
                <a:gd name="connsiteX236" fmla="*/ 2697484 w 5400983"/>
                <a:gd name="connsiteY236" fmla="*/ 259791 h 4497671"/>
                <a:gd name="connsiteX237" fmla="*/ 2609177 w 5400983"/>
                <a:gd name="connsiteY237" fmla="*/ 271736 h 4497671"/>
                <a:gd name="connsiteX238" fmla="*/ 2684708 w 5400983"/>
                <a:gd name="connsiteY238" fmla="*/ 254397 h 4497671"/>
                <a:gd name="connsiteX239" fmla="*/ 2715093 w 5400983"/>
                <a:gd name="connsiteY239" fmla="*/ 247401 h 4497671"/>
                <a:gd name="connsiteX240" fmla="*/ 2714977 w 5400983"/>
                <a:gd name="connsiteY240" fmla="*/ 247517 h 4497671"/>
                <a:gd name="connsiteX241" fmla="*/ 2714905 w 5400983"/>
                <a:gd name="connsiteY241" fmla="*/ 247533 h 4497671"/>
                <a:gd name="connsiteX242" fmla="*/ 3193102 w 5400983"/>
                <a:gd name="connsiteY242" fmla="*/ 226658 h 4497671"/>
                <a:gd name="connsiteX243" fmla="*/ 3110595 w 5400983"/>
                <a:gd name="connsiteY243" fmla="*/ 244040 h 4497671"/>
                <a:gd name="connsiteX244" fmla="*/ 3193102 w 5400983"/>
                <a:gd name="connsiteY244" fmla="*/ 226658 h 4497671"/>
                <a:gd name="connsiteX245" fmla="*/ 2814403 w 5400983"/>
                <a:gd name="connsiteY245" fmla="*/ 218662 h 4497671"/>
                <a:gd name="connsiteX246" fmla="*/ 2827613 w 5400983"/>
                <a:gd name="connsiteY246" fmla="*/ 232684 h 4497671"/>
                <a:gd name="connsiteX247" fmla="*/ 2757041 w 5400983"/>
                <a:gd name="connsiteY247" fmla="*/ 249023 h 4497671"/>
                <a:gd name="connsiteX248" fmla="*/ 2768629 w 5400983"/>
                <a:gd name="connsiteY248" fmla="*/ 237435 h 4497671"/>
                <a:gd name="connsiteX249" fmla="*/ 2750436 w 5400983"/>
                <a:gd name="connsiteY249" fmla="*/ 233959 h 4497671"/>
                <a:gd name="connsiteX250" fmla="*/ 2814403 w 5400983"/>
                <a:gd name="connsiteY250" fmla="*/ 218662 h 4497671"/>
                <a:gd name="connsiteX251" fmla="*/ 4660342 w 5400983"/>
                <a:gd name="connsiteY251" fmla="*/ 215008 h 4497671"/>
                <a:gd name="connsiteX252" fmla="*/ 4652507 w 5400983"/>
                <a:gd name="connsiteY252" fmla="*/ 220516 h 4497671"/>
                <a:gd name="connsiteX253" fmla="*/ 4658997 w 5400983"/>
                <a:gd name="connsiteY253" fmla="*/ 225036 h 4497671"/>
                <a:gd name="connsiteX254" fmla="*/ 4647409 w 5400983"/>
                <a:gd name="connsiteY254" fmla="*/ 231177 h 4497671"/>
                <a:gd name="connsiteX255" fmla="*/ 4683563 w 5400983"/>
                <a:gd name="connsiteY255" fmla="*/ 233031 h 4497671"/>
                <a:gd name="connsiteX256" fmla="*/ 4660342 w 5400983"/>
                <a:gd name="connsiteY256" fmla="*/ 215008 h 4497671"/>
                <a:gd name="connsiteX257" fmla="*/ 3343674 w 5400983"/>
                <a:gd name="connsiteY257" fmla="*/ 205653 h 4497671"/>
                <a:gd name="connsiteX258" fmla="*/ 3276536 w 5400983"/>
                <a:gd name="connsiteY258" fmla="*/ 219358 h 4497671"/>
                <a:gd name="connsiteX259" fmla="*/ 3365533 w 5400983"/>
                <a:gd name="connsiteY259" fmla="*/ 206379 h 4497671"/>
                <a:gd name="connsiteX260" fmla="*/ 3343674 w 5400983"/>
                <a:gd name="connsiteY260" fmla="*/ 205653 h 4497671"/>
                <a:gd name="connsiteX261" fmla="*/ 4606387 w 5400983"/>
                <a:gd name="connsiteY261" fmla="*/ 173816 h 4497671"/>
                <a:gd name="connsiteX262" fmla="*/ 4705465 w 5400983"/>
                <a:gd name="connsiteY262" fmla="*/ 205800 h 4497671"/>
                <a:gd name="connsiteX263" fmla="*/ 4606387 w 5400983"/>
                <a:gd name="connsiteY263" fmla="*/ 173816 h 4497671"/>
                <a:gd name="connsiteX264" fmla="*/ 3140376 w 5400983"/>
                <a:gd name="connsiteY264" fmla="*/ 165009 h 4497671"/>
                <a:gd name="connsiteX265" fmla="*/ 3272712 w 5400983"/>
                <a:gd name="connsiteY265" fmla="*/ 168718 h 4497671"/>
                <a:gd name="connsiteX266" fmla="*/ 3219523 w 5400983"/>
                <a:gd name="connsiteY266" fmla="*/ 178452 h 4497671"/>
                <a:gd name="connsiteX267" fmla="*/ 3130178 w 5400983"/>
                <a:gd name="connsiteY267" fmla="*/ 186216 h 4497671"/>
                <a:gd name="connsiteX268" fmla="*/ 3140376 w 5400983"/>
                <a:gd name="connsiteY268" fmla="*/ 165009 h 4497671"/>
                <a:gd name="connsiteX269" fmla="*/ 4091759 w 5400983"/>
                <a:gd name="connsiteY269" fmla="*/ 137314 h 4497671"/>
                <a:gd name="connsiteX270" fmla="*/ 3962320 w 5400983"/>
                <a:gd name="connsiteY270" fmla="*/ 169297 h 4497671"/>
                <a:gd name="connsiteX271" fmla="*/ 3896731 w 5400983"/>
                <a:gd name="connsiteY271" fmla="*/ 175091 h 4497671"/>
                <a:gd name="connsiteX272" fmla="*/ 4005543 w 5400983"/>
                <a:gd name="connsiteY272" fmla="*/ 175670 h 4497671"/>
                <a:gd name="connsiteX273" fmla="*/ 4040308 w 5400983"/>
                <a:gd name="connsiteY273" fmla="*/ 167443 h 4497671"/>
                <a:gd name="connsiteX274" fmla="*/ 4015509 w 5400983"/>
                <a:gd name="connsiteY274" fmla="*/ 159447 h 4497671"/>
                <a:gd name="connsiteX275" fmla="*/ 4091759 w 5400983"/>
                <a:gd name="connsiteY275" fmla="*/ 137314 h 4497671"/>
                <a:gd name="connsiteX276" fmla="*/ 3363563 w 5400983"/>
                <a:gd name="connsiteY276" fmla="*/ 115065 h 4497671"/>
                <a:gd name="connsiteX277" fmla="*/ 3269583 w 5400983"/>
                <a:gd name="connsiteY277" fmla="*/ 138241 h 4497671"/>
                <a:gd name="connsiteX278" fmla="*/ 2517631 w 5400983"/>
                <a:gd name="connsiteY278" fmla="*/ 254122 h 4497671"/>
                <a:gd name="connsiteX279" fmla="*/ 3363563 w 5400983"/>
                <a:gd name="connsiteY279" fmla="*/ 115065 h 4497671"/>
                <a:gd name="connsiteX280" fmla="*/ 4077737 w 5400983"/>
                <a:gd name="connsiteY280" fmla="*/ 108112 h 4497671"/>
                <a:gd name="connsiteX281" fmla="*/ 4060703 w 5400983"/>
                <a:gd name="connsiteY281" fmla="*/ 119700 h 4497671"/>
                <a:gd name="connsiteX282" fmla="*/ 4024896 w 5400983"/>
                <a:gd name="connsiteY282" fmla="*/ 122945 h 4497671"/>
                <a:gd name="connsiteX283" fmla="*/ 4077737 w 5400983"/>
                <a:gd name="connsiteY283" fmla="*/ 108112 h 4497671"/>
                <a:gd name="connsiteX284" fmla="*/ 3649093 w 5400983"/>
                <a:gd name="connsiteY284" fmla="*/ 84704 h 4497671"/>
                <a:gd name="connsiteX285" fmla="*/ 3494972 w 5400983"/>
                <a:gd name="connsiteY285" fmla="*/ 108460 h 4497671"/>
                <a:gd name="connsiteX286" fmla="*/ 3613286 w 5400983"/>
                <a:gd name="connsiteY286" fmla="*/ 87833 h 4497671"/>
                <a:gd name="connsiteX287" fmla="*/ 4519939 w 5400983"/>
                <a:gd name="connsiteY287" fmla="*/ 79257 h 4497671"/>
                <a:gd name="connsiteX288" fmla="*/ 4460725 w 5400983"/>
                <a:gd name="connsiteY288" fmla="*/ 89571 h 4497671"/>
                <a:gd name="connsiteX289" fmla="*/ 4519939 w 5400983"/>
                <a:gd name="connsiteY289" fmla="*/ 79257 h 4497671"/>
                <a:gd name="connsiteX290" fmla="*/ 4603953 w 5400983"/>
                <a:gd name="connsiteY290" fmla="*/ 76940 h 4497671"/>
                <a:gd name="connsiteX291" fmla="*/ 4546013 w 5400983"/>
                <a:gd name="connsiteY291" fmla="*/ 97335 h 4497671"/>
                <a:gd name="connsiteX292" fmla="*/ 4603953 w 5400983"/>
                <a:gd name="connsiteY292" fmla="*/ 76940 h 4497671"/>
                <a:gd name="connsiteX293" fmla="*/ 4341474 w 5400983"/>
                <a:gd name="connsiteY293" fmla="*/ 28090 h 4497671"/>
                <a:gd name="connsiteX294" fmla="*/ 4371149 w 5400983"/>
                <a:gd name="connsiteY294" fmla="*/ 31398 h 4497671"/>
                <a:gd name="connsiteX295" fmla="*/ 4302199 w 5400983"/>
                <a:gd name="connsiteY295" fmla="*/ 68017 h 4497671"/>
                <a:gd name="connsiteX296" fmla="*/ 4405797 w 5400983"/>
                <a:gd name="connsiteY296" fmla="*/ 84356 h 4497671"/>
                <a:gd name="connsiteX297" fmla="*/ 4222241 w 5400983"/>
                <a:gd name="connsiteY297" fmla="*/ 115876 h 4497671"/>
                <a:gd name="connsiteX298" fmla="*/ 4235104 w 5400983"/>
                <a:gd name="connsiteY298" fmla="*/ 124799 h 4497671"/>
                <a:gd name="connsiteX299" fmla="*/ 4210769 w 5400983"/>
                <a:gd name="connsiteY299" fmla="*/ 122017 h 4497671"/>
                <a:gd name="connsiteX300" fmla="*/ 4201035 w 5400983"/>
                <a:gd name="connsiteY300" fmla="*/ 148323 h 4497671"/>
                <a:gd name="connsiteX301" fmla="*/ 4497457 w 5400983"/>
                <a:gd name="connsiteY301" fmla="*/ 101970 h 4497671"/>
                <a:gd name="connsiteX302" fmla="*/ 4432797 w 5400983"/>
                <a:gd name="connsiteY302" fmla="*/ 117962 h 4497671"/>
                <a:gd name="connsiteX303" fmla="*/ 4451105 w 5400983"/>
                <a:gd name="connsiteY303" fmla="*/ 121322 h 4497671"/>
                <a:gd name="connsiteX304" fmla="*/ 4302893 w 5400983"/>
                <a:gd name="connsiteY304" fmla="*/ 144498 h 4497671"/>
                <a:gd name="connsiteX305" fmla="*/ 4505685 w 5400983"/>
                <a:gd name="connsiteY305" fmla="*/ 126653 h 4497671"/>
                <a:gd name="connsiteX306" fmla="*/ 4487376 w 5400983"/>
                <a:gd name="connsiteY306" fmla="*/ 123176 h 4497671"/>
                <a:gd name="connsiteX307" fmla="*/ 4577763 w 5400983"/>
                <a:gd name="connsiteY307" fmla="*/ 125378 h 4497671"/>
                <a:gd name="connsiteX308" fmla="*/ 4524111 w 5400983"/>
                <a:gd name="connsiteY308" fmla="*/ 130129 h 4497671"/>
                <a:gd name="connsiteX309" fmla="*/ 4566755 w 5400983"/>
                <a:gd name="connsiteY309" fmla="*/ 136618 h 4497671"/>
                <a:gd name="connsiteX310" fmla="*/ 4664442 w 5400983"/>
                <a:gd name="connsiteY310" fmla="*/ 153421 h 4497671"/>
                <a:gd name="connsiteX311" fmla="*/ 4639180 w 5400983"/>
                <a:gd name="connsiteY311" fmla="*/ 140327 h 4497671"/>
                <a:gd name="connsiteX312" fmla="*/ 4585875 w 5400983"/>
                <a:gd name="connsiteY312" fmla="*/ 150176 h 4497671"/>
                <a:gd name="connsiteX313" fmla="*/ 4602909 w 5400983"/>
                <a:gd name="connsiteY313" fmla="*/ 138588 h 4497671"/>
                <a:gd name="connsiteX314" fmla="*/ 4590510 w 5400983"/>
                <a:gd name="connsiteY314" fmla="*/ 134649 h 4497671"/>
                <a:gd name="connsiteX315" fmla="*/ 4692833 w 5400983"/>
                <a:gd name="connsiteY315" fmla="*/ 135691 h 4497671"/>
                <a:gd name="connsiteX316" fmla="*/ 4677189 w 5400983"/>
                <a:gd name="connsiteY316" fmla="*/ 162576 h 4497671"/>
                <a:gd name="connsiteX317" fmla="*/ 4775572 w 5400983"/>
                <a:gd name="connsiteY317" fmla="*/ 255976 h 4497671"/>
                <a:gd name="connsiteX318" fmla="*/ 4681129 w 5400983"/>
                <a:gd name="connsiteY318" fmla="*/ 208117 h 4497671"/>
                <a:gd name="connsiteX319" fmla="*/ 4740229 w 5400983"/>
                <a:gd name="connsiteY319" fmla="*/ 264088 h 4497671"/>
                <a:gd name="connsiteX320" fmla="*/ 4729219 w 5400983"/>
                <a:gd name="connsiteY320" fmla="*/ 275676 h 4497671"/>
                <a:gd name="connsiteX321" fmla="*/ 4698975 w 5400983"/>
                <a:gd name="connsiteY321" fmla="*/ 273242 h 4497671"/>
                <a:gd name="connsiteX322" fmla="*/ 4673365 w 5400983"/>
                <a:gd name="connsiteY322" fmla="*/ 255049 h 4497671"/>
                <a:gd name="connsiteX323" fmla="*/ 4718211 w 5400983"/>
                <a:gd name="connsiteY323" fmla="*/ 286800 h 4497671"/>
                <a:gd name="connsiteX324" fmla="*/ 4709404 w 5400983"/>
                <a:gd name="connsiteY324" fmla="*/ 323303 h 4497671"/>
                <a:gd name="connsiteX325" fmla="*/ 4663979 w 5400983"/>
                <a:gd name="connsiteY325" fmla="*/ 286453 h 4497671"/>
                <a:gd name="connsiteX326" fmla="*/ 4679623 w 5400983"/>
                <a:gd name="connsiteY326" fmla="*/ 325968 h 4497671"/>
                <a:gd name="connsiteX327" fmla="*/ 4709404 w 5400983"/>
                <a:gd name="connsiteY327" fmla="*/ 323303 h 4497671"/>
                <a:gd name="connsiteX328" fmla="*/ 4750079 w 5400983"/>
                <a:gd name="connsiteY328" fmla="*/ 375797 h 4497671"/>
                <a:gd name="connsiteX329" fmla="*/ 4758769 w 5400983"/>
                <a:gd name="connsiteY329" fmla="*/ 405694 h 4497671"/>
                <a:gd name="connsiteX330" fmla="*/ 4736173 w 5400983"/>
                <a:gd name="connsiteY330" fmla="*/ 422960 h 4497671"/>
                <a:gd name="connsiteX331" fmla="*/ 4783336 w 5400983"/>
                <a:gd name="connsiteY331" fmla="*/ 479974 h 4497671"/>
                <a:gd name="connsiteX332" fmla="*/ 4760160 w 5400983"/>
                <a:gd name="connsiteY332" fmla="*/ 491562 h 4497671"/>
                <a:gd name="connsiteX333" fmla="*/ 4782177 w 5400983"/>
                <a:gd name="connsiteY333" fmla="*/ 535597 h 4497671"/>
                <a:gd name="connsiteX334" fmla="*/ 4741271 w 5400983"/>
                <a:gd name="connsiteY334" fmla="*/ 549387 h 4497671"/>
                <a:gd name="connsiteX335" fmla="*/ 4779281 w 5400983"/>
                <a:gd name="connsiteY335" fmla="*/ 571520 h 4497671"/>
                <a:gd name="connsiteX336" fmla="*/ 4794809 w 5400983"/>
                <a:gd name="connsiteY336" fmla="*/ 610920 h 4497671"/>
                <a:gd name="connsiteX337" fmla="*/ 4842551 w 5400983"/>
                <a:gd name="connsiteY337" fmla="*/ 606748 h 4497671"/>
                <a:gd name="connsiteX338" fmla="*/ 4807787 w 5400983"/>
                <a:gd name="connsiteY338" fmla="*/ 619958 h 4497671"/>
                <a:gd name="connsiteX339" fmla="*/ 4845449 w 5400983"/>
                <a:gd name="connsiteY339" fmla="*/ 637109 h 4497671"/>
                <a:gd name="connsiteX340" fmla="*/ 4817405 w 5400983"/>
                <a:gd name="connsiteY340" fmla="*/ 660285 h 4497671"/>
                <a:gd name="connsiteX341" fmla="*/ 4911964 w 5400983"/>
                <a:gd name="connsiteY341" fmla="*/ 779411 h 4497671"/>
                <a:gd name="connsiteX342" fmla="*/ 4926680 w 5400983"/>
                <a:gd name="connsiteY342" fmla="*/ 808728 h 4497671"/>
                <a:gd name="connsiteX343" fmla="*/ 4884963 w 5400983"/>
                <a:gd name="connsiteY343" fmla="*/ 812437 h 4497671"/>
                <a:gd name="connsiteX344" fmla="*/ 4910573 w 5400983"/>
                <a:gd name="connsiteY344" fmla="*/ 830514 h 4497671"/>
                <a:gd name="connsiteX345" fmla="*/ 4880327 w 5400983"/>
                <a:gd name="connsiteY345" fmla="*/ 828197 h 4497671"/>
                <a:gd name="connsiteX346" fmla="*/ 4859123 w 5400983"/>
                <a:gd name="connsiteY346" fmla="*/ 860527 h 4497671"/>
                <a:gd name="connsiteX347" fmla="*/ 4766417 w 5400983"/>
                <a:gd name="connsiteY347" fmla="*/ 904446 h 4497671"/>
                <a:gd name="connsiteX348" fmla="*/ 4797589 w 5400983"/>
                <a:gd name="connsiteY348" fmla="*/ 916961 h 4497671"/>
                <a:gd name="connsiteX349" fmla="*/ 4802275 w 5400983"/>
                <a:gd name="connsiteY349" fmla="*/ 914183 h 4497671"/>
                <a:gd name="connsiteX350" fmla="*/ 4801776 w 5400983"/>
                <a:gd name="connsiteY350" fmla="*/ 908758 h 4497671"/>
                <a:gd name="connsiteX351" fmla="*/ 4796663 w 5400983"/>
                <a:gd name="connsiteY351" fmla="*/ 906880 h 4497671"/>
                <a:gd name="connsiteX352" fmla="*/ 4823663 w 5400983"/>
                <a:gd name="connsiteY352" fmla="*/ 940137 h 4497671"/>
                <a:gd name="connsiteX353" fmla="*/ 4866306 w 5400983"/>
                <a:gd name="connsiteY353" fmla="*/ 946627 h 4497671"/>
                <a:gd name="connsiteX354" fmla="*/ 4830499 w 5400983"/>
                <a:gd name="connsiteY354" fmla="*/ 949756 h 4497671"/>
                <a:gd name="connsiteX355" fmla="*/ 4814855 w 5400983"/>
                <a:gd name="connsiteY355" fmla="*/ 976640 h 4497671"/>
                <a:gd name="connsiteX356" fmla="*/ 4823546 w 5400983"/>
                <a:gd name="connsiteY356" fmla="*/ 1006537 h 4497671"/>
                <a:gd name="connsiteX357" fmla="*/ 4848229 w 5400983"/>
                <a:gd name="connsiteY357" fmla="*/ 1014533 h 4497671"/>
                <a:gd name="connsiteX358" fmla="*/ 4752859 w 5400983"/>
                <a:gd name="connsiteY358" fmla="*/ 1022876 h 4497671"/>
                <a:gd name="connsiteX359" fmla="*/ 4747760 w 5400983"/>
                <a:gd name="connsiteY359" fmla="*/ 1033538 h 4497671"/>
                <a:gd name="connsiteX360" fmla="*/ 4755871 w 5400983"/>
                <a:gd name="connsiteY360" fmla="*/ 1058336 h 4497671"/>
                <a:gd name="connsiteX361" fmla="*/ 4732695 w 5400983"/>
                <a:gd name="connsiteY361" fmla="*/ 1070619 h 4497671"/>
                <a:gd name="connsiteX362" fmla="*/ 4758653 w 5400983"/>
                <a:gd name="connsiteY362" fmla="*/ 1093796 h 4497671"/>
                <a:gd name="connsiteX363" fmla="*/ 4655635 w 5400983"/>
                <a:gd name="connsiteY363" fmla="*/ 1082208 h 4497671"/>
                <a:gd name="connsiteX364" fmla="*/ 4672089 w 5400983"/>
                <a:gd name="connsiteY364" fmla="*/ 1065521 h 4497671"/>
                <a:gd name="connsiteX365" fmla="*/ 4548568 w 5400983"/>
                <a:gd name="connsiteY365" fmla="*/ 1130916 h 4497671"/>
                <a:gd name="connsiteX366" fmla="*/ 4534483 w 5400983"/>
                <a:gd name="connsiteY366" fmla="*/ 1135390 h 4497671"/>
                <a:gd name="connsiteX367" fmla="*/ 4534667 w 5400983"/>
                <a:gd name="connsiteY367" fmla="*/ 1136182 h 4497671"/>
                <a:gd name="connsiteX368" fmla="*/ 4521804 w 5400983"/>
                <a:gd name="connsiteY368" fmla="*/ 1139418 h 4497671"/>
                <a:gd name="connsiteX369" fmla="*/ 4499079 w 5400983"/>
                <a:gd name="connsiteY369" fmla="*/ 1146637 h 4497671"/>
                <a:gd name="connsiteX370" fmla="*/ 4495003 w 5400983"/>
                <a:gd name="connsiteY370" fmla="*/ 1139891 h 4497671"/>
                <a:gd name="connsiteX371" fmla="*/ 4476907 w 5400983"/>
                <a:gd name="connsiteY371" fmla="*/ 1139707 h 4497671"/>
                <a:gd name="connsiteX372" fmla="*/ 4473600 w 5400983"/>
                <a:gd name="connsiteY372" fmla="*/ 1140365 h 4497671"/>
                <a:gd name="connsiteX373" fmla="*/ 4460065 w 5400983"/>
                <a:gd name="connsiteY373" fmla="*/ 1150127 h 4497671"/>
                <a:gd name="connsiteX374" fmla="*/ 4460782 w 5400983"/>
                <a:gd name="connsiteY374" fmla="*/ 1150173 h 4497671"/>
                <a:gd name="connsiteX375" fmla="*/ 4503485 w 5400983"/>
                <a:gd name="connsiteY375" fmla="*/ 1171669 h 4497671"/>
                <a:gd name="connsiteX376" fmla="*/ 4452265 w 5400983"/>
                <a:gd name="connsiteY376" fmla="*/ 1171669 h 4497671"/>
                <a:gd name="connsiteX377" fmla="*/ 4492011 w 5400983"/>
                <a:gd name="connsiteY377" fmla="*/ 1181867 h 4497671"/>
                <a:gd name="connsiteX378" fmla="*/ 4582746 w 5400983"/>
                <a:gd name="connsiteY378" fmla="*/ 1208867 h 4497671"/>
                <a:gd name="connsiteX379" fmla="*/ 4560265 w 5400983"/>
                <a:gd name="connsiteY379" fmla="*/ 1193223 h 4497671"/>
                <a:gd name="connsiteX380" fmla="*/ 4508929 w 5400983"/>
                <a:gd name="connsiteY380" fmla="*/ 1197395 h 4497671"/>
                <a:gd name="connsiteX381" fmla="*/ 4526080 w 5400983"/>
                <a:gd name="connsiteY381" fmla="*/ 1187545 h 4497671"/>
                <a:gd name="connsiteX382" fmla="*/ 4514492 w 5400983"/>
                <a:gd name="connsiteY382" fmla="*/ 1182330 h 4497671"/>
                <a:gd name="connsiteX383" fmla="*/ 4611253 w 5400983"/>
                <a:gd name="connsiteY383" fmla="*/ 1193918 h 4497671"/>
                <a:gd name="connsiteX384" fmla="*/ 4593755 w 5400983"/>
                <a:gd name="connsiteY384" fmla="*/ 1218948 h 4497671"/>
                <a:gd name="connsiteX385" fmla="*/ 4676725 w 5400983"/>
                <a:gd name="connsiteY385" fmla="*/ 1322083 h 4497671"/>
                <a:gd name="connsiteX386" fmla="*/ 4593059 w 5400983"/>
                <a:gd name="connsiteY386" fmla="*/ 1264142 h 4497671"/>
                <a:gd name="connsiteX387" fmla="*/ 4642773 w 5400983"/>
                <a:gd name="connsiteY387" fmla="*/ 1326138 h 4497671"/>
                <a:gd name="connsiteX388" fmla="*/ 4631185 w 5400983"/>
                <a:gd name="connsiteY388" fmla="*/ 1336104 h 4497671"/>
                <a:gd name="connsiteX389" fmla="*/ 4603026 w 5400983"/>
                <a:gd name="connsiteY389" fmla="*/ 1330542 h 4497671"/>
                <a:gd name="connsiteX390" fmla="*/ 4580893 w 5400983"/>
                <a:gd name="connsiteY390" fmla="*/ 1309799 h 4497671"/>
                <a:gd name="connsiteX391" fmla="*/ 4619713 w 5400983"/>
                <a:gd name="connsiteY391" fmla="*/ 1346070 h 4497671"/>
                <a:gd name="connsiteX392" fmla="*/ 4611007 w 5400983"/>
                <a:gd name="connsiteY392" fmla="*/ 1363017 h 4497671"/>
                <a:gd name="connsiteX393" fmla="*/ 4608143 w 5400983"/>
                <a:gd name="connsiteY393" fmla="*/ 1380721 h 4497671"/>
                <a:gd name="connsiteX394" fmla="*/ 4608125 w 5400983"/>
                <a:gd name="connsiteY394" fmla="*/ 1380255 h 4497671"/>
                <a:gd name="connsiteX395" fmla="*/ 4607929 w 5400983"/>
                <a:gd name="connsiteY395" fmla="*/ 1380695 h 4497671"/>
                <a:gd name="connsiteX396" fmla="*/ 4596226 w 5400983"/>
                <a:gd name="connsiteY396" fmla="*/ 1372398 h 4497671"/>
                <a:gd name="connsiteX397" fmla="*/ 4569305 w 5400983"/>
                <a:gd name="connsiteY397" fmla="*/ 1339465 h 4497671"/>
                <a:gd name="connsiteX398" fmla="*/ 4580081 w 5400983"/>
                <a:gd name="connsiteY398" fmla="*/ 1380255 h 4497671"/>
                <a:gd name="connsiteX399" fmla="*/ 4604623 w 5400983"/>
                <a:gd name="connsiteY399" fmla="*/ 1388109 h 4497671"/>
                <a:gd name="connsiteX400" fmla="*/ 4607929 w 5400983"/>
                <a:gd name="connsiteY400" fmla="*/ 1380695 h 4497671"/>
                <a:gd name="connsiteX401" fmla="*/ 4608125 w 5400983"/>
                <a:gd name="connsiteY401" fmla="*/ 1380834 h 4497671"/>
                <a:gd name="connsiteX402" fmla="*/ 4608143 w 5400983"/>
                <a:gd name="connsiteY402" fmla="*/ 1380721 h 4497671"/>
                <a:gd name="connsiteX403" fmla="*/ 4609370 w 5400983"/>
                <a:gd name="connsiteY403" fmla="*/ 1411992 h 4497671"/>
                <a:gd name="connsiteX404" fmla="*/ 4640687 w 5400983"/>
                <a:gd name="connsiteY404" fmla="*/ 1436689 h 4497671"/>
                <a:gd name="connsiteX405" fmla="*/ 4645671 w 5400983"/>
                <a:gd name="connsiteY405" fmla="*/ 1467281 h 4497671"/>
                <a:gd name="connsiteX406" fmla="*/ 4623073 w 5400983"/>
                <a:gd name="connsiteY406" fmla="*/ 1482114 h 4497671"/>
                <a:gd name="connsiteX407" fmla="*/ 4660734 w 5400983"/>
                <a:gd name="connsiteY407" fmla="*/ 1543763 h 4497671"/>
                <a:gd name="connsiteX408" fmla="*/ 4638369 w 5400983"/>
                <a:gd name="connsiteY408" fmla="*/ 1553497 h 4497671"/>
                <a:gd name="connsiteX409" fmla="*/ 4654129 w 5400983"/>
                <a:gd name="connsiteY409" fmla="*/ 1599849 h 4497671"/>
                <a:gd name="connsiteX410" fmla="*/ 4615193 w 5400983"/>
                <a:gd name="connsiteY410" fmla="*/ 1609352 h 4497671"/>
                <a:gd name="connsiteX411" fmla="*/ 4647872 w 5400983"/>
                <a:gd name="connsiteY411" fmla="*/ 1635309 h 4497671"/>
                <a:gd name="connsiteX412" fmla="*/ 4657953 w 5400983"/>
                <a:gd name="connsiteY412" fmla="*/ 1676099 h 4497671"/>
                <a:gd name="connsiteX413" fmla="*/ 4701756 w 5400983"/>
                <a:gd name="connsiteY413" fmla="*/ 1676910 h 4497671"/>
                <a:gd name="connsiteX414" fmla="*/ 4668615 w 5400983"/>
                <a:gd name="connsiteY414" fmla="*/ 1686528 h 4497671"/>
                <a:gd name="connsiteX415" fmla="*/ 4701061 w 5400983"/>
                <a:gd name="connsiteY415" fmla="*/ 1707387 h 4497671"/>
                <a:gd name="connsiteX416" fmla="*/ 4673250 w 5400983"/>
                <a:gd name="connsiteY416" fmla="*/ 1727203 h 4497671"/>
                <a:gd name="connsiteX417" fmla="*/ 4715456 w 5400983"/>
                <a:gd name="connsiteY417" fmla="*/ 1835032 h 4497671"/>
                <a:gd name="connsiteX418" fmla="*/ 4732362 w 5400983"/>
                <a:gd name="connsiteY418" fmla="*/ 1846407 h 4497671"/>
                <a:gd name="connsiteX419" fmla="*/ 4745560 w 5400983"/>
                <a:gd name="connsiteY419" fmla="*/ 1848183 h 4497671"/>
                <a:gd name="connsiteX420" fmla="*/ 4741867 w 5400983"/>
                <a:gd name="connsiteY420" fmla="*/ 1852803 h 4497671"/>
                <a:gd name="connsiteX421" fmla="*/ 4746023 w 5400983"/>
                <a:gd name="connsiteY421" fmla="*/ 1855599 h 4497671"/>
                <a:gd name="connsiteX422" fmla="*/ 4755988 w 5400983"/>
                <a:gd name="connsiteY422" fmla="*/ 1886191 h 4497671"/>
                <a:gd name="connsiteX423" fmla="*/ 4718211 w 5400983"/>
                <a:gd name="connsiteY423" fmla="*/ 1885496 h 4497671"/>
                <a:gd name="connsiteX424" fmla="*/ 4723947 w 5400983"/>
                <a:gd name="connsiteY424" fmla="*/ 1900641 h 4497671"/>
                <a:gd name="connsiteX425" fmla="*/ 4739185 w 5400983"/>
                <a:gd name="connsiteY425" fmla="*/ 1906123 h 4497671"/>
                <a:gd name="connsiteX426" fmla="*/ 4712417 w 5400983"/>
                <a:gd name="connsiteY426" fmla="*/ 1900676 h 4497671"/>
                <a:gd name="connsiteX427" fmla="*/ 4690167 w 5400983"/>
                <a:gd name="connsiteY427" fmla="*/ 1930690 h 4497671"/>
                <a:gd name="connsiteX428" fmla="*/ 4618287 w 5400983"/>
                <a:gd name="connsiteY428" fmla="*/ 1945551 h 4497671"/>
                <a:gd name="connsiteX429" fmla="*/ 4603927 w 5400983"/>
                <a:gd name="connsiteY429" fmla="*/ 1964337 h 4497671"/>
                <a:gd name="connsiteX430" fmla="*/ 4607459 w 5400983"/>
                <a:gd name="connsiteY430" fmla="*/ 1963136 h 4497671"/>
                <a:gd name="connsiteX431" fmla="*/ 4735826 w 5400983"/>
                <a:gd name="connsiteY431" fmla="*/ 1936947 h 4497671"/>
                <a:gd name="connsiteX432" fmla="*/ 4677306 w 5400983"/>
                <a:gd name="connsiteY432" fmla="*/ 1956531 h 4497671"/>
                <a:gd name="connsiteX433" fmla="*/ 4694456 w 5400983"/>
                <a:gd name="connsiteY433" fmla="*/ 1958964 h 4497671"/>
                <a:gd name="connsiteX434" fmla="*/ 4639897 w 5400983"/>
                <a:gd name="connsiteY434" fmla="*/ 1971749 h 4497671"/>
                <a:gd name="connsiteX435" fmla="*/ 4648842 w 5400983"/>
                <a:gd name="connsiteY435" fmla="*/ 1980200 h 4497671"/>
                <a:gd name="connsiteX436" fmla="*/ 4652119 w 5400983"/>
                <a:gd name="connsiteY436" fmla="*/ 1987561 h 4497671"/>
                <a:gd name="connsiteX437" fmla="*/ 4654004 w 5400983"/>
                <a:gd name="connsiteY437" fmla="*/ 1987500 h 4497671"/>
                <a:gd name="connsiteX438" fmla="*/ 4744865 w 5400983"/>
                <a:gd name="connsiteY438" fmla="*/ 1961166 h 4497671"/>
                <a:gd name="connsiteX439" fmla="*/ 4727598 w 5400983"/>
                <a:gd name="connsiteY439" fmla="*/ 1958850 h 4497671"/>
                <a:gd name="connsiteX440" fmla="*/ 4811265 w 5400983"/>
                <a:gd name="connsiteY440" fmla="*/ 1955720 h 4497671"/>
                <a:gd name="connsiteX441" fmla="*/ 4762015 w 5400983"/>
                <a:gd name="connsiteY441" fmla="*/ 1963600 h 4497671"/>
                <a:gd name="connsiteX442" fmla="*/ 4801878 w 5400983"/>
                <a:gd name="connsiteY442" fmla="*/ 1967656 h 4497671"/>
                <a:gd name="connsiteX443" fmla="*/ 4893424 w 5400983"/>
                <a:gd name="connsiteY443" fmla="*/ 1978317 h 4497671"/>
                <a:gd name="connsiteX444" fmla="*/ 4869089 w 5400983"/>
                <a:gd name="connsiteY444" fmla="*/ 1966729 h 4497671"/>
                <a:gd name="connsiteX445" fmla="*/ 4820767 w 5400983"/>
                <a:gd name="connsiteY445" fmla="*/ 1979823 h 4497671"/>
                <a:gd name="connsiteX446" fmla="*/ 4835483 w 5400983"/>
                <a:gd name="connsiteY446" fmla="*/ 1967076 h 4497671"/>
                <a:gd name="connsiteX447" fmla="*/ 4823895 w 5400983"/>
                <a:gd name="connsiteY447" fmla="*/ 1963947 h 4497671"/>
                <a:gd name="connsiteX448" fmla="*/ 4918455 w 5400983"/>
                <a:gd name="connsiteY448" fmla="*/ 1958733 h 4497671"/>
                <a:gd name="connsiteX449" fmla="*/ 4906055 w 5400983"/>
                <a:gd name="connsiteY449" fmla="*/ 1986428 h 4497671"/>
                <a:gd name="connsiteX450" fmla="*/ 5004554 w 5400983"/>
                <a:gd name="connsiteY450" fmla="*/ 2073223 h 4497671"/>
                <a:gd name="connsiteX451" fmla="*/ 4913355 w 5400983"/>
                <a:gd name="connsiteY451" fmla="*/ 2031506 h 4497671"/>
                <a:gd name="connsiteX452" fmla="*/ 4972570 w 5400983"/>
                <a:gd name="connsiteY452" fmla="*/ 2083652 h 4497671"/>
                <a:gd name="connsiteX453" fmla="*/ 4963301 w 5400983"/>
                <a:gd name="connsiteY453" fmla="*/ 2095241 h 4497671"/>
                <a:gd name="connsiteX454" fmla="*/ 4935025 w 5400983"/>
                <a:gd name="connsiteY454" fmla="*/ 2095241 h 4497671"/>
                <a:gd name="connsiteX455" fmla="*/ 4909879 w 5400983"/>
                <a:gd name="connsiteY455" fmla="*/ 2078670 h 4497671"/>
                <a:gd name="connsiteX456" fmla="*/ 4953913 w 5400983"/>
                <a:gd name="connsiteY456" fmla="*/ 2107525 h 4497671"/>
                <a:gd name="connsiteX457" fmla="*/ 4948699 w 5400983"/>
                <a:gd name="connsiteY457" fmla="*/ 2144374 h 4497671"/>
                <a:gd name="connsiteX458" fmla="*/ 4903737 w 5400983"/>
                <a:gd name="connsiteY458" fmla="*/ 2110537 h 4497671"/>
                <a:gd name="connsiteX459" fmla="*/ 4921351 w 5400983"/>
                <a:gd name="connsiteY459" fmla="*/ 2148894 h 4497671"/>
                <a:gd name="connsiteX460" fmla="*/ 4948699 w 5400983"/>
                <a:gd name="connsiteY460" fmla="*/ 2144374 h 4497671"/>
                <a:gd name="connsiteX461" fmla="*/ 4990647 w 5400983"/>
                <a:gd name="connsiteY461" fmla="*/ 2194087 h 4497671"/>
                <a:gd name="connsiteX462" fmla="*/ 5001077 w 5400983"/>
                <a:gd name="connsiteY462" fmla="*/ 2223289 h 4497671"/>
                <a:gd name="connsiteX463" fmla="*/ 4981609 w 5400983"/>
                <a:gd name="connsiteY463" fmla="*/ 2241946 h 4497671"/>
                <a:gd name="connsiteX464" fmla="*/ 5029931 w 5400983"/>
                <a:gd name="connsiteY464" fmla="*/ 2295831 h 4497671"/>
                <a:gd name="connsiteX465" fmla="*/ 5009536 w 5400983"/>
                <a:gd name="connsiteY465" fmla="*/ 2309505 h 4497671"/>
                <a:gd name="connsiteX466" fmla="*/ 5033523 w 5400983"/>
                <a:gd name="connsiteY466" fmla="*/ 2351801 h 4497671"/>
                <a:gd name="connsiteX467" fmla="*/ 4996557 w 5400983"/>
                <a:gd name="connsiteY467" fmla="*/ 2368140 h 4497671"/>
                <a:gd name="connsiteX468" fmla="*/ 5033755 w 5400983"/>
                <a:gd name="connsiteY468" fmla="*/ 2387840 h 4497671"/>
                <a:gd name="connsiteX469" fmla="*/ 5051368 w 5400983"/>
                <a:gd name="connsiteY469" fmla="*/ 2426081 h 4497671"/>
                <a:gd name="connsiteX470" fmla="*/ 5095403 w 5400983"/>
                <a:gd name="connsiteY470" fmla="*/ 2418896 h 4497671"/>
                <a:gd name="connsiteX471" fmla="*/ 5063999 w 5400983"/>
                <a:gd name="connsiteY471" fmla="*/ 2434309 h 4497671"/>
                <a:gd name="connsiteX472" fmla="*/ 5100387 w 5400983"/>
                <a:gd name="connsiteY472" fmla="*/ 2449025 h 4497671"/>
                <a:gd name="connsiteX473" fmla="*/ 5076167 w 5400983"/>
                <a:gd name="connsiteY473" fmla="*/ 2473592 h 4497671"/>
                <a:gd name="connsiteX474" fmla="*/ 5174203 w 5400983"/>
                <a:gd name="connsiteY474" fmla="*/ 2586229 h 4497671"/>
                <a:gd name="connsiteX475" fmla="*/ 5191470 w 5400983"/>
                <a:gd name="connsiteY475" fmla="*/ 2614273 h 4497671"/>
                <a:gd name="connsiteX476" fmla="*/ 5152766 w 5400983"/>
                <a:gd name="connsiteY476" fmla="*/ 2620530 h 4497671"/>
                <a:gd name="connsiteX477" fmla="*/ 5161713 w 5400983"/>
                <a:gd name="connsiteY477" fmla="*/ 2634512 h 4497671"/>
                <a:gd name="connsiteX478" fmla="*/ 5178144 w 5400983"/>
                <a:gd name="connsiteY478" fmla="*/ 2636869 h 4497671"/>
                <a:gd name="connsiteX479" fmla="*/ 5149637 w 5400983"/>
                <a:gd name="connsiteY479" fmla="*/ 2636869 h 4497671"/>
                <a:gd name="connsiteX480" fmla="*/ 5132487 w 5400983"/>
                <a:gd name="connsiteY480" fmla="*/ 2670475 h 4497671"/>
                <a:gd name="connsiteX481" fmla="*/ 5049631 w 5400983"/>
                <a:gd name="connsiteY481" fmla="*/ 2720188 h 4497671"/>
                <a:gd name="connsiteX482" fmla="*/ 5079761 w 5400983"/>
                <a:gd name="connsiteY482" fmla="*/ 2730617 h 4497671"/>
                <a:gd name="connsiteX483" fmla="*/ 5083277 w 5400983"/>
                <a:gd name="connsiteY483" fmla="*/ 2724930 h 4497671"/>
                <a:gd name="connsiteX484" fmla="*/ 5078139 w 5400983"/>
                <a:gd name="connsiteY484" fmla="*/ 2720651 h 4497671"/>
                <a:gd name="connsiteX485" fmla="*/ 5106066 w 5400983"/>
                <a:gd name="connsiteY485" fmla="*/ 2752055 h 4497671"/>
                <a:gd name="connsiteX486" fmla="*/ 5146508 w 5400983"/>
                <a:gd name="connsiteY486" fmla="*/ 2755763 h 4497671"/>
                <a:gd name="connsiteX487" fmla="*/ 5113251 w 5400983"/>
                <a:gd name="connsiteY487" fmla="*/ 2761210 h 4497671"/>
                <a:gd name="connsiteX488" fmla="*/ 5100735 w 5400983"/>
                <a:gd name="connsiteY488" fmla="*/ 2788905 h 4497671"/>
                <a:gd name="connsiteX489" fmla="*/ 5111281 w 5400983"/>
                <a:gd name="connsiteY489" fmla="*/ 2818107 h 4497671"/>
                <a:gd name="connsiteX490" fmla="*/ 5135152 w 5400983"/>
                <a:gd name="connsiteY490" fmla="*/ 2824481 h 4497671"/>
                <a:gd name="connsiteX491" fmla="*/ 5046155 w 5400983"/>
                <a:gd name="connsiteY491" fmla="*/ 2839082 h 4497671"/>
                <a:gd name="connsiteX492" fmla="*/ 5042331 w 5400983"/>
                <a:gd name="connsiteY492" fmla="*/ 2849975 h 4497671"/>
                <a:gd name="connsiteX493" fmla="*/ 5051949 w 5400983"/>
                <a:gd name="connsiteY493" fmla="*/ 2874194 h 4497671"/>
                <a:gd name="connsiteX494" fmla="*/ 5033184 w 5400983"/>
                <a:gd name="connsiteY494" fmla="*/ 2886634 h 4497671"/>
                <a:gd name="connsiteX495" fmla="*/ 5056854 w 5400983"/>
                <a:gd name="connsiteY495" fmla="*/ 2881242 h 4497671"/>
                <a:gd name="connsiteX496" fmla="*/ 5060865 w 5400983"/>
                <a:gd name="connsiteY496" fmla="*/ 2891631 h 4497671"/>
                <a:gd name="connsiteX497" fmla="*/ 5048693 w 5400983"/>
                <a:gd name="connsiteY497" fmla="*/ 2896390 h 4497671"/>
                <a:gd name="connsiteX498" fmla="*/ 5054397 w 5400983"/>
                <a:gd name="connsiteY498" fmla="*/ 2899845 h 4497671"/>
                <a:gd name="connsiteX499" fmla="*/ 5057627 w 5400983"/>
                <a:gd name="connsiteY499" fmla="*/ 2909306 h 4497671"/>
                <a:gd name="connsiteX500" fmla="*/ 5009610 w 5400983"/>
                <a:gd name="connsiteY500" fmla="*/ 2905989 h 4497671"/>
                <a:gd name="connsiteX501" fmla="*/ 5000338 w 5400983"/>
                <a:gd name="connsiteY501" fmla="*/ 2903361 h 4497671"/>
                <a:gd name="connsiteX502" fmla="*/ 4998876 w 5400983"/>
                <a:gd name="connsiteY502" fmla="*/ 2903510 h 4497671"/>
                <a:gd name="connsiteX503" fmla="*/ 4999567 w 5400983"/>
                <a:gd name="connsiteY503" fmla="*/ 2903143 h 4497671"/>
                <a:gd name="connsiteX504" fmla="*/ 4988941 w 5400983"/>
                <a:gd name="connsiteY504" fmla="*/ 2900131 h 4497671"/>
                <a:gd name="connsiteX505" fmla="*/ 4959940 w 5400983"/>
                <a:gd name="connsiteY505" fmla="*/ 2904671 h 4497671"/>
                <a:gd name="connsiteX506" fmla="*/ 4974077 w 5400983"/>
                <a:gd name="connsiteY506" fmla="*/ 2886941 h 4497671"/>
                <a:gd name="connsiteX507" fmla="*/ 4963763 w 5400983"/>
                <a:gd name="connsiteY507" fmla="*/ 2892277 h 4497671"/>
                <a:gd name="connsiteX508" fmla="*/ 4963155 w 5400983"/>
                <a:gd name="connsiteY508" fmla="*/ 2892694 h 4497671"/>
                <a:gd name="connsiteX509" fmla="*/ 4962877 w 5400983"/>
                <a:gd name="connsiteY509" fmla="*/ 2892736 h 4497671"/>
                <a:gd name="connsiteX510" fmla="*/ 4932441 w 5400983"/>
                <a:gd name="connsiteY510" fmla="*/ 2908484 h 4497671"/>
                <a:gd name="connsiteX511" fmla="*/ 4929647 w 5400983"/>
                <a:gd name="connsiteY511" fmla="*/ 2910628 h 4497671"/>
                <a:gd name="connsiteX512" fmla="*/ 4951597 w 5400983"/>
                <a:gd name="connsiteY512" fmla="*/ 2909189 h 4497671"/>
                <a:gd name="connsiteX513" fmla="*/ 4926987 w 5400983"/>
                <a:gd name="connsiteY513" fmla="*/ 2920966 h 4497671"/>
                <a:gd name="connsiteX514" fmla="*/ 4913365 w 5400983"/>
                <a:gd name="connsiteY514" fmla="*/ 2923121 h 4497671"/>
                <a:gd name="connsiteX515" fmla="*/ 4904049 w 5400983"/>
                <a:gd name="connsiteY515" fmla="*/ 2930270 h 4497671"/>
                <a:gd name="connsiteX516" fmla="*/ 4905593 w 5400983"/>
                <a:gd name="connsiteY516" fmla="*/ 2930164 h 4497671"/>
                <a:gd name="connsiteX517" fmla="*/ 4903724 w 5400983"/>
                <a:gd name="connsiteY517" fmla="*/ 2930519 h 4497671"/>
                <a:gd name="connsiteX518" fmla="*/ 4898334 w 5400983"/>
                <a:gd name="connsiteY518" fmla="*/ 2934655 h 4497671"/>
                <a:gd name="connsiteX519" fmla="*/ 4868786 w 5400983"/>
                <a:gd name="connsiteY519" fmla="*/ 2955771 h 4497671"/>
                <a:gd name="connsiteX520" fmla="*/ 4960520 w 5400983"/>
                <a:gd name="connsiteY520" fmla="*/ 2933756 h 4497671"/>
                <a:gd name="connsiteX521" fmla="*/ 4942095 w 5400983"/>
                <a:gd name="connsiteY521" fmla="*/ 2930859 h 4497671"/>
                <a:gd name="connsiteX522" fmla="*/ 5032830 w 5400983"/>
                <a:gd name="connsiteY522" fmla="*/ 2930048 h 4497671"/>
                <a:gd name="connsiteX523" fmla="*/ 4979061 w 5400983"/>
                <a:gd name="connsiteY523" fmla="*/ 2936653 h 4497671"/>
                <a:gd name="connsiteX524" fmla="*/ 5022052 w 5400983"/>
                <a:gd name="connsiteY524" fmla="*/ 2941752 h 4497671"/>
                <a:gd name="connsiteX525" fmla="*/ 5120551 w 5400983"/>
                <a:gd name="connsiteY525" fmla="*/ 2955310 h 4497671"/>
                <a:gd name="connsiteX526" fmla="*/ 5094942 w 5400983"/>
                <a:gd name="connsiteY526" fmla="*/ 2943027 h 4497671"/>
                <a:gd name="connsiteX527" fmla="*/ 5041753 w 5400983"/>
                <a:gd name="connsiteY527" fmla="*/ 2954615 h 4497671"/>
                <a:gd name="connsiteX528" fmla="*/ 5058439 w 5400983"/>
                <a:gd name="connsiteY528" fmla="*/ 2942331 h 4497671"/>
                <a:gd name="connsiteX529" fmla="*/ 5045925 w 5400983"/>
                <a:gd name="connsiteY529" fmla="*/ 2938855 h 4497671"/>
                <a:gd name="connsiteX530" fmla="*/ 5148711 w 5400983"/>
                <a:gd name="connsiteY530" fmla="*/ 2936537 h 4497671"/>
                <a:gd name="connsiteX531" fmla="*/ 5133647 w 5400983"/>
                <a:gd name="connsiteY531" fmla="*/ 2964001 h 4497671"/>
                <a:gd name="connsiteX532" fmla="*/ 5234927 w 5400983"/>
                <a:gd name="connsiteY532" fmla="*/ 3054041 h 4497671"/>
                <a:gd name="connsiteX533" fmla="*/ 5138861 w 5400983"/>
                <a:gd name="connsiteY533" fmla="*/ 3009311 h 4497671"/>
                <a:gd name="connsiteX534" fmla="*/ 5199699 w 5400983"/>
                <a:gd name="connsiteY534" fmla="*/ 3063427 h 4497671"/>
                <a:gd name="connsiteX535" fmla="*/ 5188921 w 5400983"/>
                <a:gd name="connsiteY535" fmla="*/ 3075015 h 4497671"/>
                <a:gd name="connsiteX536" fmla="*/ 5158445 w 5400983"/>
                <a:gd name="connsiteY536" fmla="*/ 3073625 h 4497671"/>
                <a:gd name="connsiteX537" fmla="*/ 5132256 w 5400983"/>
                <a:gd name="connsiteY537" fmla="*/ 3056243 h 4497671"/>
                <a:gd name="connsiteX538" fmla="*/ 5178609 w 5400983"/>
                <a:gd name="connsiteY538" fmla="*/ 3086487 h 4497671"/>
                <a:gd name="connsiteX539" fmla="*/ 5170729 w 5400983"/>
                <a:gd name="connsiteY539" fmla="*/ 3123338 h 4497671"/>
                <a:gd name="connsiteX540" fmla="*/ 5124376 w 5400983"/>
                <a:gd name="connsiteY540" fmla="*/ 3087994 h 4497671"/>
                <a:gd name="connsiteX541" fmla="*/ 5140947 w 5400983"/>
                <a:gd name="connsiteY541" fmla="*/ 3126930 h 4497671"/>
                <a:gd name="connsiteX542" fmla="*/ 5170843 w 5400983"/>
                <a:gd name="connsiteY542" fmla="*/ 3123338 h 4497671"/>
                <a:gd name="connsiteX543" fmla="*/ 5213025 w 5400983"/>
                <a:gd name="connsiteY543" fmla="*/ 3174441 h 4497671"/>
                <a:gd name="connsiteX544" fmla="*/ 5222527 w 5400983"/>
                <a:gd name="connsiteY544" fmla="*/ 3203991 h 4497671"/>
                <a:gd name="connsiteX545" fmla="*/ 5200394 w 5400983"/>
                <a:gd name="connsiteY545" fmla="*/ 3222068 h 4497671"/>
                <a:gd name="connsiteX546" fmla="*/ 5249180 w 5400983"/>
                <a:gd name="connsiteY546" fmla="*/ 3277575 h 4497671"/>
                <a:gd name="connsiteX547" fmla="*/ 5226003 w 5400983"/>
                <a:gd name="connsiteY547" fmla="*/ 3290554 h 4497671"/>
                <a:gd name="connsiteX548" fmla="*/ 5249180 w 5400983"/>
                <a:gd name="connsiteY548" fmla="*/ 3333778 h 4497671"/>
                <a:gd name="connsiteX549" fmla="*/ 5208505 w 5400983"/>
                <a:gd name="connsiteY549" fmla="*/ 3348958 h 4497671"/>
                <a:gd name="connsiteX550" fmla="*/ 5247325 w 5400983"/>
                <a:gd name="connsiteY550" fmla="*/ 3369817 h 4497671"/>
                <a:gd name="connsiteX551" fmla="*/ 5263781 w 5400983"/>
                <a:gd name="connsiteY551" fmla="*/ 3408753 h 4497671"/>
                <a:gd name="connsiteX552" fmla="*/ 5311524 w 5400983"/>
                <a:gd name="connsiteY552" fmla="*/ 3402958 h 4497671"/>
                <a:gd name="connsiteX553" fmla="*/ 5276759 w 5400983"/>
                <a:gd name="connsiteY553" fmla="*/ 3417328 h 4497671"/>
                <a:gd name="connsiteX554" fmla="*/ 5314999 w 5400983"/>
                <a:gd name="connsiteY554" fmla="*/ 3433203 h 4497671"/>
                <a:gd name="connsiteX555" fmla="*/ 5287419 w 5400983"/>
                <a:gd name="connsiteY555" fmla="*/ 3457075 h 4497671"/>
                <a:gd name="connsiteX556" fmla="*/ 5385455 w 5400983"/>
                <a:gd name="connsiteY556" fmla="*/ 3572956 h 4497671"/>
                <a:gd name="connsiteX557" fmla="*/ 5400983 w 5400983"/>
                <a:gd name="connsiteY557" fmla="*/ 3601809 h 4497671"/>
                <a:gd name="connsiteX558" fmla="*/ 5359150 w 5400983"/>
                <a:gd name="connsiteY558" fmla="*/ 3606909 h 4497671"/>
                <a:gd name="connsiteX559" fmla="*/ 5385340 w 5400983"/>
                <a:gd name="connsiteY559" fmla="*/ 3624059 h 4497671"/>
                <a:gd name="connsiteX560" fmla="*/ 5354979 w 5400983"/>
                <a:gd name="connsiteY560" fmla="*/ 3622669 h 4497671"/>
                <a:gd name="connsiteX561" fmla="*/ 5334583 w 5400983"/>
                <a:gd name="connsiteY561" fmla="*/ 3655811 h 4497671"/>
                <a:gd name="connsiteX562" fmla="*/ 5243269 w 5400983"/>
                <a:gd name="connsiteY562" fmla="*/ 3702742 h 4497671"/>
                <a:gd name="connsiteX563" fmla="*/ 5274789 w 5400983"/>
                <a:gd name="connsiteY563" fmla="*/ 3714330 h 4497671"/>
                <a:gd name="connsiteX564" fmla="*/ 5279317 w 5400983"/>
                <a:gd name="connsiteY564" fmla="*/ 3711413 h 4497671"/>
                <a:gd name="connsiteX565" fmla="*/ 5278702 w 5400983"/>
                <a:gd name="connsiteY565" fmla="*/ 3706062 h 4497671"/>
                <a:gd name="connsiteX566" fmla="*/ 5273630 w 5400983"/>
                <a:gd name="connsiteY566" fmla="*/ 3704248 h 4497671"/>
                <a:gd name="connsiteX567" fmla="*/ 5301557 w 5400983"/>
                <a:gd name="connsiteY567" fmla="*/ 3736695 h 4497671"/>
                <a:gd name="connsiteX568" fmla="*/ 5344434 w 5400983"/>
                <a:gd name="connsiteY568" fmla="*/ 3741794 h 4497671"/>
                <a:gd name="connsiteX569" fmla="*/ 5308743 w 5400983"/>
                <a:gd name="connsiteY569" fmla="*/ 3746081 h 4497671"/>
                <a:gd name="connsiteX570" fmla="*/ 5293794 w 5400983"/>
                <a:gd name="connsiteY570" fmla="*/ 3773429 h 4497671"/>
                <a:gd name="connsiteX571" fmla="*/ 5303181 w 5400983"/>
                <a:gd name="connsiteY571" fmla="*/ 3803095 h 4497671"/>
                <a:gd name="connsiteX572" fmla="*/ 5328211 w 5400983"/>
                <a:gd name="connsiteY572" fmla="*/ 3810279 h 4497671"/>
                <a:gd name="connsiteX573" fmla="*/ 5232725 w 5400983"/>
                <a:gd name="connsiteY573" fmla="*/ 3821867 h 4497671"/>
                <a:gd name="connsiteX574" fmla="*/ 5228089 w 5400983"/>
                <a:gd name="connsiteY574" fmla="*/ 3832760 h 4497671"/>
                <a:gd name="connsiteX575" fmla="*/ 5236897 w 5400983"/>
                <a:gd name="connsiteY575" fmla="*/ 3857211 h 4497671"/>
                <a:gd name="connsiteX576" fmla="*/ 5213721 w 5400983"/>
                <a:gd name="connsiteY576" fmla="*/ 3870190 h 4497671"/>
                <a:gd name="connsiteX577" fmla="*/ 5240489 w 5400983"/>
                <a:gd name="connsiteY577" fmla="*/ 3892555 h 4497671"/>
                <a:gd name="connsiteX578" fmla="*/ 5136891 w 5400983"/>
                <a:gd name="connsiteY578" fmla="*/ 3884559 h 4497671"/>
                <a:gd name="connsiteX579" fmla="*/ 5152999 w 5400983"/>
                <a:gd name="connsiteY579" fmla="*/ 3867293 h 4497671"/>
                <a:gd name="connsiteX580" fmla="*/ 4981843 w 5400983"/>
                <a:gd name="connsiteY580" fmla="*/ 3954551 h 4497671"/>
                <a:gd name="connsiteX581" fmla="*/ 4936533 w 5400983"/>
                <a:gd name="connsiteY581" fmla="*/ 3980624 h 4497671"/>
                <a:gd name="connsiteX582" fmla="*/ 4781600 w 5400983"/>
                <a:gd name="connsiteY582" fmla="*/ 3999281 h 4497671"/>
                <a:gd name="connsiteX583" fmla="*/ 4843481 w 5400983"/>
                <a:gd name="connsiteY583" fmla="*/ 4012259 h 4497671"/>
                <a:gd name="connsiteX584" fmla="*/ 4732003 w 5400983"/>
                <a:gd name="connsiteY584" fmla="*/ 4041113 h 4497671"/>
                <a:gd name="connsiteX585" fmla="*/ 4712999 w 5400983"/>
                <a:gd name="connsiteY585" fmla="*/ 4033118 h 4497671"/>
                <a:gd name="connsiteX586" fmla="*/ 4725513 w 5400983"/>
                <a:gd name="connsiteY586" fmla="*/ 4036710 h 4497671"/>
                <a:gd name="connsiteX587" fmla="*/ 4254109 w 5400983"/>
                <a:gd name="connsiteY587" fmla="*/ 4088740 h 4497671"/>
                <a:gd name="connsiteX588" fmla="*/ 4258397 w 5400983"/>
                <a:gd name="connsiteY588" fmla="*/ 4072865 h 4497671"/>
                <a:gd name="connsiteX589" fmla="*/ 4235221 w 5400983"/>
                <a:gd name="connsiteY589" fmla="*/ 4085728 h 4497671"/>
                <a:gd name="connsiteX590" fmla="*/ 4147615 w 5400983"/>
                <a:gd name="connsiteY590" fmla="*/ 4111685 h 4497671"/>
                <a:gd name="connsiteX591" fmla="*/ 4132782 w 5400983"/>
                <a:gd name="connsiteY591" fmla="*/ 4087929 h 4497671"/>
                <a:gd name="connsiteX592" fmla="*/ 4050507 w 5400983"/>
                <a:gd name="connsiteY592" fmla="*/ 4108093 h 4497671"/>
                <a:gd name="connsiteX593" fmla="*/ 4085271 w 5400983"/>
                <a:gd name="connsiteY593" fmla="*/ 4093723 h 4497671"/>
                <a:gd name="connsiteX594" fmla="*/ 4025708 w 5400983"/>
                <a:gd name="connsiteY594" fmla="*/ 4100908 h 4497671"/>
                <a:gd name="connsiteX595" fmla="*/ 4044133 w 5400983"/>
                <a:gd name="connsiteY595" fmla="*/ 4103805 h 4497671"/>
                <a:gd name="connsiteX596" fmla="*/ 4009369 w 5400983"/>
                <a:gd name="connsiteY596" fmla="*/ 4113191 h 4497671"/>
                <a:gd name="connsiteX597" fmla="*/ 4014120 w 5400983"/>
                <a:gd name="connsiteY597" fmla="*/ 4102414 h 4497671"/>
                <a:gd name="connsiteX598" fmla="*/ 3865792 w 5400983"/>
                <a:gd name="connsiteY598" fmla="*/ 4125591 h 4497671"/>
                <a:gd name="connsiteX599" fmla="*/ 3867530 w 5400983"/>
                <a:gd name="connsiteY599" fmla="*/ 4140771 h 4497671"/>
                <a:gd name="connsiteX600" fmla="*/ 3807967 w 5400983"/>
                <a:gd name="connsiteY600" fmla="*/ 4147956 h 4497671"/>
                <a:gd name="connsiteX601" fmla="*/ 3854320 w 5400983"/>
                <a:gd name="connsiteY601" fmla="*/ 4132080 h 4497671"/>
                <a:gd name="connsiteX602" fmla="*/ 3717233 w 5400983"/>
                <a:gd name="connsiteY602" fmla="*/ 4148651 h 4497671"/>
                <a:gd name="connsiteX603" fmla="*/ 3772160 w 5400983"/>
                <a:gd name="connsiteY603" fmla="*/ 4152243 h 4497671"/>
                <a:gd name="connsiteX604" fmla="*/ 3665434 w 5400983"/>
                <a:gd name="connsiteY604" fmla="*/ 4170321 h 4497671"/>
                <a:gd name="connsiteX605" fmla="*/ 3628468 w 5400983"/>
                <a:gd name="connsiteY605" fmla="*/ 4164527 h 4497671"/>
                <a:gd name="connsiteX606" fmla="*/ 3624296 w 5400983"/>
                <a:gd name="connsiteY606" fmla="*/ 4180402 h 4497671"/>
                <a:gd name="connsiteX607" fmla="*/ 3499840 w 5400983"/>
                <a:gd name="connsiteY607" fmla="*/ 4200566 h 4497671"/>
                <a:gd name="connsiteX608" fmla="*/ 3540282 w 5400983"/>
                <a:gd name="connsiteY608" fmla="*/ 4185385 h 4497671"/>
                <a:gd name="connsiteX609" fmla="*/ 3439582 w 5400983"/>
                <a:gd name="connsiteY609" fmla="*/ 4202767 h 4497671"/>
                <a:gd name="connsiteX610" fmla="*/ 3489063 w 5400983"/>
                <a:gd name="connsiteY610" fmla="*/ 4212038 h 4497671"/>
                <a:gd name="connsiteX611" fmla="*/ 3454299 w 5400983"/>
                <a:gd name="connsiteY611" fmla="*/ 4226523 h 4497671"/>
                <a:gd name="connsiteX612" fmla="*/ 3458470 w 5400983"/>
                <a:gd name="connsiteY612" fmla="*/ 4210647 h 4497671"/>
                <a:gd name="connsiteX613" fmla="*/ 3002710 w 5400983"/>
                <a:gd name="connsiteY613" fmla="*/ 4291764 h 4497671"/>
                <a:gd name="connsiteX614" fmla="*/ 3014298 w 5400983"/>
                <a:gd name="connsiteY614" fmla="*/ 4285275 h 4497671"/>
                <a:gd name="connsiteX615" fmla="*/ 2472091 w 5400983"/>
                <a:gd name="connsiteY615" fmla="*/ 4350863 h 4497671"/>
                <a:gd name="connsiteX616" fmla="*/ 2503031 w 5400983"/>
                <a:gd name="connsiteY616" fmla="*/ 4357122 h 4497671"/>
                <a:gd name="connsiteX617" fmla="*/ 2389119 w 5400983"/>
                <a:gd name="connsiteY617" fmla="*/ 4365813 h 4497671"/>
                <a:gd name="connsiteX618" fmla="*/ 2385064 w 5400983"/>
                <a:gd name="connsiteY618" fmla="*/ 4381689 h 4497671"/>
                <a:gd name="connsiteX619" fmla="*/ 2301629 w 5400983"/>
                <a:gd name="connsiteY619" fmla="*/ 4391770 h 4497671"/>
                <a:gd name="connsiteX620" fmla="*/ 2330252 w 5400983"/>
                <a:gd name="connsiteY620" fmla="*/ 4378096 h 4497671"/>
                <a:gd name="connsiteX621" fmla="*/ 1643773 w 5400983"/>
                <a:gd name="connsiteY621" fmla="*/ 4450870 h 4497671"/>
                <a:gd name="connsiteX622" fmla="*/ 1656288 w 5400983"/>
                <a:gd name="connsiteY622" fmla="*/ 4454462 h 4497671"/>
                <a:gd name="connsiteX623" fmla="*/ 1143514 w 5400983"/>
                <a:gd name="connsiteY623" fmla="*/ 4465355 h 4497671"/>
                <a:gd name="connsiteX624" fmla="*/ 1109677 w 5400983"/>
                <a:gd name="connsiteY624" fmla="*/ 4484823 h 4497671"/>
                <a:gd name="connsiteX625" fmla="*/ 1116978 w 5400983"/>
                <a:gd name="connsiteY625" fmla="*/ 4494209 h 4497671"/>
                <a:gd name="connsiteX626" fmla="*/ 1067960 w 5400983"/>
                <a:gd name="connsiteY626" fmla="*/ 4489806 h 4497671"/>
                <a:gd name="connsiteX627" fmla="*/ 1124973 w 5400983"/>
                <a:gd name="connsiteY627" fmla="*/ 4462458 h 4497671"/>
                <a:gd name="connsiteX628" fmla="*/ 854391 w 5400983"/>
                <a:gd name="connsiteY628" fmla="*/ 4474741 h 4497671"/>
                <a:gd name="connsiteX629" fmla="*/ 786833 w 5400983"/>
                <a:gd name="connsiteY629" fmla="*/ 4467556 h 4497671"/>
                <a:gd name="connsiteX630" fmla="*/ 844773 w 5400983"/>
                <a:gd name="connsiteY630" fmla="*/ 4445191 h 4497671"/>
                <a:gd name="connsiteX631" fmla="*/ 719622 w 5400983"/>
                <a:gd name="connsiteY631" fmla="*/ 4460372 h 4497671"/>
                <a:gd name="connsiteX632" fmla="*/ 718926 w 5400983"/>
                <a:gd name="connsiteY632" fmla="*/ 4455389 h 4497671"/>
                <a:gd name="connsiteX633" fmla="*/ 706411 w 5400983"/>
                <a:gd name="connsiteY633" fmla="*/ 4451797 h 4497671"/>
                <a:gd name="connsiteX634" fmla="*/ 735613 w 5400983"/>
                <a:gd name="connsiteY634" fmla="*/ 4443106 h 4497671"/>
                <a:gd name="connsiteX635" fmla="*/ 705136 w 5400983"/>
                <a:gd name="connsiteY635" fmla="*/ 4441715 h 4497671"/>
                <a:gd name="connsiteX636" fmla="*/ 660986 w 5400983"/>
                <a:gd name="connsiteY636" fmla="*/ 4426535 h 4497671"/>
                <a:gd name="connsiteX637" fmla="*/ 680222 w 5400983"/>
                <a:gd name="connsiteY637" fmla="*/ 4388410 h 4497671"/>
                <a:gd name="connsiteX638" fmla="*/ 717536 w 5400983"/>
                <a:gd name="connsiteY638" fmla="*/ 4348083 h 4497671"/>
                <a:gd name="connsiteX639" fmla="*/ 686016 w 5400983"/>
                <a:gd name="connsiteY639" fmla="*/ 4290143 h 4497671"/>
                <a:gd name="connsiteX640" fmla="*/ 609187 w 5400983"/>
                <a:gd name="connsiteY640" fmla="*/ 4304512 h 4497671"/>
                <a:gd name="connsiteX641" fmla="*/ 637114 w 5400983"/>
                <a:gd name="connsiteY641" fmla="*/ 4285855 h 4497671"/>
                <a:gd name="connsiteX642" fmla="*/ 606174 w 5400983"/>
                <a:gd name="connsiteY642" fmla="*/ 4233245 h 4497671"/>
                <a:gd name="connsiteX643" fmla="*/ 593079 w 5400983"/>
                <a:gd name="connsiteY643" fmla="*/ 4224670 h 4497671"/>
                <a:gd name="connsiteX644" fmla="*/ 577088 w 5400983"/>
                <a:gd name="connsiteY644" fmla="*/ 4241936 h 4497671"/>
                <a:gd name="connsiteX645" fmla="*/ 620891 w 5400983"/>
                <a:gd name="connsiteY645" fmla="*/ 4205897 h 4497671"/>
                <a:gd name="connsiteX646" fmla="*/ 564689 w 5400983"/>
                <a:gd name="connsiteY646" fmla="*/ 4192223 h 4497671"/>
                <a:gd name="connsiteX647" fmla="*/ 599453 w 5400983"/>
                <a:gd name="connsiteY647" fmla="*/ 4182953 h 4497671"/>
                <a:gd name="connsiteX648" fmla="*/ 550551 w 5400983"/>
                <a:gd name="connsiteY648" fmla="*/ 4178549 h 4497671"/>
                <a:gd name="connsiteX649" fmla="*/ 591573 w 5400983"/>
                <a:gd name="connsiteY649" fmla="*/ 4168468 h 4497671"/>
                <a:gd name="connsiteX650" fmla="*/ 588444 w 5400983"/>
                <a:gd name="connsiteY650" fmla="*/ 4143321 h 4497671"/>
                <a:gd name="connsiteX651" fmla="*/ 604436 w 5400983"/>
                <a:gd name="connsiteY651" fmla="*/ 4126055 h 4497671"/>
                <a:gd name="connsiteX652" fmla="*/ 584620 w 5400983"/>
                <a:gd name="connsiteY652" fmla="*/ 4112961 h 4497671"/>
                <a:gd name="connsiteX653" fmla="*/ 607796 w 5400983"/>
                <a:gd name="connsiteY653" fmla="*/ 4105081 h 4497671"/>
                <a:gd name="connsiteX654" fmla="*/ 549856 w 5400983"/>
                <a:gd name="connsiteY654" fmla="*/ 4081326 h 4497671"/>
                <a:gd name="connsiteX655" fmla="*/ 596904 w 5400983"/>
                <a:gd name="connsiteY655" fmla="*/ 4070549 h 4497671"/>
                <a:gd name="connsiteX656" fmla="*/ 611041 w 5400983"/>
                <a:gd name="connsiteY656" fmla="*/ 4038218 h 4497671"/>
                <a:gd name="connsiteX657" fmla="*/ 592500 w 5400983"/>
                <a:gd name="connsiteY657" fmla="*/ 4035321 h 4497671"/>
                <a:gd name="connsiteX658" fmla="*/ 607796 w 5400983"/>
                <a:gd name="connsiteY658" fmla="*/ 4012956 h 4497671"/>
                <a:gd name="connsiteX659" fmla="*/ 599916 w 5400983"/>
                <a:gd name="connsiteY659" fmla="*/ 3998587 h 4497671"/>
                <a:gd name="connsiteX660" fmla="*/ 538268 w 5400983"/>
                <a:gd name="connsiteY660" fmla="*/ 3990707 h 4497671"/>
                <a:gd name="connsiteX661" fmla="*/ 616487 w 5400983"/>
                <a:gd name="connsiteY661" fmla="*/ 3986303 h 4497671"/>
                <a:gd name="connsiteX662" fmla="*/ 633985 w 5400983"/>
                <a:gd name="connsiteY662" fmla="*/ 3932998 h 4497671"/>
                <a:gd name="connsiteX663" fmla="*/ 568976 w 5400983"/>
                <a:gd name="connsiteY663" fmla="*/ 3946093 h 4497671"/>
                <a:gd name="connsiteX664" fmla="*/ 572221 w 5400983"/>
                <a:gd name="connsiteY664" fmla="*/ 3971239 h 4497671"/>
                <a:gd name="connsiteX665" fmla="*/ 568397 w 5400983"/>
                <a:gd name="connsiteY665" fmla="*/ 3940994 h 4497671"/>
                <a:gd name="connsiteX666" fmla="*/ 537225 w 5400983"/>
                <a:gd name="connsiteY666" fmla="*/ 3934505 h 4497671"/>
                <a:gd name="connsiteX667" fmla="*/ 571989 w 5400983"/>
                <a:gd name="connsiteY667" fmla="*/ 3822911 h 4497671"/>
                <a:gd name="connsiteX668" fmla="*/ 523551 w 5400983"/>
                <a:gd name="connsiteY668" fmla="*/ 3823722 h 4497671"/>
                <a:gd name="connsiteX669" fmla="*/ 570714 w 5400983"/>
                <a:gd name="connsiteY669" fmla="*/ 3812830 h 4497671"/>
                <a:gd name="connsiteX670" fmla="*/ 506516 w 5400983"/>
                <a:gd name="connsiteY670" fmla="*/ 3784786 h 4497671"/>
                <a:gd name="connsiteX671" fmla="*/ 535139 w 5400983"/>
                <a:gd name="connsiteY671" fmla="*/ 3771112 h 4497671"/>
                <a:gd name="connsiteX672" fmla="*/ 454022 w 5400983"/>
                <a:gd name="connsiteY672" fmla="*/ 3755237 h 4497671"/>
                <a:gd name="connsiteX673" fmla="*/ 556461 w 5400983"/>
                <a:gd name="connsiteY673" fmla="*/ 3702047 h 4497671"/>
                <a:gd name="connsiteX674" fmla="*/ 562371 w 5400983"/>
                <a:gd name="connsiteY674" fmla="*/ 3701236 h 4497671"/>
                <a:gd name="connsiteX675" fmla="*/ 598410 w 5400983"/>
                <a:gd name="connsiteY675" fmla="*/ 3650828 h 4497671"/>
                <a:gd name="connsiteX676" fmla="*/ 649629 w 5400983"/>
                <a:gd name="connsiteY676" fmla="*/ 3522083 h 4497671"/>
                <a:gd name="connsiteX677" fmla="*/ 579521 w 5400983"/>
                <a:gd name="connsiteY677" fmla="*/ 3494735 h 4497671"/>
                <a:gd name="connsiteX678" fmla="*/ 784051 w 5400983"/>
                <a:gd name="connsiteY678" fmla="*/ 3434130 h 4497671"/>
                <a:gd name="connsiteX679" fmla="*/ 802627 w 5400983"/>
                <a:gd name="connsiteY679" fmla="*/ 3433009 h 4497671"/>
                <a:gd name="connsiteX680" fmla="*/ 810001 w 5400983"/>
                <a:gd name="connsiteY680" fmla="*/ 3423751 h 4497671"/>
                <a:gd name="connsiteX681" fmla="*/ 760528 w 5400983"/>
                <a:gd name="connsiteY681" fmla="*/ 3417444 h 4497671"/>
                <a:gd name="connsiteX682" fmla="*/ 779996 w 5400983"/>
                <a:gd name="connsiteY682" fmla="*/ 3380130 h 4497671"/>
                <a:gd name="connsiteX683" fmla="*/ 816266 w 5400983"/>
                <a:gd name="connsiteY683" fmla="*/ 3341426 h 4497671"/>
                <a:gd name="connsiteX684" fmla="*/ 788803 w 5400983"/>
                <a:gd name="connsiteY684" fmla="*/ 3282559 h 4497671"/>
                <a:gd name="connsiteX685" fmla="*/ 716377 w 5400983"/>
                <a:gd name="connsiteY685" fmla="*/ 3294147 h 4497671"/>
                <a:gd name="connsiteX686" fmla="*/ 743145 w 5400983"/>
                <a:gd name="connsiteY686" fmla="*/ 3276649 h 4497671"/>
                <a:gd name="connsiteX687" fmla="*/ 716145 w 5400983"/>
                <a:gd name="connsiteY687" fmla="*/ 3222764 h 4497671"/>
                <a:gd name="connsiteX688" fmla="*/ 704557 w 5400983"/>
                <a:gd name="connsiteY688" fmla="*/ 3213609 h 4497671"/>
                <a:gd name="connsiteX689" fmla="*/ 688913 w 5400983"/>
                <a:gd name="connsiteY689" fmla="*/ 3230296 h 4497671"/>
                <a:gd name="connsiteX690" fmla="*/ 731210 w 5400983"/>
                <a:gd name="connsiteY690" fmla="*/ 3195532 h 4497671"/>
                <a:gd name="connsiteX691" fmla="*/ 679179 w 5400983"/>
                <a:gd name="connsiteY691" fmla="*/ 3179540 h 4497671"/>
                <a:gd name="connsiteX692" fmla="*/ 712321 w 5400983"/>
                <a:gd name="connsiteY692" fmla="*/ 3171776 h 4497671"/>
                <a:gd name="connsiteX693" fmla="*/ 666780 w 5400983"/>
                <a:gd name="connsiteY693" fmla="*/ 3165287 h 4497671"/>
                <a:gd name="connsiteX694" fmla="*/ 705484 w 5400983"/>
                <a:gd name="connsiteY694" fmla="*/ 3156944 h 4497671"/>
                <a:gd name="connsiteX695" fmla="*/ 703398 w 5400983"/>
                <a:gd name="connsiteY695" fmla="*/ 3131682 h 4497671"/>
                <a:gd name="connsiteX696" fmla="*/ 718926 w 5400983"/>
                <a:gd name="connsiteY696" fmla="*/ 3115111 h 4497671"/>
                <a:gd name="connsiteX697" fmla="*/ 700965 w 5400983"/>
                <a:gd name="connsiteY697" fmla="*/ 3101321 h 4497671"/>
                <a:gd name="connsiteX698" fmla="*/ 722866 w 5400983"/>
                <a:gd name="connsiteY698" fmla="*/ 3094368 h 4497671"/>
                <a:gd name="connsiteX699" fmla="*/ 670140 w 5400983"/>
                <a:gd name="connsiteY699" fmla="*/ 3068178 h 4497671"/>
                <a:gd name="connsiteX700" fmla="*/ 714291 w 5400983"/>
                <a:gd name="connsiteY700" fmla="*/ 3059487 h 4497671"/>
                <a:gd name="connsiteX701" fmla="*/ 728544 w 5400983"/>
                <a:gd name="connsiteY701" fmla="*/ 3027619 h 4497671"/>
                <a:gd name="connsiteX702" fmla="*/ 711394 w 5400983"/>
                <a:gd name="connsiteY702" fmla="*/ 3024028 h 4497671"/>
                <a:gd name="connsiteX703" fmla="*/ 726459 w 5400983"/>
                <a:gd name="connsiteY703" fmla="*/ 3002358 h 4497671"/>
                <a:gd name="connsiteX704" fmla="*/ 719622 w 5400983"/>
                <a:gd name="connsiteY704" fmla="*/ 2987641 h 4497671"/>
                <a:gd name="connsiteX705" fmla="*/ 662608 w 5400983"/>
                <a:gd name="connsiteY705" fmla="*/ 2977096 h 4497671"/>
                <a:gd name="connsiteX706" fmla="*/ 735497 w 5400983"/>
                <a:gd name="connsiteY706" fmla="*/ 2976053 h 4497671"/>
                <a:gd name="connsiteX707" fmla="*/ 753459 w 5400983"/>
                <a:gd name="connsiteY707" fmla="*/ 2923559 h 4497671"/>
                <a:gd name="connsiteX708" fmla="*/ 692737 w 5400983"/>
                <a:gd name="connsiteY708" fmla="*/ 2933757 h 4497671"/>
                <a:gd name="connsiteX709" fmla="*/ 694823 w 5400983"/>
                <a:gd name="connsiteY709" fmla="*/ 2959019 h 4497671"/>
                <a:gd name="connsiteX710" fmla="*/ 692274 w 5400983"/>
                <a:gd name="connsiteY710" fmla="*/ 2928774 h 4497671"/>
                <a:gd name="connsiteX711" fmla="*/ 663651 w 5400983"/>
                <a:gd name="connsiteY711" fmla="*/ 2920894 h 4497671"/>
                <a:gd name="connsiteX712" fmla="*/ 699342 w 5400983"/>
                <a:gd name="connsiteY712" fmla="*/ 2810923 h 4497671"/>
                <a:gd name="connsiteX713" fmla="*/ 654496 w 5400983"/>
                <a:gd name="connsiteY713" fmla="*/ 2809532 h 4497671"/>
                <a:gd name="connsiteX714" fmla="*/ 698531 w 5400983"/>
                <a:gd name="connsiteY714" fmla="*/ 2800725 h 4497671"/>
                <a:gd name="connsiteX715" fmla="*/ 640591 w 5400983"/>
                <a:gd name="connsiteY715" fmla="*/ 2770017 h 4497671"/>
                <a:gd name="connsiteX716" fmla="*/ 667475 w 5400983"/>
                <a:gd name="connsiteY716" fmla="*/ 2757502 h 4497671"/>
                <a:gd name="connsiteX717" fmla="*/ 593311 w 5400983"/>
                <a:gd name="connsiteY717" fmla="*/ 2738265 h 4497671"/>
                <a:gd name="connsiteX718" fmla="*/ 689840 w 5400983"/>
                <a:gd name="connsiteY718" fmla="*/ 2689479 h 4497671"/>
                <a:gd name="connsiteX719" fmla="*/ 695287 w 5400983"/>
                <a:gd name="connsiteY719" fmla="*/ 2689479 h 4497671"/>
                <a:gd name="connsiteX720" fmla="*/ 730051 w 5400983"/>
                <a:gd name="connsiteY720" fmla="*/ 2640578 h 4497671"/>
                <a:gd name="connsiteX721" fmla="*/ 728704 w 5400983"/>
                <a:gd name="connsiteY721" fmla="*/ 2567500 h 4497671"/>
                <a:gd name="connsiteX722" fmla="*/ 736651 w 5400983"/>
                <a:gd name="connsiteY722" fmla="*/ 2558548 h 4497671"/>
                <a:gd name="connsiteX723" fmla="*/ 709295 w 5400983"/>
                <a:gd name="connsiteY723" fmla="*/ 2562168 h 4497671"/>
                <a:gd name="connsiteX724" fmla="*/ 648934 w 5400983"/>
                <a:gd name="connsiteY724" fmla="*/ 2577769 h 4497671"/>
                <a:gd name="connsiteX725" fmla="*/ 587054 w 5400983"/>
                <a:gd name="connsiteY725" fmla="*/ 2571975 h 4497671"/>
                <a:gd name="connsiteX726" fmla="*/ 638852 w 5400983"/>
                <a:gd name="connsiteY726" fmla="*/ 2548799 h 4497671"/>
                <a:gd name="connsiteX727" fmla="*/ 525173 w 5400983"/>
                <a:gd name="connsiteY727" fmla="*/ 2566529 h 4497671"/>
                <a:gd name="connsiteX728" fmla="*/ 524362 w 5400983"/>
                <a:gd name="connsiteY728" fmla="*/ 2561546 h 4497671"/>
                <a:gd name="connsiteX729" fmla="*/ 512774 w 5400983"/>
                <a:gd name="connsiteY729" fmla="*/ 2558301 h 4497671"/>
                <a:gd name="connsiteX730" fmla="*/ 539079 w 5400983"/>
                <a:gd name="connsiteY730" fmla="*/ 2549031 h 4497671"/>
                <a:gd name="connsiteX731" fmla="*/ 511152 w 5400983"/>
                <a:gd name="connsiteY731" fmla="*/ 2548219 h 4497671"/>
                <a:gd name="connsiteX732" fmla="*/ 470246 w 5400983"/>
                <a:gd name="connsiteY732" fmla="*/ 2534082 h 4497671"/>
                <a:gd name="connsiteX733" fmla="*/ 486353 w 5400983"/>
                <a:gd name="connsiteY733" fmla="*/ 2495494 h 4497671"/>
                <a:gd name="connsiteX734" fmla="*/ 518800 w 5400983"/>
                <a:gd name="connsiteY734" fmla="*/ 2454588 h 4497671"/>
                <a:gd name="connsiteX735" fmla="*/ 487744 w 5400983"/>
                <a:gd name="connsiteY735" fmla="*/ 2397690 h 4497671"/>
                <a:gd name="connsiteX736" fmla="*/ 418215 w 5400983"/>
                <a:gd name="connsiteY736" fmla="*/ 2413682 h 4497671"/>
                <a:gd name="connsiteX737" fmla="*/ 442898 w 5400983"/>
                <a:gd name="connsiteY737" fmla="*/ 2394329 h 4497671"/>
                <a:gd name="connsiteX738" fmla="*/ 412653 w 5400983"/>
                <a:gd name="connsiteY738" fmla="*/ 2342531 h 4497671"/>
                <a:gd name="connsiteX739" fmla="*/ 400253 w 5400983"/>
                <a:gd name="connsiteY739" fmla="*/ 2334187 h 4497671"/>
                <a:gd name="connsiteX740" fmla="*/ 386348 w 5400983"/>
                <a:gd name="connsiteY740" fmla="*/ 2351917 h 4497671"/>
                <a:gd name="connsiteX741" fmla="*/ 424936 w 5400983"/>
                <a:gd name="connsiteY741" fmla="*/ 2314835 h 4497671"/>
                <a:gd name="connsiteX742" fmla="*/ 373021 w 5400983"/>
                <a:gd name="connsiteY742" fmla="*/ 2302436 h 4497671"/>
                <a:gd name="connsiteX743" fmla="*/ 404773 w 5400983"/>
                <a:gd name="connsiteY743" fmla="*/ 2292354 h 4497671"/>
                <a:gd name="connsiteX744" fmla="*/ 359927 w 5400983"/>
                <a:gd name="connsiteY744" fmla="*/ 2289109 h 4497671"/>
                <a:gd name="connsiteX745" fmla="*/ 397009 w 5400983"/>
                <a:gd name="connsiteY745" fmla="*/ 2278101 h 4497671"/>
                <a:gd name="connsiteX746" fmla="*/ 393069 w 5400983"/>
                <a:gd name="connsiteY746" fmla="*/ 2253071 h 4497671"/>
                <a:gd name="connsiteX747" fmla="*/ 406974 w 5400983"/>
                <a:gd name="connsiteY747" fmla="*/ 2235457 h 4497671"/>
                <a:gd name="connsiteX748" fmla="*/ 388318 w 5400983"/>
                <a:gd name="connsiteY748" fmla="*/ 2222941 h 4497671"/>
                <a:gd name="connsiteX749" fmla="*/ 409292 w 5400983"/>
                <a:gd name="connsiteY749" fmla="*/ 2214482 h 4497671"/>
                <a:gd name="connsiteX750" fmla="*/ 355755 w 5400983"/>
                <a:gd name="connsiteY750" fmla="*/ 2192001 h 4497671"/>
                <a:gd name="connsiteX751" fmla="*/ 398399 w 5400983"/>
                <a:gd name="connsiteY751" fmla="*/ 2180413 h 4497671"/>
                <a:gd name="connsiteX752" fmla="*/ 409987 w 5400983"/>
                <a:gd name="connsiteY752" fmla="*/ 2147735 h 4497671"/>
                <a:gd name="connsiteX753" fmla="*/ 392953 w 5400983"/>
                <a:gd name="connsiteY753" fmla="*/ 2145301 h 4497671"/>
                <a:gd name="connsiteX754" fmla="*/ 406163 w 5400983"/>
                <a:gd name="connsiteY754" fmla="*/ 2122125 h 4497671"/>
                <a:gd name="connsiteX755" fmla="*/ 398283 w 5400983"/>
                <a:gd name="connsiteY755" fmla="*/ 2107988 h 4497671"/>
                <a:gd name="connsiteX756" fmla="*/ 341733 w 5400983"/>
                <a:gd name="connsiteY756" fmla="*/ 2101382 h 4497671"/>
                <a:gd name="connsiteX757" fmla="*/ 413000 w 5400983"/>
                <a:gd name="connsiteY757" fmla="*/ 2095356 h 4497671"/>
                <a:gd name="connsiteX758" fmla="*/ 426906 w 5400983"/>
                <a:gd name="connsiteY758" fmla="*/ 2041819 h 4497671"/>
                <a:gd name="connsiteX759" fmla="*/ 368038 w 5400983"/>
                <a:gd name="connsiteY759" fmla="*/ 2056189 h 4497671"/>
                <a:gd name="connsiteX760" fmla="*/ 371863 w 5400983"/>
                <a:gd name="connsiteY760" fmla="*/ 2081219 h 4497671"/>
                <a:gd name="connsiteX761" fmla="*/ 367227 w 5400983"/>
                <a:gd name="connsiteY761" fmla="*/ 2051090 h 4497671"/>
                <a:gd name="connsiteX762" fmla="*/ 338605 w 5400983"/>
                <a:gd name="connsiteY762" fmla="*/ 2045296 h 4497671"/>
                <a:gd name="connsiteX763" fmla="*/ 365489 w 5400983"/>
                <a:gd name="connsiteY763" fmla="*/ 1933123 h 4497671"/>
                <a:gd name="connsiteX764" fmla="*/ 321338 w 5400983"/>
                <a:gd name="connsiteY764" fmla="*/ 1934977 h 4497671"/>
                <a:gd name="connsiteX765" fmla="*/ 363867 w 5400983"/>
                <a:gd name="connsiteY765" fmla="*/ 1923389 h 4497671"/>
                <a:gd name="connsiteX766" fmla="*/ 304072 w 5400983"/>
                <a:gd name="connsiteY766" fmla="*/ 1896736 h 4497671"/>
                <a:gd name="connsiteX767" fmla="*/ 329682 w 5400983"/>
                <a:gd name="connsiteY767" fmla="*/ 1882367 h 4497671"/>
                <a:gd name="connsiteX768" fmla="*/ 255286 w 5400983"/>
                <a:gd name="connsiteY768" fmla="*/ 1868346 h 4497671"/>
                <a:gd name="connsiteX769" fmla="*/ 346600 w 5400983"/>
                <a:gd name="connsiteY769" fmla="*/ 1812954 h 4497671"/>
                <a:gd name="connsiteX770" fmla="*/ 352047 w 5400983"/>
                <a:gd name="connsiteY770" fmla="*/ 1812142 h 4497671"/>
                <a:gd name="connsiteX771" fmla="*/ 382987 w 5400983"/>
                <a:gd name="connsiteY771" fmla="*/ 1761039 h 4497671"/>
                <a:gd name="connsiteX772" fmla="*/ 423430 w 5400983"/>
                <a:gd name="connsiteY772" fmla="*/ 1631021 h 4497671"/>
                <a:gd name="connsiteX773" fmla="*/ 358189 w 5400983"/>
                <a:gd name="connsiteY773" fmla="*/ 1605180 h 4497671"/>
                <a:gd name="connsiteX774" fmla="*/ 542903 w 5400983"/>
                <a:gd name="connsiteY774" fmla="*/ 1540402 h 4497671"/>
                <a:gd name="connsiteX775" fmla="*/ 597753 w 5400983"/>
                <a:gd name="connsiteY775" fmla="*/ 1533559 h 4497671"/>
                <a:gd name="connsiteX776" fmla="*/ 596684 w 5400983"/>
                <a:gd name="connsiteY776" fmla="*/ 1532623 h 4497671"/>
                <a:gd name="connsiteX777" fmla="*/ 567815 w 5400983"/>
                <a:gd name="connsiteY777" fmla="*/ 1533216 h 4497671"/>
                <a:gd name="connsiteX778" fmla="*/ 626451 w 5400983"/>
                <a:gd name="connsiteY778" fmla="*/ 1508650 h 4497671"/>
                <a:gd name="connsiteX779" fmla="*/ 355523 w 5400983"/>
                <a:gd name="connsiteY779" fmla="*/ 1506448 h 4497671"/>
                <a:gd name="connsiteX780" fmla="*/ 288428 w 5400983"/>
                <a:gd name="connsiteY780" fmla="*/ 1495671 h 4497671"/>
                <a:gd name="connsiteX781" fmla="*/ 347527 w 5400983"/>
                <a:gd name="connsiteY781" fmla="*/ 1476435 h 4497671"/>
                <a:gd name="connsiteX782" fmla="*/ 221333 w 5400983"/>
                <a:gd name="connsiteY782" fmla="*/ 1484894 h 4497671"/>
                <a:gd name="connsiteX783" fmla="*/ 221333 w 5400983"/>
                <a:gd name="connsiteY783" fmla="*/ 1479795 h 4497671"/>
                <a:gd name="connsiteX784" fmla="*/ 209050 w 5400983"/>
                <a:gd name="connsiteY784" fmla="*/ 1475624 h 4497671"/>
                <a:gd name="connsiteX785" fmla="*/ 238715 w 5400983"/>
                <a:gd name="connsiteY785" fmla="*/ 1468555 h 4497671"/>
                <a:gd name="connsiteX786" fmla="*/ 208354 w 5400983"/>
                <a:gd name="connsiteY786" fmla="*/ 1465426 h 4497671"/>
                <a:gd name="connsiteX787" fmla="*/ 165015 w 5400983"/>
                <a:gd name="connsiteY787" fmla="*/ 1447928 h 4497671"/>
                <a:gd name="connsiteX788" fmla="*/ 186569 w 5400983"/>
                <a:gd name="connsiteY788" fmla="*/ 1410846 h 4497671"/>
                <a:gd name="connsiteX789" fmla="*/ 226316 w 5400983"/>
                <a:gd name="connsiteY789" fmla="*/ 1372605 h 4497671"/>
                <a:gd name="connsiteX790" fmla="*/ 198273 w 5400983"/>
                <a:gd name="connsiteY790" fmla="*/ 1313390 h 4497671"/>
                <a:gd name="connsiteX791" fmla="*/ 120632 w 5400983"/>
                <a:gd name="connsiteY791" fmla="*/ 1323588 h 4497671"/>
                <a:gd name="connsiteX792" fmla="*/ 149603 w 5400983"/>
                <a:gd name="connsiteY792" fmla="*/ 1306437 h 4497671"/>
                <a:gd name="connsiteX793" fmla="*/ 121907 w 5400983"/>
                <a:gd name="connsiteY793" fmla="*/ 1252205 h 4497671"/>
                <a:gd name="connsiteX794" fmla="*/ 109392 w 5400983"/>
                <a:gd name="connsiteY794" fmla="*/ 1242935 h 4497671"/>
                <a:gd name="connsiteX795" fmla="*/ 92357 w 5400983"/>
                <a:gd name="connsiteY795" fmla="*/ 1259390 h 4497671"/>
                <a:gd name="connsiteX796" fmla="*/ 138710 w 5400983"/>
                <a:gd name="connsiteY796" fmla="*/ 1225668 h 4497671"/>
                <a:gd name="connsiteX797" fmla="*/ 83550 w 5400983"/>
                <a:gd name="connsiteY797" fmla="*/ 1208981 h 4497671"/>
                <a:gd name="connsiteX798" fmla="*/ 119126 w 5400983"/>
                <a:gd name="connsiteY798" fmla="*/ 1201565 h 4497671"/>
                <a:gd name="connsiteX799" fmla="*/ 70572 w 5400983"/>
                <a:gd name="connsiteY799" fmla="*/ 1194612 h 4497671"/>
                <a:gd name="connsiteX800" fmla="*/ 112173 w 5400983"/>
                <a:gd name="connsiteY800" fmla="*/ 1186732 h 4497671"/>
                <a:gd name="connsiteX801" fmla="*/ 110435 w 5400983"/>
                <a:gd name="connsiteY801" fmla="*/ 1161470 h 4497671"/>
                <a:gd name="connsiteX802" fmla="*/ 127469 w 5400983"/>
                <a:gd name="connsiteY802" fmla="*/ 1145015 h 4497671"/>
                <a:gd name="connsiteX803" fmla="*/ 108465 w 5400983"/>
                <a:gd name="connsiteY803" fmla="*/ 1130993 h 4497671"/>
                <a:gd name="connsiteX804" fmla="*/ 131641 w 5400983"/>
                <a:gd name="connsiteY804" fmla="*/ 1124272 h 4497671"/>
                <a:gd name="connsiteX805" fmla="*/ 75786 w 5400983"/>
                <a:gd name="connsiteY805" fmla="*/ 1097388 h 4497671"/>
                <a:gd name="connsiteX806" fmla="*/ 123298 w 5400983"/>
                <a:gd name="connsiteY806" fmla="*/ 1089276 h 4497671"/>
                <a:gd name="connsiteX807" fmla="*/ 139289 w 5400983"/>
                <a:gd name="connsiteY807" fmla="*/ 1057641 h 4497671"/>
                <a:gd name="connsiteX808" fmla="*/ 120980 w 5400983"/>
                <a:gd name="connsiteY808" fmla="*/ 1053701 h 4497671"/>
                <a:gd name="connsiteX809" fmla="*/ 137551 w 5400983"/>
                <a:gd name="connsiteY809" fmla="*/ 1032263 h 4497671"/>
                <a:gd name="connsiteX810" fmla="*/ 130598 w 5400983"/>
                <a:gd name="connsiteY810" fmla="*/ 1017430 h 4497671"/>
                <a:gd name="connsiteX811" fmla="*/ 69761 w 5400983"/>
                <a:gd name="connsiteY811" fmla="*/ 1005842 h 4497671"/>
                <a:gd name="connsiteX812" fmla="*/ 147864 w 5400983"/>
                <a:gd name="connsiteY812" fmla="*/ 1005842 h 4497671"/>
                <a:gd name="connsiteX813" fmla="*/ 168375 w 5400983"/>
                <a:gd name="connsiteY813" fmla="*/ 953580 h 4497671"/>
                <a:gd name="connsiteX814" fmla="*/ 103018 w 5400983"/>
                <a:gd name="connsiteY814" fmla="*/ 962966 h 4497671"/>
                <a:gd name="connsiteX815" fmla="*/ 104641 w 5400983"/>
                <a:gd name="connsiteY815" fmla="*/ 988228 h 4497671"/>
                <a:gd name="connsiteX816" fmla="*/ 102671 w 5400983"/>
                <a:gd name="connsiteY816" fmla="*/ 957867 h 4497671"/>
                <a:gd name="connsiteX817" fmla="*/ 72194 w 5400983"/>
                <a:gd name="connsiteY817" fmla="*/ 949756 h 4497671"/>
                <a:gd name="connsiteX818" fmla="*/ 112984 w 5400983"/>
                <a:gd name="connsiteY818" fmla="*/ 840132 h 4497671"/>
                <a:gd name="connsiteX819" fmla="*/ 64894 w 5400983"/>
                <a:gd name="connsiteY819" fmla="*/ 838278 h 4497671"/>
                <a:gd name="connsiteX820" fmla="*/ 112289 w 5400983"/>
                <a:gd name="connsiteY820" fmla="*/ 829935 h 4497671"/>
                <a:gd name="connsiteX821" fmla="*/ 49945 w 5400983"/>
                <a:gd name="connsiteY821" fmla="*/ 799574 h 4497671"/>
                <a:gd name="connsiteX822" fmla="*/ 79147 w 5400983"/>
                <a:gd name="connsiteY822" fmla="*/ 787986 h 4497671"/>
                <a:gd name="connsiteX823" fmla="*/ 0 w 5400983"/>
                <a:gd name="connsiteY823" fmla="*/ 767706 h 4497671"/>
                <a:gd name="connsiteX824" fmla="*/ 104293 w 5400983"/>
                <a:gd name="connsiteY824" fmla="*/ 720079 h 4497671"/>
                <a:gd name="connsiteX825" fmla="*/ 110203 w 5400983"/>
                <a:gd name="connsiteY825" fmla="*/ 720079 h 4497671"/>
                <a:gd name="connsiteX826" fmla="*/ 148907 w 5400983"/>
                <a:gd name="connsiteY826" fmla="*/ 671641 h 4497671"/>
                <a:gd name="connsiteX827" fmla="*/ 206500 w 5400983"/>
                <a:gd name="connsiteY827" fmla="*/ 544635 h 4497671"/>
                <a:gd name="connsiteX828" fmla="*/ 138826 w 5400983"/>
                <a:gd name="connsiteY828" fmla="*/ 513579 h 4497671"/>
                <a:gd name="connsiteX829" fmla="*/ 344399 w 5400983"/>
                <a:gd name="connsiteY829" fmla="*/ 463982 h 4497671"/>
                <a:gd name="connsiteX830" fmla="*/ 670140 w 5400983"/>
                <a:gd name="connsiteY830" fmla="*/ 425857 h 4497671"/>
                <a:gd name="connsiteX831" fmla="*/ 666783 w 5400983"/>
                <a:gd name="connsiteY831" fmla="*/ 420947 h 4497671"/>
                <a:gd name="connsiteX832" fmla="*/ 793362 w 5400983"/>
                <a:gd name="connsiteY832" fmla="*/ 411974 h 4497671"/>
                <a:gd name="connsiteX833" fmla="*/ 1295434 w 5400983"/>
                <a:gd name="connsiteY833" fmla="*/ 394570 h 4497671"/>
                <a:gd name="connsiteX834" fmla="*/ 1266116 w 5400983"/>
                <a:gd name="connsiteY834" fmla="*/ 401870 h 4497671"/>
                <a:gd name="connsiteX835" fmla="*/ 1325563 w 5400983"/>
                <a:gd name="connsiteY835" fmla="*/ 397235 h 4497671"/>
                <a:gd name="connsiteX836" fmla="*/ 1574939 w 5400983"/>
                <a:gd name="connsiteY836" fmla="*/ 372668 h 4497671"/>
                <a:gd name="connsiteX837" fmla="*/ 1556282 w 5400983"/>
                <a:gd name="connsiteY837" fmla="*/ 363861 h 4497671"/>
                <a:gd name="connsiteX838" fmla="*/ 2344273 w 5400983"/>
                <a:gd name="connsiteY838" fmla="*/ 263740 h 4497671"/>
                <a:gd name="connsiteX839" fmla="*/ 2345084 w 5400983"/>
                <a:gd name="connsiteY839" fmla="*/ 273822 h 4497671"/>
                <a:gd name="connsiteX840" fmla="*/ 2493065 w 5400983"/>
                <a:gd name="connsiteY840" fmla="*/ 251225 h 4497671"/>
                <a:gd name="connsiteX841" fmla="*/ 2150404 w 5400983"/>
                <a:gd name="connsiteY841" fmla="*/ 310440 h 4497671"/>
                <a:gd name="connsiteX842" fmla="*/ 2431068 w 5400983"/>
                <a:gd name="connsiteY842" fmla="*/ 297230 h 4497671"/>
                <a:gd name="connsiteX843" fmla="*/ 2235461 w 5400983"/>
                <a:gd name="connsiteY843" fmla="*/ 323766 h 4497671"/>
                <a:gd name="connsiteX844" fmla="*/ 2545443 w 5400983"/>
                <a:gd name="connsiteY844" fmla="*/ 302792 h 4497671"/>
                <a:gd name="connsiteX845" fmla="*/ 2443815 w 5400983"/>
                <a:gd name="connsiteY845" fmla="*/ 306268 h 4497671"/>
                <a:gd name="connsiteX846" fmla="*/ 2537679 w 5400983"/>
                <a:gd name="connsiteY846" fmla="*/ 283092 h 4497671"/>
                <a:gd name="connsiteX847" fmla="*/ 3346412 w 5400983"/>
                <a:gd name="connsiteY847" fmla="*/ 198035 h 4497671"/>
                <a:gd name="connsiteX848" fmla="*/ 3399138 w 5400983"/>
                <a:gd name="connsiteY848" fmla="*/ 183203 h 4497671"/>
                <a:gd name="connsiteX849" fmla="*/ 4079128 w 5400983"/>
                <a:gd name="connsiteY849" fmla="*/ 128507 h 4497671"/>
                <a:gd name="connsiteX850" fmla="*/ 4066729 w 5400983"/>
                <a:gd name="connsiteY850" fmla="*/ 124451 h 4497671"/>
                <a:gd name="connsiteX851" fmla="*/ 4256310 w 5400983"/>
                <a:gd name="connsiteY851" fmla="*/ 92468 h 4497671"/>
                <a:gd name="connsiteX852" fmla="*/ 4201730 w 5400983"/>
                <a:gd name="connsiteY852" fmla="*/ 87021 h 4497671"/>
                <a:gd name="connsiteX853" fmla="*/ 4297101 w 5400983"/>
                <a:gd name="connsiteY853" fmla="*/ 78562 h 4497671"/>
                <a:gd name="connsiteX854" fmla="*/ 4272765 w 5400983"/>
                <a:gd name="connsiteY854" fmla="*/ 75665 h 4497671"/>
                <a:gd name="connsiteX855" fmla="*/ 4348088 w 5400983"/>
                <a:gd name="connsiteY855" fmla="*/ 43566 h 4497671"/>
                <a:gd name="connsiteX856" fmla="*/ 4335341 w 5400983"/>
                <a:gd name="connsiteY856" fmla="*/ 34527 h 4497671"/>
                <a:gd name="connsiteX857" fmla="*/ 4341474 w 5400983"/>
                <a:gd name="connsiteY857" fmla="*/ 28090 h 4497671"/>
                <a:gd name="connsiteX858" fmla="*/ 4217215 w 5400983"/>
                <a:gd name="connsiteY858" fmla="*/ 27015 h 4497671"/>
                <a:gd name="connsiteX859" fmla="*/ 4287482 w 5400983"/>
                <a:gd name="connsiteY859" fmla="*/ 33484 h 4497671"/>
                <a:gd name="connsiteX860" fmla="*/ 4203585 w 5400983"/>
                <a:gd name="connsiteY860" fmla="*/ 35802 h 4497671"/>
                <a:gd name="connsiteX861" fmla="*/ 4217215 w 5400983"/>
                <a:gd name="connsiteY861" fmla="*/ 27015 h 4497671"/>
                <a:gd name="connsiteX862" fmla="*/ 4473797 w 5400983"/>
                <a:gd name="connsiteY862" fmla="*/ 270 h 4497671"/>
                <a:gd name="connsiteX863" fmla="*/ 4514145 w 5400983"/>
                <a:gd name="connsiteY863" fmla="*/ 13437 h 4497671"/>
                <a:gd name="connsiteX864" fmla="*/ 4478801 w 5400983"/>
                <a:gd name="connsiteY864" fmla="*/ 21780 h 4497671"/>
                <a:gd name="connsiteX865" fmla="*/ 4465128 w 5400983"/>
                <a:gd name="connsiteY865" fmla="*/ 2544 h 4497671"/>
                <a:gd name="connsiteX866" fmla="*/ 4473797 w 5400983"/>
                <a:gd name="connsiteY866" fmla="*/ 270 h 4497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Lst>
              <a:rect l="l" t="t" r="r" b="b"/>
              <a:pathLst>
                <a:path w="5400983" h="4497671">
                  <a:moveTo>
                    <a:pt x="2571849" y="4341855"/>
                  </a:moveTo>
                  <a:cubicBezTo>
                    <a:pt x="2586349" y="4339914"/>
                    <a:pt x="2600081" y="4341188"/>
                    <a:pt x="2599675" y="4350401"/>
                  </a:cubicBezTo>
                  <a:cubicBezTo>
                    <a:pt x="2579164" y="4339624"/>
                    <a:pt x="2555293" y="4358976"/>
                    <a:pt x="2539070" y="4352602"/>
                  </a:cubicBezTo>
                  <a:lnTo>
                    <a:pt x="2539417" y="4352602"/>
                  </a:lnTo>
                  <a:cubicBezTo>
                    <a:pt x="2542083" y="4348952"/>
                    <a:pt x="2557350" y="4343796"/>
                    <a:pt x="2571849" y="4341855"/>
                  </a:cubicBezTo>
                  <a:close/>
                  <a:moveTo>
                    <a:pt x="2755043" y="4316583"/>
                  </a:moveTo>
                  <a:cubicBezTo>
                    <a:pt x="2761438" y="4316810"/>
                    <a:pt x="2767065" y="4317722"/>
                    <a:pt x="2770831" y="4319345"/>
                  </a:cubicBezTo>
                  <a:lnTo>
                    <a:pt x="2771179" y="4319345"/>
                  </a:lnTo>
                  <a:cubicBezTo>
                    <a:pt x="2762372" y="4332207"/>
                    <a:pt x="2725869" y="4326761"/>
                    <a:pt x="2706286" y="4332439"/>
                  </a:cubicBezTo>
                  <a:cubicBezTo>
                    <a:pt x="2709762" y="4321402"/>
                    <a:pt x="2735857" y="4315904"/>
                    <a:pt x="2755043" y="4316583"/>
                  </a:cubicBezTo>
                  <a:close/>
                  <a:moveTo>
                    <a:pt x="2908498" y="4291736"/>
                  </a:moveTo>
                  <a:cubicBezTo>
                    <a:pt x="2928835" y="4291012"/>
                    <a:pt x="2952011" y="4293619"/>
                    <a:pt x="2979417" y="4294198"/>
                  </a:cubicBezTo>
                  <a:lnTo>
                    <a:pt x="2979765" y="4294198"/>
                  </a:lnTo>
                  <a:cubicBezTo>
                    <a:pt x="2968177" y="4310654"/>
                    <a:pt x="2893433" y="4300920"/>
                    <a:pt x="2854613" y="4309263"/>
                  </a:cubicBezTo>
                  <a:cubicBezTo>
                    <a:pt x="2870663" y="4296516"/>
                    <a:pt x="2888161" y="4292460"/>
                    <a:pt x="2908498" y="4291736"/>
                  </a:cubicBezTo>
                  <a:close/>
                  <a:moveTo>
                    <a:pt x="3404005" y="4206940"/>
                  </a:moveTo>
                  <a:cubicBezTo>
                    <a:pt x="3321035" y="4208099"/>
                    <a:pt x="3230184" y="4248078"/>
                    <a:pt x="3171664" y="4235099"/>
                  </a:cubicBezTo>
                  <a:cubicBezTo>
                    <a:pt x="3180007" y="4231275"/>
                    <a:pt x="3203068" y="4237185"/>
                    <a:pt x="3200750" y="4226408"/>
                  </a:cubicBezTo>
                  <a:cubicBezTo>
                    <a:pt x="3124848" y="4242168"/>
                    <a:pt x="3069805" y="4245065"/>
                    <a:pt x="3024495" y="4268241"/>
                  </a:cubicBezTo>
                  <a:cubicBezTo>
                    <a:pt x="3144779" y="4251554"/>
                    <a:pt x="3232270" y="4245876"/>
                    <a:pt x="3333086" y="4220614"/>
                  </a:cubicBezTo>
                  <a:lnTo>
                    <a:pt x="3380829" y="4214936"/>
                  </a:lnTo>
                  <a:cubicBezTo>
                    <a:pt x="3392417" y="4215631"/>
                    <a:pt x="3435409" y="4206245"/>
                    <a:pt x="3404005" y="4206940"/>
                  </a:cubicBezTo>
                  <a:close/>
                  <a:moveTo>
                    <a:pt x="3307824" y="4202884"/>
                  </a:moveTo>
                  <a:cubicBezTo>
                    <a:pt x="3272480" y="4198597"/>
                    <a:pt x="3252317" y="4203116"/>
                    <a:pt x="3236673" y="4222120"/>
                  </a:cubicBezTo>
                  <a:lnTo>
                    <a:pt x="3237600" y="4221657"/>
                  </a:lnTo>
                  <a:cubicBezTo>
                    <a:pt x="3252317" y="4212039"/>
                    <a:pt x="3297279" y="4224786"/>
                    <a:pt x="3307824" y="4202884"/>
                  </a:cubicBezTo>
                  <a:close/>
                  <a:moveTo>
                    <a:pt x="3476559" y="4173024"/>
                  </a:moveTo>
                  <a:cubicBezTo>
                    <a:pt x="3465516" y="4174349"/>
                    <a:pt x="3454643" y="4177090"/>
                    <a:pt x="3444216" y="4181214"/>
                  </a:cubicBezTo>
                  <a:cubicBezTo>
                    <a:pt x="3466087" y="4184400"/>
                    <a:pt x="3488409" y="4181844"/>
                    <a:pt x="3508993" y="4173798"/>
                  </a:cubicBezTo>
                  <a:lnTo>
                    <a:pt x="3509921" y="4173335"/>
                  </a:lnTo>
                  <a:cubicBezTo>
                    <a:pt x="3498814" y="4171792"/>
                    <a:pt x="3487601" y="4171700"/>
                    <a:pt x="3476559" y="4173024"/>
                  </a:cubicBezTo>
                  <a:close/>
                  <a:moveTo>
                    <a:pt x="3997895" y="4114583"/>
                  </a:moveTo>
                  <a:cubicBezTo>
                    <a:pt x="3989089" y="4127446"/>
                    <a:pt x="3952702" y="4121999"/>
                    <a:pt x="3933002" y="4127677"/>
                  </a:cubicBezTo>
                  <a:cubicBezTo>
                    <a:pt x="3950037" y="4111918"/>
                    <a:pt x="3970432" y="4115973"/>
                    <a:pt x="3997895" y="4114583"/>
                  </a:cubicBezTo>
                  <a:close/>
                  <a:moveTo>
                    <a:pt x="5288027" y="3830747"/>
                  </a:moveTo>
                  <a:lnTo>
                    <a:pt x="5298307" y="3834674"/>
                  </a:lnTo>
                  <a:cubicBezTo>
                    <a:pt x="5302419" y="3843979"/>
                    <a:pt x="5290056" y="3866076"/>
                    <a:pt x="5292750" y="3875984"/>
                  </a:cubicBezTo>
                  <a:cubicBezTo>
                    <a:pt x="5270762" y="3871812"/>
                    <a:pt x="5286775" y="3861513"/>
                    <a:pt x="5290387" y="3846749"/>
                  </a:cubicBezTo>
                  <a:close/>
                  <a:moveTo>
                    <a:pt x="5287535" y="3830559"/>
                  </a:moveTo>
                  <a:lnTo>
                    <a:pt x="5287999" y="3830559"/>
                  </a:lnTo>
                  <a:lnTo>
                    <a:pt x="5288027" y="3830747"/>
                  </a:lnTo>
                  <a:close/>
                  <a:moveTo>
                    <a:pt x="5313377" y="3622552"/>
                  </a:moveTo>
                  <a:lnTo>
                    <a:pt x="5312450" y="3623016"/>
                  </a:lnTo>
                  <a:lnTo>
                    <a:pt x="5312703" y="3623524"/>
                  </a:lnTo>
                  <a:lnTo>
                    <a:pt x="5306743" y="3632112"/>
                  </a:lnTo>
                  <a:cubicBezTo>
                    <a:pt x="5303469" y="3634604"/>
                    <a:pt x="5300804" y="3637501"/>
                    <a:pt x="5303759" y="3644106"/>
                  </a:cubicBezTo>
                  <a:cubicBezTo>
                    <a:pt x="5311639" y="3643179"/>
                    <a:pt x="5310133" y="3652334"/>
                    <a:pt x="5316853" y="3652797"/>
                  </a:cubicBezTo>
                  <a:cubicBezTo>
                    <a:pt x="5331541" y="3636719"/>
                    <a:pt x="5322763" y="3637132"/>
                    <a:pt x="5316674" y="3631499"/>
                  </a:cubicBezTo>
                  <a:lnTo>
                    <a:pt x="5312703" y="3623524"/>
                  </a:lnTo>
                  <a:close/>
                  <a:moveTo>
                    <a:pt x="5315811" y="3591380"/>
                  </a:moveTo>
                  <a:cubicBezTo>
                    <a:pt x="5295763" y="3593002"/>
                    <a:pt x="5286841" y="3601462"/>
                    <a:pt x="5287419" y="3615483"/>
                  </a:cubicBezTo>
                  <a:lnTo>
                    <a:pt x="5288347" y="3615367"/>
                  </a:lnTo>
                  <a:cubicBezTo>
                    <a:pt x="5302137" y="3610385"/>
                    <a:pt x="5315347" y="3605170"/>
                    <a:pt x="5315811" y="3591380"/>
                  </a:cubicBezTo>
                  <a:close/>
                  <a:moveTo>
                    <a:pt x="5279627" y="3577880"/>
                  </a:moveTo>
                  <a:cubicBezTo>
                    <a:pt x="5270240" y="3577243"/>
                    <a:pt x="5260593" y="3579212"/>
                    <a:pt x="5260419" y="3582805"/>
                  </a:cubicBezTo>
                  <a:cubicBezTo>
                    <a:pt x="5264243" y="3583848"/>
                    <a:pt x="5266909" y="3586745"/>
                    <a:pt x="5266561" y="3592307"/>
                  </a:cubicBezTo>
                  <a:lnTo>
                    <a:pt x="5267488" y="3592191"/>
                  </a:lnTo>
                  <a:lnTo>
                    <a:pt x="5297269" y="3588599"/>
                  </a:lnTo>
                  <a:cubicBezTo>
                    <a:pt x="5298139" y="3581762"/>
                    <a:pt x="5289013" y="3578517"/>
                    <a:pt x="5279627" y="3577880"/>
                  </a:cubicBezTo>
                  <a:close/>
                  <a:moveTo>
                    <a:pt x="5116843" y="3027040"/>
                  </a:moveTo>
                  <a:lnTo>
                    <a:pt x="5116495" y="3027503"/>
                  </a:lnTo>
                  <a:lnTo>
                    <a:pt x="5116143" y="3027234"/>
                  </a:lnTo>
                  <a:close/>
                  <a:moveTo>
                    <a:pt x="5117866" y="3016934"/>
                  </a:moveTo>
                  <a:cubicBezTo>
                    <a:pt x="5115148" y="3016828"/>
                    <a:pt x="5112526" y="3018378"/>
                    <a:pt x="5110121" y="3022636"/>
                  </a:cubicBezTo>
                  <a:lnTo>
                    <a:pt x="5116143" y="3027234"/>
                  </a:lnTo>
                  <a:lnTo>
                    <a:pt x="5109397" y="3029111"/>
                  </a:lnTo>
                  <a:cubicBezTo>
                    <a:pt x="5107051" y="3029908"/>
                    <a:pt x="5105255" y="3031095"/>
                    <a:pt x="5105255" y="3033529"/>
                  </a:cubicBezTo>
                  <a:cubicBezTo>
                    <a:pt x="5124607" y="3023100"/>
                    <a:pt x="5133298" y="3051838"/>
                    <a:pt x="5141641" y="3034224"/>
                  </a:cubicBezTo>
                  <a:cubicBezTo>
                    <a:pt x="5135036" y="3032486"/>
                    <a:pt x="5126019" y="3017255"/>
                    <a:pt x="5117866" y="3016934"/>
                  </a:cubicBezTo>
                  <a:close/>
                  <a:moveTo>
                    <a:pt x="5062379" y="2977442"/>
                  </a:moveTo>
                  <a:lnTo>
                    <a:pt x="5062379" y="2978138"/>
                  </a:lnTo>
                  <a:lnTo>
                    <a:pt x="5064432" y="2978137"/>
                  </a:lnTo>
                  <a:lnTo>
                    <a:pt x="5111498" y="2994071"/>
                  </a:lnTo>
                  <a:cubicBezTo>
                    <a:pt x="5126664" y="2997780"/>
                    <a:pt x="5142163" y="3000735"/>
                    <a:pt x="5162616" y="3006181"/>
                  </a:cubicBezTo>
                  <a:cubicBezTo>
                    <a:pt x="5153143" y="2985148"/>
                    <a:pt x="5113815" y="2979304"/>
                    <a:pt x="5085504" y="2978136"/>
                  </a:cubicBezTo>
                  <a:lnTo>
                    <a:pt x="5064432" y="2978137"/>
                  </a:lnTo>
                  <a:close/>
                  <a:moveTo>
                    <a:pt x="5056817" y="2881145"/>
                  </a:moveTo>
                  <a:lnTo>
                    <a:pt x="5057280" y="2881145"/>
                  </a:lnTo>
                  <a:lnTo>
                    <a:pt x="5056854" y="2881242"/>
                  </a:lnTo>
                  <a:close/>
                  <a:moveTo>
                    <a:pt x="5098765" y="2845571"/>
                  </a:moveTo>
                  <a:lnTo>
                    <a:pt x="5098997" y="2845571"/>
                  </a:lnTo>
                  <a:cubicBezTo>
                    <a:pt x="5122173" y="2842095"/>
                    <a:pt x="5102241" y="2877670"/>
                    <a:pt x="5106413" y="2890649"/>
                  </a:cubicBezTo>
                  <a:cubicBezTo>
                    <a:pt x="5078255" y="2885434"/>
                    <a:pt x="5113251" y="2868516"/>
                    <a:pt x="5098765" y="2845571"/>
                  </a:cubicBezTo>
                  <a:close/>
                  <a:moveTo>
                    <a:pt x="5110121" y="2637449"/>
                  </a:moveTo>
                  <a:cubicBezTo>
                    <a:pt x="5111744" y="2647415"/>
                    <a:pt x="5096100" y="2646372"/>
                    <a:pt x="5102357" y="2659350"/>
                  </a:cubicBezTo>
                  <a:cubicBezTo>
                    <a:pt x="5109658" y="2658192"/>
                    <a:pt x="5108730" y="2667230"/>
                    <a:pt x="5115105" y="2667578"/>
                  </a:cubicBezTo>
                  <a:cubicBezTo>
                    <a:pt x="5133529" y="2645445"/>
                    <a:pt x="5113251" y="2653672"/>
                    <a:pt x="5110353" y="2637797"/>
                  </a:cubicBezTo>
                  <a:close/>
                  <a:moveTo>
                    <a:pt x="5110701" y="2606393"/>
                  </a:moveTo>
                  <a:cubicBezTo>
                    <a:pt x="5101778" y="2607436"/>
                    <a:pt x="5095492" y="2610130"/>
                    <a:pt x="5091639" y="2614345"/>
                  </a:cubicBezTo>
                  <a:lnTo>
                    <a:pt x="5087440" y="2630417"/>
                  </a:lnTo>
                  <a:lnTo>
                    <a:pt x="5086250" y="2631075"/>
                  </a:lnTo>
                  <a:lnTo>
                    <a:pt x="5087177" y="2631423"/>
                  </a:lnTo>
                  <a:lnTo>
                    <a:pt x="5087440" y="2630417"/>
                  </a:lnTo>
                  <a:lnTo>
                    <a:pt x="5103299" y="2621646"/>
                  </a:lnTo>
                  <a:cubicBezTo>
                    <a:pt x="5107862" y="2617778"/>
                    <a:pt x="5110817" y="2612940"/>
                    <a:pt x="5110701" y="2606393"/>
                  </a:cubicBezTo>
                  <a:close/>
                  <a:moveTo>
                    <a:pt x="5076125" y="2594138"/>
                  </a:moveTo>
                  <a:cubicBezTo>
                    <a:pt x="5067333" y="2593820"/>
                    <a:pt x="5058439" y="2596079"/>
                    <a:pt x="5058439" y="2599556"/>
                  </a:cubicBezTo>
                  <a:lnTo>
                    <a:pt x="5065786" y="2608684"/>
                  </a:lnTo>
                  <a:lnTo>
                    <a:pt x="5065623" y="2608710"/>
                  </a:lnTo>
                  <a:lnTo>
                    <a:pt x="5066087" y="2609058"/>
                  </a:lnTo>
                  <a:lnTo>
                    <a:pt x="5065786" y="2608684"/>
                  </a:lnTo>
                  <a:lnTo>
                    <a:pt x="5093203" y="2604191"/>
                  </a:lnTo>
                  <a:cubicBezTo>
                    <a:pt x="5093608" y="2597354"/>
                    <a:pt x="5084918" y="2594457"/>
                    <a:pt x="5076125" y="2594138"/>
                  </a:cubicBezTo>
                  <a:close/>
                  <a:moveTo>
                    <a:pt x="4895163" y="2049816"/>
                  </a:moveTo>
                  <a:lnTo>
                    <a:pt x="4895626" y="2050164"/>
                  </a:lnTo>
                  <a:lnTo>
                    <a:pt x="4895100" y="2049837"/>
                  </a:lnTo>
                  <a:close/>
                  <a:moveTo>
                    <a:pt x="4895709" y="2040064"/>
                  </a:moveTo>
                  <a:cubicBezTo>
                    <a:pt x="4893200" y="2040046"/>
                    <a:pt x="4890875" y="2041676"/>
                    <a:pt x="4888905" y="2045992"/>
                  </a:cubicBezTo>
                  <a:lnTo>
                    <a:pt x="4895100" y="2049837"/>
                  </a:lnTo>
                  <a:lnTo>
                    <a:pt x="4888340" y="2052105"/>
                  </a:lnTo>
                  <a:cubicBezTo>
                    <a:pt x="4886239" y="2052974"/>
                    <a:pt x="4884733" y="2054220"/>
                    <a:pt x="4885081" y="2056653"/>
                  </a:cubicBezTo>
                  <a:cubicBezTo>
                    <a:pt x="4902231" y="2045644"/>
                    <a:pt x="4911849" y="2074035"/>
                    <a:pt x="4918686" y="2056653"/>
                  </a:cubicBezTo>
                  <a:cubicBezTo>
                    <a:pt x="4912429" y="2055002"/>
                    <a:pt x="4903238" y="2040118"/>
                    <a:pt x="4895709" y="2040064"/>
                  </a:cubicBezTo>
                  <a:close/>
                  <a:moveTo>
                    <a:pt x="4864251" y="2001776"/>
                  </a:moveTo>
                  <a:cubicBezTo>
                    <a:pt x="4855516" y="2001588"/>
                    <a:pt x="4847941" y="2001870"/>
                    <a:pt x="4842900" y="2002189"/>
                  </a:cubicBezTo>
                  <a:cubicBezTo>
                    <a:pt x="4879171" y="2017949"/>
                    <a:pt x="4898639" y="2018296"/>
                    <a:pt x="4936995" y="2027915"/>
                  </a:cubicBezTo>
                  <a:cubicBezTo>
                    <a:pt x="4927087" y="2007143"/>
                    <a:pt x="4890455" y="2002341"/>
                    <a:pt x="4864251" y="2001776"/>
                  </a:cubicBezTo>
                  <a:close/>
                  <a:moveTo>
                    <a:pt x="4632798" y="1973413"/>
                  </a:moveTo>
                  <a:lnTo>
                    <a:pt x="4613490" y="1977938"/>
                  </a:lnTo>
                  <a:lnTo>
                    <a:pt x="4630141" y="1980403"/>
                  </a:lnTo>
                  <a:cubicBezTo>
                    <a:pt x="4632633" y="1980024"/>
                    <a:pt x="4634473" y="1977882"/>
                    <a:pt x="4634473" y="1975362"/>
                  </a:cubicBezTo>
                  <a:close/>
                  <a:moveTo>
                    <a:pt x="4755294" y="1913424"/>
                  </a:moveTo>
                  <a:cubicBezTo>
                    <a:pt x="4749963" y="1925939"/>
                    <a:pt x="4717980" y="1921304"/>
                    <a:pt x="4701873" y="1926982"/>
                  </a:cubicBezTo>
                  <a:lnTo>
                    <a:pt x="4701409" y="1926982"/>
                  </a:lnTo>
                  <a:cubicBezTo>
                    <a:pt x="4707203" y="1914351"/>
                    <a:pt x="4739187" y="1919218"/>
                    <a:pt x="4755294" y="1913424"/>
                  </a:cubicBezTo>
                  <a:close/>
                  <a:moveTo>
                    <a:pt x="4832521" y="1906124"/>
                  </a:moveTo>
                  <a:lnTo>
                    <a:pt x="4836920" y="1916321"/>
                  </a:lnTo>
                  <a:cubicBezTo>
                    <a:pt x="4830211" y="1924621"/>
                    <a:pt x="4795359" y="1927446"/>
                    <a:pt x="4780324" y="1929879"/>
                  </a:cubicBezTo>
                  <a:cubicBezTo>
                    <a:pt x="4786292" y="1923042"/>
                    <a:pt x="4796692" y="1917393"/>
                    <a:pt x="4806977" y="1913294"/>
                  </a:cubicBezTo>
                  <a:close/>
                  <a:moveTo>
                    <a:pt x="4832471" y="1906008"/>
                  </a:moveTo>
                  <a:lnTo>
                    <a:pt x="4832934" y="1906008"/>
                  </a:lnTo>
                  <a:lnTo>
                    <a:pt x="4832521" y="1906124"/>
                  </a:lnTo>
                  <a:close/>
                  <a:moveTo>
                    <a:pt x="4675104" y="1895462"/>
                  </a:moveTo>
                  <a:cubicBezTo>
                    <a:pt x="4675104" y="1905543"/>
                    <a:pt x="4660271" y="1901719"/>
                    <a:pt x="4663516" y="1915625"/>
                  </a:cubicBezTo>
                  <a:cubicBezTo>
                    <a:pt x="4670701" y="1915625"/>
                    <a:pt x="4668151" y="1924548"/>
                    <a:pt x="4674061" y="1925938"/>
                  </a:cubicBezTo>
                  <a:cubicBezTo>
                    <a:pt x="4695383" y="1907166"/>
                    <a:pt x="4674757" y="1912033"/>
                    <a:pt x="4675104" y="1895462"/>
                  </a:cubicBezTo>
                  <a:close/>
                  <a:moveTo>
                    <a:pt x="4681245" y="1865101"/>
                  </a:moveTo>
                  <a:cubicBezTo>
                    <a:pt x="4663632" y="1863479"/>
                    <a:pt x="4655057" y="1870663"/>
                    <a:pt x="4653782" y="1884917"/>
                  </a:cubicBezTo>
                  <a:cubicBezTo>
                    <a:pt x="4666645" y="1882020"/>
                    <a:pt x="4679044" y="1878543"/>
                    <a:pt x="4681245" y="1865101"/>
                  </a:cubicBezTo>
                  <a:close/>
                  <a:moveTo>
                    <a:pt x="4638902" y="1845805"/>
                  </a:moveTo>
                  <a:cubicBezTo>
                    <a:pt x="4635574" y="1846176"/>
                    <a:pt x="4633212" y="1847226"/>
                    <a:pt x="4632923" y="1848993"/>
                  </a:cubicBezTo>
                  <a:cubicBezTo>
                    <a:pt x="4637095" y="1850152"/>
                    <a:pt x="4639065" y="1853397"/>
                    <a:pt x="4638138" y="1859191"/>
                  </a:cubicBezTo>
                  <a:lnTo>
                    <a:pt x="4665139" y="1859770"/>
                  </a:lnTo>
                  <a:cubicBezTo>
                    <a:pt x="4666761" y="1853049"/>
                    <a:pt x="4658997" y="1848588"/>
                    <a:pt x="4650682" y="1846690"/>
                  </a:cubicBezTo>
                  <a:cubicBezTo>
                    <a:pt x="4646525" y="1845741"/>
                    <a:pt x="4642230" y="1845434"/>
                    <a:pt x="4638902" y="1845805"/>
                  </a:cubicBezTo>
                  <a:close/>
                  <a:moveTo>
                    <a:pt x="745738" y="1509741"/>
                  </a:moveTo>
                  <a:lnTo>
                    <a:pt x="644645" y="1512474"/>
                  </a:lnTo>
                  <a:cubicBezTo>
                    <a:pt x="627031" y="1515139"/>
                    <a:pt x="623438" y="1534839"/>
                    <a:pt x="609880" y="1530204"/>
                  </a:cubicBezTo>
                  <a:lnTo>
                    <a:pt x="611051" y="1531900"/>
                  </a:lnTo>
                  <a:lnTo>
                    <a:pt x="699748" y="1520833"/>
                  </a:lnTo>
                  <a:close/>
                  <a:moveTo>
                    <a:pt x="4572636" y="1269002"/>
                  </a:moveTo>
                  <a:cubicBezTo>
                    <a:pt x="4570101" y="1268538"/>
                    <a:pt x="4567450" y="1269733"/>
                    <a:pt x="4564669" y="1273644"/>
                  </a:cubicBezTo>
                  <a:cubicBezTo>
                    <a:pt x="4568261" y="1274687"/>
                    <a:pt x="4571507" y="1274687"/>
                    <a:pt x="4570463" y="1278859"/>
                  </a:cubicBezTo>
                  <a:cubicBezTo>
                    <a:pt x="4566060" y="1279902"/>
                    <a:pt x="4558875" y="1278859"/>
                    <a:pt x="4558875" y="1283726"/>
                  </a:cubicBezTo>
                  <a:cubicBezTo>
                    <a:pt x="4578111" y="1275962"/>
                    <a:pt x="4582747" y="1305743"/>
                    <a:pt x="4592713" y="1289404"/>
                  </a:cubicBezTo>
                  <a:cubicBezTo>
                    <a:pt x="4586803" y="1286710"/>
                    <a:pt x="4580241" y="1270392"/>
                    <a:pt x="4572636" y="1269002"/>
                  </a:cubicBezTo>
                  <a:close/>
                  <a:moveTo>
                    <a:pt x="4525617" y="1222193"/>
                  </a:moveTo>
                  <a:cubicBezTo>
                    <a:pt x="4559455" y="1244211"/>
                    <a:pt x="4579039" y="1247919"/>
                    <a:pt x="4615773" y="1264374"/>
                  </a:cubicBezTo>
                  <a:cubicBezTo>
                    <a:pt x="4607661" y="1234824"/>
                    <a:pt x="4546360" y="1224511"/>
                    <a:pt x="4525733" y="1222193"/>
                  </a:cubicBezTo>
                  <a:close/>
                  <a:moveTo>
                    <a:pt x="4377897" y="1168177"/>
                  </a:moveTo>
                  <a:cubicBezTo>
                    <a:pt x="4369901" y="1168488"/>
                    <a:pt x="4361681" y="1169622"/>
                    <a:pt x="4349542" y="1172198"/>
                  </a:cubicBezTo>
                  <a:lnTo>
                    <a:pt x="4328505" y="1177342"/>
                  </a:lnTo>
                  <a:lnTo>
                    <a:pt x="4338512" y="1178530"/>
                  </a:lnTo>
                  <a:lnTo>
                    <a:pt x="4411208" y="1169367"/>
                  </a:lnTo>
                  <a:lnTo>
                    <a:pt x="4404904" y="1169088"/>
                  </a:lnTo>
                  <a:cubicBezTo>
                    <a:pt x="4393664" y="1168376"/>
                    <a:pt x="4385893" y="1167865"/>
                    <a:pt x="4377897" y="1168177"/>
                  </a:cubicBezTo>
                  <a:close/>
                  <a:moveTo>
                    <a:pt x="4809063" y="1032958"/>
                  </a:moveTo>
                  <a:cubicBezTo>
                    <a:pt x="4833861" y="1030988"/>
                    <a:pt x="4809758" y="1065057"/>
                    <a:pt x="4813003" y="1078499"/>
                  </a:cubicBezTo>
                  <a:cubicBezTo>
                    <a:pt x="4782989" y="1071315"/>
                    <a:pt x="4821462" y="1056714"/>
                    <a:pt x="4809063" y="1032958"/>
                  </a:cubicBezTo>
                  <a:close/>
                  <a:moveTo>
                    <a:pt x="4838265" y="826342"/>
                  </a:moveTo>
                  <a:cubicBezTo>
                    <a:pt x="4839191" y="836308"/>
                    <a:pt x="4822621" y="834222"/>
                    <a:pt x="4828183" y="847664"/>
                  </a:cubicBezTo>
                  <a:cubicBezTo>
                    <a:pt x="4836063" y="846969"/>
                    <a:pt x="4834325" y="856008"/>
                    <a:pt x="4841046" y="856703"/>
                  </a:cubicBezTo>
                  <a:cubicBezTo>
                    <a:pt x="4862021" y="835497"/>
                    <a:pt x="4839771" y="842682"/>
                    <a:pt x="4838265" y="826342"/>
                  </a:cubicBezTo>
                  <a:close/>
                  <a:moveTo>
                    <a:pt x="4841625" y="795170"/>
                  </a:moveTo>
                  <a:cubicBezTo>
                    <a:pt x="4822041" y="795865"/>
                    <a:pt x="4813466" y="803977"/>
                    <a:pt x="4813582" y="818346"/>
                  </a:cubicBezTo>
                  <a:cubicBezTo>
                    <a:pt x="4827488" y="813827"/>
                    <a:pt x="4840698" y="809076"/>
                    <a:pt x="4841625" y="795170"/>
                  </a:cubicBezTo>
                  <a:close/>
                  <a:moveTo>
                    <a:pt x="4805890" y="780627"/>
                  </a:moveTo>
                  <a:cubicBezTo>
                    <a:pt x="4796547" y="779700"/>
                    <a:pt x="4786871" y="781380"/>
                    <a:pt x="4786581" y="784973"/>
                  </a:cubicBezTo>
                  <a:cubicBezTo>
                    <a:pt x="4791333" y="785668"/>
                    <a:pt x="4793883" y="788565"/>
                    <a:pt x="4793419" y="794591"/>
                  </a:cubicBezTo>
                  <a:lnTo>
                    <a:pt x="4823200" y="791926"/>
                  </a:lnTo>
                  <a:cubicBezTo>
                    <a:pt x="4824243" y="785089"/>
                    <a:pt x="4815233" y="781554"/>
                    <a:pt x="4805890" y="780627"/>
                  </a:cubicBezTo>
                  <a:close/>
                  <a:moveTo>
                    <a:pt x="918770" y="429137"/>
                  </a:moveTo>
                  <a:cubicBezTo>
                    <a:pt x="885961" y="433131"/>
                    <a:pt x="842984" y="444158"/>
                    <a:pt x="814347" y="448413"/>
                  </a:cubicBezTo>
                  <a:lnTo>
                    <a:pt x="788006" y="448031"/>
                  </a:lnTo>
                  <a:lnTo>
                    <a:pt x="785210" y="447759"/>
                  </a:lnTo>
                  <a:lnTo>
                    <a:pt x="785210" y="447991"/>
                  </a:lnTo>
                  <a:lnTo>
                    <a:pt x="788006" y="448031"/>
                  </a:lnTo>
                  <a:lnTo>
                    <a:pt x="819366" y="451085"/>
                  </a:lnTo>
                  <a:cubicBezTo>
                    <a:pt x="867558" y="447397"/>
                    <a:pt x="946777" y="427103"/>
                    <a:pt x="957293" y="430145"/>
                  </a:cubicBezTo>
                  <a:cubicBezTo>
                    <a:pt x="949037" y="426900"/>
                    <a:pt x="935175" y="427139"/>
                    <a:pt x="918770" y="429137"/>
                  </a:cubicBezTo>
                  <a:close/>
                  <a:moveTo>
                    <a:pt x="666687" y="420808"/>
                  </a:moveTo>
                  <a:lnTo>
                    <a:pt x="666783" y="420947"/>
                  </a:lnTo>
                  <a:lnTo>
                    <a:pt x="640011" y="422844"/>
                  </a:lnTo>
                  <a:cubicBezTo>
                    <a:pt x="646704" y="424496"/>
                    <a:pt x="660305" y="418847"/>
                    <a:pt x="666687" y="420808"/>
                  </a:cubicBezTo>
                  <a:close/>
                  <a:moveTo>
                    <a:pt x="1731654" y="356199"/>
                  </a:moveTo>
                  <a:cubicBezTo>
                    <a:pt x="1715706" y="358994"/>
                    <a:pt x="1700149" y="363861"/>
                    <a:pt x="1688387" y="368496"/>
                  </a:cubicBezTo>
                  <a:cubicBezTo>
                    <a:pt x="1718545" y="370935"/>
                    <a:pt x="1748874" y="366783"/>
                    <a:pt x="1777268" y="356329"/>
                  </a:cubicBezTo>
                  <a:cubicBezTo>
                    <a:pt x="1763942" y="352679"/>
                    <a:pt x="1747602" y="353403"/>
                    <a:pt x="1731654" y="356199"/>
                  </a:cubicBezTo>
                  <a:close/>
                  <a:moveTo>
                    <a:pt x="1919569" y="339642"/>
                  </a:moveTo>
                  <a:cubicBezTo>
                    <a:pt x="1897436" y="341380"/>
                    <a:pt x="1849577" y="349260"/>
                    <a:pt x="1855024" y="355054"/>
                  </a:cubicBezTo>
                  <a:cubicBezTo>
                    <a:pt x="1889788" y="348449"/>
                    <a:pt x="1903346" y="355981"/>
                    <a:pt x="1919569" y="339642"/>
                  </a:cubicBezTo>
                  <a:close/>
                  <a:moveTo>
                    <a:pt x="1433144" y="317219"/>
                  </a:moveTo>
                  <a:cubicBezTo>
                    <a:pt x="1414212" y="318957"/>
                    <a:pt x="1396541" y="323187"/>
                    <a:pt x="1386285" y="331298"/>
                  </a:cubicBezTo>
                  <a:lnTo>
                    <a:pt x="1386980" y="331183"/>
                  </a:lnTo>
                  <a:cubicBezTo>
                    <a:pt x="1414444" y="339758"/>
                    <a:pt x="1460912" y="325620"/>
                    <a:pt x="1487565" y="318088"/>
                  </a:cubicBezTo>
                  <a:cubicBezTo>
                    <a:pt x="1472269" y="316234"/>
                    <a:pt x="1452076" y="315481"/>
                    <a:pt x="1433144" y="317219"/>
                  </a:cubicBezTo>
                  <a:close/>
                  <a:moveTo>
                    <a:pt x="1599042" y="289002"/>
                  </a:moveTo>
                  <a:cubicBezTo>
                    <a:pt x="1589308" y="307427"/>
                    <a:pt x="1545737" y="301401"/>
                    <a:pt x="1522909" y="310324"/>
                  </a:cubicBezTo>
                  <a:cubicBezTo>
                    <a:pt x="1543999" y="329444"/>
                    <a:pt x="1582587" y="300474"/>
                    <a:pt x="1612948" y="313337"/>
                  </a:cubicBezTo>
                  <a:cubicBezTo>
                    <a:pt x="1412011" y="344625"/>
                    <a:pt x="1232163" y="371277"/>
                    <a:pt x="1037020" y="368149"/>
                  </a:cubicBezTo>
                  <a:cubicBezTo>
                    <a:pt x="964130" y="392484"/>
                    <a:pt x="808966" y="385183"/>
                    <a:pt x="680569" y="394454"/>
                  </a:cubicBezTo>
                  <a:cubicBezTo>
                    <a:pt x="670604" y="382054"/>
                    <a:pt x="747201" y="392484"/>
                    <a:pt x="757051" y="378694"/>
                  </a:cubicBezTo>
                  <a:cubicBezTo>
                    <a:pt x="686711" y="373363"/>
                    <a:pt x="629582" y="397699"/>
                    <a:pt x="555418" y="398278"/>
                  </a:cubicBezTo>
                  <a:cubicBezTo>
                    <a:pt x="560285" y="418673"/>
                    <a:pt x="598178" y="406737"/>
                    <a:pt x="616256" y="414269"/>
                  </a:cubicBezTo>
                  <a:cubicBezTo>
                    <a:pt x="550435" y="438141"/>
                    <a:pt x="471404" y="402681"/>
                    <a:pt x="413580" y="418325"/>
                  </a:cubicBezTo>
                  <a:cubicBezTo>
                    <a:pt x="612779" y="363282"/>
                    <a:pt x="947791" y="365483"/>
                    <a:pt x="1226137" y="338483"/>
                  </a:cubicBezTo>
                  <a:lnTo>
                    <a:pt x="1219618" y="343282"/>
                  </a:lnTo>
                  <a:lnTo>
                    <a:pt x="1208639" y="344973"/>
                  </a:lnTo>
                  <a:lnTo>
                    <a:pt x="1207944" y="345088"/>
                  </a:lnTo>
                  <a:cubicBezTo>
                    <a:pt x="1211421" y="344451"/>
                    <a:pt x="1215650" y="344335"/>
                    <a:pt x="1219170" y="343611"/>
                  </a:cubicBezTo>
                  <a:lnTo>
                    <a:pt x="1219618" y="343282"/>
                  </a:lnTo>
                  <a:lnTo>
                    <a:pt x="1282660" y="333571"/>
                  </a:lnTo>
                  <a:cubicBezTo>
                    <a:pt x="1373161" y="320572"/>
                    <a:pt x="1504484" y="303516"/>
                    <a:pt x="1599042" y="289002"/>
                  </a:cubicBezTo>
                  <a:close/>
                  <a:moveTo>
                    <a:pt x="1833340" y="286062"/>
                  </a:moveTo>
                  <a:cubicBezTo>
                    <a:pt x="1848245" y="284656"/>
                    <a:pt x="1863773" y="286395"/>
                    <a:pt x="1873449" y="287264"/>
                  </a:cubicBezTo>
                  <a:cubicBezTo>
                    <a:pt x="1855024" y="297925"/>
                    <a:pt x="1819796" y="296418"/>
                    <a:pt x="1796967" y="303719"/>
                  </a:cubicBezTo>
                  <a:cubicBezTo>
                    <a:pt x="1804152" y="292015"/>
                    <a:pt x="1818434" y="287467"/>
                    <a:pt x="1833340" y="286062"/>
                  </a:cubicBezTo>
                  <a:close/>
                  <a:moveTo>
                    <a:pt x="1746211" y="266753"/>
                  </a:moveTo>
                  <a:cubicBezTo>
                    <a:pt x="1746211" y="286105"/>
                    <a:pt x="1702524" y="273358"/>
                    <a:pt x="1693949" y="286221"/>
                  </a:cubicBezTo>
                  <a:cubicBezTo>
                    <a:pt x="1718632" y="302792"/>
                    <a:pt x="1737057" y="295028"/>
                    <a:pt x="1713649" y="310440"/>
                  </a:cubicBezTo>
                  <a:lnTo>
                    <a:pt x="1713765" y="310324"/>
                  </a:lnTo>
                  <a:cubicBezTo>
                    <a:pt x="1700786" y="300590"/>
                    <a:pt x="1666369" y="324114"/>
                    <a:pt x="1647944" y="310324"/>
                  </a:cubicBezTo>
                  <a:cubicBezTo>
                    <a:pt x="1646090" y="299316"/>
                    <a:pt x="1668919" y="306268"/>
                    <a:pt x="1677262" y="302792"/>
                  </a:cubicBezTo>
                  <a:cubicBezTo>
                    <a:pt x="1666253" y="285641"/>
                    <a:pt x="1634039" y="305921"/>
                    <a:pt x="1610746" y="292826"/>
                  </a:cubicBezTo>
                  <a:cubicBezTo>
                    <a:pt x="1650957" y="280079"/>
                    <a:pt x="1686069" y="281238"/>
                    <a:pt x="1746211" y="266753"/>
                  </a:cubicBezTo>
                  <a:close/>
                  <a:moveTo>
                    <a:pt x="2714905" y="247533"/>
                  </a:moveTo>
                  <a:lnTo>
                    <a:pt x="2697484" y="259791"/>
                  </a:lnTo>
                  <a:cubicBezTo>
                    <a:pt x="2670949" y="265826"/>
                    <a:pt x="2623605" y="257048"/>
                    <a:pt x="2609177" y="271736"/>
                  </a:cubicBezTo>
                  <a:cubicBezTo>
                    <a:pt x="2605006" y="250443"/>
                    <a:pt x="2649330" y="256917"/>
                    <a:pt x="2684708" y="254397"/>
                  </a:cubicBezTo>
                  <a:close/>
                  <a:moveTo>
                    <a:pt x="2715093" y="247401"/>
                  </a:moveTo>
                  <a:lnTo>
                    <a:pt x="2714977" y="247517"/>
                  </a:lnTo>
                  <a:lnTo>
                    <a:pt x="2714905" y="247533"/>
                  </a:lnTo>
                  <a:close/>
                  <a:moveTo>
                    <a:pt x="3193102" y="226658"/>
                  </a:moveTo>
                  <a:cubicBezTo>
                    <a:pt x="3166565" y="233031"/>
                    <a:pt x="3117200" y="223414"/>
                    <a:pt x="3110595" y="244040"/>
                  </a:cubicBezTo>
                  <a:cubicBezTo>
                    <a:pt x="3141303" y="226542"/>
                    <a:pt x="3183020" y="248096"/>
                    <a:pt x="3193102" y="226658"/>
                  </a:cubicBezTo>
                  <a:close/>
                  <a:moveTo>
                    <a:pt x="2814403" y="218662"/>
                  </a:moveTo>
                  <a:cubicBezTo>
                    <a:pt x="2810579" y="234654"/>
                    <a:pt x="2795514" y="235465"/>
                    <a:pt x="2827613" y="232684"/>
                  </a:cubicBezTo>
                  <a:cubicBezTo>
                    <a:pt x="2832248" y="239405"/>
                    <a:pt x="2777552" y="244272"/>
                    <a:pt x="2757041" y="249023"/>
                  </a:cubicBezTo>
                  <a:cubicBezTo>
                    <a:pt x="2759359" y="244272"/>
                    <a:pt x="2761561" y="239521"/>
                    <a:pt x="2768629" y="237435"/>
                  </a:cubicBezTo>
                  <a:cubicBezTo>
                    <a:pt x="2767239" y="231641"/>
                    <a:pt x="2757041" y="234190"/>
                    <a:pt x="2750436" y="233959"/>
                  </a:cubicBezTo>
                  <a:cubicBezTo>
                    <a:pt x="2761097" y="221791"/>
                    <a:pt x="2801192" y="229787"/>
                    <a:pt x="2814403" y="218662"/>
                  </a:cubicBezTo>
                  <a:close/>
                  <a:moveTo>
                    <a:pt x="4660342" y="215008"/>
                  </a:moveTo>
                  <a:cubicBezTo>
                    <a:pt x="4657642" y="214831"/>
                    <a:pt x="4654999" y="216316"/>
                    <a:pt x="4652507" y="220516"/>
                  </a:cubicBezTo>
                  <a:cubicBezTo>
                    <a:pt x="4656331" y="220169"/>
                    <a:pt x="4659692" y="220748"/>
                    <a:pt x="4658997" y="225036"/>
                  </a:cubicBezTo>
                  <a:cubicBezTo>
                    <a:pt x="4654477" y="226658"/>
                    <a:pt x="4647409" y="226310"/>
                    <a:pt x="4647409" y="231177"/>
                  </a:cubicBezTo>
                  <a:cubicBezTo>
                    <a:pt x="4666877" y="221328"/>
                    <a:pt x="4674757" y="250414"/>
                    <a:pt x="4683563" y="233031"/>
                  </a:cubicBezTo>
                  <a:cubicBezTo>
                    <a:pt x="4677046" y="231032"/>
                    <a:pt x="4668441" y="215541"/>
                    <a:pt x="4660342" y="215008"/>
                  </a:cubicBezTo>
                  <a:close/>
                  <a:moveTo>
                    <a:pt x="3343674" y="205653"/>
                  </a:moveTo>
                  <a:cubicBezTo>
                    <a:pt x="3317905" y="206669"/>
                    <a:pt x="3284184" y="212492"/>
                    <a:pt x="3276536" y="219358"/>
                  </a:cubicBezTo>
                  <a:cubicBezTo>
                    <a:pt x="3315125" y="214838"/>
                    <a:pt x="3337837" y="222834"/>
                    <a:pt x="3365533" y="206379"/>
                  </a:cubicBezTo>
                  <a:cubicBezTo>
                    <a:pt x="3359970" y="205510"/>
                    <a:pt x="3352264" y="205314"/>
                    <a:pt x="3343674" y="205653"/>
                  </a:cubicBezTo>
                  <a:close/>
                  <a:moveTo>
                    <a:pt x="4606387" y="173816"/>
                  </a:moveTo>
                  <a:cubicBezTo>
                    <a:pt x="4644048" y="191894"/>
                    <a:pt x="4665023" y="193516"/>
                    <a:pt x="4705465" y="205800"/>
                  </a:cubicBezTo>
                  <a:cubicBezTo>
                    <a:pt x="4693181" y="177177"/>
                    <a:pt x="4628289" y="173816"/>
                    <a:pt x="4606387" y="173816"/>
                  </a:cubicBezTo>
                  <a:close/>
                  <a:moveTo>
                    <a:pt x="3140376" y="165009"/>
                  </a:moveTo>
                  <a:cubicBezTo>
                    <a:pt x="3174561" y="179494"/>
                    <a:pt x="3209905" y="174859"/>
                    <a:pt x="3272712" y="168718"/>
                  </a:cubicBezTo>
                  <a:cubicBezTo>
                    <a:pt x="3294034" y="176482"/>
                    <a:pt x="3235398" y="176134"/>
                    <a:pt x="3219523" y="178452"/>
                  </a:cubicBezTo>
                  <a:cubicBezTo>
                    <a:pt x="3182441" y="184014"/>
                    <a:pt x="3147097" y="192821"/>
                    <a:pt x="3130178" y="186216"/>
                  </a:cubicBezTo>
                  <a:cubicBezTo>
                    <a:pt x="3132033" y="178452"/>
                    <a:pt x="3137363" y="172657"/>
                    <a:pt x="3140376" y="165009"/>
                  </a:cubicBezTo>
                  <a:close/>
                  <a:moveTo>
                    <a:pt x="4091759" y="137314"/>
                  </a:moveTo>
                  <a:cubicBezTo>
                    <a:pt x="4022231" y="147395"/>
                    <a:pt x="3994883" y="140790"/>
                    <a:pt x="3962320" y="169297"/>
                  </a:cubicBezTo>
                  <a:cubicBezTo>
                    <a:pt x="3947487" y="158752"/>
                    <a:pt x="3915967" y="160258"/>
                    <a:pt x="3896731" y="175091"/>
                  </a:cubicBezTo>
                  <a:cubicBezTo>
                    <a:pt x="3949805" y="185404"/>
                    <a:pt x="4006007" y="151335"/>
                    <a:pt x="4005543" y="175670"/>
                  </a:cubicBezTo>
                  <a:cubicBezTo>
                    <a:pt x="4024085" y="177756"/>
                    <a:pt x="4026750" y="168602"/>
                    <a:pt x="4040308" y="167443"/>
                  </a:cubicBezTo>
                  <a:cubicBezTo>
                    <a:pt x="4126292" y="157477"/>
                    <a:pt x="4048304" y="164546"/>
                    <a:pt x="4015509" y="159447"/>
                  </a:cubicBezTo>
                  <a:cubicBezTo>
                    <a:pt x="4029299" y="147859"/>
                    <a:pt x="4080171" y="167674"/>
                    <a:pt x="4091759" y="137314"/>
                  </a:cubicBezTo>
                  <a:close/>
                  <a:moveTo>
                    <a:pt x="3363563" y="115065"/>
                  </a:moveTo>
                  <a:cubicBezTo>
                    <a:pt x="3354987" y="133606"/>
                    <a:pt x="3306433" y="132679"/>
                    <a:pt x="3269583" y="138241"/>
                  </a:cubicBezTo>
                  <a:cubicBezTo>
                    <a:pt x="3017542" y="178799"/>
                    <a:pt x="2751479" y="221443"/>
                    <a:pt x="2517631" y="254122"/>
                  </a:cubicBezTo>
                  <a:cubicBezTo>
                    <a:pt x="2755999" y="193748"/>
                    <a:pt x="3098659" y="163271"/>
                    <a:pt x="3363563" y="115065"/>
                  </a:cubicBezTo>
                  <a:close/>
                  <a:moveTo>
                    <a:pt x="4077737" y="108112"/>
                  </a:moveTo>
                  <a:cubicBezTo>
                    <a:pt x="4104622" y="114253"/>
                    <a:pt x="4033819" y="113674"/>
                    <a:pt x="4060703" y="119700"/>
                  </a:cubicBezTo>
                  <a:cubicBezTo>
                    <a:pt x="4056415" y="134069"/>
                    <a:pt x="4041467" y="114369"/>
                    <a:pt x="4024896" y="122945"/>
                  </a:cubicBezTo>
                  <a:cubicBezTo>
                    <a:pt x="4034282" y="112283"/>
                    <a:pt x="4054793" y="109386"/>
                    <a:pt x="4077737" y="108112"/>
                  </a:cubicBezTo>
                  <a:close/>
                  <a:moveTo>
                    <a:pt x="3649093" y="84704"/>
                  </a:moveTo>
                  <a:cubicBezTo>
                    <a:pt x="3588024" y="102318"/>
                    <a:pt x="3532285" y="99421"/>
                    <a:pt x="3494972" y="108460"/>
                  </a:cubicBezTo>
                  <a:cubicBezTo>
                    <a:pt x="3485238" y="88760"/>
                    <a:pt x="3601814" y="92584"/>
                    <a:pt x="3613286" y="87833"/>
                  </a:cubicBezTo>
                  <a:close/>
                  <a:moveTo>
                    <a:pt x="4519939" y="79257"/>
                  </a:moveTo>
                  <a:cubicBezTo>
                    <a:pt x="4512639" y="91541"/>
                    <a:pt x="4478570" y="84820"/>
                    <a:pt x="4460725" y="89571"/>
                  </a:cubicBezTo>
                  <a:cubicBezTo>
                    <a:pt x="4468025" y="77288"/>
                    <a:pt x="4502094" y="84124"/>
                    <a:pt x="4519939" y="79257"/>
                  </a:cubicBezTo>
                  <a:close/>
                  <a:moveTo>
                    <a:pt x="4603953" y="76940"/>
                  </a:moveTo>
                  <a:cubicBezTo>
                    <a:pt x="4627129" y="95249"/>
                    <a:pt x="4567567" y="95365"/>
                    <a:pt x="4546013" y="97335"/>
                  </a:cubicBezTo>
                  <a:cubicBezTo>
                    <a:pt x="4559107" y="84356"/>
                    <a:pt x="4591901" y="77519"/>
                    <a:pt x="4603953" y="76940"/>
                  </a:cubicBezTo>
                  <a:close/>
                  <a:moveTo>
                    <a:pt x="4341474" y="28090"/>
                  </a:moveTo>
                  <a:cubicBezTo>
                    <a:pt x="4349768" y="25641"/>
                    <a:pt x="4363327" y="33050"/>
                    <a:pt x="4371149" y="31398"/>
                  </a:cubicBezTo>
                  <a:cubicBezTo>
                    <a:pt x="4355659" y="54284"/>
                    <a:pt x="4329833" y="67999"/>
                    <a:pt x="4302199" y="68017"/>
                  </a:cubicBezTo>
                  <a:cubicBezTo>
                    <a:pt x="4330243" y="79605"/>
                    <a:pt x="4357590" y="92699"/>
                    <a:pt x="4405797" y="84356"/>
                  </a:cubicBezTo>
                  <a:cubicBezTo>
                    <a:pt x="4374045" y="112515"/>
                    <a:pt x="4303821" y="100463"/>
                    <a:pt x="4222241" y="115876"/>
                  </a:cubicBezTo>
                  <a:cubicBezTo>
                    <a:pt x="4224715" y="120859"/>
                    <a:pt x="4229570" y="124226"/>
                    <a:pt x="4235104" y="124799"/>
                  </a:cubicBezTo>
                  <a:cubicBezTo>
                    <a:pt x="4234525" y="136966"/>
                    <a:pt x="4218648" y="120511"/>
                    <a:pt x="4210769" y="122017"/>
                  </a:cubicBezTo>
                  <a:cubicBezTo>
                    <a:pt x="4197790" y="123871"/>
                    <a:pt x="4199181" y="135807"/>
                    <a:pt x="4201035" y="148323"/>
                  </a:cubicBezTo>
                  <a:cubicBezTo>
                    <a:pt x="4320161" y="145425"/>
                    <a:pt x="4398844" y="90961"/>
                    <a:pt x="4497457" y="101970"/>
                  </a:cubicBezTo>
                  <a:cubicBezTo>
                    <a:pt x="4483437" y="116339"/>
                    <a:pt x="4466750" y="111356"/>
                    <a:pt x="4432797" y="117962"/>
                  </a:cubicBezTo>
                  <a:cubicBezTo>
                    <a:pt x="4434303" y="123756"/>
                    <a:pt x="4444385" y="121206"/>
                    <a:pt x="4451105" y="121322"/>
                  </a:cubicBezTo>
                  <a:cubicBezTo>
                    <a:pt x="4402510" y="133544"/>
                    <a:pt x="4352900" y="141302"/>
                    <a:pt x="4302893" y="144498"/>
                  </a:cubicBezTo>
                  <a:cubicBezTo>
                    <a:pt x="4370962" y="154300"/>
                    <a:pt x="4440376" y="148192"/>
                    <a:pt x="4505685" y="126653"/>
                  </a:cubicBezTo>
                  <a:cubicBezTo>
                    <a:pt x="4504179" y="120743"/>
                    <a:pt x="4494097" y="123292"/>
                    <a:pt x="4487376" y="123176"/>
                  </a:cubicBezTo>
                  <a:cubicBezTo>
                    <a:pt x="4509279" y="92004"/>
                    <a:pt x="4552153" y="113790"/>
                    <a:pt x="4577763" y="125378"/>
                  </a:cubicBezTo>
                  <a:cubicBezTo>
                    <a:pt x="4576257" y="131867"/>
                    <a:pt x="4542999" y="124219"/>
                    <a:pt x="4524111" y="130129"/>
                  </a:cubicBezTo>
                  <a:cubicBezTo>
                    <a:pt x="4536973" y="139400"/>
                    <a:pt x="4547866" y="146932"/>
                    <a:pt x="4566755" y="136618"/>
                  </a:cubicBezTo>
                  <a:cubicBezTo>
                    <a:pt x="4548793" y="161417"/>
                    <a:pt x="4638949" y="160838"/>
                    <a:pt x="4664442" y="153421"/>
                  </a:cubicBezTo>
                  <a:cubicBezTo>
                    <a:pt x="4665137" y="133721"/>
                    <a:pt x="4646713" y="157709"/>
                    <a:pt x="4639180" y="140327"/>
                  </a:cubicBezTo>
                  <a:cubicBezTo>
                    <a:pt x="4642309" y="158288"/>
                    <a:pt x="4616004" y="144035"/>
                    <a:pt x="4585875" y="150176"/>
                  </a:cubicBezTo>
                  <a:cubicBezTo>
                    <a:pt x="4582167" y="139631"/>
                    <a:pt x="4593639" y="139747"/>
                    <a:pt x="4602909" y="138588"/>
                  </a:cubicBezTo>
                  <a:cubicBezTo>
                    <a:pt x="4602330" y="133606"/>
                    <a:pt x="4595261" y="135344"/>
                    <a:pt x="4590510" y="134649"/>
                  </a:cubicBezTo>
                  <a:cubicBezTo>
                    <a:pt x="4624565" y="131549"/>
                    <a:pt x="4658847" y="131898"/>
                    <a:pt x="4692833" y="135691"/>
                  </a:cubicBezTo>
                  <a:cubicBezTo>
                    <a:pt x="4674524" y="135691"/>
                    <a:pt x="4678695" y="148438"/>
                    <a:pt x="4677189" y="162576"/>
                  </a:cubicBezTo>
                  <a:cubicBezTo>
                    <a:pt x="4717979" y="185752"/>
                    <a:pt x="4769894" y="197920"/>
                    <a:pt x="4775572" y="255976"/>
                  </a:cubicBezTo>
                  <a:cubicBezTo>
                    <a:pt x="4747297" y="232800"/>
                    <a:pt x="4730031" y="195834"/>
                    <a:pt x="4681129" y="208117"/>
                  </a:cubicBezTo>
                  <a:cubicBezTo>
                    <a:pt x="4677305" y="228744"/>
                    <a:pt x="4705812" y="263856"/>
                    <a:pt x="4740229" y="264088"/>
                  </a:cubicBezTo>
                  <a:cubicBezTo>
                    <a:pt x="4743821" y="270693"/>
                    <a:pt x="4706971" y="262581"/>
                    <a:pt x="4729219" y="275676"/>
                  </a:cubicBezTo>
                  <a:cubicBezTo>
                    <a:pt x="4729219" y="285294"/>
                    <a:pt x="4706622" y="273590"/>
                    <a:pt x="4698975" y="273242"/>
                  </a:cubicBezTo>
                  <a:cubicBezTo>
                    <a:pt x="4719833" y="263624"/>
                    <a:pt x="4694108" y="253658"/>
                    <a:pt x="4673365" y="255049"/>
                  </a:cubicBezTo>
                  <a:cubicBezTo>
                    <a:pt x="4684374" y="269650"/>
                    <a:pt x="4690399" y="289234"/>
                    <a:pt x="4718211" y="286800"/>
                  </a:cubicBezTo>
                  <a:cubicBezTo>
                    <a:pt x="4700481" y="299200"/>
                    <a:pt x="4718907" y="309976"/>
                    <a:pt x="4709404" y="323303"/>
                  </a:cubicBezTo>
                  <a:cubicBezTo>
                    <a:pt x="4686228" y="319247"/>
                    <a:pt x="4687966" y="289813"/>
                    <a:pt x="4663979" y="286453"/>
                  </a:cubicBezTo>
                  <a:cubicBezTo>
                    <a:pt x="4646713" y="303603"/>
                    <a:pt x="4700365" y="305341"/>
                    <a:pt x="4679623" y="325968"/>
                  </a:cubicBezTo>
                  <a:cubicBezTo>
                    <a:pt x="4681593" y="322839"/>
                    <a:pt x="4712881" y="342076"/>
                    <a:pt x="4709404" y="323303"/>
                  </a:cubicBezTo>
                  <a:cubicBezTo>
                    <a:pt x="4702451" y="343698"/>
                    <a:pt x="4715314" y="369655"/>
                    <a:pt x="4750079" y="375797"/>
                  </a:cubicBezTo>
                  <a:cubicBezTo>
                    <a:pt x="4756567" y="391093"/>
                    <a:pt x="4741503" y="424351"/>
                    <a:pt x="4758769" y="405694"/>
                  </a:cubicBezTo>
                  <a:cubicBezTo>
                    <a:pt x="4776383" y="411372"/>
                    <a:pt x="4747181" y="436287"/>
                    <a:pt x="4736173" y="422960"/>
                  </a:cubicBezTo>
                  <a:cubicBezTo>
                    <a:pt x="4753439" y="440343"/>
                    <a:pt x="4761435" y="467227"/>
                    <a:pt x="4783336" y="479974"/>
                  </a:cubicBezTo>
                  <a:cubicBezTo>
                    <a:pt x="4782641" y="489013"/>
                    <a:pt x="4774065" y="492373"/>
                    <a:pt x="4760160" y="491562"/>
                  </a:cubicBezTo>
                  <a:cubicBezTo>
                    <a:pt x="4765027" y="521228"/>
                    <a:pt x="4766186" y="526326"/>
                    <a:pt x="4782177" y="535597"/>
                  </a:cubicBezTo>
                  <a:cubicBezTo>
                    <a:pt x="4763173" y="536408"/>
                    <a:pt x="4763405" y="550777"/>
                    <a:pt x="4741271" y="549387"/>
                  </a:cubicBezTo>
                  <a:cubicBezTo>
                    <a:pt x="4748884" y="563215"/>
                    <a:pt x="4763497" y="571723"/>
                    <a:pt x="4779281" y="571520"/>
                  </a:cubicBezTo>
                  <a:cubicBezTo>
                    <a:pt x="4754134" y="586121"/>
                    <a:pt x="4798169" y="597477"/>
                    <a:pt x="4794809" y="610920"/>
                  </a:cubicBezTo>
                  <a:cubicBezTo>
                    <a:pt x="4809672" y="603720"/>
                    <a:pt x="4826664" y="602236"/>
                    <a:pt x="4842551" y="606748"/>
                  </a:cubicBezTo>
                  <a:cubicBezTo>
                    <a:pt x="4854139" y="617293"/>
                    <a:pt x="4811031" y="602112"/>
                    <a:pt x="4807787" y="619958"/>
                  </a:cubicBezTo>
                  <a:cubicBezTo>
                    <a:pt x="4815551" y="630619"/>
                    <a:pt x="4838959" y="625173"/>
                    <a:pt x="4845449" y="637109"/>
                  </a:cubicBezTo>
                  <a:cubicBezTo>
                    <a:pt x="4838148" y="646147"/>
                    <a:pt x="4814507" y="643714"/>
                    <a:pt x="4817405" y="660285"/>
                  </a:cubicBezTo>
                  <a:cubicBezTo>
                    <a:pt x="4857963" y="695860"/>
                    <a:pt x="4847998" y="771646"/>
                    <a:pt x="4911964" y="779411"/>
                  </a:cubicBezTo>
                  <a:cubicBezTo>
                    <a:pt x="4915092" y="785320"/>
                    <a:pt x="4914861" y="798878"/>
                    <a:pt x="4926680" y="808728"/>
                  </a:cubicBezTo>
                  <a:cubicBezTo>
                    <a:pt x="4913065" y="802695"/>
                    <a:pt x="4897301" y="804096"/>
                    <a:pt x="4884963" y="812437"/>
                  </a:cubicBezTo>
                  <a:cubicBezTo>
                    <a:pt x="4886701" y="825299"/>
                    <a:pt x="4895277" y="831325"/>
                    <a:pt x="4910573" y="830514"/>
                  </a:cubicBezTo>
                  <a:cubicBezTo>
                    <a:pt x="4904547" y="846506"/>
                    <a:pt x="4887397" y="829008"/>
                    <a:pt x="4880327" y="828197"/>
                  </a:cubicBezTo>
                  <a:cubicBezTo>
                    <a:pt x="4860744" y="837930"/>
                    <a:pt x="4861555" y="848012"/>
                    <a:pt x="4859123" y="860527"/>
                  </a:cubicBezTo>
                  <a:cubicBezTo>
                    <a:pt x="4814624" y="864583"/>
                    <a:pt x="4781133" y="870145"/>
                    <a:pt x="4766417" y="904446"/>
                  </a:cubicBezTo>
                  <a:cubicBezTo>
                    <a:pt x="4766417" y="918815"/>
                    <a:pt x="4782409" y="917772"/>
                    <a:pt x="4797589" y="916961"/>
                  </a:cubicBezTo>
                  <a:cubicBezTo>
                    <a:pt x="4799557" y="917017"/>
                    <a:pt x="4801380" y="915936"/>
                    <a:pt x="4802275" y="914183"/>
                  </a:cubicBezTo>
                  <a:cubicBezTo>
                    <a:pt x="4803169" y="912429"/>
                    <a:pt x="4802975" y="910318"/>
                    <a:pt x="4801776" y="908758"/>
                  </a:cubicBezTo>
                  <a:cubicBezTo>
                    <a:pt x="4800577" y="907197"/>
                    <a:pt x="4798587" y="906466"/>
                    <a:pt x="4796663" y="906880"/>
                  </a:cubicBezTo>
                  <a:cubicBezTo>
                    <a:pt x="4803615" y="897377"/>
                    <a:pt x="4839191" y="926232"/>
                    <a:pt x="4823663" y="940137"/>
                  </a:cubicBezTo>
                  <a:cubicBezTo>
                    <a:pt x="4845215" y="934923"/>
                    <a:pt x="4847535" y="949060"/>
                    <a:pt x="4866306" y="946627"/>
                  </a:cubicBezTo>
                  <a:cubicBezTo>
                    <a:pt x="4867581" y="969803"/>
                    <a:pt x="4851937" y="937356"/>
                    <a:pt x="4830499" y="949756"/>
                  </a:cubicBezTo>
                  <a:cubicBezTo>
                    <a:pt x="4865264" y="956129"/>
                    <a:pt x="4827951" y="965168"/>
                    <a:pt x="4814855" y="976640"/>
                  </a:cubicBezTo>
                  <a:cubicBezTo>
                    <a:pt x="4817636" y="989155"/>
                    <a:pt x="4838727" y="991589"/>
                    <a:pt x="4823546" y="1006537"/>
                  </a:cubicBezTo>
                  <a:cubicBezTo>
                    <a:pt x="4831659" y="1018125"/>
                    <a:pt x="4846722" y="992052"/>
                    <a:pt x="4848229" y="1014533"/>
                  </a:cubicBezTo>
                  <a:cubicBezTo>
                    <a:pt x="4808945" y="1029945"/>
                    <a:pt x="4787160" y="1010709"/>
                    <a:pt x="4752859" y="1022876"/>
                  </a:cubicBezTo>
                  <a:cubicBezTo>
                    <a:pt x="4762129" y="1035276"/>
                    <a:pt x="4773485" y="1037130"/>
                    <a:pt x="4747760" y="1033538"/>
                  </a:cubicBezTo>
                  <a:cubicBezTo>
                    <a:pt x="4746137" y="1037246"/>
                    <a:pt x="4739532" y="1057525"/>
                    <a:pt x="4755871" y="1058336"/>
                  </a:cubicBezTo>
                  <a:cubicBezTo>
                    <a:pt x="4752627" y="1065521"/>
                    <a:pt x="4744283" y="1068881"/>
                    <a:pt x="4732695" y="1070619"/>
                  </a:cubicBezTo>
                  <a:cubicBezTo>
                    <a:pt x="4739532" y="1080122"/>
                    <a:pt x="4759811" y="1076298"/>
                    <a:pt x="4758653" y="1093796"/>
                  </a:cubicBezTo>
                  <a:cubicBezTo>
                    <a:pt x="4709173" y="1105384"/>
                    <a:pt x="4707549" y="1068418"/>
                    <a:pt x="4655635" y="1082208"/>
                  </a:cubicBezTo>
                  <a:cubicBezTo>
                    <a:pt x="4652737" y="1070619"/>
                    <a:pt x="4672321" y="1075139"/>
                    <a:pt x="4672089" y="1065521"/>
                  </a:cubicBezTo>
                  <a:cubicBezTo>
                    <a:pt x="4619509" y="1079253"/>
                    <a:pt x="4591568" y="1110519"/>
                    <a:pt x="4548568" y="1130916"/>
                  </a:cubicBezTo>
                  <a:lnTo>
                    <a:pt x="4534483" y="1135390"/>
                  </a:lnTo>
                  <a:lnTo>
                    <a:pt x="4534667" y="1136182"/>
                  </a:lnTo>
                  <a:lnTo>
                    <a:pt x="4521804" y="1139418"/>
                  </a:lnTo>
                  <a:lnTo>
                    <a:pt x="4499079" y="1146637"/>
                  </a:lnTo>
                  <a:lnTo>
                    <a:pt x="4495003" y="1139891"/>
                  </a:lnTo>
                  <a:lnTo>
                    <a:pt x="4476907" y="1139707"/>
                  </a:lnTo>
                  <a:lnTo>
                    <a:pt x="4473600" y="1140365"/>
                  </a:lnTo>
                  <a:lnTo>
                    <a:pt x="4460065" y="1150127"/>
                  </a:lnTo>
                  <a:lnTo>
                    <a:pt x="4460782" y="1150173"/>
                  </a:lnTo>
                  <a:cubicBezTo>
                    <a:pt x="4476339" y="1154548"/>
                    <a:pt x="4491897" y="1164369"/>
                    <a:pt x="4503485" y="1171669"/>
                  </a:cubicBezTo>
                  <a:cubicBezTo>
                    <a:pt x="4501399" y="1177811"/>
                    <a:pt x="4470690" y="1167034"/>
                    <a:pt x="4452265" y="1171669"/>
                  </a:cubicBezTo>
                  <a:cubicBezTo>
                    <a:pt x="4463853" y="1182098"/>
                    <a:pt x="4473123" y="1190326"/>
                    <a:pt x="4492011" y="1181867"/>
                  </a:cubicBezTo>
                  <a:cubicBezTo>
                    <a:pt x="4472775" y="1205043"/>
                    <a:pt x="4558064" y="1213502"/>
                    <a:pt x="4582746" y="1208867"/>
                  </a:cubicBezTo>
                  <a:cubicBezTo>
                    <a:pt x="4585411" y="1189283"/>
                    <a:pt x="4565711" y="1211300"/>
                    <a:pt x="4560265" y="1193223"/>
                  </a:cubicBezTo>
                  <a:cubicBezTo>
                    <a:pt x="4561539" y="1211416"/>
                    <a:pt x="4537668" y="1194382"/>
                    <a:pt x="4508929" y="1197395"/>
                  </a:cubicBezTo>
                  <a:cubicBezTo>
                    <a:pt x="4506381" y="1186502"/>
                    <a:pt x="4517157" y="1187892"/>
                    <a:pt x="4526080" y="1187545"/>
                  </a:cubicBezTo>
                  <a:cubicBezTo>
                    <a:pt x="4526080" y="1182562"/>
                    <a:pt x="4519127" y="1183489"/>
                    <a:pt x="4514492" y="1182330"/>
                  </a:cubicBezTo>
                  <a:cubicBezTo>
                    <a:pt x="4547069" y="1182694"/>
                    <a:pt x="4579511" y="1186579"/>
                    <a:pt x="4611253" y="1193918"/>
                  </a:cubicBezTo>
                  <a:cubicBezTo>
                    <a:pt x="4593987" y="1191369"/>
                    <a:pt x="4596537" y="1205506"/>
                    <a:pt x="4593755" y="1218948"/>
                  </a:cubicBezTo>
                  <a:cubicBezTo>
                    <a:pt x="4630025" y="1246181"/>
                    <a:pt x="4677073" y="1263794"/>
                    <a:pt x="4676725" y="1322083"/>
                  </a:cubicBezTo>
                  <a:cubicBezTo>
                    <a:pt x="4652738" y="1296009"/>
                    <a:pt x="4640224" y="1257653"/>
                    <a:pt x="4593059" y="1264142"/>
                  </a:cubicBezTo>
                  <a:cubicBezTo>
                    <a:pt x="4587382" y="1284305"/>
                    <a:pt x="4610673" y="1322083"/>
                    <a:pt x="4642773" y="1326138"/>
                  </a:cubicBezTo>
                  <a:cubicBezTo>
                    <a:pt x="4645553" y="1333091"/>
                    <a:pt x="4611832" y="1321156"/>
                    <a:pt x="4631185" y="1336104"/>
                  </a:cubicBezTo>
                  <a:cubicBezTo>
                    <a:pt x="4630373" y="1345722"/>
                    <a:pt x="4610211" y="1331701"/>
                    <a:pt x="4603026" y="1330542"/>
                  </a:cubicBezTo>
                  <a:cubicBezTo>
                    <a:pt x="4623536" y="1323125"/>
                    <a:pt x="4600477" y="1310494"/>
                    <a:pt x="4580893" y="1309799"/>
                  </a:cubicBezTo>
                  <a:cubicBezTo>
                    <a:pt x="4589815" y="1325443"/>
                    <a:pt x="4593524" y="1345491"/>
                    <a:pt x="4619713" y="1346070"/>
                  </a:cubicBezTo>
                  <a:cubicBezTo>
                    <a:pt x="4610848" y="1351285"/>
                    <a:pt x="4610442" y="1357079"/>
                    <a:pt x="4611007" y="1363017"/>
                  </a:cubicBezTo>
                  <a:lnTo>
                    <a:pt x="4608143" y="1380721"/>
                  </a:lnTo>
                  <a:lnTo>
                    <a:pt x="4608125" y="1380255"/>
                  </a:lnTo>
                  <a:lnTo>
                    <a:pt x="4607929" y="1380695"/>
                  </a:lnTo>
                  <a:lnTo>
                    <a:pt x="4596226" y="1372398"/>
                  </a:lnTo>
                  <a:cubicBezTo>
                    <a:pt x="4587513" y="1361192"/>
                    <a:pt x="4585905" y="1343810"/>
                    <a:pt x="4569305" y="1339465"/>
                  </a:cubicBezTo>
                  <a:cubicBezTo>
                    <a:pt x="4551575" y="1354645"/>
                    <a:pt x="4601519" y="1361946"/>
                    <a:pt x="4580081" y="1380255"/>
                  </a:cubicBezTo>
                  <a:cubicBezTo>
                    <a:pt x="4581645" y="1378082"/>
                    <a:pt x="4597420" y="1390184"/>
                    <a:pt x="4604623" y="1388109"/>
                  </a:cubicBezTo>
                  <a:lnTo>
                    <a:pt x="4607929" y="1380695"/>
                  </a:lnTo>
                  <a:lnTo>
                    <a:pt x="4608125" y="1380834"/>
                  </a:lnTo>
                  <a:lnTo>
                    <a:pt x="4608143" y="1380721"/>
                  </a:lnTo>
                  <a:lnTo>
                    <a:pt x="4609370" y="1411992"/>
                  </a:lnTo>
                  <a:cubicBezTo>
                    <a:pt x="4614613" y="1422407"/>
                    <a:pt x="4624869" y="1431648"/>
                    <a:pt x="4640687" y="1436689"/>
                  </a:cubicBezTo>
                  <a:cubicBezTo>
                    <a:pt x="4645207" y="1452565"/>
                    <a:pt x="4627825" y="1484084"/>
                    <a:pt x="4645671" y="1467281"/>
                  </a:cubicBezTo>
                  <a:cubicBezTo>
                    <a:pt x="4661429" y="1474814"/>
                    <a:pt x="4632111" y="1496599"/>
                    <a:pt x="4623073" y="1482114"/>
                  </a:cubicBezTo>
                  <a:cubicBezTo>
                    <a:pt x="4637327" y="1501235"/>
                    <a:pt x="4641961" y="1528467"/>
                    <a:pt x="4660734" y="1543763"/>
                  </a:cubicBezTo>
                  <a:cubicBezTo>
                    <a:pt x="4659227" y="1552686"/>
                    <a:pt x="4651000" y="1555351"/>
                    <a:pt x="4638369" y="1553497"/>
                  </a:cubicBezTo>
                  <a:cubicBezTo>
                    <a:pt x="4639876" y="1583510"/>
                    <a:pt x="4640339" y="1588261"/>
                    <a:pt x="4654129" y="1599849"/>
                  </a:cubicBezTo>
                  <a:cubicBezTo>
                    <a:pt x="4636631" y="1598691"/>
                    <a:pt x="4635356" y="1613060"/>
                    <a:pt x="4615193" y="1609352"/>
                  </a:cubicBezTo>
                  <a:cubicBezTo>
                    <a:pt x="4625739" y="1628356"/>
                    <a:pt x="4629795" y="1630442"/>
                    <a:pt x="4647872" y="1635309"/>
                  </a:cubicBezTo>
                  <a:cubicBezTo>
                    <a:pt x="4623305" y="1646897"/>
                    <a:pt x="4662357" y="1663004"/>
                    <a:pt x="4657953" y="1676099"/>
                  </a:cubicBezTo>
                  <a:cubicBezTo>
                    <a:pt x="4672077" y="1670512"/>
                    <a:pt x="4687849" y="1670804"/>
                    <a:pt x="4701756" y="1676910"/>
                  </a:cubicBezTo>
                  <a:cubicBezTo>
                    <a:pt x="4710795" y="1688498"/>
                    <a:pt x="4673597" y="1669030"/>
                    <a:pt x="4668615" y="1686528"/>
                  </a:cubicBezTo>
                  <a:cubicBezTo>
                    <a:pt x="4674641" y="1698116"/>
                    <a:pt x="4696542" y="1694872"/>
                    <a:pt x="4701061" y="1707387"/>
                  </a:cubicBezTo>
                  <a:cubicBezTo>
                    <a:pt x="4693529" y="1715730"/>
                    <a:pt x="4672322" y="1710747"/>
                    <a:pt x="4673250" y="1727203"/>
                  </a:cubicBezTo>
                  <a:cubicBezTo>
                    <a:pt x="4698106" y="1756839"/>
                    <a:pt x="4694803" y="1806161"/>
                    <a:pt x="4715456" y="1835032"/>
                  </a:cubicBezTo>
                  <a:lnTo>
                    <a:pt x="4732362" y="1846407"/>
                  </a:lnTo>
                  <a:lnTo>
                    <a:pt x="4745560" y="1848183"/>
                  </a:lnTo>
                  <a:lnTo>
                    <a:pt x="4741867" y="1852803"/>
                  </a:lnTo>
                  <a:lnTo>
                    <a:pt x="4746023" y="1855599"/>
                  </a:lnTo>
                  <a:cubicBezTo>
                    <a:pt x="4748225" y="1861740"/>
                    <a:pt x="4746023" y="1875183"/>
                    <a:pt x="4755988" y="1886191"/>
                  </a:cubicBezTo>
                  <a:cubicBezTo>
                    <a:pt x="4744553" y="1878794"/>
                    <a:pt x="4729911" y="1878525"/>
                    <a:pt x="4718211" y="1885496"/>
                  </a:cubicBezTo>
                  <a:cubicBezTo>
                    <a:pt x="4717817" y="1891140"/>
                    <a:pt x="4719913" y="1896674"/>
                    <a:pt x="4723947" y="1900641"/>
                  </a:cubicBezTo>
                  <a:cubicBezTo>
                    <a:pt x="4727981" y="1904608"/>
                    <a:pt x="4733549" y="1906611"/>
                    <a:pt x="4739185" y="1906123"/>
                  </a:cubicBezTo>
                  <a:cubicBezTo>
                    <a:pt x="4732233" y="1921420"/>
                    <a:pt x="4718791" y="1902299"/>
                    <a:pt x="4712417" y="1900676"/>
                  </a:cubicBezTo>
                  <a:cubicBezTo>
                    <a:pt x="4693876" y="1908325"/>
                    <a:pt x="4693644" y="1918522"/>
                    <a:pt x="4690167" y="1930690"/>
                  </a:cubicBezTo>
                  <a:cubicBezTo>
                    <a:pt x="4660096" y="1930168"/>
                    <a:pt x="4635501" y="1931211"/>
                    <a:pt x="4618287" y="1945551"/>
                  </a:cubicBezTo>
                  <a:lnTo>
                    <a:pt x="4603927" y="1964337"/>
                  </a:lnTo>
                  <a:lnTo>
                    <a:pt x="4607459" y="1963136"/>
                  </a:lnTo>
                  <a:cubicBezTo>
                    <a:pt x="4649784" y="1947840"/>
                    <a:pt x="4689879" y="1934340"/>
                    <a:pt x="4735826" y="1936947"/>
                  </a:cubicBezTo>
                  <a:cubicBezTo>
                    <a:pt x="4724238" y="1952128"/>
                    <a:pt x="4708129" y="1948535"/>
                    <a:pt x="4677306" y="1956531"/>
                  </a:cubicBezTo>
                  <a:cubicBezTo>
                    <a:pt x="4679160" y="1962325"/>
                    <a:pt x="4687967" y="1959196"/>
                    <a:pt x="4694456" y="1958964"/>
                  </a:cubicBezTo>
                  <a:lnTo>
                    <a:pt x="4639897" y="1971749"/>
                  </a:lnTo>
                  <a:lnTo>
                    <a:pt x="4648842" y="1980200"/>
                  </a:lnTo>
                  <a:lnTo>
                    <a:pt x="4652119" y="1987561"/>
                  </a:lnTo>
                  <a:lnTo>
                    <a:pt x="4654004" y="1987500"/>
                  </a:lnTo>
                  <a:cubicBezTo>
                    <a:pt x="4685148" y="1982556"/>
                    <a:pt x="4715678" y="1973739"/>
                    <a:pt x="4744865" y="1961166"/>
                  </a:cubicBezTo>
                  <a:cubicBezTo>
                    <a:pt x="4743011" y="1955488"/>
                    <a:pt x="4734203" y="1958502"/>
                    <a:pt x="4727598" y="1958850"/>
                  </a:cubicBezTo>
                  <a:cubicBezTo>
                    <a:pt x="4745444" y="1926519"/>
                    <a:pt x="4786698" y="1945871"/>
                    <a:pt x="4811265" y="1955720"/>
                  </a:cubicBezTo>
                  <a:cubicBezTo>
                    <a:pt x="4810337" y="1962441"/>
                    <a:pt x="4779049" y="1956647"/>
                    <a:pt x="4762015" y="1963600"/>
                  </a:cubicBezTo>
                  <a:cubicBezTo>
                    <a:pt x="4774646" y="1972175"/>
                    <a:pt x="4785191" y="1979012"/>
                    <a:pt x="4801878" y="1967656"/>
                  </a:cubicBezTo>
                  <a:cubicBezTo>
                    <a:pt x="4787277" y="1993381"/>
                    <a:pt x="4870479" y="1987239"/>
                    <a:pt x="4893424" y="1978317"/>
                  </a:cubicBezTo>
                  <a:cubicBezTo>
                    <a:pt x="4892613" y="1958617"/>
                    <a:pt x="4877433" y="1983648"/>
                    <a:pt x="4869089" y="1966729"/>
                  </a:cubicBezTo>
                  <a:cubicBezTo>
                    <a:pt x="4873493" y="1984458"/>
                    <a:pt x="4847767" y="1971827"/>
                    <a:pt x="4820767" y="1979823"/>
                  </a:cubicBezTo>
                  <a:cubicBezTo>
                    <a:pt x="4816479" y="1969511"/>
                    <a:pt x="4827025" y="1968930"/>
                    <a:pt x="4835483" y="1967076"/>
                  </a:cubicBezTo>
                  <a:cubicBezTo>
                    <a:pt x="4834557" y="1962209"/>
                    <a:pt x="4828183" y="1964295"/>
                    <a:pt x="4823895" y="1963947"/>
                  </a:cubicBezTo>
                  <a:cubicBezTo>
                    <a:pt x="4855131" y="1958772"/>
                    <a:pt x="4886839" y="1957023"/>
                    <a:pt x="4918455" y="1958733"/>
                  </a:cubicBezTo>
                  <a:cubicBezTo>
                    <a:pt x="4901420" y="1958733"/>
                    <a:pt x="4906867" y="1972175"/>
                    <a:pt x="4906055" y="1986428"/>
                  </a:cubicBezTo>
                  <a:cubicBezTo>
                    <a:pt x="4945571" y="2006823"/>
                    <a:pt x="4994125" y="2015862"/>
                    <a:pt x="5004554" y="2073223"/>
                  </a:cubicBezTo>
                  <a:cubicBezTo>
                    <a:pt x="4976510" y="2051902"/>
                    <a:pt x="4957507" y="2016326"/>
                    <a:pt x="4913355" y="2031506"/>
                  </a:cubicBezTo>
                  <a:cubicBezTo>
                    <a:pt x="4911501" y="2052249"/>
                    <a:pt x="4940703" y="2085507"/>
                    <a:pt x="4972570" y="2083652"/>
                  </a:cubicBezTo>
                  <a:cubicBezTo>
                    <a:pt x="4976394" y="2090026"/>
                    <a:pt x="4941629" y="2084232"/>
                    <a:pt x="4963301" y="2095241"/>
                  </a:cubicBezTo>
                  <a:cubicBezTo>
                    <a:pt x="4964227" y="2104859"/>
                    <a:pt x="4942209" y="2094661"/>
                    <a:pt x="4935025" y="2095241"/>
                  </a:cubicBezTo>
                  <a:cubicBezTo>
                    <a:pt x="4953567" y="2084348"/>
                    <a:pt x="4928999" y="2076004"/>
                    <a:pt x="4909879" y="2078670"/>
                  </a:cubicBezTo>
                  <a:cubicBezTo>
                    <a:pt x="4921467" y="2092575"/>
                    <a:pt x="4928419" y="2111697"/>
                    <a:pt x="4953913" y="2107525"/>
                  </a:cubicBezTo>
                  <a:cubicBezTo>
                    <a:pt x="4938617" y="2120967"/>
                    <a:pt x="4956463" y="2130006"/>
                    <a:pt x="4948699" y="2144374"/>
                  </a:cubicBezTo>
                  <a:cubicBezTo>
                    <a:pt x="4926913" y="2141825"/>
                    <a:pt x="4926217" y="2112392"/>
                    <a:pt x="4903737" y="2110537"/>
                  </a:cubicBezTo>
                  <a:cubicBezTo>
                    <a:pt x="4889135" y="2128614"/>
                    <a:pt x="4938501" y="2126992"/>
                    <a:pt x="4921351" y="2148894"/>
                  </a:cubicBezTo>
                  <a:cubicBezTo>
                    <a:pt x="4922857" y="2145649"/>
                    <a:pt x="4953449" y="2162799"/>
                    <a:pt x="4948699" y="2144374"/>
                  </a:cubicBezTo>
                  <a:cubicBezTo>
                    <a:pt x="4943947" y="2165117"/>
                    <a:pt x="4957969" y="2190727"/>
                    <a:pt x="4990647" y="2194087"/>
                  </a:cubicBezTo>
                  <a:cubicBezTo>
                    <a:pt x="4997948" y="2208920"/>
                    <a:pt x="4986591" y="2243105"/>
                    <a:pt x="5001077" y="2223289"/>
                  </a:cubicBezTo>
                  <a:cubicBezTo>
                    <a:pt x="5017995" y="2227924"/>
                    <a:pt x="4993081" y="2254577"/>
                    <a:pt x="4981609" y="2241946"/>
                  </a:cubicBezTo>
                  <a:cubicBezTo>
                    <a:pt x="4998991" y="2258285"/>
                    <a:pt x="5008608" y="2284474"/>
                    <a:pt x="5029931" y="2295831"/>
                  </a:cubicBezTo>
                  <a:cubicBezTo>
                    <a:pt x="5029931" y="2304869"/>
                    <a:pt x="5022399" y="2308809"/>
                    <a:pt x="5009536" y="2309505"/>
                  </a:cubicBezTo>
                  <a:cubicBezTo>
                    <a:pt x="5016373" y="2338707"/>
                    <a:pt x="5017879" y="2343342"/>
                    <a:pt x="5033523" y="2351801"/>
                  </a:cubicBezTo>
                  <a:cubicBezTo>
                    <a:pt x="5015909" y="2353887"/>
                    <a:pt x="5017300" y="2368256"/>
                    <a:pt x="4996557" y="2368140"/>
                  </a:cubicBezTo>
                  <a:cubicBezTo>
                    <a:pt x="5010463" y="2385059"/>
                    <a:pt x="5014867" y="2386334"/>
                    <a:pt x="5033755" y="2387840"/>
                  </a:cubicBezTo>
                  <a:cubicBezTo>
                    <a:pt x="5011505" y="2404064"/>
                    <a:pt x="5053339" y="2412523"/>
                    <a:pt x="5051368" y="2426081"/>
                  </a:cubicBezTo>
                  <a:cubicBezTo>
                    <a:pt x="5064553" y="2418049"/>
                    <a:pt x="5080349" y="2415471"/>
                    <a:pt x="5095403" y="2418896"/>
                  </a:cubicBezTo>
                  <a:cubicBezTo>
                    <a:pt x="5106991" y="2428630"/>
                    <a:pt x="5065737" y="2416347"/>
                    <a:pt x="5063999" y="2434309"/>
                  </a:cubicBezTo>
                  <a:cubicBezTo>
                    <a:pt x="5072111" y="2444390"/>
                    <a:pt x="5093434" y="2437553"/>
                    <a:pt x="5100387" y="2449025"/>
                  </a:cubicBezTo>
                  <a:cubicBezTo>
                    <a:pt x="5094361" y="2458528"/>
                    <a:pt x="5072111" y="2457485"/>
                    <a:pt x="5076167" y="2473592"/>
                  </a:cubicBezTo>
                  <a:cubicBezTo>
                    <a:pt x="5116957" y="2506387"/>
                    <a:pt x="5113713" y="2582520"/>
                    <a:pt x="5174203" y="2586229"/>
                  </a:cubicBezTo>
                  <a:cubicBezTo>
                    <a:pt x="5177330" y="2596960"/>
                    <a:pt x="5183295" y="2606649"/>
                    <a:pt x="5191470" y="2614273"/>
                  </a:cubicBezTo>
                  <a:cubicBezTo>
                    <a:pt x="5178409" y="2609003"/>
                    <a:pt x="5163501" y="2611414"/>
                    <a:pt x="5152766" y="2620530"/>
                  </a:cubicBezTo>
                  <a:cubicBezTo>
                    <a:pt x="5153573" y="2626270"/>
                    <a:pt x="5156840" y="2631374"/>
                    <a:pt x="5161713" y="2634512"/>
                  </a:cubicBezTo>
                  <a:cubicBezTo>
                    <a:pt x="5166587" y="2637649"/>
                    <a:pt x="5172584" y="2638510"/>
                    <a:pt x="5178144" y="2636869"/>
                  </a:cubicBezTo>
                  <a:cubicBezTo>
                    <a:pt x="5173972" y="2653209"/>
                    <a:pt x="5156474" y="2636869"/>
                    <a:pt x="5149637" y="2636869"/>
                  </a:cubicBezTo>
                  <a:cubicBezTo>
                    <a:pt x="5132139" y="2647878"/>
                    <a:pt x="5133761" y="2657844"/>
                    <a:pt x="5132487" y="2670475"/>
                  </a:cubicBezTo>
                  <a:cubicBezTo>
                    <a:pt x="5091233" y="2677312"/>
                    <a:pt x="5060293" y="2685076"/>
                    <a:pt x="5049631" y="2720188"/>
                  </a:cubicBezTo>
                  <a:cubicBezTo>
                    <a:pt x="5051138" y="2734441"/>
                    <a:pt x="5065623" y="2731776"/>
                    <a:pt x="5079761" y="2730617"/>
                  </a:cubicBezTo>
                  <a:cubicBezTo>
                    <a:pt x="5082186" y="2729862"/>
                    <a:pt x="5083685" y="2727436"/>
                    <a:pt x="5083277" y="2724930"/>
                  </a:cubicBezTo>
                  <a:cubicBezTo>
                    <a:pt x="5082869" y="2722423"/>
                    <a:pt x="5080678" y="2720599"/>
                    <a:pt x="5078139" y="2720651"/>
                  </a:cubicBezTo>
                  <a:cubicBezTo>
                    <a:pt x="5083817" y="2710686"/>
                    <a:pt x="5119508" y="2737107"/>
                    <a:pt x="5106066" y="2752055"/>
                  </a:cubicBezTo>
                  <a:cubicBezTo>
                    <a:pt x="5125881" y="2745450"/>
                    <a:pt x="5129242" y="2759356"/>
                    <a:pt x="5146508" y="2755763"/>
                  </a:cubicBezTo>
                  <a:cubicBezTo>
                    <a:pt x="5149753" y="2778940"/>
                    <a:pt x="5132371" y="2747536"/>
                    <a:pt x="5113251" y="2761210"/>
                  </a:cubicBezTo>
                  <a:cubicBezTo>
                    <a:pt x="5146277" y="2765266"/>
                    <a:pt x="5112091" y="2776738"/>
                    <a:pt x="5100735" y="2788905"/>
                  </a:cubicBezTo>
                  <a:cubicBezTo>
                    <a:pt x="5104327" y="2801189"/>
                    <a:pt x="5123911" y="2802232"/>
                    <a:pt x="5111281" y="2818107"/>
                  </a:cubicBezTo>
                  <a:cubicBezTo>
                    <a:pt x="5119855" y="2829696"/>
                    <a:pt x="5132371" y="2802232"/>
                    <a:pt x="5135152" y="2824481"/>
                  </a:cubicBezTo>
                  <a:cubicBezTo>
                    <a:pt x="5099461" y="2842442"/>
                    <a:pt x="5077211" y="2824481"/>
                    <a:pt x="5046155" y="2839082"/>
                  </a:cubicBezTo>
                  <a:cubicBezTo>
                    <a:pt x="5055889" y="2850670"/>
                    <a:pt x="5066782" y="2851829"/>
                    <a:pt x="5042331" y="2849975"/>
                  </a:cubicBezTo>
                  <a:cubicBezTo>
                    <a:pt x="5041057" y="2853799"/>
                    <a:pt x="5036421" y="2874426"/>
                    <a:pt x="5051949" y="2874194"/>
                  </a:cubicBezTo>
                  <a:lnTo>
                    <a:pt x="5033184" y="2886634"/>
                  </a:lnTo>
                  <a:lnTo>
                    <a:pt x="5056854" y="2881242"/>
                  </a:lnTo>
                  <a:lnTo>
                    <a:pt x="5060865" y="2891631"/>
                  </a:lnTo>
                  <a:lnTo>
                    <a:pt x="5048693" y="2896390"/>
                  </a:lnTo>
                  <a:lnTo>
                    <a:pt x="5054397" y="2899845"/>
                  </a:lnTo>
                  <a:cubicBezTo>
                    <a:pt x="5056309" y="2901969"/>
                    <a:pt x="5057540" y="2904931"/>
                    <a:pt x="5057627" y="2909306"/>
                  </a:cubicBezTo>
                  <a:cubicBezTo>
                    <a:pt x="5034857" y="2916664"/>
                    <a:pt x="5022371" y="2911160"/>
                    <a:pt x="5009610" y="2905989"/>
                  </a:cubicBezTo>
                  <a:lnTo>
                    <a:pt x="5000338" y="2903361"/>
                  </a:lnTo>
                  <a:lnTo>
                    <a:pt x="4998876" y="2903510"/>
                  </a:lnTo>
                  <a:lnTo>
                    <a:pt x="4999567" y="2903143"/>
                  </a:lnTo>
                  <a:lnTo>
                    <a:pt x="4988941" y="2900131"/>
                  </a:lnTo>
                  <a:cubicBezTo>
                    <a:pt x="4981103" y="2899362"/>
                    <a:pt x="4971876" y="2900325"/>
                    <a:pt x="4959940" y="2904671"/>
                  </a:cubicBezTo>
                  <a:cubicBezTo>
                    <a:pt x="4956347" y="2893082"/>
                    <a:pt x="4975120" y="2896559"/>
                    <a:pt x="4974077" y="2886941"/>
                  </a:cubicBezTo>
                  <a:lnTo>
                    <a:pt x="4963763" y="2892277"/>
                  </a:lnTo>
                  <a:lnTo>
                    <a:pt x="4963155" y="2892694"/>
                  </a:lnTo>
                  <a:lnTo>
                    <a:pt x="4962877" y="2892736"/>
                  </a:lnTo>
                  <a:lnTo>
                    <a:pt x="4932441" y="2908484"/>
                  </a:lnTo>
                  <a:lnTo>
                    <a:pt x="4929647" y="2910628"/>
                  </a:lnTo>
                  <a:lnTo>
                    <a:pt x="4951597" y="2909189"/>
                  </a:lnTo>
                  <a:cubicBezTo>
                    <a:pt x="4944760" y="2916664"/>
                    <a:pt x="4937141" y="2919271"/>
                    <a:pt x="4926987" y="2920966"/>
                  </a:cubicBezTo>
                  <a:lnTo>
                    <a:pt x="4913365" y="2923121"/>
                  </a:lnTo>
                  <a:lnTo>
                    <a:pt x="4904049" y="2930270"/>
                  </a:lnTo>
                  <a:lnTo>
                    <a:pt x="4905593" y="2930164"/>
                  </a:lnTo>
                  <a:lnTo>
                    <a:pt x="4903724" y="2930519"/>
                  </a:lnTo>
                  <a:lnTo>
                    <a:pt x="4898334" y="2934655"/>
                  </a:lnTo>
                  <a:lnTo>
                    <a:pt x="4868786" y="2955771"/>
                  </a:lnTo>
                  <a:lnTo>
                    <a:pt x="4960520" y="2933756"/>
                  </a:lnTo>
                  <a:cubicBezTo>
                    <a:pt x="4958898" y="2927962"/>
                    <a:pt x="4948932" y="2930743"/>
                    <a:pt x="4942095" y="2930859"/>
                  </a:cubicBezTo>
                  <a:cubicBezTo>
                    <a:pt x="4963185" y="2898992"/>
                    <a:pt x="5006757" y="2919271"/>
                    <a:pt x="5032830" y="2930048"/>
                  </a:cubicBezTo>
                  <a:cubicBezTo>
                    <a:pt x="5031439" y="2936653"/>
                    <a:pt x="4998065" y="2930048"/>
                    <a:pt x="4979061" y="2936653"/>
                  </a:cubicBezTo>
                  <a:cubicBezTo>
                    <a:pt x="4992271" y="2945576"/>
                    <a:pt x="5003396" y="2952645"/>
                    <a:pt x="5022052" y="2941752"/>
                  </a:cubicBezTo>
                  <a:cubicBezTo>
                    <a:pt x="5004787" y="2967130"/>
                    <a:pt x="5095173" y="2963538"/>
                    <a:pt x="5120551" y="2955310"/>
                  </a:cubicBezTo>
                  <a:cubicBezTo>
                    <a:pt x="5120551" y="2935494"/>
                    <a:pt x="5102938" y="2960177"/>
                    <a:pt x="5094942" y="2943027"/>
                  </a:cubicBezTo>
                  <a:cubicBezTo>
                    <a:pt x="5098651" y="2960872"/>
                    <a:pt x="5071766" y="2947546"/>
                    <a:pt x="5041753" y="2954615"/>
                  </a:cubicBezTo>
                  <a:cubicBezTo>
                    <a:pt x="5037697" y="2944185"/>
                    <a:pt x="5049169" y="2943954"/>
                    <a:pt x="5058439" y="2942331"/>
                  </a:cubicBezTo>
                  <a:cubicBezTo>
                    <a:pt x="5057745" y="2937464"/>
                    <a:pt x="5050675" y="2939318"/>
                    <a:pt x="5045925" y="2938855"/>
                  </a:cubicBezTo>
                  <a:cubicBezTo>
                    <a:pt x="5080022" y="2934633"/>
                    <a:pt x="5114457" y="2933857"/>
                    <a:pt x="5148711" y="2936537"/>
                  </a:cubicBezTo>
                  <a:cubicBezTo>
                    <a:pt x="5130286" y="2936537"/>
                    <a:pt x="5134805" y="2949748"/>
                    <a:pt x="5133647" y="2964001"/>
                  </a:cubicBezTo>
                  <a:cubicBezTo>
                    <a:pt x="5175248" y="2985671"/>
                    <a:pt x="5227163" y="2996216"/>
                    <a:pt x="5234927" y="3054041"/>
                  </a:cubicBezTo>
                  <a:cubicBezTo>
                    <a:pt x="5205956" y="3031676"/>
                    <a:pt x="5187531" y="2995521"/>
                    <a:pt x="5138861" y="3009311"/>
                  </a:cubicBezTo>
                  <a:cubicBezTo>
                    <a:pt x="5135617" y="3030053"/>
                    <a:pt x="5165166" y="3064354"/>
                    <a:pt x="5199699" y="3063427"/>
                  </a:cubicBezTo>
                  <a:cubicBezTo>
                    <a:pt x="5203522" y="3069916"/>
                    <a:pt x="5166208" y="3063427"/>
                    <a:pt x="5188921" y="3075015"/>
                  </a:cubicBezTo>
                  <a:cubicBezTo>
                    <a:pt x="5188921" y="3084633"/>
                    <a:pt x="5165745" y="3073741"/>
                    <a:pt x="5158445" y="3073625"/>
                  </a:cubicBezTo>
                  <a:cubicBezTo>
                    <a:pt x="5179187" y="3063311"/>
                    <a:pt x="5152999" y="3054158"/>
                    <a:pt x="5132256" y="3056243"/>
                  </a:cubicBezTo>
                  <a:cubicBezTo>
                    <a:pt x="5143844" y="3070497"/>
                    <a:pt x="5150217" y="3089848"/>
                    <a:pt x="5178609" y="3086487"/>
                  </a:cubicBezTo>
                  <a:cubicBezTo>
                    <a:pt x="5161226" y="3099466"/>
                    <a:pt x="5179882" y="3109664"/>
                    <a:pt x="5170729" y="3123338"/>
                  </a:cubicBezTo>
                  <a:cubicBezTo>
                    <a:pt x="5147552" y="3119977"/>
                    <a:pt x="5148363" y="3090543"/>
                    <a:pt x="5124376" y="3087994"/>
                  </a:cubicBezTo>
                  <a:cubicBezTo>
                    <a:pt x="5107457" y="3105608"/>
                    <a:pt x="5161342" y="3105608"/>
                    <a:pt x="5140947" y="3126930"/>
                  </a:cubicBezTo>
                  <a:cubicBezTo>
                    <a:pt x="5142917" y="3123685"/>
                    <a:pt x="5174899" y="3141879"/>
                    <a:pt x="5170843" y="3123338"/>
                  </a:cubicBezTo>
                  <a:cubicBezTo>
                    <a:pt x="5164471" y="3143849"/>
                    <a:pt x="5178028" y="3169690"/>
                    <a:pt x="5213025" y="3174441"/>
                  </a:cubicBezTo>
                  <a:cubicBezTo>
                    <a:pt x="5219978" y="3189506"/>
                    <a:pt x="5205725" y="3223227"/>
                    <a:pt x="5222527" y="3203991"/>
                  </a:cubicBezTo>
                  <a:cubicBezTo>
                    <a:pt x="5240373" y="3209090"/>
                    <a:pt x="5212098" y="3235047"/>
                    <a:pt x="5200394" y="3222068"/>
                  </a:cubicBezTo>
                  <a:cubicBezTo>
                    <a:pt x="5218123" y="3238987"/>
                    <a:pt x="5226931" y="3265524"/>
                    <a:pt x="5249180" y="3277575"/>
                  </a:cubicBezTo>
                  <a:cubicBezTo>
                    <a:pt x="5249180" y="3286614"/>
                    <a:pt x="5240257" y="3290322"/>
                    <a:pt x="5226003" y="3290554"/>
                  </a:cubicBezTo>
                  <a:cubicBezTo>
                    <a:pt x="5231566" y="3319988"/>
                    <a:pt x="5232839" y="3324739"/>
                    <a:pt x="5249180" y="3333778"/>
                  </a:cubicBezTo>
                  <a:cubicBezTo>
                    <a:pt x="5230175" y="3335168"/>
                    <a:pt x="5230755" y="3349653"/>
                    <a:pt x="5208505" y="3348958"/>
                  </a:cubicBezTo>
                  <a:cubicBezTo>
                    <a:pt x="5216553" y="3362596"/>
                    <a:pt x="5231511" y="3370633"/>
                    <a:pt x="5247325" y="3369817"/>
                  </a:cubicBezTo>
                  <a:cubicBezTo>
                    <a:pt x="5222411" y="3385229"/>
                    <a:pt x="5266793" y="3395079"/>
                    <a:pt x="5263781" y="3408753"/>
                  </a:cubicBezTo>
                  <a:cubicBezTo>
                    <a:pt x="5278449" y="3401041"/>
                    <a:pt x="5295437" y="3398979"/>
                    <a:pt x="5311524" y="3402958"/>
                  </a:cubicBezTo>
                  <a:cubicBezTo>
                    <a:pt x="5323112" y="3413156"/>
                    <a:pt x="5279887" y="3399366"/>
                    <a:pt x="5276759" y="3417328"/>
                  </a:cubicBezTo>
                  <a:cubicBezTo>
                    <a:pt x="5284871" y="3427757"/>
                    <a:pt x="5308163" y="3421499"/>
                    <a:pt x="5314999" y="3433203"/>
                  </a:cubicBezTo>
                  <a:cubicBezTo>
                    <a:pt x="5307931" y="3442590"/>
                    <a:pt x="5284059" y="3440852"/>
                    <a:pt x="5287419" y="3457075"/>
                  </a:cubicBezTo>
                  <a:cubicBezTo>
                    <a:pt x="5329137" y="3491144"/>
                    <a:pt x="5321025" y="3567393"/>
                    <a:pt x="5385455" y="3572956"/>
                  </a:cubicBezTo>
                  <a:cubicBezTo>
                    <a:pt x="5388699" y="3578750"/>
                    <a:pt x="5388931" y="3592308"/>
                    <a:pt x="5400983" y="3601809"/>
                  </a:cubicBezTo>
                  <a:cubicBezTo>
                    <a:pt x="5387095" y="3596159"/>
                    <a:pt x="5371273" y="3598088"/>
                    <a:pt x="5359150" y="3606909"/>
                  </a:cubicBezTo>
                  <a:cubicBezTo>
                    <a:pt x="5361352" y="3619656"/>
                    <a:pt x="5370159" y="3625450"/>
                    <a:pt x="5385340" y="3624059"/>
                  </a:cubicBezTo>
                  <a:cubicBezTo>
                    <a:pt x="5379777" y="3640283"/>
                    <a:pt x="5362164" y="3623364"/>
                    <a:pt x="5354979" y="3622669"/>
                  </a:cubicBezTo>
                  <a:cubicBezTo>
                    <a:pt x="5335626" y="3633098"/>
                    <a:pt x="5336670" y="3643180"/>
                    <a:pt x="5334583" y="3655811"/>
                  </a:cubicBezTo>
                  <a:cubicBezTo>
                    <a:pt x="5290086" y="3661257"/>
                    <a:pt x="5256711" y="3667977"/>
                    <a:pt x="5243269" y="3702742"/>
                  </a:cubicBezTo>
                  <a:cubicBezTo>
                    <a:pt x="5244080" y="3717111"/>
                    <a:pt x="5259608" y="3715489"/>
                    <a:pt x="5274789" y="3714330"/>
                  </a:cubicBezTo>
                  <a:cubicBezTo>
                    <a:pt x="5276731" y="3714300"/>
                    <a:pt x="5278486" y="3713168"/>
                    <a:pt x="5279317" y="3711413"/>
                  </a:cubicBezTo>
                  <a:cubicBezTo>
                    <a:pt x="5280147" y="3709658"/>
                    <a:pt x="5279909" y="3707583"/>
                    <a:pt x="5278702" y="3706062"/>
                  </a:cubicBezTo>
                  <a:cubicBezTo>
                    <a:pt x="5277495" y="3704541"/>
                    <a:pt x="5275527" y="3703838"/>
                    <a:pt x="5273630" y="3704248"/>
                  </a:cubicBezTo>
                  <a:cubicBezTo>
                    <a:pt x="5280235" y="3694514"/>
                    <a:pt x="5316737" y="3722210"/>
                    <a:pt x="5301557" y="3736695"/>
                  </a:cubicBezTo>
                  <a:cubicBezTo>
                    <a:pt x="5322995" y="3730785"/>
                    <a:pt x="5325661" y="3744922"/>
                    <a:pt x="5344434" y="3741794"/>
                  </a:cubicBezTo>
                  <a:cubicBezTo>
                    <a:pt x="5346404" y="3764970"/>
                    <a:pt x="5329832" y="3732987"/>
                    <a:pt x="5308743" y="3746081"/>
                  </a:cubicBezTo>
                  <a:cubicBezTo>
                    <a:pt x="5343507" y="3751296"/>
                    <a:pt x="5306541" y="3761609"/>
                    <a:pt x="5293794" y="3773429"/>
                  </a:cubicBezTo>
                  <a:cubicBezTo>
                    <a:pt x="5296807" y="3785944"/>
                    <a:pt x="5318013" y="3787683"/>
                    <a:pt x="5303181" y="3803095"/>
                  </a:cubicBezTo>
                  <a:cubicBezTo>
                    <a:pt x="5311639" y="3814683"/>
                    <a:pt x="5326357" y="3787798"/>
                    <a:pt x="5328211" y="3810279"/>
                  </a:cubicBezTo>
                  <a:cubicBezTo>
                    <a:pt x="5289275" y="3826966"/>
                    <a:pt x="5266909" y="3808541"/>
                    <a:pt x="5232725" y="3821867"/>
                  </a:cubicBezTo>
                  <a:cubicBezTo>
                    <a:pt x="5242459" y="3833456"/>
                    <a:pt x="5253931" y="3835426"/>
                    <a:pt x="5228089" y="3832760"/>
                  </a:cubicBezTo>
                  <a:cubicBezTo>
                    <a:pt x="5226467" y="3836468"/>
                    <a:pt x="5220441" y="3856979"/>
                    <a:pt x="5236897" y="3857211"/>
                  </a:cubicBezTo>
                  <a:cubicBezTo>
                    <a:pt x="5233767" y="3864512"/>
                    <a:pt x="5225309" y="3868220"/>
                    <a:pt x="5213721" y="3870190"/>
                  </a:cubicBezTo>
                  <a:cubicBezTo>
                    <a:pt x="5220905" y="3879576"/>
                    <a:pt x="5241068" y="3875057"/>
                    <a:pt x="5240489" y="3892555"/>
                  </a:cubicBezTo>
                  <a:cubicBezTo>
                    <a:pt x="5191239" y="3905765"/>
                    <a:pt x="5188574" y="3869379"/>
                    <a:pt x="5136891" y="3884559"/>
                  </a:cubicBezTo>
                  <a:cubicBezTo>
                    <a:pt x="5133647" y="3872971"/>
                    <a:pt x="5153462" y="3877027"/>
                    <a:pt x="5152999" y="3867293"/>
                  </a:cubicBezTo>
                  <a:cubicBezTo>
                    <a:pt x="5083470" y="3888035"/>
                    <a:pt x="5058324" y="3938328"/>
                    <a:pt x="4981843" y="3954551"/>
                  </a:cubicBezTo>
                  <a:cubicBezTo>
                    <a:pt x="4988216" y="3929289"/>
                    <a:pt x="4922279" y="3956289"/>
                    <a:pt x="4936533" y="3980624"/>
                  </a:cubicBezTo>
                  <a:cubicBezTo>
                    <a:pt x="4848811" y="3981436"/>
                    <a:pt x="4875811" y="3971933"/>
                    <a:pt x="4781600" y="3999281"/>
                  </a:cubicBezTo>
                  <a:cubicBezTo>
                    <a:pt x="4794579" y="4011681"/>
                    <a:pt x="4814047" y="4017359"/>
                    <a:pt x="4843481" y="4012259"/>
                  </a:cubicBezTo>
                  <a:cubicBezTo>
                    <a:pt x="4830038" y="4045864"/>
                    <a:pt x="4775343" y="4035435"/>
                    <a:pt x="4732003" y="4041113"/>
                  </a:cubicBezTo>
                  <a:cubicBezTo>
                    <a:pt x="4750775" y="4028366"/>
                    <a:pt x="4735479" y="4029525"/>
                    <a:pt x="4712999" y="4033118"/>
                  </a:cubicBezTo>
                  <a:cubicBezTo>
                    <a:pt x="4713693" y="4037985"/>
                    <a:pt x="4720763" y="4036130"/>
                    <a:pt x="4725513" y="4036710"/>
                  </a:cubicBezTo>
                  <a:cubicBezTo>
                    <a:pt x="4584486" y="4066955"/>
                    <a:pt x="4418777" y="4065796"/>
                    <a:pt x="4254109" y="4088740"/>
                  </a:cubicBezTo>
                  <a:cubicBezTo>
                    <a:pt x="4251560" y="4080745"/>
                    <a:pt x="4258745" y="4079354"/>
                    <a:pt x="4258397" y="4072865"/>
                  </a:cubicBezTo>
                  <a:cubicBezTo>
                    <a:pt x="4186087" y="4072169"/>
                    <a:pt x="4142516" y="4099981"/>
                    <a:pt x="4235221" y="4085728"/>
                  </a:cubicBezTo>
                  <a:cubicBezTo>
                    <a:pt x="4233599" y="4094187"/>
                    <a:pt x="4171371" y="4102414"/>
                    <a:pt x="4147615" y="4111685"/>
                  </a:cubicBezTo>
                  <a:cubicBezTo>
                    <a:pt x="4167083" y="4101951"/>
                    <a:pt x="4144254" y="4095577"/>
                    <a:pt x="4132782" y="4087929"/>
                  </a:cubicBezTo>
                  <a:cubicBezTo>
                    <a:pt x="4118413" y="4113655"/>
                    <a:pt x="4088747" y="4102067"/>
                    <a:pt x="4050507" y="4108093"/>
                  </a:cubicBezTo>
                  <a:cubicBezTo>
                    <a:pt x="4058039" y="4090363"/>
                    <a:pt x="4072871" y="4106123"/>
                    <a:pt x="4085271" y="4093723"/>
                  </a:cubicBezTo>
                  <a:cubicBezTo>
                    <a:pt x="4073103" y="4082946"/>
                    <a:pt x="4038339" y="4096620"/>
                    <a:pt x="4025708" y="4100908"/>
                  </a:cubicBezTo>
                  <a:cubicBezTo>
                    <a:pt x="4027330" y="4106702"/>
                    <a:pt x="4037296" y="4103921"/>
                    <a:pt x="4044133" y="4103805"/>
                  </a:cubicBezTo>
                  <a:cubicBezTo>
                    <a:pt x="4044711" y="4115393"/>
                    <a:pt x="4019103" y="4109020"/>
                    <a:pt x="4009369" y="4113191"/>
                  </a:cubicBezTo>
                  <a:cubicBezTo>
                    <a:pt x="4009947" y="4109020"/>
                    <a:pt x="4014699" y="4107397"/>
                    <a:pt x="4014120" y="4102414"/>
                  </a:cubicBezTo>
                  <a:cubicBezTo>
                    <a:pt x="3947604" y="4109136"/>
                    <a:pt x="3923385" y="4116900"/>
                    <a:pt x="3865792" y="4125591"/>
                  </a:cubicBezTo>
                  <a:cubicBezTo>
                    <a:pt x="3857217" y="4128835"/>
                    <a:pt x="3868805" y="4131732"/>
                    <a:pt x="3867530" y="4140771"/>
                  </a:cubicBezTo>
                  <a:cubicBezTo>
                    <a:pt x="3838213" y="4130342"/>
                    <a:pt x="3841109" y="4154213"/>
                    <a:pt x="3807967" y="4147956"/>
                  </a:cubicBezTo>
                  <a:cubicBezTo>
                    <a:pt x="3814688" y="4132543"/>
                    <a:pt x="3826509" y="4139033"/>
                    <a:pt x="3854320" y="4132080"/>
                  </a:cubicBezTo>
                  <a:cubicBezTo>
                    <a:pt x="3810517" y="4130458"/>
                    <a:pt x="3750027" y="4129531"/>
                    <a:pt x="3717233" y="4148651"/>
                  </a:cubicBezTo>
                  <a:cubicBezTo>
                    <a:pt x="3728009" y="4158037"/>
                    <a:pt x="3759181" y="4145290"/>
                    <a:pt x="3772160" y="4152243"/>
                  </a:cubicBezTo>
                  <a:cubicBezTo>
                    <a:pt x="3750143" y="4170552"/>
                    <a:pt x="3697533" y="4167192"/>
                    <a:pt x="3665434" y="4170321"/>
                  </a:cubicBezTo>
                  <a:cubicBezTo>
                    <a:pt x="3688610" y="4140076"/>
                    <a:pt x="3633219" y="4185038"/>
                    <a:pt x="3628468" y="4164527"/>
                  </a:cubicBezTo>
                  <a:cubicBezTo>
                    <a:pt x="3615373" y="4168930"/>
                    <a:pt x="3636695" y="4171480"/>
                    <a:pt x="3624296" y="4180402"/>
                  </a:cubicBezTo>
                  <a:cubicBezTo>
                    <a:pt x="3575742" y="4182488"/>
                    <a:pt x="3547583" y="4198016"/>
                    <a:pt x="3499840" y="4200566"/>
                  </a:cubicBezTo>
                  <a:cubicBezTo>
                    <a:pt x="3511428" y="4183879"/>
                    <a:pt x="3527304" y="4196973"/>
                    <a:pt x="3540282" y="4185385"/>
                  </a:cubicBezTo>
                  <a:cubicBezTo>
                    <a:pt x="3507372" y="4175188"/>
                    <a:pt x="3491612" y="4202999"/>
                    <a:pt x="3439582" y="4202767"/>
                  </a:cubicBezTo>
                  <a:cubicBezTo>
                    <a:pt x="3459397" y="4213660"/>
                    <a:pt x="3480835" y="4197205"/>
                    <a:pt x="3489063" y="4212038"/>
                  </a:cubicBezTo>
                  <a:cubicBezTo>
                    <a:pt x="3479528" y="4220786"/>
                    <a:pt x="3467224" y="4225913"/>
                    <a:pt x="3454299" y="4226523"/>
                  </a:cubicBezTo>
                  <a:cubicBezTo>
                    <a:pt x="3457729" y="4221988"/>
                    <a:pt x="3459228" y="4216282"/>
                    <a:pt x="3458470" y="4210647"/>
                  </a:cubicBezTo>
                  <a:cubicBezTo>
                    <a:pt x="3271438" y="4240196"/>
                    <a:pt x="3191017" y="4260244"/>
                    <a:pt x="3002710" y="4291764"/>
                  </a:cubicBezTo>
                  <a:cubicBezTo>
                    <a:pt x="3002710" y="4286781"/>
                    <a:pt x="3009547" y="4286896"/>
                    <a:pt x="3014298" y="4285275"/>
                  </a:cubicBezTo>
                  <a:cubicBezTo>
                    <a:pt x="2843258" y="4259549"/>
                    <a:pt x="2658196" y="4336262"/>
                    <a:pt x="2472091" y="4350863"/>
                  </a:cubicBezTo>
                  <a:cubicBezTo>
                    <a:pt x="2480584" y="4358248"/>
                    <a:pt x="2492335" y="4360625"/>
                    <a:pt x="2503031" y="4357122"/>
                  </a:cubicBezTo>
                  <a:cubicBezTo>
                    <a:pt x="2468266" y="4379603"/>
                    <a:pt x="2427128" y="4359208"/>
                    <a:pt x="2389119" y="4365813"/>
                  </a:cubicBezTo>
                  <a:cubicBezTo>
                    <a:pt x="2420987" y="4388989"/>
                    <a:pt x="2359686" y="4351675"/>
                    <a:pt x="2385064" y="4381689"/>
                  </a:cubicBezTo>
                  <a:lnTo>
                    <a:pt x="2301629" y="4391770"/>
                  </a:lnTo>
                  <a:cubicBezTo>
                    <a:pt x="2308031" y="4382412"/>
                    <a:pt x="2318950" y="4377196"/>
                    <a:pt x="2330252" y="4378096"/>
                  </a:cubicBezTo>
                  <a:cubicBezTo>
                    <a:pt x="2105790" y="4394204"/>
                    <a:pt x="1836367" y="4445887"/>
                    <a:pt x="1643773" y="4450870"/>
                  </a:cubicBezTo>
                  <a:cubicBezTo>
                    <a:pt x="1644468" y="4455737"/>
                    <a:pt x="1651537" y="4453882"/>
                    <a:pt x="1656288" y="4454462"/>
                  </a:cubicBezTo>
                  <a:cubicBezTo>
                    <a:pt x="1528819" y="4481114"/>
                    <a:pt x="1273069" y="4439397"/>
                    <a:pt x="1143514" y="4465355"/>
                  </a:cubicBezTo>
                  <a:cubicBezTo>
                    <a:pt x="1126248" y="4468831"/>
                    <a:pt x="1123699" y="4488531"/>
                    <a:pt x="1109677" y="4484823"/>
                  </a:cubicBezTo>
                  <a:cubicBezTo>
                    <a:pt x="1109677" y="4490733"/>
                    <a:pt x="1112111" y="4493630"/>
                    <a:pt x="1116978" y="4494209"/>
                  </a:cubicBezTo>
                  <a:cubicBezTo>
                    <a:pt x="1105389" y="4510548"/>
                    <a:pt x="1090557" y="4462226"/>
                    <a:pt x="1067960" y="4489806"/>
                  </a:cubicBezTo>
                  <a:cubicBezTo>
                    <a:pt x="1058921" y="4480535"/>
                    <a:pt x="1109677" y="4471033"/>
                    <a:pt x="1124973" y="4462458"/>
                  </a:cubicBezTo>
                  <a:cubicBezTo>
                    <a:pt x="1034984" y="4446442"/>
                    <a:pt x="942559" y="4450638"/>
                    <a:pt x="854391" y="4474741"/>
                  </a:cubicBezTo>
                  <a:cubicBezTo>
                    <a:pt x="885795" y="4450406"/>
                    <a:pt x="813253" y="4464775"/>
                    <a:pt x="786833" y="4467556"/>
                  </a:cubicBezTo>
                  <a:cubicBezTo>
                    <a:pt x="778605" y="4460372"/>
                    <a:pt x="838284" y="4458286"/>
                    <a:pt x="844773" y="4445191"/>
                  </a:cubicBezTo>
                  <a:cubicBezTo>
                    <a:pt x="822756" y="4431749"/>
                    <a:pt x="737699" y="4442063"/>
                    <a:pt x="719622" y="4460372"/>
                  </a:cubicBezTo>
                  <a:cubicBezTo>
                    <a:pt x="712785" y="4460372"/>
                    <a:pt x="715682" y="4455737"/>
                    <a:pt x="718926" y="4455389"/>
                  </a:cubicBezTo>
                  <a:cubicBezTo>
                    <a:pt x="718231" y="4450522"/>
                    <a:pt x="711278" y="4452260"/>
                    <a:pt x="706411" y="4451797"/>
                  </a:cubicBezTo>
                  <a:cubicBezTo>
                    <a:pt x="704094" y="4440904"/>
                    <a:pt x="727386" y="4446930"/>
                    <a:pt x="735613" y="4443106"/>
                  </a:cubicBezTo>
                  <a:cubicBezTo>
                    <a:pt x="735613" y="4431517"/>
                    <a:pt x="714175" y="4443106"/>
                    <a:pt x="705136" y="4441715"/>
                  </a:cubicBezTo>
                  <a:cubicBezTo>
                    <a:pt x="733296" y="4423174"/>
                    <a:pt x="687059" y="4420509"/>
                    <a:pt x="660986" y="4426535"/>
                  </a:cubicBezTo>
                  <a:cubicBezTo>
                    <a:pt x="654265" y="4427809"/>
                    <a:pt x="721244" y="4394783"/>
                    <a:pt x="680222" y="4388410"/>
                  </a:cubicBezTo>
                  <a:cubicBezTo>
                    <a:pt x="697488" y="4378096"/>
                    <a:pt x="713712" y="4367088"/>
                    <a:pt x="717536" y="4348083"/>
                  </a:cubicBezTo>
                  <a:cubicBezTo>
                    <a:pt x="708265" y="4327688"/>
                    <a:pt x="682771" y="4324907"/>
                    <a:pt x="686016" y="4290143"/>
                  </a:cubicBezTo>
                  <a:cubicBezTo>
                    <a:pt x="672110" y="4284233"/>
                    <a:pt x="638505" y="4305091"/>
                    <a:pt x="609187" y="4304512"/>
                  </a:cubicBezTo>
                  <a:cubicBezTo>
                    <a:pt x="613475" y="4295010"/>
                    <a:pt x="628887" y="4292924"/>
                    <a:pt x="637114" y="4285855"/>
                  </a:cubicBezTo>
                  <a:cubicBezTo>
                    <a:pt x="619848" y="4268705"/>
                    <a:pt x="587401" y="4258391"/>
                    <a:pt x="606174" y="4233245"/>
                  </a:cubicBezTo>
                  <a:cubicBezTo>
                    <a:pt x="604088" y="4227914"/>
                    <a:pt x="593891" y="4231275"/>
                    <a:pt x="593079" y="4224670"/>
                  </a:cubicBezTo>
                  <a:cubicBezTo>
                    <a:pt x="576508" y="4223047"/>
                    <a:pt x="582766" y="4236258"/>
                    <a:pt x="577088" y="4241936"/>
                  </a:cubicBezTo>
                  <a:cubicBezTo>
                    <a:pt x="562719" y="4229305"/>
                    <a:pt x="587633" y="4202768"/>
                    <a:pt x="620891" y="4205897"/>
                  </a:cubicBezTo>
                  <a:cubicBezTo>
                    <a:pt x="614170" y="4188283"/>
                    <a:pt x="592500" y="4187008"/>
                    <a:pt x="564689" y="4192223"/>
                  </a:cubicBezTo>
                  <a:cubicBezTo>
                    <a:pt x="545452" y="4186661"/>
                    <a:pt x="589951" y="4184691"/>
                    <a:pt x="599453" y="4182953"/>
                  </a:cubicBezTo>
                  <a:cubicBezTo>
                    <a:pt x="590067" y="4174031"/>
                    <a:pt x="562603" y="4184576"/>
                    <a:pt x="550551" y="4178549"/>
                  </a:cubicBezTo>
                  <a:cubicBezTo>
                    <a:pt x="551710" y="4166961"/>
                    <a:pt x="579637" y="4172987"/>
                    <a:pt x="591573" y="4168468"/>
                  </a:cubicBezTo>
                  <a:cubicBezTo>
                    <a:pt x="599916" y="4159776"/>
                    <a:pt x="618226" y="4139729"/>
                    <a:pt x="588444" y="4143321"/>
                  </a:cubicBezTo>
                  <a:cubicBezTo>
                    <a:pt x="588444" y="4133703"/>
                    <a:pt x="607680" y="4137411"/>
                    <a:pt x="604436" y="4126055"/>
                  </a:cubicBezTo>
                  <a:cubicBezTo>
                    <a:pt x="577436" y="4120956"/>
                    <a:pt x="620312" y="4108557"/>
                    <a:pt x="584620" y="4112961"/>
                  </a:cubicBezTo>
                  <a:cubicBezTo>
                    <a:pt x="585547" y="4106008"/>
                    <a:pt x="598989" y="4107051"/>
                    <a:pt x="607796" y="4105081"/>
                  </a:cubicBezTo>
                  <a:cubicBezTo>
                    <a:pt x="612663" y="4071243"/>
                    <a:pt x="570946" y="4087698"/>
                    <a:pt x="549856" y="4081326"/>
                  </a:cubicBezTo>
                  <a:cubicBezTo>
                    <a:pt x="552753" y="4069738"/>
                    <a:pt x="582998" y="4075300"/>
                    <a:pt x="596904" y="4070549"/>
                  </a:cubicBezTo>
                  <a:cubicBezTo>
                    <a:pt x="617994" y="4061047"/>
                    <a:pt x="593195" y="4049922"/>
                    <a:pt x="611041" y="4038218"/>
                  </a:cubicBezTo>
                  <a:cubicBezTo>
                    <a:pt x="606174" y="4027209"/>
                    <a:pt x="602466" y="4045402"/>
                    <a:pt x="592500" y="4035321"/>
                  </a:cubicBezTo>
                  <a:cubicBezTo>
                    <a:pt x="596429" y="4027130"/>
                    <a:pt x="601587" y="4019588"/>
                    <a:pt x="607796" y="4012956"/>
                  </a:cubicBezTo>
                  <a:cubicBezTo>
                    <a:pt x="587401" y="3998702"/>
                    <a:pt x="529229" y="4009827"/>
                    <a:pt x="599916" y="3998587"/>
                  </a:cubicBezTo>
                  <a:cubicBezTo>
                    <a:pt x="586590" y="3988158"/>
                    <a:pt x="557272" y="3994995"/>
                    <a:pt x="538268" y="3990707"/>
                  </a:cubicBezTo>
                  <a:cubicBezTo>
                    <a:pt x="553448" y="3978308"/>
                    <a:pt x="594122" y="3987462"/>
                    <a:pt x="616487" y="3986303"/>
                  </a:cubicBezTo>
                  <a:cubicBezTo>
                    <a:pt x="638505" y="3973209"/>
                    <a:pt x="627496" y="3960578"/>
                    <a:pt x="633985" y="3932998"/>
                  </a:cubicBezTo>
                  <a:cubicBezTo>
                    <a:pt x="617183" y="3922337"/>
                    <a:pt x="578710" y="3936706"/>
                    <a:pt x="568976" y="3946093"/>
                  </a:cubicBezTo>
                  <a:cubicBezTo>
                    <a:pt x="570019" y="3954436"/>
                    <a:pt x="571178" y="3962780"/>
                    <a:pt x="572221" y="3971239"/>
                  </a:cubicBezTo>
                  <a:cubicBezTo>
                    <a:pt x="556693" y="3966951"/>
                    <a:pt x="558663" y="3950612"/>
                    <a:pt x="568397" y="3940994"/>
                  </a:cubicBezTo>
                  <a:cubicBezTo>
                    <a:pt x="565500" y="3930796"/>
                    <a:pt x="541976" y="3942848"/>
                    <a:pt x="537225" y="3934505"/>
                  </a:cubicBezTo>
                  <a:cubicBezTo>
                    <a:pt x="569324" y="3949685"/>
                    <a:pt x="605942" y="3852229"/>
                    <a:pt x="571989" y="3822911"/>
                  </a:cubicBezTo>
                  <a:cubicBezTo>
                    <a:pt x="561676" y="3814104"/>
                    <a:pt x="535602" y="3833688"/>
                    <a:pt x="523551" y="3823722"/>
                  </a:cubicBezTo>
                  <a:cubicBezTo>
                    <a:pt x="518800" y="3819667"/>
                    <a:pt x="561096" y="3809817"/>
                    <a:pt x="570714" y="3812830"/>
                  </a:cubicBezTo>
                  <a:cubicBezTo>
                    <a:pt x="569787" y="3781426"/>
                    <a:pt x="538731" y="3782469"/>
                    <a:pt x="506516" y="3784786"/>
                  </a:cubicBezTo>
                  <a:cubicBezTo>
                    <a:pt x="506516" y="3773198"/>
                    <a:pt x="520190" y="3772155"/>
                    <a:pt x="535139" y="3771112"/>
                  </a:cubicBezTo>
                  <a:cubicBezTo>
                    <a:pt x="529808" y="3742374"/>
                    <a:pt x="481254" y="3760451"/>
                    <a:pt x="454022" y="3755237"/>
                  </a:cubicBezTo>
                  <a:cubicBezTo>
                    <a:pt x="491336" y="3749906"/>
                    <a:pt x="563414" y="3740752"/>
                    <a:pt x="556461" y="3702047"/>
                  </a:cubicBezTo>
                  <a:cubicBezTo>
                    <a:pt x="544873" y="3699846"/>
                    <a:pt x="561907" y="3693356"/>
                    <a:pt x="562371" y="3701236"/>
                  </a:cubicBezTo>
                  <a:cubicBezTo>
                    <a:pt x="597135" y="3691502"/>
                    <a:pt x="582303" y="3664502"/>
                    <a:pt x="598410" y="3650828"/>
                  </a:cubicBezTo>
                  <a:cubicBezTo>
                    <a:pt x="557504" y="3591264"/>
                    <a:pt x="613011" y="3562873"/>
                    <a:pt x="649629" y="3522083"/>
                  </a:cubicBezTo>
                  <a:cubicBezTo>
                    <a:pt x="634913" y="3503542"/>
                    <a:pt x="602466" y="3504238"/>
                    <a:pt x="579521" y="3494735"/>
                  </a:cubicBezTo>
                  <a:cubicBezTo>
                    <a:pt x="625063" y="3446992"/>
                    <a:pt x="737699" y="3487319"/>
                    <a:pt x="784051" y="3434130"/>
                  </a:cubicBezTo>
                  <a:lnTo>
                    <a:pt x="802627" y="3433009"/>
                  </a:lnTo>
                  <a:lnTo>
                    <a:pt x="810001" y="3423751"/>
                  </a:lnTo>
                  <a:cubicBezTo>
                    <a:pt x="808046" y="3415423"/>
                    <a:pt x="779040" y="3413793"/>
                    <a:pt x="760528" y="3417444"/>
                  </a:cubicBezTo>
                  <a:cubicBezTo>
                    <a:pt x="754270" y="3418370"/>
                    <a:pt x="818468" y="3388242"/>
                    <a:pt x="779996" y="3380130"/>
                  </a:cubicBezTo>
                  <a:cubicBezTo>
                    <a:pt x="796567" y="3370512"/>
                    <a:pt x="812095" y="3360315"/>
                    <a:pt x="816266" y="3341426"/>
                  </a:cubicBezTo>
                  <a:cubicBezTo>
                    <a:pt x="808271" y="3320568"/>
                    <a:pt x="784051" y="3317091"/>
                    <a:pt x="788803" y="3282559"/>
                  </a:cubicBezTo>
                  <a:cubicBezTo>
                    <a:pt x="775940" y="3276069"/>
                    <a:pt x="743725" y="3295421"/>
                    <a:pt x="716377" y="3294147"/>
                  </a:cubicBezTo>
                  <a:cubicBezTo>
                    <a:pt x="720780" y="3284876"/>
                    <a:pt x="735265" y="3283254"/>
                    <a:pt x="743145" y="3276649"/>
                  </a:cubicBezTo>
                  <a:cubicBezTo>
                    <a:pt x="727617" y="3258687"/>
                    <a:pt x="697720" y="3247099"/>
                    <a:pt x="716145" y="3222764"/>
                  </a:cubicBezTo>
                  <a:cubicBezTo>
                    <a:pt x="714407" y="3217434"/>
                    <a:pt x="704557" y="3220331"/>
                    <a:pt x="704557" y="3213609"/>
                  </a:cubicBezTo>
                  <a:cubicBezTo>
                    <a:pt x="689145" y="3211408"/>
                    <a:pt x="694591" y="3225198"/>
                    <a:pt x="688913" y="3230296"/>
                  </a:cubicBezTo>
                  <a:cubicBezTo>
                    <a:pt x="676050" y="3216970"/>
                    <a:pt x="700501" y="3191592"/>
                    <a:pt x="731210" y="3195532"/>
                  </a:cubicBezTo>
                  <a:cubicBezTo>
                    <a:pt x="725531" y="3177802"/>
                    <a:pt x="705368" y="3175485"/>
                    <a:pt x="679179" y="3179540"/>
                  </a:cubicBezTo>
                  <a:cubicBezTo>
                    <a:pt x="661449" y="3173167"/>
                    <a:pt x="703051" y="3173051"/>
                    <a:pt x="712321" y="3171776"/>
                  </a:cubicBezTo>
                  <a:cubicBezTo>
                    <a:pt x="703862" y="3162506"/>
                    <a:pt x="677557" y="3171776"/>
                    <a:pt x="666780" y="3165287"/>
                  </a:cubicBezTo>
                  <a:cubicBezTo>
                    <a:pt x="668286" y="3153699"/>
                    <a:pt x="694128" y="3160999"/>
                    <a:pt x="705484" y="3156944"/>
                  </a:cubicBezTo>
                  <a:cubicBezTo>
                    <a:pt x="713596" y="3148716"/>
                    <a:pt x="731326" y="3129363"/>
                    <a:pt x="703398" y="3131682"/>
                  </a:cubicBezTo>
                  <a:cubicBezTo>
                    <a:pt x="703398" y="3122063"/>
                    <a:pt x="721592" y="3126583"/>
                    <a:pt x="718926" y="3115111"/>
                  </a:cubicBezTo>
                  <a:cubicBezTo>
                    <a:pt x="694012" y="3108969"/>
                    <a:pt x="734454" y="3098308"/>
                    <a:pt x="700965" y="3101321"/>
                  </a:cubicBezTo>
                  <a:cubicBezTo>
                    <a:pt x="702124" y="3094368"/>
                    <a:pt x="714523" y="3095990"/>
                    <a:pt x="722866" y="3094368"/>
                  </a:cubicBezTo>
                  <a:cubicBezTo>
                    <a:pt x="728429" y="3060762"/>
                    <a:pt x="689029" y="3075362"/>
                    <a:pt x="670140" y="3068178"/>
                  </a:cubicBezTo>
                  <a:cubicBezTo>
                    <a:pt x="673269" y="3056590"/>
                    <a:pt x="701196" y="3063544"/>
                    <a:pt x="714291" y="3059487"/>
                  </a:cubicBezTo>
                  <a:cubicBezTo>
                    <a:pt x="734338" y="3050796"/>
                    <a:pt x="711510" y="3038629"/>
                    <a:pt x="728544" y="3027619"/>
                  </a:cubicBezTo>
                  <a:cubicBezTo>
                    <a:pt x="724489" y="3016031"/>
                    <a:pt x="720317" y="3034456"/>
                    <a:pt x="711394" y="3024028"/>
                  </a:cubicBezTo>
                  <a:cubicBezTo>
                    <a:pt x="715234" y="3016051"/>
                    <a:pt x="720319" y="3008736"/>
                    <a:pt x="726459" y="3002358"/>
                  </a:cubicBezTo>
                  <a:cubicBezTo>
                    <a:pt x="708033" y="2987178"/>
                    <a:pt x="653569" y="2995869"/>
                    <a:pt x="719622" y="2987641"/>
                  </a:cubicBezTo>
                  <a:cubicBezTo>
                    <a:pt x="708033" y="2976053"/>
                    <a:pt x="680106" y="2982195"/>
                    <a:pt x="662608" y="2977096"/>
                  </a:cubicBezTo>
                  <a:cubicBezTo>
                    <a:pt x="677209" y="2965508"/>
                    <a:pt x="714523" y="2976285"/>
                    <a:pt x="735497" y="2976053"/>
                  </a:cubicBezTo>
                  <a:cubicBezTo>
                    <a:pt x="756356" y="2963886"/>
                    <a:pt x="746506" y="2950907"/>
                    <a:pt x="753459" y="2923559"/>
                  </a:cubicBezTo>
                  <a:cubicBezTo>
                    <a:pt x="738163" y="2911971"/>
                    <a:pt x="702124" y="2924950"/>
                    <a:pt x="692737" y="2933757"/>
                  </a:cubicBezTo>
                  <a:lnTo>
                    <a:pt x="694823" y="2959019"/>
                  </a:lnTo>
                  <a:cubicBezTo>
                    <a:pt x="680570" y="2954268"/>
                    <a:pt x="683235" y="2937928"/>
                    <a:pt x="692274" y="2928774"/>
                  </a:cubicBezTo>
                  <a:cubicBezTo>
                    <a:pt x="690072" y="2918345"/>
                    <a:pt x="667707" y="2929469"/>
                    <a:pt x="663651" y="2920894"/>
                  </a:cubicBezTo>
                  <a:cubicBezTo>
                    <a:pt x="692853" y="2937465"/>
                    <a:pt x="730167" y="2841747"/>
                    <a:pt x="699342" y="2810923"/>
                  </a:cubicBezTo>
                  <a:cubicBezTo>
                    <a:pt x="690188" y="2801652"/>
                    <a:pt x="665273" y="2820077"/>
                    <a:pt x="654496" y="2809532"/>
                  </a:cubicBezTo>
                  <a:cubicBezTo>
                    <a:pt x="650209" y="2805361"/>
                    <a:pt x="689261" y="2797944"/>
                    <a:pt x="698531" y="2800725"/>
                  </a:cubicBezTo>
                  <a:cubicBezTo>
                    <a:pt x="698531" y="2769322"/>
                    <a:pt x="669909" y="2769090"/>
                    <a:pt x="640591" y="2770017"/>
                  </a:cubicBezTo>
                  <a:cubicBezTo>
                    <a:pt x="640591" y="2758429"/>
                    <a:pt x="653685" y="2758429"/>
                    <a:pt x="667475" y="2757502"/>
                  </a:cubicBezTo>
                  <a:cubicBezTo>
                    <a:pt x="663651" y="2728647"/>
                    <a:pt x="618110" y="2744639"/>
                    <a:pt x="593311" y="2738265"/>
                  </a:cubicBezTo>
                  <a:cubicBezTo>
                    <a:pt x="628076" y="2734441"/>
                    <a:pt x="694939" y="2728416"/>
                    <a:pt x="689840" y="2689479"/>
                  </a:cubicBezTo>
                  <a:cubicBezTo>
                    <a:pt x="678252" y="2686814"/>
                    <a:pt x="695055" y="2681020"/>
                    <a:pt x="695287" y="2689479"/>
                  </a:cubicBezTo>
                  <a:cubicBezTo>
                    <a:pt x="728197" y="2681252"/>
                    <a:pt x="714986" y="2653556"/>
                    <a:pt x="730051" y="2640578"/>
                  </a:cubicBezTo>
                  <a:cubicBezTo>
                    <a:pt x="711858" y="2609000"/>
                    <a:pt x="715827" y="2586751"/>
                    <a:pt x="728704" y="2567500"/>
                  </a:cubicBezTo>
                  <a:lnTo>
                    <a:pt x="736651" y="2558548"/>
                  </a:lnTo>
                  <a:lnTo>
                    <a:pt x="709295" y="2562168"/>
                  </a:lnTo>
                  <a:cubicBezTo>
                    <a:pt x="688933" y="2566129"/>
                    <a:pt x="668775" y="2571332"/>
                    <a:pt x="648934" y="2577769"/>
                  </a:cubicBezTo>
                  <a:cubicBezTo>
                    <a:pt x="676746" y="2552739"/>
                    <a:pt x="611041" y="2568614"/>
                    <a:pt x="587054" y="2571975"/>
                  </a:cubicBezTo>
                  <a:cubicBezTo>
                    <a:pt x="579174" y="2564906"/>
                    <a:pt x="633406" y="2561662"/>
                    <a:pt x="638852" y="2548799"/>
                  </a:cubicBezTo>
                  <a:cubicBezTo>
                    <a:pt x="618226" y="2535820"/>
                    <a:pt x="540933" y="2547872"/>
                    <a:pt x="525173" y="2566529"/>
                  </a:cubicBezTo>
                  <a:cubicBezTo>
                    <a:pt x="518916" y="2566529"/>
                    <a:pt x="521349" y="2562009"/>
                    <a:pt x="524362" y="2561546"/>
                  </a:cubicBezTo>
                  <a:cubicBezTo>
                    <a:pt x="523435" y="2556795"/>
                    <a:pt x="517177" y="2558649"/>
                    <a:pt x="512774" y="2558301"/>
                  </a:cubicBezTo>
                  <a:cubicBezTo>
                    <a:pt x="510224" y="2547524"/>
                    <a:pt x="531662" y="2552971"/>
                    <a:pt x="539079" y="2549031"/>
                  </a:cubicBezTo>
                  <a:cubicBezTo>
                    <a:pt x="538268" y="2538022"/>
                    <a:pt x="519495" y="2549726"/>
                    <a:pt x="511152" y="2548219"/>
                  </a:cubicBezTo>
                  <a:cubicBezTo>
                    <a:pt x="536182" y="2529215"/>
                    <a:pt x="493769" y="2527477"/>
                    <a:pt x="470246" y="2534082"/>
                  </a:cubicBezTo>
                  <a:cubicBezTo>
                    <a:pt x="464104" y="2535472"/>
                    <a:pt x="524014" y="2501056"/>
                    <a:pt x="486353" y="2495494"/>
                  </a:cubicBezTo>
                  <a:cubicBezTo>
                    <a:pt x="501649" y="2484948"/>
                    <a:pt x="516019" y="2473592"/>
                    <a:pt x="518800" y="2454588"/>
                  </a:cubicBezTo>
                  <a:cubicBezTo>
                    <a:pt x="509413" y="2434308"/>
                    <a:pt x="485542" y="2432338"/>
                    <a:pt x="487744" y="2397690"/>
                  </a:cubicBezTo>
                  <a:cubicBezTo>
                    <a:pt x="474765" y="2392128"/>
                    <a:pt x="444868" y="2413566"/>
                    <a:pt x="418215" y="2413682"/>
                  </a:cubicBezTo>
                  <a:cubicBezTo>
                    <a:pt x="421807" y="2404063"/>
                    <a:pt x="435713" y="2402093"/>
                    <a:pt x="442898" y="2394329"/>
                  </a:cubicBezTo>
                  <a:cubicBezTo>
                    <a:pt x="426558" y="2377643"/>
                    <a:pt x="396545" y="2368024"/>
                    <a:pt x="412653" y="2342531"/>
                  </a:cubicBezTo>
                  <a:cubicBezTo>
                    <a:pt x="410451" y="2337316"/>
                    <a:pt x="401065" y="2340908"/>
                    <a:pt x="400253" y="2334187"/>
                  </a:cubicBezTo>
                  <a:cubicBezTo>
                    <a:pt x="385073" y="2333028"/>
                    <a:pt x="391331" y="2345775"/>
                    <a:pt x="386348" y="2351917"/>
                  </a:cubicBezTo>
                  <a:cubicBezTo>
                    <a:pt x="372790" y="2339518"/>
                    <a:pt x="394459" y="2312517"/>
                    <a:pt x="424936" y="2314835"/>
                  </a:cubicBezTo>
                  <a:cubicBezTo>
                    <a:pt x="418099" y="2297569"/>
                    <a:pt x="398168" y="2296642"/>
                    <a:pt x="373021" y="2302436"/>
                  </a:cubicBezTo>
                  <a:cubicBezTo>
                    <a:pt x="355292" y="2297337"/>
                    <a:pt x="396198" y="2294324"/>
                    <a:pt x="404773" y="2292354"/>
                  </a:cubicBezTo>
                  <a:cubicBezTo>
                    <a:pt x="395850" y="2283779"/>
                    <a:pt x="371167" y="2294904"/>
                    <a:pt x="359927" y="2289109"/>
                  </a:cubicBezTo>
                  <a:cubicBezTo>
                    <a:pt x="359927" y="2277521"/>
                    <a:pt x="386232" y="2282852"/>
                    <a:pt x="397009" y="2278101"/>
                  </a:cubicBezTo>
                  <a:cubicBezTo>
                    <a:pt x="404193" y="2269294"/>
                    <a:pt x="420185" y="2248899"/>
                    <a:pt x="393069" y="2253071"/>
                  </a:cubicBezTo>
                  <a:cubicBezTo>
                    <a:pt x="392142" y="2243452"/>
                    <a:pt x="410451" y="2246813"/>
                    <a:pt x="406974" y="2235457"/>
                  </a:cubicBezTo>
                  <a:cubicBezTo>
                    <a:pt x="382176" y="2231053"/>
                    <a:pt x="420880" y="2217727"/>
                    <a:pt x="388318" y="2222941"/>
                  </a:cubicBezTo>
                  <a:cubicBezTo>
                    <a:pt x="389013" y="2215873"/>
                    <a:pt x="401296" y="2216684"/>
                    <a:pt x="409292" y="2214482"/>
                  </a:cubicBezTo>
                  <a:cubicBezTo>
                    <a:pt x="412305" y="2180645"/>
                    <a:pt x="374528" y="2197911"/>
                    <a:pt x="355755" y="2192001"/>
                  </a:cubicBezTo>
                  <a:cubicBezTo>
                    <a:pt x="358073" y="2180413"/>
                    <a:pt x="385884" y="2185280"/>
                    <a:pt x="398399" y="2180413"/>
                  </a:cubicBezTo>
                  <a:cubicBezTo>
                    <a:pt x="417288" y="2170331"/>
                    <a:pt x="394112" y="2159786"/>
                    <a:pt x="409987" y="2147735"/>
                  </a:cubicBezTo>
                  <a:cubicBezTo>
                    <a:pt x="405236" y="2136842"/>
                    <a:pt x="402455" y="2155151"/>
                    <a:pt x="392953" y="2145301"/>
                  </a:cubicBezTo>
                  <a:cubicBezTo>
                    <a:pt x="396166" y="2136955"/>
                    <a:pt x="400619" y="2129142"/>
                    <a:pt x="406163" y="2122125"/>
                  </a:cubicBezTo>
                  <a:cubicBezTo>
                    <a:pt x="386927" y="2108335"/>
                    <a:pt x="334317" y="2120734"/>
                    <a:pt x="398283" y="2107988"/>
                  </a:cubicBezTo>
                  <a:cubicBezTo>
                    <a:pt x="385768" y="2097906"/>
                    <a:pt x="359232" y="2105322"/>
                    <a:pt x="341733" y="2101382"/>
                  </a:cubicBezTo>
                  <a:cubicBezTo>
                    <a:pt x="355176" y="2088751"/>
                    <a:pt x="392605" y="2096979"/>
                    <a:pt x="413000" y="2095356"/>
                  </a:cubicBezTo>
                  <a:cubicBezTo>
                    <a:pt x="432584" y="2081798"/>
                    <a:pt x="422039" y="2069515"/>
                    <a:pt x="426906" y="2041819"/>
                  </a:cubicBezTo>
                  <a:cubicBezTo>
                    <a:pt x="411030" y="2031506"/>
                    <a:pt x="376498" y="2046686"/>
                    <a:pt x="368038" y="2056189"/>
                  </a:cubicBezTo>
                  <a:lnTo>
                    <a:pt x="371863" y="2081219"/>
                  </a:lnTo>
                  <a:cubicBezTo>
                    <a:pt x="357609" y="2077395"/>
                    <a:pt x="358768" y="2060940"/>
                    <a:pt x="367227" y="2051090"/>
                  </a:cubicBezTo>
                  <a:cubicBezTo>
                    <a:pt x="364214" y="2041008"/>
                    <a:pt x="343240" y="2053523"/>
                    <a:pt x="338605" y="2045296"/>
                  </a:cubicBezTo>
                  <a:cubicBezTo>
                    <a:pt x="368386" y="2059781"/>
                    <a:pt x="397936" y="1961746"/>
                    <a:pt x="365489" y="1933123"/>
                  </a:cubicBezTo>
                  <a:cubicBezTo>
                    <a:pt x="355755" y="1924664"/>
                    <a:pt x="332695" y="1944711"/>
                    <a:pt x="321338" y="1934977"/>
                  </a:cubicBezTo>
                  <a:cubicBezTo>
                    <a:pt x="316819" y="1931037"/>
                    <a:pt x="355060" y="1920376"/>
                    <a:pt x="363867" y="1923389"/>
                  </a:cubicBezTo>
                  <a:cubicBezTo>
                    <a:pt x="361781" y="1891985"/>
                    <a:pt x="333506" y="1893724"/>
                    <a:pt x="304072" y="1896736"/>
                  </a:cubicBezTo>
                  <a:cubicBezTo>
                    <a:pt x="303261" y="1885148"/>
                    <a:pt x="315660" y="1883758"/>
                    <a:pt x="329682" y="1882367"/>
                  </a:cubicBezTo>
                  <a:cubicBezTo>
                    <a:pt x="323772" y="1853860"/>
                    <a:pt x="280201" y="1872981"/>
                    <a:pt x="255286" y="1868346"/>
                  </a:cubicBezTo>
                  <a:cubicBezTo>
                    <a:pt x="289124" y="1862204"/>
                    <a:pt x="354596" y="1851426"/>
                    <a:pt x="346600" y="1812954"/>
                  </a:cubicBezTo>
                  <a:cubicBezTo>
                    <a:pt x="335708" y="1811100"/>
                    <a:pt x="351236" y="1804263"/>
                    <a:pt x="352047" y="1812142"/>
                  </a:cubicBezTo>
                  <a:cubicBezTo>
                    <a:pt x="383914" y="1801714"/>
                    <a:pt x="368850" y="1775061"/>
                    <a:pt x="382987" y="1761039"/>
                  </a:cubicBezTo>
                  <a:cubicBezTo>
                    <a:pt x="341965" y="1701940"/>
                    <a:pt x="391562" y="1672507"/>
                    <a:pt x="423430" y="1631021"/>
                  </a:cubicBezTo>
                  <a:cubicBezTo>
                    <a:pt x="409176" y="1612828"/>
                    <a:pt x="379627" y="1614219"/>
                    <a:pt x="358189" y="1605180"/>
                  </a:cubicBezTo>
                  <a:cubicBezTo>
                    <a:pt x="398052" y="1556510"/>
                    <a:pt x="502460" y="1594403"/>
                    <a:pt x="542903" y="1540402"/>
                  </a:cubicBezTo>
                  <a:lnTo>
                    <a:pt x="597753" y="1533559"/>
                  </a:lnTo>
                  <a:lnTo>
                    <a:pt x="596684" y="1532623"/>
                  </a:lnTo>
                  <a:cubicBezTo>
                    <a:pt x="589022" y="1525655"/>
                    <a:pt x="579867" y="1520006"/>
                    <a:pt x="567815" y="1533216"/>
                  </a:cubicBezTo>
                  <a:cubicBezTo>
                    <a:pt x="559356" y="1523482"/>
                    <a:pt x="610576" y="1516530"/>
                    <a:pt x="626451" y="1508650"/>
                  </a:cubicBezTo>
                  <a:cubicBezTo>
                    <a:pt x="537392" y="1488094"/>
                    <a:pt x="444905" y="1487342"/>
                    <a:pt x="355523" y="1506448"/>
                  </a:cubicBezTo>
                  <a:cubicBezTo>
                    <a:pt x="388549" y="1483272"/>
                    <a:pt x="314965" y="1494860"/>
                    <a:pt x="288428" y="1495671"/>
                  </a:cubicBezTo>
                  <a:cubicBezTo>
                    <a:pt x="280664" y="1488139"/>
                    <a:pt x="340459" y="1489182"/>
                    <a:pt x="347527" y="1476435"/>
                  </a:cubicBezTo>
                  <a:cubicBezTo>
                    <a:pt x="326205" y="1461950"/>
                    <a:pt x="240453" y="1467628"/>
                    <a:pt x="221333" y="1484894"/>
                  </a:cubicBezTo>
                  <a:cubicBezTo>
                    <a:pt x="214496" y="1484315"/>
                    <a:pt x="217741" y="1480027"/>
                    <a:pt x="221333" y="1479795"/>
                  </a:cubicBezTo>
                  <a:cubicBezTo>
                    <a:pt x="221333" y="1474928"/>
                    <a:pt x="213801" y="1476319"/>
                    <a:pt x="209050" y="1475624"/>
                  </a:cubicBezTo>
                  <a:cubicBezTo>
                    <a:pt x="207311" y="1464615"/>
                    <a:pt x="230256" y="1471915"/>
                    <a:pt x="238715" y="1468555"/>
                  </a:cubicBezTo>
                  <a:cubicBezTo>
                    <a:pt x="238715" y="1456967"/>
                    <a:pt x="217277" y="1467628"/>
                    <a:pt x="208354" y="1465426"/>
                  </a:cubicBezTo>
                  <a:cubicBezTo>
                    <a:pt x="237556" y="1448507"/>
                    <a:pt x="191436" y="1443293"/>
                    <a:pt x="165015" y="1447928"/>
                  </a:cubicBezTo>
                  <a:cubicBezTo>
                    <a:pt x="158178" y="1448855"/>
                    <a:pt x="227243" y="1419537"/>
                    <a:pt x="186569" y="1410846"/>
                  </a:cubicBezTo>
                  <a:cubicBezTo>
                    <a:pt x="204530" y="1401460"/>
                    <a:pt x="221333" y="1391494"/>
                    <a:pt x="226316" y="1372605"/>
                  </a:cubicBezTo>
                  <a:cubicBezTo>
                    <a:pt x="218204" y="1351747"/>
                    <a:pt x="192363" y="1347807"/>
                    <a:pt x="198273" y="1313390"/>
                  </a:cubicBezTo>
                  <a:cubicBezTo>
                    <a:pt x="184715" y="1306785"/>
                    <a:pt x="149834" y="1325674"/>
                    <a:pt x="120632" y="1323588"/>
                  </a:cubicBezTo>
                  <a:cubicBezTo>
                    <a:pt x="125499" y="1314317"/>
                    <a:pt x="141027" y="1312927"/>
                    <a:pt x="149603" y="1306437"/>
                  </a:cubicBezTo>
                  <a:cubicBezTo>
                    <a:pt x="133495" y="1288360"/>
                    <a:pt x="101628" y="1276308"/>
                    <a:pt x="121907" y="1252205"/>
                  </a:cubicBezTo>
                  <a:cubicBezTo>
                    <a:pt x="120169" y="1246759"/>
                    <a:pt x="110319" y="1249540"/>
                    <a:pt x="109392" y="1242935"/>
                  </a:cubicBezTo>
                  <a:cubicBezTo>
                    <a:pt x="92937" y="1240385"/>
                    <a:pt x="98499" y="1254523"/>
                    <a:pt x="92357" y="1259390"/>
                  </a:cubicBezTo>
                  <a:cubicBezTo>
                    <a:pt x="78915" y="1245832"/>
                    <a:pt x="105336" y="1220801"/>
                    <a:pt x="138710" y="1225668"/>
                  </a:cubicBezTo>
                  <a:cubicBezTo>
                    <a:pt x="133032" y="1207823"/>
                    <a:pt x="111478" y="1205273"/>
                    <a:pt x="83550" y="1208981"/>
                  </a:cubicBezTo>
                  <a:cubicBezTo>
                    <a:pt x="64662" y="1202376"/>
                    <a:pt x="109160" y="1202840"/>
                    <a:pt x="119126" y="1201565"/>
                  </a:cubicBezTo>
                  <a:cubicBezTo>
                    <a:pt x="110203" y="1192179"/>
                    <a:pt x="82276" y="1201565"/>
                    <a:pt x="70572" y="1194612"/>
                  </a:cubicBezTo>
                  <a:cubicBezTo>
                    <a:pt x="72426" y="1183024"/>
                    <a:pt x="99890" y="1190556"/>
                    <a:pt x="112173" y="1186732"/>
                  </a:cubicBezTo>
                  <a:cubicBezTo>
                    <a:pt x="120980" y="1178505"/>
                    <a:pt x="140448" y="1159500"/>
                    <a:pt x="110435" y="1161470"/>
                  </a:cubicBezTo>
                  <a:cubicBezTo>
                    <a:pt x="110435" y="1151736"/>
                    <a:pt x="130019" y="1156487"/>
                    <a:pt x="127469" y="1145015"/>
                  </a:cubicBezTo>
                  <a:cubicBezTo>
                    <a:pt x="100817" y="1138526"/>
                    <a:pt x="144388" y="1128444"/>
                    <a:pt x="108465" y="1130993"/>
                  </a:cubicBezTo>
                  <a:cubicBezTo>
                    <a:pt x="109855" y="1124041"/>
                    <a:pt x="123182" y="1125779"/>
                    <a:pt x="131641" y="1124272"/>
                  </a:cubicBezTo>
                  <a:cubicBezTo>
                    <a:pt x="138478" y="1090783"/>
                    <a:pt x="95950" y="1104920"/>
                    <a:pt x="75786" y="1097388"/>
                  </a:cubicBezTo>
                  <a:cubicBezTo>
                    <a:pt x="79495" y="1085800"/>
                    <a:pt x="109160" y="1093216"/>
                    <a:pt x="123298" y="1089276"/>
                  </a:cubicBezTo>
                  <a:cubicBezTo>
                    <a:pt x="144852" y="1080817"/>
                    <a:pt x="120748" y="1068418"/>
                    <a:pt x="139289" y="1057641"/>
                  </a:cubicBezTo>
                  <a:cubicBezTo>
                    <a:pt x="135118" y="1046053"/>
                    <a:pt x="130251" y="1064362"/>
                    <a:pt x="120980" y="1053701"/>
                  </a:cubicBezTo>
                  <a:cubicBezTo>
                    <a:pt x="125424" y="1045782"/>
                    <a:pt x="131007" y="1038559"/>
                    <a:pt x="137551" y="1032263"/>
                  </a:cubicBezTo>
                  <a:cubicBezTo>
                    <a:pt x="118199" y="1016851"/>
                    <a:pt x="59679" y="1024962"/>
                    <a:pt x="130598" y="1017430"/>
                  </a:cubicBezTo>
                  <a:cubicBezTo>
                    <a:pt x="117967" y="1005842"/>
                    <a:pt x="88417" y="1011636"/>
                    <a:pt x="69761" y="1005842"/>
                  </a:cubicBezTo>
                  <a:cubicBezTo>
                    <a:pt x="85636" y="994254"/>
                    <a:pt x="125499" y="1005842"/>
                    <a:pt x="147864" y="1005842"/>
                  </a:cubicBezTo>
                  <a:cubicBezTo>
                    <a:pt x="170461" y="994254"/>
                    <a:pt x="160264" y="980696"/>
                    <a:pt x="168375" y="953580"/>
                  </a:cubicBezTo>
                  <a:cubicBezTo>
                    <a:pt x="152268" y="941992"/>
                    <a:pt x="113216" y="954275"/>
                    <a:pt x="103018" y="962966"/>
                  </a:cubicBezTo>
                  <a:cubicBezTo>
                    <a:pt x="103598" y="971425"/>
                    <a:pt x="104061" y="979885"/>
                    <a:pt x="104641" y="988228"/>
                  </a:cubicBezTo>
                  <a:cubicBezTo>
                    <a:pt x="89460" y="983245"/>
                    <a:pt x="93053" y="967022"/>
                    <a:pt x="102671" y="957867"/>
                  </a:cubicBezTo>
                  <a:cubicBezTo>
                    <a:pt x="100469" y="947554"/>
                    <a:pt x="76366" y="957867"/>
                    <a:pt x="72194" y="949756"/>
                  </a:cubicBezTo>
                  <a:cubicBezTo>
                    <a:pt x="103134" y="966674"/>
                    <a:pt x="145315" y="871304"/>
                    <a:pt x="112984" y="840132"/>
                  </a:cubicBezTo>
                  <a:cubicBezTo>
                    <a:pt x="103366" y="830862"/>
                    <a:pt x="76250" y="848939"/>
                    <a:pt x="64894" y="838278"/>
                  </a:cubicBezTo>
                  <a:cubicBezTo>
                    <a:pt x="60374" y="833990"/>
                    <a:pt x="103018" y="826690"/>
                    <a:pt x="112289" y="829935"/>
                  </a:cubicBezTo>
                  <a:cubicBezTo>
                    <a:pt x="112868" y="799574"/>
                    <a:pt x="82044" y="798763"/>
                    <a:pt x="49945" y="799574"/>
                  </a:cubicBezTo>
                  <a:cubicBezTo>
                    <a:pt x="49945" y="787986"/>
                    <a:pt x="64314" y="787986"/>
                    <a:pt x="79147" y="787986"/>
                  </a:cubicBezTo>
                  <a:cubicBezTo>
                    <a:pt x="75671" y="759015"/>
                    <a:pt x="26421" y="774428"/>
                    <a:pt x="0" y="767706"/>
                  </a:cubicBezTo>
                  <a:cubicBezTo>
                    <a:pt x="37198" y="764346"/>
                    <a:pt x="109276" y="759131"/>
                    <a:pt x="104293" y="720079"/>
                  </a:cubicBezTo>
                  <a:cubicBezTo>
                    <a:pt x="92705" y="717414"/>
                    <a:pt x="110203" y="711852"/>
                    <a:pt x="110203" y="720079"/>
                  </a:cubicBezTo>
                  <a:cubicBezTo>
                    <a:pt x="145663" y="712315"/>
                    <a:pt x="132105" y="684504"/>
                    <a:pt x="148907" y="671641"/>
                  </a:cubicBezTo>
                  <a:cubicBezTo>
                    <a:pt x="111362" y="608602"/>
                    <a:pt x="168028" y="583340"/>
                    <a:pt x="206500" y="544635"/>
                  </a:cubicBezTo>
                  <a:cubicBezTo>
                    <a:pt x="193058" y="525399"/>
                    <a:pt x="160959" y="524240"/>
                    <a:pt x="138826" y="513579"/>
                  </a:cubicBezTo>
                  <a:cubicBezTo>
                    <a:pt x="186569" y="468502"/>
                    <a:pt x="295613" y="514854"/>
                    <a:pt x="344399" y="463982"/>
                  </a:cubicBezTo>
                  <a:cubicBezTo>
                    <a:pt x="448692" y="466995"/>
                    <a:pt x="586938" y="454712"/>
                    <a:pt x="670140" y="425857"/>
                  </a:cubicBezTo>
                  <a:lnTo>
                    <a:pt x="666783" y="420947"/>
                  </a:lnTo>
                  <a:lnTo>
                    <a:pt x="793362" y="411974"/>
                  </a:lnTo>
                  <a:cubicBezTo>
                    <a:pt x="951789" y="407020"/>
                    <a:pt x="1123873" y="415167"/>
                    <a:pt x="1295434" y="394570"/>
                  </a:cubicBezTo>
                  <a:cubicBezTo>
                    <a:pt x="1341207" y="391093"/>
                    <a:pt x="1266580" y="405115"/>
                    <a:pt x="1266116" y="401870"/>
                  </a:cubicBezTo>
                  <a:cubicBezTo>
                    <a:pt x="1268434" y="418441"/>
                    <a:pt x="1339701" y="394917"/>
                    <a:pt x="1325563" y="397235"/>
                  </a:cubicBezTo>
                  <a:cubicBezTo>
                    <a:pt x="1408222" y="384853"/>
                    <a:pt x="1491453" y="376654"/>
                    <a:pt x="1574939" y="372668"/>
                  </a:cubicBezTo>
                  <a:cubicBezTo>
                    <a:pt x="1576909" y="361080"/>
                    <a:pt x="1565785" y="363629"/>
                    <a:pt x="1556282" y="363861"/>
                  </a:cubicBezTo>
                  <a:cubicBezTo>
                    <a:pt x="1786770" y="324693"/>
                    <a:pt x="2147276" y="317509"/>
                    <a:pt x="2344273" y="263740"/>
                  </a:cubicBezTo>
                  <a:lnTo>
                    <a:pt x="2345084" y="273822"/>
                  </a:lnTo>
                  <a:cubicBezTo>
                    <a:pt x="2387497" y="248212"/>
                    <a:pt x="2449377" y="256208"/>
                    <a:pt x="2493065" y="251225"/>
                  </a:cubicBezTo>
                  <a:cubicBezTo>
                    <a:pt x="2415424" y="280427"/>
                    <a:pt x="2255045" y="285989"/>
                    <a:pt x="2150404" y="310440"/>
                  </a:cubicBezTo>
                  <a:cubicBezTo>
                    <a:pt x="2241139" y="313337"/>
                    <a:pt x="2360960" y="298041"/>
                    <a:pt x="2431068" y="297230"/>
                  </a:cubicBezTo>
                  <a:cubicBezTo>
                    <a:pt x="2366557" y="310585"/>
                    <a:pt x="2301198" y="319452"/>
                    <a:pt x="2235461" y="323766"/>
                  </a:cubicBezTo>
                  <a:cubicBezTo>
                    <a:pt x="2326544" y="337904"/>
                    <a:pt x="2434429" y="309281"/>
                    <a:pt x="2545443" y="302792"/>
                  </a:cubicBezTo>
                  <a:cubicBezTo>
                    <a:pt x="2522267" y="293058"/>
                    <a:pt x="2475914" y="306964"/>
                    <a:pt x="2443815" y="306268"/>
                  </a:cubicBezTo>
                  <a:cubicBezTo>
                    <a:pt x="2466991" y="276719"/>
                    <a:pt x="2508477" y="284598"/>
                    <a:pt x="2537679" y="283092"/>
                  </a:cubicBezTo>
                  <a:cubicBezTo>
                    <a:pt x="2814287" y="269302"/>
                    <a:pt x="3079886" y="226542"/>
                    <a:pt x="3346412" y="198035"/>
                  </a:cubicBezTo>
                  <a:cubicBezTo>
                    <a:pt x="3364374" y="196065"/>
                    <a:pt x="3381177" y="186447"/>
                    <a:pt x="3399138" y="183203"/>
                  </a:cubicBezTo>
                  <a:cubicBezTo>
                    <a:pt x="3619312" y="139631"/>
                    <a:pt x="3862662" y="148438"/>
                    <a:pt x="4079128" y="128507"/>
                  </a:cubicBezTo>
                  <a:cubicBezTo>
                    <a:pt x="4078549" y="123524"/>
                    <a:pt x="4071480" y="125146"/>
                    <a:pt x="4066729" y="124451"/>
                  </a:cubicBezTo>
                  <a:cubicBezTo>
                    <a:pt x="4122004" y="112863"/>
                    <a:pt x="4205207" y="118077"/>
                    <a:pt x="4256310" y="92468"/>
                  </a:cubicBezTo>
                  <a:cubicBezTo>
                    <a:pt x="4249125" y="76592"/>
                    <a:pt x="4205091" y="114949"/>
                    <a:pt x="4201730" y="87021"/>
                  </a:cubicBezTo>
                  <a:cubicBezTo>
                    <a:pt x="4220503" y="91773"/>
                    <a:pt x="4262104" y="77635"/>
                    <a:pt x="4297101" y="78562"/>
                  </a:cubicBezTo>
                  <a:cubicBezTo>
                    <a:pt x="4297101" y="57819"/>
                    <a:pt x="4284469" y="77056"/>
                    <a:pt x="4272765" y="75665"/>
                  </a:cubicBezTo>
                  <a:cubicBezTo>
                    <a:pt x="4293624" y="54922"/>
                    <a:pt x="4315989" y="59789"/>
                    <a:pt x="4348088" y="43566"/>
                  </a:cubicBezTo>
                  <a:cubicBezTo>
                    <a:pt x="4349595" y="34759"/>
                    <a:pt x="4342641" y="34411"/>
                    <a:pt x="4335341" y="34527"/>
                  </a:cubicBezTo>
                  <a:cubicBezTo>
                    <a:pt x="4336529" y="30819"/>
                    <a:pt x="4338709" y="28907"/>
                    <a:pt x="4341474" y="28090"/>
                  </a:cubicBezTo>
                  <a:close/>
                  <a:moveTo>
                    <a:pt x="4217215" y="27015"/>
                  </a:moveTo>
                  <a:cubicBezTo>
                    <a:pt x="4236335" y="23664"/>
                    <a:pt x="4268883" y="33919"/>
                    <a:pt x="4287482" y="33484"/>
                  </a:cubicBezTo>
                  <a:cubicBezTo>
                    <a:pt x="4265813" y="49824"/>
                    <a:pt x="4237421" y="25604"/>
                    <a:pt x="4203585" y="35802"/>
                  </a:cubicBezTo>
                  <a:cubicBezTo>
                    <a:pt x="4205960" y="30761"/>
                    <a:pt x="4210842" y="28132"/>
                    <a:pt x="4217215" y="27015"/>
                  </a:cubicBezTo>
                  <a:close/>
                  <a:moveTo>
                    <a:pt x="4473797" y="270"/>
                  </a:moveTo>
                  <a:cubicBezTo>
                    <a:pt x="4484574" y="2247"/>
                    <a:pt x="4500761" y="14393"/>
                    <a:pt x="4514145" y="13437"/>
                  </a:cubicBezTo>
                  <a:cubicBezTo>
                    <a:pt x="4510669" y="31978"/>
                    <a:pt x="4482278" y="3239"/>
                    <a:pt x="4478801" y="21780"/>
                  </a:cubicBezTo>
                  <a:cubicBezTo>
                    <a:pt x="4462115" y="18652"/>
                    <a:pt x="4488767" y="2081"/>
                    <a:pt x="4465128" y="2544"/>
                  </a:cubicBezTo>
                  <a:cubicBezTo>
                    <a:pt x="4467214" y="82"/>
                    <a:pt x="4470205" y="-389"/>
                    <a:pt x="4473797" y="270"/>
                  </a:cubicBezTo>
                  <a:close/>
                </a:path>
              </a:pathLst>
            </a:custGeom>
            <a:blipFill dpi="0" rotWithShape="0">
              <a:blip r:embed="rId3"/>
              <a:srcRect/>
              <a:stretch>
                <a:fillRect l="-38000" t="-7000" r="-38000" b="-7000"/>
              </a:stretch>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pic>
          <p:nvPicPr>
            <p:cNvPr id="9" name="图片 8"/>
            <p:cNvPicPr>
              <a:picLocks noChangeAspect="1"/>
            </p:cNvPicPr>
            <p:nvPr/>
          </p:nvPicPr>
          <p:blipFill>
            <a:blip r:embed="rId4" cstate="print">
              <a:clrChange>
                <a:clrFrom>
                  <a:srgbClr val="F6F6F6">
                    <a:alpha val="100000"/>
                  </a:srgbClr>
                </a:clrFrom>
                <a:clrTo>
                  <a:srgbClr val="F6F6F6">
                    <a:alpha val="100000"/>
                    <a:alpha val="0"/>
                  </a:srgbClr>
                </a:clrTo>
              </a:clrChange>
              <a:extLst>
                <a:ext uri="{28A0092B-C50C-407E-A947-70E740481C1C}">
                  <a14:useLocalDpi xmlns:a14="http://schemas.microsoft.com/office/drawing/2010/main" val="0"/>
                </a:ext>
              </a:extLst>
            </a:blip>
            <a:stretch>
              <a:fillRect/>
            </a:stretch>
          </p:blipFill>
          <p:spPr>
            <a:xfrm>
              <a:off x="6436" y="5430"/>
              <a:ext cx="7689" cy="4057"/>
            </a:xfrm>
            <a:prstGeom prst="rect">
              <a:avLst/>
            </a:prstGeom>
          </p:spPr>
        </p:pic>
      </p:grpSp>
      <p:grpSp>
        <p:nvGrpSpPr>
          <p:cNvPr id="15" name="组合 14"/>
          <p:cNvGrpSpPr/>
          <p:nvPr/>
        </p:nvGrpSpPr>
        <p:grpSpPr>
          <a:xfrm>
            <a:off x="5803265" y="1229995"/>
            <a:ext cx="6376670" cy="1502410"/>
            <a:chOff x="8869" y="1787"/>
            <a:chExt cx="10042" cy="2366"/>
          </a:xfrm>
        </p:grpSpPr>
        <p:grpSp>
          <p:nvGrpSpPr>
            <p:cNvPr id="8" name="组合 7"/>
            <p:cNvGrpSpPr/>
            <p:nvPr/>
          </p:nvGrpSpPr>
          <p:grpSpPr>
            <a:xfrm>
              <a:off x="8978" y="1787"/>
              <a:ext cx="9824" cy="2366"/>
              <a:chOff x="9337" y="2032"/>
              <a:chExt cx="8415" cy="2366"/>
            </a:xfrm>
          </p:grpSpPr>
          <p:cxnSp>
            <p:nvCxnSpPr>
              <p:cNvPr id="5" name="直接连接符 4"/>
              <p:cNvCxnSpPr/>
              <p:nvPr/>
            </p:nvCxnSpPr>
            <p:spPr>
              <a:xfrm flipV="1">
                <a:off x="9337" y="3097"/>
                <a:ext cx="2265" cy="130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6" name="圆角矩形 5"/>
              <p:cNvSpPr/>
              <p:nvPr/>
            </p:nvSpPr>
            <p:spPr>
              <a:xfrm>
                <a:off x="9337" y="2032"/>
                <a:ext cx="8415" cy="1065"/>
              </a:xfrm>
              <a:prstGeom prst="roundRect">
                <a:avLst/>
              </a:prstGeom>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矩形 9"/>
            <p:cNvSpPr/>
            <p:nvPr/>
          </p:nvSpPr>
          <p:spPr>
            <a:xfrm>
              <a:off x="8869" y="1908"/>
              <a:ext cx="10043" cy="822"/>
            </a:xfrm>
            <a:prstGeom prst="rect">
              <a:avLst/>
            </a:prstGeom>
          </p:spPr>
          <p:txBody>
            <a:bodyPr wrap="square">
              <a:spAutoFit/>
            </a:bodyPr>
            <a:lstStyle/>
            <a:p>
              <a:r>
                <a:rPr lang="en-US" altLang="zh-CN" sz="2800" b="1" dirty="0">
                  <a:solidFill>
                    <a:schemeClr val="tx1"/>
                  </a:solidFill>
                  <a:latin typeface="Comic Sans MS" panose="030F0702030302020204" charset="0"/>
                  <a:cs typeface="Comic Sans MS" panose="030F0702030302020204" charset="0"/>
                </a:rPr>
                <a:t>What does “stone” refer to in life? </a:t>
              </a:r>
              <a:endParaRPr lang="en-US" altLang="zh-CN" sz="2800" b="1" dirty="0">
                <a:solidFill>
                  <a:schemeClr val="tx1"/>
                </a:solidFill>
                <a:latin typeface="Comic Sans MS" panose="030F0702030302020204" charset="0"/>
                <a:cs typeface="Comic Sans MS" panose="030F0702030302020204" charset="0"/>
              </a:endParaRPr>
            </a:p>
          </p:txBody>
        </p:sp>
      </p:grpSp>
      <p:grpSp>
        <p:nvGrpSpPr>
          <p:cNvPr id="16" name="组合 15"/>
          <p:cNvGrpSpPr/>
          <p:nvPr/>
        </p:nvGrpSpPr>
        <p:grpSpPr>
          <a:xfrm>
            <a:off x="5431955" y="4278630"/>
            <a:ext cx="6388570" cy="1438910"/>
            <a:chOff x="9119" y="4908"/>
            <a:chExt cx="10061" cy="2266"/>
          </a:xfrm>
        </p:grpSpPr>
        <p:grpSp>
          <p:nvGrpSpPr>
            <p:cNvPr id="17" name="组合 16"/>
            <p:cNvGrpSpPr/>
            <p:nvPr/>
          </p:nvGrpSpPr>
          <p:grpSpPr>
            <a:xfrm>
              <a:off x="9119" y="4908"/>
              <a:ext cx="9824" cy="2266"/>
              <a:chOff x="9458" y="5153"/>
              <a:chExt cx="8415" cy="2266"/>
            </a:xfrm>
          </p:grpSpPr>
          <p:cxnSp>
            <p:nvCxnSpPr>
              <p:cNvPr id="18" name="直接连接符 17"/>
              <p:cNvCxnSpPr/>
              <p:nvPr/>
            </p:nvCxnSpPr>
            <p:spPr>
              <a:xfrm>
                <a:off x="10071" y="5153"/>
                <a:ext cx="2107" cy="585"/>
              </a:xfrm>
              <a:prstGeom prst="line">
                <a:avLst/>
              </a:prstGeom>
              <a:solidFill>
                <a:srgbClr val="85501D"/>
              </a:solidFill>
              <a:ln w="38100">
                <a:solidFill>
                  <a:srgbClr val="85501D"/>
                </a:solidFill>
              </a:ln>
            </p:spPr>
            <p:style>
              <a:lnRef idx="1">
                <a:schemeClr val="accent1"/>
              </a:lnRef>
              <a:fillRef idx="0">
                <a:schemeClr val="accent1"/>
              </a:fillRef>
              <a:effectRef idx="0">
                <a:schemeClr val="accent1"/>
              </a:effectRef>
              <a:fontRef idx="minor">
                <a:schemeClr val="tx1"/>
              </a:fontRef>
            </p:style>
          </p:cxnSp>
          <p:sp>
            <p:nvSpPr>
              <p:cNvPr id="19" name="圆角矩形 18"/>
              <p:cNvSpPr/>
              <p:nvPr/>
            </p:nvSpPr>
            <p:spPr>
              <a:xfrm>
                <a:off x="9458" y="5796"/>
                <a:ext cx="8415" cy="1623"/>
              </a:xfrm>
              <a:prstGeom prst="roundRect">
                <a:avLst/>
              </a:prstGeom>
              <a:solidFill>
                <a:srgbClr val="A66D28"/>
              </a:solidFill>
              <a:ln w="38100">
                <a:solidFill>
                  <a:srgbClr val="85501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矩形 19"/>
            <p:cNvSpPr/>
            <p:nvPr/>
          </p:nvSpPr>
          <p:spPr>
            <a:xfrm>
              <a:off x="9137" y="5673"/>
              <a:ext cx="10043" cy="1501"/>
            </a:xfrm>
            <a:prstGeom prst="rect">
              <a:avLst/>
            </a:prstGeom>
          </p:spPr>
          <p:txBody>
            <a:bodyPr wrap="square">
              <a:spAutoFit/>
            </a:bodyPr>
            <a:lstStyle/>
            <a:p>
              <a:r>
                <a:rPr lang="en-US" altLang="zh-CN" sz="2800" b="1" dirty="0">
                  <a:solidFill>
                    <a:schemeClr val="tx1"/>
                  </a:solidFill>
                  <a:latin typeface="Comic Sans MS" panose="030F0702030302020204" charset="0"/>
                  <a:cs typeface="Comic Sans MS" panose="030F0702030302020204" charset="0"/>
                </a:rPr>
                <a:t>What kind of people do “milkman”, “woman” and “girl” refer to in life? </a:t>
              </a:r>
              <a:endParaRPr lang="en-US" altLang="zh-CN" sz="2800" b="1" dirty="0">
                <a:solidFill>
                  <a:schemeClr val="tx1"/>
                </a:solidFill>
                <a:latin typeface="Comic Sans MS" panose="030F0702030302020204" charset="0"/>
                <a:cs typeface="Comic Sans MS" panose="030F0702030302020204" charset="0"/>
              </a:endParaRPr>
            </a:p>
          </p:txBody>
        </p:sp>
      </p:grpSp>
      <p:grpSp>
        <p:nvGrpSpPr>
          <p:cNvPr id="21" name="组合 20"/>
          <p:cNvGrpSpPr/>
          <p:nvPr/>
        </p:nvGrpSpPr>
        <p:grpSpPr>
          <a:xfrm>
            <a:off x="97155" y="1429334"/>
            <a:ext cx="5706110" cy="1922569"/>
            <a:chOff x="9107" y="4947"/>
            <a:chExt cx="8986" cy="3442"/>
          </a:xfrm>
          <a:solidFill>
            <a:srgbClr val="92D050"/>
          </a:solidFill>
        </p:grpSpPr>
        <p:grpSp>
          <p:nvGrpSpPr>
            <p:cNvPr id="22" name="组合 21"/>
            <p:cNvGrpSpPr/>
            <p:nvPr/>
          </p:nvGrpSpPr>
          <p:grpSpPr>
            <a:xfrm>
              <a:off x="9119" y="4947"/>
              <a:ext cx="8130" cy="3442"/>
              <a:chOff x="9458" y="5192"/>
              <a:chExt cx="6964" cy="3442"/>
            </a:xfrm>
            <a:grpFill/>
          </p:grpSpPr>
          <p:cxnSp>
            <p:nvCxnSpPr>
              <p:cNvPr id="23" name="直接连接符 22"/>
              <p:cNvCxnSpPr/>
              <p:nvPr/>
            </p:nvCxnSpPr>
            <p:spPr>
              <a:xfrm flipH="1" flipV="1">
                <a:off x="13015" y="7318"/>
                <a:ext cx="2394" cy="1316"/>
              </a:xfrm>
              <a:prstGeom prst="line">
                <a:avLst/>
              </a:prstGeom>
              <a:grpFill/>
              <a:ln w="38100">
                <a:solidFill>
                  <a:srgbClr val="92D050"/>
                </a:solidFill>
              </a:ln>
            </p:spPr>
            <p:style>
              <a:lnRef idx="1">
                <a:schemeClr val="accent1"/>
              </a:lnRef>
              <a:fillRef idx="0">
                <a:schemeClr val="accent1"/>
              </a:fillRef>
              <a:effectRef idx="0">
                <a:schemeClr val="accent1"/>
              </a:effectRef>
              <a:fontRef idx="minor">
                <a:schemeClr val="tx1"/>
              </a:fontRef>
            </p:style>
          </p:cxnSp>
          <p:sp>
            <p:nvSpPr>
              <p:cNvPr id="24" name="圆角矩形 23"/>
              <p:cNvSpPr/>
              <p:nvPr/>
            </p:nvSpPr>
            <p:spPr>
              <a:xfrm>
                <a:off x="9458" y="5192"/>
                <a:ext cx="6964" cy="2342"/>
              </a:xfrm>
              <a:prstGeom prst="roundRect">
                <a:avLst/>
              </a:prstGeom>
              <a:grp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5" name="矩形 24"/>
            <p:cNvSpPr/>
            <p:nvPr/>
          </p:nvSpPr>
          <p:spPr>
            <a:xfrm>
              <a:off x="9107" y="4947"/>
              <a:ext cx="8986" cy="2477"/>
            </a:xfrm>
            <a:prstGeom prst="rect">
              <a:avLst/>
            </a:prstGeom>
            <a:noFill/>
            <a:ln>
              <a:noFill/>
            </a:ln>
            <a:extLst>
              <a:ext uri="{909E8E84-426E-40DD-AFC4-6F175D3DCCD1}">
                <a14:hiddenFill xmlns:a14="http://schemas.microsoft.com/office/drawing/2010/main">
                  <a:grpFill/>
                </a14:hiddenFill>
              </a:ext>
            </a:extLst>
          </p:spPr>
          <p:txBody>
            <a:bodyPr wrap="square">
              <a:spAutoFit/>
            </a:bodyPr>
            <a:lstStyle/>
            <a:p>
              <a:r>
                <a:rPr lang="en-US" altLang="zh-CN" sz="2800" b="1" dirty="0">
                  <a:solidFill>
                    <a:schemeClr val="tx1"/>
                  </a:solidFill>
                  <a:latin typeface="Times New Roman" panose="02020603050405020304" charset="0"/>
                  <a:cs typeface="Times New Roman" panose="02020603050405020304" charset="0"/>
                </a:rPr>
                <a:t>Which kind of people are you ?</a:t>
              </a:r>
              <a:endParaRPr lang="en-US" altLang="zh-CN" sz="2800" b="1" dirty="0">
                <a:solidFill>
                  <a:schemeClr val="tx1"/>
                </a:solidFill>
                <a:latin typeface="Times New Roman" panose="02020603050405020304" charset="0"/>
                <a:cs typeface="Times New Roman" panose="02020603050405020304" charset="0"/>
              </a:endParaRPr>
            </a:p>
            <a:p>
              <a:r>
                <a:rPr lang="en-US" altLang="zh-CN" sz="2800" b="1" dirty="0">
                  <a:solidFill>
                    <a:schemeClr val="tx1"/>
                  </a:solidFill>
                  <a:latin typeface="Times New Roman" panose="02020603050405020304" charset="0"/>
                  <a:cs typeface="Times New Roman" panose="02020603050405020304" charset="0"/>
                </a:rPr>
                <a:t>Which kind of people will you be?</a:t>
              </a:r>
              <a:endParaRPr lang="en-US" altLang="zh-CN" sz="2800" b="1" dirty="0">
                <a:solidFill>
                  <a:schemeClr val="tx1"/>
                </a:solidFill>
                <a:latin typeface="Times New Roman" panose="02020603050405020304" charset="0"/>
                <a:cs typeface="Times New Roman" panose="02020603050405020304" charset="0"/>
              </a:endParaRPr>
            </a:p>
            <a:p>
              <a:pPr algn="ctr"/>
              <a:r>
                <a:rPr lang="en-US" altLang="zh-CN" sz="2800" b="1" dirty="0">
                  <a:solidFill>
                    <a:schemeClr val="tx1"/>
                  </a:solidFill>
                  <a:latin typeface="Times New Roman" panose="02020603050405020304" charset="0"/>
                  <a:cs typeface="Times New Roman" panose="02020603050405020304" charset="0"/>
                </a:rPr>
                <a:t>(give examples) </a:t>
              </a:r>
              <a:endParaRPr lang="en-US" altLang="zh-CN" sz="2800" b="1" dirty="0">
                <a:solidFill>
                  <a:schemeClr val="tx1"/>
                </a:solidFill>
                <a:latin typeface="Times New Roman" panose="02020603050405020304" charset="0"/>
                <a:cs typeface="Times New Roman" panose="02020603050405020304" charset="0"/>
              </a:endParaRPr>
            </a:p>
          </p:txBody>
        </p:sp>
      </p:grpSp>
      <p:grpSp>
        <p:nvGrpSpPr>
          <p:cNvPr id="27" name="组合 26"/>
          <p:cNvGrpSpPr/>
          <p:nvPr/>
        </p:nvGrpSpPr>
        <p:grpSpPr>
          <a:xfrm>
            <a:off x="0" y="4326266"/>
            <a:ext cx="4734560" cy="1917054"/>
            <a:chOff x="9119" y="3857"/>
            <a:chExt cx="8130" cy="3432"/>
          </a:xfrm>
          <a:solidFill>
            <a:srgbClr val="BDA07D"/>
          </a:solidFill>
        </p:grpSpPr>
        <p:grpSp>
          <p:nvGrpSpPr>
            <p:cNvPr id="28" name="组合 27"/>
            <p:cNvGrpSpPr/>
            <p:nvPr/>
          </p:nvGrpSpPr>
          <p:grpSpPr>
            <a:xfrm>
              <a:off x="9119" y="3857"/>
              <a:ext cx="8130" cy="3432"/>
              <a:chOff x="9458" y="4102"/>
              <a:chExt cx="6964" cy="3432"/>
            </a:xfrm>
            <a:grpFill/>
          </p:grpSpPr>
          <p:cxnSp>
            <p:nvCxnSpPr>
              <p:cNvPr id="29" name="直接连接符 28"/>
              <p:cNvCxnSpPr/>
              <p:nvPr/>
            </p:nvCxnSpPr>
            <p:spPr>
              <a:xfrm flipH="1">
                <a:off x="13329" y="4102"/>
                <a:ext cx="2266" cy="1432"/>
              </a:xfrm>
              <a:prstGeom prst="line">
                <a:avLst/>
              </a:prstGeom>
              <a:grpFill/>
              <a:ln w="38100">
                <a:solidFill>
                  <a:srgbClr val="BDA07D"/>
                </a:solidFill>
              </a:ln>
            </p:spPr>
            <p:style>
              <a:lnRef idx="1">
                <a:schemeClr val="accent1"/>
              </a:lnRef>
              <a:fillRef idx="0">
                <a:schemeClr val="accent1"/>
              </a:fillRef>
              <a:effectRef idx="0">
                <a:schemeClr val="accent1"/>
              </a:effectRef>
              <a:fontRef idx="minor">
                <a:schemeClr val="tx1"/>
              </a:fontRef>
            </p:style>
          </p:cxnSp>
          <p:sp>
            <p:nvSpPr>
              <p:cNvPr id="30" name="圆角矩形 29"/>
              <p:cNvSpPr/>
              <p:nvPr/>
            </p:nvSpPr>
            <p:spPr>
              <a:xfrm>
                <a:off x="9458" y="5192"/>
                <a:ext cx="6964" cy="2342"/>
              </a:xfrm>
              <a:prstGeom prst="roundRect">
                <a:avLst/>
              </a:prstGeom>
              <a:grpFill/>
              <a:ln w="38100">
                <a:solidFill>
                  <a:srgbClr val="BDA07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1" name="矩形 30"/>
            <p:cNvSpPr/>
            <p:nvPr/>
          </p:nvSpPr>
          <p:spPr>
            <a:xfrm>
              <a:off x="9449" y="5265"/>
              <a:ext cx="7216" cy="1706"/>
            </a:xfrm>
            <a:prstGeom prst="rect">
              <a:avLst/>
            </a:prstGeom>
            <a:noFill/>
            <a:ln>
              <a:noFill/>
            </a:ln>
            <a:extLst>
              <a:ext uri="{909E8E84-426E-40DD-AFC4-6F175D3DCCD1}">
                <a14:hiddenFill xmlns:a14="http://schemas.microsoft.com/office/drawing/2010/main">
                  <a:grpFill/>
                </a14:hiddenFill>
              </a:ext>
            </a:extLst>
          </p:spPr>
          <p:txBody>
            <a:bodyPr wrap="square">
              <a:spAutoFit/>
            </a:bodyPr>
            <a:lstStyle/>
            <a:p>
              <a:r>
                <a:rPr lang="en-US" altLang="zh-CN" sz="2800" b="1" dirty="0">
                  <a:solidFill>
                    <a:schemeClr val="tx1"/>
                  </a:solidFill>
                  <a:latin typeface="Times New Roman" panose="02020603050405020304" charset="0"/>
                  <a:cs typeface="Times New Roman" panose="02020603050405020304" charset="0"/>
                </a:rPr>
                <a:t>Do you think the king is wise? Why or why ont? </a:t>
              </a:r>
              <a:endParaRPr lang="en-US" altLang="zh-CN" sz="2800" b="1" dirty="0">
                <a:solidFill>
                  <a:schemeClr val="tx1"/>
                </a:solidFill>
                <a:latin typeface="Times New Roman" panose="02020603050405020304" charset="0"/>
                <a:cs typeface="Times New Roman" panose="02020603050405020304" charset="0"/>
              </a:endParaRPr>
            </a:p>
          </p:txBody>
        </p:sp>
      </p:grpSp>
      <p:sp>
        <p:nvSpPr>
          <p:cNvPr id="34" name="矩形 33"/>
          <p:cNvSpPr/>
          <p:nvPr/>
        </p:nvSpPr>
        <p:spPr>
          <a:xfrm>
            <a:off x="7321550" y="2229485"/>
            <a:ext cx="4348480" cy="583565"/>
          </a:xfrm>
          <a:prstGeom prst="rect">
            <a:avLst/>
          </a:prstGeom>
        </p:spPr>
        <p:txBody>
          <a:bodyPr wrap="square">
            <a:spAutoFit/>
          </a:bodyPr>
          <a:lstStyle/>
          <a:p>
            <a:r>
              <a:rPr lang="en-US" altLang="zh-CN" sz="3200" b="1" dirty="0">
                <a:solidFill>
                  <a:srgbClr val="C00000"/>
                </a:solidFill>
                <a:latin typeface="Times New Roman" panose="02020603050405020304" charset="0"/>
                <a:cs typeface="Times New Roman" panose="02020603050405020304" charset="0"/>
              </a:rPr>
              <a:t>Difficulties/Challenges</a:t>
            </a:r>
            <a:endParaRPr lang="en-US" altLang="zh-CN" sz="3200" b="1" dirty="0">
              <a:solidFill>
                <a:schemeClr val="accent3">
                  <a:lumMod val="50000"/>
                </a:schemeClr>
              </a:solidFill>
              <a:latin typeface="Times New Roman" panose="02020603050405020304" charset="0"/>
              <a:cs typeface="Times New Roman" panose="02020603050405020304" charset="0"/>
            </a:endParaRPr>
          </a:p>
        </p:txBody>
      </p:sp>
      <p:sp>
        <p:nvSpPr>
          <p:cNvPr id="35" name="矩形 34"/>
          <p:cNvSpPr/>
          <p:nvPr/>
        </p:nvSpPr>
        <p:spPr>
          <a:xfrm>
            <a:off x="5114290" y="5659755"/>
            <a:ext cx="7035800" cy="583565"/>
          </a:xfrm>
          <a:prstGeom prst="rect">
            <a:avLst/>
          </a:prstGeom>
        </p:spPr>
        <p:txBody>
          <a:bodyPr wrap="square">
            <a:spAutoFit/>
          </a:bodyPr>
          <a:lstStyle/>
          <a:p>
            <a:r>
              <a:rPr lang="en-US" altLang="zh-CN" sz="3200" b="1" dirty="0">
                <a:solidFill>
                  <a:srgbClr val="C00000"/>
                </a:solidFill>
                <a:latin typeface="Times New Roman" panose="02020603050405020304" charset="0"/>
                <a:cs typeface="Times New Roman" panose="02020603050405020304" charset="0"/>
              </a:rPr>
              <a:t>milkman, woman: passive, indifferent...</a:t>
            </a:r>
            <a:endParaRPr lang="en-US" altLang="zh-CN" sz="3200" b="1" dirty="0">
              <a:solidFill>
                <a:schemeClr val="accent3">
                  <a:lumMod val="50000"/>
                </a:schemeClr>
              </a:solidFill>
              <a:latin typeface="Times New Roman" panose="02020603050405020304" charset="0"/>
              <a:cs typeface="Times New Roman" panose="02020603050405020304" charset="0"/>
            </a:endParaRPr>
          </a:p>
        </p:txBody>
      </p:sp>
      <p:sp>
        <p:nvSpPr>
          <p:cNvPr id="36" name="矩形 35"/>
          <p:cNvSpPr/>
          <p:nvPr/>
        </p:nvSpPr>
        <p:spPr>
          <a:xfrm>
            <a:off x="5114290" y="6066155"/>
            <a:ext cx="6043295" cy="583565"/>
          </a:xfrm>
          <a:prstGeom prst="rect">
            <a:avLst/>
          </a:prstGeom>
        </p:spPr>
        <p:txBody>
          <a:bodyPr wrap="square">
            <a:spAutoFit/>
          </a:bodyPr>
          <a:lstStyle/>
          <a:p>
            <a:r>
              <a:rPr lang="en-US" altLang="zh-CN" sz="3200" b="1" dirty="0">
                <a:solidFill>
                  <a:srgbClr val="C00000"/>
                </a:solidFill>
                <a:latin typeface="Times New Roman" panose="02020603050405020304" charset="0"/>
                <a:cs typeface="Times New Roman" panose="02020603050405020304" charset="0"/>
              </a:rPr>
              <a:t>girl:responsible, positive, caring...</a:t>
            </a:r>
            <a:endParaRPr lang="en-US" altLang="zh-CN" sz="3200" b="1" dirty="0">
              <a:solidFill>
                <a:schemeClr val="accent3">
                  <a:lumMod val="50000"/>
                </a:schemeClr>
              </a:solidFill>
              <a:latin typeface="Times New Roman" panose="02020603050405020304" charset="0"/>
              <a:cs typeface="Times New Roman" panose="02020603050405020304" charset="0"/>
            </a:endParaRPr>
          </a:p>
        </p:txBody>
      </p:sp>
      <p:sp>
        <p:nvSpPr>
          <p:cNvPr id="37" name="文本框 36"/>
          <p:cNvSpPr txBox="1"/>
          <p:nvPr/>
        </p:nvSpPr>
        <p:spPr>
          <a:xfrm>
            <a:off x="-102870" y="3118485"/>
            <a:ext cx="11518265" cy="1445260"/>
          </a:xfrm>
          <a:prstGeom prst="rect">
            <a:avLst/>
          </a:prstGeom>
          <a:noFill/>
          <a:ln>
            <a:noFill/>
          </a:ln>
          <a:extLst>
            <a:ext uri="{909E8E84-426E-40DD-AFC4-6F175D3DCCD1}">
              <a14:hiddenFill xmlns:a14="http://schemas.microsoft.com/office/drawing/2010/main">
                <a:solidFill>
                  <a:schemeClr val="bg2">
                    <a:lumMod val="90000"/>
                  </a:schemeClr>
                </a:solidFill>
              </a14:hiddenFill>
            </a:ext>
          </a:extLst>
        </p:spPr>
        <p:txBody>
          <a:bodyPr wrap="square" rtlCol="0">
            <a:spAutoFit/>
          </a:bodyPr>
          <a:lstStyle/>
          <a:p>
            <a:pPr algn="ctr"/>
            <a:r>
              <a:rPr lang="en-US" altLang="zh-CN" sz="4400" b="1">
                <a:ln w="11430"/>
                <a:solidFill>
                  <a:schemeClr val="tx1"/>
                </a:solidFill>
                <a:effectLst>
                  <a:outerShdw blurRad="50800" dist="39000" dir="5460000" algn="tl">
                    <a:srgbClr val="000000">
                      <a:alpha val="38000"/>
                    </a:srgbClr>
                  </a:outerShdw>
                </a:effectLst>
                <a:latin typeface="Impact" panose="020B0806030902050204" charset="0"/>
                <a:cs typeface="Impact" panose="020B0806030902050204" charset="0"/>
                <a:sym typeface="+mn-ea"/>
              </a:rPr>
              <a:t>Can you write the thrid para of your review?(use various sentences)</a:t>
            </a:r>
            <a:endParaRPr lang="en-US" altLang="zh-CN" sz="4400" b="1">
              <a:ln w="11430"/>
              <a:solidFill>
                <a:schemeClr val="tx1"/>
              </a:solidFill>
              <a:effectLst>
                <a:outerShdw blurRad="50800" dist="39000" dir="5460000" algn="tl">
                  <a:srgbClr val="000000">
                    <a:alpha val="38000"/>
                  </a:srgbClr>
                </a:outerShdw>
              </a:effectLst>
              <a:latin typeface="Impact" panose="020B0806030902050204" charset="0"/>
              <a:cs typeface="Impact" panose="020B0806030902050204" charset="0"/>
              <a:sym typeface="+mn-ea"/>
            </a:endParaRPr>
          </a:p>
        </p:txBody>
      </p:sp>
      <p:sp>
        <p:nvSpPr>
          <p:cNvPr id="42" name="圆角矩形 41"/>
          <p:cNvSpPr/>
          <p:nvPr/>
        </p:nvSpPr>
        <p:spPr>
          <a:xfrm>
            <a:off x="175260" y="894715"/>
            <a:ext cx="11841480" cy="5705475"/>
          </a:xfrm>
          <a:prstGeom prst="roundRect">
            <a:avLst/>
          </a:prstGeom>
          <a:solidFill>
            <a:schemeClr val="bg1">
              <a:alpha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文本框 42"/>
          <p:cNvSpPr txBox="1"/>
          <p:nvPr/>
        </p:nvSpPr>
        <p:spPr>
          <a:xfrm>
            <a:off x="424815" y="987425"/>
            <a:ext cx="11440160" cy="4561840"/>
          </a:xfrm>
          <a:prstGeom prst="rect">
            <a:avLst/>
          </a:prstGeom>
          <a:noFill/>
        </p:spPr>
        <p:txBody>
          <a:bodyPr wrap="square" lIns="68580" tIns="34290" rIns="68580" bIns="34290" rtlCol="0" anchor="t">
            <a:spAutoFit/>
          </a:bodyPr>
          <a:lstStyle/>
          <a:p>
            <a:pPr algn="ctr"/>
            <a:r>
              <a:rPr lang="en-US" altLang="zh-CN" sz="4000" b="1" dirty="0">
                <a:solidFill>
                  <a:schemeClr val="tx1"/>
                </a:solidFill>
                <a:effectLst>
                  <a:outerShdw blurRad="38100" dist="25400" dir="5400000" algn="ctr" rotWithShape="0">
                    <a:srgbClr val="6E747A">
                      <a:alpha val="43000"/>
                    </a:srgbClr>
                  </a:outerShdw>
                </a:effectLst>
                <a:latin typeface="Comic Sans MS" panose="030F0702030302020204" charset="0"/>
                <a:cs typeface="Comic Sans MS" panose="030F0702030302020204" charset="0"/>
              </a:rPr>
              <a:t>Sample</a:t>
            </a:r>
            <a:endParaRPr lang="en-US" altLang="zh-CN" sz="4000" b="1" dirty="0">
              <a:solidFill>
                <a:schemeClr val="tx1"/>
              </a:solidFill>
              <a:effectLst>
                <a:outerShdw blurRad="38100" dist="25400" dir="5400000" algn="ctr" rotWithShape="0">
                  <a:srgbClr val="6E747A">
                    <a:alpha val="43000"/>
                  </a:srgbClr>
                </a:outerShdw>
              </a:effectLst>
              <a:latin typeface="Comic Sans MS" panose="030F0702030302020204" charset="0"/>
              <a:cs typeface="Comic Sans MS" panose="030F0702030302020204" charset="0"/>
            </a:endParaRPr>
          </a:p>
          <a:p>
            <a:pPr algn="just"/>
            <a:r>
              <a:rPr lang="en-US" altLang="zh-CN" sz="2800" b="1" dirty="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In my opinion</a:t>
            </a:r>
            <a:r>
              <a:rPr lang="en-US" altLang="zh-CN" sz="2800" b="1" dirty="0">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a:t>
            </a:r>
            <a:r>
              <a:rPr lang="en-US" altLang="zh-CN" sz="2800" b="1" dirty="0">
                <a:solidFill>
                  <a:schemeClr val="accent4">
                    <a:lumMod val="75000"/>
                  </a:schemeClr>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the “stone” in the story refers to the difficulties and challenges in our life, the “milkman” and the “woman” refer to those who don't care for others, while the “girl” refers to people who are responsible for others with a positive attitude to life. </a:t>
            </a:r>
            <a:r>
              <a:rPr lang="en-US" altLang="zh-CN" sz="2800" b="1" dirty="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I believe I belong to the latter.</a:t>
            </a:r>
            <a:r>
              <a:rPr lang="en-US" altLang="zh-CN" sz="2800" b="1" dirty="0">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I </a:t>
            </a:r>
            <a:r>
              <a:rPr lang="en-US" altLang="zh-CN" sz="2800" b="1" dirty="0">
                <a:solidFill>
                  <a:srgbClr val="C00000"/>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used to </a:t>
            </a:r>
            <a:r>
              <a:rPr lang="en-US" altLang="zh-CN" sz="2800" b="1" dirty="0">
                <a:solidFill>
                  <a:schemeClr val="accent6">
                    <a:lumMod val="75000"/>
                  </a:schemeClr>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meet a moral dilemma where I had to make a choice whether to help the woman on the ground or not, and I chose to help, because I thought it was our responsibility to help people who are in need.</a:t>
            </a:r>
            <a:r>
              <a:rPr lang="en-US" altLang="zh-CN" sz="2800" b="1" dirty="0">
                <a:solidFill>
                  <a:schemeClr val="tx1"/>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 </a:t>
            </a:r>
            <a:r>
              <a:rPr lang="en-US" altLang="zh-CN" sz="2800" b="1" dirty="0">
                <a:solidFill>
                  <a:schemeClr val="accent4">
                    <a:lumMod val="75000"/>
                  </a:schemeClr>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rPr>
              <a:t>And I will persist in my choice for the reason that an individual can also make a difference, making the world a better place.</a:t>
            </a:r>
            <a:endParaRPr lang="en-US" altLang="zh-CN" sz="2800" b="1" dirty="0">
              <a:solidFill>
                <a:schemeClr val="accent4">
                  <a:lumMod val="75000"/>
                </a:schemeClr>
              </a:solidFill>
              <a:effectLst>
                <a:outerShdw blurRad="38100" dist="25400" dir="5400000" algn="ctr" rotWithShape="0">
                  <a:srgbClr val="6E747A">
                    <a:alpha val="43000"/>
                  </a:srgbClr>
                </a:outerShdw>
              </a:effectLst>
              <a:latin typeface="Times New Roman" panose="02020603050405020304" charset="0"/>
              <a:cs typeface="Times New Roman" panose="02020603050405020304" charset="0"/>
            </a:endParaRPr>
          </a:p>
        </p:txBody>
      </p:sp>
    </p:spTree>
    <p:custDataLst>
      <p:tags r:id="rId5"/>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randombar(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randombar(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randombar(horizontal)">
                                      <p:cBhvr>
                                        <p:cTn id="17" dur="500"/>
                                        <p:tgtEl>
                                          <p:spTgt spid="2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randombar(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5"/>
                                        </p:tgtEl>
                                        <p:attrNameLst>
                                          <p:attrName>style.visibility</p:attrName>
                                        </p:attrNameLst>
                                      </p:cBhvr>
                                      <p:to>
                                        <p:strVal val="visible"/>
                                      </p:to>
                                    </p:set>
                                    <p:animEffect transition="in" filter="fade">
                                      <p:cBhvr>
                                        <p:cTn id="34" dur="1000"/>
                                        <p:tgtEl>
                                          <p:spTgt spid="35"/>
                                        </p:tgtEl>
                                      </p:cBhvr>
                                    </p:animEffect>
                                    <p:anim calcmode="lin" valueType="num">
                                      <p:cBhvr>
                                        <p:cTn id="35" dur="1000" fill="hold"/>
                                        <p:tgtEl>
                                          <p:spTgt spid="35"/>
                                        </p:tgtEl>
                                        <p:attrNameLst>
                                          <p:attrName>ppt_x</p:attrName>
                                        </p:attrNameLst>
                                      </p:cBhvr>
                                      <p:tavLst>
                                        <p:tav tm="0">
                                          <p:val>
                                            <p:strVal val="#ppt_x"/>
                                          </p:val>
                                        </p:tav>
                                        <p:tav tm="100000">
                                          <p:val>
                                            <p:strVal val="#ppt_x"/>
                                          </p:val>
                                        </p:tav>
                                      </p:tavLst>
                                    </p:anim>
                                    <p:anim calcmode="lin" valueType="num">
                                      <p:cBhvr>
                                        <p:cTn id="36"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37"/>
                                        </p:tgtEl>
                                        <p:attrNameLst>
                                          <p:attrName>style.visibility</p:attrName>
                                        </p:attrNameLst>
                                      </p:cBhvr>
                                      <p:to>
                                        <p:strVal val="visible"/>
                                      </p:to>
                                    </p:set>
                                    <p:animEffect transition="in" filter="randombar(horizontal)">
                                      <p:cBhvr>
                                        <p:cTn id="48" dur="500"/>
                                        <p:tgtEl>
                                          <p:spTgt spid="37"/>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randombar(horizontal)">
                                      <p:cBhvr>
                                        <p:cTn id="53" dur="500"/>
                                        <p:tgtEl>
                                          <p:spTgt spid="42"/>
                                        </p:tgtEl>
                                      </p:cBhvr>
                                    </p:animEffect>
                                  </p:childTnLst>
                                </p:cTn>
                              </p:par>
                            </p:childTnLst>
                          </p:cTn>
                        </p:par>
                      </p:childTnLst>
                    </p:cTn>
                  </p:par>
                  <p:par>
                    <p:cTn id="54" fill="hold">
                      <p:stCondLst>
                        <p:cond delay="indefinite"/>
                      </p:stCondLst>
                      <p:childTnLst>
                        <p:par>
                          <p:cTn id="55" fill="hold">
                            <p:stCondLst>
                              <p:cond delay="0"/>
                            </p:stCondLst>
                            <p:childTnLst>
                              <p:par>
                                <p:cTn id="56" presetID="14" presetClass="entr" presetSubtype="10" fill="hold" grpId="0" nodeType="clickEffect">
                                  <p:stCondLst>
                                    <p:cond delay="0"/>
                                  </p:stCondLst>
                                  <p:childTnLst>
                                    <p:set>
                                      <p:cBhvr>
                                        <p:cTn id="57" dur="1" fill="hold">
                                          <p:stCondLst>
                                            <p:cond delay="0"/>
                                          </p:stCondLst>
                                        </p:cTn>
                                        <p:tgtEl>
                                          <p:spTgt spid="43"/>
                                        </p:tgtEl>
                                        <p:attrNameLst>
                                          <p:attrName>style.visibility</p:attrName>
                                        </p:attrNameLst>
                                      </p:cBhvr>
                                      <p:to>
                                        <p:strVal val="visible"/>
                                      </p:to>
                                    </p:set>
                                    <p:animEffect transition="in" filter="randombar(horizontal)">
                                      <p:cBhvr>
                                        <p:cTn id="58"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7" grpId="0"/>
      <p:bldP spid="37" grpId="1"/>
      <p:bldP spid="42" grpId="0" bldLvl="0" animBg="1"/>
      <p:bldP spid="42" grpId="1" animBg="1"/>
      <p:bldP spid="43" grpId="0"/>
      <p:bldP spid="43"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58993" y="1692536"/>
            <a:ext cx="11317044" cy="4934175"/>
          </a:xfrm>
          <a:prstGeom prst="rect">
            <a:avLst/>
          </a:prstGeom>
          <a:ln>
            <a:solidFill>
              <a:schemeClr val="accent1"/>
            </a:solidFill>
          </a:ln>
        </p:spPr>
      </p:pic>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8516" y="5308377"/>
            <a:ext cx="7358231" cy="1303989"/>
          </a:xfrm>
          <a:prstGeom prst="rect">
            <a:avLst/>
          </a:prstGeom>
        </p:spPr>
      </p:pic>
      <p:pic>
        <p:nvPicPr>
          <p:cNvPr id="13" name="图片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90961" y="812268"/>
            <a:ext cx="604672" cy="591527"/>
          </a:xfrm>
          <a:prstGeom prst="rect">
            <a:avLst/>
          </a:prstGeom>
        </p:spPr>
      </p:pic>
      <p:pic>
        <p:nvPicPr>
          <p:cNvPr id="23" name="图片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83921" y="5294033"/>
            <a:ext cx="605651" cy="592484"/>
          </a:xfrm>
          <a:prstGeom prst="rect">
            <a:avLst/>
          </a:prstGeom>
        </p:spPr>
      </p:pic>
      <p:pic>
        <p:nvPicPr>
          <p:cNvPr id="24" name="图片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85200" y="2292825"/>
            <a:ext cx="778059" cy="761144"/>
          </a:xfrm>
          <a:prstGeom prst="rect">
            <a:avLst/>
          </a:prstGeom>
        </p:spPr>
      </p:pic>
      <p:pic>
        <p:nvPicPr>
          <p:cNvPr id="25" name="图片 2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5389" y="1247887"/>
            <a:ext cx="349317" cy="341723"/>
          </a:xfrm>
          <a:prstGeom prst="rect">
            <a:avLst/>
          </a:prstGeom>
        </p:spPr>
      </p:pic>
      <p:sp>
        <p:nvSpPr>
          <p:cNvPr id="31" name="文本框 30"/>
          <p:cNvSpPr txBox="1"/>
          <p:nvPr/>
        </p:nvSpPr>
        <p:spPr>
          <a:xfrm>
            <a:off x="2485626" y="2119764"/>
            <a:ext cx="7165571" cy="829945"/>
          </a:xfrm>
          <a:prstGeom prst="rect">
            <a:avLst/>
          </a:prstGeom>
          <a:noFill/>
        </p:spPr>
        <p:txBody>
          <a:bodyPr wrap="square" rtlCol="0">
            <a:spAutoFit/>
          </a:bodyPr>
          <a:lstStyle/>
          <a:p>
            <a:pPr algn="ctr"/>
            <a:r>
              <a:rPr lang="zh-CN" altLang="en-US" sz="4800" b="1" dirty="0">
                <a:ln w="22225">
                  <a:noFill/>
                </a:ln>
                <a:solidFill>
                  <a:srgbClr val="FF0000"/>
                </a:solidFill>
                <a:latin typeface="Times New Roman" panose="02020603050405020304" charset="0"/>
                <a:cs typeface="Times New Roman" panose="02020603050405020304" charset="0"/>
                <a:sym typeface="+mn-ea"/>
              </a:rPr>
              <a:t> Morals and Virtues</a:t>
            </a:r>
            <a:endParaRPr lang="zh-CN" altLang="en-US" sz="4800" b="1" dirty="0">
              <a:ln w="22225">
                <a:noFill/>
              </a:ln>
              <a:solidFill>
                <a:srgbClr val="FF0000"/>
              </a:solidFill>
              <a:latin typeface="Times New Roman" panose="02020603050405020304" charset="0"/>
              <a:cs typeface="Times New Roman" panose="02020603050405020304" charset="0"/>
              <a:sym typeface="+mn-ea"/>
            </a:endParaRPr>
          </a:p>
        </p:txBody>
      </p:sp>
      <p:pic>
        <p:nvPicPr>
          <p:cNvPr id="30" name="图片 2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4340" y="2673397"/>
            <a:ext cx="2171316" cy="219403"/>
          </a:xfrm>
          <a:prstGeom prst="rect">
            <a:avLst/>
          </a:prstGeom>
        </p:spPr>
      </p:pic>
      <p:pic>
        <p:nvPicPr>
          <p:cNvPr id="29" name="图片 2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78033" y="447341"/>
            <a:ext cx="1945035" cy="778013"/>
          </a:xfrm>
          <a:prstGeom prst="rect">
            <a:avLst/>
          </a:prstGeom>
        </p:spPr>
      </p:pic>
      <p:pic>
        <p:nvPicPr>
          <p:cNvPr id="28" name="图片 2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182545" y="2331233"/>
            <a:ext cx="2104201" cy="568703"/>
          </a:xfrm>
          <a:prstGeom prst="rect">
            <a:avLst/>
          </a:prstGeom>
        </p:spPr>
      </p:pic>
      <p:sp>
        <p:nvSpPr>
          <p:cNvPr id="2" name="文本框 1"/>
          <p:cNvSpPr txBox="1"/>
          <p:nvPr/>
        </p:nvSpPr>
        <p:spPr>
          <a:xfrm>
            <a:off x="2815656" y="3346058"/>
            <a:ext cx="7165571" cy="706755"/>
          </a:xfrm>
          <a:prstGeom prst="rect">
            <a:avLst/>
          </a:prstGeom>
          <a:noFill/>
        </p:spPr>
        <p:txBody>
          <a:bodyPr wrap="square" rtlCol="0">
            <a:spAutoFit/>
          </a:bodyPr>
          <a:lstStyle/>
          <a:p>
            <a:pPr algn="ctr"/>
            <a:r>
              <a:rPr lang="en-US" altLang="zh-CN" sz="4000" b="1" dirty="0">
                <a:ln w="22225">
                  <a:noFill/>
                </a:ln>
                <a:solidFill>
                  <a:srgbClr val="C18634"/>
                </a:solidFill>
                <a:latin typeface="Times New Roman" panose="02020603050405020304" charset="0"/>
                <a:cs typeface="Times New Roman" panose="02020603050405020304" charset="0"/>
                <a:sym typeface="+mn-ea"/>
              </a:rPr>
              <a:t> Language study</a:t>
            </a:r>
            <a:endParaRPr lang="en-US" altLang="zh-CN" sz="4000" b="1" dirty="0">
              <a:ln w="22225">
                <a:noFill/>
              </a:ln>
              <a:solidFill>
                <a:srgbClr val="C18634"/>
              </a:solidFill>
              <a:latin typeface="Times New Roman" panose="02020603050405020304" charset="0"/>
              <a:cs typeface="Times New Roman" panose="02020603050405020304" charset="0"/>
              <a:sym typeface="+mn-ea"/>
            </a:endParaRPr>
          </a:p>
        </p:txBody>
      </p:sp>
      <p:sp>
        <p:nvSpPr>
          <p:cNvPr id="3" name="文本框 2"/>
          <p:cNvSpPr txBox="1"/>
          <p:nvPr/>
        </p:nvSpPr>
        <p:spPr>
          <a:xfrm>
            <a:off x="644340" y="122830"/>
            <a:ext cx="1546126" cy="523220"/>
          </a:xfrm>
          <a:prstGeom prst="rect">
            <a:avLst/>
          </a:prstGeom>
          <a:noFill/>
        </p:spPr>
        <p:txBody>
          <a:bodyPr wrap="square" rtlCol="0">
            <a:spAutoFit/>
          </a:bodyPr>
          <a:lstStyle/>
          <a:p>
            <a:r>
              <a:rPr lang="en-US" altLang="zh-CN" sz="2800" b="1" dirty="0">
                <a:solidFill>
                  <a:srgbClr val="002060"/>
                </a:solidFill>
              </a:rPr>
              <a:t>B3U2</a:t>
            </a:r>
            <a:endParaRPr lang="zh-CN" altLang="en-US" sz="2800" b="1" dirty="0">
              <a:solidFill>
                <a:srgbClr val="002060"/>
              </a:solidFill>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750"/>
                                        <p:tgtEl>
                                          <p:spTgt spid="9"/>
                                        </p:tgtEl>
                                      </p:cBhvr>
                                    </p:animEffect>
                                  </p:childTnLst>
                                </p:cTn>
                              </p:par>
                            </p:childTnLst>
                          </p:cTn>
                        </p:par>
                        <p:par>
                          <p:cTn id="11" fill="hold">
                            <p:stCondLst>
                              <p:cond delay="500"/>
                            </p:stCondLst>
                            <p:childTnLst>
                              <p:par>
                                <p:cTn id="12" presetID="2" presetClass="entr" presetSubtype="2" decel="54000" fill="hold" nodeType="afterEffect">
                                  <p:stCondLst>
                                    <p:cond delay="0"/>
                                  </p:stCondLst>
                                  <p:childTnLst>
                                    <p:set>
                                      <p:cBhvr>
                                        <p:cTn id="13" dur="1" fill="hold">
                                          <p:stCondLst>
                                            <p:cond delay="0"/>
                                          </p:stCondLst>
                                        </p:cTn>
                                        <p:tgtEl>
                                          <p:spTgt spid="30"/>
                                        </p:tgtEl>
                                        <p:attrNameLst>
                                          <p:attrName>style.visibility</p:attrName>
                                        </p:attrNameLst>
                                      </p:cBhvr>
                                      <p:to>
                                        <p:strVal val="visible"/>
                                      </p:to>
                                    </p:set>
                                    <p:anim calcmode="lin" valueType="num">
                                      <p:cBhvr additive="base">
                                        <p:cTn id="14" dur="12000" fill="hold"/>
                                        <p:tgtEl>
                                          <p:spTgt spid="30"/>
                                        </p:tgtEl>
                                        <p:attrNameLst>
                                          <p:attrName>ppt_x</p:attrName>
                                        </p:attrNameLst>
                                      </p:cBhvr>
                                      <p:tavLst>
                                        <p:tav tm="0">
                                          <p:val>
                                            <p:strVal val="1+#ppt_w/2"/>
                                          </p:val>
                                        </p:tav>
                                        <p:tav tm="100000">
                                          <p:val>
                                            <p:strVal val="#ppt_x"/>
                                          </p:val>
                                        </p:tav>
                                      </p:tavLst>
                                    </p:anim>
                                    <p:anim calcmode="lin" valueType="num">
                                      <p:cBhvr additive="base">
                                        <p:cTn id="15" dur="12000" fill="hold"/>
                                        <p:tgtEl>
                                          <p:spTgt spid="30"/>
                                        </p:tgtEl>
                                        <p:attrNameLst>
                                          <p:attrName>ppt_y</p:attrName>
                                        </p:attrNameLst>
                                      </p:cBhvr>
                                      <p:tavLst>
                                        <p:tav tm="0">
                                          <p:val>
                                            <p:strVal val="#ppt_y"/>
                                          </p:val>
                                        </p:tav>
                                        <p:tav tm="100000">
                                          <p:val>
                                            <p:strVal val="#ppt_y"/>
                                          </p:val>
                                        </p:tav>
                                      </p:tavLst>
                                    </p:anim>
                                  </p:childTnLst>
                                </p:cTn>
                              </p:par>
                              <p:par>
                                <p:cTn id="16" presetID="2" presetClass="entr" presetSubtype="2" decel="54000" fill="hold" nodeType="withEffect">
                                  <p:stCondLst>
                                    <p:cond delay="0"/>
                                  </p:stCondLst>
                                  <p:childTnLst>
                                    <p:set>
                                      <p:cBhvr>
                                        <p:cTn id="17" dur="1" fill="hold">
                                          <p:stCondLst>
                                            <p:cond delay="0"/>
                                          </p:stCondLst>
                                        </p:cTn>
                                        <p:tgtEl>
                                          <p:spTgt spid="29"/>
                                        </p:tgtEl>
                                        <p:attrNameLst>
                                          <p:attrName>style.visibility</p:attrName>
                                        </p:attrNameLst>
                                      </p:cBhvr>
                                      <p:to>
                                        <p:strVal val="visible"/>
                                      </p:to>
                                    </p:set>
                                    <p:anim calcmode="lin" valueType="num">
                                      <p:cBhvr additive="base">
                                        <p:cTn id="18" dur="9000" fill="hold"/>
                                        <p:tgtEl>
                                          <p:spTgt spid="29"/>
                                        </p:tgtEl>
                                        <p:attrNameLst>
                                          <p:attrName>ppt_x</p:attrName>
                                        </p:attrNameLst>
                                      </p:cBhvr>
                                      <p:tavLst>
                                        <p:tav tm="0">
                                          <p:val>
                                            <p:strVal val="1+#ppt_w/2"/>
                                          </p:val>
                                        </p:tav>
                                        <p:tav tm="100000">
                                          <p:val>
                                            <p:strVal val="#ppt_x"/>
                                          </p:val>
                                        </p:tav>
                                      </p:tavLst>
                                    </p:anim>
                                    <p:anim calcmode="lin" valueType="num">
                                      <p:cBhvr additive="base">
                                        <p:cTn id="19" dur="9000" fill="hold"/>
                                        <p:tgtEl>
                                          <p:spTgt spid="29"/>
                                        </p:tgtEl>
                                        <p:attrNameLst>
                                          <p:attrName>ppt_y</p:attrName>
                                        </p:attrNameLst>
                                      </p:cBhvr>
                                      <p:tavLst>
                                        <p:tav tm="0">
                                          <p:val>
                                            <p:strVal val="#ppt_y"/>
                                          </p:val>
                                        </p:tav>
                                        <p:tav tm="100000">
                                          <p:val>
                                            <p:strVal val="#ppt_y"/>
                                          </p:val>
                                        </p:tav>
                                      </p:tavLst>
                                    </p:anim>
                                  </p:childTnLst>
                                </p:cTn>
                              </p:par>
                              <p:par>
                                <p:cTn id="20" presetID="2" presetClass="entr" presetSubtype="2" decel="54000" fill="hold" nodeType="with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additive="base">
                                        <p:cTn id="22" dur="4000" fill="hold"/>
                                        <p:tgtEl>
                                          <p:spTgt spid="28"/>
                                        </p:tgtEl>
                                        <p:attrNameLst>
                                          <p:attrName>ppt_x</p:attrName>
                                        </p:attrNameLst>
                                      </p:cBhvr>
                                      <p:tavLst>
                                        <p:tav tm="0">
                                          <p:val>
                                            <p:strVal val="1+#ppt_w/2"/>
                                          </p:val>
                                        </p:tav>
                                        <p:tav tm="100000">
                                          <p:val>
                                            <p:strVal val="#ppt_x"/>
                                          </p:val>
                                        </p:tav>
                                      </p:tavLst>
                                    </p:anim>
                                    <p:anim calcmode="lin" valueType="num">
                                      <p:cBhvr additive="base">
                                        <p:cTn id="23" dur="4000" fill="hold"/>
                                        <p:tgtEl>
                                          <p:spTgt spid="28"/>
                                        </p:tgtEl>
                                        <p:attrNameLst>
                                          <p:attrName>ppt_y</p:attrName>
                                        </p:attrNameLst>
                                      </p:cBhvr>
                                      <p:tavLst>
                                        <p:tav tm="0">
                                          <p:val>
                                            <p:strVal val="#ppt_y"/>
                                          </p:val>
                                        </p:tav>
                                        <p:tav tm="100000">
                                          <p:val>
                                            <p:strVal val="#ppt_y"/>
                                          </p:val>
                                        </p:tav>
                                      </p:tavLst>
                                    </p:anim>
                                  </p:childTnLst>
                                </p:cTn>
                              </p:par>
                              <p:par>
                                <p:cTn id="24" presetID="10" presetClass="entr" presetSubtype="0" fill="hold" nodeType="withEffect">
                                  <p:stCondLst>
                                    <p:cond delay="100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par>
                                <p:cTn id="27" presetID="0" presetClass="path" presetSubtype="0" accel="50000" decel="50000" fill="hold" nodeType="withEffect">
                                  <p:stCondLst>
                                    <p:cond delay="1000"/>
                                  </p:stCondLst>
                                  <p:childTnLst>
                                    <p:animMotion origin="layout" path="M -0.18785 -0.19537 L -0.18785 -0.19537 L -0.17813 -0.18889 C -0.1757 -0.18735 -0.17292 -0.18735 -0.17084 -0.18457 L -0.16355 -0.17593 L -0.15626 -0.16728 L -0.15261 -0.16296 C -0.15087 -0.15864 -0.14983 -0.1537 -0.14775 -0.15 C -0.14688 -0.14846 -0.14601 -0.14722 -0.14532 -0.14568 C -0.14341 -0.14136 -0.14237 -0.13642 -0.14028 -0.13272 C -0.13959 -0.13117 -0.13872 -0.12994 -0.13785 -0.12839 C -0.1356 -0.12315 -0.13594 -0.1213 -0.13299 -0.11759 C -0.13073 -0.11451 -0.12813 -0.11173 -0.1257 -0.10895 C -0.12448 -0.10741 -0.1231 -0.10648 -0.12205 -0.10463 C -0.12119 -0.10309 -0.12049 -0.10123 -0.11962 -0.10031 C -0.11737 -0.09691 -0.11441 -0.09506 -0.11233 -0.09136 C -0.10782 -0.08333 -0.11077 -0.08827 -0.10261 -0.07839 C -0.10139 -0.07716 -0.10001 -0.07593 -0.09896 -0.07407 C -0.0981 -0.07284 -0.0974 -0.07099 -0.09653 -0.06975 C -0.09532 -0.06852 -0.09393 -0.06852 -0.09271 -0.06759 C -0.08941 -0.06142 -0.08855 -0.05957 -0.08299 -0.05463 C -0.08143 -0.05309 -0.07969 -0.05185 -0.07813 -0.05031 C -0.07153 -0.04352 -0.07761 -0.04784 -0.07084 -0.04383 C -0.06841 -0.04105 -0.06632 -0.03673 -0.06355 -0.03519 C -0.06112 -0.03364 -0.05869 -0.03179 -0.05626 -0.03086 C -0.05469 -0.03025 -0.04948 -0.02809 -0.04775 -0.02654 C -0.04636 -0.02531 -0.04532 -0.02315 -0.04393 -0.02222 C -0.04202 -0.02099 -0.03994 -0.02099 -0.03785 -0.02006 C -0.03664 -0.01944 -0.03542 -0.01852 -0.03421 -0.0179 C -0.03264 -0.01698 -0.03108 -0.01636 -0.02935 -0.01574 C -0.02223 -0.01265 -0.02188 -0.01327 -0.01355 -0.01142 C -0.01233 -0.01049 -0.01112 -0.00988 -0.0099 -0.00926 C -0.00816 -0.00833 -0.00643 -0.00802 -0.00504 -0.0071 C -0.00261 -0.00525 -0.00174 -0.00339 -9.16667E-06 -0.00031 L -9.16667E-06 -0.00031" pathEditMode="relative" ptsTypes="AAAAAAAAAAAAAAAAAAAAAAAAAAAAAAAAAAA">
                                      <p:cBhvr>
                                        <p:cTn id="28" dur="3250" fill="hold"/>
                                        <p:tgtEl>
                                          <p:spTgt spid="24"/>
                                        </p:tgtEl>
                                        <p:attrNameLst>
                                          <p:attrName>ppt_x</p:attrName>
                                          <p:attrName>ppt_y</p:attrName>
                                        </p:attrNameLst>
                                      </p:cBhvr>
                                    </p:animMotion>
                                  </p:childTnLst>
                                </p:cTn>
                              </p:par>
                              <p:par>
                                <p:cTn id="29" presetID="8" presetClass="emph" presetSubtype="0" fill="hold" nodeType="withEffect">
                                  <p:stCondLst>
                                    <p:cond delay="1000"/>
                                  </p:stCondLst>
                                  <p:childTnLst>
                                    <p:animRot by="21600000">
                                      <p:cBhvr>
                                        <p:cTn id="30" dur="3250" fill="hold"/>
                                        <p:tgtEl>
                                          <p:spTgt spid="24"/>
                                        </p:tgtEl>
                                        <p:attrNameLst>
                                          <p:attrName>r</p:attrName>
                                        </p:attrNameLst>
                                      </p:cBhvr>
                                    </p:animRot>
                                  </p:childTnLst>
                                </p:cTn>
                              </p:par>
                              <p:par>
                                <p:cTn id="31" presetID="10" presetClass="entr" presetSubtype="0" fill="hold" nodeType="withEffect">
                                  <p:stCondLst>
                                    <p:cond delay="1000"/>
                                  </p:stCondLst>
                                  <p:childTnLst>
                                    <p:set>
                                      <p:cBhvr>
                                        <p:cTn id="32" dur="1" fill="hold">
                                          <p:stCondLst>
                                            <p:cond delay="0"/>
                                          </p:stCondLst>
                                        </p:cTn>
                                        <p:tgtEl>
                                          <p:spTgt spid="13"/>
                                        </p:tgtEl>
                                        <p:attrNameLst>
                                          <p:attrName>style.visibility</p:attrName>
                                        </p:attrNameLst>
                                      </p:cBhvr>
                                      <p:to>
                                        <p:strVal val="visible"/>
                                      </p:to>
                                    </p:set>
                                    <p:animEffect transition="in" filter="fade">
                                      <p:cBhvr>
                                        <p:cTn id="33" dur="500"/>
                                        <p:tgtEl>
                                          <p:spTgt spid="13"/>
                                        </p:tgtEl>
                                      </p:cBhvr>
                                    </p:animEffect>
                                  </p:childTnLst>
                                </p:cTn>
                              </p:par>
                              <p:par>
                                <p:cTn id="34" presetID="0" presetClass="path" presetSubtype="0" accel="50000" decel="50000" fill="hold" nodeType="withEffect">
                                  <p:stCondLst>
                                    <p:cond delay="1000"/>
                                  </p:stCondLst>
                                  <p:childTnLst>
                                    <p:animMotion origin="layout" path="M 0.52187 0.01049 L 0.52187 0.01049 C 0.51371 0.00956 0.50555 0.00925 0.49739 0.00802 C 0.49131 0.0074 0.4934 0.00524 0.48767 0.00185 C 0.48576 0.00061 0.4835 0.00061 0.48159 -0.00031 C 0.47899 -0.00155 0.47673 -0.00371 0.4743 -0.00494 C 0.47222 -0.00587 0.47013 -0.00587 0.46805 -0.00679 C 0.46562 -0.00803 0.46336 -0.0105 0.46076 -0.01142 C 0.45885 -0.01204 0.45677 -0.01235 0.45468 -0.01358 C 0.45225 -0.01451 0.44999 -0.01698 0.44739 -0.0176 C 0.4434 -0.01914 0.43906 -0.01976 0.43524 -0.02223 C 0.43402 -0.02284 0.43281 -0.02377 0.43159 -0.02408 C 0.42795 -0.02531 0.4243 -0.02562 0.42065 -0.02624 C 0.41562 -0.02778 0.4059 -0.03056 0.4059 -0.03056 L 0.33159 -0.0284 C 0.32117 -0.02809 0.32413 -0.02624 0.31579 -0.02408 C 0.31163 -0.02315 0.30763 -0.02284 0.30347 -0.02223 C 0.28975 -0.01729 0.30677 -0.02284 0.28645 -0.0176 C 0.27951 -0.01605 0.28055 -0.01482 0.27308 -0.01358 C 0.26701 -0.01235 0.26093 -0.01204 0.25468 -0.01142 C 0.25225 -0.0105 0.24982 -0.00988 0.24739 -0.00896 C 0.24583 -0.00865 0.24427 -0.00741 0.24253 -0.00679 C 0.23402 -0.00525 0.22534 -0.00525 0.21701 -0.00278 C 0.20555 0.00061 0.21215 -0.00093 0.19739 0.00185 L -8.05556E-06 -0.00031 L -8.05556E-06 -0.00031" pathEditMode="relative" ptsTypes="AAAAAAAAAAAAAAAAAAAAAAAAAA">
                                      <p:cBhvr>
                                        <p:cTn id="35" dur="3000" fill="hold"/>
                                        <p:tgtEl>
                                          <p:spTgt spid="13"/>
                                        </p:tgtEl>
                                        <p:attrNameLst>
                                          <p:attrName>ppt_x</p:attrName>
                                          <p:attrName>ppt_y</p:attrName>
                                        </p:attrNameLst>
                                      </p:cBhvr>
                                    </p:animMotion>
                                  </p:childTnLst>
                                </p:cTn>
                              </p:par>
                              <p:par>
                                <p:cTn id="36" presetID="8" presetClass="emph" presetSubtype="0" fill="hold" nodeType="withEffect">
                                  <p:stCondLst>
                                    <p:cond delay="1000"/>
                                  </p:stCondLst>
                                  <p:childTnLst>
                                    <p:animRot by="21600000">
                                      <p:cBhvr>
                                        <p:cTn id="37" dur="3000" fill="hold"/>
                                        <p:tgtEl>
                                          <p:spTgt spid="13"/>
                                        </p:tgtEl>
                                        <p:attrNameLst>
                                          <p:attrName>r</p:attrName>
                                        </p:attrNameLst>
                                      </p:cBhvr>
                                    </p:animRot>
                                  </p:childTnLst>
                                </p:cTn>
                              </p:par>
                              <p:par>
                                <p:cTn id="38" presetID="10" presetClass="entr" presetSubtype="0" fill="hold" nodeType="withEffect">
                                  <p:stCondLst>
                                    <p:cond delay="100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500"/>
                                        <p:tgtEl>
                                          <p:spTgt spid="23"/>
                                        </p:tgtEl>
                                      </p:cBhvr>
                                    </p:animEffect>
                                  </p:childTnLst>
                                </p:cTn>
                              </p:par>
                              <p:par>
                                <p:cTn id="41" presetID="0" presetClass="path" presetSubtype="0" accel="50000" decel="50000" fill="hold" nodeType="withEffect">
                                  <p:stCondLst>
                                    <p:cond delay="1000"/>
                                  </p:stCondLst>
                                  <p:childTnLst>
                                    <p:animMotion origin="layout" path="M -0.15729 -0.63919 L -0.15729 -0.63919 C -0.15867 -0.61697 -0.15972 -0.61326 -0.15729 -0.58734 C -0.15659 -0.57931 -0.15381 -0.57746 -0.15121 -0.57222 C -0.15034 -0.57005 -0.14982 -0.56759 -0.14878 -0.56573 C -0.14808 -0.56419 -0.14704 -0.56296 -0.14635 -0.56141 C -0.14548 -0.55925 -0.14479 -0.55678 -0.14392 -0.55493 C -0.14322 -0.55308 -0.14218 -0.55215 -0.14149 -0.55061 C -0.14062 -0.54845 -0.1401 -0.54598 -0.13906 -0.54382 C -0.13715 -0.54012 -0.13506 -0.53672 -0.13298 -0.53302 C -0.13211 -0.53178 -0.13142 -0.52993 -0.13055 -0.5287 C -0.12326 -0.51913 -0.12742 -0.52438 -0.1184 -0.51357 C -0.11718 -0.51203 -0.11597 -0.51049 -0.11475 -0.50925 L -0.10989 -0.50493 C -0.10815 -0.50215 -0.10677 -0.49845 -0.10486 -0.49629 C -0.10364 -0.49475 -0.10242 -0.49351 -0.10121 -0.49197 C -0.09913 -0.48857 -0.09722 -0.48456 -0.09513 -0.48117 L -0.0927 -0.47685 L -0.09027 -0.47252 C -0.08992 -0.47036 -0.08975 -0.46789 -0.08906 -0.46604 C -0.08767 -0.46141 -0.08506 -0.45771 -0.0842 -0.45277 C -0.08385 -0.45061 -0.08367 -0.44845 -0.08298 -0.44629 C -0.08246 -0.44475 -0.08124 -0.44382 -0.08055 -0.44197 C -0.07968 -0.44012 -0.07881 -0.43796 -0.07812 -0.43549 C -0.0776 -0.43364 -0.0776 -0.43086 -0.0769 -0.42901 C -0.07552 -0.42561 -0.07343 -0.42345 -0.07204 -0.42036 C -0.07013 -0.41635 -0.06874 -0.41172 -0.06718 -0.4074 C -0.06631 -0.40524 -0.06527 -0.40308 -0.06475 -0.40092 C -0.06388 -0.39814 -0.06319 -0.39505 -0.06232 -0.39228 C -0.06163 -0.39043 -0.06058 -0.3895 -0.05989 -0.38796 C -0.0585 -0.38518 -0.05746 -0.38209 -0.05624 -0.37931 C -0.05312 -0.36296 -0.05729 -0.38302 -0.05242 -0.36635 C -0.04739 -0.34814 -0.0559 -0.37191 -0.04878 -0.35308 C -0.04496 -0.3324 -0.05121 -0.36481 -0.04513 -0.33796 C -0.04427 -0.33364 -0.04427 -0.3287 -0.0427 -0.32499 C -0.04201 -0.32283 -0.04097 -0.32098 -0.04027 -0.31851 C -0.03732 -0.30647 -0.03836 -0.30617 -0.03663 -0.29475 C -0.03628 -0.29259 -0.03576 -0.29043 -0.03541 -0.28826 C -0.03246 -0.26913 -0.03593 -0.28857 -0.03298 -0.27283 C -0.03263 -0.26728 -0.03211 -0.26141 -0.03177 -0.25555 C -0.03124 -0.24845 -0.03107 -0.24104 -0.03055 -0.23394 C -0.0302 -0.22962 -0.02968 -0.2253 -0.02933 -0.22098 C -0.02725 -0.19413 -0.02933 -0.20987 -0.0269 -0.19289 C -0.02638 -0.18333 -0.02569 -0.17005 -0.02447 -0.16018 C -0.02413 -0.15802 -0.02361 -0.15586 -0.02326 -0.1537 C -0.02291 -0.14845 -0.02135 -0.12283 -0.02083 -0.11697 C -0.02013 -0.10956 -0.01927 -0.10246 -0.0184 -0.09536 L -0.01597 -0.07345 C -0.0118 -0.05154 -0.01805 -0.08549 -0.01354 -0.05833 C -0.01267 -0.05401 -0.01163 -0.04968 -0.01111 -0.04536 C -0.01076 -0.0432 -0.00763 -0.01882 -0.00624 -0.01512 L -0.00381 -0.00864 C -0.00242 -0.00123 -0.0026 -0.00431 -0.0026 6.66667E-06 L 8.88889E-06 6.66667E-06" pathEditMode="relative" ptsTypes="AAAAAAAAAAAAAAAAAAAAAAAAAAAAAAAAAAAAAAAAAAAAAAAAAAAAAA">
                                      <p:cBhvr>
                                        <p:cTn id="42" dur="3000" fill="hold"/>
                                        <p:tgtEl>
                                          <p:spTgt spid="23"/>
                                        </p:tgtEl>
                                        <p:attrNameLst>
                                          <p:attrName>ppt_x</p:attrName>
                                          <p:attrName>ppt_y</p:attrName>
                                        </p:attrNameLst>
                                      </p:cBhvr>
                                    </p:animMotion>
                                  </p:childTnLst>
                                </p:cTn>
                              </p:par>
                              <p:par>
                                <p:cTn id="43" presetID="8" presetClass="emph" presetSubtype="0" fill="hold" nodeType="withEffect">
                                  <p:stCondLst>
                                    <p:cond delay="1000"/>
                                  </p:stCondLst>
                                  <p:childTnLst>
                                    <p:animRot by="21600000">
                                      <p:cBhvr>
                                        <p:cTn id="44" dur="3000" fill="hold"/>
                                        <p:tgtEl>
                                          <p:spTgt spid="23"/>
                                        </p:tgtEl>
                                        <p:attrNameLst>
                                          <p:attrName>r</p:attrName>
                                        </p:attrNameLst>
                                      </p:cBhvr>
                                    </p:animRot>
                                  </p:childTnLst>
                                </p:cTn>
                              </p:par>
                              <p:par>
                                <p:cTn id="45" presetID="10" presetClass="entr" presetSubtype="0" fill="hold" nodeType="withEffect">
                                  <p:stCondLst>
                                    <p:cond delay="100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par>
                                <p:cTn id="48" presetID="0" presetClass="path" presetSubtype="0" accel="50000" decel="50000" fill="hold" nodeType="withEffect">
                                  <p:stCondLst>
                                    <p:cond delay="1000"/>
                                  </p:stCondLst>
                                  <p:childTnLst>
                                    <p:animMotion origin="layout" path="M 0.32222 -0.01173 L 0.32222 -0.01173 C 0.31441 -0.01265 0.30659 -0.01296 0.29895 -0.01389 C 0.29722 -0.0142 0.29566 -0.01574 0.29409 -0.01636 C 0.2908 -0.01728 0.2875 -0.01759 0.28437 -0.01852 C 0.27882 -0.01975 0.27621 -0.02068 0.271 -0.02253 L 0.14409 -0.02068 C 0.14201 -0.02037 0.1401 -0.01914 0.13802 -0.01852 C 0.13645 -0.01759 0.13472 -0.01667 0.13316 -0.01636 C 0.13073 -0.01543 0.1283 -0.01512 0.12586 -0.01389 C 0.12465 -0.01358 0.12343 -0.01235 0.12222 -0.01173 C 0.11944 -0.0108 0.11649 -0.0108 0.11371 -0.00988 C 0.11041 -0.00864 0.10729 -0.00617 0.10382 -0.00556 C 0.10017 -0.00463 0.09652 -0.00401 0.09288 -0.00309 C 0.09045 -0.00278 0.08802 -0.00154 0.08559 -0.00093 C 0.07916 -1.23457E-07 0.07257 0.00031 0.06614 0.00123 C 0.00225 -0.00123 0.02465 -0.00093 -0.00087 -0.00093 L -0.00087 -0.00093" pathEditMode="relative" ptsTypes="AAAAAAAAAAAAAAAAAA">
                                      <p:cBhvr>
                                        <p:cTn id="49" dur="3000" fill="hold"/>
                                        <p:tgtEl>
                                          <p:spTgt spid="25"/>
                                        </p:tgtEl>
                                        <p:attrNameLst>
                                          <p:attrName>ppt_x</p:attrName>
                                          <p:attrName>ppt_y</p:attrName>
                                        </p:attrNameLst>
                                      </p:cBhvr>
                                    </p:animMotion>
                                  </p:childTnLst>
                                </p:cTn>
                              </p:par>
                              <p:par>
                                <p:cTn id="50" presetID="8" presetClass="emph" presetSubtype="0" fill="hold" nodeType="withEffect">
                                  <p:stCondLst>
                                    <p:cond delay="1000"/>
                                  </p:stCondLst>
                                  <p:childTnLst>
                                    <p:animRot by="21600000">
                                      <p:cBhvr>
                                        <p:cTn id="51" dur="3000" fill="hold"/>
                                        <p:tgtEl>
                                          <p:spTgt spid="25"/>
                                        </p:tgtEl>
                                        <p:attrNameLst>
                                          <p:attrName>r</p:attrName>
                                        </p:attrNameLst>
                                      </p:cBhvr>
                                    </p:animRot>
                                  </p:childTnLst>
                                </p:cTn>
                              </p:par>
                              <p:par>
                                <p:cTn id="52" presetID="49" presetClass="entr" presetSubtype="0" decel="100000" fill="hold" grpId="0" nodeType="withEffect">
                                  <p:stCondLst>
                                    <p:cond delay="2250"/>
                                  </p:stCondLst>
                                  <p:iterate type="lt">
                                    <p:tmPct val="10000"/>
                                  </p:iterate>
                                  <p:childTnLst>
                                    <p:set>
                                      <p:cBhvr>
                                        <p:cTn id="53" dur="1" fill="hold">
                                          <p:stCondLst>
                                            <p:cond delay="0"/>
                                          </p:stCondLst>
                                        </p:cTn>
                                        <p:tgtEl>
                                          <p:spTgt spid="31"/>
                                        </p:tgtEl>
                                        <p:attrNameLst>
                                          <p:attrName>style.visibility</p:attrName>
                                        </p:attrNameLst>
                                      </p:cBhvr>
                                      <p:to>
                                        <p:strVal val="visible"/>
                                      </p:to>
                                    </p:set>
                                    <p:anim calcmode="lin" valueType="num">
                                      <p:cBhvr>
                                        <p:cTn id="54" dur="1000" fill="hold"/>
                                        <p:tgtEl>
                                          <p:spTgt spid="31"/>
                                        </p:tgtEl>
                                        <p:attrNameLst>
                                          <p:attrName>ppt_w</p:attrName>
                                        </p:attrNameLst>
                                      </p:cBhvr>
                                      <p:tavLst>
                                        <p:tav tm="0">
                                          <p:val>
                                            <p:fltVal val="0"/>
                                          </p:val>
                                        </p:tav>
                                        <p:tav tm="100000">
                                          <p:val>
                                            <p:strVal val="#ppt_w"/>
                                          </p:val>
                                        </p:tav>
                                      </p:tavLst>
                                    </p:anim>
                                    <p:anim calcmode="lin" valueType="num">
                                      <p:cBhvr>
                                        <p:cTn id="55" dur="1000" fill="hold"/>
                                        <p:tgtEl>
                                          <p:spTgt spid="31"/>
                                        </p:tgtEl>
                                        <p:attrNameLst>
                                          <p:attrName>ppt_h</p:attrName>
                                        </p:attrNameLst>
                                      </p:cBhvr>
                                      <p:tavLst>
                                        <p:tav tm="0">
                                          <p:val>
                                            <p:fltVal val="0"/>
                                          </p:val>
                                        </p:tav>
                                        <p:tav tm="100000">
                                          <p:val>
                                            <p:strVal val="#ppt_h"/>
                                          </p:val>
                                        </p:tav>
                                      </p:tavLst>
                                    </p:anim>
                                    <p:anim calcmode="lin" valueType="num">
                                      <p:cBhvr>
                                        <p:cTn id="56" dur="1000" fill="hold"/>
                                        <p:tgtEl>
                                          <p:spTgt spid="31"/>
                                        </p:tgtEl>
                                        <p:attrNameLst>
                                          <p:attrName>style.rotation</p:attrName>
                                        </p:attrNameLst>
                                      </p:cBhvr>
                                      <p:tavLst>
                                        <p:tav tm="0">
                                          <p:val>
                                            <p:fltVal val="360"/>
                                          </p:val>
                                        </p:tav>
                                        <p:tav tm="100000">
                                          <p:val>
                                            <p:fltVal val="0"/>
                                          </p:val>
                                        </p:tav>
                                      </p:tavLst>
                                    </p:anim>
                                    <p:animEffect transition="in" filter="fade">
                                      <p:cBhvr>
                                        <p:cTn id="57" dur="1000"/>
                                        <p:tgtEl>
                                          <p:spTgt spid="31"/>
                                        </p:tgtEl>
                                      </p:cBhvr>
                                    </p:animEffect>
                                  </p:childTnLst>
                                </p:cTn>
                              </p:par>
                              <p:par>
                                <p:cTn id="58" presetID="53" presetClass="entr" presetSubtype="16" fill="hold" grpId="1" nodeType="withEffect">
                                  <p:stCondLst>
                                    <p:cond delay="2250"/>
                                  </p:stCondLst>
                                  <p:iterate type="lt">
                                    <p:tmPct val="10000"/>
                                  </p:iterate>
                                  <p:childTnLst>
                                    <p:set>
                                      <p:cBhvr>
                                        <p:cTn id="59" dur="1" fill="hold">
                                          <p:stCondLst>
                                            <p:cond delay="0"/>
                                          </p:stCondLst>
                                        </p:cTn>
                                        <p:tgtEl>
                                          <p:spTgt spid="31"/>
                                        </p:tgtEl>
                                        <p:attrNameLst>
                                          <p:attrName>style.visibility</p:attrName>
                                        </p:attrNameLst>
                                      </p:cBhvr>
                                      <p:to>
                                        <p:strVal val="visible"/>
                                      </p:to>
                                    </p:set>
                                    <p:anim calcmode="lin" valueType="num">
                                      <p:cBhvr>
                                        <p:cTn id="60" dur="750" fill="hold"/>
                                        <p:tgtEl>
                                          <p:spTgt spid="31"/>
                                        </p:tgtEl>
                                        <p:attrNameLst>
                                          <p:attrName>ppt_w</p:attrName>
                                        </p:attrNameLst>
                                      </p:cBhvr>
                                      <p:tavLst>
                                        <p:tav tm="0">
                                          <p:val>
                                            <p:fltVal val="0"/>
                                          </p:val>
                                        </p:tav>
                                        <p:tav tm="100000">
                                          <p:val>
                                            <p:strVal val="#ppt_w"/>
                                          </p:val>
                                        </p:tav>
                                      </p:tavLst>
                                    </p:anim>
                                    <p:anim calcmode="lin" valueType="num">
                                      <p:cBhvr>
                                        <p:cTn id="61" dur="750" fill="hold"/>
                                        <p:tgtEl>
                                          <p:spTgt spid="31"/>
                                        </p:tgtEl>
                                        <p:attrNameLst>
                                          <p:attrName>ppt_h</p:attrName>
                                        </p:attrNameLst>
                                      </p:cBhvr>
                                      <p:tavLst>
                                        <p:tav tm="0">
                                          <p:val>
                                            <p:fltVal val="0"/>
                                          </p:val>
                                        </p:tav>
                                        <p:tav tm="100000">
                                          <p:val>
                                            <p:strVal val="#ppt_h"/>
                                          </p:val>
                                        </p:tav>
                                      </p:tavLst>
                                    </p:anim>
                                    <p:animEffect transition="in" filter="fade">
                                      <p:cBhvr>
                                        <p:cTn id="62" dur="750"/>
                                        <p:tgtEl>
                                          <p:spTgt spid="31"/>
                                        </p:tgtEl>
                                      </p:cBhvr>
                                    </p:animEffect>
                                    <p:anim calcmode="lin" valueType="num">
                                      <p:cBhvr>
                                        <p:cTn id="63" dur="750" fill="hold"/>
                                        <p:tgtEl>
                                          <p:spTgt spid="31"/>
                                        </p:tgtEl>
                                        <p:attrNameLst>
                                          <p:attrName>ppt_x</p:attrName>
                                        </p:attrNameLst>
                                      </p:cBhvr>
                                      <p:tavLst>
                                        <p:tav tm="0">
                                          <p:val>
                                            <p:fltVal val="0.5"/>
                                          </p:val>
                                        </p:tav>
                                        <p:tav tm="100000">
                                          <p:val>
                                            <p:strVal val="#ppt_x"/>
                                          </p:val>
                                        </p:tav>
                                      </p:tavLst>
                                    </p:anim>
                                    <p:anim calcmode="lin" valueType="num">
                                      <p:cBhvr>
                                        <p:cTn id="64" dur="750" fill="hold"/>
                                        <p:tgtEl>
                                          <p:spTgt spid="31"/>
                                        </p:tgtEl>
                                        <p:attrNameLst>
                                          <p:attrName>ppt_y</p:attrName>
                                        </p:attrNameLst>
                                      </p:cBhvr>
                                      <p:tavLst>
                                        <p:tav tm="0">
                                          <p:val>
                                            <p:fltVal val="0.5"/>
                                          </p:val>
                                        </p:tav>
                                        <p:tav tm="100000">
                                          <p:val>
                                            <p:strVal val="#ppt_y"/>
                                          </p:val>
                                        </p:tav>
                                      </p:tavLst>
                                    </p:anim>
                                  </p:childTnLst>
                                </p:cTn>
                              </p:par>
                              <p:par>
                                <p:cTn id="65" presetID="14" presetClass="entr" presetSubtype="5" fill="hold" grpId="2" nodeType="withEffect">
                                  <p:stCondLst>
                                    <p:cond delay="2250"/>
                                  </p:stCondLst>
                                  <p:iterate type="lt">
                                    <p:tmPct val="10000"/>
                                  </p:iterate>
                                  <p:childTnLst>
                                    <p:set>
                                      <p:cBhvr>
                                        <p:cTn id="66" dur="1" fill="hold">
                                          <p:stCondLst>
                                            <p:cond delay="0"/>
                                          </p:stCondLst>
                                        </p:cTn>
                                        <p:tgtEl>
                                          <p:spTgt spid="31"/>
                                        </p:tgtEl>
                                        <p:attrNameLst>
                                          <p:attrName>style.visibility</p:attrName>
                                        </p:attrNameLst>
                                      </p:cBhvr>
                                      <p:to>
                                        <p:strVal val="visible"/>
                                      </p:to>
                                    </p:set>
                                    <p:animEffect transition="in" filter="randombar(vertical)">
                                      <p:cBhvr>
                                        <p:cTn id="67" dur="1500"/>
                                        <p:tgtEl>
                                          <p:spTgt spid="31"/>
                                        </p:tgtEl>
                                      </p:cBhvr>
                                    </p:animEffect>
                                  </p:childTnLst>
                                </p:cTn>
                              </p:par>
                              <p:par>
                                <p:cTn id="68" presetID="49" presetClass="entr" presetSubtype="0" decel="100000" fill="hold" grpId="0" nodeType="withEffect">
                                  <p:stCondLst>
                                    <p:cond delay="2250"/>
                                  </p:stCondLst>
                                  <p:iterate type="lt">
                                    <p:tmPct val="10000"/>
                                  </p:iterate>
                                  <p:childTnLst>
                                    <p:set>
                                      <p:cBhvr>
                                        <p:cTn id="69" dur="1" fill="hold">
                                          <p:stCondLst>
                                            <p:cond delay="0"/>
                                          </p:stCondLst>
                                        </p:cTn>
                                        <p:tgtEl>
                                          <p:spTgt spid="2"/>
                                        </p:tgtEl>
                                        <p:attrNameLst>
                                          <p:attrName>style.visibility</p:attrName>
                                        </p:attrNameLst>
                                      </p:cBhvr>
                                      <p:to>
                                        <p:strVal val="visible"/>
                                      </p:to>
                                    </p:set>
                                    <p:anim calcmode="lin" valueType="num">
                                      <p:cBhvr>
                                        <p:cTn id="70" dur="1000" fill="hold"/>
                                        <p:tgtEl>
                                          <p:spTgt spid="2"/>
                                        </p:tgtEl>
                                        <p:attrNameLst>
                                          <p:attrName>ppt_w</p:attrName>
                                        </p:attrNameLst>
                                      </p:cBhvr>
                                      <p:tavLst>
                                        <p:tav tm="0">
                                          <p:val>
                                            <p:fltVal val="0"/>
                                          </p:val>
                                        </p:tav>
                                        <p:tav tm="100000">
                                          <p:val>
                                            <p:strVal val="#ppt_w"/>
                                          </p:val>
                                        </p:tav>
                                      </p:tavLst>
                                    </p:anim>
                                    <p:anim calcmode="lin" valueType="num">
                                      <p:cBhvr>
                                        <p:cTn id="71" dur="1000" fill="hold"/>
                                        <p:tgtEl>
                                          <p:spTgt spid="2"/>
                                        </p:tgtEl>
                                        <p:attrNameLst>
                                          <p:attrName>ppt_h</p:attrName>
                                        </p:attrNameLst>
                                      </p:cBhvr>
                                      <p:tavLst>
                                        <p:tav tm="0">
                                          <p:val>
                                            <p:fltVal val="0"/>
                                          </p:val>
                                        </p:tav>
                                        <p:tav tm="100000">
                                          <p:val>
                                            <p:strVal val="#ppt_h"/>
                                          </p:val>
                                        </p:tav>
                                      </p:tavLst>
                                    </p:anim>
                                    <p:anim calcmode="lin" valueType="num">
                                      <p:cBhvr>
                                        <p:cTn id="72" dur="1000" fill="hold"/>
                                        <p:tgtEl>
                                          <p:spTgt spid="2"/>
                                        </p:tgtEl>
                                        <p:attrNameLst>
                                          <p:attrName>style.rotation</p:attrName>
                                        </p:attrNameLst>
                                      </p:cBhvr>
                                      <p:tavLst>
                                        <p:tav tm="0">
                                          <p:val>
                                            <p:fltVal val="360"/>
                                          </p:val>
                                        </p:tav>
                                        <p:tav tm="100000">
                                          <p:val>
                                            <p:fltVal val="0"/>
                                          </p:val>
                                        </p:tav>
                                      </p:tavLst>
                                    </p:anim>
                                    <p:animEffect transition="in" filter="fade">
                                      <p:cBhvr>
                                        <p:cTn id="73" dur="1000"/>
                                        <p:tgtEl>
                                          <p:spTgt spid="2"/>
                                        </p:tgtEl>
                                      </p:cBhvr>
                                    </p:animEffect>
                                  </p:childTnLst>
                                </p:cTn>
                              </p:par>
                              <p:par>
                                <p:cTn id="74" presetID="53" presetClass="entr" presetSubtype="16" fill="hold" grpId="1" nodeType="withEffect">
                                  <p:stCondLst>
                                    <p:cond delay="2250"/>
                                  </p:stCondLst>
                                  <p:iterate type="lt">
                                    <p:tmPct val="10000"/>
                                  </p:iterate>
                                  <p:childTnLst>
                                    <p:set>
                                      <p:cBhvr>
                                        <p:cTn id="75" dur="1" fill="hold">
                                          <p:stCondLst>
                                            <p:cond delay="0"/>
                                          </p:stCondLst>
                                        </p:cTn>
                                        <p:tgtEl>
                                          <p:spTgt spid="2"/>
                                        </p:tgtEl>
                                        <p:attrNameLst>
                                          <p:attrName>style.visibility</p:attrName>
                                        </p:attrNameLst>
                                      </p:cBhvr>
                                      <p:to>
                                        <p:strVal val="visible"/>
                                      </p:to>
                                    </p:set>
                                    <p:anim calcmode="lin" valueType="num">
                                      <p:cBhvr>
                                        <p:cTn id="76" dur="750" fill="hold"/>
                                        <p:tgtEl>
                                          <p:spTgt spid="2"/>
                                        </p:tgtEl>
                                        <p:attrNameLst>
                                          <p:attrName>ppt_w</p:attrName>
                                        </p:attrNameLst>
                                      </p:cBhvr>
                                      <p:tavLst>
                                        <p:tav tm="0">
                                          <p:val>
                                            <p:fltVal val="0"/>
                                          </p:val>
                                        </p:tav>
                                        <p:tav tm="100000">
                                          <p:val>
                                            <p:strVal val="#ppt_w"/>
                                          </p:val>
                                        </p:tav>
                                      </p:tavLst>
                                    </p:anim>
                                    <p:anim calcmode="lin" valueType="num">
                                      <p:cBhvr>
                                        <p:cTn id="77" dur="750" fill="hold"/>
                                        <p:tgtEl>
                                          <p:spTgt spid="2"/>
                                        </p:tgtEl>
                                        <p:attrNameLst>
                                          <p:attrName>ppt_h</p:attrName>
                                        </p:attrNameLst>
                                      </p:cBhvr>
                                      <p:tavLst>
                                        <p:tav tm="0">
                                          <p:val>
                                            <p:fltVal val="0"/>
                                          </p:val>
                                        </p:tav>
                                        <p:tav tm="100000">
                                          <p:val>
                                            <p:strVal val="#ppt_h"/>
                                          </p:val>
                                        </p:tav>
                                      </p:tavLst>
                                    </p:anim>
                                    <p:animEffect transition="in" filter="fade">
                                      <p:cBhvr>
                                        <p:cTn id="78" dur="750"/>
                                        <p:tgtEl>
                                          <p:spTgt spid="2"/>
                                        </p:tgtEl>
                                      </p:cBhvr>
                                    </p:animEffect>
                                    <p:anim calcmode="lin" valueType="num">
                                      <p:cBhvr>
                                        <p:cTn id="79" dur="750" fill="hold"/>
                                        <p:tgtEl>
                                          <p:spTgt spid="2"/>
                                        </p:tgtEl>
                                        <p:attrNameLst>
                                          <p:attrName>ppt_x</p:attrName>
                                        </p:attrNameLst>
                                      </p:cBhvr>
                                      <p:tavLst>
                                        <p:tav tm="0">
                                          <p:val>
                                            <p:fltVal val="0.5"/>
                                          </p:val>
                                        </p:tav>
                                        <p:tav tm="100000">
                                          <p:val>
                                            <p:strVal val="#ppt_x"/>
                                          </p:val>
                                        </p:tav>
                                      </p:tavLst>
                                    </p:anim>
                                    <p:anim calcmode="lin" valueType="num">
                                      <p:cBhvr>
                                        <p:cTn id="80" dur="750" fill="hold"/>
                                        <p:tgtEl>
                                          <p:spTgt spid="2"/>
                                        </p:tgtEl>
                                        <p:attrNameLst>
                                          <p:attrName>ppt_y</p:attrName>
                                        </p:attrNameLst>
                                      </p:cBhvr>
                                      <p:tavLst>
                                        <p:tav tm="0">
                                          <p:val>
                                            <p:fltVal val="0.5"/>
                                          </p:val>
                                        </p:tav>
                                        <p:tav tm="100000">
                                          <p:val>
                                            <p:strVal val="#ppt_y"/>
                                          </p:val>
                                        </p:tav>
                                      </p:tavLst>
                                    </p:anim>
                                  </p:childTnLst>
                                </p:cTn>
                              </p:par>
                              <p:par>
                                <p:cTn id="81" presetID="14" presetClass="entr" presetSubtype="5" fill="hold" grpId="2" nodeType="withEffect">
                                  <p:stCondLst>
                                    <p:cond delay="2250"/>
                                  </p:stCondLst>
                                  <p:iterate type="lt">
                                    <p:tmPct val="10000"/>
                                  </p:iterate>
                                  <p:childTnLst>
                                    <p:set>
                                      <p:cBhvr>
                                        <p:cTn id="82" dur="1" fill="hold">
                                          <p:stCondLst>
                                            <p:cond delay="0"/>
                                          </p:stCondLst>
                                        </p:cTn>
                                        <p:tgtEl>
                                          <p:spTgt spid="2"/>
                                        </p:tgtEl>
                                        <p:attrNameLst>
                                          <p:attrName>style.visibility</p:attrName>
                                        </p:attrNameLst>
                                      </p:cBhvr>
                                      <p:to>
                                        <p:strVal val="visible"/>
                                      </p:to>
                                    </p:set>
                                    <p:animEffect transition="in" filter="randombar(vertical)">
                                      <p:cBhvr>
                                        <p:cTn id="83"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1" grpId="1"/>
      <p:bldP spid="31" grpId="2"/>
      <p:bldP spid="2" grpId="0"/>
      <p:bldP spid="2" grpId="1"/>
      <p:bldP spid="2"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4065105" y="138422"/>
            <a:ext cx="3230218" cy="523220"/>
          </a:xfrm>
          <a:prstGeom prst="rect">
            <a:avLst/>
          </a:prstGeom>
          <a:solidFill>
            <a:schemeClr val="accent2"/>
          </a:solidFill>
        </p:spPr>
        <p:txBody>
          <a:bodyPr wrap="square" rtlCol="0">
            <a:spAutoFit/>
          </a:bodyPr>
          <a:lstStyle/>
          <a:p>
            <a:r>
              <a:rPr lang="en-US" altLang="zh-CN" sz="2800" b="1" u="sng" dirty="0">
                <a:solidFill>
                  <a:schemeClr val="bg1"/>
                </a:solidFill>
                <a:latin typeface="Bell MT" panose="02020503060305020303" pitchFamily="18" charset="0"/>
              </a:rPr>
              <a:t>Read for language </a:t>
            </a:r>
            <a:endParaRPr lang="zh-CN" altLang="en-US" sz="2800" b="1" u="sng" dirty="0">
              <a:solidFill>
                <a:schemeClr val="bg1"/>
              </a:solidFill>
              <a:latin typeface="Bell MT" panose="02020503060305020303" pitchFamily="18" charset="0"/>
            </a:endParaRPr>
          </a:p>
        </p:txBody>
      </p:sp>
      <p:sp>
        <p:nvSpPr>
          <p:cNvPr id="4" name="文本框 3"/>
          <p:cNvSpPr txBox="1"/>
          <p:nvPr/>
        </p:nvSpPr>
        <p:spPr>
          <a:xfrm>
            <a:off x="159027" y="964095"/>
            <a:ext cx="12036287" cy="523220"/>
          </a:xfrm>
          <a:prstGeom prst="rect">
            <a:avLst/>
          </a:prstGeom>
          <a:noFill/>
        </p:spPr>
        <p:txBody>
          <a:bodyPr wrap="square" rtlCol="0">
            <a:spAutoFit/>
          </a:bodyPr>
          <a:lstStyle/>
          <a:p>
            <a:endParaRPr lang="zh-CN" altLang="en-US" sz="2800" b="1" dirty="0">
              <a:solidFill>
                <a:srgbClr val="002060"/>
              </a:solidFill>
              <a:latin typeface="Bell MT" panose="02020503060305020303" pitchFamily="18" charset="0"/>
            </a:endParaRPr>
          </a:p>
        </p:txBody>
      </p:sp>
      <p:sp>
        <p:nvSpPr>
          <p:cNvPr id="5" name="文本框 4"/>
          <p:cNvSpPr txBox="1"/>
          <p:nvPr/>
        </p:nvSpPr>
        <p:spPr>
          <a:xfrm>
            <a:off x="79515" y="559058"/>
            <a:ext cx="5168348" cy="6555641"/>
          </a:xfrm>
          <a:prstGeom prst="rect">
            <a:avLst/>
          </a:prstGeom>
          <a:noFill/>
        </p:spPr>
        <p:txBody>
          <a:bodyPr wrap="square" rtlCol="0">
            <a:spAutoFit/>
          </a:bodyPr>
          <a:lstStyle/>
          <a:p>
            <a:r>
              <a:rPr lang="en-US" altLang="zh-CN" sz="2800" b="1" dirty="0">
                <a:solidFill>
                  <a:srgbClr val="002060"/>
                </a:solidFill>
                <a:latin typeface="宋体" panose="02010600030101010101" pitchFamily="2" charset="-122"/>
                <a:ea typeface="宋体" panose="02010600030101010101" pitchFamily="2" charset="-122"/>
              </a:rPr>
              <a:t>1.</a:t>
            </a:r>
            <a:r>
              <a:rPr lang="zh-CN" altLang="en-US" sz="2800" b="1" dirty="0">
                <a:solidFill>
                  <a:srgbClr val="002060"/>
                </a:solidFill>
                <a:latin typeface="宋体" panose="02010600030101010101" pitchFamily="2" charset="-122"/>
                <a:ea typeface="宋体" panose="02010600030101010101" pitchFamily="2" charset="-122"/>
              </a:rPr>
              <a:t>指望别人解决他们的问题</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2.</a:t>
            </a:r>
            <a:r>
              <a:rPr lang="zh-CN" altLang="en-US" sz="2800" b="1" dirty="0">
                <a:solidFill>
                  <a:srgbClr val="002060"/>
                </a:solidFill>
                <a:latin typeface="宋体" panose="02010600030101010101" pitchFamily="2" charset="-122"/>
                <a:ea typeface="宋体" panose="02010600030101010101" pitchFamily="2" charset="-122"/>
              </a:rPr>
              <a:t>乔装打扮</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3. </a:t>
            </a:r>
            <a:r>
              <a:rPr lang="zh-CN" altLang="en-US" sz="2800" b="1" dirty="0">
                <a:solidFill>
                  <a:srgbClr val="002060"/>
                </a:solidFill>
                <a:latin typeface="宋体" panose="02010600030101010101" pitchFamily="2" charset="-122"/>
                <a:ea typeface="宋体" panose="02010600030101010101" pitchFamily="2" charset="-122"/>
              </a:rPr>
              <a:t>撞上石头</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4. </a:t>
            </a:r>
            <a:r>
              <a:rPr lang="zh-CN" altLang="en-US" sz="2800" b="1" dirty="0">
                <a:solidFill>
                  <a:srgbClr val="002060"/>
                </a:solidFill>
                <a:latin typeface="宋体" panose="02010600030101010101" pitchFamily="2" charset="-122"/>
                <a:ea typeface="宋体" panose="02010600030101010101" pitchFamily="2" charset="-122"/>
              </a:rPr>
              <a:t>从地上爬起来</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5. </a:t>
            </a:r>
            <a:r>
              <a:rPr lang="zh-CN" altLang="en-US" sz="2800" b="1" dirty="0">
                <a:solidFill>
                  <a:srgbClr val="002060"/>
                </a:solidFill>
                <a:latin typeface="宋体" panose="02010600030101010101" pitchFamily="2" charset="-122"/>
                <a:ea typeface="宋体" panose="02010600030101010101" pitchFamily="2" charset="-122"/>
              </a:rPr>
              <a:t>被石头绊倒</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6.</a:t>
            </a:r>
            <a:r>
              <a:rPr lang="zh-CN" altLang="en-US" sz="2800" b="1" dirty="0">
                <a:solidFill>
                  <a:srgbClr val="002060"/>
                </a:solidFill>
                <a:latin typeface="宋体" panose="02010600030101010101" pitchFamily="2" charset="-122"/>
                <a:ea typeface="宋体" panose="02010600030101010101" pitchFamily="2" charset="-122"/>
              </a:rPr>
              <a:t>一瘸一拐的走来</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7.</a:t>
            </a:r>
            <a:r>
              <a:rPr lang="zh-CN" altLang="en-US" sz="2800" b="1" dirty="0">
                <a:solidFill>
                  <a:srgbClr val="002060"/>
                </a:solidFill>
                <a:latin typeface="宋体" panose="02010600030101010101" pitchFamily="2" charset="-122"/>
                <a:ea typeface="宋体" panose="02010600030101010101" pitchFamily="2" charset="-122"/>
              </a:rPr>
              <a:t>含着眼泪</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8.</a:t>
            </a:r>
            <a:r>
              <a:rPr lang="zh-CN" altLang="en-US" sz="2800" b="1" dirty="0">
                <a:solidFill>
                  <a:srgbClr val="002060"/>
                </a:solidFill>
                <a:latin typeface="宋体" panose="02010600030101010101" pitchFamily="2" charset="-122"/>
                <a:ea typeface="宋体" panose="02010600030101010101" pitchFamily="2" charset="-122"/>
              </a:rPr>
              <a:t>尝试着做</a:t>
            </a:r>
            <a:r>
              <a:rPr lang="en-US" altLang="zh-CN" sz="2800" b="1" dirty="0">
                <a:solidFill>
                  <a:srgbClr val="002060"/>
                </a:solidFill>
                <a:latin typeface="宋体" panose="02010600030101010101" pitchFamily="2" charset="-122"/>
                <a:ea typeface="宋体" panose="02010600030101010101" pitchFamily="2" charset="-122"/>
              </a:rPr>
              <a:t>…</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9.</a:t>
            </a:r>
            <a:r>
              <a:rPr lang="zh-CN" altLang="en-US" sz="2800" b="1" dirty="0">
                <a:solidFill>
                  <a:srgbClr val="002060"/>
                </a:solidFill>
                <a:latin typeface="宋体" panose="02010600030101010101" pitchFamily="2" charset="-122"/>
                <a:ea typeface="宋体" panose="02010600030101010101" pitchFamily="2" charset="-122"/>
              </a:rPr>
              <a:t>陷入绝望</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10.</a:t>
            </a:r>
            <a:r>
              <a:rPr lang="zh-CN" altLang="en-US" sz="2800" b="1" dirty="0">
                <a:solidFill>
                  <a:srgbClr val="002060"/>
                </a:solidFill>
                <a:latin typeface="宋体" panose="02010600030101010101" pitchFamily="2" charset="-122"/>
                <a:ea typeface="宋体" panose="02010600030101010101" pitchFamily="2" charset="-122"/>
              </a:rPr>
              <a:t>让邻居免遭不测</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11.</a:t>
            </a:r>
            <a:r>
              <a:rPr lang="zh-CN" altLang="en-US" sz="2800" b="1" dirty="0">
                <a:solidFill>
                  <a:srgbClr val="002060"/>
                </a:solidFill>
                <a:latin typeface="宋体" panose="02010600030101010101" pitchFamily="2" charset="-122"/>
                <a:ea typeface="宋体" panose="02010600030101010101" pitchFamily="2" charset="-122"/>
              </a:rPr>
              <a:t>从路上挪开它</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12.</a:t>
            </a:r>
            <a:r>
              <a:rPr lang="zh-CN" altLang="en-US" sz="2800" b="1" dirty="0">
                <a:solidFill>
                  <a:srgbClr val="002060"/>
                </a:solidFill>
                <a:latin typeface="宋体" panose="02010600030101010101" pitchFamily="2" charset="-122"/>
                <a:ea typeface="宋体" panose="02010600030101010101" pitchFamily="2" charset="-122"/>
              </a:rPr>
              <a:t>使出全身力气</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13.</a:t>
            </a:r>
            <a:r>
              <a:rPr lang="zh-CN" altLang="en-US" sz="2800" b="1" dirty="0">
                <a:solidFill>
                  <a:srgbClr val="002060"/>
                </a:solidFill>
                <a:latin typeface="宋体" panose="02010600030101010101" pitchFamily="2" charset="-122"/>
                <a:ea typeface="宋体" panose="02010600030101010101" pitchFamily="2" charset="-122"/>
              </a:rPr>
              <a:t>费了好大一番功夫</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14.</a:t>
            </a:r>
            <a:r>
              <a:rPr lang="zh-CN" altLang="en-US" sz="2800" b="1" dirty="0">
                <a:solidFill>
                  <a:srgbClr val="002060"/>
                </a:solidFill>
                <a:latin typeface="宋体" panose="02010600030101010101" pitchFamily="2" charset="-122"/>
                <a:ea typeface="宋体" panose="02010600030101010101" pitchFamily="2" charset="-122"/>
              </a:rPr>
              <a:t>从树后面走出来</a:t>
            </a:r>
            <a:endParaRPr lang="en-US" altLang="zh-CN" sz="2800" b="1" dirty="0">
              <a:solidFill>
                <a:srgbClr val="002060"/>
              </a:solidFill>
              <a:latin typeface="宋体" panose="02010600030101010101" pitchFamily="2" charset="-122"/>
              <a:ea typeface="宋体" panose="02010600030101010101" pitchFamily="2" charset="-122"/>
            </a:endParaRPr>
          </a:p>
          <a:p>
            <a:r>
              <a:rPr lang="en-US" altLang="zh-CN" sz="2800" b="1" dirty="0">
                <a:solidFill>
                  <a:srgbClr val="002060"/>
                </a:solidFill>
                <a:latin typeface="宋体" panose="02010600030101010101" pitchFamily="2" charset="-122"/>
                <a:ea typeface="宋体" panose="02010600030101010101" pitchFamily="2" charset="-122"/>
              </a:rPr>
              <a:t> </a:t>
            </a:r>
            <a:endParaRPr lang="zh-CN" altLang="en-US" sz="2800" b="1" dirty="0">
              <a:solidFill>
                <a:srgbClr val="002060"/>
              </a:solidFill>
              <a:latin typeface="宋体" panose="02010600030101010101" pitchFamily="2" charset="-122"/>
              <a:ea typeface="宋体" panose="02010600030101010101" pitchFamily="2" charset="-122"/>
            </a:endParaRPr>
          </a:p>
        </p:txBody>
      </p:sp>
      <p:sp>
        <p:nvSpPr>
          <p:cNvPr id="6" name="文本框 5"/>
          <p:cNvSpPr txBox="1"/>
          <p:nvPr/>
        </p:nvSpPr>
        <p:spPr>
          <a:xfrm>
            <a:off x="5327375" y="661642"/>
            <a:ext cx="6728790" cy="6124754"/>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ea typeface="宋体" panose="02010600030101010101" pitchFamily="2" charset="-122"/>
              </a:rPr>
              <a:t>1.expect others to solve their problems</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2. disguise oneself </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3. crash into the stone</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4. pick oneself up </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5. trip over the stone</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6. limp away</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7. in tears </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8. make an attempt to do </a:t>
            </a:r>
            <a:r>
              <a:rPr lang="en-US" altLang="zh-CN" sz="2800" b="1" dirty="0" err="1">
                <a:solidFill>
                  <a:srgbClr val="FF0000"/>
                </a:solidFill>
                <a:latin typeface="Bell MT" panose="02020503060305020303" pitchFamily="18" charset="0"/>
                <a:ea typeface="宋体" panose="02010600030101010101" pitchFamily="2" charset="-122"/>
              </a:rPr>
              <a:t>sth</a:t>
            </a:r>
            <a:r>
              <a:rPr lang="en-US" altLang="zh-CN" sz="2800" b="1" dirty="0">
                <a:solidFill>
                  <a:srgbClr val="FF0000"/>
                </a:solidFill>
                <a:latin typeface="Bell MT" panose="02020503060305020303" pitchFamily="18" charset="0"/>
                <a:ea typeface="宋体" panose="02010600030101010101" pitchFamily="2" charset="-122"/>
              </a:rPr>
              <a:t>.</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9. in despair </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10. keep their neighbors from harm</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11. move it out of the way/road</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12. with all one’s might</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13. after a great deal of effort</a:t>
            </a:r>
            <a:endParaRPr lang="en-US" altLang="zh-CN" sz="2800" b="1" dirty="0">
              <a:solidFill>
                <a:srgbClr val="FF0000"/>
              </a:solidFill>
              <a:latin typeface="Bell MT" panose="02020503060305020303" pitchFamily="18" charset="0"/>
              <a:ea typeface="宋体" panose="02010600030101010101" pitchFamily="2" charset="-122"/>
            </a:endParaRPr>
          </a:p>
          <a:p>
            <a:r>
              <a:rPr lang="en-US" altLang="zh-CN" sz="2800" b="1" dirty="0">
                <a:solidFill>
                  <a:srgbClr val="FF0000"/>
                </a:solidFill>
                <a:latin typeface="Bell MT" panose="02020503060305020303" pitchFamily="18" charset="0"/>
                <a:ea typeface="宋体" panose="02010600030101010101" pitchFamily="2" charset="-122"/>
              </a:rPr>
              <a:t>14. step out from behind the tree</a:t>
            </a:r>
            <a:endParaRPr lang="zh-CN" altLang="en-US" sz="2800" b="1" dirty="0">
              <a:solidFill>
                <a:srgbClr val="FF0000"/>
              </a:solidFill>
              <a:latin typeface="Bell MT" panose="02020503060305020303"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calcmode="lin" valueType="num">
                                      <p:cBhvr additive="base">
                                        <p:cTn id="25"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calcmode="lin" valueType="num">
                                      <p:cBhvr additive="base">
                                        <p:cTn id="31"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calcmode="lin" valueType="num">
                                      <p:cBhvr additive="base">
                                        <p:cTn id="37"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6" end="6"/>
                                            </p:txEl>
                                          </p:spTgt>
                                        </p:tgtEl>
                                        <p:attrNameLst>
                                          <p:attrName>style.visibility</p:attrName>
                                        </p:attrNameLst>
                                      </p:cBhvr>
                                      <p:to>
                                        <p:strVal val="visible"/>
                                      </p:to>
                                    </p:set>
                                    <p:anim calcmode="lin" valueType="num">
                                      <p:cBhvr additive="base">
                                        <p:cTn id="43"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anim calcmode="lin" valueType="num">
                                      <p:cBhvr additive="base">
                                        <p:cTn id="4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xEl>
                                              <p:pRg st="8" end="8"/>
                                            </p:txEl>
                                          </p:spTgt>
                                        </p:tgtEl>
                                        <p:attrNameLst>
                                          <p:attrName>style.visibility</p:attrName>
                                        </p:attrNameLst>
                                      </p:cBhvr>
                                      <p:to>
                                        <p:strVal val="visible"/>
                                      </p:to>
                                    </p:set>
                                    <p:anim calcmode="lin" valueType="num">
                                      <p:cBhvr additive="base">
                                        <p:cTn id="5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
                                            <p:txEl>
                                              <p:pRg st="9" end="9"/>
                                            </p:txEl>
                                          </p:spTgt>
                                        </p:tgtEl>
                                        <p:attrNameLst>
                                          <p:attrName>style.visibility</p:attrName>
                                        </p:attrNameLst>
                                      </p:cBhvr>
                                      <p:to>
                                        <p:strVal val="visible"/>
                                      </p:to>
                                    </p:set>
                                    <p:anim calcmode="lin" valueType="num">
                                      <p:cBhvr additive="base">
                                        <p:cTn id="6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6">
                                            <p:txEl>
                                              <p:pRg st="10" end="10"/>
                                            </p:txEl>
                                          </p:spTgt>
                                        </p:tgtEl>
                                        <p:attrNameLst>
                                          <p:attrName>style.visibility</p:attrName>
                                        </p:attrNameLst>
                                      </p:cBhvr>
                                      <p:to>
                                        <p:strVal val="visible"/>
                                      </p:to>
                                    </p:set>
                                    <p:anim calcmode="lin" valueType="num">
                                      <p:cBhvr additive="base">
                                        <p:cTn id="67"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
                                            <p:txEl>
                                              <p:pRg st="11" end="11"/>
                                            </p:txEl>
                                          </p:spTgt>
                                        </p:tgtEl>
                                        <p:attrNameLst>
                                          <p:attrName>style.visibility</p:attrName>
                                        </p:attrNameLst>
                                      </p:cBhvr>
                                      <p:to>
                                        <p:strVal val="visible"/>
                                      </p:to>
                                    </p:set>
                                    <p:anim calcmode="lin" valueType="num">
                                      <p:cBhvr additive="base">
                                        <p:cTn id="73"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6">
                                            <p:txEl>
                                              <p:pRg st="12" end="12"/>
                                            </p:txEl>
                                          </p:spTgt>
                                        </p:tgtEl>
                                        <p:attrNameLst>
                                          <p:attrName>style.visibility</p:attrName>
                                        </p:attrNameLst>
                                      </p:cBhvr>
                                      <p:to>
                                        <p:strVal val="visible"/>
                                      </p:to>
                                    </p:set>
                                    <p:anim calcmode="lin" valueType="num">
                                      <p:cBhvr additive="base">
                                        <p:cTn id="79"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6">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6">
                                            <p:txEl>
                                              <p:pRg st="13" end="13"/>
                                            </p:txEl>
                                          </p:spTgt>
                                        </p:tgtEl>
                                        <p:attrNameLst>
                                          <p:attrName>style.visibility</p:attrName>
                                        </p:attrNameLst>
                                      </p:cBhvr>
                                      <p:to>
                                        <p:strVal val="visible"/>
                                      </p:to>
                                    </p:set>
                                    <p:anim calcmode="lin" valueType="num">
                                      <p:cBhvr additive="base">
                                        <p:cTn id="85" dur="500" fill="hold"/>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6">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27991" y="258417"/>
            <a:ext cx="11767931"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1. He ________ into the stone, _________ (spill) the milk everywhere. </a:t>
            </a:r>
            <a:endParaRPr lang="zh-CN" altLang="en-US" sz="3200" b="1" dirty="0">
              <a:solidFill>
                <a:srgbClr val="002060"/>
              </a:solidFill>
              <a:latin typeface="Bell MT" panose="02020503060305020303" pitchFamily="18" charset="0"/>
            </a:endParaRPr>
          </a:p>
        </p:txBody>
      </p:sp>
      <p:sp>
        <p:nvSpPr>
          <p:cNvPr id="3" name="文本框 2"/>
          <p:cNvSpPr txBox="1"/>
          <p:nvPr/>
        </p:nvSpPr>
        <p:spPr>
          <a:xfrm>
            <a:off x="1540564" y="273806"/>
            <a:ext cx="1570383"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crashed</a:t>
            </a:r>
            <a:endParaRPr lang="zh-CN" altLang="en-US" sz="2800" b="1" dirty="0">
              <a:solidFill>
                <a:srgbClr val="FF0000"/>
              </a:solidFill>
              <a:latin typeface="Bell MT" panose="02020503060305020303" pitchFamily="18" charset="0"/>
            </a:endParaRPr>
          </a:p>
        </p:txBody>
      </p:sp>
      <p:sp>
        <p:nvSpPr>
          <p:cNvPr id="4" name="文本框 3"/>
          <p:cNvSpPr txBox="1"/>
          <p:nvPr/>
        </p:nvSpPr>
        <p:spPr>
          <a:xfrm>
            <a:off x="6211956" y="258067"/>
            <a:ext cx="1570383"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spilling</a:t>
            </a:r>
            <a:endParaRPr lang="zh-CN" altLang="en-US" sz="2800" b="1" dirty="0">
              <a:solidFill>
                <a:srgbClr val="FF0000"/>
              </a:solidFill>
              <a:latin typeface="Bell MT" panose="02020503060305020303" pitchFamily="18" charset="0"/>
            </a:endParaRPr>
          </a:p>
        </p:txBody>
      </p:sp>
      <p:sp>
        <p:nvSpPr>
          <p:cNvPr id="5" name="线形标注 1 4"/>
          <p:cNvSpPr/>
          <p:nvPr/>
        </p:nvSpPr>
        <p:spPr>
          <a:xfrm>
            <a:off x="7742582" y="878435"/>
            <a:ext cx="3707296" cy="914400"/>
          </a:xfrm>
          <a:prstGeom prst="borderCallout1">
            <a:avLst>
              <a:gd name="adj1" fmla="val 18750"/>
              <a:gd name="adj2" fmla="val -8333"/>
              <a:gd name="adj3" fmla="val -20109"/>
              <a:gd name="adj4" fmla="val -26639"/>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800" b="1" dirty="0">
                <a:latin typeface="Bell MT" panose="02020503060305020303" pitchFamily="18" charset="0"/>
              </a:rPr>
              <a:t>-</a:t>
            </a:r>
            <a:r>
              <a:rPr lang="en-US" altLang="zh-CN" sz="2800" b="1" dirty="0" err="1">
                <a:latin typeface="Bell MT" panose="02020503060305020303" pitchFamily="18" charset="0"/>
              </a:rPr>
              <a:t>ing</a:t>
            </a:r>
            <a:r>
              <a:rPr lang="zh-CN" altLang="en-US" sz="2800" b="1" dirty="0">
                <a:latin typeface="华文行楷" panose="02010800040101010101" pitchFamily="2" charset="-122"/>
                <a:ea typeface="华文行楷" panose="02010800040101010101" pitchFamily="2" charset="-122"/>
              </a:rPr>
              <a:t>短语做结果状语</a:t>
            </a:r>
            <a:endParaRPr lang="zh-CN" altLang="en-US" b="1" dirty="0">
              <a:latin typeface="华文行楷" panose="02010800040101010101" pitchFamily="2" charset="-122"/>
              <a:ea typeface="华文行楷" panose="02010800040101010101" pitchFamily="2" charset="-122"/>
            </a:endParaRPr>
          </a:p>
        </p:txBody>
      </p:sp>
      <p:sp>
        <p:nvSpPr>
          <p:cNvPr id="6" name="文本框 5"/>
          <p:cNvSpPr txBox="1"/>
          <p:nvPr/>
        </p:nvSpPr>
        <p:spPr>
          <a:xfrm>
            <a:off x="327990" y="1693560"/>
            <a:ext cx="11767931" cy="2800767"/>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 spill—spilled/spilt— spilled/spilt—spilling  v.  </a:t>
            </a:r>
            <a:endParaRPr lang="en-US" altLang="zh-CN" sz="3200" b="1" dirty="0">
              <a:solidFill>
                <a:srgbClr val="002060"/>
              </a:solidFill>
              <a:latin typeface="Bell MT" panose="02020503060305020303" pitchFamily="18" charset="0"/>
            </a:endParaRPr>
          </a:p>
          <a:p>
            <a:r>
              <a:rPr lang="en-US" altLang="zh-CN" sz="3200" b="1" dirty="0">
                <a:solidFill>
                  <a:srgbClr val="002060"/>
                </a:solidFill>
                <a:latin typeface="Bell MT" panose="02020503060305020303" pitchFamily="18" charset="0"/>
              </a:rPr>
              <a:t> </a:t>
            </a:r>
            <a:r>
              <a:rPr lang="en-US" altLang="zh-CN" sz="2800" b="1" dirty="0">
                <a:solidFill>
                  <a:srgbClr val="002060"/>
                </a:solidFill>
                <a:latin typeface="Bell MT" panose="02020503060305020303" pitchFamily="18" charset="0"/>
              </a:rPr>
              <a:t>to flow over the edge of a container by accident; to make liquid do this</a:t>
            </a:r>
            <a:r>
              <a:rPr lang="zh-CN" altLang="en-US" sz="2800" b="1" dirty="0">
                <a:solidFill>
                  <a:srgbClr val="002060"/>
                </a:solidFill>
                <a:latin typeface="Bell MT" panose="02020503060305020303" pitchFamily="18" charset="0"/>
              </a:rPr>
              <a:t>（</a:t>
            </a:r>
            <a:r>
              <a:rPr lang="zh-CN" altLang="en-US" sz="2800" b="1" dirty="0">
                <a:solidFill>
                  <a:srgbClr val="002060"/>
                </a:solidFill>
                <a:latin typeface="华文行楷" panose="02010800040101010101" pitchFamily="2" charset="-122"/>
                <a:ea typeface="华文行楷" panose="02010800040101010101" pitchFamily="2" charset="-122"/>
              </a:rPr>
              <a:t>使）洒出，泼出，溢出</a:t>
            </a:r>
            <a:endParaRPr lang="en-US" altLang="zh-CN" sz="2800" b="1" dirty="0">
              <a:solidFill>
                <a:srgbClr val="002060"/>
              </a:solidFill>
              <a:latin typeface="华文行楷" panose="02010800040101010101" pitchFamily="2" charset="-122"/>
              <a:ea typeface="华文行楷" panose="02010800040101010101" pitchFamily="2" charset="-122"/>
            </a:endParaRPr>
          </a:p>
          <a:p>
            <a:pPr marL="514350" indent="-514350">
              <a:buAutoNum type="arabicParenR"/>
            </a:pPr>
            <a:r>
              <a:rPr lang="zh-CN" altLang="en-US" sz="2800" b="1" dirty="0">
                <a:solidFill>
                  <a:srgbClr val="002060"/>
                </a:solidFill>
                <a:latin typeface="华文行楷" panose="02010800040101010101" pitchFamily="2" charset="-122"/>
                <a:ea typeface="华文行楷" panose="02010800040101010101" pitchFamily="2" charset="-122"/>
              </a:rPr>
              <a:t>覆水难收。</a:t>
            </a:r>
            <a:endParaRPr lang="en-US" altLang="zh-CN" sz="2800" b="1" dirty="0">
              <a:solidFill>
                <a:srgbClr val="002060"/>
              </a:solidFill>
              <a:latin typeface="华文行楷" panose="02010800040101010101" pitchFamily="2" charset="-122"/>
              <a:ea typeface="华文行楷" panose="02010800040101010101" pitchFamily="2" charset="-122"/>
            </a:endParaRPr>
          </a:p>
          <a:p>
            <a:r>
              <a:rPr lang="en-US" altLang="zh-CN" sz="2800" b="1" dirty="0">
                <a:solidFill>
                  <a:srgbClr val="002060"/>
                </a:solidFill>
                <a:latin typeface="Bell MT" panose="02020503060305020303" pitchFamily="18" charset="0"/>
                <a:ea typeface="华文行楷" panose="02010800040101010101" pitchFamily="2" charset="-122"/>
              </a:rPr>
              <a:t>It’s no used crying over </a:t>
            </a:r>
            <a:r>
              <a:rPr lang="en-US" altLang="zh-CN" sz="2800" b="1" dirty="0">
                <a:solidFill>
                  <a:srgbClr val="FF0000"/>
                </a:solidFill>
                <a:latin typeface="Bell MT" panose="02020503060305020303" pitchFamily="18" charset="0"/>
                <a:ea typeface="华文行楷" panose="02010800040101010101" pitchFamily="2" charset="-122"/>
              </a:rPr>
              <a:t>spilt</a:t>
            </a:r>
            <a:r>
              <a:rPr lang="en-US" altLang="zh-CN" sz="2800" b="1" dirty="0">
                <a:solidFill>
                  <a:srgbClr val="002060"/>
                </a:solidFill>
                <a:latin typeface="Bell MT" panose="02020503060305020303" pitchFamily="18" charset="0"/>
                <a:ea typeface="华文行楷" panose="02010800040101010101" pitchFamily="2" charset="-122"/>
              </a:rPr>
              <a:t> milk. </a:t>
            </a:r>
            <a:endParaRPr lang="en-US" altLang="zh-CN" sz="2800" b="1" dirty="0">
              <a:solidFill>
                <a:srgbClr val="002060"/>
              </a:solidFill>
              <a:latin typeface="Bell MT" panose="02020503060305020303" pitchFamily="18" charset="0"/>
              <a:ea typeface="华文行楷" panose="02010800040101010101" pitchFamily="2" charset="-122"/>
            </a:endParaRPr>
          </a:p>
          <a:p>
            <a:r>
              <a:rPr lang="en-US" altLang="zh-CN" sz="2800" b="1" dirty="0">
                <a:solidFill>
                  <a:srgbClr val="002060"/>
                </a:solidFill>
                <a:latin typeface="Bell MT" panose="02020503060305020303" pitchFamily="18" charset="0"/>
              </a:rPr>
              <a:t>2) He opened the curtains, letting the morning light </a:t>
            </a:r>
            <a:r>
              <a:rPr lang="en-US" altLang="zh-CN" sz="2800" b="1" dirty="0">
                <a:solidFill>
                  <a:srgbClr val="FF0000"/>
                </a:solidFill>
                <a:latin typeface="Bell MT" panose="02020503060305020303" pitchFamily="18" charset="0"/>
              </a:rPr>
              <a:t>spill</a:t>
            </a:r>
            <a:r>
              <a:rPr lang="en-US" altLang="zh-CN" sz="2800" b="1" dirty="0">
                <a:solidFill>
                  <a:srgbClr val="002060"/>
                </a:solidFill>
                <a:latin typeface="Bell MT" panose="02020503060305020303" pitchFamily="18" charset="0"/>
              </a:rPr>
              <a:t> into the room.</a:t>
            </a:r>
            <a:endParaRPr lang="zh-CN" altLang="en-US" sz="4000" b="1" dirty="0">
              <a:solidFill>
                <a:srgbClr val="002060"/>
              </a:solidFill>
              <a:latin typeface="Bell MT" panose="02020503060305020303" pitchFamily="18" charset="0"/>
              <a:ea typeface="华文行楷" panose="02010800040101010101" pitchFamily="2" charset="-122"/>
            </a:endParaRPr>
          </a:p>
        </p:txBody>
      </p:sp>
      <p:sp>
        <p:nvSpPr>
          <p:cNvPr id="7" name="文本框 6"/>
          <p:cNvSpPr txBox="1"/>
          <p:nvPr/>
        </p:nvSpPr>
        <p:spPr>
          <a:xfrm>
            <a:off x="327990" y="4611231"/>
            <a:ext cx="11509513" cy="2246769"/>
          </a:xfrm>
          <a:prstGeom prst="rect">
            <a:avLst/>
          </a:prstGeom>
          <a:noFill/>
        </p:spPr>
        <p:txBody>
          <a:bodyPr wrap="square" rtlCol="0">
            <a:spAutoFit/>
          </a:bodyPr>
          <a:lstStyle/>
          <a:p>
            <a:r>
              <a:rPr lang="en-US" altLang="zh-CN" sz="2800" b="1" dirty="0">
                <a:solidFill>
                  <a:srgbClr val="002060"/>
                </a:solidFill>
                <a:latin typeface="Bell MT" panose="02020503060305020303" pitchFamily="18" charset="0"/>
              </a:rPr>
              <a:t>2. </a:t>
            </a:r>
            <a:r>
              <a:rPr lang="en-US" altLang="zh-CN" sz="2800" b="1" dirty="0">
                <a:solidFill>
                  <a:srgbClr val="FF0000"/>
                </a:solidFill>
                <a:latin typeface="Bell MT" panose="02020503060305020303" pitchFamily="18" charset="0"/>
              </a:rPr>
              <a:t>pick oneself up</a:t>
            </a:r>
            <a:r>
              <a:rPr lang="en-US" altLang="zh-CN" sz="2800" b="1" dirty="0">
                <a:solidFill>
                  <a:srgbClr val="002060"/>
                </a:solidFill>
                <a:latin typeface="Bell MT" panose="02020503060305020303" pitchFamily="18" charset="0"/>
              </a:rPr>
              <a:t>: to stand up again after you have fallen</a:t>
            </a:r>
            <a:endParaRPr lang="en-US" altLang="zh-CN" sz="2800" b="1" dirty="0">
              <a:solidFill>
                <a:srgbClr val="002060"/>
              </a:solidFill>
              <a:latin typeface="Bell MT" panose="02020503060305020303" pitchFamily="18" charset="0"/>
            </a:endParaRPr>
          </a:p>
          <a:p>
            <a:r>
              <a:rPr lang="zh-CN" altLang="en-US" sz="2800" b="1" dirty="0">
                <a:solidFill>
                  <a:srgbClr val="002060"/>
                </a:solidFill>
                <a:latin typeface="华文行楷" panose="02010800040101010101" pitchFamily="2" charset="-122"/>
                <a:ea typeface="华文行楷" panose="02010800040101010101" pitchFamily="2" charset="-122"/>
              </a:rPr>
              <a:t>（跌倒后）爬起来</a:t>
            </a:r>
            <a:endParaRPr lang="en-US" altLang="zh-CN" sz="2800" b="1" dirty="0">
              <a:solidFill>
                <a:srgbClr val="002060"/>
              </a:solidFill>
              <a:latin typeface="华文行楷" panose="02010800040101010101" pitchFamily="2" charset="-122"/>
              <a:ea typeface="华文行楷" panose="02010800040101010101" pitchFamily="2" charset="-122"/>
            </a:endParaRPr>
          </a:p>
          <a:p>
            <a:r>
              <a:rPr lang="zh-CN" altLang="en-US" sz="2800" b="1" dirty="0">
                <a:solidFill>
                  <a:srgbClr val="002060"/>
                </a:solidFill>
                <a:latin typeface="华文行楷" panose="02010800040101010101" pitchFamily="2" charset="-122"/>
                <a:ea typeface="华文行楷" panose="02010800040101010101" pitchFamily="2" charset="-122"/>
              </a:rPr>
              <a:t>他爬起来继续跑。</a:t>
            </a:r>
            <a:endParaRPr lang="zh-CN" altLang="en-US" sz="2800" b="1" dirty="0">
              <a:solidFill>
                <a:srgbClr val="002060"/>
              </a:solidFill>
              <a:latin typeface="华文行楷" panose="02010800040101010101" pitchFamily="2" charset="-122"/>
              <a:ea typeface="华文行楷" panose="02010800040101010101" pitchFamily="2" charset="-122"/>
            </a:endParaRPr>
          </a:p>
          <a:p>
            <a:r>
              <a:rPr lang="en-US" altLang="zh-CN" sz="2800" b="1" dirty="0">
                <a:solidFill>
                  <a:srgbClr val="002060"/>
                </a:solidFill>
                <a:latin typeface="Bell MT" panose="02020503060305020303" pitchFamily="18" charset="0"/>
              </a:rPr>
              <a:t>He just </a:t>
            </a:r>
            <a:r>
              <a:rPr lang="en-US" altLang="zh-CN" sz="2800" b="1" dirty="0">
                <a:solidFill>
                  <a:srgbClr val="FF0000"/>
                </a:solidFill>
                <a:latin typeface="Bell MT" panose="02020503060305020303" pitchFamily="18" charset="0"/>
              </a:rPr>
              <a:t>picked himself up </a:t>
            </a:r>
            <a:r>
              <a:rPr lang="en-US" altLang="zh-CN" sz="2800" b="1" dirty="0">
                <a:solidFill>
                  <a:srgbClr val="002060"/>
                </a:solidFill>
                <a:latin typeface="Bell MT" panose="02020503060305020303" pitchFamily="18" charset="0"/>
              </a:rPr>
              <a:t>and went on running.</a:t>
            </a:r>
            <a:endParaRPr lang="en-US" altLang="zh-CN" sz="2800" b="1" dirty="0">
              <a:solidFill>
                <a:srgbClr val="002060"/>
              </a:solidFill>
              <a:latin typeface="Bell MT" panose="02020503060305020303" pitchFamily="18" charset="0"/>
            </a:endParaRPr>
          </a:p>
          <a:p>
            <a:endParaRPr lang="zh-CN" altLang="en-US" sz="2800" b="1" dirty="0">
              <a:solidFill>
                <a:srgbClr val="002060"/>
              </a:solidFill>
              <a:latin typeface="Bell MT" panose="0202050306030502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 calcmode="lin" valueType="num">
                                      <p:cBhvr additive="base">
                                        <p:cTn id="25"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1" end="1"/>
                                            </p:txEl>
                                          </p:spTgt>
                                        </p:tgtEl>
                                        <p:attrNameLst>
                                          <p:attrName>style.visibility</p:attrName>
                                        </p:attrNameLst>
                                      </p:cBhvr>
                                      <p:to>
                                        <p:strVal val="visible"/>
                                      </p:to>
                                    </p:set>
                                    <p:anim calcmode="lin" valueType="num">
                                      <p:cBhvr additive="base">
                                        <p:cTn id="3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2" end="2"/>
                                            </p:txEl>
                                          </p:spTgt>
                                        </p:tgtEl>
                                        <p:attrNameLst>
                                          <p:attrName>style.visibility</p:attrName>
                                        </p:attrNameLst>
                                      </p:cBhvr>
                                      <p:to>
                                        <p:strVal val="visible"/>
                                      </p:to>
                                    </p:set>
                                    <p:anim calcmode="lin" valueType="num">
                                      <p:cBhvr additive="base">
                                        <p:cTn id="3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
                                            <p:txEl>
                                              <p:pRg st="3" end="3"/>
                                            </p:txEl>
                                          </p:spTgt>
                                        </p:tgtEl>
                                        <p:attrNameLst>
                                          <p:attrName>style.visibility</p:attrName>
                                        </p:attrNameLst>
                                      </p:cBhvr>
                                      <p:to>
                                        <p:strVal val="visible"/>
                                      </p:to>
                                    </p:set>
                                    <p:anim calcmode="lin" valueType="num">
                                      <p:cBhvr additive="base">
                                        <p:cTn id="4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additive="base">
                                        <p:cTn id="4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7">
                                            <p:txEl>
                                              <p:pRg st="0" end="0"/>
                                            </p:txEl>
                                          </p:spTgt>
                                        </p:tgtEl>
                                        <p:attrNameLst>
                                          <p:attrName>style.visibility</p:attrName>
                                        </p:attrNameLst>
                                      </p:cBhvr>
                                      <p:to>
                                        <p:strVal val="visible"/>
                                      </p:to>
                                    </p:set>
                                    <p:anim calcmode="lin" valueType="num">
                                      <p:cBhvr additive="base">
                                        <p:cTn id="5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txEl>
                                              <p:pRg st="1" end="1"/>
                                            </p:txEl>
                                          </p:spTgt>
                                        </p:tgtEl>
                                        <p:attrNameLst>
                                          <p:attrName>style.visibility</p:attrName>
                                        </p:attrNameLst>
                                      </p:cBhvr>
                                      <p:to>
                                        <p:strVal val="visible"/>
                                      </p:to>
                                    </p:set>
                                    <p:anim calcmode="lin" valueType="num">
                                      <p:cBhvr additive="base">
                                        <p:cTn id="6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7">
                                            <p:txEl>
                                              <p:pRg st="2" end="2"/>
                                            </p:txEl>
                                          </p:spTgt>
                                        </p:tgtEl>
                                        <p:attrNameLst>
                                          <p:attrName>style.visibility</p:attrName>
                                        </p:attrNameLst>
                                      </p:cBhvr>
                                      <p:to>
                                        <p:strVal val="visible"/>
                                      </p:to>
                                    </p:set>
                                    <p:anim calcmode="lin" valueType="num">
                                      <p:cBhvr additive="base">
                                        <p:cTn id="6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7">
                                            <p:txEl>
                                              <p:pRg st="3" end="3"/>
                                            </p:txEl>
                                          </p:spTgt>
                                        </p:tgtEl>
                                        <p:attrNameLst>
                                          <p:attrName>style.visibility</p:attrName>
                                        </p:attrNameLst>
                                      </p:cBhvr>
                                      <p:to>
                                        <p:strVal val="visible"/>
                                      </p:to>
                                    </p:set>
                                    <p:anim calcmode="lin" valueType="num">
                                      <p:cBhvr additive="base">
                                        <p:cTn id="73"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animBg="1"/>
      <p:bldP spid="6" grpId="0" build="p"/>
      <p:bldP spid="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27991" y="258417"/>
            <a:ext cx="11864009"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3. After a while, a group of women came along, </a:t>
            </a:r>
            <a:endParaRPr lang="en-US" altLang="zh-CN" sz="3200" b="1" dirty="0">
              <a:solidFill>
                <a:srgbClr val="002060"/>
              </a:solidFill>
              <a:latin typeface="Bell MT" panose="02020503060305020303" pitchFamily="18" charset="0"/>
            </a:endParaRPr>
          </a:p>
          <a:p>
            <a:r>
              <a:rPr lang="en-US" altLang="zh-CN" sz="3200" b="1" dirty="0">
                <a:solidFill>
                  <a:srgbClr val="002060"/>
                </a:solidFill>
                <a:latin typeface="Bell MT" panose="02020503060305020303" pitchFamily="18" charset="0"/>
              </a:rPr>
              <a:t>each _________(balance) a pot of water on her head. </a:t>
            </a:r>
            <a:endParaRPr lang="zh-CN" altLang="en-US" sz="3200" b="1" dirty="0">
              <a:solidFill>
                <a:srgbClr val="002060"/>
              </a:solidFill>
              <a:latin typeface="Bell MT" panose="02020503060305020303" pitchFamily="18" charset="0"/>
            </a:endParaRPr>
          </a:p>
        </p:txBody>
      </p:sp>
      <p:sp>
        <p:nvSpPr>
          <p:cNvPr id="3" name="文本框 2"/>
          <p:cNvSpPr txBox="1"/>
          <p:nvPr/>
        </p:nvSpPr>
        <p:spPr>
          <a:xfrm>
            <a:off x="1381538" y="749226"/>
            <a:ext cx="1868558"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balancing</a:t>
            </a:r>
            <a:endParaRPr lang="zh-CN" altLang="en-US" sz="2800" b="1" dirty="0">
              <a:solidFill>
                <a:srgbClr val="FF0000"/>
              </a:solidFill>
              <a:latin typeface="Bell MT" panose="02020503060305020303" pitchFamily="18" charset="0"/>
            </a:endParaRPr>
          </a:p>
        </p:txBody>
      </p:sp>
      <p:cxnSp>
        <p:nvCxnSpPr>
          <p:cNvPr id="5" name="直接连接符 4"/>
          <p:cNvCxnSpPr/>
          <p:nvPr/>
        </p:nvCxnSpPr>
        <p:spPr>
          <a:xfrm>
            <a:off x="576470" y="1335635"/>
            <a:ext cx="9094304"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线形标注 1 5"/>
          <p:cNvSpPr/>
          <p:nvPr/>
        </p:nvSpPr>
        <p:spPr>
          <a:xfrm>
            <a:off x="4890051" y="1550504"/>
            <a:ext cx="3697357" cy="862349"/>
          </a:xfrm>
          <a:prstGeom prst="borderCallout1">
            <a:avLst>
              <a:gd name="adj1" fmla="val 18750"/>
              <a:gd name="adj2" fmla="val -8333"/>
              <a:gd name="adj3" fmla="val -20013"/>
              <a:gd name="adj4" fmla="val -29660"/>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400" b="1" dirty="0">
                <a:solidFill>
                  <a:schemeClr val="bg1"/>
                </a:solidFill>
                <a:latin typeface="华文行楷" panose="02010800040101010101" pitchFamily="2" charset="-122"/>
                <a:ea typeface="华文行楷" panose="02010800040101010101" pitchFamily="2" charset="-122"/>
              </a:rPr>
              <a:t>独立主格结构作伴随状语</a:t>
            </a:r>
            <a:endParaRPr lang="zh-CN" altLang="en-US" sz="2400" b="1" dirty="0">
              <a:solidFill>
                <a:schemeClr val="bg1"/>
              </a:solidFill>
              <a:latin typeface="华文行楷" panose="02010800040101010101" pitchFamily="2" charset="-122"/>
              <a:ea typeface="华文行楷" panose="02010800040101010101" pitchFamily="2" charset="-122"/>
            </a:endParaRPr>
          </a:p>
        </p:txBody>
      </p:sp>
      <p:sp>
        <p:nvSpPr>
          <p:cNvPr id="7" name="文本框 6"/>
          <p:cNvSpPr txBox="1"/>
          <p:nvPr/>
        </p:nvSpPr>
        <p:spPr>
          <a:xfrm>
            <a:off x="327990" y="2428939"/>
            <a:ext cx="11864009"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 After a while, a group of women came along,  and </a:t>
            </a:r>
            <a:endParaRPr lang="en-US" altLang="zh-CN" sz="3200" b="1" dirty="0">
              <a:solidFill>
                <a:srgbClr val="002060"/>
              </a:solidFill>
              <a:latin typeface="Bell MT" panose="02020503060305020303" pitchFamily="18" charset="0"/>
            </a:endParaRPr>
          </a:p>
          <a:p>
            <a:r>
              <a:rPr lang="en-US" altLang="zh-CN" sz="3200" b="1" dirty="0">
                <a:solidFill>
                  <a:srgbClr val="002060"/>
                </a:solidFill>
                <a:latin typeface="Bell MT" panose="02020503060305020303" pitchFamily="18" charset="0"/>
              </a:rPr>
              <a:t>each </a:t>
            </a:r>
            <a:r>
              <a:rPr lang="en-US" altLang="zh-CN" sz="3200" b="1" u="sng" dirty="0">
                <a:solidFill>
                  <a:srgbClr val="002060"/>
                </a:solidFill>
                <a:latin typeface="Bell MT" panose="02020503060305020303" pitchFamily="18" charset="0"/>
              </a:rPr>
              <a:t>balanced</a:t>
            </a:r>
            <a:r>
              <a:rPr lang="en-US" altLang="zh-CN" sz="3200" b="1" dirty="0">
                <a:solidFill>
                  <a:srgbClr val="002060"/>
                </a:solidFill>
                <a:latin typeface="Bell MT" panose="02020503060305020303" pitchFamily="18" charset="0"/>
              </a:rPr>
              <a:t> a pot of water on her head. </a:t>
            </a:r>
            <a:endParaRPr lang="zh-CN" altLang="en-US" sz="3200" b="1" dirty="0">
              <a:solidFill>
                <a:srgbClr val="002060"/>
              </a:solidFill>
              <a:latin typeface="Bell MT" panose="02020503060305020303" pitchFamily="18" charset="0"/>
            </a:endParaRPr>
          </a:p>
        </p:txBody>
      </p:sp>
      <p:sp>
        <p:nvSpPr>
          <p:cNvPr id="8" name="文本框 7"/>
          <p:cNvSpPr txBox="1"/>
          <p:nvPr/>
        </p:nvSpPr>
        <p:spPr>
          <a:xfrm>
            <a:off x="327990" y="3645353"/>
            <a:ext cx="11390243" cy="954107"/>
          </a:xfrm>
          <a:prstGeom prst="rect">
            <a:avLst/>
          </a:prstGeom>
          <a:noFill/>
        </p:spPr>
        <p:txBody>
          <a:bodyPr wrap="square" rtlCol="0">
            <a:spAutoFit/>
          </a:bodyPr>
          <a:lstStyle/>
          <a:p>
            <a:r>
              <a:rPr lang="en-US" altLang="zh-CN" sz="2800" b="1" dirty="0">
                <a:latin typeface="Bell MT" panose="02020503060305020303" pitchFamily="18" charset="0"/>
              </a:rPr>
              <a:t>balance v. to put your body or something else into a position where it is steady and does not fall   </a:t>
            </a:r>
            <a:r>
              <a:rPr lang="zh-CN" altLang="en-US" sz="2800" b="1" dirty="0">
                <a:latin typeface="华文行楷" panose="02010800040101010101" pitchFamily="2" charset="-122"/>
                <a:ea typeface="华文行楷" panose="02010800040101010101" pitchFamily="2" charset="-122"/>
              </a:rPr>
              <a:t>使（在某物上）保持平衡；立稳</a:t>
            </a:r>
            <a:endParaRPr lang="zh-CN" altLang="en-US" sz="2800" b="1" dirty="0">
              <a:latin typeface="华文行楷" panose="02010800040101010101" pitchFamily="2" charset="-122"/>
              <a:ea typeface="华文行楷" panose="02010800040101010101" pitchFamily="2" charset="-122"/>
            </a:endParaRPr>
          </a:p>
        </p:txBody>
      </p:sp>
      <p:sp>
        <p:nvSpPr>
          <p:cNvPr id="9" name="文本框 8"/>
          <p:cNvSpPr txBox="1"/>
          <p:nvPr/>
        </p:nvSpPr>
        <p:spPr>
          <a:xfrm>
            <a:off x="327989" y="4738656"/>
            <a:ext cx="11864009"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 After a while, a group of women came along, _________ (balance) pots of water on their heads. </a:t>
            </a:r>
            <a:endParaRPr lang="zh-CN" altLang="en-US" sz="3200" b="1" dirty="0">
              <a:solidFill>
                <a:srgbClr val="002060"/>
              </a:solidFill>
              <a:latin typeface="Bell MT" panose="02020503060305020303" pitchFamily="18" charset="0"/>
            </a:endParaRPr>
          </a:p>
        </p:txBody>
      </p:sp>
      <p:sp>
        <p:nvSpPr>
          <p:cNvPr id="10" name="文本框 9"/>
          <p:cNvSpPr txBox="1"/>
          <p:nvPr/>
        </p:nvSpPr>
        <p:spPr>
          <a:xfrm>
            <a:off x="8587408" y="4738656"/>
            <a:ext cx="1868558"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balancing</a:t>
            </a:r>
            <a:endParaRPr lang="zh-CN" altLang="en-US" sz="2800" b="1" dirty="0">
              <a:solidFill>
                <a:srgbClr val="FF0000"/>
              </a:solidFill>
              <a:latin typeface="Bell MT" panose="0202050306030502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27991" y="258417"/>
            <a:ext cx="11864009" cy="584775"/>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4. The girl pushed the stone with all her </a:t>
            </a:r>
            <a:r>
              <a:rPr lang="en-US" altLang="zh-CN" sz="3200" b="1" u="sng" dirty="0">
                <a:solidFill>
                  <a:srgbClr val="FF0000"/>
                </a:solidFill>
                <a:latin typeface="Bell MT" panose="02020503060305020303" pitchFamily="18" charset="0"/>
              </a:rPr>
              <a:t>might</a:t>
            </a:r>
            <a:r>
              <a:rPr lang="en-US" altLang="zh-CN" sz="3200" b="1" dirty="0">
                <a:solidFill>
                  <a:srgbClr val="002060"/>
                </a:solidFill>
                <a:latin typeface="Bell MT" panose="02020503060305020303" pitchFamily="18" charset="0"/>
              </a:rPr>
              <a:t>. </a:t>
            </a:r>
            <a:endParaRPr lang="zh-CN" altLang="en-US" sz="3200" b="1" dirty="0">
              <a:solidFill>
                <a:srgbClr val="002060"/>
              </a:solidFill>
              <a:latin typeface="Bell MT" panose="02020503060305020303" pitchFamily="18" charset="0"/>
            </a:endParaRPr>
          </a:p>
        </p:txBody>
      </p:sp>
      <p:sp>
        <p:nvSpPr>
          <p:cNvPr id="3" name="线形标注 1 2"/>
          <p:cNvSpPr/>
          <p:nvPr/>
        </p:nvSpPr>
        <p:spPr>
          <a:xfrm>
            <a:off x="7156174" y="1379905"/>
            <a:ext cx="4820477" cy="955791"/>
          </a:xfrm>
          <a:prstGeom prst="borderCallout1">
            <a:avLst>
              <a:gd name="adj1" fmla="val 18750"/>
              <a:gd name="adj2" fmla="val -8333"/>
              <a:gd name="adj3" fmla="val -62201"/>
              <a:gd name="adj4" fmla="val 12726"/>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a:latin typeface="Bell MT" panose="02020503060305020303" pitchFamily="18" charset="0"/>
              </a:rPr>
              <a:t>great strength, energy or power  </a:t>
            </a:r>
            <a:endParaRPr lang="en-US" altLang="zh-CN" sz="2400" b="1" dirty="0">
              <a:latin typeface="Bell MT" panose="02020503060305020303" pitchFamily="18" charset="0"/>
            </a:endParaRPr>
          </a:p>
          <a:p>
            <a:r>
              <a:rPr lang="en-US" altLang="zh-CN" sz="2000" b="1" dirty="0">
                <a:latin typeface="Bell MT" panose="02020503060305020303" pitchFamily="18" charset="0"/>
              </a:rPr>
              <a:t> </a:t>
            </a:r>
            <a:r>
              <a:rPr lang="zh-CN" altLang="en-US" sz="2000" b="1" dirty="0">
                <a:latin typeface="华文行楷" panose="02010800040101010101" pitchFamily="2" charset="-122"/>
                <a:ea typeface="华文行楷" panose="02010800040101010101" pitchFamily="2" charset="-122"/>
              </a:rPr>
              <a:t>强大力量；威力</a:t>
            </a:r>
            <a:endParaRPr lang="zh-CN" altLang="en-US" sz="2000" b="1" dirty="0">
              <a:latin typeface="华文行楷" panose="02010800040101010101" pitchFamily="2" charset="-122"/>
              <a:ea typeface="华文行楷"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41852" y="368566"/>
            <a:ext cx="11864009"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5. After </a:t>
            </a:r>
            <a:r>
              <a:rPr lang="en-US" altLang="zh-CN" sz="3200" b="1" u="sng" dirty="0">
                <a:solidFill>
                  <a:srgbClr val="002060"/>
                </a:solidFill>
                <a:latin typeface="Bell MT" panose="02020503060305020303" pitchFamily="18" charset="0"/>
              </a:rPr>
              <a:t>a great deal of effort</a:t>
            </a:r>
            <a:r>
              <a:rPr lang="en-US" altLang="zh-CN" sz="3200" b="1" dirty="0">
                <a:solidFill>
                  <a:srgbClr val="002060"/>
                </a:solidFill>
                <a:latin typeface="Bell MT" panose="02020503060305020303" pitchFamily="18" charset="0"/>
              </a:rPr>
              <a:t>, she finally succeeded _______ moving it toe the side of the street. </a:t>
            </a:r>
            <a:endParaRPr lang="zh-CN" altLang="en-US" sz="3200" b="1" dirty="0">
              <a:solidFill>
                <a:srgbClr val="002060"/>
              </a:solidFill>
              <a:latin typeface="Bell MT" panose="02020503060305020303" pitchFamily="18" charset="0"/>
            </a:endParaRPr>
          </a:p>
        </p:txBody>
      </p:sp>
      <p:sp>
        <p:nvSpPr>
          <p:cNvPr id="5" name="文本框 4"/>
          <p:cNvSpPr txBox="1"/>
          <p:nvPr/>
        </p:nvSpPr>
        <p:spPr>
          <a:xfrm>
            <a:off x="9715499" y="368566"/>
            <a:ext cx="1868558"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in</a:t>
            </a:r>
            <a:endParaRPr lang="zh-CN" altLang="en-US" sz="2800" b="1" dirty="0">
              <a:solidFill>
                <a:srgbClr val="FF0000"/>
              </a:solidFill>
              <a:latin typeface="Bell MT" panose="02020503060305020303" pitchFamily="18" charset="0"/>
            </a:endParaRPr>
          </a:p>
        </p:txBody>
      </p:sp>
      <p:sp>
        <p:nvSpPr>
          <p:cNvPr id="6" name="文本框 5"/>
          <p:cNvSpPr txBox="1"/>
          <p:nvPr/>
        </p:nvSpPr>
        <p:spPr>
          <a:xfrm>
            <a:off x="327991" y="1683025"/>
            <a:ext cx="8478079" cy="584775"/>
          </a:xfrm>
          <a:prstGeom prst="rect">
            <a:avLst/>
          </a:prstGeom>
          <a:solidFill>
            <a:srgbClr val="002060"/>
          </a:solidFill>
        </p:spPr>
        <p:txBody>
          <a:bodyPr wrap="square" rtlCol="0">
            <a:spAutoFit/>
          </a:bodyPr>
          <a:lstStyle/>
          <a:p>
            <a:r>
              <a:rPr lang="en-US" altLang="zh-CN" sz="3200" b="1" dirty="0">
                <a:solidFill>
                  <a:schemeClr val="bg1"/>
                </a:solidFill>
                <a:latin typeface="Bell MT" panose="02020503060305020303" pitchFamily="18" charset="0"/>
              </a:rPr>
              <a:t>a great/good deal of+ </a:t>
            </a:r>
            <a:r>
              <a:rPr lang="zh-CN" altLang="en-US" sz="3200" b="1" dirty="0">
                <a:solidFill>
                  <a:schemeClr val="bg1"/>
                </a:solidFill>
                <a:latin typeface="华文行楷" panose="02010800040101010101" pitchFamily="2" charset="-122"/>
                <a:ea typeface="华文行楷" panose="02010800040101010101" pitchFamily="2" charset="-122"/>
              </a:rPr>
              <a:t>不可数名词</a:t>
            </a:r>
            <a:r>
              <a:rPr lang="en-US" altLang="zh-CN" sz="3200" b="1" dirty="0">
                <a:solidFill>
                  <a:schemeClr val="bg1"/>
                </a:solidFill>
                <a:latin typeface="华文行楷" panose="02010800040101010101" pitchFamily="2" charset="-122"/>
                <a:ea typeface="华文行楷" panose="02010800040101010101" pitchFamily="2" charset="-122"/>
              </a:rPr>
              <a:t>= </a:t>
            </a:r>
            <a:r>
              <a:rPr lang="en-US" altLang="zh-CN" sz="3200" b="1" dirty="0">
                <a:solidFill>
                  <a:schemeClr val="bg1"/>
                </a:solidFill>
                <a:latin typeface="Bell MT" panose="02020503060305020303" pitchFamily="18" charset="0"/>
                <a:ea typeface="华文行楷" panose="02010800040101010101" pitchFamily="2" charset="-122"/>
              </a:rPr>
              <a:t>much</a:t>
            </a:r>
            <a:r>
              <a:rPr lang="zh-CN" altLang="en-US" sz="3200" b="1" dirty="0">
                <a:solidFill>
                  <a:schemeClr val="bg1"/>
                </a:solidFill>
                <a:latin typeface="Bell MT" panose="02020503060305020303" pitchFamily="18" charset="0"/>
                <a:ea typeface="华文行楷" panose="02010800040101010101" pitchFamily="2" charset="-122"/>
              </a:rPr>
              <a:t> </a:t>
            </a:r>
            <a:r>
              <a:rPr lang="zh-CN" altLang="en-US" sz="3200" b="1" dirty="0">
                <a:solidFill>
                  <a:schemeClr val="bg1"/>
                </a:solidFill>
                <a:latin typeface="华文行楷" panose="02010800040101010101" pitchFamily="2" charset="-122"/>
                <a:ea typeface="华文行楷" panose="02010800040101010101" pitchFamily="2" charset="-122"/>
              </a:rPr>
              <a:t> </a:t>
            </a:r>
            <a:endParaRPr lang="zh-CN" altLang="en-US" sz="3200" b="1" dirty="0">
              <a:solidFill>
                <a:schemeClr val="bg1"/>
              </a:solidFill>
              <a:latin typeface="华文行楷" panose="02010800040101010101" pitchFamily="2" charset="-122"/>
              <a:ea typeface="华文行楷" panose="02010800040101010101" pitchFamily="2" charset="-122"/>
            </a:endParaRPr>
          </a:p>
        </p:txBody>
      </p:sp>
      <p:sp>
        <p:nvSpPr>
          <p:cNvPr id="7" name="文本框 6"/>
          <p:cNvSpPr txBox="1"/>
          <p:nvPr/>
        </p:nvSpPr>
        <p:spPr>
          <a:xfrm>
            <a:off x="367748" y="2554357"/>
            <a:ext cx="11489635" cy="954107"/>
          </a:xfrm>
          <a:prstGeom prst="rect">
            <a:avLst/>
          </a:prstGeom>
          <a:noFill/>
        </p:spPr>
        <p:txBody>
          <a:bodyPr wrap="square" rtlCol="0">
            <a:spAutoFit/>
          </a:bodyPr>
          <a:lstStyle/>
          <a:p>
            <a:r>
              <a:rPr lang="en-US" altLang="zh-CN" sz="2800" b="1" dirty="0">
                <a:solidFill>
                  <a:srgbClr val="002060"/>
                </a:solidFill>
                <a:latin typeface="Bell MT" panose="02020503060305020303" pitchFamily="18" charset="0"/>
              </a:rPr>
              <a:t>All of these people gave me </a:t>
            </a:r>
            <a:r>
              <a:rPr lang="en-US" altLang="zh-CN" sz="2800" b="1" dirty="0">
                <a:solidFill>
                  <a:srgbClr val="FF0000"/>
                </a:solidFill>
                <a:latin typeface="Bell MT" panose="02020503060305020303" pitchFamily="18" charset="0"/>
              </a:rPr>
              <a:t>a great deal of information </a:t>
            </a:r>
            <a:r>
              <a:rPr lang="en-US" altLang="zh-CN" sz="2800" b="1" dirty="0">
                <a:solidFill>
                  <a:srgbClr val="002060"/>
                </a:solidFill>
                <a:latin typeface="Bell MT" panose="02020503060305020303" pitchFamily="18" charset="0"/>
              </a:rPr>
              <a:t>I had never heard of.</a:t>
            </a:r>
            <a:endParaRPr lang="zh-CN" altLang="en-US" sz="2800" b="1" dirty="0">
              <a:solidFill>
                <a:srgbClr val="002060"/>
              </a:solidFill>
              <a:latin typeface="Bell MT" panose="02020503060305020303" pitchFamily="18" charset="0"/>
            </a:endParaRPr>
          </a:p>
        </p:txBody>
      </p:sp>
      <p:sp>
        <p:nvSpPr>
          <p:cNvPr id="8" name="文本框 7"/>
          <p:cNvSpPr txBox="1"/>
          <p:nvPr/>
        </p:nvSpPr>
        <p:spPr>
          <a:xfrm>
            <a:off x="327991" y="3694042"/>
            <a:ext cx="11698357" cy="584775"/>
          </a:xfrm>
          <a:prstGeom prst="rect">
            <a:avLst/>
          </a:prstGeom>
          <a:solidFill>
            <a:srgbClr val="002060"/>
          </a:solidFill>
        </p:spPr>
        <p:txBody>
          <a:bodyPr wrap="square" rtlCol="0">
            <a:spAutoFit/>
          </a:bodyPr>
          <a:lstStyle/>
          <a:p>
            <a:r>
              <a:rPr lang="en-US" altLang="zh-CN" sz="3200" b="1" dirty="0">
                <a:solidFill>
                  <a:schemeClr val="bg1"/>
                </a:solidFill>
                <a:latin typeface="Bell MT" panose="02020503060305020303" pitchFamily="18" charset="0"/>
              </a:rPr>
              <a:t>a great/good deal </a:t>
            </a:r>
            <a:r>
              <a:rPr lang="en-US" altLang="zh-CN" sz="3200" b="1" dirty="0">
                <a:solidFill>
                  <a:schemeClr val="bg1"/>
                </a:solidFill>
                <a:latin typeface="华文行楷" panose="02010800040101010101" pitchFamily="2" charset="-122"/>
                <a:ea typeface="华文行楷" panose="02010800040101010101" pitchFamily="2" charset="-122"/>
              </a:rPr>
              <a:t>= </a:t>
            </a:r>
            <a:r>
              <a:rPr lang="en-US" altLang="zh-CN" sz="3200" b="1" dirty="0">
                <a:solidFill>
                  <a:schemeClr val="bg1"/>
                </a:solidFill>
                <a:latin typeface="Bell MT" panose="02020503060305020303" pitchFamily="18" charset="0"/>
                <a:ea typeface="华文行楷" panose="02010800040101010101" pitchFamily="2" charset="-122"/>
              </a:rPr>
              <a:t>much/a lot </a:t>
            </a:r>
            <a:r>
              <a:rPr lang="zh-CN" altLang="en-US" sz="3200" b="1" dirty="0">
                <a:solidFill>
                  <a:schemeClr val="bg1"/>
                </a:solidFill>
                <a:latin typeface="Bell MT" panose="02020503060305020303" pitchFamily="18" charset="0"/>
                <a:ea typeface="华文行楷" panose="02010800040101010101" pitchFamily="2" charset="-122"/>
              </a:rPr>
              <a:t>作状语，修饰动词或比较级 </a:t>
            </a:r>
            <a:r>
              <a:rPr lang="zh-CN" altLang="en-US" sz="3200" b="1" dirty="0">
                <a:solidFill>
                  <a:schemeClr val="bg1"/>
                </a:solidFill>
                <a:latin typeface="华文行楷" panose="02010800040101010101" pitchFamily="2" charset="-122"/>
                <a:ea typeface="华文行楷" panose="02010800040101010101" pitchFamily="2" charset="-122"/>
              </a:rPr>
              <a:t> </a:t>
            </a:r>
            <a:endParaRPr lang="zh-CN" altLang="en-US" sz="3200" b="1" dirty="0">
              <a:solidFill>
                <a:schemeClr val="bg1"/>
              </a:solidFill>
              <a:latin typeface="华文行楷" panose="02010800040101010101" pitchFamily="2" charset="-122"/>
              <a:ea typeface="华文行楷" panose="02010800040101010101" pitchFamily="2" charset="-122"/>
            </a:endParaRPr>
          </a:p>
        </p:txBody>
      </p:sp>
      <p:sp>
        <p:nvSpPr>
          <p:cNvPr id="9" name="文本框 8"/>
          <p:cNvSpPr txBox="1"/>
          <p:nvPr/>
        </p:nvSpPr>
        <p:spPr>
          <a:xfrm>
            <a:off x="429038" y="4617037"/>
            <a:ext cx="11489635" cy="523220"/>
          </a:xfrm>
          <a:prstGeom prst="rect">
            <a:avLst/>
          </a:prstGeom>
          <a:noFill/>
        </p:spPr>
        <p:txBody>
          <a:bodyPr wrap="square" rtlCol="0">
            <a:spAutoFit/>
          </a:bodyPr>
          <a:lstStyle/>
          <a:p>
            <a:r>
              <a:rPr lang="en-US" altLang="zh-CN" sz="2800" b="1" dirty="0">
                <a:solidFill>
                  <a:srgbClr val="002060"/>
                </a:solidFill>
                <a:latin typeface="Bell MT" panose="02020503060305020303" pitchFamily="18" charset="0"/>
              </a:rPr>
              <a:t> We can learn </a:t>
            </a:r>
            <a:r>
              <a:rPr lang="en-US" altLang="zh-CN" sz="2800" b="1" dirty="0">
                <a:solidFill>
                  <a:srgbClr val="FF0000"/>
                </a:solidFill>
                <a:latin typeface="Bell MT" panose="02020503060305020303" pitchFamily="18" charset="0"/>
              </a:rPr>
              <a:t>a great deal </a:t>
            </a:r>
            <a:r>
              <a:rPr lang="en-US" altLang="zh-CN" sz="2800" b="1" dirty="0">
                <a:solidFill>
                  <a:srgbClr val="002060"/>
                </a:solidFill>
                <a:latin typeface="Bell MT" panose="02020503060305020303" pitchFamily="18" charset="0"/>
              </a:rPr>
              <a:t>from each other. </a:t>
            </a:r>
            <a:endParaRPr lang="zh-CN" altLang="en-US" sz="2800" b="1" dirty="0">
              <a:solidFill>
                <a:srgbClr val="002060"/>
              </a:solidFill>
              <a:latin typeface="Bell MT" panose="02020503060305020303" pitchFamily="18" charset="0"/>
            </a:endParaRPr>
          </a:p>
        </p:txBody>
      </p:sp>
      <p:sp>
        <p:nvSpPr>
          <p:cNvPr id="10" name="文本框 9"/>
          <p:cNvSpPr txBox="1"/>
          <p:nvPr/>
        </p:nvSpPr>
        <p:spPr>
          <a:xfrm>
            <a:off x="536714" y="5335967"/>
            <a:ext cx="3359426" cy="954107"/>
          </a:xfrm>
          <a:prstGeom prst="rect">
            <a:avLst/>
          </a:prstGeom>
          <a:noFill/>
        </p:spPr>
        <p:txBody>
          <a:bodyPr wrap="square" rtlCol="0">
            <a:spAutoFit/>
          </a:bodyPr>
          <a:lstStyle/>
          <a:p>
            <a:r>
              <a:rPr lang="en-US" altLang="zh-CN" sz="2800" b="1" dirty="0">
                <a:solidFill>
                  <a:srgbClr val="002060"/>
                </a:solidFill>
                <a:latin typeface="Bell MT" panose="02020503060305020303" pitchFamily="18" charset="0"/>
              </a:rPr>
              <a:t> effort 1) </a:t>
            </a:r>
            <a:r>
              <a:rPr lang="en-US" altLang="zh-CN" sz="2800" b="1" dirty="0" err="1">
                <a:solidFill>
                  <a:srgbClr val="002060"/>
                </a:solidFill>
                <a:latin typeface="Bell MT" panose="02020503060305020303" pitchFamily="18" charset="0"/>
              </a:rPr>
              <a:t>u.n</a:t>
            </a:r>
            <a:endParaRPr lang="en-US" altLang="zh-CN" sz="2800" b="1" dirty="0">
              <a:solidFill>
                <a:srgbClr val="002060"/>
              </a:solidFill>
              <a:latin typeface="Bell MT" panose="02020503060305020303" pitchFamily="18" charset="0"/>
            </a:endParaRPr>
          </a:p>
          <a:p>
            <a:r>
              <a:rPr lang="en-US" altLang="zh-CN" sz="2800" b="1" dirty="0">
                <a:solidFill>
                  <a:srgbClr val="002060"/>
                </a:solidFill>
                <a:latin typeface="Bell MT" panose="02020503060305020303" pitchFamily="18" charset="0"/>
              </a:rPr>
              <a:t>            2) </a:t>
            </a:r>
            <a:r>
              <a:rPr lang="en-US" altLang="zh-CN" sz="2800" b="1" dirty="0" err="1">
                <a:solidFill>
                  <a:srgbClr val="002060"/>
                </a:solidFill>
                <a:latin typeface="Bell MT" panose="02020503060305020303" pitchFamily="18" charset="0"/>
              </a:rPr>
              <a:t>c.n</a:t>
            </a:r>
            <a:endParaRPr lang="zh-CN" altLang="en-US" sz="2800" b="1" dirty="0">
              <a:solidFill>
                <a:srgbClr val="002060"/>
              </a:solidFill>
              <a:latin typeface="Bell MT" panose="0202050306030502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additive="base">
                                        <p:cTn id="43" dur="500" fill="hold"/>
                                        <p:tgtEl>
                                          <p:spTgt spid="10"/>
                                        </p:tgtEl>
                                        <p:attrNameLst>
                                          <p:attrName>ppt_x</p:attrName>
                                        </p:attrNameLst>
                                      </p:cBhvr>
                                      <p:tavLst>
                                        <p:tav tm="0">
                                          <p:val>
                                            <p:strVal val="#ppt_x"/>
                                          </p:val>
                                        </p:tav>
                                        <p:tav tm="100000">
                                          <p:val>
                                            <p:strVal val="#ppt_x"/>
                                          </p:val>
                                        </p:tav>
                                      </p:tavLst>
                                    </p:anim>
                                    <p:anim calcmode="lin" valueType="num">
                                      <p:cBhvr additive="base">
                                        <p:cTn id="4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p:bldP spid="8" grpId="0" animBg="1"/>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21974" y="269175"/>
            <a:ext cx="2252870" cy="584775"/>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rPr>
              <a:t>6. </a:t>
            </a:r>
            <a:r>
              <a:rPr lang="zh-CN" altLang="en-US" sz="3200" b="1" dirty="0">
                <a:solidFill>
                  <a:srgbClr val="002060"/>
                </a:solidFill>
                <a:latin typeface="华文行楷" panose="02010800040101010101" pitchFamily="2" charset="-122"/>
                <a:ea typeface="华文行楷" panose="02010800040101010101" pitchFamily="2" charset="-122"/>
              </a:rPr>
              <a:t>几个从句</a:t>
            </a:r>
            <a:r>
              <a:rPr lang="en-US" altLang="zh-CN" sz="3200" b="1" dirty="0">
                <a:solidFill>
                  <a:srgbClr val="002060"/>
                </a:solidFill>
                <a:latin typeface="华文行楷" panose="02010800040101010101" pitchFamily="2" charset="-122"/>
                <a:ea typeface="华文行楷" panose="02010800040101010101" pitchFamily="2" charset="-122"/>
              </a:rPr>
              <a:t> </a:t>
            </a:r>
            <a:endParaRPr lang="zh-CN" altLang="en-US" sz="3200" b="1" dirty="0">
              <a:solidFill>
                <a:srgbClr val="002060"/>
              </a:solidFill>
              <a:latin typeface="华文行楷" panose="02010800040101010101" pitchFamily="2" charset="-122"/>
              <a:ea typeface="华文行楷" panose="02010800040101010101" pitchFamily="2" charset="-122"/>
            </a:endParaRPr>
          </a:p>
        </p:txBody>
      </p:sp>
      <p:sp>
        <p:nvSpPr>
          <p:cNvPr id="4" name="文本框 3"/>
          <p:cNvSpPr txBox="1"/>
          <p:nvPr/>
        </p:nvSpPr>
        <p:spPr>
          <a:xfrm>
            <a:off x="221974" y="888738"/>
            <a:ext cx="11615530"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ea typeface="华文行楷" panose="02010800040101010101" pitchFamily="2" charset="-122"/>
              </a:rPr>
              <a:t>1</a:t>
            </a:r>
            <a:r>
              <a:rPr lang="zh-CN" altLang="en-US" sz="3200" b="1" dirty="0">
                <a:solidFill>
                  <a:srgbClr val="002060"/>
                </a:solidFill>
                <a:latin typeface="Bell MT" panose="02020503060305020303" pitchFamily="18" charset="0"/>
                <a:ea typeface="华文行楷" panose="02010800040101010101" pitchFamily="2" charset="-122"/>
              </a:rPr>
              <a:t>） </a:t>
            </a:r>
            <a:r>
              <a:rPr lang="en-US" altLang="zh-CN" sz="3200" b="1" dirty="0">
                <a:solidFill>
                  <a:srgbClr val="002060"/>
                </a:solidFill>
                <a:latin typeface="Bell MT" panose="02020503060305020303" pitchFamily="18" charset="0"/>
                <a:ea typeface="华文行楷" panose="02010800040101010101" pitchFamily="2" charset="-122"/>
              </a:rPr>
              <a:t>Nothing good can come to a nation _______ people only complain and expect others to solve their problems. </a:t>
            </a:r>
            <a:endParaRPr lang="zh-CN" altLang="en-US" sz="3200" b="1" dirty="0">
              <a:solidFill>
                <a:srgbClr val="002060"/>
              </a:solidFill>
              <a:latin typeface="Bell MT" panose="02020503060305020303" pitchFamily="18" charset="0"/>
              <a:ea typeface="华文行楷" panose="02010800040101010101" pitchFamily="2" charset="-122"/>
            </a:endParaRPr>
          </a:p>
        </p:txBody>
      </p:sp>
      <p:sp>
        <p:nvSpPr>
          <p:cNvPr id="5" name="文本框 4"/>
          <p:cNvSpPr txBox="1"/>
          <p:nvPr/>
        </p:nvSpPr>
        <p:spPr>
          <a:xfrm>
            <a:off x="7628282" y="904127"/>
            <a:ext cx="1868558"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whose</a:t>
            </a:r>
            <a:endParaRPr lang="zh-CN" altLang="en-US" sz="2800" b="1" dirty="0">
              <a:solidFill>
                <a:srgbClr val="FF0000"/>
              </a:solidFill>
              <a:latin typeface="Bell MT" panose="02020503060305020303" pitchFamily="18" charset="0"/>
            </a:endParaRPr>
          </a:p>
        </p:txBody>
      </p:sp>
      <p:sp>
        <p:nvSpPr>
          <p:cNvPr id="6" name="线形标注 1 5"/>
          <p:cNvSpPr/>
          <p:nvPr/>
        </p:nvSpPr>
        <p:spPr>
          <a:xfrm>
            <a:off x="5903842" y="2077279"/>
            <a:ext cx="4343401" cy="874644"/>
          </a:xfrm>
          <a:prstGeom prst="borderCallout1">
            <a:avLst>
              <a:gd name="adj1" fmla="val 18750"/>
              <a:gd name="adj2" fmla="val -8333"/>
              <a:gd name="adj3" fmla="val -88080"/>
              <a:gd name="adj4" fmla="val 37520"/>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bg1"/>
                </a:solidFill>
                <a:latin typeface="宋体" panose="02010600030101010101" pitchFamily="2" charset="-122"/>
                <a:ea typeface="宋体" panose="02010600030101010101" pitchFamily="2" charset="-122"/>
              </a:rPr>
              <a:t>先行词</a:t>
            </a:r>
            <a:r>
              <a:rPr lang="en-US" altLang="zh-CN" sz="2400" b="1" dirty="0">
                <a:solidFill>
                  <a:schemeClr val="bg1"/>
                </a:solidFill>
                <a:latin typeface="宋体" panose="02010600030101010101" pitchFamily="2" charset="-122"/>
                <a:ea typeface="宋体" panose="02010600030101010101" pitchFamily="2" charset="-122"/>
              </a:rPr>
              <a:t>nation</a:t>
            </a:r>
            <a:r>
              <a:rPr lang="zh-CN" altLang="en-US" sz="2400" b="1" dirty="0">
                <a:solidFill>
                  <a:schemeClr val="bg1"/>
                </a:solidFill>
                <a:latin typeface="宋体" panose="02010600030101010101" pitchFamily="2" charset="-122"/>
                <a:ea typeface="宋体" panose="02010600030101010101" pitchFamily="2" charset="-122"/>
              </a:rPr>
              <a:t>在从句中作定语</a:t>
            </a:r>
            <a:endParaRPr lang="en-US" altLang="zh-CN" sz="2400" b="1" dirty="0">
              <a:solidFill>
                <a:schemeClr val="bg1"/>
              </a:solidFill>
              <a:latin typeface="宋体" panose="02010600030101010101" pitchFamily="2" charset="-122"/>
              <a:ea typeface="宋体" panose="02010600030101010101" pitchFamily="2" charset="-122"/>
            </a:endParaRPr>
          </a:p>
          <a:p>
            <a:r>
              <a:rPr lang="en-US" altLang="zh-CN" sz="2400" b="1" dirty="0">
                <a:solidFill>
                  <a:schemeClr val="bg1"/>
                </a:solidFill>
                <a:latin typeface="Bell MT" panose="02020503060305020303" pitchFamily="18" charset="0"/>
                <a:ea typeface="宋体" panose="02010600030101010101" pitchFamily="2" charset="-122"/>
              </a:rPr>
              <a:t>=the nation’s people</a:t>
            </a:r>
            <a:endParaRPr lang="zh-CN" altLang="en-US" sz="2400" b="1" dirty="0">
              <a:solidFill>
                <a:schemeClr val="bg1"/>
              </a:solidFill>
              <a:latin typeface="Bell MT" panose="02020503060305020303" pitchFamily="18" charset="0"/>
              <a:ea typeface="宋体" panose="02010600030101010101" pitchFamily="2" charset="-122"/>
            </a:endParaRPr>
          </a:p>
        </p:txBody>
      </p:sp>
      <p:sp>
        <p:nvSpPr>
          <p:cNvPr id="7" name="文本框 6"/>
          <p:cNvSpPr txBox="1"/>
          <p:nvPr/>
        </p:nvSpPr>
        <p:spPr>
          <a:xfrm>
            <a:off x="221974" y="3063246"/>
            <a:ext cx="11615530" cy="1077218"/>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ea typeface="华文行楷" panose="02010800040101010101" pitchFamily="2" charset="-122"/>
              </a:rPr>
              <a:t>2) This stone is a danger to anyone______ comes down the street after dark. </a:t>
            </a:r>
            <a:endParaRPr lang="zh-CN" altLang="en-US" sz="3200" b="1" dirty="0">
              <a:solidFill>
                <a:srgbClr val="002060"/>
              </a:solidFill>
              <a:latin typeface="Bell MT" panose="02020503060305020303" pitchFamily="18" charset="0"/>
              <a:ea typeface="华文行楷" panose="02010800040101010101" pitchFamily="2" charset="-122"/>
            </a:endParaRPr>
          </a:p>
        </p:txBody>
      </p:sp>
      <p:sp>
        <p:nvSpPr>
          <p:cNvPr id="8" name="文本框 7"/>
          <p:cNvSpPr txBox="1"/>
          <p:nvPr/>
        </p:nvSpPr>
        <p:spPr>
          <a:xfrm>
            <a:off x="6587986" y="3063246"/>
            <a:ext cx="1868558" cy="523220"/>
          </a:xfrm>
          <a:prstGeom prst="rect">
            <a:avLst/>
          </a:prstGeom>
          <a:noFill/>
        </p:spPr>
        <p:txBody>
          <a:bodyPr wrap="square" rtlCol="0">
            <a:spAutoFit/>
          </a:bodyPr>
          <a:lstStyle/>
          <a:p>
            <a:r>
              <a:rPr lang="en-US" altLang="zh-CN" sz="2800" b="1" dirty="0">
                <a:solidFill>
                  <a:srgbClr val="FF0000"/>
                </a:solidFill>
                <a:latin typeface="Bell MT" panose="02020503060305020303" pitchFamily="18" charset="0"/>
              </a:rPr>
              <a:t>who</a:t>
            </a:r>
            <a:endParaRPr lang="zh-CN" altLang="en-US" sz="2800" b="1" dirty="0">
              <a:solidFill>
                <a:srgbClr val="FF0000"/>
              </a:solidFill>
              <a:latin typeface="Bell MT" panose="02020503060305020303" pitchFamily="18" charset="0"/>
            </a:endParaRPr>
          </a:p>
        </p:txBody>
      </p:sp>
      <p:sp>
        <p:nvSpPr>
          <p:cNvPr id="9" name="线形标注 1 8"/>
          <p:cNvSpPr/>
          <p:nvPr/>
        </p:nvSpPr>
        <p:spPr>
          <a:xfrm>
            <a:off x="5628859" y="4363109"/>
            <a:ext cx="5155098" cy="1083533"/>
          </a:xfrm>
          <a:prstGeom prst="borderCallout1">
            <a:avLst>
              <a:gd name="adj1" fmla="val 18750"/>
              <a:gd name="adj2" fmla="val -8333"/>
              <a:gd name="adj3" fmla="val -72486"/>
              <a:gd name="adj4" fmla="val 24795"/>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400" b="1" dirty="0">
                <a:solidFill>
                  <a:schemeClr val="bg1"/>
                </a:solidFill>
                <a:latin typeface="宋体" panose="02010600030101010101" pitchFamily="2" charset="-122"/>
                <a:ea typeface="宋体" panose="02010600030101010101" pitchFamily="2" charset="-122"/>
              </a:rPr>
              <a:t>定语从句，先行词为代词</a:t>
            </a:r>
            <a:r>
              <a:rPr lang="en-US" altLang="zh-CN" sz="2400" b="1" dirty="0">
                <a:solidFill>
                  <a:schemeClr val="bg1"/>
                </a:solidFill>
                <a:latin typeface="宋体" panose="02010600030101010101" pitchFamily="2" charset="-122"/>
                <a:ea typeface="宋体" panose="02010600030101010101" pitchFamily="2" charset="-122"/>
              </a:rPr>
              <a:t>anyone, those</a:t>
            </a:r>
            <a:r>
              <a:rPr lang="zh-CN" altLang="en-US" sz="2400" b="1" dirty="0">
                <a:solidFill>
                  <a:schemeClr val="bg1"/>
                </a:solidFill>
                <a:latin typeface="宋体" panose="02010600030101010101" pitchFamily="2" charset="-122"/>
                <a:ea typeface="宋体" panose="02010600030101010101" pitchFamily="2" charset="-122"/>
              </a:rPr>
              <a:t>，关系词只能用</a:t>
            </a:r>
            <a:r>
              <a:rPr lang="en-US" altLang="zh-CN" sz="2400" b="1" dirty="0">
                <a:solidFill>
                  <a:schemeClr val="bg1"/>
                </a:solidFill>
                <a:latin typeface="宋体" panose="02010600030101010101" pitchFamily="2" charset="-122"/>
                <a:ea typeface="宋体" panose="02010600030101010101" pitchFamily="2" charset="-122"/>
              </a:rPr>
              <a:t>who</a:t>
            </a:r>
            <a:r>
              <a:rPr lang="zh-CN" altLang="en-US" sz="2400" b="1" dirty="0">
                <a:solidFill>
                  <a:schemeClr val="bg1"/>
                </a:solidFill>
                <a:latin typeface="宋体" panose="02010600030101010101" pitchFamily="2" charset="-122"/>
                <a:ea typeface="宋体" panose="02010600030101010101" pitchFamily="2" charset="-122"/>
              </a:rPr>
              <a:t>指人</a:t>
            </a:r>
            <a:endParaRPr lang="zh-CN" altLang="en-US" sz="2400" b="1" dirty="0">
              <a:solidFill>
                <a:schemeClr val="bg1"/>
              </a:solidFill>
              <a:latin typeface="Bell MT" panose="02020503060305020303" pitchFamily="18"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additive="base">
                                        <p:cTn id="31" dur="500" fill="hold"/>
                                        <p:tgtEl>
                                          <p:spTgt spid="7"/>
                                        </p:tgtEl>
                                        <p:attrNameLst>
                                          <p:attrName>ppt_x</p:attrName>
                                        </p:attrNameLst>
                                      </p:cBhvr>
                                      <p:tavLst>
                                        <p:tav tm="0">
                                          <p:val>
                                            <p:strVal val="#ppt_x"/>
                                          </p:val>
                                        </p:tav>
                                        <p:tav tm="100000">
                                          <p:val>
                                            <p:strVal val="#ppt_x"/>
                                          </p:val>
                                        </p:tav>
                                      </p:tavLst>
                                    </p:anim>
                                    <p:anim calcmode="lin" valueType="num">
                                      <p:cBhvr additive="base">
                                        <p:cTn id="3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animBg="1"/>
      <p:bldP spid="7" grpId="0"/>
      <p:bldP spid="8" grpId="0"/>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02705" y="310107"/>
            <a:ext cx="11913704" cy="1569660"/>
          </a:xfrm>
          <a:prstGeom prst="rect">
            <a:avLst/>
          </a:prstGeom>
          <a:noFill/>
        </p:spPr>
        <p:txBody>
          <a:bodyPr wrap="square" rtlCol="0">
            <a:spAutoFit/>
          </a:bodyPr>
          <a:lstStyle/>
          <a:p>
            <a:r>
              <a:rPr lang="en-US" altLang="zh-CN" sz="3200" b="1" dirty="0">
                <a:solidFill>
                  <a:srgbClr val="002060"/>
                </a:solidFill>
                <a:latin typeface="Bell MT" panose="02020503060305020303" pitchFamily="18" charset="0"/>
                <a:ea typeface="华文行楷" panose="02010800040101010101" pitchFamily="2" charset="-122"/>
              </a:rPr>
              <a:t>3) A. He hid gold coins </a:t>
            </a:r>
            <a:r>
              <a:rPr lang="en-US" altLang="zh-CN" sz="3200" b="1" u="sng" dirty="0">
                <a:solidFill>
                  <a:srgbClr val="002060"/>
                </a:solidFill>
                <a:latin typeface="Bell MT" panose="02020503060305020303" pitchFamily="18" charset="0"/>
                <a:ea typeface="华文行楷" panose="02010800040101010101" pitchFamily="2" charset="-122"/>
              </a:rPr>
              <a:t>under the stone</a:t>
            </a:r>
            <a:r>
              <a:rPr lang="en-US" altLang="zh-CN" sz="3200" b="1" dirty="0">
                <a:solidFill>
                  <a:srgbClr val="002060"/>
                </a:solidFill>
                <a:latin typeface="Bell MT" panose="02020503060305020303" pitchFamily="18" charset="0"/>
                <a:ea typeface="华文行楷" panose="02010800040101010101" pitchFamily="2" charset="-122"/>
              </a:rPr>
              <a:t>. </a:t>
            </a:r>
            <a:endParaRPr lang="en-US" altLang="zh-CN" sz="3200" b="1" dirty="0">
              <a:solidFill>
                <a:srgbClr val="002060"/>
              </a:solidFill>
              <a:latin typeface="Bell MT" panose="02020503060305020303" pitchFamily="18" charset="0"/>
              <a:ea typeface="华文行楷" panose="02010800040101010101" pitchFamily="2" charset="-122"/>
            </a:endParaRPr>
          </a:p>
          <a:p>
            <a:r>
              <a:rPr lang="en-US" altLang="zh-CN" sz="3200" b="1" dirty="0">
                <a:solidFill>
                  <a:srgbClr val="002060"/>
                </a:solidFill>
                <a:latin typeface="Bell MT" panose="02020503060305020303" pitchFamily="18" charset="0"/>
                <a:ea typeface="华文行楷" panose="02010800040101010101" pitchFamily="2" charset="-122"/>
              </a:rPr>
              <a:t>    B. Imagine her surprise when she saw the gold coins _______ the stone </a:t>
            </a:r>
            <a:r>
              <a:rPr lang="en-US" altLang="zh-CN" sz="3200" b="1" u="sng" dirty="0">
                <a:solidFill>
                  <a:srgbClr val="002060"/>
                </a:solidFill>
                <a:latin typeface="Bell MT" panose="02020503060305020303" pitchFamily="18" charset="0"/>
                <a:ea typeface="华文行楷" panose="02010800040101010101" pitchFamily="2" charset="-122"/>
              </a:rPr>
              <a:t>had been</a:t>
            </a:r>
            <a:r>
              <a:rPr lang="en-US" altLang="zh-CN" sz="3200" b="1" dirty="0">
                <a:solidFill>
                  <a:srgbClr val="002060"/>
                </a:solidFill>
                <a:latin typeface="Bell MT" panose="02020503060305020303" pitchFamily="18" charset="0"/>
                <a:ea typeface="华文行楷" panose="02010800040101010101" pitchFamily="2" charset="-122"/>
              </a:rPr>
              <a:t>. </a:t>
            </a:r>
            <a:endParaRPr lang="zh-CN" altLang="en-US" sz="3200" b="1" dirty="0">
              <a:solidFill>
                <a:srgbClr val="002060"/>
              </a:solidFill>
              <a:latin typeface="Bell MT" panose="02020503060305020303" pitchFamily="18" charset="0"/>
              <a:ea typeface="华文行楷" panose="02010800040101010101" pitchFamily="2" charset="-122"/>
            </a:endParaRPr>
          </a:p>
        </p:txBody>
      </p:sp>
      <p:sp>
        <p:nvSpPr>
          <p:cNvPr id="5" name="文本框 4"/>
          <p:cNvSpPr txBox="1"/>
          <p:nvPr/>
        </p:nvSpPr>
        <p:spPr>
          <a:xfrm>
            <a:off x="9934160" y="833327"/>
            <a:ext cx="1868558" cy="584775"/>
          </a:xfrm>
          <a:prstGeom prst="rect">
            <a:avLst/>
          </a:prstGeom>
          <a:noFill/>
        </p:spPr>
        <p:txBody>
          <a:bodyPr wrap="square" rtlCol="0">
            <a:spAutoFit/>
          </a:bodyPr>
          <a:lstStyle/>
          <a:p>
            <a:r>
              <a:rPr lang="en-US" altLang="zh-CN" sz="3200" b="1" dirty="0">
                <a:solidFill>
                  <a:srgbClr val="FF0000"/>
                </a:solidFill>
                <a:latin typeface="Bell MT" panose="02020503060305020303" pitchFamily="18" charset="0"/>
              </a:rPr>
              <a:t>where</a:t>
            </a:r>
            <a:endParaRPr lang="zh-CN" altLang="en-US" sz="3200" b="1" dirty="0">
              <a:solidFill>
                <a:srgbClr val="FF0000"/>
              </a:solidFill>
              <a:latin typeface="Bell MT" panose="02020503060305020303" pitchFamily="18" charset="0"/>
            </a:endParaRPr>
          </a:p>
        </p:txBody>
      </p:sp>
      <p:sp>
        <p:nvSpPr>
          <p:cNvPr id="6" name="线形标注 1 5"/>
          <p:cNvSpPr/>
          <p:nvPr/>
        </p:nvSpPr>
        <p:spPr>
          <a:xfrm>
            <a:off x="6132444" y="2402987"/>
            <a:ext cx="4850296" cy="1083533"/>
          </a:xfrm>
          <a:prstGeom prst="borderCallout1">
            <a:avLst>
              <a:gd name="adj1" fmla="val 18750"/>
              <a:gd name="adj2" fmla="val -8333"/>
              <a:gd name="adj3" fmla="val -100922"/>
              <a:gd name="adj4" fmla="val 81854"/>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400" b="1" dirty="0">
                <a:solidFill>
                  <a:schemeClr val="bg1"/>
                </a:solidFill>
                <a:latin typeface="Bell MT" panose="02020503060305020303" pitchFamily="18" charset="0"/>
                <a:ea typeface="宋体" panose="02010600030101010101" pitchFamily="2" charset="-122"/>
              </a:rPr>
              <a:t>where </a:t>
            </a:r>
            <a:r>
              <a:rPr lang="zh-CN" altLang="en-US" sz="2400" b="1" dirty="0">
                <a:solidFill>
                  <a:schemeClr val="bg1"/>
                </a:solidFill>
                <a:latin typeface="Bell MT" panose="02020503060305020303" pitchFamily="18" charset="0"/>
                <a:ea typeface="宋体" panose="02010600030101010101" pitchFamily="2" charset="-122"/>
              </a:rPr>
              <a:t>引导地点状语从句，做状语</a:t>
            </a:r>
            <a:r>
              <a:rPr lang="en-US" altLang="zh-CN" sz="2400" b="1" dirty="0">
                <a:solidFill>
                  <a:schemeClr val="bg1"/>
                </a:solidFill>
                <a:latin typeface="Bell MT" panose="02020503060305020303" pitchFamily="18" charset="0"/>
                <a:ea typeface="宋体" panose="02010600030101010101" pitchFamily="2" charset="-122"/>
              </a:rPr>
              <a:t>  </a:t>
            </a:r>
            <a:endParaRPr lang="zh-CN" altLang="en-US" sz="2400" b="1" dirty="0">
              <a:solidFill>
                <a:schemeClr val="bg1"/>
              </a:solidFill>
              <a:latin typeface="Bell MT" panose="02020503060305020303" pitchFamily="18" charset="0"/>
              <a:ea typeface="宋体" panose="02010600030101010101" pitchFamily="2" charset="-122"/>
            </a:endParaRPr>
          </a:p>
        </p:txBody>
      </p:sp>
      <p:sp>
        <p:nvSpPr>
          <p:cNvPr id="7" name="文本框 6"/>
          <p:cNvSpPr txBox="1"/>
          <p:nvPr/>
        </p:nvSpPr>
        <p:spPr>
          <a:xfrm>
            <a:off x="102705" y="3486520"/>
            <a:ext cx="11913704" cy="1569660"/>
          </a:xfrm>
          <a:prstGeom prst="rect">
            <a:avLst/>
          </a:prstGeom>
          <a:noFill/>
        </p:spPr>
        <p:txBody>
          <a:bodyPr wrap="square" rtlCol="0">
            <a:spAutoFit/>
          </a:bodyPr>
          <a:lstStyle/>
          <a:p>
            <a:pPr marL="514350" indent="-514350">
              <a:buAutoNum type="alphaUcPeriod"/>
            </a:pPr>
            <a:r>
              <a:rPr lang="en-US" altLang="zh-CN" sz="3200" b="1" dirty="0">
                <a:solidFill>
                  <a:srgbClr val="002060"/>
                </a:solidFill>
                <a:latin typeface="Bell MT" panose="02020503060305020303" pitchFamily="18" charset="0"/>
                <a:ea typeface="华文行楷" panose="02010800040101010101" pitchFamily="2" charset="-122"/>
              </a:rPr>
              <a:t>After the war, a new school was put up </a:t>
            </a:r>
            <a:r>
              <a:rPr lang="en-US" altLang="zh-CN" sz="3200" b="1" u="sng" dirty="0">
                <a:solidFill>
                  <a:srgbClr val="002060"/>
                </a:solidFill>
                <a:latin typeface="Bell MT" panose="02020503060305020303" pitchFamily="18" charset="0"/>
                <a:ea typeface="华文行楷" panose="02010800040101010101" pitchFamily="2" charset="-122"/>
              </a:rPr>
              <a:t>in the town</a:t>
            </a:r>
            <a:r>
              <a:rPr lang="en-US" altLang="zh-CN" sz="3200" b="1" dirty="0">
                <a:solidFill>
                  <a:srgbClr val="002060"/>
                </a:solidFill>
                <a:latin typeface="Bell MT" panose="02020503060305020303" pitchFamily="18" charset="0"/>
                <a:ea typeface="华文行楷" panose="02010800040101010101" pitchFamily="2" charset="-122"/>
              </a:rPr>
              <a:t>. </a:t>
            </a:r>
            <a:endParaRPr lang="en-US" altLang="zh-CN" sz="3200" b="1" dirty="0">
              <a:solidFill>
                <a:srgbClr val="002060"/>
              </a:solidFill>
              <a:latin typeface="Bell MT" panose="02020503060305020303" pitchFamily="18" charset="0"/>
              <a:ea typeface="华文行楷" panose="02010800040101010101" pitchFamily="2" charset="-122"/>
            </a:endParaRPr>
          </a:p>
          <a:p>
            <a:pPr marL="514350" indent="-514350">
              <a:buAutoNum type="alphaUcPeriod"/>
            </a:pPr>
            <a:r>
              <a:rPr lang="en-US" altLang="zh-CN" sz="3200" b="1" dirty="0">
                <a:solidFill>
                  <a:srgbClr val="002060"/>
                </a:solidFill>
                <a:latin typeface="Bell MT" panose="02020503060305020303" pitchFamily="18" charset="0"/>
                <a:ea typeface="华文行楷" panose="02010800040101010101" pitchFamily="2" charset="-122"/>
              </a:rPr>
              <a:t>After the war, a new school was put up _______ there </a:t>
            </a:r>
            <a:r>
              <a:rPr lang="en-US" altLang="zh-CN" sz="3200" b="1" u="sng" dirty="0">
                <a:solidFill>
                  <a:srgbClr val="002060"/>
                </a:solidFill>
                <a:latin typeface="Bell MT" panose="02020503060305020303" pitchFamily="18" charset="0"/>
                <a:ea typeface="华文行楷" panose="02010800040101010101" pitchFamily="2" charset="-122"/>
              </a:rPr>
              <a:t>had</a:t>
            </a:r>
            <a:r>
              <a:rPr lang="en-US" altLang="zh-CN" sz="3200" b="1" dirty="0">
                <a:solidFill>
                  <a:srgbClr val="002060"/>
                </a:solidFill>
                <a:latin typeface="Bell MT" panose="02020503060305020303" pitchFamily="18" charset="0"/>
                <a:ea typeface="华文行楷" panose="02010800040101010101" pitchFamily="2" charset="-122"/>
              </a:rPr>
              <a:t> once </a:t>
            </a:r>
            <a:r>
              <a:rPr lang="en-US" altLang="zh-CN" sz="3200" b="1" u="sng" dirty="0">
                <a:solidFill>
                  <a:srgbClr val="002060"/>
                </a:solidFill>
                <a:latin typeface="Bell MT" panose="02020503060305020303" pitchFamily="18" charset="0"/>
                <a:ea typeface="华文行楷" panose="02010800040101010101" pitchFamily="2" charset="-122"/>
              </a:rPr>
              <a:t>been</a:t>
            </a:r>
            <a:r>
              <a:rPr lang="en-US" altLang="zh-CN" sz="3200" b="1" dirty="0">
                <a:solidFill>
                  <a:srgbClr val="002060"/>
                </a:solidFill>
                <a:latin typeface="Bell MT" panose="02020503060305020303" pitchFamily="18" charset="0"/>
                <a:ea typeface="华文行楷" panose="02010800040101010101" pitchFamily="2" charset="-122"/>
              </a:rPr>
              <a:t> a theatre. </a:t>
            </a:r>
            <a:endParaRPr lang="zh-CN" altLang="en-US" sz="3200" b="1" dirty="0">
              <a:solidFill>
                <a:srgbClr val="002060"/>
              </a:solidFill>
              <a:latin typeface="Bell MT" panose="02020503060305020303" pitchFamily="18" charset="0"/>
              <a:ea typeface="华文行楷" panose="02010800040101010101" pitchFamily="2" charset="-122"/>
            </a:endParaRPr>
          </a:p>
        </p:txBody>
      </p:sp>
      <p:sp>
        <p:nvSpPr>
          <p:cNvPr id="8" name="文本框 7"/>
          <p:cNvSpPr txBox="1"/>
          <p:nvPr/>
        </p:nvSpPr>
        <p:spPr>
          <a:xfrm>
            <a:off x="7721047" y="3961676"/>
            <a:ext cx="1868558" cy="584775"/>
          </a:xfrm>
          <a:prstGeom prst="rect">
            <a:avLst/>
          </a:prstGeom>
          <a:noFill/>
        </p:spPr>
        <p:txBody>
          <a:bodyPr wrap="square" rtlCol="0">
            <a:spAutoFit/>
          </a:bodyPr>
          <a:lstStyle/>
          <a:p>
            <a:r>
              <a:rPr lang="en-US" altLang="zh-CN" sz="3200" b="1" dirty="0">
                <a:solidFill>
                  <a:srgbClr val="FF0000"/>
                </a:solidFill>
                <a:latin typeface="Bell MT" panose="02020503060305020303" pitchFamily="18" charset="0"/>
              </a:rPr>
              <a:t>where</a:t>
            </a:r>
            <a:endParaRPr lang="zh-CN" altLang="en-US" sz="3200" b="1" dirty="0">
              <a:solidFill>
                <a:srgbClr val="FF0000"/>
              </a:solidFill>
              <a:latin typeface="Bell MT" panose="02020503060305020303" pitchFamily="18" charset="0"/>
            </a:endParaRPr>
          </a:p>
        </p:txBody>
      </p:sp>
      <p:sp>
        <p:nvSpPr>
          <p:cNvPr id="9" name="文本框 8"/>
          <p:cNvSpPr txBox="1"/>
          <p:nvPr/>
        </p:nvSpPr>
        <p:spPr>
          <a:xfrm>
            <a:off x="102705" y="5021607"/>
            <a:ext cx="11913704" cy="1077218"/>
          </a:xfrm>
          <a:prstGeom prst="rect">
            <a:avLst/>
          </a:prstGeom>
          <a:noFill/>
        </p:spPr>
        <p:txBody>
          <a:bodyPr wrap="square" rtlCol="0">
            <a:spAutoFit/>
          </a:bodyPr>
          <a:lstStyle/>
          <a:p>
            <a:pPr marL="514350" indent="-514350">
              <a:buAutoNum type="alphaUcPeriod"/>
            </a:pPr>
            <a:r>
              <a:rPr lang="en-US" altLang="zh-CN" sz="3200" b="1" dirty="0">
                <a:solidFill>
                  <a:srgbClr val="002060"/>
                </a:solidFill>
                <a:latin typeface="Bell MT" panose="02020503060305020303" pitchFamily="18" charset="0"/>
                <a:ea typeface="华文行楷" panose="02010800040101010101" pitchFamily="2" charset="-122"/>
              </a:rPr>
              <a:t>I have kept the pictures on the wall of the bedroom. </a:t>
            </a:r>
            <a:endParaRPr lang="en-US" altLang="zh-CN" sz="3200" b="1" dirty="0">
              <a:solidFill>
                <a:srgbClr val="002060"/>
              </a:solidFill>
              <a:latin typeface="Bell MT" panose="02020503060305020303" pitchFamily="18" charset="0"/>
              <a:ea typeface="华文行楷" panose="02010800040101010101" pitchFamily="2" charset="-122"/>
            </a:endParaRPr>
          </a:p>
          <a:p>
            <a:pPr marL="514350" indent="-514350">
              <a:buAutoNum type="alphaUcPeriod"/>
            </a:pPr>
            <a:r>
              <a:rPr lang="en-US" altLang="zh-CN" sz="3200" b="1" dirty="0">
                <a:solidFill>
                  <a:srgbClr val="002060"/>
                </a:solidFill>
                <a:latin typeface="Bell MT" panose="02020503060305020303" pitchFamily="18" charset="0"/>
                <a:ea typeface="华文行楷" panose="02010800040101010101" pitchFamily="2" charset="-122"/>
              </a:rPr>
              <a:t>I have kept the pictures _______ I </a:t>
            </a:r>
            <a:r>
              <a:rPr lang="en-US" altLang="zh-CN" sz="3200" b="1" u="sng" dirty="0">
                <a:solidFill>
                  <a:srgbClr val="002060"/>
                </a:solidFill>
                <a:latin typeface="Bell MT" panose="02020503060305020303" pitchFamily="18" charset="0"/>
                <a:ea typeface="华文行楷" panose="02010800040101010101" pitchFamily="2" charset="-122"/>
              </a:rPr>
              <a:t>can see </a:t>
            </a:r>
            <a:r>
              <a:rPr lang="en-US" altLang="zh-CN" sz="3200" b="1" dirty="0">
                <a:solidFill>
                  <a:srgbClr val="002060"/>
                </a:solidFill>
                <a:latin typeface="Bell MT" panose="02020503060305020303" pitchFamily="18" charset="0"/>
                <a:ea typeface="华文行楷" panose="02010800040101010101" pitchFamily="2" charset="-122"/>
              </a:rPr>
              <a:t>it every day. </a:t>
            </a:r>
            <a:endParaRPr lang="en-US" altLang="zh-CN" sz="3200" b="1" dirty="0">
              <a:solidFill>
                <a:srgbClr val="002060"/>
              </a:solidFill>
              <a:latin typeface="Bell MT" panose="02020503060305020303" pitchFamily="18" charset="0"/>
              <a:ea typeface="华文行楷" panose="02010800040101010101" pitchFamily="2" charset="-122"/>
            </a:endParaRPr>
          </a:p>
        </p:txBody>
      </p:sp>
      <p:sp>
        <p:nvSpPr>
          <p:cNvPr id="10" name="文本框 9"/>
          <p:cNvSpPr txBox="1"/>
          <p:nvPr/>
        </p:nvSpPr>
        <p:spPr>
          <a:xfrm>
            <a:off x="5030856" y="5514050"/>
            <a:ext cx="1868558" cy="584775"/>
          </a:xfrm>
          <a:prstGeom prst="rect">
            <a:avLst/>
          </a:prstGeom>
          <a:noFill/>
        </p:spPr>
        <p:txBody>
          <a:bodyPr wrap="square" rtlCol="0">
            <a:spAutoFit/>
          </a:bodyPr>
          <a:lstStyle/>
          <a:p>
            <a:r>
              <a:rPr lang="en-US" altLang="zh-CN" sz="3200" b="1" dirty="0">
                <a:solidFill>
                  <a:srgbClr val="FF0000"/>
                </a:solidFill>
                <a:latin typeface="Bell MT" panose="02020503060305020303" pitchFamily="18" charset="0"/>
              </a:rPr>
              <a:t>where</a:t>
            </a:r>
            <a:endParaRPr lang="zh-CN" altLang="en-US" sz="3200" b="1" dirty="0">
              <a:solidFill>
                <a:srgbClr val="FF0000"/>
              </a:solidFill>
              <a:latin typeface="Bell MT" panose="0202050306030502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7">
                                            <p:txEl>
                                              <p:pRg st="1" end="1"/>
                                            </p:txEl>
                                          </p:spTgt>
                                        </p:tgtEl>
                                        <p:attrNameLst>
                                          <p:attrName>style.visibility</p:attrName>
                                        </p:attrNameLst>
                                      </p:cBhvr>
                                      <p:to>
                                        <p:strVal val="visible"/>
                                      </p:to>
                                    </p:set>
                                    <p:anim calcmode="lin" valueType="num">
                                      <p:cBhvr additive="base">
                                        <p:cTn id="3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additive="base">
                                        <p:cTn id="37" dur="500" fill="hold"/>
                                        <p:tgtEl>
                                          <p:spTgt spid="8"/>
                                        </p:tgtEl>
                                        <p:attrNameLst>
                                          <p:attrName>ppt_x</p:attrName>
                                        </p:attrNameLst>
                                      </p:cBhvr>
                                      <p:tavLst>
                                        <p:tav tm="0">
                                          <p:val>
                                            <p:strVal val="#ppt_x"/>
                                          </p:val>
                                        </p:tav>
                                        <p:tav tm="100000">
                                          <p:val>
                                            <p:strVal val="#ppt_x"/>
                                          </p:val>
                                        </p:tav>
                                      </p:tavLst>
                                    </p:anim>
                                    <p:anim calcmode="lin" valueType="num">
                                      <p:cBhvr additive="base">
                                        <p:cTn id="3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
                                            <p:txEl>
                                              <p:pRg st="0" end="0"/>
                                            </p:txEl>
                                          </p:spTgt>
                                        </p:tgtEl>
                                        <p:attrNameLst>
                                          <p:attrName>style.visibility</p:attrName>
                                        </p:attrNameLst>
                                      </p:cBhvr>
                                      <p:to>
                                        <p:strVal val="visible"/>
                                      </p:to>
                                    </p:set>
                                    <p:anim calcmode="lin" valueType="num">
                                      <p:cBhvr additive="base">
                                        <p:cTn id="43"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
                                            <p:txEl>
                                              <p:pRg st="1" end="1"/>
                                            </p:txEl>
                                          </p:spTgt>
                                        </p:tgtEl>
                                        <p:attrNameLst>
                                          <p:attrName>style.visibility</p:attrName>
                                        </p:attrNameLst>
                                      </p:cBhvr>
                                      <p:to>
                                        <p:strVal val="visible"/>
                                      </p:to>
                                    </p:set>
                                    <p:anim calcmode="lin" valueType="num">
                                      <p:cBhvr additive="base">
                                        <p:cTn id="49"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animBg="1"/>
      <p:bldP spid="7" grpId="0" build="p"/>
      <p:bldP spid="8" grpId="0"/>
      <p:bldP spid="9" grpId="0" build="p"/>
      <p:bldP spid="10" grpId="0"/>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frame"/>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4401_5*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c"/>
  <p:tag name="KSO_WM_UNIT_DEC_AREA_ID" val="ba02cebb516e4d0f9543a1c0f3cdf1ab"/>
  <p:tag name="KSO_WM_UNIT_DECORATE_INFO" val=""/>
  <p:tag name="KSO_WM_UNIT_SM_LIMIT_TYPE" val=""/>
  <p:tag name="KSO_WM_CHIP_FILLAREA_FILL_RULE" val="{&quot;fill_align&quot;:&quot;cm&quot;,&quot;fill_effect&quot;:[],&quot;fill_mode&quot;:&quot;full&quot;,&quot;sacle_strategy&quot;:&quot;stretch&quot;}"/>
  <p:tag name="KSO_WM_ASSEMBLE_CHIP_INDEX" val="68407631c4c84861870b297b480c851c"/>
  <p:tag name="KSO_WM_SLIDE_BACKGROUND_TYPE" val="leftRight"/>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cf5fcf5c766843229b3f905458953a2d"/>
  <p:tag name="KSO_WM_UNIT_DECORATE_INFO" val=""/>
  <p:tag name="KSO_WM_UNIT_SM_LIMIT_TYPE" val=""/>
  <p:tag name="KSO_WM_CHIP_FILLAREA_FILL_RULE" val="{&quot;fill_align&quot;:&quot;cm&quot;,&quot;fill_effect&quot;:[],&quot;fill_mode&quot;:&quot;full&quot;,&quot;sacle_strategy&quot;:&quot;stretch&quot;}"/>
  <p:tag name="KSO_WM_ASSEMBLE_CHIP_INDEX" val="2a7e5942701e43e6a82b1bc0e6ae86e7"/>
  <p:tag name="KSO_WM_SLIDE_BACKGROUND_TYPE" val="leftRight"/>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38a453def76e45aa91e3d8fb5575b1f8"/>
  <p:tag name="KSO_WM_UNIT_DECORATE_INFO" val=""/>
  <p:tag name="KSO_WM_UNIT_SM_LIMIT_TYPE" val=""/>
  <p:tag name="KSO_WM_CHIP_FILLAREA_FILL_RULE" val="{&quot;fill_align&quot;:&quot;cm&quot;,&quot;fill_effect&quot;:[],&quot;fill_mode&quot;:&quot;full&quot;,&quot;sacle_strategy&quot;:&quot;stretch&quot;}"/>
  <p:tag name="KSO_WM_ASSEMBLE_CHIP_INDEX" val="f429a635a2084970a27da512259c17e2"/>
  <p:tag name="KSO_WM_SLIDE_BACKGROUND_TYPE" val="leftRight"/>
</p:tagLst>
</file>

<file path=ppt/tags/tag104.xml><?xml version="1.0" encoding="utf-8"?>
<p:tagLst xmlns:p="http://schemas.openxmlformats.org/presentationml/2006/main">
  <p:tag name="KSO_WM_SLIDE_BACKGROUND_TYPE" val="leftRight"/>
</p:tagLst>
</file>

<file path=ppt/tags/tag105.xml><?xml version="1.0" encoding="utf-8"?>
<p:tagLst xmlns:p="http://schemas.openxmlformats.org/presentationml/2006/main">
  <p:tag name="KSO_WM_SLIDE_BACKGROUND_TYPE" val="leftRight"/>
</p:tagLst>
</file>

<file path=ppt/tags/tag106.xml><?xml version="1.0" encoding="utf-8"?>
<p:tagLst xmlns:p="http://schemas.openxmlformats.org/presentationml/2006/main">
  <p:tag name="KSO_WM_SLIDE_BACKGROUND_TYPE" val="leftRight"/>
</p:tagLst>
</file>

<file path=ppt/tags/tag107.xml><?xml version="1.0" encoding="utf-8"?>
<p:tagLst xmlns:p="http://schemas.openxmlformats.org/presentationml/2006/main">
  <p:tag name="KSO_WM_SLIDE_BACKGROUND_TYPE" val="leftRight"/>
</p:tagLst>
</file>

<file path=ppt/tags/tag108.xml><?xml version="1.0" encoding="utf-8"?>
<p:tagLst xmlns:p="http://schemas.openxmlformats.org/presentationml/2006/main">
  <p:tag name="KSO_WM_SLIDE_BACKGROUND_TYPE" val="leftRight"/>
</p:tagLst>
</file>

<file path=ppt/tags/tag109.xml><?xml version="1.0" encoding="utf-8"?>
<p:tagLst xmlns:p="http://schemas.openxmlformats.org/presentationml/2006/main">
  <p:tag name="KSO_WM_SLIDE_BACKGROUND_TYPE" val="leftRight"/>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4401_5*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c"/>
  <p:tag name="KSO_WM_UNIT_DEC_AREA_ID" val="3fa66487cc224af0a431dce33740d3a7"/>
  <p:tag name="KSO_WM_UNIT_DECORATE_INFO" val=""/>
  <p:tag name="KSO_WM_UNIT_SM_LIMIT_TYPE" val=""/>
  <p:tag name="KSO_WM_CHIP_FILLAREA_FILL_RULE" val="{&quot;fill_align&quot;:&quot;cm&quot;,&quot;fill_effect&quot;:[],&quot;fill_mode&quot;:&quot;full&quot;,&quot;sacle_strategy&quot;:&quot;stretch&quot;}"/>
  <p:tag name="KSO_WM_ASSEMBLE_CHIP_INDEX" val="a1d37c8bcec74eaebd415b9193fe437e"/>
  <p:tag name="KSO_WM_SLIDE_BACKGROUND_TYPE" val="topBottom"/>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891c9a3dccb4dc9bb92076cb3c88fed"/>
  <p:tag name="KSO_WM_UNIT_DECORATE_INFO" val=""/>
  <p:tag name="KSO_WM_UNIT_SM_LIMIT_TYPE" val=""/>
  <p:tag name="KSO_WM_CHIP_FILLAREA_FILL_RULE" val="{&quot;fill_align&quot;:&quot;cm&quot;,&quot;fill_effect&quot;:[],&quot;fill_mode&quot;:&quot;full&quot;,&quot;sacle_strategy&quot;:&quot;stretch&quot;}"/>
  <p:tag name="KSO_WM_ASSEMBLE_CHIP_INDEX" val="53733cc32ba14fc9ab77057229dcc0d7"/>
  <p:tag name="KSO_WM_SLIDE_BACKGROUND_TYPE" val="topBotto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48135c2329ac4a7783341692e93a07ef"/>
  <p:tag name="KSO_WM_UNIT_DECORATE_INFO" val=""/>
  <p:tag name="KSO_WM_UNIT_SM_LIMIT_TYPE" val=""/>
  <p:tag name="KSO_WM_CHIP_FILLAREA_FILL_RULE" val="{&quot;fill_align&quot;:&quot;cm&quot;,&quot;fill_effect&quot;:[],&quot;fill_mode&quot;:&quot;full&quot;,&quot;sacle_strategy&quot;:&quot;stretch&quot;}"/>
  <p:tag name="KSO_WM_ASSEMBLE_CHIP_INDEX" val="bf2ce50f6b1142ff985c0d6ab2ada4b5"/>
  <p:tag name="KSO_WM_SLIDE_BACKGROUND_TYPE" val="topBottom"/>
</p:tagLst>
</file>

<file path=ppt/tags/tag113.xml><?xml version="1.0" encoding="utf-8"?>
<p:tagLst xmlns:p="http://schemas.openxmlformats.org/presentationml/2006/main">
  <p:tag name="KSO_WM_SLIDE_BACKGROUND_TYPE" val="topBottom"/>
</p:tagLst>
</file>

<file path=ppt/tags/tag114.xml><?xml version="1.0" encoding="utf-8"?>
<p:tagLst xmlns:p="http://schemas.openxmlformats.org/presentationml/2006/main">
  <p:tag name="KSO_WM_SLIDE_BACKGROUND_TYPE" val="topBottom"/>
</p:tagLst>
</file>

<file path=ppt/tags/tag115.xml><?xml version="1.0" encoding="utf-8"?>
<p:tagLst xmlns:p="http://schemas.openxmlformats.org/presentationml/2006/main">
  <p:tag name="KSO_WM_SLIDE_BACKGROUND_TYPE" val="topBottom"/>
</p:tagLst>
</file>

<file path=ppt/tags/tag116.xml><?xml version="1.0" encoding="utf-8"?>
<p:tagLst xmlns:p="http://schemas.openxmlformats.org/presentationml/2006/main">
  <p:tag name="KSO_WM_SLIDE_BACKGROUND_TYPE" val="topBottom"/>
</p:tagLst>
</file>

<file path=ppt/tags/tag117.xml><?xml version="1.0" encoding="utf-8"?>
<p:tagLst xmlns:p="http://schemas.openxmlformats.org/presentationml/2006/main">
  <p:tag name="KSO_WM_SLIDE_BACKGROUND_TYPE" val="topBottom"/>
</p:tagLst>
</file>

<file path=ppt/tags/tag118.xml><?xml version="1.0" encoding="utf-8"?>
<p:tagLst xmlns:p="http://schemas.openxmlformats.org/presentationml/2006/main">
  <p:tag name="KSO_WM_SLIDE_BACKGROUND_TYPE" val="topBotto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4401_5*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c"/>
  <p:tag name="KSO_WM_UNIT_DEC_AREA_ID" val="ec6ad2ba6bfb4960a36cb0325f482acc"/>
  <p:tag name="KSO_WM_UNIT_DECORATE_INFO" val=""/>
  <p:tag name="KSO_WM_UNIT_SM_LIMIT_TYPE" val=""/>
  <p:tag name="KSO_WM_CHIP_FILLAREA_FILL_RULE" val="{&quot;fill_align&quot;:&quot;cm&quot;,&quot;fill_effect&quot;:[],&quot;fill_mode&quot;:&quot;full&quot;,&quot;sacle_strategy&quot;:&quot;stretch&quot;}"/>
  <p:tag name="KSO_WM_ASSEMBLE_CHIP_INDEX" val="40985b08a8af420eb20a6d971b1c0025"/>
  <p:tag name="KSO_WM_SLIDE_BACKGROUND_TYPE" val="bottomTop"/>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aeabba9d109444beb82729f94b5a27ed"/>
  <p:tag name="KSO_WM_UNIT_DECORATE_INFO" val=""/>
  <p:tag name="KSO_WM_UNIT_SM_LIMIT_TYPE" val=""/>
  <p:tag name="KSO_WM_CHIP_FILLAREA_FILL_RULE" val="{&quot;fill_align&quot;:&quot;cm&quot;,&quot;fill_effect&quot;:[],&quot;fill_mode&quot;:&quot;full&quot;,&quot;sacle_strategy&quot;:&quot;stretch&quot;}"/>
  <p:tag name="KSO_WM_ASSEMBLE_CHIP_INDEX" val="dbce00be3d284d0caa7ea82be0a35782"/>
  <p:tag name="KSO_WM_SLIDE_BACKGROUND_TYPE" val="bottomTop"/>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947cddb28f3a429ea62204c258272a1c"/>
  <p:tag name="KSO_WM_UNIT_DECORATE_INFO" val=""/>
  <p:tag name="KSO_WM_UNIT_SM_LIMIT_TYPE" val=""/>
  <p:tag name="KSO_WM_CHIP_FILLAREA_FILL_RULE" val="{&quot;fill_align&quot;:&quot;cm&quot;,&quot;fill_effect&quot;:[],&quot;fill_mode&quot;:&quot;full&quot;,&quot;sacle_strategy&quot;:&quot;stretch&quot;}"/>
  <p:tag name="KSO_WM_ASSEMBLE_CHIP_INDEX" val="52451cddd11744d59195a301cd320294"/>
  <p:tag name="KSO_WM_SLIDE_BACKGROUND_TYPE" val="bottomTop"/>
</p:tagLst>
</file>

<file path=ppt/tags/tag122.xml><?xml version="1.0" encoding="utf-8"?>
<p:tagLst xmlns:p="http://schemas.openxmlformats.org/presentationml/2006/main">
  <p:tag name="KSO_WM_SLIDE_BACKGROUND_TYPE" val="bottomTop"/>
</p:tagLst>
</file>

<file path=ppt/tags/tag123.xml><?xml version="1.0" encoding="utf-8"?>
<p:tagLst xmlns:p="http://schemas.openxmlformats.org/presentationml/2006/main">
  <p:tag name="KSO_WM_SLIDE_BACKGROUND_TYPE" val="bottomTop"/>
</p:tagLst>
</file>

<file path=ppt/tags/tag124.xml><?xml version="1.0" encoding="utf-8"?>
<p:tagLst xmlns:p="http://schemas.openxmlformats.org/presentationml/2006/main">
  <p:tag name="KSO_WM_SLIDE_BACKGROUND_TYPE" val="bottomTop"/>
</p:tagLst>
</file>

<file path=ppt/tags/tag125.xml><?xml version="1.0" encoding="utf-8"?>
<p:tagLst xmlns:p="http://schemas.openxmlformats.org/presentationml/2006/main">
  <p:tag name="KSO_WM_SLIDE_BACKGROUND_TYPE" val="bottomTop"/>
</p:tagLst>
</file>

<file path=ppt/tags/tag126.xml><?xml version="1.0" encoding="utf-8"?>
<p:tagLst xmlns:p="http://schemas.openxmlformats.org/presentationml/2006/main">
  <p:tag name="KSO_WM_SLIDE_BACKGROUND_TYPE" val="bottomTop"/>
</p:tagLst>
</file>

<file path=ppt/tags/tag127.xml><?xml version="1.0" encoding="utf-8"?>
<p:tagLst xmlns:p="http://schemas.openxmlformats.org/presentationml/2006/main">
  <p:tag name="KSO_WM_SLIDE_BACKGROUND_TYPE" val="bottomTop"/>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4401_5*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c"/>
  <p:tag name="KSO_WM_UNIT_DEC_AREA_ID" val="298153c67e8a466793058f3718e4c84a"/>
  <p:tag name="KSO_WM_UNIT_DECORATE_INFO" val=""/>
  <p:tag name="KSO_WM_UNIT_SM_LIMIT_TYPE" val=""/>
  <p:tag name="KSO_WM_CHIP_FILLAREA_FILL_RULE" val="{&quot;fill_align&quot;:&quot;cm&quot;,&quot;fill_effect&quot;:[],&quot;fill_mode&quot;:&quot;full&quot;,&quot;sacle_strategy&quot;:&quot;stretch&quot;}"/>
  <p:tag name="KSO_WM_ASSEMBLE_CHIP_INDEX" val="5c93754ead664503a0f91b0afc484a4d"/>
  <p:tag name="KSO_WM_SLIDE_BACKGROUND_TYPE" val="navigation"/>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30c6a374b7ed410685bf54b6fb92a9ae"/>
  <p:tag name="KSO_WM_UNIT_DECORATE_INFO" val=""/>
  <p:tag name="KSO_WM_UNIT_SM_LIMIT_TYPE" val=""/>
  <p:tag name="KSO_WM_CHIP_FILLAREA_FILL_RULE" val="{&quot;fill_align&quot;:&quot;cm&quot;,&quot;fill_effect&quot;:[],&quot;fill_mode&quot;:&quot;full&quot;,&quot;sacle_strategy&quot;:&quot;stretch&quot;}"/>
  <p:tag name="KSO_WM_ASSEMBLE_CHIP_INDEX" val="f1dacea60d2a41faab65e29f1102a195"/>
  <p:tag name="KSO_WM_SLIDE_BACKGROUND_TYPE" val="navigation"/>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c3d841e96dc04339a81e39de99534a72"/>
  <p:tag name="KSO_WM_UNIT_DECORATE_INFO" val=""/>
  <p:tag name="KSO_WM_UNIT_SM_LIMIT_TYPE" val=""/>
  <p:tag name="KSO_WM_CHIP_FILLAREA_FILL_RULE" val="{&quot;fill_align&quot;:&quot;cm&quot;,&quot;fill_effect&quot;:[],&quot;fill_mode&quot;:&quot;full&quot;,&quot;sacle_strategy&quot;:&quot;stretch&quot;}"/>
  <p:tag name="KSO_WM_ASSEMBLE_CHIP_INDEX" val="f2ecd39c6bd144df9a56060677d2204e"/>
  <p:tag name="KSO_WM_SLIDE_BACKGROUND_TYPE" val="navigation"/>
</p:tagLst>
</file>

<file path=ppt/tags/tag131.xml><?xml version="1.0" encoding="utf-8"?>
<p:tagLst xmlns:p="http://schemas.openxmlformats.org/presentationml/2006/main">
  <p:tag name="KSO_WM_SLIDE_BACKGROUND_TYPE" val="navigation"/>
</p:tagLst>
</file>

<file path=ppt/tags/tag132.xml><?xml version="1.0" encoding="utf-8"?>
<p:tagLst xmlns:p="http://schemas.openxmlformats.org/presentationml/2006/main">
  <p:tag name="KSO_WM_SLIDE_BACKGROUND_TYPE" val="navigation"/>
</p:tagLst>
</file>

<file path=ppt/tags/tag133.xml><?xml version="1.0" encoding="utf-8"?>
<p:tagLst xmlns:p="http://schemas.openxmlformats.org/presentationml/2006/main">
  <p:tag name="KSO_WM_SLIDE_BACKGROUND_TYPE" val="navigation"/>
</p:tagLst>
</file>

<file path=ppt/tags/tag134.xml><?xml version="1.0" encoding="utf-8"?>
<p:tagLst xmlns:p="http://schemas.openxmlformats.org/presentationml/2006/main">
  <p:tag name="KSO_WM_SLIDE_BACKGROUND_TYPE" val="navigation"/>
</p:tagLst>
</file>

<file path=ppt/tags/tag135.xml><?xml version="1.0" encoding="utf-8"?>
<p:tagLst xmlns:p="http://schemas.openxmlformats.org/presentationml/2006/main">
  <p:tag name="KSO_WM_SLIDE_BACKGROUND_TYPE" val="navigation"/>
</p:tagLst>
</file>

<file path=ppt/tags/tag136.xml><?xml version="1.0" encoding="utf-8"?>
<p:tagLst xmlns:p="http://schemas.openxmlformats.org/presentationml/2006/main">
  <p:tag name="KSO_WM_SLIDE_BACKGROUND_TYPE" val="navigation"/>
</p:tagLst>
</file>

<file path=ppt/tags/tag137.xml><?xml version="1.0" encoding="utf-8"?>
<p:tagLst xmlns:p="http://schemas.openxmlformats.org/presentationml/2006/main">
  <p:tag name="KSO_WM_SLIDE_BACKGROUND_TYPE" val="navigation"/>
</p:tagLst>
</file>

<file path=ppt/tags/tag138.xml><?xml version="1.0" encoding="utf-8"?>
<p:tagLst xmlns:p="http://schemas.openxmlformats.org/presentationml/2006/main">
  <p:tag name="KSO_WM_SLIDE_BACKGROUND_TYPE" val="navigation"/>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4401_5*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c"/>
  <p:tag name="KSO_WM_UNIT_DEC_AREA_ID" val="b97918945e9e44aa9aa2972be6bd5205"/>
  <p:tag name="KSO_WM_UNIT_DECORATE_INFO" val=""/>
  <p:tag name="KSO_WM_UNIT_SM_LIMIT_TYPE" val=""/>
  <p:tag name="KSO_WM_CHIP_FILLAREA_FILL_RULE" val="{&quot;fill_align&quot;:&quot;cm&quot;,&quot;fill_effect&quot;:[],&quot;fill_mode&quot;:&quot;full&quot;,&quot;sacle_strategy&quot;:&quot;stretch&quot;}"/>
  <p:tag name="KSO_WM_ASSEMBLE_CHIP_INDEX" val="c5204ac48edd4b649aca553c0b4428f5"/>
  <p:tag name="KSO_WM_SLIDE_BACKGROUND_TYPE" val="belt"/>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86604dfc1a93401a8f09479f5d9d5d1e"/>
  <p:tag name="KSO_WM_UNIT_DECORATE_INFO" val=""/>
  <p:tag name="KSO_WM_UNIT_SM_LIMIT_TYPE" val=""/>
  <p:tag name="KSO_WM_CHIP_FILLAREA_FILL_RULE" val="{&quot;fill_align&quot;:&quot;cm&quot;,&quot;fill_effect&quot;:[],&quot;fill_mode&quot;:&quot;full&quot;,&quot;sacle_strategy&quot;:&quot;stretch&quot;}"/>
  <p:tag name="KSO_WM_ASSEMBLE_CHIP_INDEX" val="651c2e8d0d834d5a87422527f846b47e"/>
  <p:tag name="KSO_WM_SLIDE_BACKGROUND_TYPE" val="belt"/>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69eace7c726b490f9f218b805e38d206"/>
  <p:tag name="KSO_WM_UNIT_DECORATE_INFO" val=""/>
  <p:tag name="KSO_WM_UNIT_SM_LIMIT_TYPE" val=""/>
  <p:tag name="KSO_WM_CHIP_FILLAREA_FILL_RULE" val="{&quot;fill_align&quot;:&quot;cm&quot;,&quot;fill_effect&quot;:[],&quot;fill_mode&quot;:&quot;full&quot;,&quot;sacle_strategy&quot;:&quot;stretch&quot;}"/>
  <p:tag name="KSO_WM_ASSEMBLE_CHIP_INDEX" val="29226434d00d4386a9826a2bf90ae528"/>
  <p:tag name="KSO_WM_SLIDE_BACKGROUND_TYPE" val="belt"/>
</p:tagLst>
</file>

<file path=ppt/tags/tag142.xml><?xml version="1.0" encoding="utf-8"?>
<p:tagLst xmlns:p="http://schemas.openxmlformats.org/presentationml/2006/main">
  <p:tag name="KSO_WM_SLIDE_BACKGROUND_TYPE" val="belt"/>
</p:tagLst>
</file>

<file path=ppt/tags/tag143.xml><?xml version="1.0" encoding="utf-8"?>
<p:tagLst xmlns:p="http://schemas.openxmlformats.org/presentationml/2006/main">
  <p:tag name="KSO_WM_SLIDE_BACKGROUND_TYPE" val="belt"/>
</p:tagLst>
</file>

<file path=ppt/tags/tag144.xml><?xml version="1.0" encoding="utf-8"?>
<p:tagLst xmlns:p="http://schemas.openxmlformats.org/presentationml/2006/main">
  <p:tag name="KSO_WM_SLIDE_BACKGROUND_TYPE" val="belt"/>
</p:tagLst>
</file>

<file path=ppt/tags/tag145.xml><?xml version="1.0" encoding="utf-8"?>
<p:tagLst xmlns:p="http://schemas.openxmlformats.org/presentationml/2006/main">
  <p:tag name="KSO_WM_SLIDE_BACKGROUND_TYPE" val="belt"/>
</p:tagLst>
</file>

<file path=ppt/tags/tag146.xml><?xml version="1.0" encoding="utf-8"?>
<p:tagLst xmlns:p="http://schemas.openxmlformats.org/presentationml/2006/main">
  <p:tag name="KSO_WM_SLIDE_BACKGROUND_TYPE" val="belt"/>
</p:tagLst>
</file>

<file path=ppt/tags/tag147.xml><?xml version="1.0" encoding="utf-8"?>
<p:tagLst xmlns:p="http://schemas.openxmlformats.org/presentationml/2006/main">
  <p:tag name="KSO_WM_TEMPLATE_CATEGORY" val="custom"/>
  <p:tag name="KSO_WM_TEMPLATE_INDEX" val="20204401"/>
</p:tagLst>
</file>

<file path=ppt/tags/tag148.xml><?xml version="1.0" encoding="utf-8"?>
<p:tagLst xmlns:p="http://schemas.openxmlformats.org/presentationml/2006/main">
  <p:tag name="KSO_WM_TEMPLATE_CATEGORY" val="custom"/>
  <p:tag name="KSO_WM_TEMPLATE_INDEX" val="20204401"/>
</p:tagLst>
</file>

<file path=ppt/tags/tag149.xml><?xml version="1.0" encoding="utf-8"?>
<p:tagLst xmlns:p="http://schemas.openxmlformats.org/presentationml/2006/main">
  <p:tag name="KSO_WM_BEAUTIFY_FLAG" val="#wm#"/>
  <p:tag name="KSO_WM_TAG_VERSION" val="1.0"/>
  <p:tag name="KSO_WM_TEMPLATE_CATEGORY" val="custom"/>
  <p:tag name="KSO_WM_TEMPLATE_INDEX" val="2020440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BEAUTIFY_FLAG" val="#wm#"/>
  <p:tag name="KSO_WM_TEMPLATE_CATEGORY" val="diagram"/>
  <p:tag name="KSO_WM_TEMPLATE_INDEX" val="20211461"/>
</p:tagLst>
</file>

<file path=ppt/tags/tag151.xml><?xml version="1.0" encoding="utf-8"?>
<p:tagLst xmlns:p="http://schemas.openxmlformats.org/presentationml/2006/main">
  <p:tag name="KSO_WM_UNIT_ISCONTENTSTITLE" val="0"/>
  <p:tag name="KSO_WM_UNIT_ISNUMDGMTITLE" val="0"/>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11461_1*a*1"/>
  <p:tag name="KSO_WM_TEMPLATE_CATEGORY" val="diagram"/>
  <p:tag name="KSO_WM_TEMPLATE_INDEX" val="20211461"/>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e5c30c2ff7664e21a0f3f1f98eff265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84625f824981487ab8c015765648a8be"/>
  <p:tag name="KSO_WM_UNIT_SUPPORT_BIG_FONT" val="1"/>
  <p:tag name="KSO_WM_UNIT_TEXT_FILL_FORE_SCHEMECOLOR_INDEX_BRIGHTNESS" val="0"/>
  <p:tag name="KSO_WM_UNIT_TEXT_FILL_FORE_SCHEMECOLOR_INDEX" val="13"/>
  <p:tag name="KSO_WM_UNIT_TEXT_FILL_TYPE" val="1"/>
  <p:tag name="KSO_WM_TEMPLATE_ASSEMBLE_XID" val="60656efa4054ed1e2fb801a1"/>
  <p:tag name="KSO_WM_TEMPLATE_ASSEMBLE_GROUPID" val="60656efa4054ed1e2fb801a1"/>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rop1011_7*ζ_h_d*1_1_1"/>
  <p:tag name="KSO_WM_TEMPLATE_CATEGORY" val="crop"/>
  <p:tag name="KSO_WM_TEMPLATE_INDEX" val="1011"/>
  <p:tag name="KSO_WM_UNIT_LAYERLEVEL" val="1_1_1"/>
  <p:tag name="KSO_WM_TAG_VERSION" val="1.0"/>
  <p:tag name="KSO_WM_BEAUTIFY_FLAG" val="#wm#"/>
  <p:tag name="KSO_WM_UNIT_DIAGRAM_MODELTYPE" val="creativeCrop"/>
  <p:tag name="KSO_WM_UNIT_VALUE" val="1380*1657"/>
  <p:tag name="KSO_WM_DIAGRAM_GROUP_CODE" val="1580538708"/>
  <p:tag name="KSO_WM_UNIT_TYPE" val="ζ_h_d"/>
  <p:tag name="KSO_WM_UNIT_INDEX" val="1_1_1"/>
  <p:tag name="KSO_WM_UNIT_SUPPORT_UNIT_TYPE" val="[&quot;all&quot;]"/>
  <p:tag name="KSO_WM_BLIP_RECT_LEFT" val="-38"/>
  <p:tag name="KSO_WM_BLIP_RECT_RIGHT" val="-38"/>
  <p:tag name="KSO_WM_BLIP_RECT_TOP" val="-7"/>
  <p:tag name="KSO_WM_BLIP_RECT_BOTTOM" val="-7"/>
  <p:tag name="KSO_WM_CREATIVE_CROP_ORG_LEFT" val="131.1"/>
  <p:tag name="KSO_WM_CREATIVE_CROP_ORG_TOP" val="140.85"/>
  <p:tag name="KSO_WM_CREATIVE_CROP_ORG_WIDTH" val="699.249"/>
  <p:tag name="KSO_WM_CREATIVE_CROP_ORG_HEIGHT" val="330.45"/>
  <p:tag name="KSO_WM_CREATIVE_CROP_SHAPE_LEFT" val="282.316"/>
  <p:tag name="KSO_WM_CREATIVE_CROP_SHAPE_TOP" val="140.85"/>
  <p:tag name="KSO_WM_CREATIVE_CROP_SHAPE_WIDTH" val="396.818"/>
  <p:tag name="KSO_WM_CREATIVE_CROP_SHAPE_HEIGHT" val="330.45"/>
  <p:tag name="KSO_WM_UNIT_TEXT_FILL_FORE_SCHEMECOLOR_INDEX" val="2"/>
  <p:tag name="KSO_WM_UNIT_TEXT_FILL_TYPE" val="1"/>
  <p:tag name="KSO_WM_UNIT_USESOURCEFORMAT_APPLY" val="1"/>
</p:tagLst>
</file>

<file path=ppt/tags/tag153.xml><?xml version="1.0" encoding="utf-8"?>
<p:tagLst xmlns:p="http://schemas.openxmlformats.org/presentationml/2006/main">
  <p:tag name="KSO_WM_UNIT_TABLE_BEAUTIFY" val="smartTable{45dc8a3b-672a-4462-be36-9e44605846f6}"/>
  <p:tag name="TABLE_ENDDRAG_ORIGIN_RECT" val="821*399"/>
  <p:tag name="TABLE_ENDDRAG_RECT" val="69*105*821*399"/>
</p:tagLst>
</file>

<file path=ppt/tags/tag154.xml><?xml version="1.0" encoding="utf-8"?>
<p:tagLst xmlns:p="http://schemas.openxmlformats.org/presentationml/2006/main">
  <p:tag name="KSO_WM_BEAUTIFY_FLAG" val="#wm#"/>
  <p:tag name="KSO_WM_TEMPLATE_CATEGORY" val="diagram"/>
  <p:tag name="KSO_WM_TEMPLATE_INDEX" val="20211461"/>
</p:tagLst>
</file>

<file path=ppt/tags/tag155.xml><?xml version="1.0" encoding="utf-8"?>
<p:tagLst xmlns:p="http://schemas.openxmlformats.org/presentationml/2006/main">
  <p:tag name="KSO_WM_UNIT_ISCONTENTSTITLE" val="0"/>
  <p:tag name="KSO_WM_UNIT_ISNUMDGMTITLE" val="0"/>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11461_1*a*1"/>
  <p:tag name="KSO_WM_TEMPLATE_CATEGORY" val="diagram"/>
  <p:tag name="KSO_WM_TEMPLATE_INDEX" val="20211461"/>
  <p:tag name="KSO_WM_UNIT_LAYERLEVEL" val="1"/>
  <p:tag name="KSO_WM_TAG_VERSION" val="1.0"/>
  <p:tag name="KSO_WM_BEAUTIFY_FLAG" val="#wm#"/>
  <p:tag name="KSO_WM_UNIT_PRESET_TEXT" val="单击添加大标题"/>
  <p:tag name="KSO_WM_UNIT_DEFAULT_FONT" val="24;44;4"/>
  <p:tag name="KSO_WM_UNIT_BLOCK" val="0"/>
  <p:tag name="KSO_WM_UNIT_SHOW_EDIT_AREA_INDICATION" val="1"/>
  <p:tag name="KSO_WM_CHIP_GROUPID" val="5e7881253197e252a37019b5"/>
  <p:tag name="KSO_WM_CHIP_XID" val="5e7881253197e252a37019b6"/>
  <p:tag name="KSO_WM_UNIT_DEC_AREA_ID" val="e5c30c2ff7664e21a0f3f1f98eff265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84625f824981487ab8c015765648a8be"/>
  <p:tag name="KSO_WM_UNIT_SUPPORT_BIG_FONT" val="1"/>
  <p:tag name="KSO_WM_UNIT_TEXT_FILL_FORE_SCHEMECOLOR_INDEX_BRIGHTNESS" val="0"/>
  <p:tag name="KSO_WM_UNIT_TEXT_FILL_FORE_SCHEMECOLOR_INDEX" val="13"/>
  <p:tag name="KSO_WM_UNIT_TEXT_FILL_TYPE" val="1"/>
  <p:tag name="KSO_WM_TEMPLATE_ASSEMBLE_XID" val="60656efa4054ed1e2fb801a1"/>
  <p:tag name="KSO_WM_TEMPLATE_ASSEMBLE_GROUPID" val="60656efa4054ed1e2fb801a1"/>
</p:tagLst>
</file>

<file path=ppt/tags/tag1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rop1011_7*ζ_h_d*1_1_1"/>
  <p:tag name="KSO_WM_TEMPLATE_CATEGORY" val="crop"/>
  <p:tag name="KSO_WM_TEMPLATE_INDEX" val="1011"/>
  <p:tag name="KSO_WM_UNIT_LAYERLEVEL" val="1_1_1"/>
  <p:tag name="KSO_WM_TAG_VERSION" val="1.0"/>
  <p:tag name="KSO_WM_BEAUTIFY_FLAG" val="#wm#"/>
  <p:tag name="KSO_WM_UNIT_DIAGRAM_MODELTYPE" val="creativeCrop"/>
  <p:tag name="KSO_WM_UNIT_VALUE" val="1380*1657"/>
  <p:tag name="KSO_WM_DIAGRAM_GROUP_CODE" val="1580538708"/>
  <p:tag name="KSO_WM_UNIT_TYPE" val="ζ_h_d"/>
  <p:tag name="KSO_WM_UNIT_INDEX" val="1_1_1"/>
  <p:tag name="KSO_WM_UNIT_SUPPORT_UNIT_TYPE" val="[&quot;all&quot;]"/>
  <p:tag name="KSO_WM_BLIP_RECT_LEFT" val="-38"/>
  <p:tag name="KSO_WM_BLIP_RECT_RIGHT" val="-38"/>
  <p:tag name="KSO_WM_BLIP_RECT_TOP" val="-7"/>
  <p:tag name="KSO_WM_BLIP_RECT_BOTTOM" val="-7"/>
  <p:tag name="KSO_WM_CREATIVE_CROP_ORG_LEFT" val="131.1"/>
  <p:tag name="KSO_WM_CREATIVE_CROP_ORG_TOP" val="140.85"/>
  <p:tag name="KSO_WM_CREATIVE_CROP_ORG_WIDTH" val="699.249"/>
  <p:tag name="KSO_WM_CREATIVE_CROP_ORG_HEIGHT" val="330.45"/>
  <p:tag name="KSO_WM_CREATIVE_CROP_SHAPE_LEFT" val="282.316"/>
  <p:tag name="KSO_WM_CREATIVE_CROP_SHAPE_TOP" val="140.85"/>
  <p:tag name="KSO_WM_CREATIVE_CROP_SHAPE_WIDTH" val="396.818"/>
  <p:tag name="KSO_WM_CREATIVE_CROP_SHAPE_HEIGHT" val="330.45"/>
  <p:tag name="KSO_WM_UNIT_TEXT_FILL_FORE_SCHEMECOLOR_INDEX" val="2"/>
  <p:tag name="KSO_WM_UNIT_TEXT_FILL_TYPE" val="1"/>
  <p:tag name="KSO_WM_UNIT_USESOURCEFORMAT_APPLY" val="1"/>
</p:tagLst>
</file>

<file path=ppt/tags/tag157.xml><?xml version="1.0" encoding="utf-8"?>
<p:tagLst xmlns:p="http://schemas.openxmlformats.org/presentationml/2006/main">
  <p:tag name="KSO_WM_BEAUTIFY_FLAG" val="#wm#"/>
  <p:tag name="KSO_WM_TEMPLATE_CATEGORY" val="diagram"/>
  <p:tag name="KSO_WM_TEMPLATE_INDEX" val="2021146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v"/>
  <p:tag name="KSO_WM_UNIT_TYPE" val="i"/>
  <p:tag name="KSO_WM_UNIT_INDEX" val="1"/>
  <p:tag name="KSO_WM_UNIT_ID" val="chip20204401_1*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8"/>
  <p:tag name="KSO_WM_UNIT_DEC_AREA_ID" val="9e64500052f048fdb2f698221f3b0f65"/>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58dbce0c9fe445b68961cb53e0f5babb"/>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custom20204401_1*a*1"/>
  <p:tag name="KSO_WM_TEMPLATE_CATEGORY" val="custom"/>
  <p:tag name="KSO_WM_TEMPLATE_INDEX" val="20204401"/>
  <p:tag name="KSO_WM_UNIT_LAYERLEVEL" val="1"/>
  <p:tag name="KSO_WM_TAG_VERSION" val="1.0"/>
  <p:tag name="KSO_WM_BEAUTIFY_FLAG" val="#wm#"/>
  <p:tag name="KSO_WM_UNIT_ISCONTENTSTITLE" val="0"/>
  <p:tag name="KSO_WM_UNIT_NOCLEAR" val="0"/>
  <p:tag name="KSO_WM_UNIT_VALUE" val="18"/>
  <p:tag name="KSO_WM_UNIT_TYPE" val="a"/>
  <p:tag name="KSO_WM_UNIT_INDEX" val="1"/>
  <p:tag name="KSO_WM_UNIT_ISNUMDGMTITLE" val="0"/>
  <p:tag name="KSO_WM_UNIT_PRESET_TEXT" val="客户答谢会暨产品推介会"/>
  <p:tag name="KSO_WM_UNIT_BLOCK" val="0"/>
  <p:tag name="KSO_WM_UNIT_DEC_AREA_ID" val="b9bf816abb2142e8a0e7ec71e1629a3b"/>
  <p:tag name="KSO_WM_UNIT_DEFAULT_FONT" val="24;60;4"/>
  <p:tag name="KSO_WM_CHIP_GROUPID" val="5f2a1c7c45e1f15ec24fe41c"/>
  <p:tag name="KSO_WM_CHIP_XID" val="5f2a1c7c45e1f15ec24fe41d"/>
  <p:tag name="KSO_WM_CHIP_FILLAREA_FILL_RULE" val="{&quot;fill_align&quot;:&quot;cm&quot;,&quot;fill_mode&quot;:&quot;adaptive&quot;,&quot;sacle_strategy&quot;:&quot;smart&quot;}"/>
  <p:tag name="KSO_WM_ASSEMBLE_CHIP_INDEX" val="dac4fc2db2d948e19afc962f6a5a54a9"/>
  <p:tag name="KSO_WM_UNIT_TEXT_FILL_FORE_SCHEMECOLOR_INDEX_BRIGHTNESS" val="0.15"/>
  <p:tag name="KSO_WM_UNIT_TEXT_FILL_FORE_SCHEMECOLOR_INDEX" val="13"/>
  <p:tag name="KSO_WM_UNIT_TEXT_FILL_TYPE" val="1"/>
  <p:tag name="KSO_WM_TEMPLATE_ASSEMBLE_XID" val="5f7314180ff15d9a40f7659c"/>
  <p:tag name="KSO_WM_TEMPLATE_ASSEMBLE_GROUPID" val="5f72f69fe9a9ac260a3f6dd7"/>
</p:tagLst>
</file>

<file path=ppt/tags/tag64.xml><?xml version="1.0" encoding="utf-8"?>
<p:tagLst xmlns:p="http://schemas.openxmlformats.org/presentationml/2006/main">
  <p:tag name="KSO_WM_UNIT_ISCONTENTSTITLE" val="0"/>
  <p:tag name="KSO_WM_UNIT_NOCLEAR" val="0"/>
  <p:tag name="KSO_WM_UNIT_VALUE" val="78"/>
  <p:tag name="KSO_WM_UNIT_HIGHLIGHT" val="0"/>
  <p:tag name="KSO_WM_UNIT_COMPATIBLE" val="0"/>
  <p:tag name="KSO_WM_UNIT_DIAGRAM_ISNUMVISUAL" val="0"/>
  <p:tag name="KSO_WM_UNIT_DIAGRAM_ISREFERUNIT" val="0"/>
  <p:tag name="KSO_WM_UNIT_TYPE" val="b"/>
  <p:tag name="KSO_WM_UNIT_INDEX" val="1"/>
  <p:tag name="KSO_WM_UNIT_ID" val="custom20204401_1*b*1"/>
  <p:tag name="KSO_WM_TEMPLATE_CATEGORY" val="custom"/>
  <p:tag name="KSO_WM_TEMPLATE_INDEX" val="20204401"/>
  <p:tag name="KSO_WM_UNIT_LAYERLEVEL" val="1"/>
  <p:tag name="KSO_WM_TAG_VERSION" val="1.0"/>
  <p:tag name="KSO_WM_BEAUTIFY_FLAG" val="#wm#"/>
  <p:tag name="KSO_WM_UNIT_ISNUMDGMTITLE" val="0"/>
  <p:tag name="KSO_WM_UNIT_PRESET_TEXT" val="单击此处输入你的副标题，请尽量言简意赅的阐述观点。"/>
  <p:tag name="KSO_WM_UNIT_BLOCK" val="0"/>
  <p:tag name="KSO_WM_UNIT_DEC_AREA_ID" val="8d9ee91ebec64d4c8c95b57ff44592c3"/>
  <p:tag name="KSO_WM_UNIT_DEFAULT_FONT" val="18;24;2"/>
  <p:tag name="KSO_WM_CHIP_GROUPID" val="5f2a1c7c45e1f15ec24fe41c"/>
  <p:tag name="KSO_WM_CHIP_XID" val="5f2a1c7c45e1f15ec24fe41d"/>
  <p:tag name="KSO_WM_CHIP_FILLAREA_FILL_RULE" val="{&quot;fill_align&quot;:&quot;cm&quot;,&quot;fill_mode&quot;:&quot;adaptive&quot;,&quot;sacle_strategy&quot;:&quot;smart&quot;}"/>
  <p:tag name="KSO_WM_ASSEMBLE_CHIP_INDEX" val="dac4fc2db2d948e19afc962f6a5a54a9"/>
  <p:tag name="KSO_WM_UNIT_TEXT_FILL_FORE_SCHEMECOLOR_INDEX_BRIGHTNESS" val="0.35"/>
  <p:tag name="KSO_WM_UNIT_TEXT_FILL_FORE_SCHEMECOLOR_INDEX" val="13"/>
  <p:tag name="KSO_WM_UNIT_TEXT_FILL_TYPE" val="1"/>
  <p:tag name="KSO_WM_TEMPLATE_ASSEMBLE_XID" val="5f7314180ff15d9a40f7659c"/>
  <p:tag name="KSO_WM_TEMPLATE_ASSEMBLE_GROUPID" val="5f72f69fe9a9ac260a3f6dd7"/>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04401_2*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9"/>
  <p:tag name="KSO_WM_UNIT_DEC_AREA_ID" val="f6181e362c1e40acb9455884cd8806af"/>
  <p:tag name="KSO_WM_UNIT_DECORATE_INFO" val=""/>
  <p:tag name="KSO_WM_UNIT_SM_LIMIT_TYPE" val=""/>
  <p:tag name="KSO_WM_CHIP_FILLAREA_FILL_RULE" val="{&quot;fill_align&quot;:&quot;lm&quot;,&quot;fill_effect&quot;:[],&quot;fill_mode&quot;:&quot;adaptive&quot;,&quot;sacle_strategy&quot;:&quot;stretch&quot;}"/>
  <p:tag name="KSO_WM_ASSEMBLE_CHIP_INDEX" val="ac41894f565a4f648f7cd432c8ce9bd9"/>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7e2803632bd4a85b3402e1a6fcd29a0"/>
  <p:tag name="KSO_WM_UNIT_DECORATE_INFO" val=""/>
  <p:tag name="KSO_WM_UNIT_SM_LIMIT_TYPE" val=""/>
  <p:tag name="KSO_WM_CHIP_FILLAREA_FILL_RULE" val="{&quot;fill_align&quot;:&quot;cm&quot;,&quot;fill_effect&quot;:[],&quot;fill_mode&quot;:&quot;full&quot;,&quot;sacle_strategy&quot;:&quot;stretch&quot;}"/>
  <p:tag name="KSO_WM_ASSEMBLE_CHIP_INDEX" val="a0366fb42dca4cd8a97f20d1ffbc3a0a"/>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ebea38d2f4fe4abc95739ffdfe3a85a9"/>
  <p:tag name="KSO_WM_UNIT_DECORATE_INFO" val=""/>
  <p:tag name="KSO_WM_UNIT_SM_LIMIT_TYPE" val=""/>
  <p:tag name="KSO_WM_CHIP_FILLAREA_FILL_RULE" val="{&quot;fill_align&quot;:&quot;cm&quot;,&quot;fill_effect&quot;:[],&quot;fill_mode&quot;:&quot;full&quot;,&quot;sacle_strategy&quot;:&quot;stretch&quot;}"/>
  <p:tag name="KSO_WM_ASSEMBLE_CHIP_INDEX" val="704e7c8c4e2046a89114c6b27a0b25e8"/>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ISCONTENTSTITLE" val="0"/>
  <p:tag name="KSO_WM_UNIT_ISNUMDGMTITLE" val="0"/>
  <p:tag name="KSO_WM_UNIT_NOCLEAR" val="0"/>
  <p:tag name="KSO_WM_UNIT_VALUE" val="19"/>
  <p:tag name="KSO_WM_UNIT_HIGHLIGHT" val="0"/>
  <p:tag name="KSO_WM_UNIT_COMPATIBLE" val="0"/>
  <p:tag name="KSO_WM_UNIT_DIAGRAM_ISNUMVISUAL" val="0"/>
  <p:tag name="KSO_WM_UNIT_DIAGRAM_ISREFERUNIT" val="0"/>
  <p:tag name="KSO_WM_UNIT_TYPE" val="a"/>
  <p:tag name="KSO_WM_UNIT_INDEX" val="1"/>
  <p:tag name="KSO_WM_UNIT_ID" val="custom20204401_1*a*1"/>
  <p:tag name="KSO_WM_TEMPLATE_CATEGORY" val="custom"/>
  <p:tag name="KSO_WM_TEMPLATE_INDEX" val="20204401"/>
  <p:tag name="KSO_WM_UNIT_LAYERLEVEL" val="1"/>
  <p:tag name="KSO_WM_TAG_VERSION" val="1.0"/>
  <p:tag name="KSO_WM_BEAUTIFY_FLAG" val="#wm#"/>
  <p:tag name="KSO_WM_UNIT_PRESET_TEXT" val="单击此处添加大标题内容"/>
  <p:tag name="KSO_WM_UNIT_DEFAULT_FONT" val="24;32;2"/>
  <p:tag name="KSO_WM_UNIT_BLOCK" val="0"/>
  <p:tag name="KSO_WM_UNIT_DEC_AREA_ID" val="2f0b3c2f11af42838552f662335fda60"/>
  <p:tag name="KSO_WM_CHIP_GROUPID" val="5ebe41950ac41c4a0a525618"/>
  <p:tag name="KSO_WM_CHIP_XID" val="5ebe41950ac41c4a0a525619"/>
  <p:tag name="KSO_WM_CHIP_FILLAREA_FILL_RULE" val="{&quot;fill_align&quot;:&quot;cm&quot;,&quot;fill_mode&quot;:&quot;adaptive&quot;,&quot;sacle_strategy&quot;:&quot;smart&quot;}"/>
  <p:tag name="KSO_WM_ASSEMBLE_CHIP_INDEX" val="458c05f9ba8842df8e565da2d12a5d9a"/>
  <p:tag name="KSO_WM_UNIT_TEXT_FILL_FORE_SCHEMECOLOR_INDEX_BRIGHTNESS" val="0.15"/>
  <p:tag name="KSO_WM_UNIT_TEXT_FILL_FORE_SCHEMECOLOR_INDEX" val="13"/>
  <p:tag name="KSO_WM_UNIT_TEXT_FILL_TYPE" val="1"/>
  <p:tag name="KSO_WM_TEMPLATE_ASSEMBLE_XID" val="5f7314180ff15d9a40f76591"/>
  <p:tag name="KSO_WM_TEMPLATE_ASSEMBLE_GROUPID" val="5f72f69fe9a9ac260a3f6dd7"/>
</p:tagLst>
</file>

<file path=ppt/tags/tag71.xml><?xml version="1.0" encoding="utf-8"?>
<p:tagLst xmlns:p="http://schemas.openxmlformats.org/presentationml/2006/main">
  <p:tag name="KSO_WM_UNIT_ISCONTENTSTITLE" val="0"/>
  <p:tag name="KSO_WM_UNIT_ISNUMDGMTITLE" val="0"/>
  <p:tag name="KSO_WM_UNIT_NOCLEAR" val="0"/>
  <p:tag name="KSO_WM_UNIT_VALUE" val="165"/>
  <p:tag name="KSO_WM_UNIT_HIGHLIGHT" val="0"/>
  <p:tag name="KSO_WM_UNIT_COMPATIBLE" val="0"/>
  <p:tag name="KSO_WM_UNIT_DIAGRAM_ISNUMVISUAL" val="0"/>
  <p:tag name="KSO_WM_UNIT_DIAGRAM_ISREFERUNIT" val="0"/>
  <p:tag name="KSO_WM_UNIT_TYPE" val="b"/>
  <p:tag name="KSO_WM_UNIT_INDEX" val="1"/>
  <p:tag name="KSO_WM_UNIT_ID" val="custom20204401_1*b*1"/>
  <p:tag name="KSO_WM_TEMPLATE_CATEGORY" val="custom"/>
  <p:tag name="KSO_WM_TEMPLATE_INDEX" val="20204401"/>
  <p:tag name="KSO_WM_UNIT_LAYERLEVEL" val="1"/>
  <p:tag name="KSO_WM_TAG_VERSION" val="1.0"/>
  <p:tag name="KSO_WM_BEAUTIFY_FLAG" val="#wm#"/>
  <p:tag name="KSO_WM_UNIT_PRESET_TEXT" val="单击此处输入你的正文，文字是您思想的提炼，为了最终演示发布的良好效果。"/>
  <p:tag name="KSO_WM_UNIT_DEFAULT_FONT" val="14;16;2"/>
  <p:tag name="KSO_WM_UNIT_BLOCK" val="0"/>
  <p:tag name="KSO_WM_UNIT_DEC_AREA_ID" val="2367eade793e41e28a2003f54187d825"/>
  <p:tag name="KSO_WM_CHIP_GROUPID" val="5ebe41950ac41c4a0a525618"/>
  <p:tag name="KSO_WM_CHIP_XID" val="5ebe41950ac41c4a0a525619"/>
  <p:tag name="KSO_WM_CHIP_FILLAREA_FILL_RULE" val="{&quot;fill_align&quot;:&quot;cm&quot;,&quot;fill_mode&quot;:&quot;adaptive&quot;,&quot;sacle_strategy&quot;:&quot;smart&quot;}"/>
  <p:tag name="KSO_WM_ASSEMBLE_CHIP_INDEX" val="458c05f9ba8842df8e565da2d12a5d9a"/>
  <p:tag name="KSO_WM_UNIT_TEXT_FILL_FORE_SCHEMECOLOR_INDEX_BRIGHTNESS" val="0.35"/>
  <p:tag name="KSO_WM_UNIT_TEXT_FILL_FORE_SCHEMECOLOR_INDEX" val="13"/>
  <p:tag name="KSO_WM_UNIT_TEXT_FILL_TYPE" val="1"/>
  <p:tag name="KSO_WM_TEMPLATE_ASSEMBLE_XID" val="5f7314180ff15d9a40f76591"/>
  <p:tag name="KSO_WM_TEMPLATE_ASSEMBLE_GROUPID" val="5f72f69fe9a9ac260a3f6dd7"/>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u"/>
  <p:tag name="KSO_WM_UNIT_TYPE" val="i"/>
  <p:tag name="KSO_WM_UNIT_INDEX" val="1"/>
  <p:tag name="KSO_WM_UNIT_ID" val="chip20204401_2*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9"/>
  <p:tag name="KSO_WM_UNIT_DEC_AREA_ID" val="360eae218e9f4b81a773b91d268b2d28"/>
  <p:tag name="KSO_WM_UNIT_DECORATE_INFO" val=""/>
  <p:tag name="KSO_WM_UNIT_SM_LIMIT_TYPE" val=""/>
  <p:tag name="KSO_WM_CHIP_FILLAREA_FILL_RULE" val="{&quot;fill_align&quot;:&quot;lm&quot;,&quot;fill_effect&quot;:[],&quot;fill_mode&quot;:&quot;adaptive&quot;,&quot;sacle_strategy&quot;:&quot;stretch&quot;}"/>
  <p:tag name="KSO_WM_ASSEMBLE_CHIP_INDEX" val="1fe2f36220af4daa8122f6d3f98b2ed1"/>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63db76ca05704d949e2f7eb8626adc7f"/>
  <p:tag name="KSO_WM_UNIT_DECORATE_INFO" val=""/>
  <p:tag name="KSO_WM_UNIT_SM_LIMIT_TYPE" val=""/>
  <p:tag name="KSO_WM_CHIP_FILLAREA_FILL_RULE" val="{&quot;fill_align&quot;:&quot;cm&quot;,&quot;fill_effect&quot;:[],&quot;fill_mode&quot;:&quot;full&quot;,&quot;sacle_strategy&quot;:&quot;stretch&quot;}"/>
  <p:tag name="KSO_WM_ASSEMBLE_CHIP_INDEX" val="191d0422ce7c4939b6d6c3af0102c63b"/>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v"/>
  <p:tag name="KSO_WM_UNIT_TYPE" val="i"/>
  <p:tag name="KSO_WM_UNIT_INDEX" val="1"/>
  <p:tag name="KSO_WM_UNIT_ID" val="chip20204401_1*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8"/>
  <p:tag name="KSO_WM_UNIT_DEC_AREA_ID" val="9e64500052f048fdb2f698221f3b0f65"/>
  <p:tag name="KSO_WM_UNIT_DECORATE_INFO" val=""/>
  <p:tag name="KSO_WM_UNIT_SM_LIMIT_TYPE" val=""/>
  <p:tag name="KSO_WM_CHIP_FILLAREA_FILL_RULE" val="{&quot;fill_align&quot;:&quot;cm&quot;,&quot;fill_effect&quot;:[],&quot;fill_mode&quot;:&quot;adaptive&quot;,&quot;sacle_strategy&quot;:&quot;stretch&quot;}"/>
  <p:tag name="KSO_WM_UNIT_DEC_SUPPORTCHANGEPIC" val="0"/>
  <p:tag name="KSO_WM_UNIT_DEC_CHANGEPICRESERVED" val="1"/>
  <p:tag name="KSO_WM_ASSEMBLE_CHIP_INDEX" val="58dbce0c9fe445b68961cb53e0f5babb"/>
</p:tagLst>
</file>

<file path=ppt/tags/tag85.xml><?xml version="1.0" encoding="utf-8"?>
<p:tagLst xmlns:p="http://schemas.openxmlformats.org/presentationml/2006/main">
  <p:tag name="KSO_WM_UNIT_ISCONTENTSTITLE" val="0"/>
  <p:tag name="KSO_WM_UNIT_ISNUMDGMTITLE" val="0"/>
  <p:tag name="KSO_WM_UNIT_NOCLEAR" val="0"/>
  <p:tag name="KSO_WM_UNIT_VALUE" val="102"/>
  <p:tag name="KSO_WM_UNIT_HIGHLIGHT" val="0"/>
  <p:tag name="KSO_WM_UNIT_COMPATIBLE" val="0"/>
  <p:tag name="KSO_WM_UNIT_DIAGRAM_ISNUMVISUAL" val="0"/>
  <p:tag name="KSO_WM_UNIT_DIAGRAM_ISREFERUNIT" val="0"/>
  <p:tag name="KSO_WM_UNIT_TYPE" val="b"/>
  <p:tag name="KSO_WM_UNIT_INDEX" val="1"/>
  <p:tag name="KSO_WM_UNIT_ID" val="custom20204401_1*b*1"/>
  <p:tag name="KSO_WM_TEMPLATE_CATEGORY" val="custom"/>
  <p:tag name="KSO_WM_TEMPLATE_INDEX" val="20204401"/>
  <p:tag name="KSO_WM_UNIT_LAYERLEVEL" val="1"/>
  <p:tag name="KSO_WM_TAG_VERSION" val="1.0"/>
  <p:tag name="KSO_WM_BEAUTIFY_FLAG" val="#wm#"/>
  <p:tag name="KSO_WM_UNIT_PRESET_TEXT" val="单击此处添加副标题内容"/>
  <p:tag name="KSO_WM_UNIT_DEFAULT_FONT" val="18;24;2"/>
  <p:tag name="KSO_WM_UNIT_BLOCK" val="0"/>
  <p:tag name="KSO_WM_UNIT_DEC_AREA_ID" val="5e43e7458db24a2cadac524b7a954405"/>
  <p:tag name="KSO_WM_CHIP_GROUPID" val="5ebe4d230ac41c4a0a525649"/>
  <p:tag name="KSO_WM_CHIP_XID" val="5ebe4d230ac41c4a0a52564a"/>
  <p:tag name="KSO_WM_CHIP_FILLAREA_FILL_RULE" val="{&quot;fill_align&quot;:&quot;cm&quot;,&quot;fill_mode&quot;:&quot;adaptive&quot;,&quot;sacle_strategy&quot;:&quot;smart&quot;}"/>
  <p:tag name="KSO_WM_ASSEMBLE_CHIP_INDEX" val="f5bac8ed93f44154b8b92cf257df3d95"/>
  <p:tag name="KSO_WM_UNIT_TEXT_FILL_FORE_SCHEMECOLOR_INDEX_BRIGHTNESS" val="0.35"/>
  <p:tag name="KSO_WM_UNIT_TEXT_FILL_FORE_SCHEMECOLOR_INDEX" val="13"/>
  <p:tag name="KSO_WM_UNIT_TEXT_FILL_TYPE" val="1"/>
  <p:tag name="KSO_WM_TEMPLATE_ASSEMBLE_XID" val="5f7314180ff15d9a40f765cf"/>
  <p:tag name="KSO_WM_TEMPLATE_ASSEMBLE_GROUPID" val="5f72f69fe9a9ac260a3f6dd7"/>
</p:tagLst>
</file>

<file path=ppt/tags/tag86.xml><?xml version="1.0" encoding="utf-8"?>
<p:tagLst xmlns:p="http://schemas.openxmlformats.org/presentationml/2006/main">
  <p:tag name="KSO_WM_UNIT_ISCONTENTSTITLE" val="0"/>
  <p:tag name="KSO_WM_UNIT_ISNUMDGMTITLE" val="0"/>
  <p:tag name="KSO_WM_UNIT_NOCLEAR" val="1"/>
  <p:tag name="KSO_WM_UNIT_VALUE" val="20"/>
  <p:tag name="KSO_WM_UNIT_HIGHLIGHT" val="0"/>
  <p:tag name="KSO_WM_UNIT_COMPATIBLE" val="0"/>
  <p:tag name="KSO_WM_UNIT_DIAGRAM_ISNUMVISUAL" val="0"/>
  <p:tag name="KSO_WM_UNIT_DIAGRAM_ISREFERUNIT" val="0"/>
  <p:tag name="KSO_WM_UNIT_TYPE" val="a"/>
  <p:tag name="KSO_WM_UNIT_INDEX" val="1"/>
  <p:tag name="KSO_WM_UNIT_ID" val="custom20204401_1*a*1"/>
  <p:tag name="KSO_WM_TEMPLATE_CATEGORY" val="custom"/>
  <p:tag name="KSO_WM_TEMPLATE_INDEX" val="20204401"/>
  <p:tag name="KSO_WM_UNIT_LAYERLEVEL" val="1"/>
  <p:tag name="KSO_WM_TAG_VERSION" val="1.0"/>
  <p:tag name="KSO_WM_BEAUTIFY_FLAG" val="#wm#"/>
  <p:tag name="KSO_WM_UNIT_PRESET_TEXT" val="THANKS"/>
  <p:tag name="KSO_WM_UNIT_DEFAULT_FONT" val="60;74;4"/>
  <p:tag name="KSO_WM_UNIT_BLOCK" val="0"/>
  <p:tag name="KSO_WM_UNIT_DEC_AREA_ID" val="3d035d693c374d70918d49bec09b6dc8"/>
  <p:tag name="KSO_WM_CHIP_GROUPID" val="5ebe4d230ac41c4a0a525649"/>
  <p:tag name="KSO_WM_CHIP_XID" val="5ebe4d230ac41c4a0a52564a"/>
  <p:tag name="KSO_WM_CHIP_FILLAREA_FILL_RULE" val="{&quot;fill_align&quot;:&quot;cm&quot;,&quot;fill_mode&quot;:&quot;adaptive&quot;,&quot;sacle_strategy&quot;:&quot;smart&quot;}"/>
  <p:tag name="KSO_WM_ASSEMBLE_CHIP_INDEX" val="f5bac8ed93f44154b8b92cf257df3d95"/>
  <p:tag name="KSO_WM_UNIT_TEXT_FILL_FORE_SCHEMECOLOR_INDEX_BRIGHTNESS" val="0.15"/>
  <p:tag name="KSO_WM_UNIT_TEXT_FILL_FORE_SCHEMECOLOR_INDEX" val="13"/>
  <p:tag name="KSO_WM_UNIT_TEXT_FILL_TYPE" val="1"/>
  <p:tag name="KSO_WM_TEMPLATE_ASSEMBLE_XID" val="5f7314180ff15d9a40f765cf"/>
  <p:tag name="KSO_WM_TEMPLATE_ASSEMBLE_GROUPID" val="5f72f69fe9a9ac260a3f6dd7"/>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7193fa4fd6484d08a4f7568fddbfee40"/>
  <p:tag name="KSO_WM_UNIT_DECORATE_INFO" val=""/>
  <p:tag name="KSO_WM_UNIT_SM_LIMIT_TYPE" val=""/>
  <p:tag name="KSO_WM_CHIP_FILLAREA_FILL_RULE" val="{&quot;fill_align&quot;:&quot;cm&quot;,&quot;fill_effect&quot;:[],&quot;fill_mode&quot;:&quot;full&quot;,&quot;sacle_strategy&quot;:&quot;stretch&quot;}"/>
  <p:tag name="KSO_WM_ASSEMBLE_CHIP_INDEX" val="4b0ebf1883414d06933f0eba0eb53405"/>
  <p:tag name="KSO_WM_SLIDE_BACKGROUND_TYPE" val="general"/>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1033cac862704f9cabaf5824a019ebff"/>
  <p:tag name="KSO_WM_UNIT_DECORATE_INFO" val=""/>
  <p:tag name="KSO_WM_UNIT_SM_LIMIT_TYPE" val=""/>
  <p:tag name="KSO_WM_CHIP_FILLAREA_FILL_RULE" val="{&quot;fill_align&quot;:&quot;cm&quot;,&quot;fill_effect&quot;:[],&quot;fill_mode&quot;:&quot;full&quot;,&quot;sacle_strategy&quot;:&quot;stretch&quot;}"/>
  <p:tag name="KSO_WM_ASSEMBLE_CHIP_INDEX" val="af148c56ee514345aaf6553b63be8235"/>
  <p:tag name="KSO_WM_SLIDE_BACKGROUND_TYPE" val="general"/>
</p:tagLst>
</file>

<file path=ppt/tags/tag89.xml><?xml version="1.0" encoding="utf-8"?>
<p:tagLst xmlns:p="http://schemas.openxmlformats.org/presentationml/2006/main">
  <p:tag name="KSO_WM_SLIDE_BACKGROUND_TYPE" val="general"/>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general"/>
</p:tagLst>
</file>

<file path=ppt/tags/tag91.xml><?xml version="1.0" encoding="utf-8"?>
<p:tagLst xmlns:p="http://schemas.openxmlformats.org/presentationml/2006/main">
  <p:tag name="KSO_WM_SLIDE_BACKGROUND_TYPE" val="general"/>
</p:tagLst>
</file>

<file path=ppt/tags/tag92.xml><?xml version="1.0" encoding="utf-8"?>
<p:tagLst xmlns:p="http://schemas.openxmlformats.org/presentationml/2006/main">
  <p:tag name="KSO_WM_SLIDE_BACKGROUND_TYPE" val="general"/>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chip20204401_5*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c"/>
  <p:tag name="KSO_WM_UNIT_DEC_AREA_ID" val="a57e024655694f96937800f3fdc6bea6"/>
  <p:tag name="KSO_WM_UNIT_DECORATE_INFO" val=""/>
  <p:tag name="KSO_WM_UNIT_SM_LIMIT_TYPE" val=""/>
  <p:tag name="KSO_WM_CHIP_FILLAREA_FILL_RULE" val="{&quot;fill_align&quot;:&quot;cm&quot;,&quot;fill_effect&quot;:[],&quot;fill_mode&quot;:&quot;full&quot;,&quot;sacle_strategy&quot;:&quot;stretch&quot;}"/>
  <p:tag name="KSO_WM_ASSEMBLE_CHIP_INDEX" val="416a48f456934fa0804639c12e7888d8"/>
  <p:tag name="KSO_WM_SLIDE_BACKGROUND_TYPE" val="frame"/>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dbf63059b69b45d880340afcacc1483f"/>
  <p:tag name="KSO_WM_UNIT_DECORATE_INFO" val=""/>
  <p:tag name="KSO_WM_UNIT_SM_LIMIT_TYPE" val=""/>
  <p:tag name="KSO_WM_CHIP_FILLAREA_FILL_RULE" val="{&quot;fill_align&quot;:&quot;cm&quot;,&quot;fill_effect&quot;:[],&quot;fill_mode&quot;:&quot;full&quot;,&quot;sacle_strategy&quot;:&quot;stretch&quot;}"/>
  <p:tag name="KSO_WM_ASSEMBLE_CHIP_INDEX" val="2f0f125613034b8b9eb8809b0aa40470"/>
  <p:tag name="KSO_WM_SLIDE_BACKGROUND_TYPE" val="frame"/>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SUBTYPE" val="t"/>
  <p:tag name="KSO_WM_UNIT_TYPE" val="i"/>
  <p:tag name="KSO_WM_UNIT_INDEX" val="1"/>
  <p:tag name="KSO_WM_UNIT_ID" val="chip20204401_3*i*1"/>
  <p:tag name="KSO_WM_TEMPLATE_CATEGORY" val="chip"/>
  <p:tag name="KSO_WM_TEMPLATE_INDEX" val="20204401"/>
  <p:tag name="KSO_WM_UNIT_LAYERLEVEL" val="1"/>
  <p:tag name="KSO_WM_TAG_VERSION" val="1.0"/>
  <p:tag name="KSO_WM_BEAUTIFY_FLAG" val="#wm#"/>
  <p:tag name="KSO_WM_CHIP_GROUPID" val="5f72f69fe9a9ac260a3f6dd7"/>
  <p:tag name="KSO_WM_CHIP_XID" val="5f72f69fe9a9ac260a3f6dda"/>
  <p:tag name="KSO_WM_UNIT_DEC_AREA_ID" val="db4e5b88a306473fa8c594f4a3ce6dc2"/>
  <p:tag name="KSO_WM_UNIT_DECORATE_INFO" val=""/>
  <p:tag name="KSO_WM_UNIT_SM_LIMIT_TYPE" val=""/>
  <p:tag name="KSO_WM_CHIP_FILLAREA_FILL_RULE" val="{&quot;fill_align&quot;:&quot;cm&quot;,&quot;fill_effect&quot;:[],&quot;fill_mode&quot;:&quot;full&quot;,&quot;sacle_strategy&quot;:&quot;stretch&quot;}"/>
  <p:tag name="KSO_WM_ASSEMBLE_CHIP_INDEX" val="3a49f7a68609438fa3a55f239737a6fc"/>
  <p:tag name="KSO_WM_SLIDE_BACKGROUND_TYPE" val="frame"/>
</p:tagLst>
</file>

<file path=ppt/tags/tag96.xml><?xml version="1.0" encoding="utf-8"?>
<p:tagLst xmlns:p="http://schemas.openxmlformats.org/presentationml/2006/main">
  <p:tag name="KSO_WM_SLIDE_BACKGROUND_TYPE" val="frame"/>
</p:tagLst>
</file>

<file path=ppt/tags/tag97.xml><?xml version="1.0" encoding="utf-8"?>
<p:tagLst xmlns:p="http://schemas.openxmlformats.org/presentationml/2006/main">
  <p:tag name="KSO_WM_SLIDE_BACKGROUND_TYPE" val="frame"/>
</p:tagLst>
</file>

<file path=ppt/tags/tag98.xml><?xml version="1.0" encoding="utf-8"?>
<p:tagLst xmlns:p="http://schemas.openxmlformats.org/presentationml/2006/main">
  <p:tag name="KSO_WM_SLIDE_BACKGROUND_TYPE" val="frame"/>
</p:tagLst>
</file>

<file path=ppt/tags/tag99.xml><?xml version="1.0" encoding="utf-8"?>
<p:tagLst xmlns:p="http://schemas.openxmlformats.org/presentationml/2006/main">
  <p:tag name="KSO_WM_SLIDE_BACKGROUND_TYPE" val="frame"/>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
      <a:dk1>
        <a:srgbClr val="000000"/>
      </a:dk1>
      <a:lt1>
        <a:srgbClr val="FFFFFF"/>
      </a:lt1>
      <a:dk2>
        <a:srgbClr val="F0F0F0"/>
      </a:dk2>
      <a:lt2>
        <a:srgbClr val="FFFFFF"/>
      </a:lt2>
      <a:accent1>
        <a:srgbClr val="56B9B1"/>
      </a:accent1>
      <a:accent2>
        <a:srgbClr val="45AACC"/>
      </a:accent2>
      <a:accent3>
        <a:srgbClr val="4A97DF"/>
      </a:accent3>
      <a:accent4>
        <a:srgbClr val="6580DD"/>
      </a:accent4>
      <a:accent5>
        <a:srgbClr val="8F69C0"/>
      </a:accent5>
      <a:accent6>
        <a:srgbClr val="B8558E"/>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5071</Words>
  <Application>WPS 演示</Application>
  <PresentationFormat>宽屏</PresentationFormat>
  <Paragraphs>237</Paragraphs>
  <Slides>12</Slides>
  <Notes>3</Notes>
  <HiddenSlides>0</HiddenSlides>
  <MMClips>0</MMClips>
  <ScaleCrop>false</ScaleCrop>
  <HeadingPairs>
    <vt:vector size="6" baseType="variant">
      <vt:variant>
        <vt:lpstr>已用的字体</vt:lpstr>
      </vt:variant>
      <vt:variant>
        <vt:i4>21</vt:i4>
      </vt:variant>
      <vt:variant>
        <vt:lpstr>主题</vt:lpstr>
      </vt:variant>
      <vt:variant>
        <vt:i4>2</vt:i4>
      </vt:variant>
      <vt:variant>
        <vt:lpstr>幻灯片标题</vt:lpstr>
      </vt:variant>
      <vt:variant>
        <vt:i4>12</vt:i4>
      </vt:variant>
    </vt:vector>
  </HeadingPairs>
  <TitlesOfParts>
    <vt:vector size="35" baseType="lpstr">
      <vt:lpstr>Arial</vt:lpstr>
      <vt:lpstr>宋体</vt:lpstr>
      <vt:lpstr>Wingdings</vt:lpstr>
      <vt:lpstr>微软雅黑</vt:lpstr>
      <vt:lpstr>Wingdings</vt:lpstr>
      <vt:lpstr>汉仪旗黑-85S</vt:lpstr>
      <vt:lpstr>Times New Roman</vt:lpstr>
      <vt:lpstr>Bell MT</vt:lpstr>
      <vt:lpstr>华文行楷</vt:lpstr>
      <vt:lpstr>Comic Sans MS</vt:lpstr>
      <vt:lpstr>Impact</vt:lpstr>
      <vt:lpstr>华文隶书</vt:lpstr>
      <vt:lpstr>Broadway</vt:lpstr>
      <vt:lpstr>Segoe Print</vt:lpstr>
      <vt:lpstr>Arial Unicode MS</vt:lpstr>
      <vt:lpstr>Calibri</vt:lpstr>
      <vt:lpstr>PMingLiU-ExtB</vt:lpstr>
      <vt:lpstr>HelveticaNeue</vt:lpstr>
      <vt:lpstr>华文新魏</vt:lpstr>
      <vt:lpstr>黑体</vt:lpstr>
      <vt:lpstr>Gabriola</vt:lpstr>
      <vt:lpstr>Office 主题​​</vt:lpstr>
      <vt:lpstr>2_Office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Administrator</cp:lastModifiedBy>
  <cp:revision>251</cp:revision>
  <dcterms:created xsi:type="dcterms:W3CDTF">2019-06-19T02:08:00Z</dcterms:created>
  <dcterms:modified xsi:type="dcterms:W3CDTF">2024-03-22T08:30:16Z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2052-11.8.2.7978</vt:lpwstr>
  </property>
  <property fmtid="{D5CDD505-2E9C-101B-9397-08002B2CF9AE}" pid="3" name="ICV">
    <vt:lpwstr>A65C9D207A7349C081AEC6B1CD708E60</vt:lpwstr>
  </property>
</Properties>
</file>