
<file path=[Content_Types].xml><?xml version="1.0" encoding="utf-8"?>
<Types xmlns="http://schemas.openxmlformats.org/package/2006/content-types">
  <Default Extension="jpeg" ContentType="image/jpeg"/>
  <Default Extension="png" ContentType="image/png"/>
  <Default Extension="wdp" ContentType="image/vnd.ms-photo"/>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43" r:id="rId3"/>
    <p:sldId id="325" r:id="rId4"/>
    <p:sldId id="326" r:id="rId5"/>
    <p:sldId id="334" r:id="rId7"/>
    <p:sldId id="327" r:id="rId8"/>
    <p:sldId id="328" r:id="rId9"/>
    <p:sldId id="330" r:id="rId10"/>
    <p:sldId id="331" r:id="rId11"/>
    <p:sldId id="302" r:id="rId12"/>
    <p:sldId id="303" r:id="rId13"/>
    <p:sldId id="304" r:id="rId14"/>
    <p:sldId id="332"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新用户" initials="新" lastIdx="0" clrIdx="0"/>
  <p:cmAuthor id="2" name="作者" initials="作"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9" d="100"/>
          <a:sy n="99" d="100"/>
        </p:scale>
        <p:origin x="144" y="37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p:cNvSpPr>
          <p:nvPr>
            <p:ph type="sldNum" sz="quarter"/>
            <p:custDataLst>
              <p:tags r:id="rId3"/>
            </p:custDataLst>
          </p:nvPr>
        </p:nvSpPr>
        <p:spPr>
          <a:xfrm>
            <a:off x="3884613" y="8685213"/>
            <a:ext cx="2971800" cy="458787"/>
          </a:xfrm>
          <a:prstGeom prst="rect">
            <a:avLst/>
          </a:prstGeom>
          <a:noFill/>
          <a:ln w="9525">
            <a:noFill/>
          </a:ln>
        </p:spPr>
        <p:txBody>
          <a:bodyPr wrap="square" lIns="91440" tIns="45720" rIns="91440" bIns="45720" anchor="b" anchorCtr="0"/>
          <a:lstStyle/>
          <a:p>
            <a:pPr lvl="0" algn="r"/>
            <a:fld id="{9A0DB2DC-4C9A-4742-B13C-FB6460FD3503}" type="slidenum">
              <a:rPr lang="en-US" altLang="zh-CN" sz="1200"/>
            </a:fld>
            <a:endParaRPr lang="en-US" altLang="zh-CN" sz="1200"/>
          </a:p>
        </p:txBody>
      </p:sp>
      <p:sp>
        <p:nvSpPr>
          <p:cNvPr id="69635" name="Rectangle 2"/>
          <p:cNvSpPr>
            <a:spLocks noGrp="1" noRot="1" noChangeAspect="1" noTextEdit="1"/>
          </p:cNvSpPr>
          <p:nvPr>
            <p:ph type="sldImg"/>
            <p:custDataLst>
              <p:tags r:id="rId4"/>
            </p:custDataLst>
          </p:nvPr>
        </p:nvSpPr>
        <p:spPr/>
      </p:sp>
      <p:sp>
        <p:nvSpPr>
          <p:cNvPr id="69636" name="Rectangle 3"/>
          <p:cNvSpPr>
            <a:spLocks noGrp="1"/>
          </p:cNvSpPr>
          <p:nvPr>
            <p:ph type="body" idx="1"/>
            <p:custDataLst>
              <p:tags r:id="rId5"/>
            </p:custDataLst>
          </p:nvPr>
        </p:nvSpPr>
        <p:spPr/>
        <p:txBody>
          <a:bodyPr wrap="square" lIns="91440" tIns="45720" rIns="91440" bIns="45720" anchor="t" anchorCtr="0"/>
          <a:lstStyle/>
          <a:p>
            <a:pPr marL="0" lvl="0" indent="0" algn="l" defTabSz="914400" rtl="0" eaLnBrk="0" fontAlgn="base" latinLnBrk="0" hangingPunct="0">
              <a:lnSpc>
                <a:spcPct val="100000"/>
              </a:lnSpc>
              <a:spcBef>
                <a:spcPct val="0"/>
              </a:spcBef>
              <a:spcAft>
                <a:spcPct val="0"/>
              </a:spcAft>
              <a:buClrTx/>
              <a:buSzPct val="100000"/>
              <a:buFontTx/>
              <a:buNone/>
            </a:pPr>
            <a:endParaRPr lang="zh-CN" altLang="zh-CN" sz="1200">
              <a:solidFill>
                <a:schemeClr val="tx1"/>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12.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image" Target="../media/image27.png"/><Relationship Id="rId7" Type="http://schemas.openxmlformats.org/officeDocument/2006/relationships/tags" Target="../tags/tag46.xml"/><Relationship Id="rId6" Type="http://schemas.openxmlformats.org/officeDocument/2006/relationships/image" Target="../media/image26.png"/><Relationship Id="rId5" Type="http://schemas.openxmlformats.org/officeDocument/2006/relationships/tags" Target="../tags/tag45.xml"/><Relationship Id="rId4" Type="http://schemas.openxmlformats.org/officeDocument/2006/relationships/image" Target="../media/image25.png"/><Relationship Id="rId3" Type="http://schemas.openxmlformats.org/officeDocument/2006/relationships/tags" Target="../tags/tag44.xml"/><Relationship Id="rId20" Type="http://schemas.openxmlformats.org/officeDocument/2006/relationships/slideLayout" Target="../slideLayouts/slideLayout7.xml"/><Relationship Id="rId2" Type="http://schemas.openxmlformats.org/officeDocument/2006/relationships/image" Target="../media/image24.png"/><Relationship Id="rId19" Type="http://schemas.openxmlformats.org/officeDocument/2006/relationships/tags" Target="../tags/tag55.xml"/><Relationship Id="rId18" Type="http://schemas.openxmlformats.org/officeDocument/2006/relationships/tags" Target="../tags/tag54.xml"/><Relationship Id="rId17" Type="http://schemas.openxmlformats.org/officeDocument/2006/relationships/image" Target="../media/image3.png"/><Relationship Id="rId16" Type="http://schemas.openxmlformats.org/officeDocument/2006/relationships/tags" Target="../tags/tag53.xml"/><Relationship Id="rId15" Type="http://schemas.openxmlformats.org/officeDocument/2006/relationships/tags" Target="../tags/tag52.xml"/><Relationship Id="rId14" Type="http://schemas.openxmlformats.org/officeDocument/2006/relationships/tags" Target="../tags/tag51.xml"/><Relationship Id="rId13" Type="http://schemas.openxmlformats.org/officeDocument/2006/relationships/tags" Target="../tags/tag50.xml"/><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image" Target="../media/image28.png"/><Relationship Id="rId1" Type="http://schemas.openxmlformats.org/officeDocument/2006/relationships/tags" Target="../tags/tag43.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xml"/><Relationship Id="rId4" Type="http://schemas.openxmlformats.org/officeDocument/2006/relationships/image" Target="../media/image3.pn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image" Target="../media/image6.jpeg"/><Relationship Id="rId7" Type="http://schemas.openxmlformats.org/officeDocument/2006/relationships/tags" Target="../tags/tag9.xml"/><Relationship Id="rId6" Type="http://schemas.openxmlformats.org/officeDocument/2006/relationships/image" Target="../media/image5.png"/><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4.GIF"/><Relationship Id="rId19" Type="http://schemas.openxmlformats.org/officeDocument/2006/relationships/notesSlide" Target="../notesSlides/notesSlide1.xml"/><Relationship Id="rId18" Type="http://schemas.openxmlformats.org/officeDocument/2006/relationships/slideLayout" Target="../slideLayouts/slideLayout7.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image" Target="../media/image9.jpeg"/><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image" Target="../media/image8.jpeg"/><Relationship Id="rId11" Type="http://schemas.openxmlformats.org/officeDocument/2006/relationships/tags" Target="../tags/tag11.xml"/><Relationship Id="rId10" Type="http://schemas.openxmlformats.org/officeDocument/2006/relationships/image" Target="../media/image7.png"/><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0.xml"/><Relationship Id="rId2" Type="http://schemas.openxmlformats.org/officeDocument/2006/relationships/image" Target="../media/image3.png"/><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9" Type="http://schemas.openxmlformats.org/officeDocument/2006/relationships/image" Target="../media/image12.jpeg"/><Relationship Id="rId8" Type="http://schemas.openxmlformats.org/officeDocument/2006/relationships/tags" Target="../tags/tag25.xml"/><Relationship Id="rId7" Type="http://schemas.openxmlformats.org/officeDocument/2006/relationships/image" Target="../media/image11.jpeg"/><Relationship Id="rId6" Type="http://schemas.openxmlformats.org/officeDocument/2006/relationships/tags" Target="../tags/tag24.xml"/><Relationship Id="rId5" Type="http://schemas.openxmlformats.org/officeDocument/2006/relationships/image" Target="../media/image10.jpeg"/><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image" Target="../media/image3.png"/><Relationship Id="rId15" Type="http://schemas.openxmlformats.org/officeDocument/2006/relationships/slideLayout" Target="../slideLayouts/slideLayout4.xml"/><Relationship Id="rId14" Type="http://schemas.openxmlformats.org/officeDocument/2006/relationships/tags" Target="../tags/tag28.xml"/><Relationship Id="rId13" Type="http://schemas.openxmlformats.org/officeDocument/2006/relationships/image" Target="../media/image14.jpeg"/><Relationship Id="rId12" Type="http://schemas.openxmlformats.org/officeDocument/2006/relationships/tags" Target="../tags/tag27.xml"/><Relationship Id="rId11" Type="http://schemas.openxmlformats.org/officeDocument/2006/relationships/image" Target="../media/image13.png"/><Relationship Id="rId10" Type="http://schemas.openxmlformats.org/officeDocument/2006/relationships/tags" Target="../tags/tag26.xml"/><Relationship Id="rId1" Type="http://schemas.openxmlformats.org/officeDocument/2006/relationships/tags" Target="../tags/tag21.xml"/></Relationships>
</file>

<file path=ppt/slides/_rels/slide6.xml.rels><?xml version="1.0" encoding="UTF-8" standalone="yes"?>
<Relationships xmlns="http://schemas.openxmlformats.org/package/2006/relationships"><Relationship Id="rId9" Type="http://schemas.microsoft.com/office/2007/relationships/media" Target="file:///E:\&#38463;&#22372;&#26700;&#38754;\&#25237;&#31295;\&#37073;&#20025;&#20025;\listening\listening\&#37324;&#32422;.mp4" TargetMode="External"/><Relationship Id="rId8" Type="http://schemas.openxmlformats.org/officeDocument/2006/relationships/video" Target="file:///E:\&#38463;&#22372;&#26700;&#38754;\&#25237;&#31295;\&#37073;&#20025;&#20025;\listening\listening\&#37324;&#32422;.mp4" TargetMode="External"/><Relationship Id="rId7" Type="http://schemas.openxmlformats.org/officeDocument/2006/relationships/image" Target="../media/image16.png"/><Relationship Id="rId6" Type="http://schemas.openxmlformats.org/officeDocument/2006/relationships/tags" Target="../tags/tag32.xml"/><Relationship Id="rId5" Type="http://schemas.openxmlformats.org/officeDocument/2006/relationships/image" Target="../media/image15.jpeg"/><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image" Target="../media/image3.png"/><Relationship Id="rId12" Type="http://schemas.openxmlformats.org/officeDocument/2006/relationships/slideLayout" Target="../slideLayouts/slideLayout4.xml"/><Relationship Id="rId11" Type="http://schemas.openxmlformats.org/officeDocument/2006/relationships/tags" Target="../tags/tag33.xml"/><Relationship Id="rId10" Type="http://schemas.openxmlformats.org/officeDocument/2006/relationships/image" Target="../media/image17.png"/><Relationship Id="rId1" Type="http://schemas.openxmlformats.org/officeDocument/2006/relationships/tags" Target="../tags/tag29.xml"/></Relationships>
</file>

<file path=ppt/slides/_rels/slide7.xml.rels><?xml version="1.0" encoding="UTF-8" standalone="yes"?>
<Relationships xmlns="http://schemas.openxmlformats.org/package/2006/relationships"><Relationship Id="rId9" Type="http://schemas.openxmlformats.org/officeDocument/2006/relationships/audio" Target="../media/media1.mp3"/><Relationship Id="rId8" Type="http://schemas.openxmlformats.org/officeDocument/2006/relationships/image" Target="../media/image22.png"/><Relationship Id="rId7" Type="http://schemas.openxmlformats.org/officeDocument/2006/relationships/image" Target="../media/image21.png"/><Relationship Id="rId6" Type="http://schemas.openxmlformats.org/officeDocument/2006/relationships/image" Target="../media/image20.png"/><Relationship Id="rId5" Type="http://schemas.microsoft.com/office/2007/relationships/hdphoto" Target="../media/image19.wdp"/><Relationship Id="rId4" Type="http://schemas.openxmlformats.org/officeDocument/2006/relationships/image" Target="../media/image18.png"/><Relationship Id="rId3" Type="http://schemas.openxmlformats.org/officeDocument/2006/relationships/tags" Target="../tags/tag35.xml"/><Relationship Id="rId2" Type="http://schemas.openxmlformats.org/officeDocument/2006/relationships/image" Target="../media/image3.png"/><Relationship Id="rId13" Type="http://schemas.openxmlformats.org/officeDocument/2006/relationships/slideLayout" Target="../slideLayouts/slideLayout4.xml"/><Relationship Id="rId12" Type="http://schemas.openxmlformats.org/officeDocument/2006/relationships/tags" Target="../tags/tag36.xml"/><Relationship Id="rId11" Type="http://schemas.openxmlformats.org/officeDocument/2006/relationships/image" Target="../media/image23.png"/><Relationship Id="rId10" Type="http://schemas.microsoft.com/office/2007/relationships/media" Target="../media/media1.mp3"/><Relationship Id="rId1" Type="http://schemas.openxmlformats.org/officeDocument/2006/relationships/tags" Target="../tags/tag34.xml"/></Relationships>
</file>

<file path=ppt/slides/_rels/slide8.xml.rels><?xml version="1.0" encoding="UTF-8" standalone="yes"?>
<Relationships xmlns="http://schemas.openxmlformats.org/package/2006/relationships"><Relationship Id="rId9" Type="http://schemas.microsoft.com/office/2007/relationships/media" Target="../media/media1.mp3"/><Relationship Id="rId8" Type="http://schemas.openxmlformats.org/officeDocument/2006/relationships/audio" Target="../media/media1.mp3"/><Relationship Id="rId7" Type="http://schemas.openxmlformats.org/officeDocument/2006/relationships/image" Target="../media/image21.png"/><Relationship Id="rId6" Type="http://schemas.microsoft.com/office/2007/relationships/hdphoto" Target="../media/image19.wdp"/><Relationship Id="rId5" Type="http://schemas.openxmlformats.org/officeDocument/2006/relationships/image" Target="../media/image18.png"/><Relationship Id="rId4" Type="http://schemas.openxmlformats.org/officeDocument/2006/relationships/image" Target="../media/image20.png"/><Relationship Id="rId3" Type="http://schemas.openxmlformats.org/officeDocument/2006/relationships/tags" Target="../tags/tag38.xml"/><Relationship Id="rId2" Type="http://schemas.openxmlformats.org/officeDocument/2006/relationships/image" Target="../media/image3.png"/><Relationship Id="rId12" Type="http://schemas.openxmlformats.org/officeDocument/2006/relationships/slideLayout" Target="../slideLayouts/slideLayout4.xml"/><Relationship Id="rId11" Type="http://schemas.openxmlformats.org/officeDocument/2006/relationships/tags" Target="../tags/tag39.xml"/><Relationship Id="rId10" Type="http://schemas.openxmlformats.org/officeDocument/2006/relationships/image" Target="../media/image23.png"/><Relationship Id="rId1" Type="http://schemas.openxmlformats.org/officeDocument/2006/relationships/tags" Target="../tags/tag3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charset="-122"/>
              </a:rPr>
              <a:t>知识产权声明</a:t>
            </a:r>
            <a:endParaRPr lang="zh-CN" altLang="en-US" sz="4000" b="1">
              <a:latin typeface="华文新魏" panose="02010800040101010101" charset="-122"/>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5260" y="255905"/>
            <a:ext cx="12885420" cy="5846445"/>
          </a:xfrm>
          <a:prstGeom prst="rect">
            <a:avLst/>
          </a:prstGeom>
          <a:noFill/>
        </p:spPr>
        <p:txBody>
          <a:bodyPr wrap="square" rtlCol="0" anchor="t">
            <a:spAutoFit/>
          </a:bodyPr>
          <a:lstStyle/>
          <a:p>
            <a:r>
              <a:rPr lang="zh-CN" altLang="en-US" sz="3600" b="1">
                <a:solidFill>
                  <a:srgbClr val="C00000"/>
                </a:solidFill>
                <a:latin typeface="Times New Roman" panose="02020603050405020304" pitchFamily="18" charset="0"/>
                <a:cs typeface="Times New Roman" panose="02020603050405020304" pitchFamily="18" charset="0"/>
              </a:rPr>
              <a:t>Conversation 2</a:t>
            </a:r>
            <a:endParaRPr lang="zh-CN" altLang="en-US" sz="3600" b="1">
              <a:solidFill>
                <a:srgbClr val="C00000"/>
              </a:solidFill>
              <a:latin typeface="Times New Roman" panose="02020603050405020304" pitchFamily="18" charset="0"/>
              <a:cs typeface="Times New Roman" panose="02020603050405020304" pitchFamily="18" charset="0"/>
            </a:endParaRPr>
          </a:p>
          <a:p>
            <a:r>
              <a:rPr lang="zh-CN" altLang="en-US" sz="2600" b="1">
                <a:solidFill>
                  <a:schemeClr val="tx1"/>
                </a:solidFill>
                <a:latin typeface="Times New Roman" panose="02020603050405020304" pitchFamily="18" charset="0"/>
                <a:cs typeface="Times New Roman" panose="02020603050405020304" pitchFamily="18" charset="0"/>
              </a:rPr>
              <a:t>Li Mei: </a:t>
            </a:r>
            <a:r>
              <a:rPr lang="zh-CN" altLang="en-US" sz="2600" b="1">
                <a:solidFill>
                  <a:schemeClr val="accent1">
                    <a:lumMod val="75000"/>
                  </a:schemeClr>
                </a:solidFill>
                <a:latin typeface="Times New Roman" panose="02020603050405020304" pitchFamily="18" charset="0"/>
                <a:cs typeface="Times New Roman" panose="02020603050405020304" pitchFamily="18" charset="0"/>
              </a:rPr>
              <a:t>  I'm ready for Carnival, Carla.</a:t>
            </a:r>
            <a:r>
              <a:rPr lang="zh-CN" altLang="en-US" sz="2600" b="1">
                <a:solidFill>
                  <a:schemeClr val="tx1"/>
                </a:solidFill>
                <a:latin typeface="Times New Roman" panose="02020603050405020304" pitchFamily="18" charset="0"/>
                <a:cs typeface="Times New Roman" panose="02020603050405020304" pitchFamily="18" charset="0"/>
              </a:rPr>
              <a:t> </a:t>
            </a:r>
            <a:r>
              <a:rPr lang="zh-CN" altLang="en-US" sz="2600" b="1">
                <a:solidFill>
                  <a:schemeClr val="accent1">
                    <a:lumMod val="75000"/>
                  </a:schemeClr>
                </a:solidFill>
                <a:latin typeface="Times New Roman" panose="02020603050405020304" pitchFamily="18" charset="0"/>
                <a:cs typeface="Times New Roman" panose="02020603050405020304" pitchFamily="18" charset="0"/>
              </a:rPr>
              <a:t>Shall we go and join the parade now?</a:t>
            </a:r>
            <a:r>
              <a:rPr lang="zh-CN" altLang="en-US" sz="2600" b="1">
                <a:solidFill>
                  <a:schemeClr val="tx1"/>
                </a:solidFill>
                <a:latin typeface="Times New Roman" panose="02020603050405020304" pitchFamily="18" charset="0"/>
                <a:cs typeface="Times New Roman" panose="02020603050405020304" pitchFamily="18" charset="0"/>
              </a:rPr>
              <a:t> </a:t>
            </a:r>
            <a:endParaRPr lang="zh-CN" altLang="en-US" sz="2600" b="1">
              <a:solidFill>
                <a:schemeClr val="tx1"/>
              </a:solidFill>
              <a:latin typeface="Times New Roman" panose="02020603050405020304" pitchFamily="18" charset="0"/>
              <a:cs typeface="Times New Roman" panose="02020603050405020304" pitchFamily="18" charset="0"/>
            </a:endParaRPr>
          </a:p>
          <a:p>
            <a:r>
              <a:rPr lang="zh-CN" altLang="en-US" sz="2600" b="1">
                <a:solidFill>
                  <a:schemeClr val="tx1"/>
                </a:solidFill>
                <a:latin typeface="Times New Roman" panose="02020603050405020304" pitchFamily="18" charset="0"/>
                <a:cs typeface="Times New Roman" panose="02020603050405020304" pitchFamily="18" charset="0"/>
              </a:rPr>
              <a:t>Carla:   You must be joking, Li Mei!That dress is too thick. Do you realise  </a:t>
            </a:r>
            <a:endParaRPr lang="zh-CN" altLang="en-US" sz="2600" b="1">
              <a:solidFill>
                <a:schemeClr val="tx1"/>
              </a:solidFill>
              <a:latin typeface="Times New Roman" panose="02020603050405020304" pitchFamily="18" charset="0"/>
              <a:cs typeface="Times New Roman" panose="02020603050405020304" pitchFamily="18" charset="0"/>
            </a:endParaRPr>
          </a:p>
          <a:p>
            <a:r>
              <a:rPr lang="zh-CN" altLang="en-US" sz="2600" b="1">
                <a:solidFill>
                  <a:schemeClr val="tx1"/>
                </a:solidFill>
                <a:latin typeface="Times New Roman" panose="02020603050405020304" pitchFamily="18" charset="0"/>
                <a:cs typeface="Times New Roman" panose="02020603050405020304" pitchFamily="18" charset="0"/>
              </a:rPr>
              <a:t>              that it's 35℃ out there? Also,－we're going to march along the </a:t>
            </a:r>
            <a:endParaRPr lang="zh-CN" altLang="en-US" sz="2600" b="1">
              <a:solidFill>
                <a:schemeClr val="tx1"/>
              </a:solidFill>
              <a:latin typeface="Times New Roman" panose="02020603050405020304" pitchFamily="18" charset="0"/>
              <a:cs typeface="Times New Roman" panose="02020603050405020304" pitchFamily="18" charset="0"/>
            </a:endParaRPr>
          </a:p>
          <a:p>
            <a:r>
              <a:rPr lang="zh-CN" altLang="en-US" sz="2600" b="1">
                <a:solidFill>
                  <a:schemeClr val="tx1"/>
                </a:solidFill>
                <a:latin typeface="Times New Roman" panose="02020603050405020304" pitchFamily="18" charset="0"/>
                <a:cs typeface="Times New Roman" panose="02020603050405020304" pitchFamily="18" charset="0"/>
              </a:rPr>
              <a:t>               streets for hours and dance until midnight. You need to change. </a:t>
            </a:r>
            <a:endParaRPr lang="zh-CN" altLang="en-US" sz="2600" b="1">
              <a:solidFill>
                <a:schemeClr val="tx1"/>
              </a:solidFill>
              <a:latin typeface="Times New Roman" panose="02020603050405020304" pitchFamily="18" charset="0"/>
              <a:cs typeface="Times New Roman" panose="02020603050405020304" pitchFamily="18" charset="0"/>
            </a:endParaRPr>
          </a:p>
          <a:p>
            <a:r>
              <a:rPr lang="zh-CN" altLang="en-US" sz="2600" b="1">
                <a:solidFill>
                  <a:schemeClr val="tx1"/>
                </a:solidFill>
                <a:latin typeface="Times New Roman" panose="02020603050405020304" pitchFamily="18" charset="0"/>
                <a:cs typeface="Times New Roman" panose="02020603050405020304" pitchFamily="18" charset="0"/>
              </a:rPr>
              <a:t>Li Mei :</a:t>
            </a:r>
            <a:r>
              <a:rPr lang="zh-CN" altLang="en-US" sz="2600" b="1">
                <a:solidFill>
                  <a:schemeClr val="accent1">
                    <a:lumMod val="75000"/>
                  </a:schemeClr>
                </a:solidFill>
                <a:latin typeface="Times New Roman" panose="02020603050405020304" pitchFamily="18" charset="0"/>
                <a:cs typeface="Times New Roman" panose="02020603050405020304" pitchFamily="18" charset="0"/>
              </a:rPr>
              <a:t>OK. What should I wear?</a:t>
            </a:r>
            <a:endParaRPr lang="zh-CN" altLang="en-US" sz="2600" b="1">
              <a:solidFill>
                <a:schemeClr val="tx1"/>
              </a:solidFill>
              <a:latin typeface="Times New Roman" panose="02020603050405020304" pitchFamily="18" charset="0"/>
              <a:cs typeface="Times New Roman" panose="02020603050405020304" pitchFamily="18" charset="0"/>
            </a:endParaRPr>
          </a:p>
          <a:p>
            <a:r>
              <a:rPr lang="zh-CN" altLang="en-US" sz="2600" b="1">
                <a:solidFill>
                  <a:schemeClr val="tx1"/>
                </a:solidFill>
                <a:latin typeface="Times New Roman" panose="02020603050405020304" pitchFamily="18" charset="0"/>
                <a:cs typeface="Times New Roman" panose="02020603050405020304" pitchFamily="18" charset="0"/>
              </a:rPr>
              <a:t>Carla:Wear somcthing light and cool. I also think you need to wear morc </a:t>
            </a:r>
            <a:endParaRPr lang="zh-CN" altLang="en-US" sz="2600" b="1">
              <a:solidFill>
                <a:schemeClr val="tx1"/>
              </a:solidFill>
              <a:latin typeface="Times New Roman" panose="02020603050405020304" pitchFamily="18" charset="0"/>
              <a:cs typeface="Times New Roman" panose="02020603050405020304" pitchFamily="18" charset="0"/>
            </a:endParaRPr>
          </a:p>
          <a:p>
            <a:r>
              <a:rPr lang="zh-CN" altLang="en-US" sz="2600" b="1">
                <a:solidFill>
                  <a:schemeClr val="tx1"/>
                </a:solidFill>
                <a:latin typeface="Times New Roman" panose="02020603050405020304" pitchFamily="18" charset="0"/>
                <a:cs typeface="Times New Roman" panose="02020603050405020304" pitchFamily="18" charset="0"/>
              </a:rPr>
              <a:t>            comfortable shoes. It'll be too tiring to walk or dance for a long time  </a:t>
            </a:r>
            <a:endParaRPr lang="zh-CN" altLang="en-US" sz="2600" b="1">
              <a:solidFill>
                <a:schemeClr val="tx1"/>
              </a:solidFill>
              <a:latin typeface="Times New Roman" panose="02020603050405020304" pitchFamily="18" charset="0"/>
              <a:cs typeface="Times New Roman" panose="02020603050405020304" pitchFamily="18" charset="0"/>
            </a:endParaRPr>
          </a:p>
          <a:p>
            <a:r>
              <a:rPr lang="zh-CN" altLang="en-US" sz="2600" b="1">
                <a:solidFill>
                  <a:schemeClr val="tx1"/>
                </a:solidFill>
                <a:latin typeface="Times New Roman" panose="02020603050405020304" pitchFamily="18" charset="0"/>
                <a:cs typeface="Times New Roman" panose="02020603050405020304" pitchFamily="18" charset="0"/>
              </a:rPr>
              <a:t>          </a:t>
            </a:r>
            <a:r>
              <a:rPr lang="en-US" altLang="zh-CN" sz="2600" b="1">
                <a:solidFill>
                  <a:schemeClr val="tx1"/>
                </a:solidFill>
                <a:latin typeface="Times New Roman" panose="02020603050405020304" pitchFamily="18" charset="0"/>
                <a:cs typeface="Times New Roman" panose="02020603050405020304" pitchFamily="18" charset="0"/>
              </a:rPr>
              <a:t> </a:t>
            </a:r>
            <a:r>
              <a:rPr lang="zh-CN" altLang="en-US" sz="2600" b="1">
                <a:solidFill>
                  <a:schemeClr val="tx1"/>
                </a:solidFill>
                <a:latin typeface="Times New Roman" panose="02020603050405020304" pitchFamily="18" charset="0"/>
                <a:cs typeface="Times New Roman" panose="02020603050405020304" pitchFamily="18" charset="0"/>
              </a:rPr>
              <a:t> in those shoes. </a:t>
            </a:r>
            <a:endParaRPr lang="zh-CN" altLang="en-US" sz="2600" b="1">
              <a:solidFill>
                <a:schemeClr val="tx1"/>
              </a:solidFill>
              <a:latin typeface="Times New Roman" panose="02020603050405020304" pitchFamily="18" charset="0"/>
              <a:cs typeface="Times New Roman" panose="02020603050405020304" pitchFamily="18" charset="0"/>
            </a:endParaRPr>
          </a:p>
          <a:p>
            <a:r>
              <a:rPr lang="zh-CN" altLang="en-US" sz="2600" b="1">
                <a:solidFill>
                  <a:schemeClr val="tx1"/>
                </a:solidFill>
                <a:latin typeface="Times New Roman" panose="02020603050405020304" pitchFamily="18" charset="0"/>
                <a:cs typeface="Times New Roman" panose="02020603050405020304" pitchFamily="18" charset="0"/>
              </a:rPr>
              <a:t>Li Mei:</a:t>
            </a:r>
            <a:r>
              <a:rPr lang="zh-CN" altLang="en-US" sz="2600" b="1">
                <a:solidFill>
                  <a:schemeClr val="accent1">
                    <a:lumMod val="75000"/>
                  </a:schemeClr>
                </a:solidFill>
                <a:latin typeface="Times New Roman" panose="02020603050405020304" pitchFamily="18" charset="0"/>
                <a:cs typeface="Times New Roman" panose="02020603050405020304" pitchFamily="18" charset="0"/>
              </a:rPr>
              <a:t>Hmm ... You're right. Can you wait for me? I'll change right away.</a:t>
            </a:r>
            <a:endParaRPr lang="zh-CN" altLang="en-US" sz="2600" b="1">
              <a:solidFill>
                <a:schemeClr val="accent1">
                  <a:lumMod val="75000"/>
                </a:schemeClr>
              </a:solidFill>
              <a:latin typeface="Times New Roman" panose="02020603050405020304" pitchFamily="18" charset="0"/>
              <a:cs typeface="Times New Roman" panose="02020603050405020304" pitchFamily="18" charset="0"/>
            </a:endParaRPr>
          </a:p>
          <a:p>
            <a:r>
              <a:rPr lang="zh-CN" altLang="en-US" sz="2600" b="1">
                <a:solidFill>
                  <a:schemeClr val="tx1"/>
                </a:solidFill>
                <a:latin typeface="Times New Roman" panose="02020603050405020304" pitchFamily="18" charset="0"/>
                <a:cs typeface="Times New Roman" panose="02020603050405020304" pitchFamily="18" charset="0"/>
              </a:rPr>
              <a:t>Carla:Sure. </a:t>
            </a:r>
            <a:endParaRPr lang="zh-CN" altLang="en-US" sz="2600" b="1">
              <a:solidFill>
                <a:schemeClr val="tx1"/>
              </a:solidFill>
              <a:latin typeface="Times New Roman" panose="02020603050405020304" pitchFamily="18" charset="0"/>
              <a:cs typeface="Times New Roman" panose="02020603050405020304" pitchFamily="18" charset="0"/>
            </a:endParaRPr>
          </a:p>
          <a:p>
            <a:r>
              <a:rPr lang="zh-CN" altLang="en-US" sz="2600" b="1">
                <a:solidFill>
                  <a:schemeClr val="tx1"/>
                </a:solidFill>
                <a:latin typeface="Times New Roman" panose="02020603050405020304" pitchFamily="18" charset="0"/>
                <a:cs typeface="Times New Roman" panose="02020603050405020304" pitchFamily="18" charset="0"/>
              </a:rPr>
              <a:t>Li Mei:</a:t>
            </a:r>
            <a:r>
              <a:rPr lang="zh-CN" altLang="en-US" sz="2600" b="1">
                <a:solidFill>
                  <a:schemeClr val="accent1">
                    <a:lumMod val="75000"/>
                  </a:schemeClr>
                </a:solidFill>
                <a:latin typeface="Times New Roman" panose="02020603050405020304" pitchFamily="18" charset="0"/>
                <a:cs typeface="Times New Roman" panose="02020603050405020304" pitchFamily="18" charset="0"/>
              </a:rPr>
              <a:t>Carla, how do I look now!</a:t>
            </a:r>
            <a:r>
              <a:rPr lang="zh-CN" altLang="en-US" sz="2600" b="1">
                <a:solidFill>
                  <a:schemeClr val="tx1"/>
                </a:solidFill>
                <a:latin typeface="Times New Roman" panose="02020603050405020304" pitchFamily="18" charset="0"/>
                <a:cs typeface="Times New Roman" panose="02020603050405020304" pitchFamily="18" charset="0"/>
              </a:rPr>
              <a:t> </a:t>
            </a:r>
            <a:endParaRPr lang="zh-CN" altLang="en-US" sz="2600" b="1">
              <a:solidFill>
                <a:schemeClr val="tx1"/>
              </a:solidFill>
              <a:latin typeface="Times New Roman" panose="02020603050405020304" pitchFamily="18" charset="0"/>
              <a:cs typeface="Times New Roman" panose="02020603050405020304" pitchFamily="18" charset="0"/>
            </a:endParaRPr>
          </a:p>
          <a:p>
            <a:r>
              <a:rPr lang="zh-CN" altLang="en-US" sz="2600" b="1">
                <a:solidFill>
                  <a:schemeClr val="tx1"/>
                </a:solidFill>
                <a:latin typeface="Times New Roman" panose="02020603050405020304" pitchFamily="18" charset="0"/>
                <a:cs typeface="Times New Roman" panose="02020603050405020304" pitchFamily="18" charset="0"/>
              </a:rPr>
              <a:t>Carla:Fantastic! Now let's go and enjoy this festival! It's going to be so </a:t>
            </a:r>
            <a:endParaRPr lang="zh-CN" altLang="en-US" sz="2600" b="1">
              <a:solidFill>
                <a:schemeClr val="tx1"/>
              </a:solidFill>
              <a:latin typeface="Times New Roman" panose="02020603050405020304" pitchFamily="18" charset="0"/>
              <a:cs typeface="Times New Roman" panose="02020603050405020304" pitchFamily="18" charset="0"/>
            </a:endParaRPr>
          </a:p>
          <a:p>
            <a:r>
              <a:rPr lang="zh-CN" altLang="en-US" sz="2600" b="1">
                <a:solidFill>
                  <a:schemeClr val="tx1"/>
                </a:solidFill>
                <a:latin typeface="Times New Roman" panose="02020603050405020304" pitchFamily="18" charset="0"/>
                <a:cs typeface="Times New Roman" panose="02020603050405020304" pitchFamily="18" charset="0"/>
              </a:rPr>
              <a:t>             exciting!</a:t>
            </a:r>
            <a:endParaRPr lang="zh-CN" altLang="en-US" sz="2600" b="1">
              <a:solidFill>
                <a:schemeClr val="tx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5415280" y="5972175"/>
            <a:ext cx="5495290" cy="521970"/>
          </a:xfrm>
          <a:prstGeom prst="rect">
            <a:avLst/>
          </a:prstGeom>
          <a:solidFill>
            <a:schemeClr val="tx1"/>
          </a:solidFill>
        </p:spPr>
        <p:txBody>
          <a:bodyPr wrap="none" rtlCol="0">
            <a:spAutoFit/>
          </a:bodyPr>
          <a:lstStyle/>
          <a:p>
            <a:pPr algn="l"/>
            <a:r>
              <a:rPr lang="en-US" sz="2800" b="1">
                <a:solidFill>
                  <a:srgbClr val="FFFF00"/>
                </a:solidFill>
                <a:latin typeface="Comic Sans MS" panose="030F0702030302020204" pitchFamily="66" charset="0"/>
                <a:ea typeface="华文新魏" panose="02010800040101010101" charset="-122"/>
                <a:cs typeface="Comic Sans MS" panose="030F0702030302020204" pitchFamily="66" charset="0"/>
              </a:rPr>
              <a:t>statements, informal, intimate</a:t>
            </a:r>
            <a:endParaRPr lang="en-US" sz="2800" b="1">
              <a:solidFill>
                <a:srgbClr val="FFFF00"/>
              </a:solidFill>
              <a:latin typeface="Comic Sans MS" panose="030F0702030302020204" pitchFamily="66" charset="0"/>
              <a:ea typeface="华文新魏" panose="02010800040101010101" charset="-122"/>
              <a:cs typeface="Comic Sans MS" panose="030F0702030302020204" pitchFamily="66"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3845" y="255270"/>
            <a:ext cx="11431270" cy="5815965"/>
          </a:xfrm>
          <a:prstGeom prst="rect">
            <a:avLst/>
          </a:prstGeom>
          <a:noFill/>
        </p:spPr>
        <p:txBody>
          <a:bodyPr wrap="square" rtlCol="0" anchor="t">
            <a:spAutoFit/>
          </a:bodyPr>
          <a:lstStyle/>
          <a:p>
            <a:r>
              <a:rPr lang="zh-CN" altLang="en-US" sz="3600" b="1">
                <a:solidFill>
                  <a:srgbClr val="C00000"/>
                </a:solidFill>
                <a:latin typeface="Times New Roman" panose="02020603050405020304" pitchFamily="18" charset="0"/>
                <a:cs typeface="Times New Roman" panose="02020603050405020304" pitchFamily="18" charset="0"/>
              </a:rPr>
              <a:t>Conversation 3</a:t>
            </a:r>
            <a:endParaRPr lang="zh-CN" altLang="en-US" sz="3600" b="1">
              <a:solidFill>
                <a:srgbClr val="C00000"/>
              </a:solidFill>
              <a:latin typeface="Times New Roman" panose="02020603050405020304" pitchFamily="18" charset="0"/>
              <a:cs typeface="Times New Roman" panose="02020603050405020304" pitchFamily="18" charset="0"/>
            </a:endParaRPr>
          </a:p>
          <a:p>
            <a:r>
              <a:rPr lang="zh-CN" altLang="en-US" sz="2400" b="1">
                <a:latin typeface="Times New Roman" panose="02020603050405020304" pitchFamily="18" charset="0"/>
                <a:cs typeface="Times New Roman" panose="02020603050405020304" pitchFamily="18" charset="0"/>
              </a:rPr>
              <a:t>Guide: </a:t>
            </a:r>
            <a:r>
              <a:rPr lang="zh-CN" altLang="en-US" sz="2400" b="1">
                <a:solidFill>
                  <a:schemeClr val="accent1">
                    <a:lumMod val="75000"/>
                  </a:schemeClr>
                </a:solidFill>
                <a:latin typeface="Times New Roman" panose="02020603050405020304" pitchFamily="18" charset="0"/>
                <a:cs typeface="Times New Roman" panose="02020603050405020304" pitchFamily="18" charset="0"/>
              </a:rPr>
              <a:t>Now, everyone. when we </a:t>
            </a:r>
            <a:r>
              <a:rPr lang="zh-CN" altLang="en-US" sz="2400" b="1">
                <a:solidFill>
                  <a:srgbClr val="C00000"/>
                </a:solidFill>
                <a:latin typeface="Times New Roman" panose="02020603050405020304" pitchFamily="18" charset="0"/>
                <a:cs typeface="Times New Roman" panose="02020603050405020304" pitchFamily="18" charset="0"/>
              </a:rPr>
              <a:t>turn this next co</a:t>
            </a:r>
            <a:r>
              <a:rPr lang="en-US" altLang="zh-CN" sz="2400" b="1">
                <a:solidFill>
                  <a:srgbClr val="C00000"/>
                </a:solidFill>
                <a:latin typeface="Times New Roman" panose="02020603050405020304" pitchFamily="18" charset="0"/>
                <a:cs typeface="Times New Roman" panose="02020603050405020304" pitchFamily="18" charset="0"/>
              </a:rPr>
              <a:t>rn</a:t>
            </a:r>
            <a:r>
              <a:rPr lang="zh-CN" altLang="en-US" sz="2400" b="1">
                <a:solidFill>
                  <a:srgbClr val="C00000"/>
                </a:solidFill>
                <a:latin typeface="Times New Roman" panose="02020603050405020304" pitchFamily="18" charset="0"/>
                <a:cs typeface="Times New Roman" panose="02020603050405020304" pitchFamily="18" charset="0"/>
              </a:rPr>
              <a:t>er</a:t>
            </a:r>
            <a:r>
              <a:rPr lang="zh-CN" altLang="en-US" sz="2400" b="1">
                <a:solidFill>
                  <a:schemeClr val="accent1">
                    <a:lumMod val="75000"/>
                  </a:schemeClr>
                </a:solidFill>
                <a:latin typeface="Times New Roman" panose="02020603050405020304" pitchFamily="18" charset="0"/>
                <a:cs typeface="Times New Roman" panose="02020603050405020304" pitchFamily="18" charset="0"/>
              </a:rPr>
              <a:t>. you'll all hav</a:t>
            </a:r>
            <a:r>
              <a:rPr lang="en-US" altLang="zh-CN" sz="2400" b="1">
                <a:solidFill>
                  <a:schemeClr val="accent1">
                    <a:lumMod val="75000"/>
                  </a:schemeClr>
                </a:solidFill>
                <a:latin typeface="Times New Roman" panose="02020603050405020304" pitchFamily="18" charset="0"/>
                <a:cs typeface="Times New Roman" panose="02020603050405020304" pitchFamily="18" charset="0"/>
              </a:rPr>
              <a:t>e</a:t>
            </a:r>
            <a:r>
              <a:rPr lang="zh-CN" altLang="en-US" sz="2400" b="1">
                <a:solidFill>
                  <a:schemeClr val="accent1">
                    <a:lumMod val="75000"/>
                  </a:schemeClr>
                </a:solidFill>
                <a:latin typeface="Times New Roman" panose="02020603050405020304" pitchFamily="18" charset="0"/>
                <a:cs typeface="Times New Roman" panose="02020603050405020304" pitchFamily="18" charset="0"/>
              </a:rPr>
              <a:t> a real treat for  </a:t>
            </a:r>
            <a:endParaRPr lang="zh-CN" altLang="en-US" sz="2400" b="1">
              <a:solidFill>
                <a:schemeClr val="accent1">
                  <a:lumMod val="75000"/>
                </a:schemeClr>
              </a:solidFill>
              <a:latin typeface="Times New Roman" panose="02020603050405020304" pitchFamily="18" charset="0"/>
              <a:cs typeface="Times New Roman" panose="02020603050405020304" pitchFamily="18" charset="0"/>
            </a:endParaRPr>
          </a:p>
          <a:p>
            <a:r>
              <a:rPr lang="zh-CN" altLang="en-US" sz="2400" b="1">
                <a:solidFill>
                  <a:schemeClr val="accent1">
                    <a:lumMod val="75000"/>
                  </a:schemeClr>
                </a:solidFill>
                <a:latin typeface="Times New Roman" panose="02020603050405020304" pitchFamily="18" charset="0"/>
                <a:cs typeface="Times New Roman" panose="02020603050405020304" pitchFamily="18" charset="0"/>
              </a:rPr>
              <a:t>             thc </a:t>
            </a:r>
            <a:r>
              <a:rPr lang="en-US" altLang="zh-CN" sz="2400" b="1">
                <a:solidFill>
                  <a:schemeClr val="accent1">
                    <a:lumMod val="75000"/>
                  </a:schemeClr>
                </a:solidFill>
                <a:latin typeface="Times New Roman" panose="02020603050405020304" pitchFamily="18" charset="0"/>
                <a:cs typeface="Times New Roman" panose="02020603050405020304" pitchFamily="18" charset="0"/>
              </a:rPr>
              <a:t>e</a:t>
            </a:r>
            <a:r>
              <a:rPr lang="zh-CN" altLang="en-US" sz="2400" b="1">
                <a:solidFill>
                  <a:schemeClr val="accent1">
                    <a:lumMod val="75000"/>
                  </a:schemeClr>
                </a:solidFill>
                <a:latin typeface="Times New Roman" panose="02020603050405020304" pitchFamily="18" charset="0"/>
                <a:cs typeface="Times New Roman" panose="02020603050405020304" pitchFamily="18" charset="0"/>
              </a:rPr>
              <a:t>y</a:t>
            </a:r>
            <a:r>
              <a:rPr lang="en-US" altLang="zh-CN" sz="2400" b="1">
                <a:solidFill>
                  <a:schemeClr val="accent1">
                    <a:lumMod val="75000"/>
                  </a:schemeClr>
                </a:solidFill>
                <a:latin typeface="Times New Roman" panose="02020603050405020304" pitchFamily="18" charset="0"/>
                <a:cs typeface="Times New Roman" panose="02020603050405020304" pitchFamily="18" charset="0"/>
              </a:rPr>
              <a:t>e</a:t>
            </a:r>
            <a:r>
              <a:rPr lang="zh-CN" altLang="en-US" sz="2400" b="1">
                <a:solidFill>
                  <a:schemeClr val="accent1">
                    <a:lumMod val="75000"/>
                  </a:schemeClr>
                </a:solidFill>
                <a:latin typeface="Times New Roman" panose="02020603050405020304" pitchFamily="18" charset="0"/>
                <a:cs typeface="Times New Roman" panose="02020603050405020304" pitchFamily="18" charset="0"/>
              </a:rPr>
              <a:t>s.</a:t>
            </a:r>
            <a:endParaRPr lang="zh-CN" altLang="en-US" sz="2400" b="1">
              <a:solidFill>
                <a:schemeClr val="accent1">
                  <a:lumMod val="75000"/>
                </a:schemeClr>
              </a:solidFill>
              <a:latin typeface="Times New Roman" panose="02020603050405020304" pitchFamily="18" charset="0"/>
              <a:cs typeface="Times New Roman" panose="02020603050405020304" pitchFamily="18" charset="0"/>
            </a:endParaRPr>
          </a:p>
          <a:p>
            <a:r>
              <a:rPr lang="zh-CN" altLang="en-US" sz="2400" b="1">
                <a:latin typeface="Times New Roman" panose="02020603050405020304" pitchFamily="18" charset="0"/>
                <a:cs typeface="Times New Roman" panose="02020603050405020304" pitchFamily="18" charset="0"/>
              </a:rPr>
              <a:t>Man : Wow! These lanterns ar</a:t>
            </a:r>
            <a:r>
              <a:rPr lang="en-US" altLang="zh-CN" sz="2400" b="1">
                <a:latin typeface="Times New Roman" panose="02020603050405020304" pitchFamily="18" charset="0"/>
                <a:cs typeface="Times New Roman" panose="02020603050405020304" pitchFamily="18" charset="0"/>
              </a:rPr>
              <a:t>e</a:t>
            </a:r>
            <a:r>
              <a:rPr lang="zh-CN" altLang="en-US" sz="2400" b="1">
                <a:latin typeface="Times New Roman" panose="02020603050405020304" pitchFamily="18" charset="0"/>
                <a:cs typeface="Times New Roman" panose="02020603050405020304" pitchFamily="18" charset="0"/>
              </a:rPr>
              <a:t> amazing!</a:t>
            </a:r>
            <a:endParaRPr lang="zh-CN" altLang="en-US" sz="2400" b="1">
              <a:latin typeface="Times New Roman" panose="02020603050405020304" pitchFamily="18" charset="0"/>
              <a:cs typeface="Times New Roman" panose="02020603050405020304" pitchFamily="18" charset="0"/>
            </a:endParaRPr>
          </a:p>
          <a:p>
            <a:endParaRPr lang="zh-CN" altLang="en-US" sz="2400" b="1">
              <a:latin typeface="Times New Roman" panose="02020603050405020304" pitchFamily="18" charset="0"/>
              <a:cs typeface="Times New Roman" panose="02020603050405020304" pitchFamily="18" charset="0"/>
            </a:endParaRPr>
          </a:p>
          <a:p>
            <a:r>
              <a:rPr lang="zh-CN" altLang="en-US" sz="2400" b="1">
                <a:latin typeface="Times New Roman" panose="02020603050405020304" pitchFamily="18" charset="0"/>
                <a:cs typeface="Times New Roman" panose="02020603050405020304" pitchFamily="18" charset="0"/>
              </a:rPr>
              <a:t>Woman: Excuse me, Miss Lin. Can you tell me what's written on the pieces of paper？ </a:t>
            </a:r>
            <a:endParaRPr lang="zh-CN" altLang="en-US" sz="2400" b="1">
              <a:latin typeface="Times New Roman" panose="02020603050405020304" pitchFamily="18" charset="0"/>
              <a:cs typeface="Times New Roman" panose="02020603050405020304" pitchFamily="18" charset="0"/>
            </a:endParaRPr>
          </a:p>
          <a:p>
            <a:r>
              <a:rPr lang="zh-CN" altLang="en-US" sz="2400" b="1">
                <a:latin typeface="Times New Roman" panose="02020603050405020304" pitchFamily="18" charset="0"/>
                <a:cs typeface="Times New Roman" panose="02020603050405020304" pitchFamily="18" charset="0"/>
              </a:rPr>
              <a:t>             Ar</a:t>
            </a:r>
            <a:r>
              <a:rPr lang="en-US" altLang="zh-CN" sz="2400" b="1">
                <a:latin typeface="Times New Roman" panose="02020603050405020304" pitchFamily="18" charset="0"/>
                <a:cs typeface="Times New Roman" panose="02020603050405020304" pitchFamily="18" charset="0"/>
              </a:rPr>
              <a:t>e</a:t>
            </a:r>
            <a:r>
              <a:rPr lang="zh-CN" altLang="en-US" sz="2400" b="1">
                <a:latin typeface="Times New Roman" panose="02020603050405020304" pitchFamily="18" charset="0"/>
                <a:cs typeface="Times New Roman" panose="02020603050405020304" pitchFamily="18" charset="0"/>
              </a:rPr>
              <a:t> theywishes?</a:t>
            </a:r>
            <a:endParaRPr lang="zh-CN" altLang="en-US" sz="2400" b="1">
              <a:latin typeface="Times New Roman" panose="02020603050405020304" pitchFamily="18" charset="0"/>
              <a:cs typeface="Times New Roman" panose="02020603050405020304" pitchFamily="18" charset="0"/>
            </a:endParaRPr>
          </a:p>
          <a:p>
            <a:endParaRPr lang="zh-CN" altLang="en-US" sz="2400" b="1">
              <a:latin typeface="Times New Roman" panose="02020603050405020304" pitchFamily="18" charset="0"/>
              <a:cs typeface="Times New Roman" panose="02020603050405020304" pitchFamily="18" charset="0"/>
            </a:endParaRPr>
          </a:p>
          <a:p>
            <a:r>
              <a:rPr lang="zh-CN" altLang="en-US" sz="2400" b="1">
                <a:latin typeface="Times New Roman" panose="02020603050405020304" pitchFamily="18" charset="0"/>
                <a:cs typeface="Times New Roman" panose="02020603050405020304" pitchFamily="18" charset="0"/>
              </a:rPr>
              <a:t>Guide: </a:t>
            </a:r>
            <a:r>
              <a:rPr lang="zh-CN" altLang="en-US" sz="2400" b="1">
                <a:solidFill>
                  <a:schemeClr val="accent1">
                    <a:lumMod val="75000"/>
                  </a:schemeClr>
                </a:solidFill>
                <a:latin typeface="Times New Roman" panose="02020603050405020304" pitchFamily="18" charset="0"/>
                <a:cs typeface="Times New Roman" panose="02020603050405020304" pitchFamily="18" charset="0"/>
              </a:rPr>
              <a:t>N</a:t>
            </a:r>
            <a:r>
              <a:rPr lang="en-US" altLang="zh-CN" sz="2400" b="1">
                <a:solidFill>
                  <a:schemeClr val="accent1">
                    <a:lumMod val="75000"/>
                  </a:schemeClr>
                </a:solidFill>
                <a:latin typeface="Times New Roman" panose="02020603050405020304" pitchFamily="18" charset="0"/>
                <a:cs typeface="Times New Roman" panose="02020603050405020304" pitchFamily="18" charset="0"/>
              </a:rPr>
              <a:t>ot</a:t>
            </a:r>
            <a:r>
              <a:rPr lang="zh-CN" altLang="en-US" sz="2400" b="1">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a:solidFill>
                  <a:schemeClr val="accent1">
                    <a:lumMod val="75000"/>
                  </a:schemeClr>
                </a:solidFill>
                <a:latin typeface="Times New Roman" panose="02020603050405020304" pitchFamily="18" charset="0"/>
                <a:cs typeface="Times New Roman" panose="02020603050405020304" pitchFamily="18" charset="0"/>
              </a:rPr>
              <a:t>e</a:t>
            </a:r>
            <a:r>
              <a:rPr lang="zh-CN" altLang="en-US" sz="2400" b="1">
                <a:solidFill>
                  <a:schemeClr val="accent1">
                    <a:lumMod val="75000"/>
                  </a:schemeClr>
                </a:solidFill>
                <a:latin typeface="Times New Roman" panose="02020603050405020304" pitchFamily="18" charset="0"/>
                <a:cs typeface="Times New Roman" panose="02020603050405020304" pitchFamily="18" charset="0"/>
              </a:rPr>
              <a:t>xac</a:t>
            </a:r>
            <a:r>
              <a:rPr lang="en-US" altLang="zh-CN" sz="2400" b="1">
                <a:solidFill>
                  <a:schemeClr val="accent1">
                    <a:lumMod val="75000"/>
                  </a:schemeClr>
                </a:solidFill>
                <a:latin typeface="Times New Roman" panose="02020603050405020304" pitchFamily="18" charset="0"/>
                <a:cs typeface="Times New Roman" panose="02020603050405020304" pitchFamily="18" charset="0"/>
              </a:rPr>
              <a:t>t</a:t>
            </a:r>
            <a:r>
              <a:rPr lang="zh-CN" altLang="en-US" sz="2400" b="1">
                <a:solidFill>
                  <a:schemeClr val="accent1">
                    <a:lumMod val="75000"/>
                  </a:schemeClr>
                </a:solidFill>
                <a:latin typeface="Times New Roman" panose="02020603050405020304" pitchFamily="18" charset="0"/>
                <a:cs typeface="Times New Roman" panose="02020603050405020304" pitchFamily="18" charset="0"/>
              </a:rPr>
              <a:t>ly. Th</a:t>
            </a:r>
            <a:r>
              <a:rPr lang="en-US" altLang="zh-CN" sz="2400" b="1">
                <a:solidFill>
                  <a:schemeClr val="accent1">
                    <a:lumMod val="75000"/>
                  </a:schemeClr>
                </a:solidFill>
                <a:latin typeface="Times New Roman" panose="02020603050405020304" pitchFamily="18" charset="0"/>
                <a:cs typeface="Times New Roman" panose="02020603050405020304" pitchFamily="18" charset="0"/>
              </a:rPr>
              <a:t>e</a:t>
            </a:r>
            <a:r>
              <a:rPr lang="zh-CN" altLang="en-US" sz="2400" b="1">
                <a:solidFill>
                  <a:schemeClr val="accent1">
                    <a:lumMod val="75000"/>
                  </a:schemeClr>
                </a:solidFill>
                <a:latin typeface="Times New Roman" panose="02020603050405020304" pitchFamily="18" charset="0"/>
                <a:cs typeface="Times New Roman" panose="02020603050405020304" pitchFamily="18" charset="0"/>
              </a:rPr>
              <a:t>y'r</a:t>
            </a:r>
            <a:r>
              <a:rPr lang="en-US" altLang="zh-CN" sz="2400" b="1">
                <a:solidFill>
                  <a:schemeClr val="accent1">
                    <a:lumMod val="75000"/>
                  </a:schemeClr>
                </a:solidFill>
                <a:latin typeface="Times New Roman" panose="02020603050405020304" pitchFamily="18" charset="0"/>
                <a:cs typeface="Times New Roman" panose="02020603050405020304" pitchFamily="18" charset="0"/>
              </a:rPr>
              <a:t>e</a:t>
            </a:r>
            <a:r>
              <a:rPr lang="zh-CN" altLang="en-US" sz="2400" b="1">
                <a:solidFill>
                  <a:schemeClr val="accent1">
                    <a:lumMod val="75000"/>
                  </a:schemeClr>
                </a:solidFill>
                <a:latin typeface="Times New Roman" panose="02020603050405020304" pitchFamily="18" charset="0"/>
                <a:cs typeface="Times New Roman" panose="02020603050405020304" pitchFamily="18" charset="0"/>
              </a:rPr>
              <a:t> riddles for people to guess. If you guess co</a:t>
            </a:r>
            <a:r>
              <a:rPr lang="en-US" altLang="zh-CN" sz="2400" b="1">
                <a:solidFill>
                  <a:schemeClr val="accent1">
                    <a:lumMod val="75000"/>
                  </a:schemeClr>
                </a:solidFill>
                <a:latin typeface="Times New Roman" panose="02020603050405020304" pitchFamily="18" charset="0"/>
                <a:cs typeface="Times New Roman" panose="02020603050405020304" pitchFamily="18" charset="0"/>
              </a:rPr>
              <a:t>rr</a:t>
            </a:r>
            <a:r>
              <a:rPr lang="zh-CN" altLang="en-US" sz="2400" b="1">
                <a:solidFill>
                  <a:schemeClr val="accent1">
                    <a:lumMod val="75000"/>
                  </a:schemeClr>
                </a:solidFill>
                <a:latin typeface="Times New Roman" panose="02020603050405020304" pitchFamily="18" charset="0"/>
                <a:cs typeface="Times New Roman" panose="02020603050405020304" pitchFamily="18" charset="0"/>
              </a:rPr>
              <a:t>ectly, you can   </a:t>
            </a:r>
            <a:endParaRPr lang="zh-CN" altLang="en-US" sz="2400" b="1">
              <a:solidFill>
                <a:schemeClr val="accent1">
                  <a:lumMod val="75000"/>
                </a:schemeClr>
              </a:solidFill>
              <a:latin typeface="Times New Roman" panose="02020603050405020304" pitchFamily="18" charset="0"/>
              <a:cs typeface="Times New Roman" panose="02020603050405020304" pitchFamily="18" charset="0"/>
            </a:endParaRPr>
          </a:p>
          <a:p>
            <a:r>
              <a:rPr lang="zh-CN" altLang="en-US" sz="2400" b="1">
                <a:solidFill>
                  <a:schemeClr val="accent1">
                    <a:lumMod val="75000"/>
                  </a:schemeClr>
                </a:solidFill>
                <a:latin typeface="Times New Roman" panose="02020603050405020304" pitchFamily="18" charset="0"/>
                <a:cs typeface="Times New Roman" panose="02020603050405020304" pitchFamily="18" charset="0"/>
              </a:rPr>
              <a:t>            get a nice gift.</a:t>
            </a:r>
            <a:endParaRPr lang="zh-CN" altLang="en-US" sz="2400" b="1">
              <a:solidFill>
                <a:schemeClr val="accent1">
                  <a:lumMod val="75000"/>
                </a:schemeClr>
              </a:solidFill>
              <a:latin typeface="Times New Roman" panose="02020603050405020304" pitchFamily="18" charset="0"/>
              <a:cs typeface="Times New Roman" panose="02020603050405020304" pitchFamily="18" charset="0"/>
            </a:endParaRPr>
          </a:p>
          <a:p>
            <a:r>
              <a:rPr lang="zh-CN" altLang="en-US" sz="2400" b="1">
                <a:latin typeface="Times New Roman" panose="02020603050405020304" pitchFamily="18" charset="0"/>
                <a:cs typeface="Times New Roman" panose="02020603050405020304" pitchFamily="18" charset="0"/>
              </a:rPr>
              <a:t>Woman: Oh. wha</a:t>
            </a:r>
            <a:r>
              <a:rPr lang="en-US" altLang="zh-CN" sz="2400" b="1">
                <a:latin typeface="Times New Roman" panose="02020603050405020304" pitchFamily="18" charset="0"/>
                <a:cs typeface="Times New Roman" panose="02020603050405020304" pitchFamily="18" charset="0"/>
              </a:rPr>
              <a:t>t</a:t>
            </a:r>
            <a:r>
              <a:rPr lang="zh-CN" altLang="en-US" sz="2400" b="1">
                <a:latin typeface="Times New Roman" panose="02020603050405020304" pitchFamily="18" charset="0"/>
                <a:cs typeface="Times New Roman" panose="02020603050405020304" pitchFamily="18" charset="0"/>
              </a:rPr>
              <a:t> a nice idea!What else can Chinese people do during this festival? </a:t>
            </a:r>
            <a:endParaRPr lang="zh-CN" altLang="en-US" sz="2400" b="1">
              <a:latin typeface="Times New Roman" panose="02020603050405020304" pitchFamily="18" charset="0"/>
              <a:cs typeface="Times New Roman" panose="02020603050405020304" pitchFamily="18" charset="0"/>
            </a:endParaRPr>
          </a:p>
          <a:p>
            <a:endParaRPr lang="zh-CN" altLang="en-US" sz="2400" b="1">
              <a:latin typeface="Times New Roman" panose="02020603050405020304" pitchFamily="18" charset="0"/>
              <a:cs typeface="Times New Roman" panose="02020603050405020304" pitchFamily="18" charset="0"/>
            </a:endParaRPr>
          </a:p>
          <a:p>
            <a:r>
              <a:rPr lang="zh-CN" altLang="en-US" sz="2400" b="1">
                <a:latin typeface="Times New Roman" panose="02020603050405020304" pitchFamily="18" charset="0"/>
                <a:cs typeface="Times New Roman" panose="02020603050405020304" pitchFamily="18" charset="0"/>
                <a:sym typeface="+mn-ea"/>
              </a:rPr>
              <a:t>Guide: </a:t>
            </a:r>
            <a:r>
              <a:rPr lang="zh-CN" altLang="en-US" sz="2400" b="1">
                <a:solidFill>
                  <a:schemeClr val="accent1">
                    <a:lumMod val="75000"/>
                  </a:schemeClr>
                </a:solidFill>
                <a:latin typeface="Times New Roman" panose="02020603050405020304" pitchFamily="18" charset="0"/>
                <a:cs typeface="Times New Roman" panose="02020603050405020304" pitchFamily="18" charset="0"/>
              </a:rPr>
              <a:t>Oh, they can do many things. They can watch t</a:t>
            </a:r>
            <a:r>
              <a:rPr lang="en-US" altLang="zh-CN" sz="2400" b="1">
                <a:solidFill>
                  <a:schemeClr val="accent1">
                    <a:lumMod val="75000"/>
                  </a:schemeClr>
                </a:solidFill>
                <a:latin typeface="Times New Roman" panose="02020603050405020304" pitchFamily="18" charset="0"/>
                <a:cs typeface="Times New Roman" panose="02020603050405020304" pitchFamily="18" charset="0"/>
              </a:rPr>
              <a:t>he</a:t>
            </a:r>
            <a:r>
              <a:rPr lang="zh-CN" altLang="en-US" sz="2400" b="1">
                <a:solidFill>
                  <a:schemeClr val="accent1">
                    <a:lumMod val="75000"/>
                  </a:schemeClr>
                </a:solidFill>
                <a:latin typeface="Times New Roman" panose="02020603050405020304" pitchFamily="18" charset="0"/>
                <a:cs typeface="Times New Roman" panose="02020603050405020304" pitchFamily="18" charset="0"/>
              </a:rPr>
              <a:t> dragon and lion dances, and </a:t>
            </a:r>
            <a:endParaRPr lang="zh-CN" altLang="en-US" sz="2400" b="1">
              <a:solidFill>
                <a:schemeClr val="accent1">
                  <a:lumMod val="75000"/>
                </a:schemeClr>
              </a:solidFill>
              <a:latin typeface="Times New Roman" panose="02020603050405020304" pitchFamily="18" charset="0"/>
              <a:cs typeface="Times New Roman" panose="02020603050405020304" pitchFamily="18" charset="0"/>
            </a:endParaRPr>
          </a:p>
          <a:p>
            <a:r>
              <a:rPr lang="zh-CN" altLang="en-US" sz="2400" b="1">
                <a:solidFill>
                  <a:schemeClr val="accent1">
                    <a:lumMod val="75000"/>
                  </a:schemeClr>
                </a:solidFill>
                <a:latin typeface="Times New Roman" panose="02020603050405020304" pitchFamily="18" charset="0"/>
                <a:cs typeface="Times New Roman" panose="02020603050405020304" pitchFamily="18" charset="0"/>
              </a:rPr>
              <a:t>             also </a:t>
            </a:r>
            <a:r>
              <a:rPr lang="en-US" altLang="zh-CN" sz="2400" b="1">
                <a:solidFill>
                  <a:schemeClr val="accent1">
                    <a:lumMod val="75000"/>
                  </a:schemeClr>
                </a:solidFill>
                <a:latin typeface="Times New Roman" panose="02020603050405020304" pitchFamily="18" charset="0"/>
                <a:cs typeface="Times New Roman" panose="02020603050405020304" pitchFamily="18" charset="0"/>
              </a:rPr>
              <a:t>e</a:t>
            </a:r>
            <a:r>
              <a:rPr lang="zh-CN" altLang="en-US" sz="2400" b="1">
                <a:solidFill>
                  <a:schemeClr val="accent1">
                    <a:lumMod val="75000"/>
                  </a:schemeClr>
                </a:solidFill>
                <a:latin typeface="Times New Roman" panose="02020603050405020304" pitchFamily="18" charset="0"/>
                <a:cs typeface="Times New Roman" panose="02020603050405020304" pitchFamily="18" charset="0"/>
              </a:rPr>
              <a:t>at yuanxiao </a:t>
            </a:r>
            <a:r>
              <a:rPr lang="en-US" altLang="zh-CN" sz="2400" b="1">
                <a:solidFill>
                  <a:schemeClr val="accent1">
                    <a:lumMod val="75000"/>
                  </a:schemeClr>
                </a:solidFill>
                <a:latin typeface="Times New Roman" panose="02020603050405020304" pitchFamily="18" charset="0"/>
                <a:cs typeface="Times New Roman" panose="02020603050405020304" pitchFamily="18" charset="0"/>
              </a:rPr>
              <a:t>with their family. Yuanx</a:t>
            </a:r>
            <a:r>
              <a:rPr lang="zh-CN" altLang="en-US" sz="2400" b="1">
                <a:solidFill>
                  <a:schemeClr val="accent1">
                    <a:lumMod val="75000"/>
                  </a:schemeClr>
                </a:solidFill>
                <a:latin typeface="Times New Roman" panose="02020603050405020304" pitchFamily="18" charset="0"/>
                <a:cs typeface="Times New Roman" panose="02020603050405020304" pitchFamily="18" charset="0"/>
              </a:rPr>
              <a:t>iao is a kind of sweet dumpling. The  </a:t>
            </a:r>
            <a:endParaRPr lang="zh-CN" altLang="en-US" sz="2400" b="1">
              <a:solidFill>
                <a:schemeClr val="accent1">
                  <a:lumMod val="75000"/>
                </a:schemeClr>
              </a:solidFill>
              <a:latin typeface="Times New Roman" panose="02020603050405020304" pitchFamily="18" charset="0"/>
              <a:cs typeface="Times New Roman" panose="02020603050405020304" pitchFamily="18" charset="0"/>
            </a:endParaRPr>
          </a:p>
          <a:p>
            <a:r>
              <a:rPr lang="zh-CN" altLang="en-US" sz="2400" b="1">
                <a:solidFill>
                  <a:schemeClr val="accent1">
                    <a:lumMod val="75000"/>
                  </a:schemeClr>
                </a:solidFill>
                <a:latin typeface="Times New Roman" panose="02020603050405020304" pitchFamily="18" charset="0"/>
                <a:cs typeface="Times New Roman" panose="02020603050405020304" pitchFamily="18" charset="0"/>
              </a:rPr>
              <a:t>              Chinese word “yuan” means </a:t>
            </a:r>
            <a:r>
              <a:rPr lang="en-US" altLang="zh-CN" sz="2400" b="1">
                <a:solidFill>
                  <a:schemeClr val="accent1">
                    <a:lumMod val="75000"/>
                  </a:schemeClr>
                </a:solidFill>
                <a:latin typeface="Times New Roman" panose="02020603050405020304" pitchFamily="18" charset="0"/>
                <a:cs typeface="Times New Roman" panose="02020603050405020304" pitchFamily="18" charset="0"/>
              </a:rPr>
              <a:t>“</a:t>
            </a:r>
            <a:r>
              <a:rPr lang="zh-CN" altLang="en-US" sz="2400" b="1">
                <a:solidFill>
                  <a:schemeClr val="accent1">
                    <a:lumMod val="75000"/>
                  </a:schemeClr>
                </a:solidFill>
                <a:latin typeface="Times New Roman" panose="02020603050405020304" pitchFamily="18" charset="0"/>
                <a:cs typeface="Times New Roman" panose="02020603050405020304" pitchFamily="18" charset="0"/>
              </a:rPr>
              <a:t>family </a:t>
            </a:r>
            <a:r>
              <a:rPr lang="en-US" altLang="zh-CN" sz="2400" b="1">
                <a:solidFill>
                  <a:schemeClr val="accent1">
                    <a:lumMod val="75000"/>
                  </a:schemeClr>
                </a:solidFill>
                <a:latin typeface="Times New Roman" panose="02020603050405020304" pitchFamily="18" charset="0"/>
                <a:cs typeface="Times New Roman" panose="02020603050405020304" pitchFamily="18" charset="0"/>
              </a:rPr>
              <a:t>un</a:t>
            </a:r>
            <a:r>
              <a:rPr lang="zh-CN" altLang="en-US" sz="2400" b="1">
                <a:solidFill>
                  <a:schemeClr val="accent1">
                    <a:lumMod val="75000"/>
                  </a:schemeClr>
                </a:solidFill>
                <a:latin typeface="Times New Roman" panose="02020603050405020304" pitchFamily="18" charset="0"/>
                <a:cs typeface="Times New Roman" panose="02020603050405020304" pitchFamily="18" charset="0"/>
              </a:rPr>
              <a:t>ity and happiness</a:t>
            </a:r>
            <a:r>
              <a:rPr lang="en-US" altLang="zh-CN" sz="2400" b="1">
                <a:solidFill>
                  <a:schemeClr val="accent1">
                    <a:lumMod val="75000"/>
                  </a:schemeClr>
                </a:solidFill>
                <a:latin typeface="Times New Roman" panose="02020603050405020304" pitchFamily="18" charset="0"/>
                <a:cs typeface="Times New Roman" panose="02020603050405020304" pitchFamily="18" charset="0"/>
              </a:rPr>
              <a:t>”</a:t>
            </a:r>
            <a:r>
              <a:rPr lang="zh-CN" altLang="en-US" sz="2400" b="1">
                <a:solidFill>
                  <a:schemeClr val="accent1">
                    <a:lumMod val="75000"/>
                  </a:schemeClr>
                </a:solidFill>
                <a:latin typeface="Times New Roman" panose="02020603050405020304" pitchFamily="18" charset="0"/>
                <a:cs typeface="Times New Roman" panose="02020603050405020304" pitchFamily="18" charset="0"/>
              </a:rPr>
              <a:t> </a:t>
            </a:r>
            <a:endParaRPr lang="zh-CN" altLang="en-US" sz="2400" b="1">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21" name="组合 20"/>
          <p:cNvGrpSpPr/>
          <p:nvPr/>
        </p:nvGrpSpPr>
        <p:grpSpPr>
          <a:xfrm>
            <a:off x="41275" y="2917829"/>
            <a:ext cx="12325321" cy="3430777"/>
            <a:chOff x="2571" y="6943"/>
            <a:chExt cx="18241" cy="3678"/>
          </a:xfrm>
        </p:grpSpPr>
        <p:sp>
          <p:nvSpPr>
            <p:cNvPr id="22" name="圆角矩形 21"/>
            <p:cNvSpPr/>
            <p:nvPr/>
          </p:nvSpPr>
          <p:spPr>
            <a:xfrm>
              <a:off x="2571" y="7336"/>
              <a:ext cx="18084" cy="3166"/>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2730" y="6943"/>
              <a:ext cx="18082" cy="3678"/>
            </a:xfrm>
            <a:prstGeom prst="rect">
              <a:avLst/>
            </a:prstGeom>
            <a:noFill/>
          </p:spPr>
          <p:txBody>
            <a:bodyPr wrap="square" rtlCol="0" anchor="t">
              <a:spAutoFit/>
            </a:bodyPr>
            <a:lstStyle/>
            <a:p>
              <a:pPr algn="ctr"/>
              <a:r>
                <a:rPr lang="en-US" altLang="zh-CN" sz="2700" b="1" dirty="0">
                  <a:solidFill>
                    <a:schemeClr val="tx1"/>
                  </a:solidFill>
                  <a:latin typeface="Comic Sans MS" panose="030F0702030302020204" pitchFamily="66" charset="0"/>
                  <a:cs typeface="Comic Sans MS" panose="030F0702030302020204" pitchFamily="66" charset="0"/>
                  <a:sym typeface="+mn-ea"/>
                </a:rPr>
                <a:t>                                                                                                                   </a:t>
              </a:r>
              <a:r>
                <a:rPr lang="en-US" sz="2800" b="1" dirty="0">
                  <a:solidFill>
                    <a:srgbClr val="C00000"/>
                  </a:solidFill>
                  <a:latin typeface="Cooper Black" panose="0208090404030B020404" charset="0"/>
                  <a:ea typeface="华文新魏" panose="02010800040101010101" charset="-122"/>
                  <a:cs typeface="Cooper Black" panose="0208090404030B020404" charset="0"/>
                  <a:sym typeface="+mn-ea"/>
                </a:rPr>
                <a:t>Language feature </a:t>
              </a:r>
              <a:endParaRPr lang="zh-CN" sz="2700" b="1" dirty="0">
                <a:solidFill>
                  <a:schemeClr val="tx1"/>
                </a:solidFill>
                <a:latin typeface="华文新魏" panose="02010800040101010101" charset="-122"/>
                <a:ea typeface="华文新魏" panose="02010800040101010101" charset="-122"/>
                <a:cs typeface="华文新魏" panose="02010800040101010101" charset="-122"/>
                <a:sym typeface="+mn-ea"/>
              </a:endParaRPr>
            </a:p>
            <a:p>
              <a:r>
                <a:rPr lang="en-US" sz="2700" b="1" dirty="0">
                  <a:solidFill>
                    <a:schemeClr val="tx1"/>
                  </a:solidFill>
                  <a:latin typeface="华文新魏" panose="02010800040101010101" charset="-122"/>
                  <a:ea typeface="华文新魏" panose="02010800040101010101" charset="-122"/>
                  <a:cs typeface="华文新魏" panose="02010800040101010101" charset="-122"/>
                  <a:sym typeface="+mn-ea"/>
                </a:rPr>
                <a:t>A guide usually introduce the place on his own. Sometimes, there is the </a:t>
              </a:r>
              <a:r>
                <a:rPr lang="en-US" sz="2700" b="1" dirty="0">
                  <a:solidFill>
                    <a:srgbClr val="C00000"/>
                  </a:solidFill>
                  <a:latin typeface="华文新魏" panose="02010800040101010101" charset="-122"/>
                  <a:ea typeface="华文新魏" panose="02010800040101010101" charset="-122"/>
                  <a:cs typeface="华文新魏" panose="02010800040101010101" charset="-122"/>
                  <a:sym typeface="+mn-ea"/>
                </a:rPr>
                <a:t>interaction</a:t>
              </a:r>
              <a:r>
                <a:rPr lang="en-US" sz="2700" b="1" dirty="0">
                  <a:solidFill>
                    <a:schemeClr val="tx1"/>
                  </a:solidFill>
                  <a:latin typeface="华文新魏" panose="02010800040101010101" charset="-122"/>
                  <a:ea typeface="华文新魏" panose="02010800040101010101" charset="-122"/>
                  <a:cs typeface="华文新魏" panose="02010800040101010101" charset="-122"/>
                  <a:sym typeface="+mn-ea"/>
                </a:rPr>
                <a:t> between the guide and tourist</a:t>
              </a:r>
              <a:r>
                <a:rPr lang="en-US" sz="2700" b="1" dirty="0">
                  <a:solidFill>
                    <a:srgbClr val="C00000"/>
                  </a:solidFill>
                  <a:latin typeface="华文新魏" panose="02010800040101010101" charset="-122"/>
                  <a:ea typeface="华文新魏" panose="02010800040101010101" charset="-122"/>
                  <a:cs typeface="华文新魏" panose="02010800040101010101" charset="-122"/>
                  <a:sym typeface="+mn-ea"/>
                </a:rPr>
                <a:t>s. </a:t>
              </a:r>
              <a:endParaRPr lang="en-US" sz="2700" b="1" dirty="0">
                <a:solidFill>
                  <a:srgbClr val="C00000"/>
                </a:solidFill>
                <a:latin typeface="华文新魏" panose="02010800040101010101" charset="-122"/>
                <a:ea typeface="华文新魏" panose="02010800040101010101" charset="-122"/>
                <a:cs typeface="华文新魏" panose="02010800040101010101" charset="-122"/>
                <a:sym typeface="+mn-ea"/>
              </a:endParaRPr>
            </a:p>
            <a:p>
              <a:endParaRPr lang="en-US" sz="2700" b="1" dirty="0">
                <a:solidFill>
                  <a:schemeClr val="tx1"/>
                </a:solidFill>
                <a:latin typeface="华文新魏" panose="02010800040101010101" charset="-122"/>
                <a:ea typeface="华文新魏" panose="02010800040101010101" charset="-122"/>
                <a:cs typeface="华文新魏" panose="02010800040101010101" charset="-122"/>
                <a:sym typeface="+mn-ea"/>
              </a:endParaRPr>
            </a:p>
            <a:p>
              <a:r>
                <a:rPr lang="en-US" sz="2700" b="1" dirty="0">
                  <a:solidFill>
                    <a:schemeClr val="tx1"/>
                  </a:solidFill>
                  <a:latin typeface="华文新魏" panose="02010800040101010101" charset="-122"/>
                  <a:ea typeface="华文新魏" panose="02010800040101010101" charset="-122"/>
                  <a:cs typeface="华文新魏" panose="02010800040101010101" charset="-122"/>
                  <a:sym typeface="+mn-ea"/>
                </a:rPr>
                <a:t>Sometimes, there will be sentences like </a:t>
              </a:r>
              <a:r>
                <a:rPr lang="en-US" sz="2700" b="1" dirty="0">
                  <a:solidFill>
                    <a:srgbClr val="C00000"/>
                  </a:solidFill>
                  <a:latin typeface="Comic Sans MS" panose="030F0702030302020204" pitchFamily="66" charset="0"/>
                  <a:ea typeface="华文新魏" panose="02010800040101010101" charset="-122"/>
                  <a:cs typeface="Comic Sans MS" panose="030F0702030302020204" pitchFamily="66" charset="0"/>
                  <a:sym typeface="+mn-ea"/>
                </a:rPr>
                <a:t>“On your left/right you will see...”, “Turn the corner here, you will...”, “If you look up, you will...”, “Take a look at...”</a:t>
              </a:r>
              <a:endParaRPr lang="en-US" sz="2700" b="1" dirty="0">
                <a:solidFill>
                  <a:srgbClr val="C00000"/>
                </a:solidFill>
                <a:latin typeface="Comic Sans MS" panose="030F0702030302020204" pitchFamily="66" charset="0"/>
                <a:ea typeface="华文新魏" panose="02010800040101010101" charset="-122"/>
                <a:cs typeface="Comic Sans MS" panose="030F0702030302020204" pitchFamily="66" charset="0"/>
                <a:sym typeface="+mn-ea"/>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xit" presetSubtype="10" fill="hold" nodeType="clickEffect">
                                  <p:stCondLst>
                                    <p:cond delay="0"/>
                                  </p:stCondLst>
                                  <p:childTnLst>
                                    <p:animEffect transition="out" filter="randombar(horizontal)">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图片 212998"/>
          <p:cNvPicPr>
            <a:picLocks noGrp="1" noChangeAspect="1"/>
          </p:cNvPicPr>
          <p:nvPr>
            <p:custDataLst>
              <p:tags r:id="rId1"/>
            </p:custDataLst>
          </p:nvPr>
        </p:nvPicPr>
        <p:blipFill>
          <a:blip r:embed="rId2"/>
          <a:stretch>
            <a:fillRect/>
          </a:stretch>
        </p:blipFill>
        <p:spPr>
          <a:xfrm>
            <a:off x="7530465" y="2168525"/>
            <a:ext cx="2730500" cy="2306638"/>
          </a:xfrm>
          <a:prstGeom prst="rect">
            <a:avLst/>
          </a:prstGeom>
          <a:noFill/>
          <a:ln w="9525">
            <a:noFill/>
          </a:ln>
        </p:spPr>
      </p:pic>
      <p:pic>
        <p:nvPicPr>
          <p:cNvPr id="51206" name="图片 123905"/>
          <p:cNvPicPr>
            <a:picLocks noGrp="1" noChangeAspect="1"/>
          </p:cNvPicPr>
          <p:nvPr>
            <p:custDataLst>
              <p:tags r:id="rId3"/>
            </p:custDataLst>
          </p:nvPr>
        </p:nvPicPr>
        <p:blipFill>
          <a:blip r:embed="rId4"/>
          <a:stretch>
            <a:fillRect/>
          </a:stretch>
        </p:blipFill>
        <p:spPr>
          <a:xfrm>
            <a:off x="1895475" y="3089275"/>
            <a:ext cx="2755900" cy="2228850"/>
          </a:xfrm>
          <a:prstGeom prst="rect">
            <a:avLst/>
          </a:prstGeom>
          <a:noFill/>
          <a:ln w="9525">
            <a:noFill/>
          </a:ln>
        </p:spPr>
      </p:pic>
      <p:pic>
        <p:nvPicPr>
          <p:cNvPr id="51207" name="图片 6"/>
          <p:cNvPicPr>
            <a:picLocks noGrp="1" noChangeAspect="1"/>
          </p:cNvPicPr>
          <p:nvPr>
            <p:custDataLst>
              <p:tags r:id="rId5"/>
            </p:custDataLst>
          </p:nvPr>
        </p:nvPicPr>
        <p:blipFill>
          <a:blip r:embed="rId6"/>
          <a:stretch>
            <a:fillRect/>
          </a:stretch>
        </p:blipFill>
        <p:spPr>
          <a:xfrm>
            <a:off x="4994910" y="3787775"/>
            <a:ext cx="2860675" cy="2266950"/>
          </a:xfrm>
          <a:prstGeom prst="rect">
            <a:avLst/>
          </a:prstGeom>
          <a:noFill/>
          <a:ln w="9525">
            <a:noFill/>
          </a:ln>
        </p:spPr>
      </p:pic>
      <p:pic>
        <p:nvPicPr>
          <p:cNvPr id="51208" name="图片 7"/>
          <p:cNvPicPr>
            <a:picLocks noGrp="1" noChangeAspect="1"/>
          </p:cNvPicPr>
          <p:nvPr>
            <p:custDataLst>
              <p:tags r:id="rId7"/>
            </p:custDataLst>
          </p:nvPr>
        </p:nvPicPr>
        <p:blipFill>
          <a:blip r:embed="rId8"/>
          <a:stretch>
            <a:fillRect/>
          </a:stretch>
        </p:blipFill>
        <p:spPr>
          <a:xfrm>
            <a:off x="8895715" y="4013518"/>
            <a:ext cx="2916238" cy="2324100"/>
          </a:xfrm>
          <a:prstGeom prst="rect">
            <a:avLst/>
          </a:prstGeom>
          <a:noFill/>
          <a:ln w="9525">
            <a:noFill/>
          </a:ln>
        </p:spPr>
      </p:pic>
      <p:pic>
        <p:nvPicPr>
          <p:cNvPr id="51209" name="图片 9"/>
          <p:cNvPicPr>
            <a:picLocks noGrp="1" noChangeAspect="1"/>
          </p:cNvPicPr>
          <p:nvPr>
            <p:custDataLst>
              <p:tags r:id="rId9"/>
            </p:custDataLst>
          </p:nvPr>
        </p:nvPicPr>
        <p:blipFill>
          <a:blip r:embed="rId10"/>
          <a:stretch>
            <a:fillRect/>
          </a:stretch>
        </p:blipFill>
        <p:spPr>
          <a:xfrm>
            <a:off x="-3175" y="4410075"/>
            <a:ext cx="2409825" cy="2308225"/>
          </a:xfrm>
          <a:prstGeom prst="rect">
            <a:avLst/>
          </a:prstGeom>
          <a:noFill/>
          <a:ln w="9525">
            <a:noFill/>
          </a:ln>
        </p:spPr>
      </p:pic>
      <p:sp>
        <p:nvSpPr>
          <p:cNvPr id="51210" name="文本框 212995"/>
          <p:cNvSpPr/>
          <p:nvPr>
            <p:custDataLst>
              <p:tags r:id="rId11"/>
            </p:custDataLst>
          </p:nvPr>
        </p:nvSpPr>
        <p:spPr>
          <a:xfrm rot="21180000">
            <a:off x="-143510" y="3477895"/>
            <a:ext cx="2382838" cy="1076325"/>
          </a:xfrm>
          <a:prstGeom prst="rect">
            <a:avLst/>
          </a:prstGeom>
          <a:noFill/>
          <a:ln w="9525">
            <a:noFill/>
          </a:ln>
        </p:spPr>
        <p:txBody>
          <a:bodyPr anchor="t" anchorCtr="0">
            <a:spAutoFit/>
          </a:bodyPr>
          <a:lstStyle/>
          <a:p>
            <a:pPr algn="ctr">
              <a:spcBef>
                <a:spcPct val="50000"/>
              </a:spcBef>
            </a:pPr>
            <a:r>
              <a:rPr lang="en-US" altLang="zh-CN" sz="3200" b="1">
                <a:solidFill>
                  <a:schemeClr val="tx1"/>
                </a:solidFill>
                <a:latin typeface="Comic Sans MS" panose="030F0702030302020204" pitchFamily="66" charset="0"/>
                <a:cs typeface="Comic Sans MS" panose="030F0702030302020204" pitchFamily="66" charset="0"/>
              </a:rPr>
              <a:t>Spring Festival</a:t>
            </a:r>
            <a:endParaRPr lang="en-US" altLang="zh-CN" sz="3200" b="1">
              <a:solidFill>
                <a:schemeClr val="tx1"/>
              </a:solidFill>
              <a:latin typeface="Comic Sans MS" panose="030F0702030302020204" pitchFamily="66" charset="0"/>
              <a:cs typeface="Comic Sans MS" panose="030F0702030302020204" pitchFamily="66" charset="0"/>
            </a:endParaRPr>
          </a:p>
        </p:txBody>
      </p:sp>
      <p:sp>
        <p:nvSpPr>
          <p:cNvPr id="51211" name="文本框 213001"/>
          <p:cNvSpPr/>
          <p:nvPr>
            <p:custDataLst>
              <p:tags r:id="rId12"/>
            </p:custDataLst>
          </p:nvPr>
        </p:nvSpPr>
        <p:spPr>
          <a:xfrm rot="20760000">
            <a:off x="2117090" y="4977448"/>
            <a:ext cx="2971800" cy="934720"/>
          </a:xfrm>
          <a:prstGeom prst="rect">
            <a:avLst/>
          </a:prstGeom>
          <a:noFill/>
          <a:ln w="9525">
            <a:noFill/>
          </a:ln>
        </p:spPr>
        <p:txBody>
          <a:bodyPr anchor="t" anchorCtr="0">
            <a:spAutoFit/>
          </a:bodyPr>
          <a:lstStyle/>
          <a:p>
            <a:pPr algn="ctr">
              <a:lnSpc>
                <a:spcPct val="98000"/>
              </a:lnSpc>
            </a:pPr>
            <a:r>
              <a:rPr lang="en-US" altLang="zh-CN" sz="2800" b="1">
                <a:solidFill>
                  <a:schemeClr val="tx1"/>
                </a:solidFill>
                <a:latin typeface="Comic Sans MS" panose="030F0702030302020204" pitchFamily="66" charset="0"/>
                <a:cs typeface="Comic Sans MS" panose="030F0702030302020204" pitchFamily="66" charset="0"/>
              </a:rPr>
              <a:t> Tomb-sweeping Day</a:t>
            </a:r>
            <a:endParaRPr lang="en-US" altLang="zh-CN" sz="2800" b="1">
              <a:solidFill>
                <a:schemeClr val="tx1"/>
              </a:solidFill>
              <a:latin typeface="Comic Sans MS" panose="030F0702030302020204" pitchFamily="66" charset="0"/>
              <a:cs typeface="Comic Sans MS" panose="030F0702030302020204" pitchFamily="66" charset="0"/>
            </a:endParaRPr>
          </a:p>
        </p:txBody>
      </p:sp>
      <p:sp>
        <p:nvSpPr>
          <p:cNvPr id="51212" name="TextBox 7"/>
          <p:cNvSpPr/>
          <p:nvPr>
            <p:custDataLst>
              <p:tags r:id="rId13"/>
            </p:custDataLst>
          </p:nvPr>
        </p:nvSpPr>
        <p:spPr>
          <a:xfrm rot="240000">
            <a:off x="3957955" y="5866765"/>
            <a:ext cx="4933950" cy="521970"/>
          </a:xfrm>
          <a:prstGeom prst="rect">
            <a:avLst/>
          </a:prstGeom>
          <a:noFill/>
          <a:ln w="9525">
            <a:noFill/>
          </a:ln>
        </p:spPr>
        <p:txBody>
          <a:bodyPr wrap="square" anchor="t" anchorCtr="0">
            <a:spAutoFit/>
          </a:bodyPr>
          <a:lstStyle/>
          <a:p>
            <a:pPr algn="ctr"/>
            <a:r>
              <a:rPr lang="en-US" altLang="zh-CN" sz="2800" b="1">
                <a:solidFill>
                  <a:schemeClr val="tx1"/>
                </a:solidFill>
                <a:latin typeface="Comic Sans MS" panose="030F0702030302020204" pitchFamily="66" charset="0"/>
                <a:cs typeface="Comic Sans MS" panose="030F0702030302020204" pitchFamily="66" charset="0"/>
              </a:rPr>
              <a:t>Dragon Boat Festival</a:t>
            </a:r>
            <a:endParaRPr lang="en-US" altLang="zh-CN" sz="2800" b="1">
              <a:solidFill>
                <a:schemeClr val="tx1"/>
              </a:solidFill>
              <a:latin typeface="Comic Sans MS" panose="030F0702030302020204" pitchFamily="66" charset="0"/>
              <a:cs typeface="Comic Sans MS" panose="030F0702030302020204" pitchFamily="66" charset="0"/>
            </a:endParaRPr>
          </a:p>
        </p:txBody>
      </p:sp>
      <p:sp>
        <p:nvSpPr>
          <p:cNvPr id="51213" name="文本框 212997"/>
          <p:cNvSpPr/>
          <p:nvPr>
            <p:custDataLst>
              <p:tags r:id="rId14"/>
            </p:custDataLst>
          </p:nvPr>
        </p:nvSpPr>
        <p:spPr>
          <a:xfrm>
            <a:off x="8618855" y="1900238"/>
            <a:ext cx="3470275" cy="584200"/>
          </a:xfrm>
          <a:prstGeom prst="rect">
            <a:avLst/>
          </a:prstGeom>
          <a:noFill/>
          <a:ln w="9525">
            <a:noFill/>
          </a:ln>
        </p:spPr>
        <p:txBody>
          <a:bodyPr anchor="t" anchorCtr="0">
            <a:spAutoFit/>
          </a:bodyPr>
          <a:lstStyle/>
          <a:p>
            <a:pPr>
              <a:spcBef>
                <a:spcPct val="50000"/>
              </a:spcBef>
            </a:pPr>
            <a:r>
              <a:rPr lang="en-US" altLang="zh-CN" sz="3200" b="1">
                <a:solidFill>
                  <a:schemeClr val="tx1"/>
                </a:solidFill>
                <a:latin typeface="Comic Sans MS" panose="030F0702030302020204" pitchFamily="66" charset="0"/>
                <a:cs typeface="Comic Sans MS" panose="030F0702030302020204" pitchFamily="66" charset="0"/>
              </a:rPr>
              <a:t>Mid-autumn Day</a:t>
            </a:r>
            <a:endParaRPr lang="en-US" altLang="zh-CN" sz="3200" b="1">
              <a:solidFill>
                <a:schemeClr val="tx1"/>
              </a:solidFill>
              <a:latin typeface="Comic Sans MS" panose="030F0702030302020204" pitchFamily="66" charset="0"/>
              <a:cs typeface="Comic Sans MS" panose="030F0702030302020204" pitchFamily="66" charset="0"/>
            </a:endParaRPr>
          </a:p>
        </p:txBody>
      </p:sp>
      <p:sp>
        <p:nvSpPr>
          <p:cNvPr id="12301" name="文本框 11"/>
          <p:cNvSpPr/>
          <p:nvPr>
            <p:custDataLst>
              <p:tags r:id="rId15"/>
            </p:custDataLst>
          </p:nvPr>
        </p:nvSpPr>
        <p:spPr>
          <a:xfrm rot="21360000">
            <a:off x="8729345" y="6065520"/>
            <a:ext cx="3448685" cy="534035"/>
          </a:xfrm>
          <a:prstGeom prst="rect">
            <a:avLst/>
          </a:prstGeom>
          <a:solidFill>
            <a:schemeClr val="bg1"/>
          </a:solid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90000"/>
              </a:lnSpc>
              <a:spcBef>
                <a:spcPct val="0"/>
              </a:spcBef>
              <a:spcAft>
                <a:spcPct val="0"/>
              </a:spcAft>
              <a:buClrTx/>
              <a:buSzTx/>
              <a:buFont typeface="Arial" panose="020B0604020202020204" pitchFamily="34" charset="0"/>
              <a:buNone/>
            </a:pPr>
            <a:r>
              <a:rPr kumimoji="0" lang="en-US" altLang="zh-CN" sz="32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Comic Sans MS" panose="030F0702030302020204" pitchFamily="66" charset="0"/>
                <a:ea typeface="宋体" panose="02010600030101010101" pitchFamily="2" charset="-122"/>
                <a:cs typeface="Comic Sans MS" panose="030F0702030302020204" pitchFamily="66" charset="0"/>
                <a:sym typeface="Wingdings" panose="05000000000000000000"/>
              </a:rPr>
              <a:t>National Day</a:t>
            </a:r>
            <a:endParaRPr kumimoji="0" lang="en-US" altLang="zh-CN" sz="32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Comic Sans MS" panose="030F0702030302020204" pitchFamily="66" charset="0"/>
              <a:ea typeface="宋体" panose="02010600030101010101" pitchFamily="2" charset="-122"/>
              <a:cs typeface="Comic Sans MS" panose="030F0702030302020204" pitchFamily="66" charset="0"/>
              <a:sym typeface="Wingdings" panose="05000000000000000000"/>
            </a:endParaRPr>
          </a:p>
        </p:txBody>
      </p:sp>
      <p:grpSp>
        <p:nvGrpSpPr>
          <p:cNvPr id="5" name="组合 4"/>
          <p:cNvGrpSpPr/>
          <p:nvPr/>
        </p:nvGrpSpPr>
        <p:grpSpPr>
          <a:xfrm>
            <a:off x="-132080" y="-71120"/>
            <a:ext cx="5691505" cy="868045"/>
            <a:chOff x="-378" y="-112"/>
            <a:chExt cx="7682" cy="1367"/>
          </a:xfrm>
          <a:effectLst>
            <a:outerShdw blurRad="50800" dist="38100" dir="5400000" algn="t" rotWithShape="0">
              <a:prstClr val="black">
                <a:alpha val="40000"/>
              </a:prstClr>
            </a:outerShdw>
          </a:effectLst>
        </p:grpSpPr>
        <p:pic>
          <p:nvPicPr>
            <p:cNvPr id="48132" name="图片 1" descr="1ebb82f11ad00c5f45b1672d944f7dc9932ccf8a789f-47Pjde_fw658"/>
            <p:cNvPicPr>
              <a:picLocks noChangeAspect="1"/>
            </p:cNvPicPr>
            <p:nvPr>
              <p:custDataLst>
                <p:tags r:id="rId16"/>
              </p:custDataLst>
            </p:nvPr>
          </p:nvPicPr>
          <p:blipFill>
            <a:blip r:embed="rId17"/>
            <a:stretch>
              <a:fillRect/>
            </a:stretch>
          </p:blipFill>
          <p:spPr>
            <a:xfrm>
              <a:off x="-378" y="0"/>
              <a:ext cx="7682" cy="1255"/>
            </a:xfrm>
            <a:prstGeom prst="rect">
              <a:avLst/>
            </a:prstGeom>
            <a:noFill/>
            <a:ln w="9525">
              <a:noFill/>
            </a:ln>
          </p:spPr>
        </p:pic>
        <p:sp>
          <p:nvSpPr>
            <p:cNvPr id="48133" name="Rectangle 5"/>
            <p:cNvSpPr/>
            <p:nvPr>
              <p:custDataLst>
                <p:tags r:id="rId18"/>
              </p:custDataLst>
            </p:nvPr>
          </p:nvSpPr>
          <p:spPr>
            <a:xfrm rot="21420000">
              <a:off x="412" y="-112"/>
              <a:ext cx="5849" cy="1210"/>
            </a:xfrm>
            <a:prstGeom prst="rect">
              <a:avLst/>
            </a:prstGeom>
            <a:noFill/>
            <a:ln w="9525">
              <a:noFill/>
            </a:ln>
          </p:spPr>
          <p:txBody>
            <a:bodyPr wrap="square" anchor="t" anchorCtr="0">
              <a:spAutoFit/>
            </a:bodyPr>
            <a:lstStyle/>
            <a:p>
              <a:r>
                <a:rPr lang="en-US" altLang="zh-CN" sz="4400" b="1">
                  <a:solidFill>
                    <a:schemeClr val="accent5">
                      <a:lumMod val="75000"/>
                    </a:schemeClr>
                  </a:solidFill>
                  <a:latin typeface="Comic Sans MS" panose="030F0702030302020204" pitchFamily="66" charset="0"/>
                </a:rPr>
                <a:t>Post-listening</a:t>
              </a:r>
              <a:endParaRPr lang="en-US" altLang="zh-CN" sz="4400" b="1">
                <a:solidFill>
                  <a:schemeClr val="accent5">
                    <a:lumMod val="75000"/>
                  </a:schemeClr>
                </a:solidFill>
                <a:latin typeface="Comic Sans MS" panose="030F0702030302020204" pitchFamily="66" charset="0"/>
              </a:endParaRPr>
            </a:p>
          </p:txBody>
        </p:sp>
      </p:grpSp>
      <p:sp>
        <p:nvSpPr>
          <p:cNvPr id="2" name="矩形 1"/>
          <p:cNvSpPr>
            <a:spLocks noChangeArrowheads="1"/>
          </p:cNvSpPr>
          <p:nvPr/>
        </p:nvSpPr>
        <p:spPr bwMode="auto">
          <a:xfrm>
            <a:off x="116205" y="810260"/>
            <a:ext cx="1194625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sz="3600" b="1">
                <a:solidFill>
                  <a:schemeClr val="tx1"/>
                </a:solidFill>
                <a:latin typeface="Times New Roman" panose="02020603050405020304" pitchFamily="18" charset="0"/>
                <a:ea typeface="宋体" panose="02010600030101010101" pitchFamily="2" charset="-122"/>
              </a:defRPr>
            </a:lvl1pPr>
            <a:lvl2pPr marL="742950" indent="-285750">
              <a:defRPr sz="3600" b="1">
                <a:solidFill>
                  <a:schemeClr val="tx1"/>
                </a:solidFill>
                <a:latin typeface="Times New Roman" panose="02020603050405020304" pitchFamily="18" charset="0"/>
                <a:ea typeface="宋体" panose="02010600030101010101" pitchFamily="2" charset="-122"/>
              </a:defRPr>
            </a:lvl2pPr>
            <a:lvl3pPr marL="1143000" indent="-228600">
              <a:defRPr sz="3600" b="1">
                <a:solidFill>
                  <a:schemeClr val="tx1"/>
                </a:solidFill>
                <a:latin typeface="Times New Roman" panose="02020603050405020304" pitchFamily="18" charset="0"/>
                <a:ea typeface="宋体" panose="02010600030101010101" pitchFamily="2" charset="-122"/>
              </a:defRPr>
            </a:lvl3pPr>
            <a:lvl4pPr marL="1600200" indent="-228600">
              <a:defRPr sz="3600" b="1">
                <a:solidFill>
                  <a:schemeClr val="tx1"/>
                </a:solidFill>
                <a:latin typeface="Times New Roman" panose="02020603050405020304" pitchFamily="18" charset="0"/>
                <a:ea typeface="宋体" panose="02010600030101010101" pitchFamily="2" charset="-122"/>
              </a:defRPr>
            </a:lvl4pPr>
            <a:lvl5pPr marL="2057400" indent="-22860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pPr>
            <a:r>
              <a:rPr lang="en-US" altLang="zh-CN" sz="3200">
                <a:solidFill>
                  <a:schemeClr val="accent5">
                    <a:lumMod val="75000"/>
                  </a:schemeClr>
                </a:solidFill>
                <a:latin typeface="Cooper Black" panose="0208090404030B020404" charset="0"/>
                <a:ea typeface="华文琥珀" panose="02010800040101010101" charset="-122"/>
                <a:cs typeface="Cooper Black" panose="0208090404030B020404" charset="0"/>
              </a:rPr>
              <a:t>If you </a:t>
            </a:r>
            <a:r>
              <a:rPr lang="en-US" altLang="zh-CN" sz="3200" i="1" u="sng">
                <a:solidFill>
                  <a:schemeClr val="accent5">
                    <a:lumMod val="75000"/>
                  </a:schemeClr>
                </a:solidFill>
                <a:latin typeface="Cooper Black" panose="0208090404030B020404" charset="0"/>
                <a:ea typeface="华文琥珀" panose="02010800040101010101" charset="-122"/>
                <a:cs typeface="Cooper Black" panose="0208090404030B020404" charset="0"/>
              </a:rPr>
              <a:t>have an opportunity to</a:t>
            </a:r>
            <a:r>
              <a:rPr lang="en-US" altLang="zh-CN" sz="3200">
                <a:solidFill>
                  <a:schemeClr val="accent5">
                    <a:lumMod val="75000"/>
                  </a:schemeClr>
                </a:solidFill>
                <a:latin typeface="Cooper Black" panose="0208090404030B020404" charset="0"/>
                <a:ea typeface="华文琥珀" panose="02010800040101010101" charset="-122"/>
                <a:cs typeface="Cooper Black" panose="0208090404030B020404" charset="0"/>
              </a:rPr>
              <a:t> be a guide to introduce Chinese festivals to some foreigners, Which one will you choose to introduce? And how?</a:t>
            </a:r>
            <a:endParaRPr lang="en-US" altLang="zh-CN" sz="3200">
              <a:solidFill>
                <a:schemeClr val="accent5">
                  <a:lumMod val="75000"/>
                </a:schemeClr>
              </a:solidFill>
              <a:latin typeface="Cooper Black" panose="0208090404030B020404" charset="0"/>
              <a:ea typeface="华文琥珀" panose="02010800040101010101" charset="-122"/>
              <a:cs typeface="Cooper Black" panose="0208090404030B020404" charset="0"/>
            </a:endParaRPr>
          </a:p>
        </p:txBody>
      </p:sp>
      <p:sp>
        <p:nvSpPr>
          <p:cNvPr id="10" name="文本框 9"/>
          <p:cNvSpPr txBox="1"/>
          <p:nvPr/>
        </p:nvSpPr>
        <p:spPr>
          <a:xfrm>
            <a:off x="115888" y="2378710"/>
            <a:ext cx="7534275" cy="521970"/>
          </a:xfrm>
          <a:prstGeom prst="rect">
            <a:avLst/>
          </a:prstGeom>
          <a:solidFill>
            <a:schemeClr val="tx1"/>
          </a:solidFill>
        </p:spPr>
        <p:txBody>
          <a:bodyPr wrap="none" rtlCol="0">
            <a:spAutoFit/>
          </a:bodyPr>
          <a:lstStyle/>
          <a:p>
            <a:pPr algn="ctr"/>
            <a:r>
              <a:rPr lang="en-US" altLang="zh-CN" sz="2800" b="1" dirty="0">
                <a:solidFill>
                  <a:schemeClr val="bg1"/>
                </a:solidFill>
                <a:latin typeface="Comic Sans MS" panose="030F0702030302020204" pitchFamily="66" charset="0"/>
                <a:cs typeface="Comic Sans MS" panose="030F0702030302020204" pitchFamily="66" charset="0"/>
                <a:sym typeface="+mn-ea"/>
              </a:rPr>
              <a:t>Time, Place, Origin, Purpose, Celebrations</a:t>
            </a:r>
            <a:endParaRPr lang="en-US" altLang="zh-CN" sz="2800" b="1" dirty="0">
              <a:solidFill>
                <a:schemeClr val="bg1"/>
              </a:solidFill>
              <a:latin typeface="Comic Sans MS" panose="030F0702030302020204" pitchFamily="66" charset="0"/>
              <a:ea typeface="华文新魏" panose="02010800040101010101" charset="-122"/>
              <a:cs typeface="Comic Sans MS" panose="030F0702030302020204" pitchFamily="66" charset="0"/>
              <a:sym typeface="+mn-ea"/>
            </a:endParaRPr>
          </a:p>
        </p:txBody>
      </p:sp>
      <p:grpSp>
        <p:nvGrpSpPr>
          <p:cNvPr id="21" name="组合 20"/>
          <p:cNvGrpSpPr/>
          <p:nvPr/>
        </p:nvGrpSpPr>
        <p:grpSpPr>
          <a:xfrm>
            <a:off x="58" y="613854"/>
            <a:ext cx="12334105" cy="6244051"/>
            <a:chOff x="2510" y="4473"/>
            <a:chExt cx="18254" cy="6694"/>
          </a:xfrm>
        </p:grpSpPr>
        <p:sp>
          <p:nvSpPr>
            <p:cNvPr id="22" name="圆角矩形 21"/>
            <p:cNvSpPr/>
            <p:nvPr/>
          </p:nvSpPr>
          <p:spPr>
            <a:xfrm>
              <a:off x="2510" y="4939"/>
              <a:ext cx="18084" cy="6228"/>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2682" y="4473"/>
              <a:ext cx="18082" cy="5701"/>
            </a:xfrm>
            <a:prstGeom prst="rect">
              <a:avLst/>
            </a:prstGeom>
            <a:noFill/>
          </p:spPr>
          <p:txBody>
            <a:bodyPr wrap="square" rtlCol="0" anchor="t">
              <a:spAutoFit/>
            </a:bodyPr>
            <a:lstStyle/>
            <a:p>
              <a:pPr algn="ctr"/>
              <a:r>
                <a:rPr lang="en-US" altLang="zh-CN" sz="2700" b="1" dirty="0">
                  <a:solidFill>
                    <a:schemeClr val="tx1"/>
                  </a:solidFill>
                  <a:latin typeface="Comic Sans MS" panose="030F0702030302020204" pitchFamily="66" charset="0"/>
                  <a:cs typeface="Comic Sans MS" panose="030F0702030302020204" pitchFamily="66" charset="0"/>
                  <a:sym typeface="+mn-ea"/>
                </a:rPr>
                <a:t>                                                                                                                   </a:t>
              </a:r>
              <a:r>
                <a:rPr lang="en-US" altLang="zh-CN" sz="4400" b="1" dirty="0">
                  <a:solidFill>
                    <a:schemeClr val="tx1"/>
                  </a:solidFill>
                  <a:latin typeface="Comic Sans MS" panose="030F0702030302020204" pitchFamily="66" charset="0"/>
                  <a:cs typeface="Comic Sans MS" panose="030F0702030302020204" pitchFamily="66" charset="0"/>
                  <a:sym typeface="+mn-ea"/>
                </a:rPr>
                <a:t>Sample</a:t>
              </a:r>
              <a:endParaRPr lang="en-US" altLang="zh-CN" sz="4400" b="1" dirty="0">
                <a:solidFill>
                  <a:schemeClr val="tx1"/>
                </a:solidFill>
                <a:latin typeface="Comic Sans MS" panose="030F0702030302020204" pitchFamily="66" charset="0"/>
                <a:cs typeface="Comic Sans MS" panose="030F0702030302020204" pitchFamily="66" charset="0"/>
                <a:sym typeface="+mn-ea"/>
              </a:endParaRPr>
            </a:p>
            <a:p>
              <a:pPr algn="l">
                <a:lnSpc>
                  <a:spcPct val="120000"/>
                </a:lnSpc>
                <a:spcBef>
                  <a:spcPts val="0"/>
                </a:spcBef>
                <a:spcAft>
                  <a:spcPts val="0"/>
                </a:spcAft>
              </a:pPr>
              <a:r>
                <a:rPr lang="en-US" altLang="zh-CN" sz="2800" b="1" dirty="0">
                  <a:solidFill>
                    <a:schemeClr val="tx1"/>
                  </a:solidFill>
                  <a:latin typeface="Times New Roman" panose="02020603050405020304" pitchFamily="18" charset="0"/>
                  <a:ea typeface="华文新魏" panose="02010800040101010101" charset="-122"/>
                  <a:cs typeface="Times New Roman" panose="02020603050405020304" pitchFamily="18" charset="0"/>
                  <a:sym typeface="+mn-ea"/>
                </a:rPr>
                <a:t>	It’s my great honour to share with you the festival—the Mid-autumn Festival. The </a:t>
              </a:r>
              <a:r>
                <a:rPr lang="en-US" altLang="zh-CN" sz="2800" b="1" dirty="0">
                  <a:latin typeface="Times New Roman" panose="02020603050405020304" pitchFamily="18" charset="0"/>
                  <a:ea typeface="华文新魏" panose="02010800040101010101" charset="-122"/>
                  <a:cs typeface="Times New Roman" panose="02020603050405020304" pitchFamily="18" charset="0"/>
                  <a:sym typeface="+mn-ea"/>
                </a:rPr>
                <a:t>Mid-autumn Festival, </a:t>
              </a:r>
              <a:r>
                <a:rPr lang="en-US" altLang="zh-CN" sz="2800" b="1" dirty="0">
                  <a:solidFill>
                    <a:schemeClr val="accent1">
                      <a:lumMod val="75000"/>
                    </a:schemeClr>
                  </a:solidFill>
                  <a:latin typeface="Times New Roman" panose="02020603050405020304" pitchFamily="18" charset="0"/>
                  <a:ea typeface="华文新魏" panose="02010800040101010101" charset="-122"/>
                  <a:cs typeface="Times New Roman" panose="02020603050405020304" pitchFamily="18" charset="0"/>
                  <a:sym typeface="+mn-ea"/>
                </a:rPr>
                <a:t>an ancient festival with a long history in China, is usually celebrated on the fifteenth day in August of the lunar year</a:t>
              </a:r>
              <a:r>
                <a:rPr lang="en-US" altLang="zh-CN" sz="2800" b="1" dirty="0">
                  <a:latin typeface="Times New Roman" panose="02020603050405020304" pitchFamily="18" charset="0"/>
                  <a:ea typeface="华文新魏" panose="02010800040101010101" charset="-122"/>
                  <a:cs typeface="Times New Roman" panose="02020603050405020304" pitchFamily="18" charset="0"/>
                  <a:sym typeface="+mn-ea"/>
                </a:rPr>
                <a:t>.  </a:t>
              </a:r>
              <a:r>
                <a:rPr lang="en-US" altLang="zh-CN" sz="2800" b="1" dirty="0">
                  <a:solidFill>
                    <a:schemeClr val="accent6">
                      <a:lumMod val="75000"/>
                    </a:schemeClr>
                  </a:solidFill>
                  <a:latin typeface="Times New Roman" panose="02020603050405020304" pitchFamily="18" charset="0"/>
                  <a:ea typeface="华文新魏" panose="02010800040101010101" charset="-122"/>
                  <a:cs typeface="Times New Roman" panose="02020603050405020304" pitchFamily="18" charset="0"/>
                  <a:sym typeface="+mn-ea"/>
                </a:rPr>
                <a:t>It begins with a very interesting story. Long ago... From then on, Chinese people celebrate it on the day to memorize that important event.</a:t>
              </a:r>
              <a:r>
                <a:rPr lang="en-US" altLang="zh-CN" sz="2800" b="1" dirty="0">
                  <a:latin typeface="Times New Roman" panose="02020603050405020304" pitchFamily="18" charset="0"/>
                  <a:ea typeface="华文新魏" panose="02010800040101010101" charset="-122"/>
                  <a:cs typeface="Times New Roman" panose="02020603050405020304" pitchFamily="18" charset="0"/>
                  <a:sym typeface="+mn-ea"/>
                </a:rPr>
                <a:t> </a:t>
              </a:r>
              <a:r>
                <a:rPr lang="en-US" altLang="zh-CN" sz="2800" b="1" dirty="0">
                  <a:solidFill>
                    <a:schemeClr val="accent4">
                      <a:lumMod val="75000"/>
                    </a:schemeClr>
                  </a:solidFill>
                  <a:latin typeface="Times New Roman" panose="02020603050405020304" pitchFamily="18" charset="0"/>
                  <a:ea typeface="华文新魏" panose="02010800040101010101" charset="-122"/>
                  <a:cs typeface="Times New Roman" panose="02020603050405020304" pitchFamily="18" charset="0"/>
                  <a:sym typeface="+mn-ea"/>
                </a:rPr>
                <a:t>When the festival approaching, you will find yourself surrounded by various mooncakes in the streets or malls. People will gether together to enjoy the mooncakes at home, admire the moon, visit the lantern fair, fire the firework...</a:t>
              </a:r>
              <a:r>
                <a:rPr lang="en-US" altLang="zh-CN" sz="2800" b="1" dirty="0">
                  <a:latin typeface="Times New Roman" panose="02020603050405020304" pitchFamily="18" charset="0"/>
                  <a:ea typeface="华文新魏" panose="02010800040101010101" charset="-122"/>
                  <a:cs typeface="Times New Roman" panose="02020603050405020304" pitchFamily="18" charset="0"/>
                  <a:sym typeface="+mn-ea"/>
                </a:rPr>
                <a:t> </a:t>
              </a:r>
              <a:endParaRPr lang="en-US" altLang="zh-CN" sz="2800" b="1" dirty="0">
                <a:solidFill>
                  <a:schemeClr val="tx1"/>
                </a:solidFill>
                <a:latin typeface="Times New Roman" panose="02020603050405020304" pitchFamily="18" charset="0"/>
                <a:ea typeface="华文新魏" panose="02010800040101010101" charset="-122"/>
                <a:cs typeface="Times New Roman" panose="02020603050405020304" pitchFamily="18" charset="0"/>
                <a:sym typeface="+mn-ea"/>
              </a:endParaRPr>
            </a:p>
          </p:txBody>
        </p:sp>
      </p:grpSp>
    </p:spTree>
    <p:custDataLst>
      <p:tags r:id="rId1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circle(in)">
                                      <p:cBhvr>
                                        <p:cTn id="7" dur="2000" fill="hold"/>
                                        <p:tgtEl>
                                          <p:spTgt spid="51209"/>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500" fill="hold">
                                          <p:stCondLst>
                                            <p:cond delay="0"/>
                                          </p:stCondLst>
                                        </p:cTn>
                                        <p:tgtEl>
                                          <p:spTgt spid="51206"/>
                                        </p:tgtEl>
                                        <p:attrNameLst>
                                          <p:attrName>style.visibility</p:attrName>
                                        </p:attrNameLst>
                                      </p:cBhvr>
                                      <p:to>
                                        <p:strVal val="visible"/>
                                      </p:to>
                                    </p:set>
                                    <p:animEffect transition="in" filter="circle(in)">
                                      <p:cBhvr>
                                        <p:cTn id="11" dur="500" fill="hold"/>
                                        <p:tgtEl>
                                          <p:spTgt spid="51206"/>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500" fill="hold">
                                          <p:stCondLst>
                                            <p:cond delay="0"/>
                                          </p:stCondLst>
                                        </p:cTn>
                                        <p:tgtEl>
                                          <p:spTgt spid="51207"/>
                                        </p:tgtEl>
                                        <p:attrNameLst>
                                          <p:attrName>style.visibility</p:attrName>
                                        </p:attrNameLst>
                                      </p:cBhvr>
                                      <p:to>
                                        <p:strVal val="visible"/>
                                      </p:to>
                                    </p:set>
                                    <p:animEffect transition="in" filter="circle(in)">
                                      <p:cBhvr>
                                        <p:cTn id="15" dur="500" fill="hold"/>
                                        <p:tgtEl>
                                          <p:spTgt spid="51207"/>
                                        </p:tgtEl>
                                      </p:cBhvr>
                                    </p:animEffect>
                                  </p:childTnLst>
                                </p:cTn>
                              </p:par>
                            </p:childTnLst>
                          </p:cTn>
                        </p:par>
                        <p:par>
                          <p:cTn id="16" fill="hold">
                            <p:stCondLst>
                              <p:cond delay="3000"/>
                            </p:stCondLst>
                            <p:childTnLst>
                              <p:par>
                                <p:cTn id="17" presetID="6" presetClass="entr" presetSubtype="16" fill="hold" nodeType="afterEffect">
                                  <p:stCondLst>
                                    <p:cond delay="0"/>
                                  </p:stCondLst>
                                  <p:childTnLst>
                                    <p:set>
                                      <p:cBhvr>
                                        <p:cTn id="18" dur="500" fill="hold">
                                          <p:stCondLst>
                                            <p:cond delay="0"/>
                                          </p:stCondLst>
                                        </p:cTn>
                                        <p:tgtEl>
                                          <p:spTgt spid="51205"/>
                                        </p:tgtEl>
                                        <p:attrNameLst>
                                          <p:attrName>style.visibility</p:attrName>
                                        </p:attrNameLst>
                                      </p:cBhvr>
                                      <p:to>
                                        <p:strVal val="visible"/>
                                      </p:to>
                                    </p:set>
                                    <p:animEffect transition="in" filter="circle(in)">
                                      <p:cBhvr>
                                        <p:cTn id="19" dur="500" fill="hold"/>
                                        <p:tgtEl>
                                          <p:spTgt spid="51205"/>
                                        </p:tgtEl>
                                      </p:cBhvr>
                                    </p:animEffect>
                                  </p:childTnLst>
                                </p:cTn>
                              </p:par>
                            </p:childTnLst>
                          </p:cTn>
                        </p:par>
                        <p:par>
                          <p:cTn id="20" fill="hold">
                            <p:stCondLst>
                              <p:cond delay="3500"/>
                            </p:stCondLst>
                            <p:childTnLst>
                              <p:par>
                                <p:cTn id="21" presetID="6" presetClass="entr" presetSubtype="16" fill="hold" nodeType="afterEffect">
                                  <p:stCondLst>
                                    <p:cond delay="0"/>
                                  </p:stCondLst>
                                  <p:childTnLst>
                                    <p:set>
                                      <p:cBhvr>
                                        <p:cTn id="22" dur="500" fill="hold">
                                          <p:stCondLst>
                                            <p:cond delay="0"/>
                                          </p:stCondLst>
                                        </p:cTn>
                                        <p:tgtEl>
                                          <p:spTgt spid="51208"/>
                                        </p:tgtEl>
                                        <p:attrNameLst>
                                          <p:attrName>style.visibility</p:attrName>
                                        </p:attrNameLst>
                                      </p:cBhvr>
                                      <p:to>
                                        <p:strVal val="visible"/>
                                      </p:to>
                                    </p:set>
                                    <p:animEffect transition="in" filter="circle(in)">
                                      <p:cBhvr>
                                        <p:cTn id="23" dur="500" fill="hold"/>
                                        <p:tgtEl>
                                          <p:spTgt spid="5120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000" fill="hold">
                                          <p:stCondLst>
                                            <p:cond delay="0"/>
                                          </p:stCondLst>
                                        </p:cTn>
                                        <p:tgtEl>
                                          <p:spTgt spid="51210"/>
                                        </p:tgtEl>
                                        <p:attrNameLst>
                                          <p:attrName>style.visibility</p:attrName>
                                        </p:attrNameLst>
                                      </p:cBhvr>
                                      <p:to>
                                        <p:strVal val="visible"/>
                                      </p:to>
                                    </p:set>
                                    <p:animEffect transition="in" filter="blinds(horizontal)">
                                      <p:cBhvr>
                                        <p:cTn id="28" dur="1000" fill="hold"/>
                                        <p:tgtEl>
                                          <p:spTgt spid="51210"/>
                                        </p:tgtEl>
                                      </p:cBhvr>
                                    </p:animEffect>
                                  </p:childTnLst>
                                </p:cTn>
                              </p:par>
                            </p:childTnLst>
                          </p:cTn>
                        </p:par>
                        <p:par>
                          <p:cTn id="29" fill="hold">
                            <p:stCondLst>
                              <p:cond delay="1000"/>
                            </p:stCondLst>
                            <p:childTnLst>
                              <p:par>
                                <p:cTn id="30" presetID="3" presetClass="entr" presetSubtype="10" fill="hold" grpId="0" nodeType="afterEffect">
                                  <p:stCondLst>
                                    <p:cond delay="0"/>
                                  </p:stCondLst>
                                  <p:childTnLst>
                                    <p:set>
                                      <p:cBhvr>
                                        <p:cTn id="31" dur="500" fill="hold">
                                          <p:stCondLst>
                                            <p:cond delay="0"/>
                                          </p:stCondLst>
                                        </p:cTn>
                                        <p:tgtEl>
                                          <p:spTgt spid="51211"/>
                                        </p:tgtEl>
                                        <p:attrNameLst>
                                          <p:attrName>style.visibility</p:attrName>
                                        </p:attrNameLst>
                                      </p:cBhvr>
                                      <p:to>
                                        <p:strVal val="visible"/>
                                      </p:to>
                                    </p:set>
                                    <p:animEffect transition="in" filter="blinds(horizontal)">
                                      <p:cBhvr>
                                        <p:cTn id="32" dur="500" fill="hold"/>
                                        <p:tgtEl>
                                          <p:spTgt spid="51211"/>
                                        </p:tgtEl>
                                      </p:cBhvr>
                                    </p:animEffect>
                                  </p:childTnLst>
                                </p:cTn>
                              </p:par>
                            </p:childTnLst>
                          </p:cTn>
                        </p:par>
                        <p:par>
                          <p:cTn id="33" fill="hold">
                            <p:stCondLst>
                              <p:cond delay="1500"/>
                            </p:stCondLst>
                            <p:childTnLst>
                              <p:par>
                                <p:cTn id="34" presetID="3" presetClass="entr" presetSubtype="10" fill="hold" grpId="0" nodeType="afterEffect">
                                  <p:stCondLst>
                                    <p:cond delay="0"/>
                                  </p:stCondLst>
                                  <p:childTnLst>
                                    <p:set>
                                      <p:cBhvr>
                                        <p:cTn id="35" dur="500" fill="hold">
                                          <p:stCondLst>
                                            <p:cond delay="0"/>
                                          </p:stCondLst>
                                        </p:cTn>
                                        <p:tgtEl>
                                          <p:spTgt spid="51212"/>
                                        </p:tgtEl>
                                        <p:attrNameLst>
                                          <p:attrName>style.visibility</p:attrName>
                                        </p:attrNameLst>
                                      </p:cBhvr>
                                      <p:to>
                                        <p:strVal val="visible"/>
                                      </p:to>
                                    </p:set>
                                    <p:animEffect transition="in" filter="blinds(horizontal)">
                                      <p:cBhvr>
                                        <p:cTn id="36" dur="500" fill="hold"/>
                                        <p:tgtEl>
                                          <p:spTgt spid="51212"/>
                                        </p:tgtEl>
                                      </p:cBhvr>
                                    </p:animEffect>
                                  </p:childTnLst>
                                </p:cTn>
                              </p:par>
                            </p:childTnLst>
                          </p:cTn>
                        </p:par>
                        <p:par>
                          <p:cTn id="37" fill="hold">
                            <p:stCondLst>
                              <p:cond delay="2000"/>
                            </p:stCondLst>
                            <p:childTnLst>
                              <p:par>
                                <p:cTn id="38" presetID="3" presetClass="entr" presetSubtype="10" fill="hold" grpId="0" nodeType="afterEffect">
                                  <p:stCondLst>
                                    <p:cond delay="0"/>
                                  </p:stCondLst>
                                  <p:childTnLst>
                                    <p:set>
                                      <p:cBhvr>
                                        <p:cTn id="39" dur="500" fill="hold">
                                          <p:stCondLst>
                                            <p:cond delay="0"/>
                                          </p:stCondLst>
                                        </p:cTn>
                                        <p:tgtEl>
                                          <p:spTgt spid="51213"/>
                                        </p:tgtEl>
                                        <p:attrNameLst>
                                          <p:attrName>style.visibility</p:attrName>
                                        </p:attrNameLst>
                                      </p:cBhvr>
                                      <p:to>
                                        <p:strVal val="visible"/>
                                      </p:to>
                                    </p:set>
                                    <p:animEffect transition="in" filter="blinds(horizontal)">
                                      <p:cBhvr>
                                        <p:cTn id="40" dur="500" fill="hold"/>
                                        <p:tgtEl>
                                          <p:spTgt spid="51213"/>
                                        </p:tgtEl>
                                      </p:cBhvr>
                                    </p:animEffect>
                                  </p:childTnLst>
                                </p:cTn>
                              </p:par>
                            </p:childTnLst>
                          </p:cTn>
                        </p:par>
                        <p:par>
                          <p:cTn id="41" fill="hold">
                            <p:stCondLst>
                              <p:cond delay="2500"/>
                            </p:stCondLst>
                            <p:childTnLst>
                              <p:par>
                                <p:cTn id="42" presetID="3" presetClass="entr" presetSubtype="10" fill="hold" grpId="0" nodeType="afterEffect">
                                  <p:stCondLst>
                                    <p:cond delay="0"/>
                                  </p:stCondLst>
                                  <p:childTnLst>
                                    <p:set>
                                      <p:cBhvr>
                                        <p:cTn id="43" dur="500" fill="hold">
                                          <p:stCondLst>
                                            <p:cond delay="0"/>
                                          </p:stCondLst>
                                        </p:cTn>
                                        <p:tgtEl>
                                          <p:spTgt spid="12301"/>
                                        </p:tgtEl>
                                        <p:attrNameLst>
                                          <p:attrName>style.visibility</p:attrName>
                                        </p:attrNameLst>
                                      </p:cBhvr>
                                      <p:to>
                                        <p:strVal val="visible"/>
                                      </p:to>
                                    </p:set>
                                    <p:animEffect transition="in" filter="blinds(horizontal)">
                                      <p:cBhvr>
                                        <p:cTn id="44" dur="500" fill="hold"/>
                                        <p:tgtEl>
                                          <p:spTgt spid="12301"/>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randombar(horizontal)">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0-#ppt_w/2"/>
                                          </p:val>
                                        </p:tav>
                                        <p:tav tm="100000">
                                          <p:val>
                                            <p:strVal val="#ppt_x"/>
                                          </p:val>
                                        </p:tav>
                                      </p:tavLst>
                                    </p:anim>
                                    <p:anim calcmode="lin" valueType="num">
                                      <p:cBhvr additive="base">
                                        <p:cTn id="55"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randombar(horizontal)">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xit" presetSubtype="10" fill="hold" nodeType="clickEffect">
                                  <p:stCondLst>
                                    <p:cond delay="0"/>
                                  </p:stCondLst>
                                  <p:childTnLst>
                                    <p:animEffect transition="out" filter="randombar(horizontal)">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0" grpId="0" animBg="1"/>
      <p:bldP spid="51211" grpId="0" animBg="1"/>
      <p:bldP spid="51212" grpId="0" animBg="1"/>
      <p:bldP spid="51213" grpId="0" animBg="1"/>
      <p:bldP spid="12301" grpId="0" bldLvl="0" animBg="1"/>
      <p:bldP spid="10" grpId="0" bldLvl="0" animBg="1"/>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p:nvPr>
            <p:custDataLst>
              <p:tags r:id="rId1"/>
            </p:custDataLst>
          </p:nvPr>
        </p:nvSpPr>
        <p:spPr>
          <a:xfrm>
            <a:off x="215583" y="1075690"/>
            <a:ext cx="3062287" cy="4831080"/>
          </a:xfrm>
          <a:prstGeom prst="rect">
            <a:avLst/>
          </a:prstGeom>
          <a:noFill/>
          <a:ln w="9525">
            <a:noFill/>
          </a:ln>
        </p:spPr>
        <p:txBody>
          <a:bodyPr anchor="ctr" anchorCtr="0">
            <a:spAutoFit/>
          </a:bodyPr>
          <a:lstStyle/>
          <a:p>
            <a:pPr algn="r">
              <a:lnSpc>
                <a:spcPct val="100000"/>
              </a:lnSpc>
            </a:pPr>
            <a:r>
              <a:rPr lang="en-US" altLang="zh-CN" sz="2800" b="1">
                <a:latin typeface="Comic Sans MS" panose="030F0702030302020204" pitchFamily="66" charset="0"/>
                <a:cs typeface="Comic Sans MS" panose="030F0702030302020204" pitchFamily="66" charset="0"/>
              </a:rPr>
              <a:t> lantern</a:t>
            </a:r>
            <a:endParaRPr lang="en-US" altLang="zh-CN" sz="2800" b="1">
              <a:latin typeface="Comic Sans MS" panose="030F0702030302020204" pitchFamily="66" charset="0"/>
              <a:cs typeface="Comic Sans MS" panose="030F0702030302020204" pitchFamily="66" charset="0"/>
            </a:endParaRPr>
          </a:p>
          <a:p>
            <a:pPr algn="r">
              <a:lnSpc>
                <a:spcPct val="100000"/>
              </a:lnSpc>
            </a:pPr>
            <a:r>
              <a:rPr lang="en-US" altLang="zh-CN" sz="2800" b="1">
                <a:latin typeface="Comic Sans MS" panose="030F0702030302020204" pitchFamily="66" charset="0"/>
                <a:cs typeface="Comic Sans MS" panose="030F0702030302020204" pitchFamily="66" charset="0"/>
              </a:rPr>
              <a:t>carnival</a:t>
            </a:r>
            <a:endParaRPr lang="en-US" altLang="zh-CN" sz="2800" b="1">
              <a:latin typeface="Comic Sans MS" panose="030F0702030302020204" pitchFamily="66" charset="0"/>
              <a:cs typeface="Comic Sans MS" panose="030F0702030302020204" pitchFamily="66" charset="0"/>
            </a:endParaRPr>
          </a:p>
          <a:p>
            <a:pPr algn="r">
              <a:lnSpc>
                <a:spcPct val="100000"/>
              </a:lnSpc>
            </a:pPr>
            <a:r>
              <a:rPr lang="en-US" altLang="zh-CN" sz="2800" b="1">
                <a:latin typeface="Comic Sans MS" panose="030F0702030302020204" pitchFamily="66" charset="0"/>
                <a:cs typeface="Comic Sans MS" panose="030F0702030302020204" pitchFamily="66" charset="0"/>
              </a:rPr>
              <a:t>costume</a:t>
            </a:r>
            <a:endParaRPr lang="en-US" altLang="zh-CN" sz="2800" b="1">
              <a:latin typeface="Comic Sans MS" panose="030F0702030302020204" pitchFamily="66" charset="0"/>
              <a:cs typeface="Comic Sans MS" panose="030F0702030302020204" pitchFamily="66" charset="0"/>
            </a:endParaRPr>
          </a:p>
          <a:p>
            <a:pPr algn="r">
              <a:lnSpc>
                <a:spcPct val="100000"/>
              </a:lnSpc>
            </a:pPr>
            <a:r>
              <a:rPr lang="en-US" altLang="zh-CN" sz="2800" b="1">
                <a:latin typeface="Comic Sans MS" panose="030F0702030302020204" pitchFamily="66" charset="0"/>
                <a:cs typeface="Comic Sans MS" panose="030F0702030302020204" pitchFamily="66" charset="0"/>
              </a:rPr>
              <a:t>dress (sb) up</a:t>
            </a:r>
            <a:endParaRPr lang="en-US" altLang="zh-CN" sz="2800" b="1">
              <a:latin typeface="Comic Sans MS" panose="030F0702030302020204" pitchFamily="66" charset="0"/>
              <a:cs typeface="Comic Sans MS" panose="030F0702030302020204" pitchFamily="66" charset="0"/>
            </a:endParaRPr>
          </a:p>
          <a:p>
            <a:pPr algn="r">
              <a:lnSpc>
                <a:spcPct val="100000"/>
              </a:lnSpc>
            </a:pPr>
            <a:r>
              <a:rPr lang="en-US" altLang="zh-CN" sz="2800" b="1">
                <a:latin typeface="Comic Sans MS" panose="030F0702030302020204" pitchFamily="66" charset="0"/>
                <a:cs typeface="Comic Sans MS" panose="030F0702030302020204" pitchFamily="66" charset="0"/>
              </a:rPr>
              <a:t>march</a:t>
            </a:r>
            <a:endParaRPr lang="en-US" altLang="zh-CN" sz="2800" b="1">
              <a:latin typeface="Comic Sans MS" panose="030F0702030302020204" pitchFamily="66" charset="0"/>
              <a:cs typeface="Comic Sans MS" panose="030F0702030302020204" pitchFamily="66" charset="0"/>
            </a:endParaRPr>
          </a:p>
          <a:p>
            <a:pPr algn="r">
              <a:lnSpc>
                <a:spcPct val="100000"/>
              </a:lnSpc>
            </a:pPr>
            <a:r>
              <a:rPr lang="en-US" altLang="zh-CN" sz="2800" b="1">
                <a:latin typeface="Comic Sans MS" panose="030F0702030302020204" pitchFamily="66" charset="0"/>
                <a:cs typeface="Comic Sans MS" panose="030F0702030302020204" pitchFamily="66" charset="0"/>
              </a:rPr>
              <a:t>congratulat</a:t>
            </a:r>
            <a:r>
              <a:rPr lang="en-US" altLang="zh-CN" sz="2800" b="1">
                <a:solidFill>
                  <a:srgbClr val="FF0000"/>
                </a:solidFill>
                <a:latin typeface="Comic Sans MS" panose="030F0702030302020204" pitchFamily="66" charset="0"/>
                <a:cs typeface="Comic Sans MS" panose="030F0702030302020204" pitchFamily="66" charset="0"/>
              </a:rPr>
              <a:t>ion</a:t>
            </a:r>
            <a:endParaRPr lang="en-US" altLang="zh-CN" sz="2800" b="1">
              <a:solidFill>
                <a:srgbClr val="FF0000"/>
              </a:solidFill>
              <a:latin typeface="Comic Sans MS" panose="030F0702030302020204" pitchFamily="66" charset="0"/>
              <a:cs typeface="Comic Sans MS" panose="030F0702030302020204" pitchFamily="66" charset="0"/>
            </a:endParaRPr>
          </a:p>
          <a:p>
            <a:pPr algn="r">
              <a:lnSpc>
                <a:spcPct val="100000"/>
              </a:lnSpc>
            </a:pPr>
            <a:r>
              <a:rPr lang="en-US" altLang="zh-CN" sz="2800" b="1">
                <a:latin typeface="Comic Sans MS" panose="030F0702030302020204" pitchFamily="66" charset="0"/>
                <a:cs typeface="Comic Sans MS" panose="030F0702030302020204" pitchFamily="66" charset="0"/>
              </a:rPr>
              <a:t>riddle</a:t>
            </a:r>
            <a:endParaRPr lang="en-US" altLang="zh-CN" sz="2800" b="1">
              <a:latin typeface="Comic Sans MS" panose="030F0702030302020204" pitchFamily="66" charset="0"/>
              <a:cs typeface="Comic Sans MS" panose="030F0702030302020204" pitchFamily="66" charset="0"/>
            </a:endParaRPr>
          </a:p>
          <a:p>
            <a:pPr algn="r">
              <a:lnSpc>
                <a:spcPct val="100000"/>
              </a:lnSpc>
            </a:pPr>
            <a:r>
              <a:rPr lang="en-US" altLang="zh-CN" sz="2800" b="1">
                <a:latin typeface="Comic Sans MS" panose="030F0702030302020204" pitchFamily="66" charset="0"/>
                <a:cs typeface="Comic Sans MS" panose="030F0702030302020204" pitchFamily="66" charset="0"/>
              </a:rPr>
              <a:t>ceremony</a:t>
            </a:r>
            <a:endParaRPr lang="en-US" altLang="zh-CN" sz="2800" b="1">
              <a:latin typeface="Comic Sans MS" panose="030F0702030302020204" pitchFamily="66" charset="0"/>
              <a:cs typeface="Comic Sans MS" panose="030F0702030302020204" pitchFamily="66" charset="0"/>
            </a:endParaRPr>
          </a:p>
          <a:p>
            <a:pPr algn="r">
              <a:lnSpc>
                <a:spcPct val="100000"/>
              </a:lnSpc>
            </a:pPr>
            <a:r>
              <a:rPr lang="en-US" altLang="zh-CN" sz="2800" b="1">
                <a:latin typeface="Comic Sans MS" panose="030F0702030302020204" pitchFamily="66" charset="0"/>
                <a:cs typeface="Comic Sans MS" panose="030F0702030302020204" pitchFamily="66" charset="0"/>
              </a:rPr>
              <a:t>samba</a:t>
            </a:r>
            <a:endParaRPr lang="en-US" altLang="zh-CN" sz="2800" b="1">
              <a:latin typeface="Comic Sans MS" panose="030F0702030302020204" pitchFamily="66" charset="0"/>
              <a:cs typeface="Comic Sans MS" panose="030F0702030302020204" pitchFamily="66" charset="0"/>
            </a:endParaRPr>
          </a:p>
          <a:p>
            <a:pPr algn="r">
              <a:lnSpc>
                <a:spcPct val="100000"/>
              </a:lnSpc>
            </a:pPr>
            <a:r>
              <a:rPr lang="en-US" altLang="zh-CN" sz="2800" b="1">
                <a:latin typeface="Comic Sans MS" panose="030F0702030302020204" pitchFamily="66" charset="0"/>
                <a:cs typeface="Comic Sans MS" panose="030F0702030302020204" pitchFamily="66" charset="0"/>
              </a:rPr>
              <a:t>make-up</a:t>
            </a:r>
            <a:endParaRPr lang="en-US" altLang="zh-CN" sz="2800" b="1">
              <a:latin typeface="Comic Sans MS" panose="030F0702030302020204" pitchFamily="66" charset="0"/>
              <a:cs typeface="Comic Sans MS" panose="030F0702030302020204" pitchFamily="66" charset="0"/>
            </a:endParaRPr>
          </a:p>
          <a:p>
            <a:pPr algn="r">
              <a:lnSpc>
                <a:spcPct val="100000"/>
              </a:lnSpc>
            </a:pPr>
            <a:r>
              <a:rPr lang="en-US" altLang="zh-CN" sz="2800" b="1">
                <a:latin typeface="Comic Sans MS" panose="030F0702030302020204" pitchFamily="66" charset="0"/>
                <a:cs typeface="Comic Sans MS" panose="030F0702030302020204" pitchFamily="66" charset="0"/>
              </a:rPr>
              <a:t>after all</a:t>
            </a:r>
            <a:endParaRPr lang="en-US" altLang="zh-CN" sz="2800" b="1">
              <a:latin typeface="Comic Sans MS" panose="030F0702030302020204" pitchFamily="66" charset="0"/>
              <a:cs typeface="Comic Sans MS" panose="030F0702030302020204" pitchFamily="66" charset="0"/>
            </a:endParaRPr>
          </a:p>
        </p:txBody>
      </p:sp>
      <p:sp>
        <p:nvSpPr>
          <p:cNvPr id="48131" name="Rectangle 4"/>
          <p:cNvSpPr/>
          <p:nvPr>
            <p:custDataLst>
              <p:tags r:id="rId2"/>
            </p:custDataLst>
          </p:nvPr>
        </p:nvSpPr>
        <p:spPr>
          <a:xfrm>
            <a:off x="3345180" y="1076008"/>
            <a:ext cx="6092825" cy="4831080"/>
          </a:xfrm>
          <a:prstGeom prst="rect">
            <a:avLst/>
          </a:prstGeom>
          <a:noFill/>
          <a:ln w="9525">
            <a:noFill/>
          </a:ln>
        </p:spPr>
        <p:txBody>
          <a:bodyPr anchor="ctr" anchorCtr="0">
            <a:spAutoFit/>
          </a:bodyPr>
          <a:lstStyle/>
          <a:p>
            <a:pPr>
              <a:lnSpc>
                <a:spcPct val="100000"/>
              </a:lnSpc>
              <a:spcBef>
                <a:spcPts val="0"/>
              </a:spcBef>
              <a:spcAft>
                <a:spcPts val="0"/>
              </a:spcAft>
            </a:pPr>
            <a:r>
              <a:rPr lang="en-US" altLang="zh-CN" sz="2800" b="1">
                <a:solidFill>
                  <a:srgbClr val="0000FF"/>
                </a:solidFill>
                <a:latin typeface="华文新魏" panose="02010800040101010101" charset="-122"/>
                <a:ea typeface="华文新魏" panose="02010800040101010101" charset="-122"/>
                <a:cs typeface="华文新魏" panose="02010800040101010101" charset="-122"/>
              </a:rPr>
              <a:t>n. </a:t>
            </a:r>
            <a:r>
              <a:rPr lang="zh-CN" altLang="en-US" sz="2800" b="1">
                <a:latin typeface="华文新魏" panose="02010800040101010101" charset="-122"/>
                <a:ea typeface="华文新魏" panose="02010800040101010101" charset="-122"/>
                <a:cs typeface="华文新魏" panose="02010800040101010101" charset="-122"/>
              </a:rPr>
              <a:t>灯笼；提灯</a:t>
            </a:r>
            <a:endParaRPr lang="zh-CN" altLang="en-US" sz="2800" b="1">
              <a:latin typeface="华文新魏" panose="02010800040101010101" charset="-122"/>
              <a:ea typeface="华文新魏" panose="02010800040101010101" charset="-122"/>
              <a:cs typeface="华文新魏" panose="02010800040101010101" charset="-122"/>
            </a:endParaRPr>
          </a:p>
          <a:p>
            <a:pPr>
              <a:lnSpc>
                <a:spcPct val="100000"/>
              </a:lnSpc>
              <a:spcBef>
                <a:spcPts val="0"/>
              </a:spcBef>
              <a:spcAft>
                <a:spcPts val="0"/>
              </a:spcAft>
            </a:pPr>
            <a:r>
              <a:rPr lang="en-US" altLang="zh-CN" sz="2800" b="1">
                <a:solidFill>
                  <a:srgbClr val="0000FF"/>
                </a:solidFill>
                <a:latin typeface="华文新魏" panose="02010800040101010101" charset="-122"/>
                <a:ea typeface="华文新魏" panose="02010800040101010101" charset="-122"/>
                <a:cs typeface="华文新魏" panose="02010800040101010101" charset="-122"/>
              </a:rPr>
              <a:t>n. </a:t>
            </a:r>
            <a:r>
              <a:rPr lang="zh-CN" altLang="en-US" sz="2800" b="1">
                <a:latin typeface="华文新魏" panose="02010800040101010101" charset="-122"/>
                <a:ea typeface="华文新魏" panose="02010800040101010101" charset="-122"/>
                <a:cs typeface="华文新魏" panose="02010800040101010101" charset="-122"/>
              </a:rPr>
              <a:t>狂欢节；嘉年华</a:t>
            </a:r>
            <a:endParaRPr lang="zh-CN" altLang="en-US" sz="2800" b="1">
              <a:latin typeface="华文新魏" panose="02010800040101010101" charset="-122"/>
              <a:ea typeface="华文新魏" panose="02010800040101010101" charset="-122"/>
              <a:cs typeface="华文新魏" panose="02010800040101010101" charset="-122"/>
            </a:endParaRPr>
          </a:p>
          <a:p>
            <a:pPr>
              <a:lnSpc>
                <a:spcPct val="100000"/>
              </a:lnSpc>
              <a:spcBef>
                <a:spcPts val="0"/>
              </a:spcBef>
              <a:spcAft>
                <a:spcPts val="0"/>
              </a:spcAft>
            </a:pPr>
            <a:r>
              <a:rPr lang="en-US" altLang="zh-CN" sz="2800" b="1">
                <a:solidFill>
                  <a:srgbClr val="0000FF"/>
                </a:solidFill>
                <a:latin typeface="华文新魏" panose="02010800040101010101" charset="-122"/>
                <a:ea typeface="华文新魏" panose="02010800040101010101" charset="-122"/>
                <a:cs typeface="华文新魏" panose="02010800040101010101" charset="-122"/>
              </a:rPr>
              <a:t>n.  </a:t>
            </a:r>
            <a:r>
              <a:rPr lang="zh-CN" altLang="en-US" sz="2800" b="1">
                <a:latin typeface="华文新魏" panose="02010800040101010101" charset="-122"/>
                <a:ea typeface="华文新魏" panose="02010800040101010101" charset="-122"/>
                <a:cs typeface="华文新魏" panose="02010800040101010101" charset="-122"/>
              </a:rPr>
              <a:t>(某地或某历史时期的) 服装</a:t>
            </a:r>
            <a:endParaRPr lang="zh-CN" altLang="en-US" sz="2800" b="1">
              <a:latin typeface="华文新魏" panose="02010800040101010101" charset="-122"/>
              <a:ea typeface="华文新魏" panose="02010800040101010101" charset="-122"/>
              <a:cs typeface="华文新魏" panose="02010800040101010101" charset="-122"/>
            </a:endParaRPr>
          </a:p>
          <a:p>
            <a:pPr>
              <a:lnSpc>
                <a:spcPct val="100000"/>
              </a:lnSpc>
              <a:spcBef>
                <a:spcPts val="0"/>
              </a:spcBef>
              <a:spcAft>
                <a:spcPts val="0"/>
              </a:spcAft>
            </a:pPr>
            <a:r>
              <a:rPr lang="zh-CN" altLang="en-US" sz="2800" b="1">
                <a:latin typeface="华文新魏" panose="02010800040101010101" charset="-122"/>
                <a:ea typeface="华文新魏" panose="02010800040101010101" charset="-122"/>
                <a:cs typeface="华文新魏" panose="02010800040101010101" charset="-122"/>
              </a:rPr>
              <a:t>穿上盛装；装扮</a:t>
            </a:r>
            <a:endParaRPr lang="zh-CN" altLang="en-US" sz="2800" b="1">
              <a:latin typeface="华文新魏" panose="02010800040101010101" charset="-122"/>
              <a:ea typeface="华文新魏" panose="02010800040101010101" charset="-122"/>
              <a:cs typeface="华文新魏" panose="02010800040101010101" charset="-122"/>
            </a:endParaRPr>
          </a:p>
          <a:p>
            <a:pPr>
              <a:lnSpc>
                <a:spcPct val="100000"/>
              </a:lnSpc>
              <a:spcBef>
                <a:spcPts val="0"/>
              </a:spcBef>
              <a:spcAft>
                <a:spcPts val="0"/>
              </a:spcAft>
            </a:pPr>
            <a:r>
              <a:rPr lang="en-US" altLang="zh-CN" sz="2800" b="1">
                <a:solidFill>
                  <a:srgbClr val="0000FF"/>
                </a:solidFill>
                <a:latin typeface="华文新魏" panose="02010800040101010101" charset="-122"/>
                <a:ea typeface="华文新魏" panose="02010800040101010101" charset="-122"/>
                <a:cs typeface="华文新魏" panose="02010800040101010101" charset="-122"/>
              </a:rPr>
              <a:t>vi＆n. </a:t>
            </a:r>
            <a:r>
              <a:rPr lang="zh-CN" altLang="en-US" sz="2800" b="1">
                <a:latin typeface="华文新魏" panose="02010800040101010101" charset="-122"/>
                <a:ea typeface="华文新魏" panose="02010800040101010101" charset="-122"/>
                <a:cs typeface="华文新魏" panose="02010800040101010101" charset="-122"/>
              </a:rPr>
              <a:t>行进</a:t>
            </a:r>
            <a:r>
              <a:rPr lang="en-US" altLang="zh-CN" sz="2800" b="1">
                <a:latin typeface="华文新魏" panose="02010800040101010101" charset="-122"/>
                <a:ea typeface="华文新魏" panose="02010800040101010101" charset="-122"/>
                <a:cs typeface="华文新魏" panose="02010800040101010101" charset="-122"/>
              </a:rPr>
              <a:t>; </a:t>
            </a:r>
            <a:r>
              <a:rPr lang="zh-CN" altLang="en-US" sz="2800" b="1">
                <a:latin typeface="华文新魏" panose="02010800040101010101" charset="-122"/>
                <a:ea typeface="华文新魏" panose="02010800040101010101" charset="-122"/>
                <a:cs typeface="华文新魏" panose="02010800040101010101" charset="-122"/>
              </a:rPr>
              <a:t>前进</a:t>
            </a:r>
            <a:r>
              <a:rPr lang="en-US" altLang="zh-CN" sz="2800" b="1">
                <a:latin typeface="华文新魏" panose="02010800040101010101" charset="-122"/>
                <a:ea typeface="华文新魏" panose="02010800040101010101" charset="-122"/>
                <a:cs typeface="华文新魏" panose="02010800040101010101" charset="-122"/>
              </a:rPr>
              <a:t>; </a:t>
            </a:r>
            <a:r>
              <a:rPr lang="zh-CN" altLang="en-US" sz="2800" b="1">
                <a:latin typeface="华文新魏" panose="02010800040101010101" charset="-122"/>
                <a:ea typeface="华文新魏" panose="02010800040101010101" charset="-122"/>
                <a:cs typeface="华文新魏" panose="02010800040101010101" charset="-122"/>
              </a:rPr>
              <a:t>游行</a:t>
            </a:r>
            <a:endParaRPr lang="zh-CN" altLang="en-US" sz="2800" b="1">
              <a:latin typeface="华文新魏" panose="02010800040101010101" charset="-122"/>
              <a:ea typeface="华文新魏" panose="02010800040101010101" charset="-122"/>
              <a:cs typeface="华文新魏" panose="02010800040101010101" charset="-122"/>
            </a:endParaRPr>
          </a:p>
          <a:p>
            <a:pPr>
              <a:lnSpc>
                <a:spcPct val="100000"/>
              </a:lnSpc>
              <a:spcBef>
                <a:spcPts val="0"/>
              </a:spcBef>
              <a:spcAft>
                <a:spcPts val="0"/>
              </a:spcAft>
            </a:pPr>
            <a:r>
              <a:rPr lang="en-US" altLang="zh-CN" sz="2800" b="1">
                <a:solidFill>
                  <a:srgbClr val="0000FF"/>
                </a:solidFill>
                <a:latin typeface="华文新魏" panose="02010800040101010101" charset="-122"/>
                <a:ea typeface="华文新魏" panose="02010800040101010101" charset="-122"/>
                <a:cs typeface="华文新魏" panose="02010800040101010101" charset="-122"/>
              </a:rPr>
              <a:t>n. </a:t>
            </a:r>
            <a:r>
              <a:rPr lang="zh-CN" altLang="en-US" sz="2800" b="1">
                <a:latin typeface="华文新魏" panose="02010800040101010101" charset="-122"/>
                <a:ea typeface="华文新魏" panose="02010800040101010101" charset="-122"/>
                <a:cs typeface="华文新魏" panose="02010800040101010101" charset="-122"/>
              </a:rPr>
              <a:t>祝贺；恭喜</a:t>
            </a:r>
            <a:endParaRPr lang="zh-CN" altLang="en-US" sz="2800" b="1">
              <a:latin typeface="华文新魏" panose="02010800040101010101" charset="-122"/>
              <a:ea typeface="华文新魏" panose="02010800040101010101" charset="-122"/>
              <a:cs typeface="华文新魏" panose="02010800040101010101" charset="-122"/>
            </a:endParaRPr>
          </a:p>
          <a:p>
            <a:pPr>
              <a:lnSpc>
                <a:spcPct val="100000"/>
              </a:lnSpc>
              <a:spcBef>
                <a:spcPts val="0"/>
              </a:spcBef>
              <a:spcAft>
                <a:spcPts val="0"/>
              </a:spcAft>
            </a:pPr>
            <a:r>
              <a:rPr lang="en-US" altLang="zh-CN" sz="2800" b="1">
                <a:solidFill>
                  <a:srgbClr val="0000FF"/>
                </a:solidFill>
                <a:latin typeface="华文新魏" panose="02010800040101010101" charset="-122"/>
                <a:ea typeface="华文新魏" panose="02010800040101010101" charset="-122"/>
                <a:cs typeface="华文新魏" panose="02010800040101010101" charset="-122"/>
              </a:rPr>
              <a:t>n. </a:t>
            </a:r>
            <a:r>
              <a:rPr lang="zh-CN" altLang="en-US" sz="2800" b="1">
                <a:latin typeface="华文新魏" panose="02010800040101010101" charset="-122"/>
                <a:ea typeface="华文新魏" panose="02010800040101010101" charset="-122"/>
                <a:cs typeface="华文新魏" panose="02010800040101010101" charset="-122"/>
              </a:rPr>
              <a:t>谜语；神秘事件</a:t>
            </a:r>
            <a:endParaRPr lang="en-US" altLang="zh-CN" sz="2800" b="1">
              <a:latin typeface="华文新魏" panose="02010800040101010101" charset="-122"/>
              <a:ea typeface="华文新魏" panose="02010800040101010101" charset="-122"/>
              <a:cs typeface="华文新魏" panose="02010800040101010101" charset="-122"/>
            </a:endParaRPr>
          </a:p>
          <a:p>
            <a:pPr>
              <a:lnSpc>
                <a:spcPct val="100000"/>
              </a:lnSpc>
              <a:spcBef>
                <a:spcPts val="0"/>
              </a:spcBef>
              <a:spcAft>
                <a:spcPts val="0"/>
              </a:spcAft>
            </a:pPr>
            <a:r>
              <a:rPr lang="en-US" altLang="zh-CN" sz="2800" b="1">
                <a:solidFill>
                  <a:srgbClr val="0000FF"/>
                </a:solidFill>
                <a:latin typeface="华文新魏" panose="02010800040101010101" charset="-122"/>
                <a:ea typeface="华文新魏" panose="02010800040101010101" charset="-122"/>
                <a:cs typeface="华文新魏" panose="02010800040101010101" charset="-122"/>
              </a:rPr>
              <a:t>n. </a:t>
            </a:r>
            <a:r>
              <a:rPr lang="zh-CN" altLang="en-US" sz="2800" b="1">
                <a:latin typeface="华文新魏" panose="02010800040101010101" charset="-122"/>
                <a:ea typeface="华文新魏" panose="02010800040101010101" charset="-122"/>
                <a:cs typeface="华文新魏" panose="02010800040101010101" charset="-122"/>
              </a:rPr>
              <a:t>典礼；仪式</a:t>
            </a:r>
            <a:endParaRPr lang="zh-CN" altLang="en-US" sz="2800" b="1">
              <a:latin typeface="华文新魏" panose="02010800040101010101" charset="-122"/>
              <a:ea typeface="华文新魏" panose="02010800040101010101" charset="-122"/>
              <a:cs typeface="华文新魏" panose="02010800040101010101" charset="-122"/>
            </a:endParaRPr>
          </a:p>
          <a:p>
            <a:pPr>
              <a:lnSpc>
                <a:spcPct val="100000"/>
              </a:lnSpc>
              <a:spcBef>
                <a:spcPts val="0"/>
              </a:spcBef>
              <a:spcAft>
                <a:spcPts val="0"/>
              </a:spcAft>
            </a:pPr>
            <a:r>
              <a:rPr lang="en-US" altLang="zh-CN" sz="2800" b="1">
                <a:solidFill>
                  <a:srgbClr val="0000FF"/>
                </a:solidFill>
                <a:latin typeface="华文新魏" panose="02010800040101010101" charset="-122"/>
                <a:ea typeface="华文新魏" panose="02010800040101010101" charset="-122"/>
                <a:cs typeface="华文新魏" panose="02010800040101010101" charset="-122"/>
              </a:rPr>
              <a:t>n. </a:t>
            </a:r>
            <a:r>
              <a:rPr lang="zh-CN" altLang="en-US" sz="2800" b="1">
                <a:latin typeface="华文新魏" panose="02010800040101010101" charset="-122"/>
                <a:ea typeface="华文新魏" panose="02010800040101010101" charset="-122"/>
                <a:cs typeface="华文新魏" panose="02010800040101010101" charset="-122"/>
              </a:rPr>
              <a:t>桑巴舞；桑巴舞曲</a:t>
            </a:r>
            <a:endParaRPr lang="zh-CN" altLang="en-US" sz="2800" b="1">
              <a:latin typeface="华文新魏" panose="02010800040101010101" charset="-122"/>
              <a:ea typeface="华文新魏" panose="02010800040101010101" charset="-122"/>
              <a:cs typeface="华文新魏" panose="02010800040101010101" charset="-122"/>
            </a:endParaRPr>
          </a:p>
          <a:p>
            <a:pPr>
              <a:lnSpc>
                <a:spcPct val="100000"/>
              </a:lnSpc>
              <a:spcBef>
                <a:spcPts val="0"/>
              </a:spcBef>
              <a:spcAft>
                <a:spcPts val="0"/>
              </a:spcAft>
            </a:pPr>
            <a:r>
              <a:rPr lang="en-US" altLang="zh-CN" sz="2800" b="1">
                <a:solidFill>
                  <a:srgbClr val="0000FF"/>
                </a:solidFill>
                <a:latin typeface="华文新魏" panose="02010800040101010101" charset="-122"/>
                <a:ea typeface="华文新魏" panose="02010800040101010101" charset="-122"/>
                <a:cs typeface="华文新魏" panose="02010800040101010101" charset="-122"/>
              </a:rPr>
              <a:t>n. </a:t>
            </a:r>
            <a:r>
              <a:rPr lang="zh-CN" altLang="en-US" sz="2800" b="1">
                <a:latin typeface="华文新魏" panose="02010800040101010101" charset="-122"/>
                <a:ea typeface="华文新魏" panose="02010800040101010101" charset="-122"/>
                <a:cs typeface="华文新魏" panose="02010800040101010101" charset="-122"/>
              </a:rPr>
              <a:t>化妆品；性格；构成方式</a:t>
            </a:r>
            <a:endParaRPr lang="zh-CN" altLang="en-US" sz="2800" b="1">
              <a:latin typeface="华文新魏" panose="02010800040101010101" charset="-122"/>
              <a:ea typeface="华文新魏" panose="02010800040101010101" charset="-122"/>
              <a:cs typeface="华文新魏" panose="02010800040101010101" charset="-122"/>
            </a:endParaRPr>
          </a:p>
          <a:p>
            <a:pPr>
              <a:lnSpc>
                <a:spcPct val="100000"/>
              </a:lnSpc>
              <a:spcBef>
                <a:spcPts val="0"/>
              </a:spcBef>
              <a:spcAft>
                <a:spcPts val="0"/>
              </a:spcAft>
            </a:pPr>
            <a:r>
              <a:rPr lang="zh-CN" altLang="en-US" sz="2800" b="1">
                <a:latin typeface="华文新魏" panose="02010800040101010101" charset="-122"/>
                <a:ea typeface="华文新魏" panose="02010800040101010101" charset="-122"/>
                <a:cs typeface="华文新魏" panose="02010800040101010101" charset="-122"/>
              </a:rPr>
              <a:t>毕竟；别忘了</a:t>
            </a:r>
            <a:endParaRPr lang="zh-CN" altLang="en-US" sz="2800" b="1">
              <a:latin typeface="华文新魏" panose="02010800040101010101" charset="-122"/>
              <a:ea typeface="华文新魏" panose="02010800040101010101" charset="-122"/>
              <a:cs typeface="华文新魏" panose="02010800040101010101" charset="-122"/>
            </a:endParaRPr>
          </a:p>
        </p:txBody>
      </p:sp>
      <p:pic>
        <p:nvPicPr>
          <p:cNvPr id="48132" name="图片 1" descr="1ebb82f11ad00c5f45b1672d944f7dc9932ccf8a789f-47Pjde_fw658"/>
          <p:cNvPicPr>
            <a:picLocks noChangeAspect="1"/>
          </p:cNvPicPr>
          <p:nvPr>
            <p:custDataLst>
              <p:tags r:id="rId3"/>
            </p:custDataLst>
          </p:nvPr>
        </p:nvPicPr>
        <p:blipFill>
          <a:blip r:embed="rId4"/>
          <a:stretch>
            <a:fillRect/>
          </a:stretch>
        </p:blipFill>
        <p:spPr>
          <a:xfrm>
            <a:off x="-240347" y="0"/>
            <a:ext cx="4878387" cy="796925"/>
          </a:xfrm>
          <a:prstGeom prst="rect">
            <a:avLst/>
          </a:prstGeom>
          <a:noFill/>
          <a:ln w="9525">
            <a:noFill/>
          </a:ln>
        </p:spPr>
      </p:pic>
      <p:sp>
        <p:nvSpPr>
          <p:cNvPr id="48133" name="Rectangle 5"/>
          <p:cNvSpPr/>
          <p:nvPr>
            <p:custDataLst>
              <p:tags r:id="rId5"/>
            </p:custDataLst>
          </p:nvPr>
        </p:nvSpPr>
        <p:spPr>
          <a:xfrm rot="21420000">
            <a:off x="262255" y="-43497"/>
            <a:ext cx="3873500" cy="768350"/>
          </a:xfrm>
          <a:prstGeom prst="rect">
            <a:avLst/>
          </a:prstGeom>
          <a:noFill/>
          <a:ln w="9525">
            <a:noFill/>
          </a:ln>
        </p:spPr>
        <p:txBody>
          <a:bodyPr wrap="none" anchor="t" anchorCtr="0">
            <a:spAutoFit/>
          </a:bodyPr>
          <a:lstStyle/>
          <a:p>
            <a:r>
              <a:rPr lang="en-US" altLang="zh-CN" sz="4400" b="1">
                <a:solidFill>
                  <a:srgbClr val="FF3300"/>
                </a:solidFill>
                <a:latin typeface="Comic Sans MS" panose="030F0702030302020204" pitchFamily="66" charset="0"/>
              </a:rPr>
              <a:t>Words review</a:t>
            </a:r>
            <a:endParaRPr lang="en-US" altLang="zh-CN" sz="4400" b="1">
              <a:solidFill>
                <a:srgbClr val="FF3300"/>
              </a:solidFill>
              <a:latin typeface="Comic Sans MS" panose="030F0702030302020204" pitchFamily="66" charset="0"/>
            </a:endParaRPr>
          </a:p>
        </p:txBody>
      </p:sp>
      <p:sp>
        <p:nvSpPr>
          <p:cNvPr id="17" name="文本框 16"/>
          <p:cNvSpPr txBox="1"/>
          <p:nvPr/>
        </p:nvSpPr>
        <p:spPr>
          <a:xfrm>
            <a:off x="5430520" y="274955"/>
            <a:ext cx="3388995" cy="1383665"/>
          </a:xfrm>
          <a:prstGeom prst="rect">
            <a:avLst/>
          </a:prstGeom>
          <a:solidFill>
            <a:schemeClr val="accent2">
              <a:lumMod val="60000"/>
              <a:lumOff val="40000"/>
            </a:schemeClr>
          </a:solidFill>
        </p:spPr>
        <p:txBody>
          <a:bodyPr wrap="none" rtlCol="0">
            <a:spAutoFit/>
          </a:bodyPr>
          <a:lstStyle/>
          <a:p>
            <a:r>
              <a:rPr lang="zh-CN" altLang="en-US" sz="2800" b="1">
                <a:solidFill>
                  <a:schemeClr val="accent1">
                    <a:lumMod val="50000"/>
                  </a:schemeClr>
                </a:solidFill>
                <a:latin typeface="华文新魏" panose="02010800040101010101" charset="-122"/>
                <a:ea typeface="华文新魏" panose="02010800040101010101" charset="-122"/>
                <a:cs typeface="Comic Sans MS" panose="030F0702030302020204" pitchFamily="66" charset="0"/>
              </a:rPr>
              <a:t>穿着传统服饰：</a:t>
            </a:r>
            <a:endParaRPr lang="zh-CN" altLang="en-US" sz="2800" b="1">
              <a:solidFill>
                <a:schemeClr val="accent1">
                  <a:lumMod val="50000"/>
                </a:schemeClr>
              </a:solidFill>
              <a:latin typeface="华文新魏" panose="02010800040101010101" charset="-122"/>
              <a:ea typeface="华文新魏" panose="02010800040101010101" charset="-122"/>
              <a:cs typeface="Comic Sans MS" panose="030F0702030302020204" pitchFamily="66" charset="0"/>
            </a:endParaRPr>
          </a:p>
          <a:p>
            <a:r>
              <a:rPr lang="zh-CN" altLang="en-US" sz="2800" b="1">
                <a:solidFill>
                  <a:schemeClr val="accent1">
                    <a:lumMod val="50000"/>
                  </a:schemeClr>
                </a:solidFill>
                <a:latin typeface="华文新魏" panose="02010800040101010101" charset="-122"/>
                <a:ea typeface="华文新魏" panose="02010800040101010101" charset="-122"/>
                <a:cs typeface="Comic Sans MS" panose="030F0702030302020204" pitchFamily="66" charset="0"/>
              </a:rPr>
              <a:t>穿着狂欢服：</a:t>
            </a:r>
            <a:endParaRPr lang="zh-CN" altLang="en-US" sz="2800" b="1">
              <a:solidFill>
                <a:schemeClr val="accent1">
                  <a:lumMod val="50000"/>
                </a:schemeClr>
              </a:solidFill>
              <a:latin typeface="华文新魏" panose="02010800040101010101" charset="-122"/>
              <a:ea typeface="华文新魏" panose="02010800040101010101" charset="-122"/>
              <a:cs typeface="Comic Sans MS" panose="030F0702030302020204" pitchFamily="66" charset="0"/>
            </a:endParaRPr>
          </a:p>
          <a:p>
            <a:r>
              <a:rPr lang="zh-CN" altLang="en-US" sz="2800" b="1">
                <a:solidFill>
                  <a:schemeClr val="accent1">
                    <a:lumMod val="50000"/>
                  </a:schemeClr>
                </a:solidFill>
                <a:latin typeface="华文新魏" panose="02010800040101010101" charset="-122"/>
                <a:ea typeface="华文新魏" panose="02010800040101010101" charset="-122"/>
                <a:cs typeface="Comic Sans MS" panose="030F0702030302020204" pitchFamily="66" charset="0"/>
              </a:rPr>
              <a:t>把自己打扮成明星：</a:t>
            </a:r>
            <a:endParaRPr lang="zh-CN" altLang="en-US" sz="2800" b="1">
              <a:solidFill>
                <a:schemeClr val="accent1">
                  <a:lumMod val="50000"/>
                </a:schemeClr>
              </a:solidFill>
              <a:latin typeface="华文新魏" panose="02010800040101010101" charset="-122"/>
              <a:ea typeface="华文新魏" panose="02010800040101010101" charset="-122"/>
              <a:cs typeface="Comic Sans MS" panose="030F0702030302020204" pitchFamily="66" charset="0"/>
            </a:endParaRPr>
          </a:p>
        </p:txBody>
      </p:sp>
      <p:sp>
        <p:nvSpPr>
          <p:cNvPr id="2" name="文本框 1"/>
          <p:cNvSpPr txBox="1"/>
          <p:nvPr/>
        </p:nvSpPr>
        <p:spPr>
          <a:xfrm>
            <a:off x="7710805" y="274955"/>
            <a:ext cx="4106545" cy="521970"/>
          </a:xfrm>
          <a:prstGeom prst="rect">
            <a:avLst/>
          </a:prstGeom>
          <a:noFill/>
        </p:spPr>
        <p:txBody>
          <a:bodyPr wrap="none" rtlCol="0">
            <a:spAutoFit/>
          </a:bodyPr>
          <a:lstStyle/>
          <a:p>
            <a:r>
              <a:rPr lang="en-US" altLang="zh-CN" sz="2800" b="1">
                <a:solidFill>
                  <a:srgbClr val="C00000"/>
                </a:solidFill>
                <a:latin typeface="Times New Roman" panose="02020603050405020304" pitchFamily="18" charset="0"/>
                <a:ea typeface="华文新魏" panose="02010800040101010101" charset="-122"/>
                <a:cs typeface="Times New Roman" panose="02020603050405020304" pitchFamily="18" charset="0"/>
              </a:rPr>
              <a:t>wear </a:t>
            </a:r>
            <a:r>
              <a:rPr lang="en-US" altLang="zh-CN" sz="2800" b="1">
                <a:solidFill>
                  <a:schemeClr val="accent1">
                    <a:lumMod val="50000"/>
                  </a:schemeClr>
                </a:solidFill>
                <a:latin typeface="Times New Roman" panose="02020603050405020304" pitchFamily="18" charset="0"/>
                <a:ea typeface="华文新魏" panose="02010800040101010101" charset="-122"/>
                <a:cs typeface="Times New Roman" panose="02020603050405020304" pitchFamily="18" charset="0"/>
              </a:rPr>
              <a:t>traditional costume</a:t>
            </a:r>
            <a:r>
              <a:rPr lang="en-US" altLang="zh-CN" sz="2800" b="1">
                <a:solidFill>
                  <a:srgbClr val="C00000"/>
                </a:solidFill>
                <a:latin typeface="Times New Roman" panose="02020603050405020304" pitchFamily="18" charset="0"/>
                <a:ea typeface="华文新魏" panose="02010800040101010101" charset="-122"/>
                <a:cs typeface="Times New Roman" panose="02020603050405020304" pitchFamily="18" charset="0"/>
              </a:rPr>
              <a:t>s</a:t>
            </a:r>
            <a:endParaRPr lang="en-US" altLang="zh-CN" sz="2800" b="1">
              <a:solidFill>
                <a:srgbClr val="C00000"/>
              </a:solidFill>
              <a:latin typeface="Times New Roman" panose="02020603050405020304" pitchFamily="18" charset="0"/>
              <a:ea typeface="华文新魏" panose="02010800040101010101" charset="-122"/>
              <a:cs typeface="Times New Roman" panose="02020603050405020304" pitchFamily="18" charset="0"/>
            </a:endParaRPr>
          </a:p>
        </p:txBody>
      </p:sp>
      <p:sp>
        <p:nvSpPr>
          <p:cNvPr id="3" name="文本框 2"/>
          <p:cNvSpPr txBox="1"/>
          <p:nvPr/>
        </p:nvSpPr>
        <p:spPr>
          <a:xfrm>
            <a:off x="7368540" y="706120"/>
            <a:ext cx="4957445" cy="521970"/>
          </a:xfrm>
          <a:prstGeom prst="rect">
            <a:avLst/>
          </a:prstGeom>
          <a:noFill/>
        </p:spPr>
        <p:txBody>
          <a:bodyPr wrap="none" rtlCol="0">
            <a:spAutoFit/>
          </a:bodyPr>
          <a:lstStyle/>
          <a:p>
            <a:r>
              <a:rPr lang="en-US" altLang="zh-CN" sz="2800" b="1">
                <a:solidFill>
                  <a:srgbClr val="C00000"/>
                </a:solidFill>
                <a:latin typeface="Times New Roman" panose="02020603050405020304" pitchFamily="18" charset="0"/>
                <a:ea typeface="华文新魏" panose="02010800040101010101" charset="-122"/>
                <a:cs typeface="Times New Roman" panose="02020603050405020304" pitchFamily="18" charset="0"/>
              </a:rPr>
              <a:t>be dressed in </a:t>
            </a:r>
            <a:r>
              <a:rPr lang="en-US" altLang="zh-CN" sz="2800" b="1">
                <a:solidFill>
                  <a:schemeClr val="accent1">
                    <a:lumMod val="50000"/>
                  </a:schemeClr>
                </a:solidFill>
                <a:latin typeface="Times New Roman" panose="02020603050405020304" pitchFamily="18" charset="0"/>
                <a:ea typeface="华文新魏" panose="02010800040101010101" charset="-122"/>
                <a:cs typeface="Times New Roman" panose="02020603050405020304" pitchFamily="18" charset="0"/>
              </a:rPr>
              <a:t>carnival costume</a:t>
            </a:r>
            <a:r>
              <a:rPr lang="en-US" altLang="zh-CN" sz="2800" b="1">
                <a:solidFill>
                  <a:srgbClr val="C00000"/>
                </a:solidFill>
                <a:latin typeface="Times New Roman" panose="02020603050405020304" pitchFamily="18" charset="0"/>
                <a:ea typeface="华文新魏" panose="02010800040101010101" charset="-122"/>
                <a:cs typeface="Times New Roman" panose="02020603050405020304" pitchFamily="18" charset="0"/>
              </a:rPr>
              <a:t>s</a:t>
            </a:r>
            <a:endParaRPr lang="en-US" altLang="zh-CN" sz="2800" b="1">
              <a:solidFill>
                <a:srgbClr val="C00000"/>
              </a:solidFill>
              <a:latin typeface="Times New Roman" panose="02020603050405020304" pitchFamily="18" charset="0"/>
              <a:ea typeface="华文新魏" panose="02010800040101010101" charset="-122"/>
              <a:cs typeface="Times New Roman" panose="02020603050405020304" pitchFamily="18" charset="0"/>
            </a:endParaRPr>
          </a:p>
        </p:txBody>
      </p:sp>
      <p:sp>
        <p:nvSpPr>
          <p:cNvPr id="4" name="文本框 3"/>
          <p:cNvSpPr txBox="1"/>
          <p:nvPr/>
        </p:nvSpPr>
        <p:spPr>
          <a:xfrm>
            <a:off x="8717280" y="1136650"/>
            <a:ext cx="3100070" cy="521970"/>
          </a:xfrm>
          <a:prstGeom prst="rect">
            <a:avLst/>
          </a:prstGeom>
          <a:noFill/>
        </p:spPr>
        <p:txBody>
          <a:bodyPr wrap="none" rtlCol="0">
            <a:spAutoFit/>
          </a:bodyPr>
          <a:lstStyle/>
          <a:p>
            <a:r>
              <a:rPr lang="en-US" altLang="zh-CN" sz="2800" b="1">
                <a:solidFill>
                  <a:srgbClr val="C00000"/>
                </a:solidFill>
                <a:latin typeface="Times New Roman" panose="02020603050405020304" pitchFamily="18" charset="0"/>
                <a:ea typeface="华文新魏" panose="02010800040101010101" charset="-122"/>
                <a:cs typeface="Times New Roman" panose="02020603050405020304" pitchFamily="18" charset="0"/>
              </a:rPr>
              <a:t>dress sb up as </a:t>
            </a:r>
            <a:r>
              <a:rPr lang="en-US" altLang="zh-CN" sz="2800" b="1">
                <a:solidFill>
                  <a:schemeClr val="accent1">
                    <a:lumMod val="50000"/>
                  </a:schemeClr>
                </a:solidFill>
                <a:latin typeface="Times New Roman" panose="02020603050405020304" pitchFamily="18" charset="0"/>
                <a:ea typeface="华文新魏" panose="02010800040101010101" charset="-122"/>
                <a:cs typeface="Times New Roman" panose="02020603050405020304" pitchFamily="18" charset="0"/>
              </a:rPr>
              <a:t>stars</a:t>
            </a:r>
            <a:endParaRPr lang="en-US" altLang="zh-CN" sz="2800" b="1">
              <a:solidFill>
                <a:schemeClr val="accent1">
                  <a:lumMod val="50000"/>
                </a:schemeClr>
              </a:solidFill>
              <a:latin typeface="Times New Roman" panose="02020603050405020304" pitchFamily="18" charset="0"/>
              <a:ea typeface="华文新魏" panose="02010800040101010101" charset="-122"/>
              <a:cs typeface="Times New Roman" panose="02020603050405020304" pitchFamily="18" charset="0"/>
            </a:endParaRPr>
          </a:p>
        </p:txBody>
      </p:sp>
      <p:sp>
        <p:nvSpPr>
          <p:cNvPr id="5" name="文本框 4"/>
          <p:cNvSpPr txBox="1"/>
          <p:nvPr/>
        </p:nvSpPr>
        <p:spPr>
          <a:xfrm>
            <a:off x="7076440" y="2708910"/>
            <a:ext cx="1251585" cy="521970"/>
          </a:xfrm>
          <a:prstGeom prst="rect">
            <a:avLst/>
          </a:prstGeom>
          <a:solidFill>
            <a:schemeClr val="accent2">
              <a:lumMod val="60000"/>
              <a:lumOff val="40000"/>
            </a:schemeClr>
          </a:solidFill>
        </p:spPr>
        <p:txBody>
          <a:bodyPr wrap="none" rtlCol="0">
            <a:spAutoFit/>
          </a:bodyPr>
          <a:lstStyle/>
          <a:p>
            <a:r>
              <a:rPr lang="zh-CN" altLang="en-US" sz="2800" b="1">
                <a:solidFill>
                  <a:schemeClr val="accent1">
                    <a:lumMod val="50000"/>
                  </a:schemeClr>
                </a:solidFill>
                <a:latin typeface="华文新魏" panose="02010800040101010101" charset="-122"/>
                <a:ea typeface="华文新魏" panose="02010800040101010101" charset="-122"/>
                <a:cs typeface="Comic Sans MS" panose="030F0702030302020204" pitchFamily="66" charset="0"/>
              </a:rPr>
              <a:t>游街：</a:t>
            </a:r>
            <a:endParaRPr lang="zh-CN" altLang="en-US" sz="2800" b="1">
              <a:solidFill>
                <a:schemeClr val="accent1">
                  <a:lumMod val="50000"/>
                </a:schemeClr>
              </a:solidFill>
              <a:latin typeface="华文新魏" panose="02010800040101010101" charset="-122"/>
              <a:ea typeface="华文新魏" panose="02010800040101010101" charset="-122"/>
              <a:cs typeface="Comic Sans MS" panose="030F0702030302020204" pitchFamily="66" charset="0"/>
            </a:endParaRPr>
          </a:p>
        </p:txBody>
      </p:sp>
      <p:sp>
        <p:nvSpPr>
          <p:cNvPr id="6" name="文本框 5"/>
          <p:cNvSpPr txBox="1"/>
          <p:nvPr/>
        </p:nvSpPr>
        <p:spPr>
          <a:xfrm>
            <a:off x="8259445" y="2787015"/>
            <a:ext cx="3714115" cy="521970"/>
          </a:xfrm>
          <a:prstGeom prst="rect">
            <a:avLst/>
          </a:prstGeom>
          <a:noFill/>
        </p:spPr>
        <p:txBody>
          <a:bodyPr wrap="none" rtlCol="0">
            <a:spAutoFit/>
          </a:bodyPr>
          <a:lstStyle/>
          <a:p>
            <a:r>
              <a:rPr lang="en-US" altLang="zh-CN" sz="2800" b="1">
                <a:solidFill>
                  <a:schemeClr val="accent1">
                    <a:lumMod val="50000"/>
                  </a:schemeClr>
                </a:solidFill>
                <a:latin typeface="Times New Roman" panose="02020603050405020304" pitchFamily="18" charset="0"/>
                <a:ea typeface="华文新魏" panose="02010800040101010101" charset="-122"/>
                <a:cs typeface="Times New Roman" panose="02020603050405020304" pitchFamily="18" charset="0"/>
              </a:rPr>
              <a:t>march</a:t>
            </a:r>
            <a:r>
              <a:rPr lang="en-US" altLang="zh-CN" sz="2800" b="1">
                <a:solidFill>
                  <a:srgbClr val="C00000"/>
                </a:solidFill>
                <a:latin typeface="Times New Roman" panose="02020603050405020304" pitchFamily="18" charset="0"/>
                <a:ea typeface="华文新魏" panose="02010800040101010101" charset="-122"/>
                <a:cs typeface="Times New Roman" panose="02020603050405020304" pitchFamily="18" charset="0"/>
              </a:rPr>
              <a:t> along </a:t>
            </a:r>
            <a:r>
              <a:rPr lang="en-US" altLang="zh-CN" sz="2800" b="1">
                <a:solidFill>
                  <a:schemeClr val="accent1">
                    <a:lumMod val="50000"/>
                  </a:schemeClr>
                </a:solidFill>
                <a:latin typeface="Times New Roman" panose="02020603050405020304" pitchFamily="18" charset="0"/>
                <a:ea typeface="华文新魏" panose="02010800040101010101" charset="-122"/>
                <a:cs typeface="Times New Roman" panose="02020603050405020304" pitchFamily="18" charset="0"/>
              </a:rPr>
              <a:t>the streets</a:t>
            </a:r>
            <a:endParaRPr lang="en-US" altLang="zh-CN" sz="2800" b="1">
              <a:solidFill>
                <a:schemeClr val="accent1">
                  <a:lumMod val="50000"/>
                </a:schemeClr>
              </a:solidFill>
              <a:latin typeface="Times New Roman" panose="02020603050405020304" pitchFamily="18" charset="0"/>
              <a:ea typeface="华文新魏" panose="02010800040101010101" charset="-122"/>
              <a:cs typeface="Times New Roman" panose="02020603050405020304" pitchFamily="18" charset="0"/>
            </a:endParaRPr>
          </a:p>
        </p:txBody>
      </p:sp>
      <p:sp>
        <p:nvSpPr>
          <p:cNvPr id="7" name="文本框 6"/>
          <p:cNvSpPr txBox="1"/>
          <p:nvPr/>
        </p:nvSpPr>
        <p:spPr>
          <a:xfrm>
            <a:off x="5638800" y="3168015"/>
            <a:ext cx="2522855" cy="521970"/>
          </a:xfrm>
          <a:prstGeom prst="rect">
            <a:avLst/>
          </a:prstGeom>
          <a:noFill/>
        </p:spPr>
        <p:txBody>
          <a:bodyPr wrap="none" rtlCol="0">
            <a:spAutoFit/>
          </a:bodyPr>
          <a:lstStyle/>
          <a:p>
            <a:r>
              <a:rPr lang="en-US" altLang="zh-CN" sz="2800" b="1">
                <a:solidFill>
                  <a:srgbClr val="C00000"/>
                </a:solidFill>
                <a:latin typeface="Times New Roman" panose="02020603050405020304" pitchFamily="18" charset="0"/>
                <a:ea typeface="华文新魏" panose="02010800040101010101" charset="-122"/>
                <a:cs typeface="Times New Roman" panose="02020603050405020304" pitchFamily="18" charset="0"/>
              </a:rPr>
              <a:t>congratulate</a:t>
            </a:r>
            <a:r>
              <a:rPr lang="zh-CN" altLang="en-US" sz="2800" b="1" baseline="-25000">
                <a:solidFill>
                  <a:srgbClr val="C00000"/>
                </a:solidFill>
                <a:latin typeface="Times New Roman" panose="02020603050405020304" pitchFamily="18" charset="0"/>
                <a:ea typeface="华文新魏" panose="02010800040101010101" charset="-122"/>
                <a:cs typeface="Times New Roman" panose="02020603050405020304" pitchFamily="18" charset="0"/>
              </a:rPr>
              <a:t>（</a:t>
            </a:r>
            <a:r>
              <a:rPr lang="en-US" altLang="zh-CN" sz="2800" b="1" baseline="-25000">
                <a:solidFill>
                  <a:srgbClr val="C00000"/>
                </a:solidFill>
                <a:latin typeface="Times New Roman" panose="02020603050405020304" pitchFamily="18" charset="0"/>
                <a:ea typeface="华文新魏" panose="02010800040101010101" charset="-122"/>
                <a:cs typeface="Times New Roman" panose="02020603050405020304" pitchFamily="18" charset="0"/>
              </a:rPr>
              <a:t>v)</a:t>
            </a:r>
            <a:endParaRPr lang="en-US" altLang="zh-CN" sz="2800" b="1" baseline="-25000">
              <a:solidFill>
                <a:srgbClr val="C00000"/>
              </a:solidFill>
              <a:latin typeface="Times New Roman" panose="02020603050405020304" pitchFamily="18" charset="0"/>
              <a:ea typeface="华文新魏" panose="02010800040101010101" charset="-122"/>
              <a:cs typeface="Times New Roman" panose="02020603050405020304" pitchFamily="18" charset="0"/>
            </a:endParaRPr>
          </a:p>
        </p:txBody>
      </p:sp>
      <p:sp>
        <p:nvSpPr>
          <p:cNvPr id="8" name="文本框 7"/>
          <p:cNvSpPr txBox="1"/>
          <p:nvPr/>
        </p:nvSpPr>
        <p:spPr>
          <a:xfrm>
            <a:off x="8394700" y="3308985"/>
            <a:ext cx="3745230" cy="1383665"/>
          </a:xfrm>
          <a:prstGeom prst="rect">
            <a:avLst/>
          </a:prstGeom>
          <a:solidFill>
            <a:schemeClr val="accent2">
              <a:lumMod val="60000"/>
              <a:lumOff val="40000"/>
            </a:schemeClr>
          </a:solidFill>
        </p:spPr>
        <p:txBody>
          <a:bodyPr wrap="none" rtlCol="0">
            <a:spAutoFit/>
          </a:bodyPr>
          <a:lstStyle/>
          <a:p>
            <a:r>
              <a:rPr lang="zh-CN" altLang="en-US" sz="2800" b="1">
                <a:solidFill>
                  <a:srgbClr val="C00000"/>
                </a:solidFill>
                <a:latin typeface="Times New Roman" panose="02020603050405020304" pitchFamily="18" charset="0"/>
                <a:ea typeface="华文新魏" panose="02010800040101010101" charset="-122"/>
                <a:cs typeface="Times New Roman" panose="02020603050405020304" pitchFamily="18" charset="0"/>
              </a:rPr>
              <a:t>收到来自</a:t>
            </a:r>
            <a:r>
              <a:rPr lang="zh-CN" altLang="en-US" sz="2800" b="1">
                <a:solidFill>
                  <a:schemeClr val="accent1">
                    <a:lumMod val="50000"/>
                  </a:schemeClr>
                </a:solidFill>
                <a:latin typeface="Times New Roman" panose="02020603050405020304" pitchFamily="18" charset="0"/>
                <a:ea typeface="华文新魏" panose="02010800040101010101" charset="-122"/>
                <a:cs typeface="Times New Roman" panose="02020603050405020304" pitchFamily="18" charset="0"/>
              </a:rPr>
              <a:t>某人的祝贺：</a:t>
            </a:r>
            <a:endParaRPr lang="zh-CN" altLang="en-US" sz="2800" b="1">
              <a:solidFill>
                <a:schemeClr val="accent1">
                  <a:lumMod val="50000"/>
                </a:schemeClr>
              </a:solidFill>
              <a:latin typeface="Times New Roman" panose="02020603050405020304" pitchFamily="18" charset="0"/>
              <a:ea typeface="华文新魏" panose="02010800040101010101" charset="-122"/>
              <a:cs typeface="Times New Roman" panose="02020603050405020304" pitchFamily="18" charset="0"/>
            </a:endParaRPr>
          </a:p>
          <a:p>
            <a:r>
              <a:rPr lang="zh-CN" altLang="en-US" sz="2800" b="1">
                <a:solidFill>
                  <a:srgbClr val="C00000"/>
                </a:solidFill>
                <a:latin typeface="Times New Roman" panose="02020603050405020304" pitchFamily="18" charset="0"/>
                <a:ea typeface="华文新魏" panose="02010800040101010101" charset="-122"/>
                <a:cs typeface="Times New Roman" panose="02020603050405020304" pitchFamily="18" charset="0"/>
              </a:rPr>
              <a:t>向</a:t>
            </a:r>
            <a:r>
              <a:rPr lang="zh-CN" altLang="en-US" sz="2800" b="1">
                <a:solidFill>
                  <a:schemeClr val="accent1">
                    <a:lumMod val="50000"/>
                  </a:schemeClr>
                </a:solidFill>
                <a:latin typeface="Times New Roman" panose="02020603050405020304" pitchFamily="18" charset="0"/>
                <a:ea typeface="华文新魏" panose="02010800040101010101" charset="-122"/>
                <a:cs typeface="Times New Roman" panose="02020603050405020304" pitchFamily="18" charset="0"/>
              </a:rPr>
              <a:t>某人</a:t>
            </a:r>
            <a:r>
              <a:rPr lang="zh-CN" altLang="en-US" sz="2800" b="1">
                <a:solidFill>
                  <a:srgbClr val="C00000"/>
                </a:solidFill>
                <a:latin typeface="Times New Roman" panose="02020603050405020304" pitchFamily="18" charset="0"/>
                <a:ea typeface="华文新魏" panose="02010800040101010101" charset="-122"/>
                <a:cs typeface="Times New Roman" panose="02020603050405020304" pitchFamily="18" charset="0"/>
              </a:rPr>
              <a:t>表示</a:t>
            </a:r>
            <a:r>
              <a:rPr lang="zh-CN" altLang="en-US" sz="2800" b="1">
                <a:solidFill>
                  <a:schemeClr val="accent1">
                    <a:lumMod val="50000"/>
                  </a:schemeClr>
                </a:solidFill>
                <a:latin typeface="Times New Roman" panose="02020603050405020304" pitchFamily="18" charset="0"/>
                <a:ea typeface="华文新魏" panose="02010800040101010101" charset="-122"/>
                <a:cs typeface="Times New Roman" panose="02020603050405020304" pitchFamily="18" charset="0"/>
              </a:rPr>
              <a:t>祝贺：</a:t>
            </a:r>
            <a:endParaRPr lang="zh-CN" altLang="en-US" sz="2800" b="1">
              <a:solidFill>
                <a:schemeClr val="accent1">
                  <a:lumMod val="50000"/>
                </a:schemeClr>
              </a:solidFill>
              <a:latin typeface="Times New Roman" panose="02020603050405020304" pitchFamily="18" charset="0"/>
              <a:ea typeface="华文新魏" panose="02010800040101010101" charset="-122"/>
              <a:cs typeface="Times New Roman" panose="02020603050405020304" pitchFamily="18" charset="0"/>
            </a:endParaRPr>
          </a:p>
          <a:p>
            <a:r>
              <a:rPr lang="zh-CN" altLang="en-US" sz="2800" b="1">
                <a:solidFill>
                  <a:srgbClr val="C00000"/>
                </a:solidFill>
                <a:latin typeface="Times New Roman" panose="02020603050405020304" pitchFamily="18" charset="0"/>
                <a:ea typeface="华文新魏" panose="02010800040101010101" charset="-122"/>
                <a:cs typeface="Times New Roman" panose="02020603050405020304" pitchFamily="18" charset="0"/>
              </a:rPr>
              <a:t>因某事</a:t>
            </a:r>
            <a:r>
              <a:rPr lang="zh-CN" altLang="en-US" sz="2800" b="1">
                <a:solidFill>
                  <a:schemeClr val="accent1">
                    <a:lumMod val="50000"/>
                  </a:schemeClr>
                </a:solidFill>
                <a:latin typeface="Times New Roman" panose="02020603050405020304" pitchFamily="18" charset="0"/>
                <a:ea typeface="华文新魏" panose="02010800040101010101" charset="-122"/>
                <a:cs typeface="Times New Roman" panose="02020603050405020304" pitchFamily="18" charset="0"/>
              </a:rPr>
              <a:t>祝贺某人：</a:t>
            </a:r>
            <a:endParaRPr lang="zh-CN" altLang="en-US" sz="2800" b="1">
              <a:solidFill>
                <a:schemeClr val="accent1">
                  <a:lumMod val="50000"/>
                </a:schemeClr>
              </a:solidFill>
              <a:latin typeface="Times New Roman" panose="02020603050405020304" pitchFamily="18" charset="0"/>
              <a:ea typeface="华文新魏" panose="02010800040101010101" charset="-122"/>
              <a:cs typeface="Times New Roman" panose="02020603050405020304" pitchFamily="18" charset="0"/>
            </a:endParaRPr>
          </a:p>
        </p:txBody>
      </p:sp>
      <p:sp>
        <p:nvSpPr>
          <p:cNvPr id="9" name="文本框 8"/>
          <p:cNvSpPr txBox="1"/>
          <p:nvPr/>
        </p:nvSpPr>
        <p:spPr>
          <a:xfrm>
            <a:off x="6198235" y="3631565"/>
            <a:ext cx="2129790" cy="521970"/>
          </a:xfrm>
          <a:prstGeom prst="rect">
            <a:avLst/>
          </a:prstGeom>
          <a:noFill/>
        </p:spPr>
        <p:txBody>
          <a:bodyPr wrap="none" rtlCol="0">
            <a:spAutoFit/>
          </a:bodyPr>
          <a:lstStyle/>
          <a:p>
            <a:r>
              <a:rPr lang="en-US" altLang="zh-CN" sz="2800" b="1">
                <a:solidFill>
                  <a:srgbClr val="C00000"/>
                </a:solidFill>
                <a:latin typeface="Times New Roman" panose="02020603050405020304" pitchFamily="18" charset="0"/>
                <a:ea typeface="华文新魏" panose="02010800040101010101" charset="-122"/>
                <a:cs typeface="Times New Roman" panose="02020603050405020304" pitchFamily="18" charset="0"/>
              </a:rPr>
              <a:t>guess riddles</a:t>
            </a:r>
            <a:endParaRPr lang="en-US" altLang="zh-CN" sz="2800" b="1">
              <a:solidFill>
                <a:srgbClr val="C00000"/>
              </a:solidFill>
              <a:latin typeface="Times New Roman" panose="02020603050405020304" pitchFamily="18" charset="0"/>
              <a:ea typeface="华文新魏" panose="02010800040101010101" charset="-122"/>
              <a:cs typeface="Times New Roman" panose="02020603050405020304" pitchFamily="18" charset="0"/>
            </a:endParaRPr>
          </a:p>
        </p:txBody>
      </p:sp>
      <p:sp>
        <p:nvSpPr>
          <p:cNvPr id="10" name="文本框 9"/>
          <p:cNvSpPr txBox="1"/>
          <p:nvPr/>
        </p:nvSpPr>
        <p:spPr>
          <a:xfrm>
            <a:off x="5463540" y="4072255"/>
            <a:ext cx="2931160" cy="521970"/>
          </a:xfrm>
          <a:prstGeom prst="rect">
            <a:avLst/>
          </a:prstGeom>
          <a:noFill/>
        </p:spPr>
        <p:txBody>
          <a:bodyPr wrap="none" rtlCol="0">
            <a:spAutoFit/>
          </a:bodyPr>
          <a:lstStyle/>
          <a:p>
            <a:r>
              <a:rPr lang="en-US" altLang="zh-CN" sz="2800" b="1">
                <a:solidFill>
                  <a:srgbClr val="C00000"/>
                </a:solidFill>
                <a:latin typeface="Times New Roman" panose="02020603050405020304" pitchFamily="18" charset="0"/>
                <a:ea typeface="华文新魏" panose="02010800040101010101" charset="-122"/>
                <a:cs typeface="Times New Roman" panose="02020603050405020304" pitchFamily="18" charset="0"/>
              </a:rPr>
              <a:t>attend </a:t>
            </a:r>
            <a:r>
              <a:rPr lang="en-US" altLang="zh-CN" sz="2800" b="1">
                <a:solidFill>
                  <a:schemeClr val="accent1">
                    <a:lumMod val="50000"/>
                  </a:schemeClr>
                </a:solidFill>
                <a:latin typeface="Times New Roman" panose="02020603050405020304" pitchFamily="18" charset="0"/>
                <a:ea typeface="华文新魏" panose="02010800040101010101" charset="-122"/>
                <a:cs typeface="Times New Roman" panose="02020603050405020304" pitchFamily="18" charset="0"/>
              </a:rPr>
              <a:t>ceremon</a:t>
            </a:r>
            <a:r>
              <a:rPr lang="en-US" altLang="zh-CN" sz="2800" b="1">
                <a:solidFill>
                  <a:srgbClr val="C00000"/>
                </a:solidFill>
                <a:latin typeface="Times New Roman" panose="02020603050405020304" pitchFamily="18" charset="0"/>
                <a:ea typeface="华文新魏" panose="02010800040101010101" charset="-122"/>
                <a:cs typeface="Times New Roman" panose="02020603050405020304" pitchFamily="18" charset="0"/>
              </a:rPr>
              <a:t>ies</a:t>
            </a:r>
            <a:endParaRPr lang="en-US" altLang="zh-CN" sz="2800" b="1">
              <a:solidFill>
                <a:srgbClr val="C00000"/>
              </a:solidFill>
              <a:latin typeface="Times New Roman" panose="02020603050405020304" pitchFamily="18" charset="0"/>
              <a:ea typeface="华文新魏" panose="02010800040101010101" charset="-122"/>
              <a:cs typeface="Times New Roman" panose="02020603050405020304"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wipe(left)">
                                      <p:cBhvr>
                                        <p:cTn id="7" dur="500" fill="hold"/>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wipe(left)">
                                      <p:cBhvr>
                                        <p:cTn id="12" dur="500" fill="hold"/>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8131">
                                            <p:txEl>
                                              <p:charRg st="20" end="42"/>
                                            </p:txEl>
                                          </p:spTgt>
                                        </p:tgtEl>
                                        <p:attrNameLst>
                                          <p:attrName>style.visibility</p:attrName>
                                        </p:attrNameLst>
                                      </p:cBhvr>
                                      <p:to>
                                        <p:strVal val="visible"/>
                                      </p:to>
                                    </p:set>
                                    <p:animEffect transition="in" filter="wipe(left)">
                                      <p:cBhvr>
                                        <p:cTn id="17" dur="500" fill="hold"/>
                                        <p:tgtEl>
                                          <p:spTgt spid="48131">
                                            <p:txEl>
                                              <p:charRg st="20" end="4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8131">
                                            <p:txEl>
                                              <p:charRg st="42" end="50"/>
                                            </p:txEl>
                                          </p:spTgt>
                                        </p:tgtEl>
                                        <p:attrNameLst>
                                          <p:attrName>style.visibility</p:attrName>
                                        </p:attrNameLst>
                                      </p:cBhvr>
                                      <p:to>
                                        <p:strVal val="visible"/>
                                      </p:to>
                                    </p:set>
                                    <p:animEffect transition="in" filter="wipe(left)">
                                      <p:cBhvr>
                                        <p:cTn id="22" dur="500" fill="hold"/>
                                        <p:tgtEl>
                                          <p:spTgt spid="48131">
                                            <p:txEl>
                                              <p:charRg st="42" end="5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randombar(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randombar(horizont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randombar(horizont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8131">
                                            <p:txEl>
                                              <p:charRg st="50" end="69"/>
                                            </p:txEl>
                                          </p:spTgt>
                                        </p:tgtEl>
                                        <p:attrNameLst>
                                          <p:attrName>style.visibility</p:attrName>
                                        </p:attrNameLst>
                                      </p:cBhvr>
                                      <p:to>
                                        <p:strVal val="visible"/>
                                      </p:to>
                                    </p:set>
                                    <p:animEffect transition="in" filter="wipe(left)">
                                      <p:cBhvr>
                                        <p:cTn id="47" dur="500" fill="hold"/>
                                        <p:tgtEl>
                                          <p:spTgt spid="48131">
                                            <p:txEl>
                                              <p:charRg st="50" end="6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randombar(horizontal)">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randombar(horizontal)">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8131">
                                            <p:txEl>
                                              <p:charRg st="69" end="78"/>
                                            </p:txEl>
                                          </p:spTgt>
                                        </p:tgtEl>
                                        <p:attrNameLst>
                                          <p:attrName>style.visibility</p:attrName>
                                        </p:attrNameLst>
                                      </p:cBhvr>
                                      <p:to>
                                        <p:strVal val="visible"/>
                                      </p:to>
                                    </p:set>
                                    <p:animEffect transition="in" filter="wipe(left)">
                                      <p:cBhvr>
                                        <p:cTn id="62" dur="500" fill="hold"/>
                                        <p:tgtEl>
                                          <p:spTgt spid="48131">
                                            <p:txEl>
                                              <p:charRg st="69" end="7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randombar(horizontal)">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randombar(horizontal)">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8131">
                                            <p:txEl>
                                              <p:charRg st="104" end="115"/>
                                            </p:txEl>
                                          </p:spTgt>
                                        </p:tgtEl>
                                        <p:attrNameLst>
                                          <p:attrName>style.visibility</p:attrName>
                                        </p:attrNameLst>
                                      </p:cBhvr>
                                      <p:to>
                                        <p:strVal val="visible"/>
                                      </p:to>
                                    </p:set>
                                    <p:animEffect transition="in" filter="wipe(left)">
                                      <p:cBhvr>
                                        <p:cTn id="77" dur="500" fill="hold"/>
                                        <p:tgtEl>
                                          <p:spTgt spid="48131">
                                            <p:txEl>
                                              <p:charRg st="104" end="1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randombar(horizontal)">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48131">
                                            <p:txEl>
                                              <p:charRg st="115" end="124"/>
                                            </p:txEl>
                                          </p:spTgt>
                                        </p:tgtEl>
                                        <p:attrNameLst>
                                          <p:attrName>style.visibility</p:attrName>
                                        </p:attrNameLst>
                                      </p:cBhvr>
                                      <p:to>
                                        <p:strVal val="visible"/>
                                      </p:to>
                                    </p:set>
                                    <p:animEffect transition="in" filter="wipe(left)">
                                      <p:cBhvr>
                                        <p:cTn id="87" dur="500" fill="hold"/>
                                        <p:tgtEl>
                                          <p:spTgt spid="48131">
                                            <p:txEl>
                                              <p:charRg st="115" end="12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randombar(horizontal)">
                                      <p:cBhvr>
                                        <p:cTn id="92" dur="500"/>
                                        <p:tgtEl>
                                          <p:spTgt spid="1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48131">
                                            <p:txEl>
                                              <p:charRg st="124" end="127"/>
                                            </p:txEl>
                                          </p:spTgt>
                                        </p:tgtEl>
                                        <p:attrNameLst>
                                          <p:attrName>style.visibility</p:attrName>
                                        </p:attrNameLst>
                                      </p:cBhvr>
                                      <p:to>
                                        <p:strVal val="visible"/>
                                      </p:to>
                                    </p:set>
                                    <p:animEffect transition="in" filter="wipe(left)">
                                      <p:cBhvr>
                                        <p:cTn id="97" dur="500" fill="hold"/>
                                        <p:tgtEl>
                                          <p:spTgt spid="48131">
                                            <p:txEl>
                                              <p:charRg st="124" end="12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48131">
                                            <p:txEl>
                                              <p:charRg st="127" end="127"/>
                                            </p:txEl>
                                          </p:spTgt>
                                        </p:tgtEl>
                                        <p:attrNameLst>
                                          <p:attrName>style.visibility</p:attrName>
                                        </p:attrNameLst>
                                      </p:cBhvr>
                                      <p:to>
                                        <p:strVal val="visible"/>
                                      </p:to>
                                    </p:set>
                                    <p:animEffect transition="in" filter="wipe(left)">
                                      <p:cBhvr>
                                        <p:cTn id="102" dur="500" fill="hold"/>
                                        <p:tgtEl>
                                          <p:spTgt spid="48131">
                                            <p:txEl>
                                              <p:charRg st="127" end="127"/>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48131">
                                            <p:txEl>
                                              <p:charRg st="127" end="127"/>
                                            </p:txEl>
                                          </p:spTgt>
                                        </p:tgtEl>
                                        <p:attrNameLst>
                                          <p:attrName>style.visibility</p:attrName>
                                        </p:attrNameLst>
                                      </p:cBhvr>
                                      <p:to>
                                        <p:strVal val="visible"/>
                                      </p:to>
                                    </p:set>
                                    <p:animEffect transition="in" filter="wipe(left)">
                                      <p:cBhvr>
                                        <p:cTn id="107" dur="500" fill="hold"/>
                                        <p:tgtEl>
                                          <p:spTgt spid="48131">
                                            <p:txEl>
                                              <p:charRg st="127" end="1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7" grpId="1"/>
      <p:bldP spid="2" grpId="0"/>
      <p:bldP spid="2" grpId="1"/>
      <p:bldP spid="3" grpId="0"/>
      <p:bldP spid="3" grpId="1"/>
      <p:bldP spid="4" grpId="0"/>
      <p:bldP spid="4" grpId="1"/>
      <p:bldP spid="5" grpId="0" bldLvl="0" animBg="1"/>
      <p:bldP spid="5" grpId="1"/>
      <p:bldP spid="6" grpId="0"/>
      <p:bldP spid="6" grpId="1"/>
      <p:bldP spid="7" grpId="0"/>
      <p:bldP spid="7" grpId="1"/>
      <p:bldP spid="8" grpId="0" bldLvl="0" animBg="1"/>
      <p:bldP spid="8" grpId="1"/>
      <p:bldP spid="9" grpId="0"/>
      <p:bldP spid="9" grpId="1"/>
      <p:bldP spid="10" grpId="0"/>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xinsrc_3220102120834532323742"/>
          <p:cNvPicPr>
            <a:picLocks noChangeAspect="1"/>
          </p:cNvPicPr>
          <p:nvPr>
            <p:custDataLst>
              <p:tags r:id="rId1"/>
            </p:custDataLst>
          </p:nvPr>
        </p:nvPicPr>
        <p:blipFill>
          <a:blip r:embed="rId2"/>
          <a:stretch>
            <a:fillRect/>
          </a:stretch>
        </p:blipFill>
        <p:spPr>
          <a:xfrm>
            <a:off x="1894840" y="405130"/>
            <a:ext cx="677545" cy="1476375"/>
          </a:xfrm>
          <a:prstGeom prst="rect">
            <a:avLst/>
          </a:prstGeom>
          <a:noFill/>
          <a:ln w="9525">
            <a:noFill/>
          </a:ln>
        </p:spPr>
      </p:pic>
      <p:pic>
        <p:nvPicPr>
          <p:cNvPr id="49155" name="Picture 5" descr="xinsrc_3220102120834532323742"/>
          <p:cNvPicPr>
            <a:picLocks noChangeAspect="1"/>
          </p:cNvPicPr>
          <p:nvPr>
            <p:custDataLst>
              <p:tags r:id="rId3"/>
            </p:custDataLst>
          </p:nvPr>
        </p:nvPicPr>
        <p:blipFill>
          <a:blip r:embed="rId2"/>
          <a:stretch>
            <a:fillRect/>
          </a:stretch>
        </p:blipFill>
        <p:spPr>
          <a:xfrm>
            <a:off x="4062730" y="403225"/>
            <a:ext cx="614045" cy="1475740"/>
          </a:xfrm>
          <a:prstGeom prst="rect">
            <a:avLst/>
          </a:prstGeom>
          <a:noFill/>
          <a:ln w="9525">
            <a:noFill/>
          </a:ln>
        </p:spPr>
      </p:pic>
      <p:sp>
        <p:nvSpPr>
          <p:cNvPr id="49156" name="Rectangle 39"/>
          <p:cNvSpPr/>
          <p:nvPr>
            <p:custDataLst>
              <p:tags r:id="rId4"/>
            </p:custDataLst>
          </p:nvPr>
        </p:nvSpPr>
        <p:spPr>
          <a:xfrm>
            <a:off x="2248535" y="340995"/>
            <a:ext cx="1943735" cy="706755"/>
          </a:xfrm>
          <a:prstGeom prst="rect">
            <a:avLst/>
          </a:prstGeom>
          <a:noFill/>
          <a:ln w="9525">
            <a:noFill/>
          </a:ln>
        </p:spPr>
        <p:txBody>
          <a:bodyPr wrap="square" anchor="t" anchorCtr="0">
            <a:spAutoFit/>
          </a:bodyPr>
          <a:lstStyle/>
          <a:p>
            <a:r>
              <a:rPr lang="en-US" altLang="zh-CN" sz="4000" b="1"/>
              <a:t>Unit 1</a:t>
            </a:r>
            <a:endParaRPr lang="en-US" altLang="zh-CN" sz="4000" b="1"/>
          </a:p>
        </p:txBody>
      </p:sp>
      <p:pic>
        <p:nvPicPr>
          <p:cNvPr id="49157" name="Picture 52" descr="QQ截图20141117104323"/>
          <p:cNvPicPr>
            <a:picLocks noChangeAspect="1"/>
          </p:cNvPicPr>
          <p:nvPr>
            <p:custDataLst>
              <p:tags r:id="rId5"/>
            </p:custDataLst>
          </p:nvPr>
        </p:nvPicPr>
        <p:blipFill>
          <a:blip r:embed="rId6"/>
          <a:stretch>
            <a:fillRect/>
          </a:stretch>
        </p:blipFill>
        <p:spPr>
          <a:xfrm>
            <a:off x="3195320" y="4216400"/>
            <a:ext cx="3444875" cy="2693670"/>
          </a:xfrm>
          <a:prstGeom prst="rect">
            <a:avLst/>
          </a:prstGeom>
          <a:noFill/>
          <a:ln w="9525">
            <a:noFill/>
          </a:ln>
        </p:spPr>
      </p:pic>
      <p:pic>
        <p:nvPicPr>
          <p:cNvPr id="49158" name="Picture 53" descr="0660040052"/>
          <p:cNvPicPr>
            <a:picLocks noChangeAspect="1"/>
          </p:cNvPicPr>
          <p:nvPr>
            <p:custDataLst>
              <p:tags r:id="rId7"/>
            </p:custDataLst>
          </p:nvPr>
        </p:nvPicPr>
        <p:blipFill>
          <a:blip r:embed="rId8"/>
          <a:stretch>
            <a:fillRect/>
          </a:stretch>
        </p:blipFill>
        <p:spPr>
          <a:xfrm>
            <a:off x="4706620" y="22860"/>
            <a:ext cx="2921635" cy="2398395"/>
          </a:xfrm>
          <a:prstGeom prst="rect">
            <a:avLst/>
          </a:prstGeom>
          <a:noFill/>
          <a:ln w="9525">
            <a:noFill/>
          </a:ln>
        </p:spPr>
      </p:pic>
      <p:pic>
        <p:nvPicPr>
          <p:cNvPr id="49159" name="Picture 56" descr="QQ截图20141117105008"/>
          <p:cNvPicPr>
            <a:picLocks noChangeAspect="1"/>
          </p:cNvPicPr>
          <p:nvPr>
            <p:custDataLst>
              <p:tags r:id="rId9"/>
            </p:custDataLst>
          </p:nvPr>
        </p:nvPicPr>
        <p:blipFill>
          <a:blip r:embed="rId10"/>
          <a:stretch>
            <a:fillRect/>
          </a:stretch>
        </p:blipFill>
        <p:spPr>
          <a:xfrm>
            <a:off x="2637790" y="2565400"/>
            <a:ext cx="1508760" cy="813435"/>
          </a:xfrm>
          <a:prstGeom prst="rect">
            <a:avLst/>
          </a:prstGeom>
          <a:noFill/>
          <a:ln w="9525">
            <a:noFill/>
          </a:ln>
        </p:spPr>
      </p:pic>
      <p:pic>
        <p:nvPicPr>
          <p:cNvPr id="49160" name="Picture 55" descr="2007124172640258_2"/>
          <p:cNvPicPr>
            <a:picLocks noChangeAspect="1"/>
          </p:cNvPicPr>
          <p:nvPr>
            <p:custDataLst>
              <p:tags r:id="rId11"/>
            </p:custDataLst>
          </p:nvPr>
        </p:nvPicPr>
        <p:blipFill>
          <a:blip r:embed="rId12"/>
          <a:stretch>
            <a:fillRect/>
          </a:stretch>
        </p:blipFill>
        <p:spPr>
          <a:xfrm>
            <a:off x="7628255" y="107950"/>
            <a:ext cx="3074035" cy="2633980"/>
          </a:xfrm>
          <a:prstGeom prst="rect">
            <a:avLst/>
          </a:prstGeom>
          <a:noFill/>
          <a:ln w="9525">
            <a:noFill/>
          </a:ln>
        </p:spPr>
      </p:pic>
      <p:sp>
        <p:nvSpPr>
          <p:cNvPr id="49161" name="Rectangle 38"/>
          <p:cNvSpPr/>
          <p:nvPr>
            <p:custDataLst>
              <p:tags r:id="rId13"/>
            </p:custDataLst>
          </p:nvPr>
        </p:nvSpPr>
        <p:spPr>
          <a:xfrm>
            <a:off x="476885" y="2421255"/>
            <a:ext cx="10935970" cy="1753235"/>
          </a:xfrm>
          <a:prstGeom prst="rect">
            <a:avLst/>
          </a:prstGeom>
          <a:noFill/>
          <a:ln w="31750" cap="flat" cmpd="sng">
            <a:solidFill>
              <a:schemeClr val="tx1"/>
            </a:solidFill>
            <a:prstDash val="solid"/>
            <a:miter/>
            <a:headEnd type="none" w="med" len="med"/>
            <a:tailEnd type="none" w="med" len="med"/>
          </a:ln>
        </p:spPr>
        <p:txBody>
          <a:bodyPr wrap="square" anchor="t" anchorCtr="0">
            <a:spAutoFit/>
          </a:bodyPr>
          <a:lstStyle/>
          <a:p>
            <a:pPr algn="ctr"/>
            <a:r>
              <a:rPr lang="en-US" altLang="zh-CN" sz="5400" b="1">
                <a:solidFill>
                  <a:srgbClr val="B80023"/>
                </a:solidFill>
              </a:rPr>
              <a:t>FESTIVALS</a:t>
            </a:r>
            <a:endParaRPr lang="en-US" altLang="zh-CN" sz="5400" b="1">
              <a:solidFill>
                <a:srgbClr val="B80023"/>
              </a:solidFill>
            </a:endParaRPr>
          </a:p>
          <a:p>
            <a:pPr algn="ctr"/>
            <a:r>
              <a:rPr lang="en-US" altLang="zh-CN" sz="5400" b="1">
                <a:solidFill>
                  <a:srgbClr val="B80023"/>
                </a:solidFill>
              </a:rPr>
              <a:t>AND CELEBRATIONS</a:t>
            </a:r>
            <a:endParaRPr lang="en-US" altLang="zh-CN" sz="5400" b="1">
              <a:solidFill>
                <a:srgbClr val="B80023"/>
              </a:solidFill>
            </a:endParaRPr>
          </a:p>
        </p:txBody>
      </p:sp>
      <p:pic>
        <p:nvPicPr>
          <p:cNvPr id="49162" name="Picture 12" descr="361"/>
          <p:cNvPicPr>
            <a:picLocks noChangeAspect="1"/>
          </p:cNvPicPr>
          <p:nvPr>
            <p:custDataLst>
              <p:tags r:id="rId14"/>
            </p:custDataLst>
          </p:nvPr>
        </p:nvPicPr>
        <p:blipFill>
          <a:blip r:embed="rId15"/>
          <a:stretch>
            <a:fillRect/>
          </a:stretch>
        </p:blipFill>
        <p:spPr>
          <a:xfrm rot="21420000">
            <a:off x="266065" y="4326255"/>
            <a:ext cx="2687955" cy="2299335"/>
          </a:xfrm>
          <a:prstGeom prst="rect">
            <a:avLst/>
          </a:prstGeom>
          <a:noFill/>
          <a:ln w="9525">
            <a:noFill/>
          </a:ln>
        </p:spPr>
      </p:pic>
      <p:grpSp>
        <p:nvGrpSpPr>
          <p:cNvPr id="49163" name="组合 7"/>
          <p:cNvGrpSpPr/>
          <p:nvPr/>
        </p:nvGrpSpPr>
        <p:grpSpPr>
          <a:xfrm>
            <a:off x="6544945" y="4362450"/>
            <a:ext cx="5926455" cy="2547620"/>
            <a:chOff x="700" y="4115"/>
            <a:chExt cx="4324" cy="3958"/>
          </a:xfrm>
        </p:grpSpPr>
        <p:sp>
          <p:nvSpPr>
            <p:cNvPr id="49164" name="横卷形 9"/>
            <p:cNvSpPr/>
            <p:nvPr>
              <p:custDataLst>
                <p:tags r:id="rId16"/>
              </p:custDataLst>
            </p:nvPr>
          </p:nvSpPr>
          <p:spPr>
            <a:xfrm>
              <a:off x="700" y="4115"/>
              <a:ext cx="4120" cy="3958"/>
            </a:xfrm>
            <a:prstGeom prst="horizontalScroll">
              <a:avLst>
                <a:gd name="adj" fmla="val 12500"/>
              </a:avLst>
            </a:prstGeom>
            <a:noFill/>
            <a:ln w="28575" cap="flat" cmpd="sng">
              <a:solidFill>
                <a:srgbClr val="A6C053"/>
              </a:solidFill>
              <a:prstDash val="sysDot"/>
              <a:headEnd type="none" w="med" len="med"/>
              <a:tailEnd type="none" w="med" len="med"/>
            </a:ln>
          </p:spPr>
          <p:txBody>
            <a:bodyPr anchor="ctr" anchorCtr="0"/>
            <a:lstStyle/>
            <a:p>
              <a:pPr algn="ctr"/>
              <a:endParaRPr lang="zh-CN" altLang="en-US"/>
            </a:p>
          </p:txBody>
        </p:sp>
        <p:sp>
          <p:nvSpPr>
            <p:cNvPr id="49165" name="文本框 1"/>
            <p:cNvSpPr/>
            <p:nvPr>
              <p:custDataLst>
                <p:tags r:id="rId17"/>
              </p:custDataLst>
            </p:nvPr>
          </p:nvSpPr>
          <p:spPr>
            <a:xfrm>
              <a:off x="903" y="4506"/>
              <a:ext cx="4121" cy="2664"/>
            </a:xfrm>
            <a:prstGeom prst="rect">
              <a:avLst/>
            </a:prstGeom>
            <a:noFill/>
            <a:ln w="9525">
              <a:noFill/>
            </a:ln>
          </p:spPr>
          <p:txBody>
            <a:bodyPr>
              <a:spAutoFit/>
            </a:bodyPr>
            <a:lstStyle/>
            <a:p>
              <a:pPr algn="ctr" defTabSz="914400">
                <a:lnSpc>
                  <a:spcPct val="80000"/>
                </a:lnSpc>
                <a:buClrTx/>
                <a:buSzPct val="100000"/>
              </a:pPr>
              <a:r>
                <a:rPr lang="zh-CN" altLang="en-US" sz="4400" b="1">
                  <a:solidFill>
                    <a:srgbClr val="00B050"/>
                  </a:solidFill>
                  <a:latin typeface="Franklin Gothic Demi Cond" panose="020B0706030402020204" pitchFamily="34" charset="0"/>
                  <a:sym typeface="宋体" panose="02010600030101010101" pitchFamily="2" charset="-122"/>
                </a:rPr>
                <a:t>Listening </a:t>
              </a:r>
              <a:endParaRPr lang="zh-CN" altLang="en-US" sz="4400" b="1">
                <a:solidFill>
                  <a:srgbClr val="00B050"/>
                </a:solidFill>
                <a:latin typeface="Franklin Gothic Demi Cond" panose="020B0706030402020204" pitchFamily="34" charset="0"/>
                <a:sym typeface="宋体" panose="02010600030101010101" pitchFamily="2" charset="-122"/>
              </a:endParaRPr>
            </a:p>
            <a:p>
              <a:pPr algn="ctr" defTabSz="914400">
                <a:lnSpc>
                  <a:spcPct val="80000"/>
                </a:lnSpc>
                <a:buClrTx/>
                <a:buSzPct val="100000"/>
              </a:pPr>
              <a:r>
                <a:rPr lang="en-US" altLang="zh-CN" sz="4400" b="1">
                  <a:solidFill>
                    <a:srgbClr val="00B050"/>
                  </a:solidFill>
                  <a:latin typeface="Franklin Gothic Demi Cond" panose="020B0706030402020204" pitchFamily="34" charset="0"/>
                  <a:sym typeface="宋体" panose="02010600030101010101" pitchFamily="2" charset="-122"/>
                </a:rPr>
                <a:t>&amp;</a:t>
              </a:r>
              <a:endParaRPr lang="en-US" altLang="zh-CN" sz="4400" b="1">
                <a:solidFill>
                  <a:srgbClr val="00B050"/>
                </a:solidFill>
                <a:latin typeface="Franklin Gothic Demi Cond" panose="020B0706030402020204" pitchFamily="34" charset="0"/>
                <a:sym typeface="宋体" panose="02010600030101010101" pitchFamily="2" charset="-122"/>
              </a:endParaRPr>
            </a:p>
            <a:p>
              <a:pPr algn="ctr" defTabSz="914400">
                <a:lnSpc>
                  <a:spcPct val="80000"/>
                </a:lnSpc>
                <a:buClrTx/>
                <a:buSzPct val="100000"/>
              </a:pPr>
              <a:r>
                <a:rPr lang="zh-CN" altLang="en-US" sz="4400" b="1">
                  <a:solidFill>
                    <a:srgbClr val="00B050"/>
                  </a:solidFill>
                  <a:latin typeface="Franklin Gothic Demi Cond" panose="020B0706030402020204" pitchFamily="34" charset="0"/>
                  <a:sym typeface="宋体" panose="02010600030101010101" pitchFamily="2" charset="-122"/>
                </a:rPr>
                <a:t>Speaking</a:t>
              </a:r>
              <a:endParaRPr lang="zh-CN" altLang="en-US" sz="4400" b="1">
                <a:solidFill>
                  <a:srgbClr val="00B050"/>
                </a:solidFill>
                <a:latin typeface="Franklin Gothic Demi Cond" panose="020B0706030402020204" pitchFamily="34" charset="0"/>
                <a:sym typeface="宋体" panose="02010600030101010101" pitchFamily="2" charset="-122"/>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9163"/>
                                        </p:tgtEl>
                                        <p:attrNameLst>
                                          <p:attrName>style.visibility</p:attrName>
                                        </p:attrNameLst>
                                      </p:cBhvr>
                                      <p:to>
                                        <p:strVal val="visible"/>
                                      </p:to>
                                    </p:set>
                                    <p:animEffect transition="in" filter="blinds(horizontal)">
                                      <p:cBhvr>
                                        <p:cTn id="7" dur="500" fill="hold"/>
                                        <p:tgtEl>
                                          <p:spTgt spid="49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2080" y="55299"/>
            <a:ext cx="6607116" cy="1490926"/>
            <a:chOff x="-378" y="0"/>
            <a:chExt cx="7808" cy="1255"/>
          </a:xfrm>
          <a:effectLst>
            <a:outerShdw blurRad="50800" dist="38100" dir="5400000" algn="t" rotWithShape="0">
              <a:prstClr val="black">
                <a:alpha val="40000"/>
              </a:prstClr>
            </a:outerShdw>
          </a:effectLst>
        </p:grpSpPr>
        <p:pic>
          <p:nvPicPr>
            <p:cNvPr id="48132" name="图片 1" descr="1ebb82f11ad00c5f45b1672d944f7dc9932ccf8a789f-47Pjde_fw658"/>
            <p:cNvPicPr>
              <a:picLocks noChangeAspect="1"/>
            </p:cNvPicPr>
            <p:nvPr>
              <p:custDataLst>
                <p:tags r:id="rId1"/>
              </p:custDataLst>
            </p:nvPr>
          </p:nvPicPr>
          <p:blipFill>
            <a:blip r:embed="rId2"/>
            <a:stretch>
              <a:fillRect/>
            </a:stretch>
          </p:blipFill>
          <p:spPr>
            <a:xfrm>
              <a:off x="-378" y="0"/>
              <a:ext cx="7682" cy="1255"/>
            </a:xfrm>
            <a:prstGeom prst="rect">
              <a:avLst/>
            </a:prstGeom>
            <a:noFill/>
            <a:ln w="9525">
              <a:noFill/>
            </a:ln>
          </p:spPr>
        </p:pic>
        <p:sp>
          <p:nvSpPr>
            <p:cNvPr id="48133" name="Rectangle 5"/>
            <p:cNvSpPr/>
            <p:nvPr>
              <p:custDataLst>
                <p:tags r:id="rId3"/>
              </p:custDataLst>
            </p:nvPr>
          </p:nvSpPr>
          <p:spPr>
            <a:xfrm rot="21420000">
              <a:off x="234" y="216"/>
              <a:ext cx="7196" cy="647"/>
            </a:xfrm>
            <a:prstGeom prst="rect">
              <a:avLst/>
            </a:prstGeom>
            <a:noFill/>
            <a:ln w="9525">
              <a:noFill/>
            </a:ln>
          </p:spPr>
          <p:txBody>
            <a:bodyPr wrap="square" anchor="t" anchorCtr="0">
              <a:spAutoFit/>
            </a:bodyPr>
            <a:lstStyle/>
            <a:p>
              <a:r>
                <a:rPr lang="en-US" altLang="zh-CN" sz="4400" b="1">
                  <a:solidFill>
                    <a:schemeClr val="accent5">
                      <a:lumMod val="75000"/>
                    </a:schemeClr>
                  </a:solidFill>
                  <a:latin typeface="Comic Sans MS" panose="030F0702030302020204" pitchFamily="66" charset="0"/>
                </a:rPr>
                <a:t>Learning Objectives</a:t>
              </a:r>
              <a:endParaRPr lang="en-US" altLang="zh-CN" sz="4400" b="1">
                <a:solidFill>
                  <a:schemeClr val="accent5">
                    <a:lumMod val="75000"/>
                  </a:schemeClr>
                </a:solidFill>
                <a:latin typeface="Comic Sans MS" panose="030F0702030302020204" pitchFamily="66" charset="0"/>
              </a:endParaRPr>
            </a:p>
          </p:txBody>
        </p:sp>
      </p:grpSp>
      <p:sp>
        <p:nvSpPr>
          <p:cNvPr id="4" name="文本框 3"/>
          <p:cNvSpPr txBox="1"/>
          <p:nvPr/>
        </p:nvSpPr>
        <p:spPr>
          <a:xfrm>
            <a:off x="1398905" y="1802130"/>
            <a:ext cx="8907780" cy="583565"/>
          </a:xfrm>
          <a:prstGeom prst="rect">
            <a:avLst/>
          </a:prstGeom>
          <a:noFill/>
        </p:spPr>
        <p:txBody>
          <a:bodyPr wrap="none" rtlCol="0">
            <a:spAutoFit/>
          </a:bodyPr>
          <a:lstStyle/>
          <a:p>
            <a:r>
              <a:rPr lang="en-US" altLang="zh-CN" sz="3200" b="1">
                <a:solidFill>
                  <a:schemeClr val="tx1"/>
                </a:solidFill>
                <a:latin typeface="Comic Sans MS" panose="030F0702030302020204" pitchFamily="66" charset="0"/>
                <a:ea typeface="华文新魏" panose="02010800040101010101" charset="-122"/>
                <a:cs typeface="Comic Sans MS" panose="030F0702030302020204" pitchFamily="66" charset="0"/>
              </a:rPr>
              <a:t>At the end of the class, you will be able to</a:t>
            </a:r>
            <a:endParaRPr lang="en-US" altLang="zh-CN" sz="3200" b="1">
              <a:solidFill>
                <a:schemeClr val="tx1"/>
              </a:solidFill>
              <a:latin typeface="Comic Sans MS" panose="030F0702030302020204" pitchFamily="66" charset="0"/>
              <a:ea typeface="华文新魏" panose="02010800040101010101" charset="-122"/>
              <a:cs typeface="Comic Sans MS" panose="030F0702030302020204" pitchFamily="66" charset="0"/>
            </a:endParaRPr>
          </a:p>
        </p:txBody>
      </p:sp>
      <p:sp>
        <p:nvSpPr>
          <p:cNvPr id="2" name="文本框 1"/>
          <p:cNvSpPr txBox="1"/>
          <p:nvPr/>
        </p:nvSpPr>
        <p:spPr>
          <a:xfrm>
            <a:off x="690880" y="2621280"/>
            <a:ext cx="10809605" cy="3107690"/>
          </a:xfrm>
          <a:prstGeom prst="rect">
            <a:avLst/>
          </a:prstGeom>
          <a:noFill/>
        </p:spPr>
        <p:txBody>
          <a:bodyPr wrap="square" rtlCol="0">
            <a:spAutoFit/>
          </a:bodyPr>
          <a:lstStyle/>
          <a:p>
            <a:r>
              <a:rPr lang="en-US" altLang="zh-CN" sz="2800" b="1">
                <a:solidFill>
                  <a:schemeClr val="accent1">
                    <a:lumMod val="50000"/>
                  </a:schemeClr>
                </a:solidFill>
                <a:latin typeface="Comic Sans MS" panose="030F0702030302020204" pitchFamily="66" charset="0"/>
                <a:ea typeface="华文新魏" panose="02010800040101010101" charset="-122"/>
                <a:cs typeface="Comic Sans MS" panose="030F0702030302020204" pitchFamily="66" charset="0"/>
              </a:rPr>
              <a:t>1. master some phrases that describe the festivals: </a:t>
            </a:r>
            <a:endParaRPr lang="en-US" altLang="zh-CN" sz="2800" b="1">
              <a:solidFill>
                <a:schemeClr val="accent1">
                  <a:lumMod val="50000"/>
                </a:schemeClr>
              </a:solidFill>
              <a:latin typeface="Comic Sans MS" panose="030F0702030302020204" pitchFamily="66" charset="0"/>
              <a:ea typeface="华文新魏" panose="02010800040101010101" charset="-122"/>
              <a:cs typeface="Comic Sans MS" panose="030F0702030302020204" pitchFamily="66" charset="0"/>
            </a:endParaRPr>
          </a:p>
          <a:p>
            <a:endParaRPr lang="en-US" altLang="zh-CN" sz="2800" b="1">
              <a:solidFill>
                <a:schemeClr val="accent1">
                  <a:lumMod val="50000"/>
                </a:schemeClr>
              </a:solidFill>
              <a:latin typeface="Comic Sans MS" panose="030F0702030302020204" pitchFamily="66" charset="0"/>
              <a:ea typeface="华文新魏" panose="02010800040101010101" charset="-122"/>
              <a:cs typeface="Comic Sans MS" panose="030F0702030302020204" pitchFamily="66" charset="0"/>
            </a:endParaRPr>
          </a:p>
          <a:p>
            <a:r>
              <a:rPr lang="en-US" altLang="zh-CN" sz="2800" b="1">
                <a:solidFill>
                  <a:schemeClr val="accent1">
                    <a:lumMod val="50000"/>
                  </a:schemeClr>
                </a:solidFill>
                <a:latin typeface="Comic Sans MS" panose="030F0702030302020204" pitchFamily="66" charset="0"/>
                <a:ea typeface="华文新魏" panose="02010800040101010101" charset="-122"/>
                <a:cs typeface="Comic Sans MS" panose="030F0702030302020204" pitchFamily="66" charset="0"/>
              </a:rPr>
              <a:t>2. learn how to identify the relationships between speakers while listening and </a:t>
            </a:r>
            <a:r>
              <a:rPr lang="en-US" altLang="zh-CN" sz="2800" b="1">
                <a:solidFill>
                  <a:schemeClr val="accent1">
                    <a:lumMod val="50000"/>
                  </a:schemeClr>
                </a:solidFill>
                <a:latin typeface="Comic Sans MS" panose="030F0702030302020204" pitchFamily="66" charset="0"/>
                <a:ea typeface="华文新魏" panose="02010800040101010101" charset="-122"/>
                <a:cs typeface="Comic Sans MS" panose="030F0702030302020204" pitchFamily="66" charset="0"/>
                <a:sym typeface="+mn-ea"/>
              </a:rPr>
              <a:t>know some basic features</a:t>
            </a:r>
            <a:endParaRPr lang="en-US" altLang="zh-CN" sz="2800" b="1">
              <a:solidFill>
                <a:schemeClr val="accent1">
                  <a:lumMod val="50000"/>
                </a:schemeClr>
              </a:solidFill>
              <a:latin typeface="Comic Sans MS" panose="030F0702030302020204" pitchFamily="66" charset="0"/>
              <a:ea typeface="华文新魏" panose="02010800040101010101" charset="-122"/>
              <a:cs typeface="Comic Sans MS" panose="030F0702030302020204" pitchFamily="66" charset="0"/>
            </a:endParaRPr>
          </a:p>
          <a:p>
            <a:endParaRPr lang="en-US" altLang="zh-CN" sz="2800" b="1">
              <a:solidFill>
                <a:schemeClr val="accent1">
                  <a:lumMod val="50000"/>
                </a:schemeClr>
              </a:solidFill>
              <a:latin typeface="Comic Sans MS" panose="030F0702030302020204" pitchFamily="66" charset="0"/>
              <a:ea typeface="华文新魏" panose="02010800040101010101" charset="-122"/>
              <a:cs typeface="Comic Sans MS" panose="030F0702030302020204" pitchFamily="66" charset="0"/>
            </a:endParaRPr>
          </a:p>
          <a:p>
            <a:r>
              <a:rPr lang="en-US" altLang="zh-CN" sz="2800" b="1">
                <a:solidFill>
                  <a:schemeClr val="accent1">
                    <a:lumMod val="50000"/>
                  </a:schemeClr>
                </a:solidFill>
                <a:latin typeface="Comic Sans MS" panose="030F0702030302020204" pitchFamily="66" charset="0"/>
                <a:ea typeface="华文新魏" panose="02010800040101010101" charset="-122"/>
                <a:cs typeface="Comic Sans MS" panose="030F0702030302020204" pitchFamily="66" charset="0"/>
              </a:rPr>
              <a:t>3. introduce other Chinese feativals to classmates by giving information like </a:t>
            </a:r>
            <a:r>
              <a:rPr lang="en-US" altLang="zh-CN" sz="2800" b="1">
                <a:solidFill>
                  <a:srgbClr val="C00000"/>
                </a:solidFill>
                <a:latin typeface="Comic Sans MS" panose="030F0702030302020204" pitchFamily="66" charset="0"/>
                <a:ea typeface="华文新魏" panose="02010800040101010101" charset="-122"/>
                <a:cs typeface="Comic Sans MS" panose="030F0702030302020204" pitchFamily="66" charset="0"/>
              </a:rPr>
              <a:t>time, place, origin, purpose and celebrations</a:t>
            </a:r>
            <a:endParaRPr lang="en-US" altLang="zh-CN" sz="2800" b="1">
              <a:solidFill>
                <a:srgbClr val="C00000"/>
              </a:solidFill>
              <a:latin typeface="Comic Sans MS" panose="030F0702030302020204" pitchFamily="66" charset="0"/>
              <a:ea typeface="华文新魏" panose="02010800040101010101" charset="-122"/>
              <a:cs typeface="Comic Sans MS" panose="030F0702030302020204"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2080" y="-63500"/>
            <a:ext cx="3495040" cy="860425"/>
            <a:chOff x="-378" y="-100"/>
            <a:chExt cx="7682" cy="1355"/>
          </a:xfrm>
          <a:effectLst>
            <a:outerShdw blurRad="50800" dist="38100" dir="5400000" algn="t" rotWithShape="0">
              <a:prstClr val="black">
                <a:alpha val="40000"/>
              </a:prstClr>
            </a:outerShdw>
          </a:effectLst>
        </p:grpSpPr>
        <p:pic>
          <p:nvPicPr>
            <p:cNvPr id="48132" name="图片 1" descr="1ebb82f11ad00c5f45b1672d944f7dc9932ccf8a789f-47Pjde_fw658"/>
            <p:cNvPicPr>
              <a:picLocks noChangeAspect="1"/>
            </p:cNvPicPr>
            <p:nvPr>
              <p:custDataLst>
                <p:tags r:id="rId1"/>
              </p:custDataLst>
            </p:nvPr>
          </p:nvPicPr>
          <p:blipFill>
            <a:blip r:embed="rId2"/>
            <a:stretch>
              <a:fillRect/>
            </a:stretch>
          </p:blipFill>
          <p:spPr>
            <a:xfrm>
              <a:off x="-378" y="0"/>
              <a:ext cx="7682" cy="1255"/>
            </a:xfrm>
            <a:prstGeom prst="rect">
              <a:avLst/>
            </a:prstGeom>
            <a:noFill/>
            <a:ln w="9525">
              <a:noFill/>
            </a:ln>
          </p:spPr>
        </p:pic>
        <p:sp>
          <p:nvSpPr>
            <p:cNvPr id="48133" name="Rectangle 5"/>
            <p:cNvSpPr/>
            <p:nvPr>
              <p:custDataLst>
                <p:tags r:id="rId3"/>
              </p:custDataLst>
            </p:nvPr>
          </p:nvSpPr>
          <p:spPr>
            <a:xfrm rot="21420000">
              <a:off x="412" y="-100"/>
              <a:ext cx="5229" cy="1210"/>
            </a:xfrm>
            <a:prstGeom prst="rect">
              <a:avLst/>
            </a:prstGeom>
            <a:noFill/>
            <a:ln w="9525">
              <a:noFill/>
            </a:ln>
          </p:spPr>
          <p:txBody>
            <a:bodyPr wrap="square" anchor="t" anchorCtr="0">
              <a:spAutoFit/>
            </a:bodyPr>
            <a:lstStyle/>
            <a:p>
              <a:r>
                <a:rPr lang="en-US" altLang="zh-CN" sz="4400" b="1">
                  <a:solidFill>
                    <a:schemeClr val="accent5">
                      <a:lumMod val="75000"/>
                    </a:schemeClr>
                  </a:solidFill>
                  <a:latin typeface="Comic Sans MS" panose="030F0702030302020204" pitchFamily="66" charset="0"/>
                </a:rPr>
                <a:t>Lead-in</a:t>
              </a:r>
              <a:endParaRPr lang="en-US" altLang="zh-CN" sz="4400" b="1">
                <a:solidFill>
                  <a:schemeClr val="accent5">
                    <a:lumMod val="75000"/>
                  </a:schemeClr>
                </a:solidFill>
                <a:latin typeface="Comic Sans MS" panose="030F0702030302020204" pitchFamily="66" charset="0"/>
              </a:endParaRPr>
            </a:p>
          </p:txBody>
        </p:sp>
      </p:grpSp>
      <p:sp>
        <p:nvSpPr>
          <p:cNvPr id="27" name="矩形 1"/>
          <p:cNvSpPr>
            <a:spLocks noChangeArrowheads="1"/>
          </p:cNvSpPr>
          <p:nvPr/>
        </p:nvSpPr>
        <p:spPr bwMode="auto">
          <a:xfrm>
            <a:off x="3937000" y="-232410"/>
            <a:ext cx="6769735"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sz="3600" b="1">
                <a:solidFill>
                  <a:schemeClr val="tx1"/>
                </a:solidFill>
                <a:latin typeface="Times New Roman" panose="02020603050405020304" pitchFamily="18" charset="0"/>
                <a:ea typeface="宋体" panose="02010600030101010101" pitchFamily="2" charset="-122"/>
              </a:defRPr>
            </a:lvl1pPr>
            <a:lvl2pPr marL="742950" indent="-285750">
              <a:defRPr sz="3600" b="1">
                <a:solidFill>
                  <a:schemeClr val="tx1"/>
                </a:solidFill>
                <a:latin typeface="Times New Roman" panose="02020603050405020304" pitchFamily="18" charset="0"/>
                <a:ea typeface="宋体" panose="02010600030101010101" pitchFamily="2" charset="-122"/>
              </a:defRPr>
            </a:lvl2pPr>
            <a:lvl3pPr marL="1143000" indent="-228600">
              <a:defRPr sz="3600" b="1">
                <a:solidFill>
                  <a:schemeClr val="tx1"/>
                </a:solidFill>
                <a:latin typeface="Times New Roman" panose="02020603050405020304" pitchFamily="18" charset="0"/>
                <a:ea typeface="宋体" panose="02010600030101010101" pitchFamily="2" charset="-122"/>
              </a:defRPr>
            </a:lvl3pPr>
            <a:lvl4pPr marL="1600200" indent="-228600">
              <a:defRPr sz="3600" b="1">
                <a:solidFill>
                  <a:schemeClr val="tx1"/>
                </a:solidFill>
                <a:latin typeface="Times New Roman" panose="02020603050405020304" pitchFamily="18" charset="0"/>
                <a:ea typeface="宋体" panose="02010600030101010101" pitchFamily="2" charset="-122"/>
              </a:defRPr>
            </a:lvl4pPr>
            <a:lvl5pPr marL="2057400" indent="-22860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en-US" altLang="zh-CN" sz="4400">
                <a:solidFill>
                  <a:schemeClr val="accent5">
                    <a:lumMod val="75000"/>
                  </a:schemeClr>
                </a:solidFill>
                <a:latin typeface="Cooper Black" panose="0208090404030B020404" charset="0"/>
                <a:ea typeface="华文琥珀" panose="02010800040101010101" charset="-122"/>
                <a:cs typeface="Cooper Black" panose="0208090404030B020404" charset="0"/>
              </a:rPr>
              <a:t>——Guess the festivals</a:t>
            </a:r>
            <a:endParaRPr lang="en-US" altLang="zh-CN" sz="4400">
              <a:solidFill>
                <a:schemeClr val="accent5">
                  <a:lumMod val="75000"/>
                </a:schemeClr>
              </a:solidFill>
              <a:latin typeface="Cooper Black" panose="0208090404030B020404" charset="0"/>
              <a:ea typeface="华文琥珀" panose="02010800040101010101" charset="-122"/>
              <a:cs typeface="Cooper Black" panose="0208090404030B020404" charset="0"/>
            </a:endParaRPr>
          </a:p>
        </p:txBody>
      </p:sp>
      <p:sp>
        <p:nvSpPr>
          <p:cNvPr id="6" name="矩形 1"/>
          <p:cNvSpPr>
            <a:spLocks noChangeArrowheads="1"/>
          </p:cNvSpPr>
          <p:nvPr/>
        </p:nvSpPr>
        <p:spPr bwMode="auto">
          <a:xfrm>
            <a:off x="287655" y="1169670"/>
            <a:ext cx="948626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sz="3600" b="1">
                <a:solidFill>
                  <a:schemeClr val="tx1"/>
                </a:solidFill>
                <a:latin typeface="Times New Roman" panose="02020603050405020304" pitchFamily="18" charset="0"/>
                <a:ea typeface="宋体" panose="02010600030101010101" pitchFamily="2" charset="-122"/>
              </a:defRPr>
            </a:lvl1pPr>
            <a:lvl2pPr marL="742950" indent="-285750">
              <a:defRPr sz="3600" b="1">
                <a:solidFill>
                  <a:schemeClr val="tx1"/>
                </a:solidFill>
                <a:latin typeface="Times New Roman" panose="02020603050405020304" pitchFamily="18" charset="0"/>
                <a:ea typeface="宋体" panose="02010600030101010101" pitchFamily="2" charset="-122"/>
              </a:defRPr>
            </a:lvl2pPr>
            <a:lvl3pPr marL="1143000" indent="-228600">
              <a:defRPr sz="3600" b="1">
                <a:solidFill>
                  <a:schemeClr val="tx1"/>
                </a:solidFill>
                <a:latin typeface="Times New Roman" panose="02020603050405020304" pitchFamily="18" charset="0"/>
                <a:ea typeface="宋体" panose="02010600030101010101" pitchFamily="2" charset="-122"/>
              </a:defRPr>
            </a:lvl3pPr>
            <a:lvl4pPr marL="1600200" indent="-228600">
              <a:defRPr sz="3600" b="1">
                <a:solidFill>
                  <a:schemeClr val="tx1"/>
                </a:solidFill>
                <a:latin typeface="Times New Roman" panose="02020603050405020304" pitchFamily="18" charset="0"/>
                <a:ea typeface="宋体" panose="02010600030101010101" pitchFamily="2" charset="-122"/>
              </a:defRPr>
            </a:lvl4pPr>
            <a:lvl5pPr marL="2057400" indent="-22860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en-US" altLang="zh-CN" sz="3200">
                <a:solidFill>
                  <a:schemeClr val="accent5">
                    <a:lumMod val="75000"/>
                  </a:schemeClr>
                </a:solidFill>
                <a:latin typeface="Comic Sans MS" panose="030F0702030302020204" pitchFamily="66" charset="0"/>
                <a:ea typeface="华文琥珀" panose="02010800040101010101" charset="-122"/>
                <a:cs typeface="Comic Sans MS" panose="030F0702030302020204" pitchFamily="66" charset="0"/>
              </a:rPr>
              <a:t>Clue1</a:t>
            </a:r>
            <a:r>
              <a:rPr lang="zh-CN" altLang="en-US" sz="3200">
                <a:solidFill>
                  <a:schemeClr val="accent5">
                    <a:lumMod val="75000"/>
                  </a:schemeClr>
                </a:solidFill>
                <a:latin typeface="Comic Sans MS" panose="030F0702030302020204" pitchFamily="66" charset="0"/>
                <a:ea typeface="华文琥珀" panose="02010800040101010101" charset="-122"/>
                <a:cs typeface="Comic Sans MS" panose="030F0702030302020204" pitchFamily="66" charset="0"/>
              </a:rPr>
              <a:t>：</a:t>
            </a:r>
            <a:r>
              <a:rPr lang="en-US" altLang="zh-CN" sz="2800">
                <a:solidFill>
                  <a:schemeClr val="accent5">
                    <a:lumMod val="75000"/>
                  </a:schemeClr>
                </a:solidFill>
                <a:ea typeface="华文琥珀" panose="02010800040101010101" charset="-122"/>
                <a:cs typeface="Times New Roman" panose="02020603050405020304" pitchFamily="18" charset="0"/>
              </a:rPr>
              <a:t>It </a:t>
            </a:r>
            <a:r>
              <a:rPr lang="en-US" altLang="zh-CN" sz="2800">
                <a:solidFill>
                  <a:srgbClr val="C00000"/>
                </a:solidFill>
                <a:ea typeface="华文琥珀" panose="02010800040101010101" charset="-122"/>
                <a:cs typeface="Times New Roman" panose="02020603050405020304" pitchFamily="18" charset="0"/>
              </a:rPr>
              <a:t>takes place</a:t>
            </a:r>
            <a:r>
              <a:rPr lang="en-US" altLang="zh-CN" sz="2800">
                <a:solidFill>
                  <a:schemeClr val="accent5">
                    <a:lumMod val="75000"/>
                  </a:schemeClr>
                </a:solidFill>
                <a:ea typeface="华文琥珀" panose="02010800040101010101" charset="-122"/>
                <a:cs typeface="Times New Roman" panose="02020603050405020304" pitchFamily="18" charset="0"/>
              </a:rPr>
              <a:t> on </a:t>
            </a:r>
            <a:r>
              <a:rPr lang="zh-CN" altLang="en-US" sz="2800">
                <a:solidFill>
                  <a:schemeClr val="accent5">
                    <a:lumMod val="75000"/>
                  </a:schemeClr>
                </a:solidFill>
                <a:ea typeface="叶根友毛笔行书2.0版" panose="02010601030101010101" charset="-122"/>
                <a:cs typeface="Times New Roman" panose="02020603050405020304" pitchFamily="18" charset="0"/>
                <a:sym typeface="+mn-ea"/>
              </a:rPr>
              <a:t>the fifteenth day of the </a:t>
            </a:r>
            <a:r>
              <a:rPr lang="zh-CN" altLang="en-US" sz="2800">
                <a:solidFill>
                  <a:srgbClr val="C00000"/>
                </a:solidFill>
                <a:ea typeface="叶根友毛笔行书2.0版" panose="02010601030101010101" charset="-122"/>
                <a:cs typeface="Times New Roman" panose="02020603050405020304" pitchFamily="18" charset="0"/>
                <a:sym typeface="+mn-ea"/>
              </a:rPr>
              <a:t>lunar</a:t>
            </a:r>
            <a:r>
              <a:rPr lang="zh-CN" altLang="en-US" sz="2800">
                <a:solidFill>
                  <a:schemeClr val="accent5">
                    <a:lumMod val="75000"/>
                  </a:schemeClr>
                </a:solidFill>
                <a:ea typeface="叶根友毛笔行书2.0版" panose="02010601030101010101" charset="-122"/>
                <a:cs typeface="Times New Roman" panose="02020603050405020304" pitchFamily="18" charset="0"/>
                <a:sym typeface="+mn-ea"/>
              </a:rPr>
              <a:t> year</a:t>
            </a:r>
            <a:r>
              <a:rPr lang="en-US" altLang="zh-CN" sz="2800">
                <a:solidFill>
                  <a:schemeClr val="accent5">
                    <a:lumMod val="75000"/>
                  </a:schemeClr>
                </a:solidFill>
                <a:ea typeface="叶根友毛笔行书2.0版" panose="02010601030101010101" charset="-122"/>
                <a:cs typeface="Times New Roman" panose="02020603050405020304" pitchFamily="18" charset="0"/>
                <a:sym typeface="+mn-ea"/>
              </a:rPr>
              <a:t>.</a:t>
            </a:r>
            <a:endParaRPr lang="en-US" altLang="zh-CN" sz="2800">
              <a:solidFill>
                <a:schemeClr val="accent5">
                  <a:lumMod val="75000"/>
                </a:schemeClr>
              </a:solidFill>
              <a:ea typeface="叶根友毛笔行书2.0版" panose="02010601030101010101" charset="-122"/>
              <a:cs typeface="Times New Roman" panose="02020603050405020304" pitchFamily="18" charset="0"/>
              <a:sym typeface="+mn-ea"/>
            </a:endParaRPr>
          </a:p>
        </p:txBody>
      </p:sp>
      <p:sp>
        <p:nvSpPr>
          <p:cNvPr id="7" name="矩形 1"/>
          <p:cNvSpPr>
            <a:spLocks noChangeArrowheads="1"/>
          </p:cNvSpPr>
          <p:nvPr/>
        </p:nvSpPr>
        <p:spPr bwMode="auto">
          <a:xfrm>
            <a:off x="208915" y="1836420"/>
            <a:ext cx="948626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sz="3600" b="1">
                <a:solidFill>
                  <a:schemeClr val="tx1"/>
                </a:solidFill>
                <a:latin typeface="Times New Roman" panose="02020603050405020304" pitchFamily="18" charset="0"/>
                <a:ea typeface="宋体" panose="02010600030101010101" pitchFamily="2" charset="-122"/>
              </a:defRPr>
            </a:lvl1pPr>
            <a:lvl2pPr marL="742950" indent="-285750">
              <a:defRPr sz="3600" b="1">
                <a:solidFill>
                  <a:schemeClr val="tx1"/>
                </a:solidFill>
                <a:latin typeface="Times New Roman" panose="02020603050405020304" pitchFamily="18" charset="0"/>
                <a:ea typeface="宋体" panose="02010600030101010101" pitchFamily="2" charset="-122"/>
              </a:defRPr>
            </a:lvl2pPr>
            <a:lvl3pPr marL="1143000" indent="-228600">
              <a:defRPr sz="3600" b="1">
                <a:solidFill>
                  <a:schemeClr val="tx1"/>
                </a:solidFill>
                <a:latin typeface="Times New Roman" panose="02020603050405020304" pitchFamily="18" charset="0"/>
                <a:ea typeface="宋体" panose="02010600030101010101" pitchFamily="2" charset="-122"/>
              </a:defRPr>
            </a:lvl3pPr>
            <a:lvl4pPr marL="1600200" indent="-228600">
              <a:defRPr sz="3600" b="1">
                <a:solidFill>
                  <a:schemeClr val="tx1"/>
                </a:solidFill>
                <a:latin typeface="Times New Roman" panose="02020603050405020304" pitchFamily="18" charset="0"/>
                <a:ea typeface="宋体" panose="02010600030101010101" pitchFamily="2" charset="-122"/>
              </a:defRPr>
            </a:lvl4pPr>
            <a:lvl5pPr marL="2057400" indent="-22860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en-US" altLang="zh-CN" sz="3200">
                <a:solidFill>
                  <a:schemeClr val="accent5">
                    <a:lumMod val="75000"/>
                  </a:schemeClr>
                </a:solidFill>
                <a:latin typeface="Comic Sans MS" panose="030F0702030302020204" pitchFamily="66" charset="0"/>
                <a:ea typeface="华文琥珀" panose="02010800040101010101" charset="-122"/>
                <a:cs typeface="Comic Sans MS" panose="030F0702030302020204" pitchFamily="66" charset="0"/>
              </a:rPr>
              <a:t>Clue2</a:t>
            </a:r>
            <a:r>
              <a:rPr lang="zh-CN" altLang="en-US" sz="3200">
                <a:solidFill>
                  <a:schemeClr val="accent5">
                    <a:lumMod val="75000"/>
                  </a:schemeClr>
                </a:solidFill>
                <a:latin typeface="Comic Sans MS" panose="030F0702030302020204" pitchFamily="66" charset="0"/>
                <a:ea typeface="华文琥珀" panose="02010800040101010101" charset="-122"/>
                <a:cs typeface="Comic Sans MS" panose="030F0702030302020204" pitchFamily="66" charset="0"/>
              </a:rPr>
              <a:t>：</a:t>
            </a:r>
            <a:r>
              <a:rPr lang="en-US" sz="2800">
                <a:solidFill>
                  <a:schemeClr val="accent5">
                    <a:lumMod val="75000"/>
                  </a:schemeClr>
                </a:solidFill>
                <a:ea typeface="华文琥珀" panose="02010800040101010101" charset="-122"/>
                <a:cs typeface="Times New Roman" panose="02020603050405020304" pitchFamily="18" charset="0"/>
              </a:rPr>
              <a:t>People will </a:t>
            </a:r>
            <a:r>
              <a:rPr lang="en-US" sz="2800">
                <a:solidFill>
                  <a:srgbClr val="C00000"/>
                </a:solidFill>
                <a:ea typeface="华文琥珀" panose="02010800040101010101" charset="-122"/>
                <a:cs typeface="Times New Roman" panose="02020603050405020304" pitchFamily="18" charset="0"/>
              </a:rPr>
              <a:t>march along the streets</a:t>
            </a:r>
            <a:r>
              <a:rPr lang="en-US" sz="2800">
                <a:solidFill>
                  <a:schemeClr val="accent5">
                    <a:lumMod val="75000"/>
                  </a:schemeClr>
                </a:solidFill>
                <a:ea typeface="华文琥珀" panose="02010800040101010101" charset="-122"/>
                <a:cs typeface="Times New Roman" panose="02020603050405020304" pitchFamily="18" charset="0"/>
              </a:rPr>
              <a:t> on this day.</a:t>
            </a:r>
            <a:endParaRPr lang="en-US" sz="2800">
              <a:solidFill>
                <a:schemeClr val="accent5">
                  <a:lumMod val="75000"/>
                </a:schemeClr>
              </a:solidFill>
              <a:ea typeface="叶根友毛笔行书2.0版" panose="02010601030101010101" charset="-122"/>
              <a:cs typeface="Times New Roman" panose="02020603050405020304" pitchFamily="18" charset="0"/>
              <a:sym typeface="+mn-ea"/>
            </a:endParaRPr>
          </a:p>
        </p:txBody>
      </p:sp>
      <p:sp>
        <p:nvSpPr>
          <p:cNvPr id="8" name="矩形 1"/>
          <p:cNvSpPr>
            <a:spLocks noChangeArrowheads="1"/>
          </p:cNvSpPr>
          <p:nvPr/>
        </p:nvSpPr>
        <p:spPr bwMode="auto">
          <a:xfrm>
            <a:off x="208915" y="2489835"/>
            <a:ext cx="948626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sz="3600" b="1">
                <a:solidFill>
                  <a:schemeClr val="tx1"/>
                </a:solidFill>
                <a:latin typeface="Times New Roman" panose="02020603050405020304" pitchFamily="18" charset="0"/>
                <a:ea typeface="宋体" panose="02010600030101010101" pitchFamily="2" charset="-122"/>
              </a:defRPr>
            </a:lvl1pPr>
            <a:lvl2pPr marL="742950" indent="-285750">
              <a:defRPr sz="3600" b="1">
                <a:solidFill>
                  <a:schemeClr val="tx1"/>
                </a:solidFill>
                <a:latin typeface="Times New Roman" panose="02020603050405020304" pitchFamily="18" charset="0"/>
                <a:ea typeface="宋体" panose="02010600030101010101" pitchFamily="2" charset="-122"/>
              </a:defRPr>
            </a:lvl2pPr>
            <a:lvl3pPr marL="1143000" indent="-228600">
              <a:defRPr sz="3600" b="1">
                <a:solidFill>
                  <a:schemeClr val="tx1"/>
                </a:solidFill>
                <a:latin typeface="Times New Roman" panose="02020603050405020304" pitchFamily="18" charset="0"/>
                <a:ea typeface="宋体" panose="02010600030101010101" pitchFamily="2" charset="-122"/>
              </a:defRPr>
            </a:lvl3pPr>
            <a:lvl4pPr marL="1600200" indent="-228600">
              <a:defRPr sz="3600" b="1">
                <a:solidFill>
                  <a:schemeClr val="tx1"/>
                </a:solidFill>
                <a:latin typeface="Times New Roman" panose="02020603050405020304" pitchFamily="18" charset="0"/>
                <a:ea typeface="宋体" panose="02010600030101010101" pitchFamily="2" charset="-122"/>
              </a:defRPr>
            </a:lvl4pPr>
            <a:lvl5pPr marL="2057400" indent="-22860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en-US" altLang="zh-CN" sz="3200">
                <a:solidFill>
                  <a:schemeClr val="accent5">
                    <a:lumMod val="75000"/>
                  </a:schemeClr>
                </a:solidFill>
                <a:latin typeface="Comic Sans MS" panose="030F0702030302020204" pitchFamily="66" charset="0"/>
                <a:ea typeface="华文琥珀" panose="02010800040101010101" charset="-122"/>
                <a:cs typeface="Comic Sans MS" panose="030F0702030302020204" pitchFamily="66" charset="0"/>
              </a:rPr>
              <a:t>Clue3</a:t>
            </a:r>
            <a:r>
              <a:rPr lang="zh-CN" altLang="en-US" sz="3200">
                <a:solidFill>
                  <a:schemeClr val="accent5">
                    <a:lumMod val="75000"/>
                  </a:schemeClr>
                </a:solidFill>
                <a:latin typeface="Comic Sans MS" panose="030F0702030302020204" pitchFamily="66" charset="0"/>
                <a:ea typeface="华文琥珀" panose="02010800040101010101" charset="-122"/>
                <a:cs typeface="Comic Sans MS" panose="030F0702030302020204" pitchFamily="66" charset="0"/>
              </a:rPr>
              <a:t>：</a:t>
            </a:r>
            <a:r>
              <a:rPr lang="en-US" sz="2800">
                <a:solidFill>
                  <a:schemeClr val="accent5">
                    <a:lumMod val="75000"/>
                  </a:schemeClr>
                </a:solidFill>
                <a:ea typeface="华文琥珀" panose="02010800040101010101" charset="-122"/>
                <a:cs typeface="Times New Roman" panose="02020603050405020304" pitchFamily="18" charset="0"/>
              </a:rPr>
              <a:t>Some places will hold </a:t>
            </a:r>
            <a:r>
              <a:rPr lang="en-US" sz="2800">
                <a:solidFill>
                  <a:srgbClr val="C00000"/>
                </a:solidFill>
                <a:ea typeface="华文琥珀" panose="02010800040101010101" charset="-122"/>
                <a:cs typeface="Times New Roman" panose="02020603050405020304" pitchFamily="18" charset="0"/>
              </a:rPr>
              <a:t>the Lion Dance Show.</a:t>
            </a:r>
            <a:endParaRPr lang="en-US" sz="2800">
              <a:solidFill>
                <a:srgbClr val="C00000"/>
              </a:solidFill>
              <a:ea typeface="华文琥珀" panose="02010800040101010101" charset="-122"/>
              <a:cs typeface="Times New Roman" panose="02020603050405020304" pitchFamily="18" charset="0"/>
              <a:sym typeface="+mn-ea"/>
            </a:endParaRPr>
          </a:p>
        </p:txBody>
      </p:sp>
      <p:sp>
        <p:nvSpPr>
          <p:cNvPr id="9" name="矩形 1"/>
          <p:cNvSpPr>
            <a:spLocks noChangeArrowheads="1"/>
          </p:cNvSpPr>
          <p:nvPr/>
        </p:nvSpPr>
        <p:spPr bwMode="auto">
          <a:xfrm>
            <a:off x="208915" y="3146425"/>
            <a:ext cx="948626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sz="3600" b="1">
                <a:solidFill>
                  <a:schemeClr val="tx1"/>
                </a:solidFill>
                <a:latin typeface="Times New Roman" panose="02020603050405020304" pitchFamily="18" charset="0"/>
                <a:ea typeface="宋体" panose="02010600030101010101" pitchFamily="2" charset="-122"/>
              </a:defRPr>
            </a:lvl1pPr>
            <a:lvl2pPr marL="742950" indent="-285750">
              <a:defRPr sz="3600" b="1">
                <a:solidFill>
                  <a:schemeClr val="tx1"/>
                </a:solidFill>
                <a:latin typeface="Times New Roman" panose="02020603050405020304" pitchFamily="18" charset="0"/>
                <a:ea typeface="宋体" panose="02010600030101010101" pitchFamily="2" charset="-122"/>
              </a:defRPr>
            </a:lvl2pPr>
            <a:lvl3pPr marL="1143000" indent="-228600">
              <a:defRPr sz="3600" b="1">
                <a:solidFill>
                  <a:schemeClr val="tx1"/>
                </a:solidFill>
                <a:latin typeface="Times New Roman" panose="02020603050405020304" pitchFamily="18" charset="0"/>
                <a:ea typeface="宋体" panose="02010600030101010101" pitchFamily="2" charset="-122"/>
              </a:defRPr>
            </a:lvl3pPr>
            <a:lvl4pPr marL="1600200" indent="-228600">
              <a:defRPr sz="3600" b="1">
                <a:solidFill>
                  <a:schemeClr val="tx1"/>
                </a:solidFill>
                <a:latin typeface="Times New Roman" panose="02020603050405020304" pitchFamily="18" charset="0"/>
                <a:ea typeface="宋体" panose="02010600030101010101" pitchFamily="2" charset="-122"/>
              </a:defRPr>
            </a:lvl4pPr>
            <a:lvl5pPr marL="2057400" indent="-22860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en-US" altLang="zh-CN" sz="3200">
                <a:solidFill>
                  <a:schemeClr val="accent5">
                    <a:lumMod val="75000"/>
                  </a:schemeClr>
                </a:solidFill>
                <a:latin typeface="Comic Sans MS" panose="030F0702030302020204" pitchFamily="66" charset="0"/>
                <a:ea typeface="华文琥珀" panose="02010800040101010101" charset="-122"/>
                <a:cs typeface="Comic Sans MS" panose="030F0702030302020204" pitchFamily="66" charset="0"/>
              </a:rPr>
              <a:t>Clue4: </a:t>
            </a:r>
            <a:r>
              <a:rPr lang="en-US" altLang="zh-CN" sz="2800">
                <a:solidFill>
                  <a:schemeClr val="accent5">
                    <a:lumMod val="75000"/>
                  </a:schemeClr>
                </a:solidFill>
                <a:ea typeface="华文琥珀" panose="02010800040101010101" charset="-122"/>
                <a:cs typeface="Times New Roman" panose="02020603050405020304" pitchFamily="18" charset="0"/>
              </a:rPr>
              <a:t>People can </a:t>
            </a:r>
            <a:r>
              <a:rPr lang="en-US" altLang="zh-CN" sz="2800">
                <a:solidFill>
                  <a:srgbClr val="C00000"/>
                </a:solidFill>
                <a:ea typeface="华文琥珀" panose="02010800040101010101" charset="-122"/>
                <a:cs typeface="Times New Roman" panose="02020603050405020304" pitchFamily="18" charset="0"/>
              </a:rPr>
              <a:t>guess riddles</a:t>
            </a:r>
            <a:r>
              <a:rPr lang="en-US" altLang="zh-CN" sz="2800">
                <a:solidFill>
                  <a:schemeClr val="accent5">
                    <a:lumMod val="75000"/>
                  </a:schemeClr>
                </a:solidFill>
                <a:ea typeface="华文琥珀" panose="02010800040101010101" charset="-122"/>
                <a:cs typeface="Times New Roman" panose="02020603050405020304" pitchFamily="18" charset="0"/>
              </a:rPr>
              <a:t>.</a:t>
            </a:r>
            <a:endParaRPr lang="en-US" altLang="zh-CN" sz="2800">
              <a:solidFill>
                <a:schemeClr val="accent5">
                  <a:lumMod val="75000"/>
                </a:schemeClr>
              </a:solidFill>
              <a:ea typeface="华文琥珀" panose="02010800040101010101" charset="-122"/>
              <a:cs typeface="Times New Roman" panose="02020603050405020304" pitchFamily="18" charset="0"/>
              <a:sym typeface="+mn-ea"/>
            </a:endParaRPr>
          </a:p>
        </p:txBody>
      </p:sp>
      <p:pic>
        <p:nvPicPr>
          <p:cNvPr id="10" name="图片 9" descr="1"/>
          <p:cNvPicPr>
            <a:picLocks noChangeAspect="1"/>
          </p:cNvPicPr>
          <p:nvPr>
            <p:custDataLst>
              <p:tags r:id="rId4"/>
            </p:custDataLst>
          </p:nvPr>
        </p:nvPicPr>
        <p:blipFill>
          <a:blip r:embed="rId5">
            <a:clrChange>
              <a:clrFrom>
                <a:srgbClr val="EED8C0">
                  <a:alpha val="100000"/>
                </a:srgbClr>
              </a:clrFrom>
              <a:clrTo>
                <a:srgbClr val="EED8C0">
                  <a:alpha val="100000"/>
                  <a:alpha val="0"/>
                </a:srgbClr>
              </a:clrTo>
            </a:clrChange>
          </a:blip>
          <a:srcRect l="19570" t="3255" r="11865" b="-2580"/>
          <a:stretch>
            <a:fillRect/>
          </a:stretch>
        </p:blipFill>
        <p:spPr>
          <a:xfrm>
            <a:off x="9364980" y="1771650"/>
            <a:ext cx="1809115" cy="1842770"/>
          </a:xfrm>
          <a:prstGeom prst="rect">
            <a:avLst/>
          </a:prstGeom>
          <a:effectLst>
            <a:outerShdw blurRad="152400" dist="152400" dir="5400000" algn="ctr" rotWithShape="0">
              <a:srgbClr val="000000">
                <a:alpha val="77000"/>
              </a:srgbClr>
            </a:outerShdw>
          </a:effectLst>
        </p:spPr>
      </p:pic>
      <p:pic>
        <p:nvPicPr>
          <p:cNvPr id="11" name="图片 10" descr="2"/>
          <p:cNvPicPr>
            <a:picLocks noChangeAspect="1"/>
          </p:cNvPicPr>
          <p:nvPr>
            <p:custDataLst>
              <p:tags r:id="rId6"/>
            </p:custDataLst>
          </p:nvPr>
        </p:nvPicPr>
        <p:blipFill>
          <a:blip r:embed="rId7"/>
          <a:stretch>
            <a:fillRect/>
          </a:stretch>
        </p:blipFill>
        <p:spPr>
          <a:xfrm>
            <a:off x="6129655" y="3319780"/>
            <a:ext cx="2383790" cy="1233805"/>
          </a:xfrm>
          <a:prstGeom prst="rect">
            <a:avLst/>
          </a:prstGeom>
        </p:spPr>
      </p:pic>
      <p:sp>
        <p:nvSpPr>
          <p:cNvPr id="12" name="文本框 11"/>
          <p:cNvSpPr txBox="1"/>
          <p:nvPr/>
        </p:nvSpPr>
        <p:spPr>
          <a:xfrm>
            <a:off x="5858510" y="766445"/>
            <a:ext cx="5970905" cy="681990"/>
          </a:xfrm>
          <a:prstGeom prst="rect">
            <a:avLst/>
          </a:prstGeom>
          <a:gradFill>
            <a:gsLst>
              <a:gs pos="0">
                <a:srgbClr val="E30000"/>
              </a:gs>
              <a:gs pos="100000">
                <a:srgbClr val="760303"/>
              </a:gs>
            </a:gsLst>
            <a:lin ang="5400000" scaled="0"/>
          </a:gradFill>
        </p:spPr>
        <p:txBody>
          <a:bodyPr wrap="square">
            <a:spAutoFit/>
          </a:bodyPr>
          <a:lstStyle/>
          <a:p>
            <a:pPr>
              <a:lnSpc>
                <a:spcPct val="120000"/>
              </a:lnSpc>
              <a:defRPr/>
            </a:pPr>
            <a:r>
              <a:rPr lang="en-US" altLang="zh-CN" sz="3200" b="1">
                <a:solidFill>
                  <a:schemeClr val="bg1"/>
                </a:solidFill>
                <a:latin typeface="Comic Sans MS" panose="030F0702030302020204" pitchFamily="66" charset="0"/>
                <a:cs typeface="Comic Sans MS" panose="030F0702030302020204" pitchFamily="66" charset="0"/>
              </a:rPr>
              <a:t>the Chinese Lantern Festival</a:t>
            </a:r>
            <a:endParaRPr lang="en-US" altLang="zh-CN" sz="3200" b="1">
              <a:solidFill>
                <a:schemeClr val="bg1"/>
              </a:solidFill>
              <a:latin typeface="Comic Sans MS" panose="030F0702030302020204" pitchFamily="66" charset="0"/>
              <a:cs typeface="Comic Sans MS" panose="030F0702030302020204" pitchFamily="66" charset="0"/>
            </a:endParaRPr>
          </a:p>
        </p:txBody>
      </p:sp>
      <p:sp>
        <p:nvSpPr>
          <p:cNvPr id="13" name="文本框 12"/>
          <p:cNvSpPr txBox="1"/>
          <p:nvPr/>
        </p:nvSpPr>
        <p:spPr>
          <a:xfrm>
            <a:off x="160655" y="4991735"/>
            <a:ext cx="11870690" cy="681990"/>
          </a:xfrm>
          <a:prstGeom prst="rect">
            <a:avLst/>
          </a:prstGeom>
          <a:noFill/>
        </p:spPr>
        <p:txBody>
          <a:bodyPr wrap="square">
            <a:spAutoFit/>
          </a:bodyPr>
          <a:lstStyle/>
          <a:p>
            <a:pPr>
              <a:lnSpc>
                <a:spcPct val="120000"/>
              </a:lnSpc>
              <a:defRPr/>
            </a:pPr>
            <a:r>
              <a:rPr lang="en-US" altLang="zh-CN" sz="3200" b="1">
                <a:latin typeface="Comic Sans MS" panose="030F0702030302020204" pitchFamily="66" charset="0"/>
                <a:cs typeface="Comic Sans MS" panose="030F0702030302020204" pitchFamily="66" charset="0"/>
              </a:rPr>
              <a:t>What else will people do to </a:t>
            </a:r>
            <a:r>
              <a:rPr lang="en-US" altLang="zh-CN" sz="3200" b="1">
                <a:solidFill>
                  <a:srgbClr val="C00000"/>
                </a:solidFill>
                <a:latin typeface="Comic Sans MS" panose="030F0702030302020204" pitchFamily="66" charset="0"/>
                <a:cs typeface="Comic Sans MS" panose="030F0702030302020204" pitchFamily="66" charset="0"/>
              </a:rPr>
              <a:t>celebrate</a:t>
            </a:r>
            <a:r>
              <a:rPr lang="en-US" altLang="zh-CN" sz="3200" b="1">
                <a:latin typeface="Comic Sans MS" panose="030F0702030302020204" pitchFamily="66" charset="0"/>
                <a:cs typeface="Comic Sans MS" panose="030F0702030302020204" pitchFamily="66" charset="0"/>
              </a:rPr>
              <a:t> this festival?</a:t>
            </a:r>
            <a:endParaRPr lang="zh-CN" altLang="en-US" sz="3200" b="1">
              <a:latin typeface="Comic Sans MS" panose="030F0702030302020204" pitchFamily="66" charset="0"/>
              <a:cs typeface="Comic Sans MS" panose="030F0702030302020204" pitchFamily="66" charset="0"/>
            </a:endParaRPr>
          </a:p>
        </p:txBody>
      </p:sp>
      <p:pic>
        <p:nvPicPr>
          <p:cNvPr id="14" name="图片 13" descr="18a33e2ca89b48738f93ccd92d853f3c"/>
          <p:cNvPicPr>
            <a:picLocks noChangeAspect="1"/>
          </p:cNvPicPr>
          <p:nvPr>
            <p:custDataLst>
              <p:tags r:id="rId8"/>
            </p:custDataLst>
          </p:nvPr>
        </p:nvPicPr>
        <p:blipFill>
          <a:blip r:embed="rId9"/>
          <a:stretch>
            <a:fillRect/>
          </a:stretch>
        </p:blipFill>
        <p:spPr>
          <a:xfrm>
            <a:off x="431165" y="4219575"/>
            <a:ext cx="2931795" cy="1786255"/>
          </a:xfrm>
          <a:prstGeom prst="rect">
            <a:avLst/>
          </a:prstGeom>
        </p:spPr>
      </p:pic>
      <p:pic>
        <p:nvPicPr>
          <p:cNvPr id="15" name="图片 14"/>
          <p:cNvPicPr>
            <a:picLocks noChangeAspect="1"/>
          </p:cNvPicPr>
          <p:nvPr>
            <p:custDataLst>
              <p:tags r:id="rId10"/>
            </p:custDataLst>
          </p:nvPr>
        </p:nvPicPr>
        <p:blipFill>
          <a:blip r:embed="rId11"/>
          <a:stretch>
            <a:fillRect/>
          </a:stretch>
        </p:blipFill>
        <p:spPr>
          <a:xfrm>
            <a:off x="287655" y="4860925"/>
            <a:ext cx="1485265" cy="2129155"/>
          </a:xfrm>
          <a:prstGeom prst="rect">
            <a:avLst/>
          </a:prstGeom>
        </p:spPr>
      </p:pic>
      <p:sp>
        <p:nvSpPr>
          <p:cNvPr id="16" name="文本框 15"/>
          <p:cNvSpPr txBox="1"/>
          <p:nvPr/>
        </p:nvSpPr>
        <p:spPr>
          <a:xfrm>
            <a:off x="1901190" y="6129655"/>
            <a:ext cx="2108835" cy="521970"/>
          </a:xfrm>
          <a:prstGeom prst="rect">
            <a:avLst/>
          </a:prstGeom>
          <a:noFill/>
        </p:spPr>
        <p:txBody>
          <a:bodyPr wrap="none" rtlCol="0">
            <a:spAutoFit/>
          </a:bodyPr>
          <a:lstStyle/>
          <a:p>
            <a:r>
              <a:rPr lang="en-US" altLang="zh-CN" sz="2800" b="1">
                <a:solidFill>
                  <a:srgbClr val="C00000"/>
                </a:solidFill>
                <a:latin typeface="Times New Roman" panose="02020603050405020304" pitchFamily="18" charset="0"/>
                <a:ea typeface="华文新魏" panose="02010800040101010101" charset="-122"/>
                <a:cs typeface="Times New Roman" panose="02020603050405020304" pitchFamily="18" charset="0"/>
              </a:rPr>
              <a:t>eat yuanxiao</a:t>
            </a:r>
            <a:endParaRPr lang="en-US" altLang="zh-CN" sz="2800" b="1">
              <a:solidFill>
                <a:srgbClr val="C00000"/>
              </a:solidFill>
              <a:latin typeface="Times New Roman" panose="02020603050405020304" pitchFamily="18" charset="0"/>
              <a:ea typeface="华文新魏" panose="02010800040101010101" charset="-122"/>
              <a:cs typeface="Times New Roman" panose="02020603050405020304" pitchFamily="18" charset="0"/>
            </a:endParaRPr>
          </a:p>
        </p:txBody>
      </p:sp>
      <p:pic>
        <p:nvPicPr>
          <p:cNvPr id="17" name="图片 16" descr="t0151552becb8dac042"/>
          <p:cNvPicPr>
            <a:picLocks noChangeAspect="1"/>
          </p:cNvPicPr>
          <p:nvPr>
            <p:custDataLst>
              <p:tags r:id="rId12"/>
            </p:custDataLst>
          </p:nvPr>
        </p:nvPicPr>
        <p:blipFill>
          <a:blip r:embed="rId13"/>
          <a:stretch>
            <a:fillRect/>
          </a:stretch>
        </p:blipFill>
        <p:spPr>
          <a:xfrm>
            <a:off x="4766310" y="4766945"/>
            <a:ext cx="3747135" cy="1994535"/>
          </a:xfrm>
          <a:prstGeom prst="rect">
            <a:avLst/>
          </a:prstGeom>
        </p:spPr>
      </p:pic>
      <p:sp>
        <p:nvSpPr>
          <p:cNvPr id="18" name="文本框 17"/>
          <p:cNvSpPr txBox="1"/>
          <p:nvPr/>
        </p:nvSpPr>
        <p:spPr>
          <a:xfrm>
            <a:off x="8597900" y="6069965"/>
            <a:ext cx="2919095" cy="521970"/>
          </a:xfrm>
          <a:prstGeom prst="rect">
            <a:avLst/>
          </a:prstGeom>
          <a:noFill/>
        </p:spPr>
        <p:txBody>
          <a:bodyPr wrap="none" rtlCol="0">
            <a:spAutoFit/>
          </a:bodyPr>
          <a:lstStyle/>
          <a:p>
            <a:r>
              <a:rPr lang="en-US" altLang="zh-CN" sz="2800" b="1">
                <a:solidFill>
                  <a:srgbClr val="C00000"/>
                </a:solidFill>
                <a:latin typeface="Times New Roman" panose="02020603050405020304" pitchFamily="18" charset="0"/>
                <a:ea typeface="华文新魏" panose="02010800040101010101" charset="-122"/>
                <a:cs typeface="Times New Roman" panose="02020603050405020304" pitchFamily="18" charset="0"/>
              </a:rPr>
              <a:t>visit a lantern fair</a:t>
            </a:r>
            <a:endParaRPr lang="en-US" altLang="zh-CN" sz="2800" b="1">
              <a:solidFill>
                <a:srgbClr val="C00000"/>
              </a:solidFill>
              <a:latin typeface="Times New Roman" panose="02020603050405020304" pitchFamily="18" charset="0"/>
              <a:ea typeface="华文新魏" panose="02010800040101010101" charset="-122"/>
              <a:cs typeface="Times New Roman" panose="02020603050405020304" pitchFamily="18" charset="0"/>
            </a:endParaRPr>
          </a:p>
        </p:txBody>
      </p:sp>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xit" presetSubtype="10" fill="hold" grpId="1" nodeType="clickEffect">
                                  <p:stCondLst>
                                    <p:cond delay="0"/>
                                  </p:stCondLst>
                                  <p:childTnLst>
                                    <p:animEffect transition="out" filter="randombar(horizontal)">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randombar(horizontal)">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randombar(horizontal)">
                                      <p:cBhvr>
                                        <p:cTn id="55" dur="500"/>
                                        <p:tgtEl>
                                          <p:spTgt spid="15"/>
                                        </p:tgtEl>
                                      </p:cBhvr>
                                    </p:animEffect>
                                  </p:childTnLst>
                                </p:cTn>
                              </p:par>
                              <p:par>
                                <p:cTn id="56" presetID="14" presetClass="entr" presetSubtype="1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randombar(horizontal)">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randombar(horizontal)">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randombar(horizontal)">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1"/>
      <p:bldP spid="6" grpId="0"/>
      <p:bldP spid="7" grpId="0"/>
      <p:bldP spid="8" grpId="0"/>
      <p:bldP spid="9" grpId="0"/>
      <p:bldP spid="12" grpId="0" bldLvl="0" animBg="1"/>
      <p:bldP spid="13" grpId="0"/>
      <p:bldP spid="13" grpId="1"/>
      <p:bldP spid="16" grpId="0"/>
      <p:bldP spid="16" grpId="1"/>
      <p:bldP spid="18" grpId="0"/>
      <p:bldP spid="1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2080" y="-63500"/>
            <a:ext cx="3495040" cy="860425"/>
            <a:chOff x="-378" y="-100"/>
            <a:chExt cx="7682" cy="1355"/>
          </a:xfrm>
          <a:effectLst>
            <a:outerShdw blurRad="50800" dist="38100" dir="5400000" algn="t" rotWithShape="0">
              <a:prstClr val="black">
                <a:alpha val="40000"/>
              </a:prstClr>
            </a:outerShdw>
          </a:effectLst>
        </p:grpSpPr>
        <p:pic>
          <p:nvPicPr>
            <p:cNvPr id="48132" name="图片 1" descr="1ebb82f11ad00c5f45b1672d944f7dc9932ccf8a789f-47Pjde_fw658"/>
            <p:cNvPicPr>
              <a:picLocks noChangeAspect="1"/>
            </p:cNvPicPr>
            <p:nvPr>
              <p:custDataLst>
                <p:tags r:id="rId1"/>
              </p:custDataLst>
            </p:nvPr>
          </p:nvPicPr>
          <p:blipFill>
            <a:blip r:embed="rId2"/>
            <a:stretch>
              <a:fillRect/>
            </a:stretch>
          </p:blipFill>
          <p:spPr>
            <a:xfrm>
              <a:off x="-378" y="0"/>
              <a:ext cx="7682" cy="1255"/>
            </a:xfrm>
            <a:prstGeom prst="rect">
              <a:avLst/>
            </a:prstGeom>
            <a:noFill/>
            <a:ln w="9525">
              <a:noFill/>
            </a:ln>
          </p:spPr>
        </p:pic>
        <p:sp>
          <p:nvSpPr>
            <p:cNvPr id="48133" name="Rectangle 5"/>
            <p:cNvSpPr/>
            <p:nvPr>
              <p:custDataLst>
                <p:tags r:id="rId3"/>
              </p:custDataLst>
            </p:nvPr>
          </p:nvSpPr>
          <p:spPr>
            <a:xfrm rot="21420000">
              <a:off x="412" y="-100"/>
              <a:ext cx="5229" cy="1210"/>
            </a:xfrm>
            <a:prstGeom prst="rect">
              <a:avLst/>
            </a:prstGeom>
            <a:noFill/>
            <a:ln w="9525">
              <a:noFill/>
            </a:ln>
          </p:spPr>
          <p:txBody>
            <a:bodyPr wrap="square" anchor="t" anchorCtr="0">
              <a:spAutoFit/>
            </a:bodyPr>
            <a:lstStyle/>
            <a:p>
              <a:r>
                <a:rPr lang="en-US" altLang="zh-CN" sz="4400" b="1">
                  <a:solidFill>
                    <a:schemeClr val="accent5">
                      <a:lumMod val="75000"/>
                    </a:schemeClr>
                  </a:solidFill>
                  <a:latin typeface="Comic Sans MS" panose="030F0702030302020204" pitchFamily="66" charset="0"/>
                </a:rPr>
                <a:t>Lead-in</a:t>
              </a:r>
              <a:endParaRPr lang="en-US" altLang="zh-CN" sz="4400" b="1">
                <a:solidFill>
                  <a:schemeClr val="accent5">
                    <a:lumMod val="75000"/>
                  </a:schemeClr>
                </a:solidFill>
                <a:latin typeface="Comic Sans MS" panose="030F0702030302020204" pitchFamily="66" charset="0"/>
              </a:endParaRPr>
            </a:p>
          </p:txBody>
        </p:sp>
      </p:grpSp>
      <p:sp>
        <p:nvSpPr>
          <p:cNvPr id="27" name="矩形 1"/>
          <p:cNvSpPr>
            <a:spLocks noChangeArrowheads="1"/>
          </p:cNvSpPr>
          <p:nvPr/>
        </p:nvSpPr>
        <p:spPr bwMode="auto">
          <a:xfrm>
            <a:off x="3937000" y="-232410"/>
            <a:ext cx="7456170"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sz="3600" b="1">
                <a:solidFill>
                  <a:schemeClr val="tx1"/>
                </a:solidFill>
                <a:latin typeface="Times New Roman" panose="02020603050405020304" pitchFamily="18" charset="0"/>
                <a:ea typeface="宋体" panose="02010600030101010101" pitchFamily="2" charset="-122"/>
              </a:defRPr>
            </a:lvl1pPr>
            <a:lvl2pPr marL="742950" indent="-285750">
              <a:defRPr sz="3600" b="1">
                <a:solidFill>
                  <a:schemeClr val="tx1"/>
                </a:solidFill>
                <a:latin typeface="Times New Roman" panose="02020603050405020304" pitchFamily="18" charset="0"/>
                <a:ea typeface="宋体" panose="02010600030101010101" pitchFamily="2" charset="-122"/>
              </a:defRPr>
            </a:lvl2pPr>
            <a:lvl3pPr marL="1143000" indent="-228600">
              <a:defRPr sz="3600" b="1">
                <a:solidFill>
                  <a:schemeClr val="tx1"/>
                </a:solidFill>
                <a:latin typeface="Times New Roman" panose="02020603050405020304" pitchFamily="18" charset="0"/>
                <a:ea typeface="宋体" panose="02010600030101010101" pitchFamily="2" charset="-122"/>
              </a:defRPr>
            </a:lvl3pPr>
            <a:lvl4pPr marL="1600200" indent="-228600">
              <a:defRPr sz="3600" b="1">
                <a:solidFill>
                  <a:schemeClr val="tx1"/>
                </a:solidFill>
                <a:latin typeface="Times New Roman" panose="02020603050405020304" pitchFamily="18" charset="0"/>
                <a:ea typeface="宋体" panose="02010600030101010101" pitchFamily="2" charset="-122"/>
              </a:defRPr>
            </a:lvl4pPr>
            <a:lvl5pPr marL="2057400" indent="-22860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en-US" altLang="zh-CN" sz="4400">
                <a:solidFill>
                  <a:schemeClr val="accent5">
                    <a:lumMod val="75000"/>
                  </a:schemeClr>
                </a:solidFill>
                <a:latin typeface="Cooper Black" panose="0208090404030B020404" charset="0"/>
                <a:ea typeface="华文琥珀" panose="02010800040101010101" charset="-122"/>
                <a:cs typeface="Cooper Black" panose="0208090404030B020404" charset="0"/>
              </a:rPr>
              <a:t>——Know more festivals</a:t>
            </a:r>
            <a:endParaRPr lang="en-US" altLang="zh-CN" sz="4400">
              <a:solidFill>
                <a:schemeClr val="accent5">
                  <a:lumMod val="75000"/>
                </a:schemeClr>
              </a:solidFill>
              <a:latin typeface="Cooper Black" panose="0208090404030B020404" charset="0"/>
              <a:ea typeface="华文琥珀" panose="02010800040101010101" charset="-122"/>
              <a:cs typeface="Cooper Black" panose="0208090404030B020404" charset="0"/>
            </a:endParaRPr>
          </a:p>
        </p:txBody>
      </p:sp>
      <p:pic>
        <p:nvPicPr>
          <p:cNvPr id="40963" name="Picture 2" descr="C:\Users\86188\Pictures\1.jpg1"/>
          <p:cNvPicPr>
            <a:picLocks noChangeAspect="1"/>
          </p:cNvPicPr>
          <p:nvPr>
            <p:custDataLst>
              <p:tags r:id="rId4"/>
            </p:custDataLst>
          </p:nvPr>
        </p:nvPicPr>
        <p:blipFill>
          <a:blip r:embed="rId5"/>
          <a:srcRect/>
          <a:stretch>
            <a:fillRect/>
          </a:stretch>
        </p:blipFill>
        <p:spPr>
          <a:xfrm>
            <a:off x="8129270" y="1393825"/>
            <a:ext cx="3342005" cy="2642870"/>
          </a:xfrm>
          <a:prstGeom prst="rect">
            <a:avLst/>
          </a:prstGeom>
          <a:noFill/>
          <a:ln w="9525">
            <a:noFill/>
          </a:ln>
        </p:spPr>
      </p:pic>
      <p:pic>
        <p:nvPicPr>
          <p:cNvPr id="40964" name="Picture 3"/>
          <p:cNvPicPr>
            <a:picLocks noChangeAspect="1"/>
          </p:cNvPicPr>
          <p:nvPr>
            <p:custDataLst>
              <p:tags r:id="rId6"/>
            </p:custDataLst>
          </p:nvPr>
        </p:nvPicPr>
        <p:blipFill>
          <a:blip r:embed="rId7"/>
          <a:srcRect l="8736" r="8736"/>
          <a:stretch>
            <a:fillRect/>
          </a:stretch>
        </p:blipFill>
        <p:spPr>
          <a:xfrm>
            <a:off x="0" y="3510280"/>
            <a:ext cx="3385185" cy="2762250"/>
          </a:xfrm>
          <a:prstGeom prst="rect">
            <a:avLst/>
          </a:prstGeom>
        </p:spPr>
      </p:pic>
      <p:sp>
        <p:nvSpPr>
          <p:cNvPr id="8" name="矩形 1"/>
          <p:cNvSpPr>
            <a:spLocks noChangeArrowheads="1"/>
          </p:cNvSpPr>
          <p:nvPr/>
        </p:nvSpPr>
        <p:spPr bwMode="auto">
          <a:xfrm>
            <a:off x="7463790" y="648335"/>
            <a:ext cx="4516120" cy="73723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sz="3600" b="1">
                <a:solidFill>
                  <a:schemeClr val="tx1"/>
                </a:solidFill>
                <a:latin typeface="Times New Roman" panose="02020603050405020304" pitchFamily="18" charset="0"/>
                <a:ea typeface="宋体" panose="02010600030101010101" pitchFamily="2" charset="-122"/>
              </a:defRPr>
            </a:lvl1pPr>
            <a:lvl2pPr marL="742950" indent="-285750">
              <a:defRPr sz="3600" b="1">
                <a:solidFill>
                  <a:schemeClr val="tx1"/>
                </a:solidFill>
                <a:latin typeface="Times New Roman" panose="02020603050405020304" pitchFamily="18" charset="0"/>
                <a:ea typeface="宋体" panose="02010600030101010101" pitchFamily="2" charset="-122"/>
              </a:defRPr>
            </a:lvl2pPr>
            <a:lvl3pPr marL="1143000" indent="-228600">
              <a:defRPr sz="3600" b="1">
                <a:solidFill>
                  <a:schemeClr val="tx1"/>
                </a:solidFill>
                <a:latin typeface="Times New Roman" panose="02020603050405020304" pitchFamily="18" charset="0"/>
                <a:ea typeface="宋体" panose="02010600030101010101" pitchFamily="2" charset="-122"/>
              </a:defRPr>
            </a:lvl3pPr>
            <a:lvl4pPr marL="1600200" indent="-228600">
              <a:defRPr sz="3600" b="1">
                <a:solidFill>
                  <a:schemeClr val="tx1"/>
                </a:solidFill>
                <a:latin typeface="Times New Roman" panose="02020603050405020304" pitchFamily="18" charset="0"/>
                <a:ea typeface="宋体" panose="02010600030101010101" pitchFamily="2" charset="-122"/>
              </a:defRPr>
            </a:lvl4pPr>
            <a:lvl5pPr marL="2057400" indent="-22860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en-US" sz="2800">
                <a:solidFill>
                  <a:schemeClr val="accent5">
                    <a:lumMod val="75000"/>
                  </a:schemeClr>
                </a:solidFill>
                <a:latin typeface="Comic Sans MS" panose="030F0702030302020204" pitchFamily="66" charset="0"/>
                <a:ea typeface="华文琥珀" panose="02010800040101010101" charset="-122"/>
                <a:cs typeface="Comic Sans MS" panose="030F0702030302020204" pitchFamily="66" charset="0"/>
              </a:rPr>
              <a:t>the Coming-of-Age Day</a:t>
            </a:r>
            <a:endParaRPr lang="en-US" sz="2800">
              <a:solidFill>
                <a:schemeClr val="accent5">
                  <a:lumMod val="75000"/>
                </a:schemeClr>
              </a:solidFill>
              <a:latin typeface="Comic Sans MS" panose="030F0702030302020204" pitchFamily="66" charset="0"/>
              <a:ea typeface="华文琥珀" panose="02010800040101010101" charset="-122"/>
              <a:cs typeface="Comic Sans MS" panose="030F0702030302020204" pitchFamily="66" charset="0"/>
              <a:sym typeface="+mn-ea"/>
            </a:endParaRPr>
          </a:p>
        </p:txBody>
      </p:sp>
      <p:sp>
        <p:nvSpPr>
          <p:cNvPr id="6" name="矩形 1"/>
          <p:cNvSpPr>
            <a:spLocks noChangeArrowheads="1"/>
          </p:cNvSpPr>
          <p:nvPr/>
        </p:nvSpPr>
        <p:spPr bwMode="auto">
          <a:xfrm>
            <a:off x="314960" y="796925"/>
            <a:ext cx="7467600" cy="2999740"/>
          </a:xfrm>
          <a:prstGeom prst="rect">
            <a:avLst/>
          </a:prstGeom>
          <a:solidFill>
            <a:schemeClr val="accent4">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sz="3600" b="1">
                <a:solidFill>
                  <a:schemeClr val="tx1"/>
                </a:solidFill>
                <a:latin typeface="Times New Roman" panose="02020603050405020304" pitchFamily="18" charset="0"/>
                <a:ea typeface="宋体" panose="02010600030101010101" pitchFamily="2" charset="-122"/>
              </a:defRPr>
            </a:lvl1pPr>
            <a:lvl2pPr marL="742950" indent="-285750">
              <a:defRPr sz="3600" b="1">
                <a:solidFill>
                  <a:schemeClr val="tx1"/>
                </a:solidFill>
                <a:latin typeface="Times New Roman" panose="02020603050405020304" pitchFamily="18" charset="0"/>
                <a:ea typeface="宋体" panose="02010600030101010101" pitchFamily="2" charset="-122"/>
              </a:defRPr>
            </a:lvl2pPr>
            <a:lvl3pPr marL="1143000" indent="-228600">
              <a:defRPr sz="3600" b="1">
                <a:solidFill>
                  <a:schemeClr val="tx1"/>
                </a:solidFill>
                <a:latin typeface="Times New Roman" panose="02020603050405020304" pitchFamily="18" charset="0"/>
                <a:ea typeface="宋体" panose="02010600030101010101" pitchFamily="2" charset="-122"/>
              </a:defRPr>
            </a:lvl3pPr>
            <a:lvl4pPr marL="1600200" indent="-228600">
              <a:defRPr sz="3600" b="1">
                <a:solidFill>
                  <a:schemeClr val="tx1"/>
                </a:solidFill>
                <a:latin typeface="Times New Roman" panose="02020603050405020304" pitchFamily="18" charset="0"/>
                <a:ea typeface="宋体" panose="02010600030101010101" pitchFamily="2" charset="-122"/>
              </a:defRPr>
            </a:lvl4pPr>
            <a:lvl5pPr marL="2057400" indent="-22860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9pPr>
          </a:lstStyle>
          <a:p>
            <a:pPr algn="l" eaLnBrk="1" hangingPunct="1">
              <a:lnSpc>
                <a:spcPct val="150000"/>
              </a:lnSpc>
            </a:pPr>
            <a:r>
              <a:rPr lang="en-US" sz="2800">
                <a:solidFill>
                  <a:schemeClr val="accent5">
                    <a:lumMod val="75000"/>
                  </a:schemeClr>
                </a:solidFill>
                <a:latin typeface="Comic Sans MS" panose="030F0702030302020204" pitchFamily="66" charset="0"/>
                <a:ea typeface="华文琥珀" panose="02010800040101010101" charset="-122"/>
                <a:cs typeface="Comic Sans MS" panose="030F0702030302020204" pitchFamily="66" charset="0"/>
                <a:sym typeface="+mn-ea"/>
              </a:rPr>
              <a:t>Background:</a:t>
            </a:r>
            <a:endParaRPr lang="en-US" sz="2800">
              <a:solidFill>
                <a:schemeClr val="accent5">
                  <a:lumMod val="75000"/>
                </a:schemeClr>
              </a:solidFill>
              <a:latin typeface="Comic Sans MS" panose="030F0702030302020204" pitchFamily="66" charset="0"/>
              <a:ea typeface="华文琥珀" panose="02010800040101010101" charset="-122"/>
              <a:cs typeface="Comic Sans MS" panose="030F0702030302020204" pitchFamily="66" charset="0"/>
              <a:sym typeface="+mn-ea"/>
            </a:endParaRPr>
          </a:p>
          <a:p>
            <a:pPr algn="l" eaLnBrk="1" hangingPunct="1">
              <a:lnSpc>
                <a:spcPct val="150000"/>
              </a:lnSpc>
            </a:pPr>
            <a:r>
              <a:rPr lang="en-US" sz="2600">
                <a:solidFill>
                  <a:schemeClr val="accent5">
                    <a:lumMod val="75000"/>
                  </a:schemeClr>
                </a:solidFill>
                <a:ea typeface="华文琥珀" panose="02010800040101010101" charset="-122"/>
                <a:cs typeface="Times New Roman" panose="02020603050405020304" pitchFamily="18" charset="0"/>
                <a:sym typeface="+mn-ea"/>
              </a:rPr>
              <a:t>1. take place in Japan</a:t>
            </a:r>
            <a:endParaRPr lang="en-US" sz="2600">
              <a:solidFill>
                <a:schemeClr val="accent5">
                  <a:lumMod val="75000"/>
                </a:schemeClr>
              </a:solidFill>
              <a:ea typeface="华文琥珀" panose="02010800040101010101" charset="-122"/>
              <a:cs typeface="Times New Roman" panose="02020603050405020304" pitchFamily="18" charset="0"/>
              <a:sym typeface="+mn-ea"/>
            </a:endParaRPr>
          </a:p>
          <a:p>
            <a:pPr algn="l" eaLnBrk="1" hangingPunct="1">
              <a:lnSpc>
                <a:spcPct val="100000"/>
              </a:lnSpc>
            </a:pPr>
            <a:r>
              <a:rPr lang="en-US" sz="2600">
                <a:solidFill>
                  <a:schemeClr val="accent5">
                    <a:lumMod val="75000"/>
                  </a:schemeClr>
                </a:solidFill>
                <a:ea typeface="华文琥珀" panose="02010800040101010101" charset="-122"/>
                <a:cs typeface="Times New Roman" panose="02020603050405020304" pitchFamily="18" charset="0"/>
                <a:sym typeface="+mn-ea"/>
              </a:rPr>
              <a:t>2. </a:t>
            </a:r>
            <a:r>
              <a:rPr lang="en-US" sz="2600">
                <a:solidFill>
                  <a:srgbClr val="C00000"/>
                </a:solidFill>
                <a:ea typeface="华文琥珀" panose="02010800040101010101" charset="-122"/>
                <a:cs typeface="Times New Roman" panose="02020603050405020304" pitchFamily="18" charset="0"/>
                <a:sym typeface="+mn-ea"/>
              </a:rPr>
              <a:t>originally</a:t>
            </a:r>
            <a:r>
              <a:rPr lang="en-US" sz="2600">
                <a:solidFill>
                  <a:schemeClr val="accent5">
                    <a:lumMod val="75000"/>
                  </a:schemeClr>
                </a:solidFill>
                <a:ea typeface="华文琥珀" panose="02010800040101010101" charset="-122"/>
                <a:cs typeface="Times New Roman" panose="02020603050405020304" pitchFamily="18" charset="0"/>
                <a:sym typeface="+mn-ea"/>
              </a:rPr>
              <a:t> celebrated on Jan.15, but changed to </a:t>
            </a:r>
            <a:r>
              <a:rPr lang="zh-CN" altLang="zh-CN" sz="2600" noProof="0">
                <a:ln>
                  <a:noFill/>
                </a:ln>
                <a:solidFill>
                  <a:schemeClr val="accent1">
                    <a:lumMod val="50000"/>
                  </a:schemeClr>
                </a:solidFill>
                <a:effectLst/>
                <a:uLnTx/>
                <a:uFillTx/>
                <a:ea typeface="微软雅黑" panose="020B0503020204020204" pitchFamily="34" charset="-122"/>
                <a:cs typeface="Times New Roman" panose="02020603050405020304" pitchFamily="18" charset="0"/>
                <a:sym typeface="+mn-ea"/>
              </a:rPr>
              <a:t>the second Monday in Jan</a:t>
            </a:r>
            <a:r>
              <a:rPr lang="en-US" altLang="zh-CN" sz="2600" noProof="0">
                <a:ln>
                  <a:noFill/>
                </a:ln>
                <a:solidFill>
                  <a:schemeClr val="accent1">
                    <a:lumMod val="50000"/>
                  </a:schemeClr>
                </a:solidFill>
                <a:effectLst/>
                <a:uLnTx/>
                <a:uFillTx/>
                <a:ea typeface="微软雅黑" panose="020B0503020204020204" pitchFamily="34" charset="-122"/>
                <a:cs typeface="Times New Roman" panose="02020603050405020304" pitchFamily="18" charset="0"/>
                <a:sym typeface="+mn-ea"/>
              </a:rPr>
              <a:t>.</a:t>
            </a:r>
            <a:r>
              <a:rPr lang="en-US" sz="2600">
                <a:solidFill>
                  <a:schemeClr val="accent1">
                    <a:lumMod val="50000"/>
                  </a:schemeClr>
                </a:solidFill>
                <a:ea typeface="华文琥珀" panose="02010800040101010101" charset="-122"/>
                <a:cs typeface="Times New Roman" panose="02020603050405020304" pitchFamily="18" charset="0"/>
                <a:sym typeface="+mn-ea"/>
              </a:rPr>
              <a:t> </a:t>
            </a:r>
            <a:endParaRPr lang="en-US" sz="2600">
              <a:solidFill>
                <a:schemeClr val="accent1">
                  <a:lumMod val="50000"/>
                </a:schemeClr>
              </a:solidFill>
              <a:ea typeface="华文琥珀" panose="02010800040101010101" charset="-122"/>
              <a:cs typeface="Times New Roman" panose="02020603050405020304" pitchFamily="18" charset="0"/>
              <a:sym typeface="+mn-ea"/>
            </a:endParaRPr>
          </a:p>
          <a:p>
            <a:pPr algn="l" eaLnBrk="1" hangingPunct="1">
              <a:lnSpc>
                <a:spcPct val="100000"/>
              </a:lnSpc>
            </a:pPr>
            <a:r>
              <a:rPr lang="en-US" sz="2800">
                <a:solidFill>
                  <a:schemeClr val="accent1">
                    <a:lumMod val="50000"/>
                  </a:schemeClr>
                </a:solidFill>
                <a:ea typeface="华文琥珀" panose="02010800040101010101" charset="-122"/>
                <a:cs typeface="Times New Roman" panose="02020603050405020304" pitchFamily="18" charset="0"/>
                <a:sym typeface="+mn-ea"/>
              </a:rPr>
              <a:t>3. to </a:t>
            </a:r>
            <a:r>
              <a:rPr lang="en-US" sz="2800">
                <a:solidFill>
                  <a:srgbClr val="C00000"/>
                </a:solidFill>
                <a:ea typeface="华文琥珀" panose="02010800040101010101" charset="-122"/>
                <a:cs typeface="Times New Roman" panose="02020603050405020304" pitchFamily="18" charset="0"/>
                <a:sym typeface="+mn-ea"/>
              </a:rPr>
              <a:t>congratulate</a:t>
            </a:r>
            <a:r>
              <a:rPr lang="en-US" sz="2800">
                <a:solidFill>
                  <a:schemeClr val="accent1">
                    <a:lumMod val="50000"/>
                  </a:schemeClr>
                </a:solidFill>
                <a:ea typeface="华文琥珀" panose="02010800040101010101" charset="-122"/>
                <a:cs typeface="Times New Roman" panose="02020603050405020304" pitchFamily="18" charset="0"/>
                <a:sym typeface="+mn-ea"/>
              </a:rPr>
              <a:t> a person </a:t>
            </a:r>
            <a:r>
              <a:rPr lang="en-US" sz="2800">
                <a:solidFill>
                  <a:srgbClr val="C00000"/>
                </a:solidFill>
                <a:ea typeface="华文琥珀" panose="02010800040101010101" charset="-122"/>
                <a:cs typeface="Times New Roman" panose="02020603050405020304" pitchFamily="18" charset="0"/>
                <a:sym typeface="+mn-ea"/>
              </a:rPr>
              <a:t>on</a:t>
            </a:r>
            <a:r>
              <a:rPr lang="en-US" sz="2800">
                <a:solidFill>
                  <a:schemeClr val="accent1">
                    <a:lumMod val="50000"/>
                  </a:schemeClr>
                </a:solidFill>
                <a:ea typeface="华文琥珀" panose="02010800040101010101" charset="-122"/>
                <a:cs typeface="Times New Roman" panose="02020603050405020304" pitchFamily="18" charset="0"/>
                <a:sym typeface="+mn-ea"/>
              </a:rPr>
              <a:t> transitting from</a:t>
            </a:r>
            <a:endParaRPr lang="en-US" sz="2800">
              <a:solidFill>
                <a:schemeClr val="accent1">
                  <a:lumMod val="50000"/>
                </a:schemeClr>
              </a:solidFill>
              <a:ea typeface="华文琥珀" panose="02010800040101010101" charset="-122"/>
              <a:cs typeface="Times New Roman" panose="02020603050405020304" pitchFamily="18" charset="0"/>
              <a:sym typeface="+mn-ea"/>
            </a:endParaRPr>
          </a:p>
          <a:p>
            <a:pPr algn="l" eaLnBrk="1" hangingPunct="1">
              <a:lnSpc>
                <a:spcPct val="100000"/>
              </a:lnSpc>
            </a:pPr>
            <a:r>
              <a:rPr lang="en-US" sz="2800">
                <a:solidFill>
                  <a:schemeClr val="accent1">
                    <a:lumMod val="50000"/>
                  </a:schemeClr>
                </a:solidFill>
                <a:ea typeface="华文琥珀" panose="02010800040101010101" charset="-122"/>
                <a:cs typeface="Times New Roman" panose="02020603050405020304" pitchFamily="18" charset="0"/>
                <a:sym typeface="+mn-ea"/>
              </a:rPr>
              <a:t>  a child to an adult(20) </a:t>
            </a:r>
            <a:endParaRPr lang="en-US" sz="2800">
              <a:solidFill>
                <a:schemeClr val="accent1">
                  <a:lumMod val="50000"/>
                </a:schemeClr>
              </a:solidFill>
              <a:latin typeface="Comic Sans MS" panose="030F0702030302020204" pitchFamily="66" charset="0"/>
              <a:ea typeface="华文琥珀" panose="02010800040101010101" charset="-122"/>
              <a:cs typeface="Comic Sans MS" panose="030F0702030302020204" pitchFamily="66" charset="0"/>
              <a:sym typeface="+mn-ea"/>
            </a:endParaRPr>
          </a:p>
        </p:txBody>
      </p:sp>
      <p:sp>
        <p:nvSpPr>
          <p:cNvPr id="7" name="矩形 1"/>
          <p:cNvSpPr>
            <a:spLocks noChangeArrowheads="1"/>
          </p:cNvSpPr>
          <p:nvPr/>
        </p:nvSpPr>
        <p:spPr bwMode="auto">
          <a:xfrm>
            <a:off x="208915" y="996950"/>
            <a:ext cx="7467600" cy="2599690"/>
          </a:xfrm>
          <a:prstGeom prst="rect">
            <a:avLst/>
          </a:prstGeom>
          <a:solidFill>
            <a:schemeClr val="accent4">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sz="3600" b="1">
                <a:solidFill>
                  <a:schemeClr val="tx1"/>
                </a:solidFill>
                <a:latin typeface="Times New Roman" panose="02020603050405020304" pitchFamily="18" charset="0"/>
                <a:ea typeface="宋体" panose="02010600030101010101" pitchFamily="2" charset="-122"/>
              </a:defRPr>
            </a:lvl1pPr>
            <a:lvl2pPr marL="742950" indent="-285750">
              <a:defRPr sz="3600" b="1">
                <a:solidFill>
                  <a:schemeClr val="tx1"/>
                </a:solidFill>
                <a:latin typeface="Times New Roman" panose="02020603050405020304" pitchFamily="18" charset="0"/>
                <a:ea typeface="宋体" panose="02010600030101010101" pitchFamily="2" charset="-122"/>
              </a:defRPr>
            </a:lvl2pPr>
            <a:lvl3pPr marL="1143000" indent="-228600">
              <a:defRPr sz="3600" b="1">
                <a:solidFill>
                  <a:schemeClr val="tx1"/>
                </a:solidFill>
                <a:latin typeface="Times New Roman" panose="02020603050405020304" pitchFamily="18" charset="0"/>
                <a:ea typeface="宋体" panose="02010600030101010101" pitchFamily="2" charset="-122"/>
              </a:defRPr>
            </a:lvl3pPr>
            <a:lvl4pPr marL="1600200" indent="-228600">
              <a:defRPr sz="3600" b="1">
                <a:solidFill>
                  <a:schemeClr val="tx1"/>
                </a:solidFill>
                <a:latin typeface="Times New Roman" panose="02020603050405020304" pitchFamily="18" charset="0"/>
                <a:ea typeface="宋体" panose="02010600030101010101" pitchFamily="2" charset="-122"/>
              </a:defRPr>
            </a:lvl4pPr>
            <a:lvl5pPr marL="2057400" indent="-22860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9pPr>
          </a:lstStyle>
          <a:p>
            <a:pPr algn="l" eaLnBrk="1" hangingPunct="1">
              <a:lnSpc>
                <a:spcPct val="150000"/>
              </a:lnSpc>
            </a:pPr>
            <a:r>
              <a:rPr lang="en-US" sz="2800">
                <a:solidFill>
                  <a:schemeClr val="accent5">
                    <a:lumMod val="75000"/>
                  </a:schemeClr>
                </a:solidFill>
                <a:latin typeface="Comic Sans MS" panose="030F0702030302020204" pitchFamily="66" charset="0"/>
                <a:ea typeface="华文琥珀" panose="02010800040101010101" charset="-122"/>
                <a:cs typeface="Comic Sans MS" panose="030F0702030302020204" pitchFamily="66" charset="0"/>
                <a:sym typeface="+mn-ea"/>
              </a:rPr>
              <a:t>Celebration</a:t>
            </a:r>
            <a:r>
              <a:rPr lang="en-US" sz="2800">
                <a:solidFill>
                  <a:srgbClr val="C00000"/>
                </a:solidFill>
                <a:latin typeface="Comic Sans MS" panose="030F0702030302020204" pitchFamily="66" charset="0"/>
                <a:ea typeface="华文琥珀" panose="02010800040101010101" charset="-122"/>
                <a:cs typeface="Comic Sans MS" panose="030F0702030302020204" pitchFamily="66" charset="0"/>
                <a:sym typeface="+mn-ea"/>
              </a:rPr>
              <a:t>s</a:t>
            </a:r>
            <a:r>
              <a:rPr lang="en-US" sz="2800">
                <a:solidFill>
                  <a:schemeClr val="accent5">
                    <a:lumMod val="75000"/>
                  </a:schemeClr>
                </a:solidFill>
                <a:latin typeface="Comic Sans MS" panose="030F0702030302020204" pitchFamily="66" charset="0"/>
                <a:ea typeface="华文琥珀" panose="02010800040101010101" charset="-122"/>
                <a:cs typeface="Comic Sans MS" panose="030F0702030302020204" pitchFamily="66" charset="0"/>
                <a:sym typeface="+mn-ea"/>
              </a:rPr>
              <a:t>:</a:t>
            </a:r>
            <a:endParaRPr lang="en-US" sz="2800">
              <a:solidFill>
                <a:schemeClr val="accent5">
                  <a:lumMod val="75000"/>
                </a:schemeClr>
              </a:solidFill>
              <a:latin typeface="Comic Sans MS" panose="030F0702030302020204" pitchFamily="66" charset="0"/>
              <a:ea typeface="华文琥珀" panose="02010800040101010101" charset="-122"/>
              <a:cs typeface="Comic Sans MS" panose="030F0702030302020204" pitchFamily="66" charset="0"/>
              <a:sym typeface="+mn-ea"/>
            </a:endParaRPr>
          </a:p>
          <a:p>
            <a:pPr algn="l" eaLnBrk="1" hangingPunct="1">
              <a:lnSpc>
                <a:spcPct val="150000"/>
              </a:lnSpc>
            </a:pPr>
            <a:r>
              <a:rPr lang="en-US" sz="2600">
                <a:solidFill>
                  <a:schemeClr val="accent5">
                    <a:lumMod val="75000"/>
                  </a:schemeClr>
                </a:solidFill>
                <a:ea typeface="华文琥珀" panose="02010800040101010101" charset="-122"/>
                <a:cs typeface="Times New Roman" panose="02020603050405020304" pitchFamily="18" charset="0"/>
                <a:sym typeface="+mn-ea"/>
              </a:rPr>
              <a:t>1. </a:t>
            </a:r>
            <a:r>
              <a:rPr lang="en-US" sz="2600">
                <a:solidFill>
                  <a:srgbClr val="C00000"/>
                </a:solidFill>
                <a:ea typeface="华文琥珀" panose="02010800040101010101" charset="-122"/>
                <a:cs typeface="Times New Roman" panose="02020603050405020304" pitchFamily="18" charset="0"/>
                <a:sym typeface="+mn-ea"/>
              </a:rPr>
              <a:t>be dressed in</a:t>
            </a:r>
            <a:r>
              <a:rPr lang="en-US" sz="2600">
                <a:solidFill>
                  <a:schemeClr val="accent5">
                    <a:lumMod val="75000"/>
                  </a:schemeClr>
                </a:solidFill>
                <a:ea typeface="华文琥珀" panose="02010800040101010101" charset="-122"/>
                <a:cs typeface="Times New Roman" panose="02020603050405020304" pitchFamily="18" charset="0"/>
                <a:sym typeface="+mn-ea"/>
              </a:rPr>
              <a:t> traditional costumes( </a:t>
            </a:r>
            <a:r>
              <a:rPr lang="zh-CN" altLang="zh-CN" sz="2600" noProof="0">
                <a:ln>
                  <a:noFill/>
                </a:ln>
                <a:solidFill>
                  <a:srgbClr val="C00000"/>
                </a:solidFill>
                <a:effectLst/>
                <a:uLnTx/>
                <a:uFillTx/>
                <a:ea typeface="微软雅黑" panose="020B0503020204020204" pitchFamily="34" charset="-122"/>
                <a:cs typeface="Times New Roman" panose="02020603050405020304" pitchFamily="18" charset="0"/>
                <a:sym typeface="+mn-ea"/>
              </a:rPr>
              <a:t>kimonos</a:t>
            </a:r>
            <a:r>
              <a:rPr lang="en-US" altLang="zh-CN" sz="2600" noProof="0">
                <a:ln>
                  <a:noFill/>
                </a:ln>
                <a:solidFill>
                  <a:srgbClr val="C00000"/>
                </a:solidFill>
                <a:effectLst/>
                <a:uLnTx/>
                <a:uFillTx/>
                <a:ea typeface="微软雅黑" panose="020B0503020204020204" pitchFamily="34" charset="-122"/>
                <a:cs typeface="Times New Roman" panose="02020603050405020304" pitchFamily="18" charset="0"/>
                <a:sym typeface="+mn-ea"/>
              </a:rPr>
              <a:t>/suits)</a:t>
            </a:r>
            <a:endParaRPr lang="en-US" sz="2600">
              <a:solidFill>
                <a:schemeClr val="accent5">
                  <a:lumMod val="75000"/>
                </a:schemeClr>
              </a:solidFill>
              <a:ea typeface="华文琥珀" panose="02010800040101010101" charset="-122"/>
              <a:cs typeface="Times New Roman" panose="02020603050405020304" pitchFamily="18" charset="0"/>
              <a:sym typeface="+mn-ea"/>
            </a:endParaRPr>
          </a:p>
          <a:p>
            <a:pPr algn="l" eaLnBrk="1" hangingPunct="1">
              <a:lnSpc>
                <a:spcPct val="100000"/>
              </a:lnSpc>
            </a:pPr>
            <a:r>
              <a:rPr lang="en-US" sz="2600">
                <a:solidFill>
                  <a:schemeClr val="accent5">
                    <a:lumMod val="75000"/>
                  </a:schemeClr>
                </a:solidFill>
                <a:ea typeface="华文琥珀" panose="02010800040101010101" charset="-122"/>
                <a:cs typeface="Times New Roman" panose="02020603050405020304" pitchFamily="18" charset="0"/>
                <a:sym typeface="+mn-ea"/>
              </a:rPr>
              <a:t>2. </a:t>
            </a:r>
            <a:r>
              <a:rPr lang="en-US" sz="2600">
                <a:solidFill>
                  <a:srgbClr val="C00000"/>
                </a:solidFill>
                <a:ea typeface="华文琥珀" panose="02010800040101010101" charset="-122"/>
                <a:cs typeface="Times New Roman" panose="02020603050405020304" pitchFamily="18" charset="0"/>
                <a:sym typeface="+mn-ea"/>
              </a:rPr>
              <a:t>attend the ceremony</a:t>
            </a:r>
            <a:r>
              <a:rPr lang="en-US" sz="2600">
                <a:solidFill>
                  <a:schemeClr val="accent1">
                    <a:lumMod val="50000"/>
                  </a:schemeClr>
                </a:solidFill>
                <a:ea typeface="华文琥珀" panose="02010800040101010101" charset="-122"/>
                <a:cs typeface="Times New Roman" panose="02020603050405020304" pitchFamily="18" charset="0"/>
                <a:sym typeface="+mn-ea"/>
              </a:rPr>
              <a:t> </a:t>
            </a:r>
            <a:endParaRPr lang="en-US" sz="2600">
              <a:solidFill>
                <a:schemeClr val="accent1">
                  <a:lumMod val="50000"/>
                </a:schemeClr>
              </a:solidFill>
              <a:ea typeface="华文琥珀" panose="02010800040101010101" charset="-122"/>
              <a:cs typeface="Times New Roman" panose="02020603050405020304" pitchFamily="18" charset="0"/>
              <a:sym typeface="+mn-ea"/>
            </a:endParaRPr>
          </a:p>
          <a:p>
            <a:pPr algn="l" eaLnBrk="1" hangingPunct="1">
              <a:lnSpc>
                <a:spcPct val="100000"/>
              </a:lnSpc>
            </a:pPr>
            <a:r>
              <a:rPr lang="en-US" sz="2800">
                <a:solidFill>
                  <a:schemeClr val="accent1">
                    <a:lumMod val="50000"/>
                  </a:schemeClr>
                </a:solidFill>
                <a:ea typeface="华文琥珀" panose="02010800040101010101" charset="-122"/>
                <a:cs typeface="Times New Roman" panose="02020603050405020304" pitchFamily="18" charset="0"/>
                <a:sym typeface="+mn-ea"/>
              </a:rPr>
              <a:t>3. </a:t>
            </a:r>
            <a:r>
              <a:rPr lang="en-US" sz="2800">
                <a:solidFill>
                  <a:srgbClr val="C00000"/>
                </a:solidFill>
                <a:ea typeface="华文琥珀" panose="02010800040101010101" charset="-122"/>
                <a:cs typeface="Times New Roman" panose="02020603050405020304" pitchFamily="18" charset="0"/>
                <a:sym typeface="+mn-ea"/>
              </a:rPr>
              <a:t>receive congratulations</a:t>
            </a:r>
            <a:r>
              <a:rPr lang="en-US" sz="2800">
                <a:solidFill>
                  <a:schemeClr val="accent1">
                    <a:lumMod val="50000"/>
                  </a:schemeClr>
                </a:solidFill>
                <a:ea typeface="华文琥珀" panose="02010800040101010101" charset="-122"/>
                <a:cs typeface="Times New Roman" panose="02020603050405020304" pitchFamily="18" charset="0"/>
                <a:sym typeface="+mn-ea"/>
              </a:rPr>
              <a:t> from...</a:t>
            </a:r>
            <a:endParaRPr lang="en-US" sz="2800">
              <a:solidFill>
                <a:schemeClr val="accent1">
                  <a:lumMod val="50000"/>
                </a:schemeClr>
              </a:solidFill>
              <a:ea typeface="华文琥珀" panose="02010800040101010101" charset="-122"/>
              <a:cs typeface="Times New Roman" panose="02020603050405020304" pitchFamily="18" charset="0"/>
              <a:sym typeface="+mn-ea"/>
            </a:endParaRPr>
          </a:p>
          <a:p>
            <a:pPr algn="l" eaLnBrk="1" hangingPunct="1">
              <a:lnSpc>
                <a:spcPct val="100000"/>
              </a:lnSpc>
            </a:pPr>
            <a:r>
              <a:rPr lang="en-US" sz="2800">
                <a:solidFill>
                  <a:schemeClr val="accent1">
                    <a:lumMod val="50000"/>
                  </a:schemeClr>
                </a:solidFill>
                <a:latin typeface="Comic Sans MS" panose="030F0702030302020204" pitchFamily="66" charset="0"/>
                <a:ea typeface="华文琥珀" panose="02010800040101010101" charset="-122"/>
                <a:cs typeface="Comic Sans MS" panose="030F0702030302020204" pitchFamily="66" charset="0"/>
                <a:sym typeface="+mn-ea"/>
              </a:rPr>
              <a:t>4.</a:t>
            </a:r>
            <a:r>
              <a:rPr lang="en-US" sz="2800">
                <a:solidFill>
                  <a:srgbClr val="C00000"/>
                </a:solidFill>
                <a:ea typeface="华文琥珀" panose="02010800040101010101" charset="-122"/>
                <a:cs typeface="Times New Roman" panose="02020603050405020304" pitchFamily="18" charset="0"/>
                <a:sym typeface="+mn-ea"/>
              </a:rPr>
              <a:t>express congratulations</a:t>
            </a:r>
            <a:r>
              <a:rPr lang="en-US" sz="2800">
                <a:solidFill>
                  <a:schemeClr val="accent1">
                    <a:lumMod val="50000"/>
                  </a:schemeClr>
                </a:solidFill>
                <a:ea typeface="华文琥珀" panose="02010800040101010101" charset="-122"/>
                <a:cs typeface="Times New Roman" panose="02020603050405020304" pitchFamily="18" charset="0"/>
                <a:sym typeface="+mn-ea"/>
              </a:rPr>
              <a:t> to...</a:t>
            </a:r>
            <a:endParaRPr lang="en-US" sz="2800">
              <a:solidFill>
                <a:schemeClr val="accent1">
                  <a:lumMod val="50000"/>
                </a:schemeClr>
              </a:solidFill>
              <a:latin typeface="Comic Sans MS" panose="030F0702030302020204" pitchFamily="66" charset="0"/>
              <a:ea typeface="华文琥珀" panose="02010800040101010101" charset="-122"/>
              <a:cs typeface="Comic Sans MS" panose="030F0702030302020204" pitchFamily="66" charset="0"/>
              <a:sym typeface="+mn-ea"/>
            </a:endParaRPr>
          </a:p>
        </p:txBody>
      </p:sp>
      <p:sp>
        <p:nvSpPr>
          <p:cNvPr id="9" name="矩形 1"/>
          <p:cNvSpPr>
            <a:spLocks noChangeArrowheads="1"/>
          </p:cNvSpPr>
          <p:nvPr/>
        </p:nvSpPr>
        <p:spPr bwMode="auto">
          <a:xfrm>
            <a:off x="131445" y="6052185"/>
            <a:ext cx="2967355" cy="737235"/>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sz="3600" b="1">
                <a:solidFill>
                  <a:schemeClr val="tx1"/>
                </a:solidFill>
                <a:latin typeface="Times New Roman" panose="02020603050405020304" pitchFamily="18" charset="0"/>
                <a:ea typeface="宋体" panose="02010600030101010101" pitchFamily="2" charset="-122"/>
              </a:defRPr>
            </a:lvl1pPr>
            <a:lvl2pPr marL="742950" indent="-285750">
              <a:defRPr sz="3600" b="1">
                <a:solidFill>
                  <a:schemeClr val="tx1"/>
                </a:solidFill>
                <a:latin typeface="Times New Roman" panose="02020603050405020304" pitchFamily="18" charset="0"/>
                <a:ea typeface="宋体" panose="02010600030101010101" pitchFamily="2" charset="-122"/>
              </a:defRPr>
            </a:lvl2pPr>
            <a:lvl3pPr marL="1143000" indent="-228600">
              <a:defRPr sz="3600" b="1">
                <a:solidFill>
                  <a:schemeClr val="tx1"/>
                </a:solidFill>
                <a:latin typeface="Times New Roman" panose="02020603050405020304" pitchFamily="18" charset="0"/>
                <a:ea typeface="宋体" panose="02010600030101010101" pitchFamily="2" charset="-122"/>
              </a:defRPr>
            </a:lvl3pPr>
            <a:lvl4pPr marL="1600200" indent="-228600">
              <a:defRPr sz="3600" b="1">
                <a:solidFill>
                  <a:schemeClr val="tx1"/>
                </a:solidFill>
                <a:latin typeface="Times New Roman" panose="02020603050405020304" pitchFamily="18" charset="0"/>
                <a:ea typeface="宋体" panose="02010600030101010101" pitchFamily="2" charset="-122"/>
              </a:defRPr>
            </a:lvl4pPr>
            <a:lvl5pPr marL="2057400" indent="-22860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en-US" sz="2800">
                <a:solidFill>
                  <a:schemeClr val="bg1"/>
                </a:solidFill>
                <a:latin typeface="Comic Sans MS" panose="030F0702030302020204" pitchFamily="66" charset="0"/>
                <a:ea typeface="华文琥珀" panose="02010800040101010101" charset="-122"/>
                <a:cs typeface="Comic Sans MS" panose="030F0702030302020204" pitchFamily="66" charset="0"/>
              </a:rPr>
              <a:t>the Rio Carnival</a:t>
            </a:r>
            <a:endParaRPr lang="en-US" sz="2800">
              <a:solidFill>
                <a:schemeClr val="bg1"/>
              </a:solidFill>
              <a:latin typeface="Comic Sans MS" panose="030F0702030302020204" pitchFamily="66" charset="0"/>
              <a:ea typeface="华文琥珀" panose="02010800040101010101" charset="-122"/>
              <a:cs typeface="Comic Sans MS" panose="030F0702030302020204" pitchFamily="66" charset="0"/>
              <a:sym typeface="+mn-ea"/>
            </a:endParaRPr>
          </a:p>
        </p:txBody>
      </p:sp>
      <p:sp>
        <p:nvSpPr>
          <p:cNvPr id="10" name="矩形 1"/>
          <p:cNvSpPr>
            <a:spLocks noChangeArrowheads="1"/>
          </p:cNvSpPr>
          <p:nvPr/>
        </p:nvSpPr>
        <p:spPr bwMode="auto">
          <a:xfrm>
            <a:off x="3728085" y="4097020"/>
            <a:ext cx="7467600" cy="2599690"/>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sz="3600" b="1">
                <a:solidFill>
                  <a:schemeClr val="tx1"/>
                </a:solidFill>
                <a:latin typeface="Times New Roman" panose="02020603050405020304" pitchFamily="18" charset="0"/>
                <a:ea typeface="宋体" panose="02010600030101010101" pitchFamily="2" charset="-122"/>
              </a:defRPr>
            </a:lvl1pPr>
            <a:lvl2pPr marL="742950" indent="-285750">
              <a:defRPr sz="3600" b="1">
                <a:solidFill>
                  <a:schemeClr val="tx1"/>
                </a:solidFill>
                <a:latin typeface="Times New Roman" panose="02020603050405020304" pitchFamily="18" charset="0"/>
                <a:ea typeface="宋体" panose="02010600030101010101" pitchFamily="2" charset="-122"/>
              </a:defRPr>
            </a:lvl2pPr>
            <a:lvl3pPr marL="1143000" indent="-228600">
              <a:defRPr sz="3600" b="1">
                <a:solidFill>
                  <a:schemeClr val="tx1"/>
                </a:solidFill>
                <a:latin typeface="Times New Roman" panose="02020603050405020304" pitchFamily="18" charset="0"/>
                <a:ea typeface="宋体" panose="02010600030101010101" pitchFamily="2" charset="-122"/>
              </a:defRPr>
            </a:lvl3pPr>
            <a:lvl4pPr marL="1600200" indent="-228600">
              <a:defRPr sz="3600" b="1">
                <a:solidFill>
                  <a:schemeClr val="tx1"/>
                </a:solidFill>
                <a:latin typeface="Times New Roman" panose="02020603050405020304" pitchFamily="18" charset="0"/>
                <a:ea typeface="宋体" panose="02010600030101010101" pitchFamily="2" charset="-122"/>
              </a:defRPr>
            </a:lvl4pPr>
            <a:lvl5pPr marL="2057400" indent="-22860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9pPr>
          </a:lstStyle>
          <a:p>
            <a:pPr algn="l" eaLnBrk="1" hangingPunct="1">
              <a:lnSpc>
                <a:spcPct val="150000"/>
              </a:lnSpc>
            </a:pPr>
            <a:r>
              <a:rPr lang="en-US" sz="2800">
                <a:solidFill>
                  <a:schemeClr val="accent5">
                    <a:lumMod val="75000"/>
                  </a:schemeClr>
                </a:solidFill>
                <a:latin typeface="Comic Sans MS" panose="030F0702030302020204" pitchFamily="66" charset="0"/>
                <a:ea typeface="华文琥珀" panose="02010800040101010101" charset="-122"/>
                <a:cs typeface="Comic Sans MS" panose="030F0702030302020204" pitchFamily="66" charset="0"/>
                <a:sym typeface="+mn-ea"/>
              </a:rPr>
              <a:t>Background:</a:t>
            </a:r>
            <a:endParaRPr lang="en-US" sz="2800">
              <a:solidFill>
                <a:schemeClr val="accent5">
                  <a:lumMod val="75000"/>
                </a:schemeClr>
              </a:solidFill>
              <a:latin typeface="Comic Sans MS" panose="030F0702030302020204" pitchFamily="66" charset="0"/>
              <a:ea typeface="华文琥珀" panose="02010800040101010101" charset="-122"/>
              <a:cs typeface="Comic Sans MS" panose="030F0702030302020204" pitchFamily="66" charset="0"/>
              <a:sym typeface="+mn-ea"/>
            </a:endParaRPr>
          </a:p>
          <a:p>
            <a:pPr algn="l" eaLnBrk="1" hangingPunct="1">
              <a:lnSpc>
                <a:spcPct val="150000"/>
              </a:lnSpc>
            </a:pPr>
            <a:r>
              <a:rPr lang="en-US" sz="2600">
                <a:solidFill>
                  <a:schemeClr val="accent5">
                    <a:lumMod val="75000"/>
                  </a:schemeClr>
                </a:solidFill>
                <a:ea typeface="华文琥珀" panose="02010800040101010101" charset="-122"/>
                <a:cs typeface="Times New Roman" panose="02020603050405020304" pitchFamily="18" charset="0"/>
                <a:sym typeface="+mn-ea"/>
              </a:rPr>
              <a:t>1. take place in </a:t>
            </a:r>
            <a:r>
              <a:rPr lang="en-US" altLang="zh-CN" sz="2600" kern="100" noProof="0">
                <a:solidFill>
                  <a:srgbClr val="C00000"/>
                </a:solidFill>
                <a:ea typeface="微软雅黑" panose="020B0503020204020204" pitchFamily="34" charset="-122"/>
                <a:cs typeface="Times New Roman" panose="02020603050405020304" pitchFamily="18" charset="0"/>
                <a:sym typeface="+mn-ea"/>
              </a:rPr>
              <a:t>Catholic(</a:t>
            </a:r>
            <a:r>
              <a:rPr lang="zh-CN" altLang="en-US" sz="2600" kern="100" noProof="0">
                <a:solidFill>
                  <a:srgbClr val="C00000"/>
                </a:solidFill>
                <a:ea typeface="微软雅黑" panose="020B0503020204020204" pitchFamily="34" charset="-122"/>
                <a:cs typeface="Times New Roman" panose="02020603050405020304" pitchFamily="18" charset="0"/>
                <a:sym typeface="+mn-ea"/>
              </a:rPr>
              <a:t>天主教</a:t>
            </a:r>
            <a:r>
              <a:rPr lang="en-US" altLang="zh-CN" sz="2600" kern="100" noProof="0">
                <a:solidFill>
                  <a:srgbClr val="C00000"/>
                </a:solidFill>
                <a:ea typeface="微软雅黑" panose="020B0503020204020204" pitchFamily="34" charset="-122"/>
                <a:cs typeface="Times New Roman" panose="02020603050405020304" pitchFamily="18" charset="0"/>
                <a:sym typeface="+mn-ea"/>
              </a:rPr>
              <a:t>) countries</a:t>
            </a:r>
            <a:endParaRPr lang="en-US" sz="2600">
              <a:solidFill>
                <a:schemeClr val="accent5">
                  <a:lumMod val="75000"/>
                </a:schemeClr>
              </a:solidFill>
              <a:ea typeface="华文琥珀" panose="02010800040101010101" charset="-122"/>
              <a:cs typeface="Times New Roman" panose="02020603050405020304" pitchFamily="18" charset="0"/>
              <a:sym typeface="+mn-ea"/>
            </a:endParaRPr>
          </a:p>
          <a:p>
            <a:pPr algn="l" eaLnBrk="1" hangingPunct="1">
              <a:lnSpc>
                <a:spcPct val="100000"/>
              </a:lnSpc>
            </a:pPr>
            <a:r>
              <a:rPr lang="en-US" sz="2600">
                <a:solidFill>
                  <a:schemeClr val="accent5">
                    <a:lumMod val="75000"/>
                  </a:schemeClr>
                </a:solidFill>
                <a:ea typeface="华文琥珀" panose="02010800040101010101" charset="-122"/>
                <a:cs typeface="Times New Roman" panose="02020603050405020304" pitchFamily="18" charset="0"/>
                <a:sym typeface="+mn-ea"/>
              </a:rPr>
              <a:t>2. celebrated</a:t>
            </a:r>
            <a:r>
              <a:rPr lang="en-US" altLang="zh-CN" sz="2600" kern="100" noProof="0">
                <a:solidFill>
                  <a:schemeClr val="tx1">
                    <a:lumMod val="75000"/>
                    <a:lumOff val="25000"/>
                  </a:schemeClr>
                </a:solidFill>
                <a:ea typeface="微软雅黑" panose="020B0503020204020204" pitchFamily="34" charset="-122"/>
                <a:cs typeface="Times New Roman" panose="02020603050405020304" pitchFamily="18" charset="0"/>
                <a:sym typeface="+mn-ea"/>
              </a:rPr>
              <a:t> </a:t>
            </a:r>
            <a:r>
              <a:rPr lang="en-US" altLang="zh-CN" sz="2600" kern="100" noProof="0">
                <a:solidFill>
                  <a:schemeClr val="accent1">
                    <a:lumMod val="50000"/>
                  </a:schemeClr>
                </a:solidFill>
                <a:ea typeface="微软雅黑" panose="020B0503020204020204" pitchFamily="34" charset="-122"/>
                <a:cs typeface="Times New Roman" panose="02020603050405020304" pitchFamily="18" charset="0"/>
                <a:sym typeface="+mn-ea"/>
              </a:rPr>
              <a:t>in late February or early March(Lent).</a:t>
            </a:r>
            <a:r>
              <a:rPr lang="en-US" sz="2600">
                <a:solidFill>
                  <a:schemeClr val="accent1">
                    <a:lumMod val="50000"/>
                  </a:schemeClr>
                </a:solidFill>
                <a:ea typeface="华文琥珀" panose="02010800040101010101" charset="-122"/>
                <a:cs typeface="Times New Roman" panose="02020603050405020304" pitchFamily="18" charset="0"/>
                <a:sym typeface="+mn-ea"/>
              </a:rPr>
              <a:t> </a:t>
            </a:r>
            <a:endParaRPr lang="en-US" sz="2600">
              <a:solidFill>
                <a:schemeClr val="accent1">
                  <a:lumMod val="50000"/>
                </a:schemeClr>
              </a:solidFill>
              <a:ea typeface="华文琥珀" panose="02010800040101010101" charset="-122"/>
              <a:cs typeface="Times New Roman" panose="02020603050405020304" pitchFamily="18" charset="0"/>
              <a:sym typeface="+mn-ea"/>
            </a:endParaRPr>
          </a:p>
          <a:p>
            <a:pPr algn="l" eaLnBrk="1" hangingPunct="1">
              <a:lnSpc>
                <a:spcPct val="100000"/>
              </a:lnSpc>
            </a:pPr>
            <a:r>
              <a:rPr lang="en-US" sz="2800">
                <a:solidFill>
                  <a:schemeClr val="accent1">
                    <a:lumMod val="50000"/>
                  </a:schemeClr>
                </a:solidFill>
                <a:ea typeface="华文琥珀" panose="02010800040101010101" charset="-122"/>
                <a:cs typeface="Times New Roman" panose="02020603050405020304" pitchFamily="18" charset="0"/>
                <a:sym typeface="+mn-ea"/>
              </a:rPr>
              <a:t>3. </a:t>
            </a:r>
            <a:r>
              <a:rPr lang="en-US" altLang="zh-CN" sz="2800" kern="100" noProof="0">
                <a:solidFill>
                  <a:srgbClr val="C00000"/>
                </a:solidFill>
                <a:ea typeface="微软雅黑" panose="020B0503020204020204" pitchFamily="34" charset="-122"/>
                <a:cs typeface="Times New Roman" panose="02020603050405020304" pitchFamily="18" charset="0"/>
                <a:sym typeface="+mn-ea"/>
              </a:rPr>
              <a:t>more than two million</a:t>
            </a:r>
            <a:r>
              <a:rPr lang="en-US" altLang="zh-CN" sz="2800" kern="100" noProof="0">
                <a:solidFill>
                  <a:schemeClr val="accent1">
                    <a:lumMod val="50000"/>
                  </a:schemeClr>
                </a:solidFill>
                <a:ea typeface="微软雅黑" panose="020B0503020204020204" pitchFamily="34" charset="-122"/>
                <a:cs typeface="Times New Roman" panose="02020603050405020304" pitchFamily="18" charset="0"/>
                <a:sym typeface="+mn-ea"/>
              </a:rPr>
              <a:t> people take part in the </a:t>
            </a:r>
            <a:r>
              <a:rPr lang="en-US" altLang="zh-CN" sz="2800" kern="100" noProof="0">
                <a:solidFill>
                  <a:srgbClr val="C00000"/>
                </a:solidFill>
                <a:ea typeface="微软雅黑" panose="020B0503020204020204" pitchFamily="34" charset="-122"/>
                <a:cs typeface="Times New Roman" panose="02020603050405020304" pitchFamily="18" charset="0"/>
                <a:sym typeface="+mn-ea"/>
              </a:rPr>
              <a:t>yearly</a:t>
            </a:r>
            <a:r>
              <a:rPr lang="en-US" altLang="zh-CN" sz="2800" kern="100" noProof="0">
                <a:solidFill>
                  <a:schemeClr val="accent1">
                    <a:lumMod val="50000"/>
                  </a:schemeClr>
                </a:solidFill>
                <a:ea typeface="微软雅黑" panose="020B0503020204020204" pitchFamily="34" charset="-122"/>
                <a:cs typeface="Times New Roman" panose="02020603050405020304" pitchFamily="18" charset="0"/>
                <a:sym typeface="+mn-ea"/>
              </a:rPr>
              <a:t> festivities, it’s a competition</a:t>
            </a:r>
            <a:r>
              <a:rPr lang="en-US" sz="2800">
                <a:solidFill>
                  <a:schemeClr val="accent1">
                    <a:lumMod val="50000"/>
                  </a:schemeClr>
                </a:solidFill>
                <a:ea typeface="华文琥珀" panose="02010800040101010101" charset="-122"/>
                <a:cs typeface="Times New Roman" panose="02020603050405020304" pitchFamily="18" charset="0"/>
                <a:sym typeface="+mn-ea"/>
              </a:rPr>
              <a:t> </a:t>
            </a:r>
            <a:endParaRPr lang="en-US" sz="2800">
              <a:solidFill>
                <a:schemeClr val="accent1">
                  <a:lumMod val="50000"/>
                </a:schemeClr>
              </a:solidFill>
              <a:latin typeface="Comic Sans MS" panose="030F0702030302020204" pitchFamily="66" charset="0"/>
              <a:ea typeface="华文琥珀" panose="02010800040101010101" charset="-122"/>
              <a:cs typeface="Times New Roman" panose="02020603050405020304" pitchFamily="18" charset="0"/>
              <a:sym typeface="+mn-ea"/>
            </a:endParaRPr>
          </a:p>
        </p:txBody>
      </p:sp>
      <p:sp>
        <p:nvSpPr>
          <p:cNvPr id="11" name="矩形 1"/>
          <p:cNvSpPr>
            <a:spLocks noChangeArrowheads="1"/>
          </p:cNvSpPr>
          <p:nvPr/>
        </p:nvSpPr>
        <p:spPr bwMode="auto">
          <a:xfrm>
            <a:off x="3728085" y="4400550"/>
            <a:ext cx="7467600" cy="2168525"/>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sz="3600" b="1">
                <a:solidFill>
                  <a:schemeClr val="tx1"/>
                </a:solidFill>
                <a:latin typeface="Times New Roman" panose="02020603050405020304" pitchFamily="18" charset="0"/>
                <a:ea typeface="宋体" panose="02010600030101010101" pitchFamily="2" charset="-122"/>
              </a:defRPr>
            </a:lvl1pPr>
            <a:lvl2pPr marL="742950" indent="-285750">
              <a:defRPr sz="3600" b="1">
                <a:solidFill>
                  <a:schemeClr val="tx1"/>
                </a:solidFill>
                <a:latin typeface="Times New Roman" panose="02020603050405020304" pitchFamily="18" charset="0"/>
                <a:ea typeface="宋体" panose="02010600030101010101" pitchFamily="2" charset="-122"/>
              </a:defRPr>
            </a:lvl2pPr>
            <a:lvl3pPr marL="1143000" indent="-228600">
              <a:defRPr sz="3600" b="1">
                <a:solidFill>
                  <a:schemeClr val="tx1"/>
                </a:solidFill>
                <a:latin typeface="Times New Roman" panose="02020603050405020304" pitchFamily="18" charset="0"/>
                <a:ea typeface="宋体" panose="02010600030101010101" pitchFamily="2" charset="-122"/>
              </a:defRPr>
            </a:lvl3pPr>
            <a:lvl4pPr marL="1600200" indent="-228600">
              <a:defRPr sz="3600" b="1">
                <a:solidFill>
                  <a:schemeClr val="tx1"/>
                </a:solidFill>
                <a:latin typeface="Times New Roman" panose="02020603050405020304" pitchFamily="18" charset="0"/>
                <a:ea typeface="宋体" panose="02010600030101010101" pitchFamily="2" charset="-122"/>
              </a:defRPr>
            </a:lvl4pPr>
            <a:lvl5pPr marL="2057400" indent="-22860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9pPr>
          </a:lstStyle>
          <a:p>
            <a:pPr algn="l" eaLnBrk="1" hangingPunct="1">
              <a:lnSpc>
                <a:spcPct val="150000"/>
              </a:lnSpc>
            </a:pPr>
            <a:r>
              <a:rPr lang="en-US" sz="2800">
                <a:solidFill>
                  <a:schemeClr val="accent5">
                    <a:lumMod val="75000"/>
                  </a:schemeClr>
                </a:solidFill>
                <a:latin typeface="Comic Sans MS" panose="030F0702030302020204" pitchFamily="66" charset="0"/>
                <a:ea typeface="华文琥珀" panose="02010800040101010101" charset="-122"/>
                <a:cs typeface="Comic Sans MS" panose="030F0702030302020204" pitchFamily="66" charset="0"/>
                <a:sym typeface="+mn-ea"/>
              </a:rPr>
              <a:t>Celebration</a:t>
            </a:r>
            <a:r>
              <a:rPr lang="en-US" sz="2800">
                <a:solidFill>
                  <a:srgbClr val="C00000"/>
                </a:solidFill>
                <a:latin typeface="Comic Sans MS" panose="030F0702030302020204" pitchFamily="66" charset="0"/>
                <a:ea typeface="华文琥珀" panose="02010800040101010101" charset="-122"/>
                <a:cs typeface="Comic Sans MS" panose="030F0702030302020204" pitchFamily="66" charset="0"/>
                <a:sym typeface="+mn-ea"/>
              </a:rPr>
              <a:t>s</a:t>
            </a:r>
            <a:r>
              <a:rPr lang="en-US" sz="2800">
                <a:solidFill>
                  <a:schemeClr val="accent5">
                    <a:lumMod val="75000"/>
                  </a:schemeClr>
                </a:solidFill>
                <a:latin typeface="Comic Sans MS" panose="030F0702030302020204" pitchFamily="66" charset="0"/>
                <a:ea typeface="华文琥珀" panose="02010800040101010101" charset="-122"/>
                <a:cs typeface="Comic Sans MS" panose="030F0702030302020204" pitchFamily="66" charset="0"/>
                <a:sym typeface="+mn-ea"/>
              </a:rPr>
              <a:t>:</a:t>
            </a:r>
            <a:endParaRPr lang="en-US" sz="2800">
              <a:solidFill>
                <a:schemeClr val="accent5">
                  <a:lumMod val="75000"/>
                </a:schemeClr>
              </a:solidFill>
              <a:latin typeface="Comic Sans MS" panose="030F0702030302020204" pitchFamily="66" charset="0"/>
              <a:ea typeface="华文琥珀" panose="02010800040101010101" charset="-122"/>
              <a:cs typeface="Comic Sans MS" panose="030F0702030302020204" pitchFamily="66" charset="0"/>
              <a:sym typeface="+mn-ea"/>
            </a:endParaRPr>
          </a:p>
          <a:p>
            <a:pPr algn="l" eaLnBrk="1" hangingPunct="1">
              <a:lnSpc>
                <a:spcPct val="150000"/>
              </a:lnSpc>
            </a:pPr>
            <a:r>
              <a:rPr lang="en-US" sz="2600">
                <a:solidFill>
                  <a:schemeClr val="accent5">
                    <a:lumMod val="75000"/>
                  </a:schemeClr>
                </a:solidFill>
                <a:ea typeface="华文琥珀" panose="02010800040101010101" charset="-122"/>
                <a:cs typeface="Times New Roman" panose="02020603050405020304" pitchFamily="18" charset="0"/>
                <a:sym typeface="+mn-ea"/>
              </a:rPr>
              <a:t>1. </a:t>
            </a:r>
            <a:r>
              <a:rPr lang="en-US" sz="2600">
                <a:solidFill>
                  <a:srgbClr val="C00000"/>
                </a:solidFill>
                <a:ea typeface="华文琥珀" panose="02010800040101010101" charset="-122"/>
                <a:cs typeface="Times New Roman" panose="02020603050405020304" pitchFamily="18" charset="0"/>
                <a:sym typeface="+mn-ea"/>
              </a:rPr>
              <a:t>be dressed in</a:t>
            </a:r>
            <a:r>
              <a:rPr lang="en-US" sz="2600">
                <a:solidFill>
                  <a:schemeClr val="accent5">
                    <a:lumMod val="75000"/>
                  </a:schemeClr>
                </a:solidFill>
                <a:ea typeface="华文琥珀" panose="02010800040101010101" charset="-122"/>
                <a:cs typeface="Times New Roman" panose="02020603050405020304" pitchFamily="18" charset="0"/>
                <a:sym typeface="+mn-ea"/>
              </a:rPr>
              <a:t> carnival costumes</a:t>
            </a:r>
            <a:endParaRPr lang="en-US" sz="2600">
              <a:solidFill>
                <a:schemeClr val="accent5">
                  <a:lumMod val="75000"/>
                </a:schemeClr>
              </a:solidFill>
              <a:ea typeface="华文琥珀" panose="02010800040101010101" charset="-122"/>
              <a:cs typeface="Times New Roman" panose="02020603050405020304" pitchFamily="18" charset="0"/>
              <a:sym typeface="+mn-ea"/>
            </a:endParaRPr>
          </a:p>
          <a:p>
            <a:pPr algn="l" eaLnBrk="1" hangingPunct="1">
              <a:lnSpc>
                <a:spcPct val="100000"/>
              </a:lnSpc>
            </a:pPr>
            <a:r>
              <a:rPr lang="en-US" sz="2600">
                <a:solidFill>
                  <a:schemeClr val="accent5">
                    <a:lumMod val="75000"/>
                  </a:schemeClr>
                </a:solidFill>
                <a:ea typeface="华文琥珀" panose="02010800040101010101" charset="-122"/>
                <a:cs typeface="Times New Roman" panose="02020603050405020304" pitchFamily="18" charset="0"/>
                <a:sym typeface="+mn-ea"/>
              </a:rPr>
              <a:t>2. </a:t>
            </a:r>
            <a:r>
              <a:rPr lang="en-US" sz="2600">
                <a:solidFill>
                  <a:schemeClr val="accent1">
                    <a:lumMod val="50000"/>
                  </a:schemeClr>
                </a:solidFill>
                <a:ea typeface="华文琥珀" panose="02010800040101010101" charset="-122"/>
                <a:cs typeface="Times New Roman" panose="02020603050405020304" pitchFamily="18" charset="0"/>
                <a:sym typeface="+mn-ea"/>
              </a:rPr>
              <a:t>give </a:t>
            </a:r>
            <a:r>
              <a:rPr lang="en-US" sz="2600">
                <a:solidFill>
                  <a:srgbClr val="C00000"/>
                </a:solidFill>
                <a:ea typeface="华文琥珀" panose="02010800040101010101" charset="-122"/>
                <a:cs typeface="Times New Roman" panose="02020603050405020304" pitchFamily="18" charset="0"/>
                <a:sym typeface="+mn-ea"/>
              </a:rPr>
              <a:t>joyful</a:t>
            </a:r>
            <a:r>
              <a:rPr lang="en-US" sz="2600">
                <a:solidFill>
                  <a:schemeClr val="accent1">
                    <a:lumMod val="50000"/>
                  </a:schemeClr>
                </a:solidFill>
                <a:ea typeface="华文琥珀" panose="02010800040101010101" charset="-122"/>
                <a:cs typeface="Times New Roman" panose="02020603050405020304" pitchFamily="18" charset="0"/>
                <a:sym typeface="+mn-ea"/>
              </a:rPr>
              <a:t> performance</a:t>
            </a:r>
            <a:r>
              <a:rPr lang="en-US" sz="2600">
                <a:solidFill>
                  <a:srgbClr val="C00000"/>
                </a:solidFill>
                <a:ea typeface="华文琥珀" panose="02010800040101010101" charset="-122"/>
                <a:cs typeface="Times New Roman" panose="02020603050405020304" pitchFamily="18" charset="0"/>
                <a:sym typeface="+mn-ea"/>
              </a:rPr>
              <a:t>s</a:t>
            </a:r>
            <a:endParaRPr lang="en-US" sz="2600">
              <a:solidFill>
                <a:schemeClr val="accent1">
                  <a:lumMod val="50000"/>
                </a:schemeClr>
              </a:solidFill>
              <a:ea typeface="华文琥珀" panose="02010800040101010101" charset="-122"/>
              <a:cs typeface="Times New Roman" panose="02020603050405020304" pitchFamily="18" charset="0"/>
              <a:sym typeface="+mn-ea"/>
            </a:endParaRPr>
          </a:p>
          <a:p>
            <a:pPr algn="l" eaLnBrk="1" hangingPunct="1">
              <a:lnSpc>
                <a:spcPct val="100000"/>
              </a:lnSpc>
            </a:pPr>
            <a:r>
              <a:rPr lang="en-US" sz="2800">
                <a:solidFill>
                  <a:schemeClr val="accent1">
                    <a:lumMod val="50000"/>
                  </a:schemeClr>
                </a:solidFill>
                <a:ea typeface="华文琥珀" panose="02010800040101010101" charset="-122"/>
                <a:cs typeface="Times New Roman" panose="02020603050405020304" pitchFamily="18" charset="0"/>
                <a:sym typeface="+mn-ea"/>
              </a:rPr>
              <a:t>3. watch samba dance</a:t>
            </a:r>
            <a:r>
              <a:rPr lang="en-US" sz="2800">
                <a:solidFill>
                  <a:srgbClr val="C00000"/>
                </a:solidFill>
                <a:ea typeface="华文琥珀" panose="02010800040101010101" charset="-122"/>
                <a:cs typeface="Times New Roman" panose="02020603050405020304" pitchFamily="18" charset="0"/>
                <a:sym typeface="+mn-ea"/>
              </a:rPr>
              <a:t> on a colorful float</a:t>
            </a:r>
            <a:endParaRPr lang="en-US" sz="2800">
              <a:solidFill>
                <a:schemeClr val="accent1">
                  <a:lumMod val="50000"/>
                </a:schemeClr>
              </a:solidFill>
              <a:latin typeface="Comic Sans MS" panose="030F0702030302020204" pitchFamily="66" charset="0"/>
              <a:ea typeface="华文琥珀" panose="02010800040101010101" charset="-122"/>
              <a:cs typeface="Comic Sans MS" panose="030F0702030302020204" pitchFamily="66" charset="0"/>
              <a:sym typeface="+mn-ea"/>
            </a:endParaRPr>
          </a:p>
        </p:txBody>
      </p:sp>
      <p:pic>
        <p:nvPicPr>
          <p:cNvPr id="12" name="里约">
            <a:hlinkClick r:id="" action="ppaction://media"/>
          </p:cNvPr>
          <p:cNvPicPr/>
          <p:nvPr>
            <a:videoFile r:link="rId8"/>
            <p:extLst>
              <p:ext uri="{DAA4B4D4-6D71-4841-9C94-3DE7FCFB9230}">
                <p14:media xmlns:p14="http://schemas.microsoft.com/office/powerpoint/2010/main" r:link="rId9"/>
              </p:ext>
            </p:extLst>
          </p:nvPr>
        </p:nvPicPr>
        <p:blipFill>
          <a:blip r:embed="rId10"/>
          <a:stretch>
            <a:fillRect/>
          </a:stretch>
        </p:blipFill>
        <p:spPr>
          <a:xfrm>
            <a:off x="0" y="5887720"/>
            <a:ext cx="688975" cy="306705"/>
          </a:xfrm>
          <a:prstGeom prst="rect">
            <a:avLst/>
          </a:prstGeom>
        </p:spPr>
      </p:pic>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40964"/>
                                        </p:tgtEl>
                                        <p:attrNameLst>
                                          <p:attrName>style.visibility</p:attrName>
                                        </p:attrNameLst>
                                      </p:cBhvr>
                                      <p:to>
                                        <p:strVal val="visible"/>
                                      </p:to>
                                    </p:set>
                                    <p:anim calcmode="lin" valueType="num">
                                      <p:cBhvr>
                                        <p:cTn id="12" dur="500" fill="hold"/>
                                        <p:tgtEl>
                                          <p:spTgt spid="40964"/>
                                        </p:tgtEl>
                                        <p:attrNameLst>
                                          <p:attrName>ppt_w</p:attrName>
                                        </p:attrNameLst>
                                      </p:cBhvr>
                                      <p:tavLst>
                                        <p:tav tm="0">
                                          <p:val>
                                            <p:fltVal val="0"/>
                                          </p:val>
                                        </p:tav>
                                        <p:tav tm="100000">
                                          <p:val>
                                            <p:strVal val="#ppt_w"/>
                                          </p:val>
                                        </p:tav>
                                      </p:tavLst>
                                    </p:anim>
                                    <p:anim calcmode="lin" valueType="num">
                                      <p:cBhvr>
                                        <p:cTn id="13" dur="500" fill="hold"/>
                                        <p:tgtEl>
                                          <p:spTgt spid="40964"/>
                                        </p:tgtEl>
                                        <p:attrNameLst>
                                          <p:attrName>ppt_h</p:attrName>
                                        </p:attrNameLst>
                                      </p:cBhvr>
                                      <p:tavLst>
                                        <p:tav tm="0">
                                          <p:val>
                                            <p:fltVal val="0"/>
                                          </p:val>
                                        </p:tav>
                                        <p:tav tm="100000">
                                          <p:val>
                                            <p:strVal val="#ppt_h"/>
                                          </p:val>
                                        </p:tav>
                                      </p:tavLst>
                                    </p:anim>
                                    <p:anim calcmode="lin" valueType="num">
                                      <p:cBhvr>
                                        <p:cTn id="14" dur="500" fill="hold"/>
                                        <p:tgtEl>
                                          <p:spTgt spid="40964"/>
                                        </p:tgtEl>
                                        <p:attrNameLst>
                                          <p:attrName>style.rotation</p:attrName>
                                        </p:attrNameLst>
                                      </p:cBhvr>
                                      <p:tavLst>
                                        <p:tav tm="0">
                                          <p:val>
                                            <p:fltVal val="360"/>
                                          </p:val>
                                        </p:tav>
                                        <p:tav tm="100000">
                                          <p:val>
                                            <p:fltVal val="0"/>
                                          </p:val>
                                        </p:tav>
                                      </p:tavLst>
                                    </p:anim>
                                    <p:animEffect transition="in" filter="fade">
                                      <p:cBhvr>
                                        <p:cTn id="15" dur="500"/>
                                        <p:tgtEl>
                                          <p:spTgt spid="40964"/>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40963"/>
                                        </p:tgtEl>
                                        <p:attrNameLst>
                                          <p:attrName>style.visibility</p:attrName>
                                        </p:attrNameLst>
                                      </p:cBhvr>
                                      <p:to>
                                        <p:strVal val="visible"/>
                                      </p:to>
                                    </p:set>
                                    <p:anim calcmode="lin" valueType="num">
                                      <p:cBhvr>
                                        <p:cTn id="18" dur="500" fill="hold"/>
                                        <p:tgtEl>
                                          <p:spTgt spid="40963"/>
                                        </p:tgtEl>
                                        <p:attrNameLst>
                                          <p:attrName>ppt_w</p:attrName>
                                        </p:attrNameLst>
                                      </p:cBhvr>
                                      <p:tavLst>
                                        <p:tav tm="0">
                                          <p:val>
                                            <p:fltVal val="0"/>
                                          </p:val>
                                        </p:tav>
                                        <p:tav tm="100000">
                                          <p:val>
                                            <p:strVal val="#ppt_w"/>
                                          </p:val>
                                        </p:tav>
                                      </p:tavLst>
                                    </p:anim>
                                    <p:anim calcmode="lin" valueType="num">
                                      <p:cBhvr>
                                        <p:cTn id="19" dur="500" fill="hold"/>
                                        <p:tgtEl>
                                          <p:spTgt spid="40963"/>
                                        </p:tgtEl>
                                        <p:attrNameLst>
                                          <p:attrName>ppt_h</p:attrName>
                                        </p:attrNameLst>
                                      </p:cBhvr>
                                      <p:tavLst>
                                        <p:tav tm="0">
                                          <p:val>
                                            <p:fltVal val="0"/>
                                          </p:val>
                                        </p:tav>
                                        <p:tav tm="100000">
                                          <p:val>
                                            <p:strVal val="#ppt_h"/>
                                          </p:val>
                                        </p:tav>
                                      </p:tavLst>
                                    </p:anim>
                                    <p:anim calcmode="lin" valueType="num">
                                      <p:cBhvr>
                                        <p:cTn id="20" dur="500" fill="hold"/>
                                        <p:tgtEl>
                                          <p:spTgt spid="40963"/>
                                        </p:tgtEl>
                                        <p:attrNameLst>
                                          <p:attrName>style.rotation</p:attrName>
                                        </p:attrNameLst>
                                      </p:cBhvr>
                                      <p:tavLst>
                                        <p:tav tm="0">
                                          <p:val>
                                            <p:fltVal val="360"/>
                                          </p:val>
                                        </p:tav>
                                        <p:tav tm="100000">
                                          <p:val>
                                            <p:fltVal val="0"/>
                                          </p:val>
                                        </p:tav>
                                      </p:tavLst>
                                    </p:anim>
                                    <p:animEffect transition="in" filter="fade">
                                      <p:cBhvr>
                                        <p:cTn id="21" dur="500"/>
                                        <p:tgtEl>
                                          <p:spTgt spid="4096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par>
                                <p:cTn id="32" presetID="14" presetClass="entr" presetSubtype="10" fill="hold" nodeType="with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randombar(horizontal)">
                                      <p:cBhvr>
                                        <p:cTn id="39" dur="500"/>
                                        <p:tgtEl>
                                          <p:spTgt spid="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randombar(horizontal)">
                                      <p:cBhvr>
                                        <p:cTn id="44" dur="500"/>
                                        <p:tgtEl>
                                          <p:spTgt spid="6">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randombar(horizontal)">
                                      <p:cBhvr>
                                        <p:cTn id="49" dur="500"/>
                                        <p:tgtEl>
                                          <p:spTgt spid="6">
                                            <p:txEl>
                                              <p:pRg st="3" end="3"/>
                                            </p:txEl>
                                          </p:spTgt>
                                        </p:tgtEl>
                                      </p:cBhvr>
                                    </p:animEffect>
                                  </p:childTnLst>
                                </p:cTn>
                              </p:par>
                              <p:par>
                                <p:cTn id="50" presetID="14" presetClass="entr" presetSubtype="10" fill="hold" nodeType="with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randombar(horizontal)">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xit" presetSubtype="10" fill="hold" grpId="2" nodeType="clickEffect">
                                  <p:stCondLst>
                                    <p:cond delay="0"/>
                                  </p:stCondLst>
                                  <p:childTnLst>
                                    <p:animEffect transition="out" filter="randombar(horizontal)">
                                      <p:cBhvr>
                                        <p:cTn id="56" dur="500"/>
                                        <p:tgtEl>
                                          <p:spTgt spid="6">
                                            <p:txEl>
                                              <p:pRg st="0" end="0"/>
                                            </p:txEl>
                                          </p:spTgt>
                                        </p:tgtEl>
                                      </p:cBhvr>
                                    </p:animEffect>
                                    <p:set>
                                      <p:cBhvr>
                                        <p:cTn id="57" dur="1" fill="hold">
                                          <p:stCondLst>
                                            <p:cond delay="499"/>
                                          </p:stCondLst>
                                        </p:cTn>
                                        <p:tgtEl>
                                          <p:spTgt spid="6">
                                            <p:txEl>
                                              <p:pRg st="0" end="0"/>
                                            </p:txEl>
                                          </p:spTgt>
                                        </p:tgtEl>
                                        <p:attrNameLst>
                                          <p:attrName>style.visibility</p:attrName>
                                        </p:attrNameLst>
                                      </p:cBhvr>
                                      <p:to>
                                        <p:strVal val="hidden"/>
                                      </p:to>
                                    </p:set>
                                  </p:childTnLst>
                                </p:cTn>
                              </p:par>
                              <p:par>
                                <p:cTn id="58" presetID="14" presetClass="exit" presetSubtype="10" fill="hold" grpId="2" nodeType="withEffect">
                                  <p:stCondLst>
                                    <p:cond delay="0"/>
                                  </p:stCondLst>
                                  <p:childTnLst>
                                    <p:animEffect transition="out" filter="randombar(horizontal)">
                                      <p:cBhvr>
                                        <p:cTn id="59" dur="500"/>
                                        <p:tgtEl>
                                          <p:spTgt spid="6">
                                            <p:txEl>
                                              <p:pRg st="1" end="1"/>
                                            </p:txEl>
                                          </p:spTgt>
                                        </p:tgtEl>
                                      </p:cBhvr>
                                    </p:animEffect>
                                    <p:set>
                                      <p:cBhvr>
                                        <p:cTn id="60" dur="1" fill="hold">
                                          <p:stCondLst>
                                            <p:cond delay="499"/>
                                          </p:stCondLst>
                                        </p:cTn>
                                        <p:tgtEl>
                                          <p:spTgt spid="6">
                                            <p:txEl>
                                              <p:pRg st="1" end="1"/>
                                            </p:txEl>
                                          </p:spTgt>
                                        </p:tgtEl>
                                        <p:attrNameLst>
                                          <p:attrName>style.visibility</p:attrName>
                                        </p:attrNameLst>
                                      </p:cBhvr>
                                      <p:to>
                                        <p:strVal val="hidden"/>
                                      </p:to>
                                    </p:set>
                                  </p:childTnLst>
                                </p:cTn>
                              </p:par>
                              <p:par>
                                <p:cTn id="61" presetID="14" presetClass="exit" presetSubtype="10" fill="hold" grpId="2" nodeType="withEffect">
                                  <p:stCondLst>
                                    <p:cond delay="0"/>
                                  </p:stCondLst>
                                  <p:childTnLst>
                                    <p:animEffect transition="out" filter="randombar(horizontal)">
                                      <p:cBhvr>
                                        <p:cTn id="62" dur="500"/>
                                        <p:tgtEl>
                                          <p:spTgt spid="6">
                                            <p:txEl>
                                              <p:pRg st="2" end="2"/>
                                            </p:txEl>
                                          </p:spTgt>
                                        </p:tgtEl>
                                      </p:cBhvr>
                                    </p:animEffect>
                                    <p:set>
                                      <p:cBhvr>
                                        <p:cTn id="63" dur="1" fill="hold">
                                          <p:stCondLst>
                                            <p:cond delay="499"/>
                                          </p:stCondLst>
                                        </p:cTn>
                                        <p:tgtEl>
                                          <p:spTgt spid="6">
                                            <p:txEl>
                                              <p:pRg st="2" end="2"/>
                                            </p:txEl>
                                          </p:spTgt>
                                        </p:tgtEl>
                                        <p:attrNameLst>
                                          <p:attrName>style.visibility</p:attrName>
                                        </p:attrNameLst>
                                      </p:cBhvr>
                                      <p:to>
                                        <p:strVal val="hidden"/>
                                      </p:to>
                                    </p:set>
                                  </p:childTnLst>
                                </p:cTn>
                              </p:par>
                              <p:par>
                                <p:cTn id="64" presetID="14" presetClass="exit" presetSubtype="10" fill="hold" grpId="2" nodeType="withEffect">
                                  <p:stCondLst>
                                    <p:cond delay="0"/>
                                  </p:stCondLst>
                                  <p:childTnLst>
                                    <p:animEffect transition="out" filter="randombar(horizontal)">
                                      <p:cBhvr>
                                        <p:cTn id="65" dur="500"/>
                                        <p:tgtEl>
                                          <p:spTgt spid="6">
                                            <p:txEl>
                                              <p:pRg st="3" end="3"/>
                                            </p:txEl>
                                          </p:spTgt>
                                        </p:tgtEl>
                                      </p:cBhvr>
                                    </p:animEffect>
                                    <p:set>
                                      <p:cBhvr>
                                        <p:cTn id="66" dur="1" fill="hold">
                                          <p:stCondLst>
                                            <p:cond delay="499"/>
                                          </p:stCondLst>
                                        </p:cTn>
                                        <p:tgtEl>
                                          <p:spTgt spid="6">
                                            <p:txEl>
                                              <p:pRg st="3" end="3"/>
                                            </p:txEl>
                                          </p:spTgt>
                                        </p:tgtEl>
                                        <p:attrNameLst>
                                          <p:attrName>style.visibility</p:attrName>
                                        </p:attrNameLst>
                                      </p:cBhvr>
                                      <p:to>
                                        <p:strVal val="hidden"/>
                                      </p:to>
                                    </p:set>
                                  </p:childTnLst>
                                </p:cTn>
                              </p:par>
                              <p:par>
                                <p:cTn id="67" presetID="14" presetClass="exit" presetSubtype="10" fill="hold" grpId="2" nodeType="withEffect">
                                  <p:stCondLst>
                                    <p:cond delay="0"/>
                                  </p:stCondLst>
                                  <p:childTnLst>
                                    <p:animEffect transition="out" filter="randombar(horizontal)">
                                      <p:cBhvr>
                                        <p:cTn id="68" dur="500"/>
                                        <p:tgtEl>
                                          <p:spTgt spid="6">
                                            <p:txEl>
                                              <p:pRg st="4" end="4"/>
                                            </p:txEl>
                                          </p:spTgt>
                                        </p:tgtEl>
                                      </p:cBhvr>
                                    </p:animEffect>
                                    <p:set>
                                      <p:cBhvr>
                                        <p:cTn id="69" dur="1" fill="hold">
                                          <p:stCondLst>
                                            <p:cond delay="499"/>
                                          </p:stCondLst>
                                        </p:cTn>
                                        <p:tgtEl>
                                          <p:spTgt spid="6">
                                            <p:txEl>
                                              <p:pRg st="4" end="4"/>
                                            </p:txEl>
                                          </p:spTgt>
                                        </p:tgtEl>
                                        <p:attrNameLst>
                                          <p:attrName>style.visibility</p:attrName>
                                        </p:attrNameLst>
                                      </p:cBhvr>
                                      <p:to>
                                        <p:strVal val="hidden"/>
                                      </p:to>
                                    </p:set>
                                  </p:childTnLst>
                                </p:cTn>
                              </p:par>
                              <p:par>
                                <p:cTn id="70" presetID="14" presetClass="exit" presetSubtype="10" fill="hold" grpId="2" nodeType="withEffect">
                                  <p:stCondLst>
                                    <p:cond delay="0"/>
                                  </p:stCondLst>
                                  <p:childTnLst>
                                    <p:animEffect transition="out" filter="randombar(horizontal)">
                                      <p:cBhvr>
                                        <p:cTn id="71" dur="500"/>
                                        <p:tgtEl>
                                          <p:spTgt spid="6">
                                            <p:bg/>
                                          </p:spTgt>
                                        </p:tgtEl>
                                      </p:cBhvr>
                                    </p:animEffect>
                                    <p:set>
                                      <p:cBhvr>
                                        <p:cTn id="72" dur="1" fill="hold">
                                          <p:stCondLst>
                                            <p:cond delay="499"/>
                                          </p:stCondLst>
                                        </p:cTn>
                                        <p:tgtEl>
                                          <p:spTgt spid="6">
                                            <p:bg/>
                                          </p:spTgt>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randombar(horizontal)">
                                      <p:cBhvr>
                                        <p:cTn id="77" dur="500"/>
                                        <p:tgtEl>
                                          <p:spTgt spid="7"/>
                                        </p:tgtEl>
                                      </p:cBhvr>
                                    </p:animEffect>
                                  </p:childTnLst>
                                </p:cTn>
                              </p:par>
                              <p:par>
                                <p:cTn id="78" presetID="14" presetClass="entr" presetSubtype="10" fill="hold" nodeType="withEffect">
                                  <p:stCondLst>
                                    <p:cond delay="0"/>
                                  </p:stCondLst>
                                  <p:childTnLst>
                                    <p:set>
                                      <p:cBhvr>
                                        <p:cTn id="7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80" dur="500"/>
                                        <p:tgtEl>
                                          <p:spTgt spid="7">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nodeType="clickEffect">
                                  <p:stCondLst>
                                    <p:cond delay="0"/>
                                  </p:stCondLst>
                                  <p:childTnLst>
                                    <p:set>
                                      <p:cBhvr>
                                        <p:cTn id="84" dur="1" fill="hold">
                                          <p:stCondLst>
                                            <p:cond delay="0"/>
                                          </p:stCondLst>
                                        </p:cTn>
                                        <p:tgtEl>
                                          <p:spTgt spid="7">
                                            <p:txEl>
                                              <p:pRg st="1" end="1"/>
                                            </p:txEl>
                                          </p:spTgt>
                                        </p:tgtEl>
                                        <p:attrNameLst>
                                          <p:attrName>style.visibility</p:attrName>
                                        </p:attrNameLst>
                                      </p:cBhvr>
                                      <p:to>
                                        <p:strVal val="visible"/>
                                      </p:to>
                                    </p:set>
                                    <p:animEffect transition="in" filter="randombar(horizontal)">
                                      <p:cBhvr>
                                        <p:cTn id="85" dur="500"/>
                                        <p:tgtEl>
                                          <p:spTgt spid="7">
                                            <p:txEl>
                                              <p:pRg st="1" end="1"/>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nodeType="clickEffect">
                                  <p:stCondLst>
                                    <p:cond delay="0"/>
                                  </p:stCondLst>
                                  <p:childTnLst>
                                    <p:set>
                                      <p:cBhvr>
                                        <p:cTn id="89" dur="1" fill="hold">
                                          <p:stCondLst>
                                            <p:cond delay="0"/>
                                          </p:stCondLst>
                                        </p:cTn>
                                        <p:tgtEl>
                                          <p:spTgt spid="7">
                                            <p:txEl>
                                              <p:pRg st="2" end="2"/>
                                            </p:txEl>
                                          </p:spTgt>
                                        </p:tgtEl>
                                        <p:attrNameLst>
                                          <p:attrName>style.visibility</p:attrName>
                                        </p:attrNameLst>
                                      </p:cBhvr>
                                      <p:to>
                                        <p:strVal val="visible"/>
                                      </p:to>
                                    </p:set>
                                    <p:animEffect transition="in" filter="randombar(horizontal)">
                                      <p:cBhvr>
                                        <p:cTn id="90" dur="500"/>
                                        <p:tgtEl>
                                          <p:spTgt spid="7">
                                            <p:txEl>
                                              <p:pRg st="2" end="2"/>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nodeType="clickEffect">
                                  <p:stCondLst>
                                    <p:cond delay="0"/>
                                  </p:stCondLst>
                                  <p:childTnLst>
                                    <p:set>
                                      <p:cBhvr>
                                        <p:cTn id="94" dur="1" fill="hold">
                                          <p:stCondLst>
                                            <p:cond delay="0"/>
                                          </p:stCondLst>
                                        </p:cTn>
                                        <p:tgtEl>
                                          <p:spTgt spid="7">
                                            <p:txEl>
                                              <p:pRg st="3" end="3"/>
                                            </p:txEl>
                                          </p:spTgt>
                                        </p:tgtEl>
                                        <p:attrNameLst>
                                          <p:attrName>style.visibility</p:attrName>
                                        </p:attrNameLst>
                                      </p:cBhvr>
                                      <p:to>
                                        <p:strVal val="visible"/>
                                      </p:to>
                                    </p:set>
                                    <p:animEffect transition="in" filter="randombar(horizontal)">
                                      <p:cBhvr>
                                        <p:cTn id="95" dur="500"/>
                                        <p:tgtEl>
                                          <p:spTgt spid="7">
                                            <p:txEl>
                                              <p:pRg st="3" end="3"/>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nodeType="clickEffect">
                                  <p:stCondLst>
                                    <p:cond delay="0"/>
                                  </p:stCondLst>
                                  <p:childTnLst>
                                    <p:set>
                                      <p:cBhvr>
                                        <p:cTn id="99" dur="1" fill="hold">
                                          <p:stCondLst>
                                            <p:cond delay="0"/>
                                          </p:stCondLst>
                                        </p:cTn>
                                        <p:tgtEl>
                                          <p:spTgt spid="7">
                                            <p:txEl>
                                              <p:pRg st="4" end="4"/>
                                            </p:txEl>
                                          </p:spTgt>
                                        </p:tgtEl>
                                        <p:attrNameLst>
                                          <p:attrName>style.visibility</p:attrName>
                                        </p:attrNameLst>
                                      </p:cBhvr>
                                      <p:to>
                                        <p:strVal val="visible"/>
                                      </p:to>
                                    </p:set>
                                    <p:animEffect transition="in" filter="randombar(horizontal)">
                                      <p:cBhvr>
                                        <p:cTn id="100" dur="500"/>
                                        <p:tgtEl>
                                          <p:spTgt spid="7">
                                            <p:txEl>
                                              <p:pRg st="4" end="4"/>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4" presetClass="entr" presetSubtype="10" fill="hold" grpId="0" nodeType="click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randombar(horizontal)">
                                      <p:cBhvr>
                                        <p:cTn id="105" dur="500"/>
                                        <p:tgtEl>
                                          <p:spTgt spid="9"/>
                                        </p:tgtEl>
                                      </p:cBhvr>
                                    </p:animEffect>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10"/>
                                        </p:tgtEl>
                                        <p:attrNameLst>
                                          <p:attrName>style.visibility</p:attrName>
                                        </p:attrNameLst>
                                      </p:cBhvr>
                                      <p:to>
                                        <p:strVal val="visible"/>
                                      </p:to>
                                    </p:set>
                                    <p:animEffect transition="in" filter="randombar(horizontal)">
                                      <p:cBhvr>
                                        <p:cTn id="110" dur="500"/>
                                        <p:tgtEl>
                                          <p:spTgt spid="10"/>
                                        </p:tgtEl>
                                      </p:cBhvr>
                                    </p:animEffect>
                                  </p:childTnLst>
                                </p:cTn>
                              </p:par>
                              <p:par>
                                <p:cTn id="111" presetID="14" presetClass="entr" presetSubtype="10" fill="hold" nodeType="withEffect">
                                  <p:stCondLst>
                                    <p:cond delay="0"/>
                                  </p:stCondLst>
                                  <p:childTnLst>
                                    <p:set>
                                      <p:cBhvr>
                                        <p:cTn id="112"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13" dur="500"/>
                                        <p:tgtEl>
                                          <p:spTgt spid="10">
                                            <p:txEl>
                                              <p:pRg st="0" end="0"/>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nodeType="clickEffect">
                                  <p:stCondLst>
                                    <p:cond delay="0"/>
                                  </p:stCondLst>
                                  <p:childTnLst>
                                    <p:set>
                                      <p:cBhvr>
                                        <p:cTn id="117"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18" dur="500"/>
                                        <p:tgtEl>
                                          <p:spTgt spid="10">
                                            <p:txEl>
                                              <p:pRg st="1" end="1"/>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nodeType="clickEffect">
                                  <p:stCondLst>
                                    <p:cond delay="0"/>
                                  </p:stCondLst>
                                  <p:childTnLst>
                                    <p:set>
                                      <p:cBhvr>
                                        <p:cTn id="122"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23" dur="500"/>
                                        <p:tgtEl>
                                          <p:spTgt spid="10">
                                            <p:txEl>
                                              <p:pRg st="2" end="2"/>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14" presetClass="entr" presetSubtype="10" fill="hold" nodeType="clickEffect">
                                  <p:stCondLst>
                                    <p:cond delay="0"/>
                                  </p:stCondLst>
                                  <p:childTnLst>
                                    <p:set>
                                      <p:cBhvr>
                                        <p:cTn id="127"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128" dur="500"/>
                                        <p:tgtEl>
                                          <p:spTgt spid="10">
                                            <p:txEl>
                                              <p:pRg st="3" end="3"/>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14" presetClass="exit" presetSubtype="10" fill="hold" grpId="1" nodeType="clickEffect">
                                  <p:stCondLst>
                                    <p:cond delay="0"/>
                                  </p:stCondLst>
                                  <p:childTnLst>
                                    <p:animEffect transition="out" filter="randombar(horizontal)">
                                      <p:cBhvr>
                                        <p:cTn id="132" dur="500"/>
                                        <p:tgtEl>
                                          <p:spTgt spid="10">
                                            <p:txEl>
                                              <p:pRg st="0" end="0"/>
                                            </p:txEl>
                                          </p:spTgt>
                                        </p:tgtEl>
                                      </p:cBhvr>
                                    </p:animEffect>
                                    <p:set>
                                      <p:cBhvr>
                                        <p:cTn id="133" dur="1" fill="hold">
                                          <p:stCondLst>
                                            <p:cond delay="499"/>
                                          </p:stCondLst>
                                        </p:cTn>
                                        <p:tgtEl>
                                          <p:spTgt spid="10">
                                            <p:txEl>
                                              <p:pRg st="0" end="0"/>
                                            </p:txEl>
                                          </p:spTgt>
                                        </p:tgtEl>
                                        <p:attrNameLst>
                                          <p:attrName>style.visibility</p:attrName>
                                        </p:attrNameLst>
                                      </p:cBhvr>
                                      <p:to>
                                        <p:strVal val="hidden"/>
                                      </p:to>
                                    </p:set>
                                  </p:childTnLst>
                                </p:cTn>
                              </p:par>
                              <p:par>
                                <p:cTn id="134" presetID="14" presetClass="exit" presetSubtype="10" fill="hold" grpId="1" nodeType="withEffect">
                                  <p:stCondLst>
                                    <p:cond delay="0"/>
                                  </p:stCondLst>
                                  <p:childTnLst>
                                    <p:animEffect transition="out" filter="randombar(horizontal)">
                                      <p:cBhvr>
                                        <p:cTn id="135" dur="500"/>
                                        <p:tgtEl>
                                          <p:spTgt spid="10">
                                            <p:txEl>
                                              <p:pRg st="1" end="1"/>
                                            </p:txEl>
                                          </p:spTgt>
                                        </p:tgtEl>
                                      </p:cBhvr>
                                    </p:animEffect>
                                    <p:set>
                                      <p:cBhvr>
                                        <p:cTn id="136" dur="1" fill="hold">
                                          <p:stCondLst>
                                            <p:cond delay="499"/>
                                          </p:stCondLst>
                                        </p:cTn>
                                        <p:tgtEl>
                                          <p:spTgt spid="10">
                                            <p:txEl>
                                              <p:pRg st="1" end="1"/>
                                            </p:txEl>
                                          </p:spTgt>
                                        </p:tgtEl>
                                        <p:attrNameLst>
                                          <p:attrName>style.visibility</p:attrName>
                                        </p:attrNameLst>
                                      </p:cBhvr>
                                      <p:to>
                                        <p:strVal val="hidden"/>
                                      </p:to>
                                    </p:set>
                                  </p:childTnLst>
                                </p:cTn>
                              </p:par>
                              <p:par>
                                <p:cTn id="137" presetID="14" presetClass="exit" presetSubtype="10" fill="hold" grpId="1" nodeType="withEffect">
                                  <p:stCondLst>
                                    <p:cond delay="0"/>
                                  </p:stCondLst>
                                  <p:childTnLst>
                                    <p:animEffect transition="out" filter="randombar(horizontal)">
                                      <p:cBhvr>
                                        <p:cTn id="138" dur="500"/>
                                        <p:tgtEl>
                                          <p:spTgt spid="10">
                                            <p:txEl>
                                              <p:pRg st="2" end="2"/>
                                            </p:txEl>
                                          </p:spTgt>
                                        </p:tgtEl>
                                      </p:cBhvr>
                                    </p:animEffect>
                                    <p:set>
                                      <p:cBhvr>
                                        <p:cTn id="139" dur="1" fill="hold">
                                          <p:stCondLst>
                                            <p:cond delay="499"/>
                                          </p:stCondLst>
                                        </p:cTn>
                                        <p:tgtEl>
                                          <p:spTgt spid="10">
                                            <p:txEl>
                                              <p:pRg st="2" end="2"/>
                                            </p:txEl>
                                          </p:spTgt>
                                        </p:tgtEl>
                                        <p:attrNameLst>
                                          <p:attrName>style.visibility</p:attrName>
                                        </p:attrNameLst>
                                      </p:cBhvr>
                                      <p:to>
                                        <p:strVal val="hidden"/>
                                      </p:to>
                                    </p:set>
                                  </p:childTnLst>
                                </p:cTn>
                              </p:par>
                              <p:par>
                                <p:cTn id="140" presetID="14" presetClass="exit" presetSubtype="10" fill="hold" grpId="1" nodeType="withEffect">
                                  <p:stCondLst>
                                    <p:cond delay="0"/>
                                  </p:stCondLst>
                                  <p:childTnLst>
                                    <p:animEffect transition="out" filter="randombar(horizontal)">
                                      <p:cBhvr>
                                        <p:cTn id="141" dur="500"/>
                                        <p:tgtEl>
                                          <p:spTgt spid="10">
                                            <p:txEl>
                                              <p:pRg st="3" end="3"/>
                                            </p:txEl>
                                          </p:spTgt>
                                        </p:tgtEl>
                                      </p:cBhvr>
                                    </p:animEffect>
                                    <p:set>
                                      <p:cBhvr>
                                        <p:cTn id="142" dur="1" fill="hold">
                                          <p:stCondLst>
                                            <p:cond delay="499"/>
                                          </p:stCondLst>
                                        </p:cTn>
                                        <p:tgtEl>
                                          <p:spTgt spid="10">
                                            <p:txEl>
                                              <p:pRg st="3" end="3"/>
                                            </p:txEl>
                                          </p:spTgt>
                                        </p:tgtEl>
                                        <p:attrNameLst>
                                          <p:attrName>style.visibility</p:attrName>
                                        </p:attrNameLst>
                                      </p:cBhvr>
                                      <p:to>
                                        <p:strVal val="hidden"/>
                                      </p:to>
                                    </p:set>
                                  </p:childTnLst>
                                </p:cTn>
                              </p:par>
                              <p:par>
                                <p:cTn id="143" presetID="14" presetClass="exit" presetSubtype="10" fill="hold" grpId="1" nodeType="withEffect">
                                  <p:stCondLst>
                                    <p:cond delay="0"/>
                                  </p:stCondLst>
                                  <p:childTnLst>
                                    <p:animEffect transition="out" filter="randombar(horizontal)">
                                      <p:cBhvr>
                                        <p:cTn id="144" dur="500"/>
                                        <p:tgtEl>
                                          <p:spTgt spid="10">
                                            <p:bg/>
                                          </p:spTgt>
                                        </p:tgtEl>
                                      </p:cBhvr>
                                    </p:animEffect>
                                    <p:set>
                                      <p:cBhvr>
                                        <p:cTn id="145" dur="1" fill="hold">
                                          <p:stCondLst>
                                            <p:cond delay="499"/>
                                          </p:stCondLst>
                                        </p:cTn>
                                        <p:tgtEl>
                                          <p:spTgt spid="10">
                                            <p:bg/>
                                          </p:spTgt>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4" presetClass="entr" presetSubtype="10" fill="hold" grpId="0" nodeType="clickEffect">
                                  <p:stCondLst>
                                    <p:cond delay="0"/>
                                  </p:stCondLst>
                                  <p:childTnLst>
                                    <p:set>
                                      <p:cBhvr>
                                        <p:cTn id="149" dur="1" fill="hold">
                                          <p:stCondLst>
                                            <p:cond delay="0"/>
                                          </p:stCondLst>
                                        </p:cTn>
                                        <p:tgtEl>
                                          <p:spTgt spid="11"/>
                                        </p:tgtEl>
                                        <p:attrNameLst>
                                          <p:attrName>style.visibility</p:attrName>
                                        </p:attrNameLst>
                                      </p:cBhvr>
                                      <p:to>
                                        <p:strVal val="visible"/>
                                      </p:to>
                                    </p:set>
                                    <p:animEffect transition="in" filter="randombar(horizontal)">
                                      <p:cBhvr>
                                        <p:cTn id="150" dur="500"/>
                                        <p:tgtEl>
                                          <p:spTgt spid="11"/>
                                        </p:tgtEl>
                                      </p:cBhvr>
                                    </p:animEffect>
                                  </p:childTnLst>
                                </p:cTn>
                              </p:par>
                              <p:par>
                                <p:cTn id="151" presetID="14" presetClass="entr" presetSubtype="10" fill="hold" nodeType="withEffect">
                                  <p:stCondLst>
                                    <p:cond delay="0"/>
                                  </p:stCondLst>
                                  <p:childTnLst>
                                    <p:set>
                                      <p:cBhvr>
                                        <p:cTn id="152"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53" dur="500"/>
                                        <p:tgtEl>
                                          <p:spTgt spid="11">
                                            <p:txEl>
                                              <p:pRg st="0" end="0"/>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14" presetClass="entr" presetSubtype="10" fill="hold" nodeType="clickEffect">
                                  <p:stCondLst>
                                    <p:cond delay="0"/>
                                  </p:stCondLst>
                                  <p:childTnLst>
                                    <p:set>
                                      <p:cBhvr>
                                        <p:cTn id="157"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58" dur="500"/>
                                        <p:tgtEl>
                                          <p:spTgt spid="11">
                                            <p:txEl>
                                              <p:pRg st="1" end="1"/>
                                            </p:txEl>
                                          </p:spTgt>
                                        </p:tgtEl>
                                      </p:cBhvr>
                                    </p:animEffect>
                                  </p:childTnLst>
                                </p:cTn>
                              </p:par>
                            </p:childTnLst>
                          </p:cTn>
                        </p:par>
                      </p:childTnLst>
                    </p:cTn>
                  </p:par>
                  <p:par>
                    <p:cTn id="159" fill="hold">
                      <p:stCondLst>
                        <p:cond delay="indefinite"/>
                      </p:stCondLst>
                      <p:childTnLst>
                        <p:par>
                          <p:cTn id="160" fill="hold">
                            <p:stCondLst>
                              <p:cond delay="0"/>
                            </p:stCondLst>
                            <p:childTnLst>
                              <p:par>
                                <p:cTn id="161" presetID="14" presetClass="entr" presetSubtype="10" fill="hold" nodeType="clickEffect">
                                  <p:stCondLst>
                                    <p:cond delay="0"/>
                                  </p:stCondLst>
                                  <p:childTnLst>
                                    <p:set>
                                      <p:cBhvr>
                                        <p:cTn id="162"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63" dur="500"/>
                                        <p:tgtEl>
                                          <p:spTgt spid="11">
                                            <p:txEl>
                                              <p:pRg st="2" end="2"/>
                                            </p:txEl>
                                          </p:spTgt>
                                        </p:tgtEl>
                                      </p:cBhvr>
                                    </p:animEffect>
                                  </p:childTnLst>
                                </p:cTn>
                              </p:par>
                            </p:childTnLst>
                          </p:cTn>
                        </p:par>
                      </p:childTnLst>
                    </p:cTn>
                  </p:par>
                  <p:par>
                    <p:cTn id="164" fill="hold">
                      <p:stCondLst>
                        <p:cond delay="indefinite"/>
                      </p:stCondLst>
                      <p:childTnLst>
                        <p:par>
                          <p:cTn id="165" fill="hold">
                            <p:stCondLst>
                              <p:cond delay="0"/>
                            </p:stCondLst>
                            <p:childTnLst>
                              <p:par>
                                <p:cTn id="166" presetID="14" presetClass="entr" presetSubtype="10" fill="hold" nodeType="clickEffect">
                                  <p:stCondLst>
                                    <p:cond delay="0"/>
                                  </p:stCondLst>
                                  <p:childTnLst>
                                    <p:set>
                                      <p:cBhvr>
                                        <p:cTn id="167"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168"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1">
              <p:cMediaNode>
                <p:cTn id="169" fill="hold" display="1">
                  <p:stCondLst>
                    <p:cond delay="indefinite"/>
                  </p:stCondLst>
                  <p:endCondLst>
                    <p:cond evt="onNext" delay="0">
                      <p:tgtEl>
                        <p:sldTgt/>
                      </p:tgtEl>
                    </p:cond>
                    <p:cond evt="onPrev" delay="0">
                      <p:tgtEl>
                        <p:sldTgt/>
                      </p:tgtEl>
                    </p:cond>
                  </p:endCondLst>
                </p:cTn>
                <p:tgtEl>
                  <p:spTgt spid="12"/>
                </p:tgtEl>
              </p:cMediaNode>
            </p:video>
            <p:seq concurrent="1" nextAc="seek">
              <p:cTn id="170" restart="whenNotActive" fill="hold" evtFilter="cancelBubble" nodeType="interactiveSeq">
                <p:stCondLst>
                  <p:cond evt="onClick" delay="0">
                    <p:tgtEl>
                      <p:spTgt spid="12"/>
                    </p:tgtEl>
                  </p:cond>
                </p:stCondLst>
                <p:endSync evt="end" delay="0">
                  <p:rtn val="all"/>
                </p:endSync>
                <p:childTnLst>
                  <p:par>
                    <p:cTn id="171" fill="hold">
                      <p:stCondLst>
                        <p:cond delay="0"/>
                      </p:stCondLst>
                      <p:childTnLst>
                        <p:par>
                          <p:cTn id="172" fill="hold">
                            <p:stCondLst>
                              <p:cond delay="0"/>
                            </p:stCondLst>
                            <p:childTnLst>
                              <p:par>
                                <p:cTn id="173" presetID="2" presetClass="mediacall" presetSubtype="0" fill="hold" nodeType="clickEffect">
                                  <p:stCondLst>
                                    <p:cond delay="0"/>
                                  </p:stCondLst>
                                  <p:childTnLst>
                                    <p:cmd type="call" cmd="togglePause">
                                      <p:cBhvr additive="base">
                                        <p:cTn id="174" dur="1" fill="hold"/>
                                        <p:tgtEl>
                                          <p:spTgt spid="12"/>
                                        </p:tgtEl>
                                      </p:cBhvr>
                                    </p:cmd>
                                  </p:childTnLst>
                                </p:cTn>
                              </p:par>
                            </p:childTnLst>
                          </p:cTn>
                        </p:par>
                      </p:childTnLst>
                    </p:cTn>
                  </p:par>
                </p:childTnLst>
              </p:cTn>
              <p:nextCondLst>
                <p:cond evt="onClick" delay="0">
                  <p:tgtEl>
                    <p:spTgt spid="12"/>
                  </p:tgtEl>
                </p:cond>
              </p:nextCondLst>
            </p:seq>
          </p:childTnLst>
        </p:cTn>
      </p:par>
    </p:tnLst>
    <p:bldLst>
      <p:bldP spid="27" grpId="0"/>
      <p:bldP spid="27" grpId="1"/>
      <p:bldP spid="8" grpId="0" bldLvl="0" animBg="1"/>
      <p:bldP spid="6" grpId="0" bldLvl="0" animBg="1"/>
      <p:bldP spid="6" grpId="2" bldLvl="0" animBg="1" uiExpand="1" build="allAtOnce"/>
      <p:bldP spid="7" grpId="0" bldLvl="0" animBg="1"/>
      <p:bldP spid="9" grpId="0" bldLvl="0" animBg="1"/>
      <p:bldP spid="10" grpId="0" bldLvl="0" animBg="1"/>
      <p:bldP spid="10" grpId="1" bldLvl="0" animBg="1" uiExpand="1" build="allAtOnce"/>
      <p:bldP spid="1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2080" y="-71120"/>
            <a:ext cx="3495040" cy="868045"/>
            <a:chOff x="-378" y="-112"/>
            <a:chExt cx="7682" cy="1367"/>
          </a:xfrm>
          <a:effectLst>
            <a:outerShdw blurRad="50800" dist="38100" dir="5400000" algn="t" rotWithShape="0">
              <a:prstClr val="black">
                <a:alpha val="40000"/>
              </a:prstClr>
            </a:outerShdw>
          </a:effectLst>
        </p:grpSpPr>
        <p:pic>
          <p:nvPicPr>
            <p:cNvPr id="48132" name="图片 1" descr="1ebb82f11ad00c5f45b1672d944f7dc9932ccf8a789f-47Pjde_fw658"/>
            <p:cNvPicPr>
              <a:picLocks noChangeAspect="1"/>
            </p:cNvPicPr>
            <p:nvPr>
              <p:custDataLst>
                <p:tags r:id="rId1"/>
              </p:custDataLst>
            </p:nvPr>
          </p:nvPicPr>
          <p:blipFill>
            <a:blip r:embed="rId2"/>
            <a:stretch>
              <a:fillRect/>
            </a:stretch>
          </p:blipFill>
          <p:spPr>
            <a:xfrm>
              <a:off x="-378" y="0"/>
              <a:ext cx="7682" cy="1255"/>
            </a:xfrm>
            <a:prstGeom prst="rect">
              <a:avLst/>
            </a:prstGeom>
            <a:noFill/>
            <a:ln w="9525">
              <a:noFill/>
            </a:ln>
          </p:spPr>
        </p:pic>
        <p:sp>
          <p:nvSpPr>
            <p:cNvPr id="48133" name="Rectangle 5"/>
            <p:cNvSpPr/>
            <p:nvPr>
              <p:custDataLst>
                <p:tags r:id="rId3"/>
              </p:custDataLst>
            </p:nvPr>
          </p:nvSpPr>
          <p:spPr>
            <a:xfrm rot="21420000">
              <a:off x="412" y="-112"/>
              <a:ext cx="5849" cy="1210"/>
            </a:xfrm>
            <a:prstGeom prst="rect">
              <a:avLst/>
            </a:prstGeom>
            <a:noFill/>
            <a:ln w="9525">
              <a:noFill/>
            </a:ln>
          </p:spPr>
          <p:txBody>
            <a:bodyPr wrap="square" anchor="t" anchorCtr="0">
              <a:spAutoFit/>
            </a:bodyPr>
            <a:lstStyle/>
            <a:p>
              <a:r>
                <a:rPr lang="en-US" altLang="zh-CN" sz="4400" b="1">
                  <a:solidFill>
                    <a:schemeClr val="accent5">
                      <a:lumMod val="75000"/>
                    </a:schemeClr>
                  </a:solidFill>
                  <a:latin typeface="Comic Sans MS" panose="030F0702030302020204" pitchFamily="66" charset="0"/>
                </a:rPr>
                <a:t>Listening</a:t>
              </a:r>
              <a:endParaRPr lang="en-US" altLang="zh-CN" sz="4400" b="1">
                <a:solidFill>
                  <a:schemeClr val="accent5">
                    <a:lumMod val="75000"/>
                  </a:schemeClr>
                </a:solidFill>
                <a:latin typeface="Comic Sans MS" panose="030F0702030302020204" pitchFamily="66" charset="0"/>
              </a:endParaRPr>
            </a:p>
          </p:txBody>
        </p:sp>
      </p:grpSp>
      <p:sp>
        <p:nvSpPr>
          <p:cNvPr id="27" name="矩形 1"/>
          <p:cNvSpPr>
            <a:spLocks noChangeArrowheads="1"/>
          </p:cNvSpPr>
          <p:nvPr/>
        </p:nvSpPr>
        <p:spPr bwMode="auto">
          <a:xfrm>
            <a:off x="3937000" y="-232410"/>
            <a:ext cx="7456170"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sz="3600" b="1">
                <a:solidFill>
                  <a:schemeClr val="tx1"/>
                </a:solidFill>
                <a:latin typeface="Times New Roman" panose="02020603050405020304" pitchFamily="18" charset="0"/>
                <a:ea typeface="宋体" panose="02010600030101010101" pitchFamily="2" charset="-122"/>
              </a:defRPr>
            </a:lvl1pPr>
            <a:lvl2pPr marL="742950" indent="-285750">
              <a:defRPr sz="3600" b="1">
                <a:solidFill>
                  <a:schemeClr val="tx1"/>
                </a:solidFill>
                <a:latin typeface="Times New Roman" panose="02020603050405020304" pitchFamily="18" charset="0"/>
                <a:ea typeface="宋体" panose="02010600030101010101" pitchFamily="2" charset="-122"/>
              </a:defRPr>
            </a:lvl2pPr>
            <a:lvl3pPr marL="1143000" indent="-228600">
              <a:defRPr sz="3600" b="1">
                <a:solidFill>
                  <a:schemeClr val="tx1"/>
                </a:solidFill>
                <a:latin typeface="Times New Roman" panose="02020603050405020304" pitchFamily="18" charset="0"/>
                <a:ea typeface="宋体" panose="02010600030101010101" pitchFamily="2" charset="-122"/>
              </a:defRPr>
            </a:lvl3pPr>
            <a:lvl4pPr marL="1600200" indent="-228600">
              <a:defRPr sz="3600" b="1">
                <a:solidFill>
                  <a:schemeClr val="tx1"/>
                </a:solidFill>
                <a:latin typeface="Times New Roman" panose="02020603050405020304" pitchFamily="18" charset="0"/>
                <a:ea typeface="宋体" panose="02010600030101010101" pitchFamily="2" charset="-122"/>
              </a:defRPr>
            </a:lvl4pPr>
            <a:lvl5pPr marL="2057400" indent="-22860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en-US" altLang="zh-CN" sz="4400">
                <a:solidFill>
                  <a:schemeClr val="accent5">
                    <a:lumMod val="75000"/>
                  </a:schemeClr>
                </a:solidFill>
                <a:latin typeface="Cooper Black" panose="0208090404030B020404" charset="0"/>
                <a:ea typeface="华文琥珀" panose="02010800040101010101" charset="-122"/>
                <a:cs typeface="Cooper Black" panose="0208090404030B020404" charset="0"/>
              </a:rPr>
              <a:t>——Listen and match </a:t>
            </a:r>
            <a:endParaRPr lang="en-US" altLang="zh-CN" sz="4400">
              <a:solidFill>
                <a:schemeClr val="accent5">
                  <a:lumMod val="75000"/>
                </a:schemeClr>
              </a:solidFill>
              <a:latin typeface="Cooper Black" panose="0208090404030B020404" charset="0"/>
              <a:ea typeface="华文琥珀" panose="02010800040101010101" charset="-122"/>
              <a:cs typeface="Cooper Black" panose="0208090404030B020404" charset="0"/>
            </a:endParaRPr>
          </a:p>
        </p:txBody>
      </p:sp>
      <p:sp>
        <p:nvSpPr>
          <p:cNvPr id="8" name="矩形 1"/>
          <p:cNvSpPr>
            <a:spLocks noChangeArrowheads="1"/>
          </p:cNvSpPr>
          <p:nvPr/>
        </p:nvSpPr>
        <p:spPr bwMode="auto">
          <a:xfrm>
            <a:off x="413385" y="1568450"/>
            <a:ext cx="2767965" cy="73723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sz="3600" b="1">
                <a:solidFill>
                  <a:schemeClr val="tx1"/>
                </a:solidFill>
                <a:latin typeface="Times New Roman" panose="02020603050405020304" pitchFamily="18" charset="0"/>
                <a:ea typeface="宋体" panose="02010600030101010101" pitchFamily="2" charset="-122"/>
              </a:defRPr>
            </a:lvl1pPr>
            <a:lvl2pPr marL="742950" indent="-285750">
              <a:defRPr sz="3600" b="1">
                <a:solidFill>
                  <a:schemeClr val="tx1"/>
                </a:solidFill>
                <a:latin typeface="Times New Roman" panose="02020603050405020304" pitchFamily="18" charset="0"/>
                <a:ea typeface="宋体" panose="02010600030101010101" pitchFamily="2" charset="-122"/>
              </a:defRPr>
            </a:lvl2pPr>
            <a:lvl3pPr marL="1143000" indent="-228600">
              <a:defRPr sz="3600" b="1">
                <a:solidFill>
                  <a:schemeClr val="tx1"/>
                </a:solidFill>
                <a:latin typeface="Times New Roman" panose="02020603050405020304" pitchFamily="18" charset="0"/>
                <a:ea typeface="宋体" panose="02010600030101010101" pitchFamily="2" charset="-122"/>
              </a:defRPr>
            </a:lvl3pPr>
            <a:lvl4pPr marL="1600200" indent="-228600">
              <a:defRPr sz="3600" b="1">
                <a:solidFill>
                  <a:schemeClr val="tx1"/>
                </a:solidFill>
                <a:latin typeface="Times New Roman" panose="02020603050405020304" pitchFamily="18" charset="0"/>
                <a:ea typeface="宋体" panose="02010600030101010101" pitchFamily="2" charset="-122"/>
              </a:defRPr>
            </a:lvl4pPr>
            <a:lvl5pPr marL="2057400" indent="-22860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en-US" sz="2800">
                <a:solidFill>
                  <a:schemeClr val="accent5">
                    <a:lumMod val="75000"/>
                  </a:schemeClr>
                </a:solidFill>
                <a:latin typeface="Comic Sans MS" panose="030F0702030302020204" pitchFamily="66" charset="0"/>
                <a:ea typeface="华文琥珀" panose="02010800040101010101" charset="-122"/>
                <a:cs typeface="Comic Sans MS" panose="030F0702030302020204" pitchFamily="66" charset="0"/>
              </a:rPr>
              <a:t>Conversition 1</a:t>
            </a:r>
            <a:endParaRPr lang="en-US" sz="2800">
              <a:solidFill>
                <a:schemeClr val="accent5">
                  <a:lumMod val="75000"/>
                </a:schemeClr>
              </a:solidFill>
              <a:latin typeface="Comic Sans MS" panose="030F0702030302020204" pitchFamily="66" charset="0"/>
              <a:ea typeface="华文琥珀" panose="02010800040101010101" charset="-122"/>
              <a:cs typeface="Comic Sans MS" panose="030F0702030302020204" pitchFamily="66" charset="0"/>
              <a:sym typeface="+mn-ea"/>
            </a:endParaRPr>
          </a:p>
        </p:txBody>
      </p:sp>
      <p:sp>
        <p:nvSpPr>
          <p:cNvPr id="6" name="矩形 1"/>
          <p:cNvSpPr>
            <a:spLocks noChangeArrowheads="1"/>
          </p:cNvSpPr>
          <p:nvPr/>
        </p:nvSpPr>
        <p:spPr bwMode="auto">
          <a:xfrm>
            <a:off x="413385" y="3461385"/>
            <a:ext cx="2767965" cy="73723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sz="3600" b="1">
                <a:solidFill>
                  <a:schemeClr val="tx1"/>
                </a:solidFill>
                <a:latin typeface="Times New Roman" panose="02020603050405020304" pitchFamily="18" charset="0"/>
                <a:ea typeface="宋体" panose="02010600030101010101" pitchFamily="2" charset="-122"/>
              </a:defRPr>
            </a:lvl1pPr>
            <a:lvl2pPr marL="742950" indent="-285750">
              <a:defRPr sz="3600" b="1">
                <a:solidFill>
                  <a:schemeClr val="tx1"/>
                </a:solidFill>
                <a:latin typeface="Times New Roman" panose="02020603050405020304" pitchFamily="18" charset="0"/>
                <a:ea typeface="宋体" panose="02010600030101010101" pitchFamily="2" charset="-122"/>
              </a:defRPr>
            </a:lvl2pPr>
            <a:lvl3pPr marL="1143000" indent="-228600">
              <a:defRPr sz="3600" b="1">
                <a:solidFill>
                  <a:schemeClr val="tx1"/>
                </a:solidFill>
                <a:latin typeface="Times New Roman" panose="02020603050405020304" pitchFamily="18" charset="0"/>
                <a:ea typeface="宋体" panose="02010600030101010101" pitchFamily="2" charset="-122"/>
              </a:defRPr>
            </a:lvl3pPr>
            <a:lvl4pPr marL="1600200" indent="-228600">
              <a:defRPr sz="3600" b="1">
                <a:solidFill>
                  <a:schemeClr val="tx1"/>
                </a:solidFill>
                <a:latin typeface="Times New Roman" panose="02020603050405020304" pitchFamily="18" charset="0"/>
                <a:ea typeface="宋体" panose="02010600030101010101" pitchFamily="2" charset="-122"/>
              </a:defRPr>
            </a:lvl4pPr>
            <a:lvl5pPr marL="2057400" indent="-22860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en-US" sz="2800">
                <a:solidFill>
                  <a:schemeClr val="accent5">
                    <a:lumMod val="75000"/>
                  </a:schemeClr>
                </a:solidFill>
                <a:latin typeface="Comic Sans MS" panose="030F0702030302020204" pitchFamily="66" charset="0"/>
                <a:ea typeface="华文琥珀" panose="02010800040101010101" charset="-122"/>
                <a:cs typeface="Comic Sans MS" panose="030F0702030302020204" pitchFamily="66" charset="0"/>
              </a:rPr>
              <a:t>Conversition 2</a:t>
            </a:r>
            <a:endParaRPr lang="en-US" sz="2800">
              <a:solidFill>
                <a:schemeClr val="accent5">
                  <a:lumMod val="75000"/>
                </a:schemeClr>
              </a:solidFill>
              <a:latin typeface="Comic Sans MS" panose="030F0702030302020204" pitchFamily="66" charset="0"/>
              <a:ea typeface="华文琥珀" panose="02010800040101010101" charset="-122"/>
              <a:cs typeface="Comic Sans MS" panose="030F0702030302020204" pitchFamily="66" charset="0"/>
              <a:sym typeface="+mn-ea"/>
            </a:endParaRPr>
          </a:p>
        </p:txBody>
      </p:sp>
      <p:sp>
        <p:nvSpPr>
          <p:cNvPr id="7" name="矩形 1"/>
          <p:cNvSpPr>
            <a:spLocks noChangeArrowheads="1"/>
          </p:cNvSpPr>
          <p:nvPr/>
        </p:nvSpPr>
        <p:spPr bwMode="auto">
          <a:xfrm>
            <a:off x="413385" y="5314315"/>
            <a:ext cx="2767965" cy="73723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sz="3600" b="1">
                <a:solidFill>
                  <a:schemeClr val="tx1"/>
                </a:solidFill>
                <a:latin typeface="Times New Roman" panose="02020603050405020304" pitchFamily="18" charset="0"/>
                <a:ea typeface="宋体" panose="02010600030101010101" pitchFamily="2" charset="-122"/>
              </a:defRPr>
            </a:lvl1pPr>
            <a:lvl2pPr marL="742950" indent="-285750">
              <a:defRPr sz="3600" b="1">
                <a:solidFill>
                  <a:schemeClr val="tx1"/>
                </a:solidFill>
                <a:latin typeface="Times New Roman" panose="02020603050405020304" pitchFamily="18" charset="0"/>
                <a:ea typeface="宋体" panose="02010600030101010101" pitchFamily="2" charset="-122"/>
              </a:defRPr>
            </a:lvl2pPr>
            <a:lvl3pPr marL="1143000" indent="-228600">
              <a:defRPr sz="3600" b="1">
                <a:solidFill>
                  <a:schemeClr val="tx1"/>
                </a:solidFill>
                <a:latin typeface="Times New Roman" panose="02020603050405020304" pitchFamily="18" charset="0"/>
                <a:ea typeface="宋体" panose="02010600030101010101" pitchFamily="2" charset="-122"/>
              </a:defRPr>
            </a:lvl3pPr>
            <a:lvl4pPr marL="1600200" indent="-228600">
              <a:defRPr sz="3600" b="1">
                <a:solidFill>
                  <a:schemeClr val="tx1"/>
                </a:solidFill>
                <a:latin typeface="Times New Roman" panose="02020603050405020304" pitchFamily="18" charset="0"/>
                <a:ea typeface="宋体" panose="02010600030101010101" pitchFamily="2" charset="-122"/>
              </a:defRPr>
            </a:lvl4pPr>
            <a:lvl5pPr marL="2057400" indent="-22860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en-US" sz="2800">
                <a:solidFill>
                  <a:schemeClr val="accent5">
                    <a:lumMod val="75000"/>
                  </a:schemeClr>
                </a:solidFill>
                <a:latin typeface="Comic Sans MS" panose="030F0702030302020204" pitchFamily="66" charset="0"/>
                <a:ea typeface="华文琥珀" panose="02010800040101010101" charset="-122"/>
                <a:cs typeface="Comic Sans MS" panose="030F0702030302020204" pitchFamily="66" charset="0"/>
              </a:rPr>
              <a:t>Conversition 3</a:t>
            </a:r>
            <a:endParaRPr lang="en-US" sz="2800">
              <a:solidFill>
                <a:schemeClr val="accent5">
                  <a:lumMod val="75000"/>
                </a:schemeClr>
              </a:solidFill>
              <a:latin typeface="Comic Sans MS" panose="030F0702030302020204" pitchFamily="66" charset="0"/>
              <a:ea typeface="华文琥珀" panose="02010800040101010101" charset="-122"/>
              <a:cs typeface="Comic Sans MS" panose="030F0702030302020204" pitchFamily="66" charset="0"/>
              <a:sym typeface="+mn-ea"/>
            </a:endParaRPr>
          </a:p>
        </p:txBody>
      </p:sp>
      <p:sp>
        <p:nvSpPr>
          <p:cNvPr id="10" name="椭圆 9"/>
          <p:cNvSpPr/>
          <p:nvPr/>
        </p:nvSpPr>
        <p:spPr>
          <a:xfrm>
            <a:off x="4881759" y="1234744"/>
            <a:ext cx="1350234" cy="1350234"/>
          </a:xfrm>
          <a:prstGeom prst="ellipse">
            <a:avLst/>
          </a:prstGeom>
          <a:blipFill dpi="0"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a:blipFill>
          <a:ln w="28575">
            <a:solidFill>
              <a:schemeClr val="accent2">
                <a:lumMod val="75000"/>
              </a:schemeClr>
            </a:solidFill>
          </a:ln>
          <a:effectLst>
            <a:outerShdw blurRad="114300" dist="76200" dir="5400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sz="1350"/>
          </a:p>
        </p:txBody>
      </p:sp>
      <p:sp>
        <p:nvSpPr>
          <p:cNvPr id="12" name="椭圆 11"/>
          <p:cNvSpPr/>
          <p:nvPr/>
        </p:nvSpPr>
        <p:spPr>
          <a:xfrm>
            <a:off x="4881642" y="3154480"/>
            <a:ext cx="1350234" cy="1350234"/>
          </a:xfrm>
          <a:prstGeom prst="ellipse">
            <a:avLst/>
          </a:prstGeom>
          <a:blipFill dpi="0" rotWithShape="1">
            <a:blip r:embed="rId6">
              <a:extLst>
                <a:ext uri="{28A0092B-C50C-407E-A947-70E740481C1C}">
                  <a14:useLocalDpi xmlns:a14="http://schemas.microsoft.com/office/drawing/2010/main" val="0"/>
                </a:ext>
              </a:extLst>
            </a:blip>
            <a:stretch>
              <a:fillRect/>
            </a:stretch>
          </a:blipFill>
          <a:ln w="28575">
            <a:solidFill>
              <a:schemeClr val="accent4">
                <a:lumMod val="60000"/>
                <a:lumOff val="40000"/>
              </a:schemeClr>
            </a:solidFill>
          </a:ln>
          <a:effectLst>
            <a:outerShdw blurRad="114300" dist="76200" dir="5400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sz="1350"/>
          </a:p>
        </p:txBody>
      </p:sp>
      <p:sp>
        <p:nvSpPr>
          <p:cNvPr id="13" name="椭圆 12"/>
          <p:cNvSpPr/>
          <p:nvPr/>
        </p:nvSpPr>
        <p:spPr>
          <a:xfrm>
            <a:off x="4881750" y="5088186"/>
            <a:ext cx="1350234" cy="1350234"/>
          </a:xfrm>
          <a:prstGeom prst="ellipse">
            <a:avLst/>
          </a:prstGeom>
          <a:blipFill dpi="0" rotWithShape="1">
            <a:blip r:embed="rId7">
              <a:extLst>
                <a:ext uri="{28A0092B-C50C-407E-A947-70E740481C1C}">
                  <a14:useLocalDpi xmlns:a14="http://schemas.microsoft.com/office/drawing/2010/main" val="0"/>
                </a:ext>
              </a:extLst>
            </a:blip>
            <a:stretch>
              <a:fillRect/>
            </a:stretch>
          </a:blipFill>
          <a:ln w="28575">
            <a:solidFill>
              <a:schemeClr val="accent4">
                <a:lumMod val="75000"/>
              </a:schemeClr>
            </a:solidFill>
          </a:ln>
          <a:effectLst>
            <a:outerShdw blurRad="114300" dist="76200" dir="5400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sz="1350"/>
          </a:p>
        </p:txBody>
      </p:sp>
      <p:sp>
        <p:nvSpPr>
          <p:cNvPr id="14" name="文本框 13"/>
          <p:cNvSpPr txBox="1"/>
          <p:nvPr/>
        </p:nvSpPr>
        <p:spPr>
          <a:xfrm>
            <a:off x="7143750" y="1768475"/>
            <a:ext cx="5336540" cy="4523105"/>
          </a:xfrm>
          <a:prstGeom prst="rect">
            <a:avLst/>
          </a:prstGeom>
          <a:noFill/>
          <a:ln w="9525">
            <a:noFill/>
          </a:ln>
        </p:spPr>
        <p:txBody>
          <a:bodyPr wrap="square" anchor="t">
            <a:spAutoFit/>
          </a:bodyPr>
          <a:lstStyle/>
          <a:p>
            <a:r>
              <a:rPr lang="en-US" altLang="zh-CN" sz="3200" b="1">
                <a:latin typeface="Calibri" panose="020F0502020204030204" pitchFamily="34" charset="0"/>
                <a:ea typeface="宋体" panose="02010600030101010101" pitchFamily="2" charset="-122"/>
              </a:rPr>
              <a:t>a tour guide and members of  a tour group</a:t>
            </a:r>
            <a:endParaRPr lang="en-US" altLang="zh-CN" sz="3200" b="1">
              <a:latin typeface="Calibri" panose="020F0502020204030204" pitchFamily="34" charset="0"/>
              <a:ea typeface="宋体" panose="02010600030101010101" pitchFamily="2" charset="-122"/>
            </a:endParaRPr>
          </a:p>
          <a:p>
            <a:endParaRPr lang="en-US" altLang="zh-CN" sz="3200" b="1">
              <a:latin typeface="Calibri" panose="020F0502020204030204" pitchFamily="34" charset="0"/>
              <a:ea typeface="宋体" panose="02010600030101010101" pitchFamily="2" charset="-122"/>
            </a:endParaRPr>
          </a:p>
          <a:p>
            <a:r>
              <a:rPr lang="en-US" altLang="zh-CN" sz="3200" b="1">
                <a:latin typeface="Calibri" panose="020F0502020204030204" pitchFamily="34" charset="0"/>
                <a:ea typeface="宋体" panose="02010600030101010101" pitchFamily="2" charset="-122"/>
              </a:rPr>
              <a:t>an interviewer and an interviewee</a:t>
            </a:r>
            <a:endParaRPr lang="en-US" altLang="zh-CN" sz="3200" b="1">
              <a:latin typeface="Calibri" panose="020F0502020204030204" pitchFamily="34" charset="0"/>
              <a:ea typeface="宋体" panose="02010600030101010101" pitchFamily="2" charset="-122"/>
            </a:endParaRPr>
          </a:p>
          <a:p>
            <a:endParaRPr lang="en-US" altLang="zh-CN" sz="3200" b="1">
              <a:latin typeface="Calibri" panose="020F0502020204030204" pitchFamily="34" charset="0"/>
              <a:ea typeface="宋体" panose="02010600030101010101" pitchFamily="2" charset="-122"/>
            </a:endParaRPr>
          </a:p>
          <a:p>
            <a:r>
              <a:rPr lang="en-US" altLang="zh-CN" sz="3200" b="1">
                <a:latin typeface="Calibri" panose="020F0502020204030204" pitchFamily="34" charset="0"/>
                <a:ea typeface="宋体" panose="02010600030101010101" pitchFamily="2" charset="-122"/>
              </a:rPr>
              <a:t>a reporter and a tourist</a:t>
            </a:r>
            <a:endParaRPr lang="en-US" altLang="zh-CN" sz="3200" b="1">
              <a:latin typeface="Calibri" panose="020F0502020204030204" pitchFamily="34" charset="0"/>
              <a:ea typeface="宋体" panose="02010600030101010101" pitchFamily="2" charset="-122"/>
            </a:endParaRPr>
          </a:p>
          <a:p>
            <a:endParaRPr lang="en-US" altLang="zh-CN" sz="3200" b="1">
              <a:latin typeface="Calibri" panose="020F0502020204030204" pitchFamily="34" charset="0"/>
              <a:ea typeface="宋体" panose="02010600030101010101" pitchFamily="2" charset="-122"/>
            </a:endParaRPr>
          </a:p>
          <a:p>
            <a:r>
              <a:rPr lang="en-US" altLang="zh-CN" sz="3200" b="1">
                <a:latin typeface="Calibri" panose="020F0502020204030204" pitchFamily="34" charset="0"/>
                <a:ea typeface="宋体" panose="02010600030101010101" pitchFamily="2" charset="-122"/>
              </a:rPr>
              <a:t>two friends</a:t>
            </a:r>
            <a:endParaRPr lang="en-US" altLang="zh-CN" sz="3200" b="1">
              <a:latin typeface="Calibri" panose="020F0502020204030204" pitchFamily="34" charset="0"/>
              <a:ea typeface="宋体" panose="02010600030101010101" pitchFamily="2" charset="-122"/>
            </a:endParaRPr>
          </a:p>
        </p:txBody>
      </p:sp>
      <p:sp>
        <p:nvSpPr>
          <p:cNvPr id="15" name="矩形 1"/>
          <p:cNvSpPr>
            <a:spLocks noChangeArrowheads="1"/>
          </p:cNvSpPr>
          <p:nvPr/>
        </p:nvSpPr>
        <p:spPr bwMode="auto">
          <a:xfrm>
            <a:off x="7032625" y="874395"/>
            <a:ext cx="4959350" cy="69151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sz="3600" b="1">
                <a:solidFill>
                  <a:schemeClr val="tx1"/>
                </a:solidFill>
                <a:latin typeface="Times New Roman" panose="02020603050405020304" pitchFamily="18" charset="0"/>
                <a:ea typeface="宋体" panose="02010600030101010101" pitchFamily="2" charset="-122"/>
              </a:defRPr>
            </a:lvl1pPr>
            <a:lvl2pPr marL="742950" indent="-285750">
              <a:defRPr sz="3600" b="1">
                <a:solidFill>
                  <a:schemeClr val="tx1"/>
                </a:solidFill>
                <a:latin typeface="Times New Roman" panose="02020603050405020304" pitchFamily="18" charset="0"/>
                <a:ea typeface="宋体" panose="02010600030101010101" pitchFamily="2" charset="-122"/>
              </a:defRPr>
            </a:lvl2pPr>
            <a:lvl3pPr marL="1143000" indent="-228600">
              <a:defRPr sz="3600" b="1">
                <a:solidFill>
                  <a:schemeClr val="tx1"/>
                </a:solidFill>
                <a:latin typeface="Times New Roman" panose="02020603050405020304" pitchFamily="18" charset="0"/>
                <a:ea typeface="宋体" panose="02010600030101010101" pitchFamily="2" charset="-122"/>
              </a:defRPr>
            </a:lvl3pPr>
            <a:lvl4pPr marL="1600200" indent="-228600">
              <a:defRPr sz="3600" b="1">
                <a:solidFill>
                  <a:schemeClr val="tx1"/>
                </a:solidFill>
                <a:latin typeface="Times New Roman" panose="02020603050405020304" pitchFamily="18" charset="0"/>
                <a:ea typeface="宋体" panose="02010600030101010101" pitchFamily="2" charset="-122"/>
              </a:defRPr>
            </a:lvl4pPr>
            <a:lvl5pPr marL="2057400" indent="-22860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en-US" sz="2600">
                <a:solidFill>
                  <a:schemeClr val="accent5">
                    <a:lumMod val="75000"/>
                  </a:schemeClr>
                </a:solidFill>
                <a:ea typeface="华文琥珀" panose="02010800040101010101" charset="-122"/>
                <a:cs typeface="Times New Roman" panose="02020603050405020304" pitchFamily="18" charset="0"/>
                <a:sym typeface="+mn-ea"/>
              </a:rPr>
              <a:t>relationship between the speakers</a:t>
            </a:r>
            <a:endParaRPr lang="en-US" sz="2600">
              <a:solidFill>
                <a:schemeClr val="accent5">
                  <a:lumMod val="75000"/>
                </a:schemeClr>
              </a:solidFill>
              <a:ea typeface="华文琥珀" panose="02010800040101010101" charset="-122"/>
              <a:cs typeface="Times New Roman" panose="02020603050405020304" pitchFamily="18" charset="0"/>
              <a:sym typeface="+mn-ea"/>
            </a:endParaRPr>
          </a:p>
        </p:txBody>
      </p:sp>
      <p:sp>
        <p:nvSpPr>
          <p:cNvPr id="16" name="爆炸形 1 15"/>
          <p:cNvSpPr/>
          <p:nvPr/>
        </p:nvSpPr>
        <p:spPr>
          <a:xfrm>
            <a:off x="9504045" y="-232410"/>
            <a:ext cx="2825750" cy="2246630"/>
          </a:xfrm>
          <a:prstGeom prst="irregularSeal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i="1">
                <a:latin typeface="Cooper Black" panose="0208090404030B020404" charset="0"/>
                <a:cs typeface="Cooper Black" panose="0208090404030B020404" charset="0"/>
              </a:rPr>
              <a:t>How?</a:t>
            </a:r>
            <a:endParaRPr lang="en-US" altLang="zh-CN" sz="4400" b="1" i="1">
              <a:latin typeface="Cooper Black" panose="0208090404030B020404" charset="0"/>
              <a:cs typeface="Cooper Black" panose="0208090404030B020404" charset="0"/>
            </a:endParaRPr>
          </a:p>
        </p:txBody>
      </p:sp>
      <p:grpSp>
        <p:nvGrpSpPr>
          <p:cNvPr id="22" name="组合 21"/>
          <p:cNvGrpSpPr/>
          <p:nvPr/>
        </p:nvGrpSpPr>
        <p:grpSpPr>
          <a:xfrm>
            <a:off x="467360" y="1660525"/>
            <a:ext cx="11534140" cy="4121150"/>
            <a:chOff x="509" y="2823"/>
            <a:chExt cx="18164" cy="6490"/>
          </a:xfrm>
        </p:grpSpPr>
        <p:pic>
          <p:nvPicPr>
            <p:cNvPr id="18" name="图片 17" descr="041.png"/>
            <p:cNvPicPr>
              <a:picLocks noChangeAspect="1"/>
            </p:cNvPicPr>
            <p:nvPr/>
          </p:nvPicPr>
          <p:blipFill>
            <a:blip r:embed="rId8" cstate="print">
              <a:clrChange>
                <a:clrFrom>
                  <a:srgbClr val="000000">
                    <a:alpha val="0"/>
                  </a:srgbClr>
                </a:clrFrom>
                <a:clrTo>
                  <a:srgbClr val="000000">
                    <a:alpha val="0"/>
                  </a:srgbClr>
                </a:clrTo>
              </a:clrChange>
            </a:blip>
            <a:stretch>
              <a:fillRect/>
            </a:stretch>
          </p:blipFill>
          <p:spPr>
            <a:xfrm>
              <a:off x="509" y="2823"/>
              <a:ext cx="18164" cy="6490"/>
            </a:xfrm>
            <a:prstGeom prst="rect">
              <a:avLst/>
            </a:prstGeom>
          </p:spPr>
        </p:pic>
        <p:sp>
          <p:nvSpPr>
            <p:cNvPr id="19" name="TextBox 8"/>
            <p:cNvSpPr txBox="1"/>
            <p:nvPr/>
          </p:nvSpPr>
          <p:spPr>
            <a:xfrm>
              <a:off x="510" y="4045"/>
              <a:ext cx="15667" cy="3343"/>
            </a:xfrm>
            <a:prstGeom prst="rect">
              <a:avLst/>
            </a:prstGeom>
            <a:noFill/>
          </p:spPr>
          <p:txBody>
            <a:bodyPr wrap="square" rtlCol="0">
              <a:spAutoFit/>
            </a:bodyPr>
            <a:lstStyle/>
            <a:p>
              <a:pPr algn="ctr"/>
              <a:r>
                <a:rPr lang="en-US" altLang="zh-CN" sz="3600" b="1" dirty="0">
                  <a:solidFill>
                    <a:srgbClr val="FFFFFF"/>
                  </a:solidFill>
                  <a:latin typeface="Cooper Black" panose="0208090404030B020404" charset="0"/>
                  <a:cs typeface="Cooper Black" panose="0208090404030B020404" charset="0"/>
                </a:rPr>
                <a:t>Listening tip:</a:t>
              </a:r>
              <a:endParaRPr lang="en-US" altLang="zh-CN" sz="3600" b="1" dirty="0">
                <a:solidFill>
                  <a:srgbClr val="FFFFFF"/>
                </a:solidFill>
                <a:latin typeface="Cooper Black" panose="0208090404030B020404" charset="0"/>
                <a:cs typeface="Cooper Black" panose="0208090404030B020404" charset="0"/>
              </a:endParaRPr>
            </a:p>
            <a:p>
              <a:r>
                <a:rPr lang="en-US" altLang="zh-CN" sz="2800" b="1" dirty="0">
                  <a:solidFill>
                    <a:srgbClr val="FFFFFF"/>
                  </a:solidFill>
                  <a:latin typeface="Comic Sans MS" panose="030F0702030302020204" pitchFamily="66" charset="0"/>
                  <a:cs typeface="Comic Sans MS" panose="030F0702030302020204" pitchFamily="66" charset="0"/>
                </a:rPr>
                <a:t>pay attention to</a:t>
              </a:r>
              <a:r>
                <a:rPr lang="en-US" altLang="zh-CN" sz="2800" b="1" dirty="0">
                  <a:solidFill>
                    <a:srgbClr val="002060"/>
                  </a:solidFill>
                </a:rPr>
                <a:t> </a:t>
              </a:r>
              <a:r>
                <a:rPr lang="en-US" altLang="zh-CN" sz="3200" b="1" dirty="0">
                  <a:solidFill>
                    <a:srgbClr val="002060"/>
                  </a:solidFill>
                  <a:latin typeface="Cooper Black" panose="0208090404030B020404" charset="0"/>
                  <a:cs typeface="Cooper Black" panose="0208090404030B020404" charset="0"/>
                </a:rPr>
                <a:t>how people talk to each other</a:t>
              </a:r>
              <a:endParaRPr lang="en-US" altLang="zh-CN" sz="3200" b="1" dirty="0">
                <a:solidFill>
                  <a:srgbClr val="002060"/>
                </a:solidFill>
                <a:latin typeface="Cooper Black" panose="0208090404030B020404" charset="0"/>
                <a:cs typeface="Cooper Black" panose="0208090404030B020404" charset="0"/>
              </a:endParaRPr>
            </a:p>
            <a:p>
              <a:r>
                <a:rPr lang="en-US" altLang="zh-CN" sz="3200" b="1" dirty="0">
                  <a:solidFill>
                    <a:srgbClr val="002060"/>
                  </a:solidFill>
                  <a:latin typeface="Cooper Black" panose="0208090404030B020404" charset="0"/>
                  <a:cs typeface="Cooper Black" panose="0208090404030B020404" charset="0"/>
                </a:rPr>
                <a:t>                            specific questions</a:t>
              </a:r>
              <a:endParaRPr lang="en-US" altLang="zh-CN" sz="3200" b="1" dirty="0">
                <a:solidFill>
                  <a:srgbClr val="002060"/>
                </a:solidFill>
                <a:latin typeface="Cooper Black" panose="0208090404030B020404" charset="0"/>
                <a:cs typeface="Cooper Black" panose="0208090404030B020404" charset="0"/>
              </a:endParaRPr>
            </a:p>
            <a:p>
              <a:r>
                <a:rPr lang="en-US" altLang="zh-CN" sz="3200" b="1" dirty="0">
                  <a:solidFill>
                    <a:srgbClr val="002060"/>
                  </a:solidFill>
                  <a:latin typeface="Cooper Black" panose="0208090404030B020404" charset="0"/>
                  <a:cs typeface="Cooper Black" panose="0208090404030B020404" charset="0"/>
                </a:rPr>
                <a:t>                            tone(</a:t>
              </a:r>
              <a:r>
                <a:rPr lang="zh-CN" altLang="en-US" sz="3200" b="1" dirty="0">
                  <a:solidFill>
                    <a:srgbClr val="002060"/>
                  </a:solidFill>
                  <a:latin typeface="Cooper Black" panose="0208090404030B020404" charset="0"/>
                  <a:cs typeface="Cooper Black" panose="0208090404030B020404" charset="0"/>
                </a:rPr>
                <a:t>语气）</a:t>
              </a:r>
              <a:r>
                <a:rPr lang="en-US" altLang="zh-CN" sz="3200" b="1" dirty="0">
                  <a:solidFill>
                    <a:srgbClr val="FF0000"/>
                  </a:solidFill>
                  <a:latin typeface="Cooper Black" panose="0208090404030B020404" charset="0"/>
                  <a:cs typeface="Cooper Black" panose="0208090404030B020404" charset="0"/>
                </a:rPr>
                <a:t> </a:t>
              </a:r>
              <a:endParaRPr lang="en-US" altLang="zh-CN" sz="3200" b="1" dirty="0">
                <a:solidFill>
                  <a:srgbClr val="FF0000"/>
                </a:solidFill>
                <a:latin typeface="Cooper Black" panose="0208090404030B020404" charset="0"/>
                <a:cs typeface="Cooper Black" panose="0208090404030B020404" charset="0"/>
              </a:endParaRPr>
            </a:p>
          </p:txBody>
        </p:sp>
      </p:grpSp>
      <p:sp>
        <p:nvSpPr>
          <p:cNvPr id="20" name="TextBox 8"/>
          <p:cNvSpPr txBox="1"/>
          <p:nvPr/>
        </p:nvSpPr>
        <p:spPr>
          <a:xfrm>
            <a:off x="663575" y="4351655"/>
            <a:ext cx="5819140" cy="521970"/>
          </a:xfrm>
          <a:prstGeom prst="rect">
            <a:avLst/>
          </a:prstGeom>
          <a:noFill/>
          <a:effectLst>
            <a:outerShdw blurRad="50800" dist="50800" dir="5400000" sx="103000" sy="103000" algn="ctr" rotWithShape="0">
              <a:srgbClr val="FFFFFF">
                <a:lumMod val="65000"/>
              </a:srgbClr>
            </a:outerShdw>
          </a:effectLst>
        </p:spPr>
        <p:txBody>
          <a:bodyPr wrap="square" rtlCol="0">
            <a:spAutoFit/>
          </a:bodyPr>
          <a:lstStyle/>
          <a:p>
            <a:r>
              <a:rPr lang="en-US" altLang="zh-CN" sz="2800" b="1" dirty="0">
                <a:solidFill>
                  <a:srgbClr val="FFFFFF"/>
                </a:solidFill>
                <a:latin typeface="Comic Sans MS" panose="030F0702030302020204" pitchFamily="66" charset="0"/>
                <a:cs typeface="Comic Sans MS" panose="030F0702030302020204" pitchFamily="66" charset="0"/>
              </a:rPr>
              <a:t>Friends: </a:t>
            </a:r>
            <a:r>
              <a:rPr lang="en-US" altLang="zh-CN" sz="2800" b="1" dirty="0">
                <a:solidFill>
                  <a:schemeClr val="tx1"/>
                </a:solidFill>
                <a:latin typeface="Comic Sans MS" panose="030F0702030302020204" pitchFamily="66" charset="0"/>
                <a:cs typeface="Comic Sans MS" panose="030F0702030302020204" pitchFamily="66" charset="0"/>
              </a:rPr>
              <a:t>informal, statements</a:t>
            </a:r>
            <a:r>
              <a:rPr lang="en-US" altLang="zh-CN" sz="2800" b="1" dirty="0">
                <a:solidFill>
                  <a:srgbClr val="FF0000"/>
                </a:solidFill>
                <a:latin typeface="Comic Sans MS" panose="030F0702030302020204" pitchFamily="66" charset="0"/>
                <a:cs typeface="Comic Sans MS" panose="030F0702030302020204" pitchFamily="66" charset="0"/>
              </a:rPr>
              <a:t> </a:t>
            </a:r>
            <a:endParaRPr lang="zh-CN" altLang="en-US" sz="2800" b="1" dirty="0">
              <a:solidFill>
                <a:srgbClr val="FFFFFF"/>
              </a:solidFill>
              <a:latin typeface="Comic Sans MS" panose="030F0702030302020204" pitchFamily="66" charset="0"/>
              <a:cs typeface="Comic Sans MS" panose="030F0702030302020204" pitchFamily="66" charset="0"/>
            </a:endParaRPr>
          </a:p>
        </p:txBody>
      </p:sp>
      <p:sp>
        <p:nvSpPr>
          <p:cNvPr id="21" name="TextBox 8"/>
          <p:cNvSpPr txBox="1"/>
          <p:nvPr/>
        </p:nvSpPr>
        <p:spPr>
          <a:xfrm>
            <a:off x="663575" y="4873625"/>
            <a:ext cx="9632950" cy="521970"/>
          </a:xfrm>
          <a:prstGeom prst="rect">
            <a:avLst/>
          </a:prstGeom>
          <a:noFill/>
          <a:effectLst>
            <a:outerShdw blurRad="50800" dist="50800" dir="5400000" sx="103000" sy="103000" algn="ctr" rotWithShape="0">
              <a:srgbClr val="FFFFFF">
                <a:lumMod val="65000"/>
              </a:srgbClr>
            </a:outerShdw>
          </a:effectLst>
        </p:spPr>
        <p:txBody>
          <a:bodyPr wrap="square" rtlCol="0">
            <a:spAutoFit/>
          </a:bodyPr>
          <a:lstStyle/>
          <a:p>
            <a:r>
              <a:rPr lang="en-US" altLang="zh-CN" sz="2800" b="1" dirty="0">
                <a:solidFill>
                  <a:srgbClr val="FFFFFF"/>
                </a:solidFill>
                <a:latin typeface="Comic Sans MS" panose="030F0702030302020204" pitchFamily="66" charset="0"/>
                <a:cs typeface="Comic Sans MS" panose="030F0702030302020204" pitchFamily="66" charset="0"/>
              </a:rPr>
              <a:t>Strangers: </a:t>
            </a:r>
            <a:r>
              <a:rPr lang="en-US" altLang="zh-CN" sz="2800" b="1" dirty="0">
                <a:solidFill>
                  <a:schemeClr val="tx1"/>
                </a:solidFill>
                <a:latin typeface="Comic Sans MS" panose="030F0702030302020204" pitchFamily="66" charset="0"/>
                <a:cs typeface="Comic Sans MS" panose="030F0702030302020204" pitchFamily="66" charset="0"/>
              </a:rPr>
              <a:t>polite, questions(could you...please?)</a:t>
            </a:r>
            <a:r>
              <a:rPr lang="en-US" altLang="zh-CN" sz="2800" b="1" dirty="0">
                <a:solidFill>
                  <a:srgbClr val="FF0000"/>
                </a:solidFill>
                <a:latin typeface="Comic Sans MS" panose="030F0702030302020204" pitchFamily="66" charset="0"/>
                <a:cs typeface="Comic Sans MS" panose="030F0702030302020204" pitchFamily="66" charset="0"/>
              </a:rPr>
              <a:t> </a:t>
            </a:r>
            <a:endParaRPr lang="zh-CN" altLang="en-US" sz="2800" b="1" dirty="0">
              <a:solidFill>
                <a:srgbClr val="FFFFFF"/>
              </a:solidFill>
              <a:latin typeface="Comic Sans MS" panose="030F0702030302020204" pitchFamily="66" charset="0"/>
              <a:cs typeface="Comic Sans MS" panose="030F0702030302020204" pitchFamily="66" charset="0"/>
            </a:endParaRPr>
          </a:p>
        </p:txBody>
      </p:sp>
      <p:cxnSp>
        <p:nvCxnSpPr>
          <p:cNvPr id="29" name="直接箭头连接符 28"/>
          <p:cNvCxnSpPr/>
          <p:nvPr/>
        </p:nvCxnSpPr>
        <p:spPr>
          <a:xfrm>
            <a:off x="3213735" y="2223135"/>
            <a:ext cx="1597660" cy="171767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2" idx="6"/>
          </p:cNvCxnSpPr>
          <p:nvPr/>
        </p:nvCxnSpPr>
        <p:spPr>
          <a:xfrm>
            <a:off x="6231890" y="3829685"/>
            <a:ext cx="1056640" cy="4381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3181350" y="3989070"/>
            <a:ext cx="1597660" cy="171767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 name="直接箭头连接符 1"/>
          <p:cNvCxnSpPr/>
          <p:nvPr/>
        </p:nvCxnSpPr>
        <p:spPr>
          <a:xfrm>
            <a:off x="6224270" y="5930265"/>
            <a:ext cx="1064260" cy="3048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 name="直接箭头连接符 2"/>
          <p:cNvCxnSpPr/>
          <p:nvPr/>
        </p:nvCxnSpPr>
        <p:spPr>
          <a:xfrm flipV="1">
            <a:off x="3181350" y="2065655"/>
            <a:ext cx="1690370" cy="364109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6166485" y="2223135"/>
            <a:ext cx="1111885" cy="4254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矩形 1"/>
          <p:cNvSpPr>
            <a:spLocks noChangeArrowheads="1"/>
          </p:cNvSpPr>
          <p:nvPr/>
        </p:nvSpPr>
        <p:spPr bwMode="auto">
          <a:xfrm>
            <a:off x="10136505" y="3829685"/>
            <a:ext cx="1016000" cy="52197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sz="3600" b="1">
                <a:solidFill>
                  <a:schemeClr val="tx1"/>
                </a:solidFill>
                <a:latin typeface="Times New Roman" panose="02020603050405020304" pitchFamily="18" charset="0"/>
                <a:ea typeface="宋体" panose="02010600030101010101" pitchFamily="2" charset="-122"/>
              </a:defRPr>
            </a:lvl1pPr>
            <a:lvl2pPr marL="742950" indent="-285750">
              <a:defRPr sz="3600" b="1">
                <a:solidFill>
                  <a:schemeClr val="tx1"/>
                </a:solidFill>
                <a:latin typeface="Times New Roman" panose="02020603050405020304" pitchFamily="18" charset="0"/>
                <a:ea typeface="宋体" panose="02010600030101010101" pitchFamily="2" charset="-122"/>
              </a:defRPr>
            </a:lvl2pPr>
            <a:lvl3pPr marL="1143000" indent="-228600">
              <a:defRPr sz="3600" b="1">
                <a:solidFill>
                  <a:schemeClr val="tx1"/>
                </a:solidFill>
                <a:latin typeface="Times New Roman" panose="02020603050405020304" pitchFamily="18" charset="0"/>
                <a:ea typeface="宋体" panose="02010600030101010101" pitchFamily="2" charset="-122"/>
              </a:defRPr>
            </a:lvl3pPr>
            <a:lvl4pPr marL="1600200" indent="-228600">
              <a:defRPr sz="3600" b="1">
                <a:solidFill>
                  <a:schemeClr val="tx1"/>
                </a:solidFill>
                <a:latin typeface="Times New Roman" panose="02020603050405020304" pitchFamily="18" charset="0"/>
                <a:ea typeface="宋体" panose="02010600030101010101" pitchFamily="2" charset="-122"/>
              </a:defRPr>
            </a:lvl4pPr>
            <a:lvl5pPr marL="2057400" indent="-22860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pPr>
            <a:r>
              <a:rPr lang="en-US" sz="2800">
                <a:solidFill>
                  <a:schemeClr val="bg1"/>
                </a:solidFill>
                <a:ea typeface="华文琥珀" panose="02010800040101010101" charset="-122"/>
                <a:cs typeface="Times New Roman" panose="02020603050405020304" pitchFamily="18" charset="0"/>
                <a:sym typeface="+mn-ea"/>
              </a:rPr>
              <a:t>Miss</a:t>
            </a:r>
            <a:endParaRPr lang="en-US" sz="2800">
              <a:solidFill>
                <a:schemeClr val="bg1"/>
              </a:solidFill>
              <a:ea typeface="华文琥珀" panose="02010800040101010101" charset="-122"/>
              <a:cs typeface="Times New Roman" panose="02020603050405020304" pitchFamily="18" charset="0"/>
              <a:sym typeface="+mn-ea"/>
            </a:endParaRPr>
          </a:p>
        </p:txBody>
      </p:sp>
      <p:sp>
        <p:nvSpPr>
          <p:cNvPr id="24" name="矩形 1"/>
          <p:cNvSpPr>
            <a:spLocks noChangeArrowheads="1"/>
          </p:cNvSpPr>
          <p:nvPr/>
        </p:nvSpPr>
        <p:spPr bwMode="auto">
          <a:xfrm>
            <a:off x="7935595" y="6231890"/>
            <a:ext cx="3576955" cy="52197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sz="3600" b="1">
                <a:solidFill>
                  <a:schemeClr val="tx1"/>
                </a:solidFill>
                <a:latin typeface="Times New Roman" panose="02020603050405020304" pitchFamily="18" charset="0"/>
                <a:ea typeface="宋体" panose="02010600030101010101" pitchFamily="2" charset="-122"/>
              </a:defRPr>
            </a:lvl1pPr>
            <a:lvl2pPr marL="742950" indent="-285750">
              <a:defRPr sz="3600" b="1">
                <a:solidFill>
                  <a:schemeClr val="tx1"/>
                </a:solidFill>
                <a:latin typeface="Times New Roman" panose="02020603050405020304" pitchFamily="18" charset="0"/>
                <a:ea typeface="宋体" panose="02010600030101010101" pitchFamily="2" charset="-122"/>
              </a:defRPr>
            </a:lvl2pPr>
            <a:lvl3pPr marL="1143000" indent="-228600">
              <a:defRPr sz="3600" b="1">
                <a:solidFill>
                  <a:schemeClr val="tx1"/>
                </a:solidFill>
                <a:latin typeface="Times New Roman" panose="02020603050405020304" pitchFamily="18" charset="0"/>
                <a:ea typeface="宋体" panose="02010600030101010101" pitchFamily="2" charset="-122"/>
              </a:defRPr>
            </a:lvl3pPr>
            <a:lvl4pPr marL="1600200" indent="-228600">
              <a:defRPr sz="3600" b="1">
                <a:solidFill>
                  <a:schemeClr val="tx1"/>
                </a:solidFill>
                <a:latin typeface="Times New Roman" panose="02020603050405020304" pitchFamily="18" charset="0"/>
                <a:ea typeface="宋体" panose="02010600030101010101" pitchFamily="2" charset="-122"/>
              </a:defRPr>
            </a:lvl4pPr>
            <a:lvl5pPr marL="2057400" indent="-22860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pPr>
            <a:r>
              <a:rPr lang="en-US" sz="2800">
                <a:solidFill>
                  <a:schemeClr val="bg1"/>
                </a:solidFill>
                <a:ea typeface="华文琥珀" panose="02010800040101010101" charset="-122"/>
                <a:cs typeface="Times New Roman" panose="02020603050405020304" pitchFamily="18" charset="0"/>
                <a:sym typeface="+mn-ea"/>
              </a:rPr>
              <a:t>I’m ready for... Carla</a:t>
            </a:r>
            <a:endParaRPr lang="en-US" sz="2800">
              <a:solidFill>
                <a:schemeClr val="bg1"/>
              </a:solidFill>
              <a:ea typeface="华文琥珀" panose="02010800040101010101" charset="-122"/>
              <a:cs typeface="Times New Roman" panose="02020603050405020304" pitchFamily="18" charset="0"/>
              <a:sym typeface="+mn-ea"/>
            </a:endParaRPr>
          </a:p>
        </p:txBody>
      </p:sp>
      <p:sp>
        <p:nvSpPr>
          <p:cNvPr id="25" name="矩形 1"/>
          <p:cNvSpPr>
            <a:spLocks noChangeArrowheads="1"/>
          </p:cNvSpPr>
          <p:nvPr/>
        </p:nvSpPr>
        <p:spPr bwMode="auto">
          <a:xfrm>
            <a:off x="9333230" y="2436495"/>
            <a:ext cx="2658745" cy="52197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sz="3600" b="1">
                <a:solidFill>
                  <a:schemeClr val="tx1"/>
                </a:solidFill>
                <a:latin typeface="Times New Roman" panose="02020603050405020304" pitchFamily="18" charset="0"/>
                <a:ea typeface="宋体" panose="02010600030101010101" pitchFamily="2" charset="-122"/>
              </a:defRPr>
            </a:lvl1pPr>
            <a:lvl2pPr marL="742950" indent="-285750">
              <a:defRPr sz="3600" b="1">
                <a:solidFill>
                  <a:schemeClr val="tx1"/>
                </a:solidFill>
                <a:latin typeface="Times New Roman" panose="02020603050405020304" pitchFamily="18" charset="0"/>
                <a:ea typeface="宋体" panose="02010600030101010101" pitchFamily="2" charset="-122"/>
              </a:defRPr>
            </a:lvl2pPr>
            <a:lvl3pPr marL="1143000" indent="-228600">
              <a:defRPr sz="3600" b="1">
                <a:solidFill>
                  <a:schemeClr val="tx1"/>
                </a:solidFill>
                <a:latin typeface="Times New Roman" panose="02020603050405020304" pitchFamily="18" charset="0"/>
                <a:ea typeface="宋体" panose="02010600030101010101" pitchFamily="2" charset="-122"/>
              </a:defRPr>
            </a:lvl3pPr>
            <a:lvl4pPr marL="1600200" indent="-228600">
              <a:defRPr sz="3600" b="1">
                <a:solidFill>
                  <a:schemeClr val="tx1"/>
                </a:solidFill>
                <a:latin typeface="Times New Roman" panose="02020603050405020304" pitchFamily="18" charset="0"/>
                <a:ea typeface="宋体" panose="02010600030101010101" pitchFamily="2" charset="-122"/>
              </a:defRPr>
            </a:lvl4pPr>
            <a:lvl5pPr marL="2057400" indent="-22860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pPr>
            <a:r>
              <a:rPr lang="en-US" sz="2800">
                <a:solidFill>
                  <a:schemeClr val="bg1"/>
                </a:solidFill>
                <a:ea typeface="华文琥珀" panose="02010800040101010101" charset="-122"/>
                <a:cs typeface="Times New Roman" panose="02020603050405020304" pitchFamily="18" charset="0"/>
                <a:sym typeface="+mn-ea"/>
              </a:rPr>
              <a:t>Now, everyone</a:t>
            </a:r>
            <a:endParaRPr lang="en-US" sz="2800">
              <a:solidFill>
                <a:schemeClr val="bg1"/>
              </a:solidFill>
              <a:ea typeface="华文琥珀" panose="02010800040101010101" charset="-122"/>
              <a:cs typeface="Times New Roman" panose="02020603050405020304" pitchFamily="18" charset="0"/>
              <a:sym typeface="+mn-ea"/>
            </a:endParaRPr>
          </a:p>
        </p:txBody>
      </p:sp>
      <p:pic>
        <p:nvPicPr>
          <p:cNvPr id="26" name="unit1-listening and speaking-part3">
            <a:hlinkClick r:id="" action="ppaction://media"/>
          </p:cNvPr>
          <p:cNvPicPr/>
          <p:nvPr>
            <a:audioFile r:link="rId9"/>
            <p:extLst>
              <p:ext uri="{DAA4B4D4-6D71-4841-9C94-3DE7FCFB9230}">
                <p14:media xmlns:p14="http://schemas.microsoft.com/office/powerpoint/2010/main" r:embed="rId10"/>
              </p:ext>
            </p:extLst>
          </p:nvPr>
        </p:nvPicPr>
        <p:blipFill>
          <a:blip r:embed="rId11"/>
          <a:stretch>
            <a:fillRect/>
          </a:stretch>
        </p:blipFill>
        <p:spPr>
          <a:xfrm>
            <a:off x="11572875" y="3810"/>
            <a:ext cx="619125" cy="619125"/>
          </a:xfrm>
          <a:prstGeom prst="rect">
            <a:avLst/>
          </a:prstGeom>
        </p:spPr>
      </p:pic>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randombar(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par>
                                <p:cTn id="28" presetID="14" presetClass="exit" presetSubtype="10" fill="hold" grpId="1" nodeType="withEffect">
                                  <p:stCondLst>
                                    <p:cond delay="0"/>
                                  </p:stCondLst>
                                  <p:childTnLst>
                                    <p:animEffect transition="out" filter="randombar(horizontal)">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par>
                                <p:cTn id="31" presetID="14" presetClass="exit" presetSubtype="10" fill="hold" grpId="1" nodeType="withEffect">
                                  <p:stCondLst>
                                    <p:cond delay="0"/>
                                  </p:stCondLst>
                                  <p:childTnLst>
                                    <p:animEffect transition="out" filter="randombar(horizontal)">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par>
                                <p:cTn id="34" presetID="14" presetClass="exit" presetSubtype="10" fill="hold" grpId="0" nodeType="withEffect">
                                  <p:stCondLst>
                                    <p:cond delay="0"/>
                                  </p:stCondLst>
                                  <p:childTnLst>
                                    <p:animEffect transition="out" filter="randombar(horizontal)">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up)">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up)">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randombar(horizontal)">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up)">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up)">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randombar(horizont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up)">
                                      <p:cBhvr>
                                        <p:cTn id="71" dur="500"/>
                                        <p:tgtEl>
                                          <p:spTgt spid="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wipe(up)">
                                      <p:cBhvr>
                                        <p:cTn id="76" dur="500"/>
                                        <p:tgtEl>
                                          <p:spTgt spid="4"/>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randombar(horizontal)">
                                      <p:cBhvr>
                                        <p:cTn id="81" dur="500"/>
                                        <p:tgtEl>
                                          <p:spTgt spid="25"/>
                                        </p:tgtEl>
                                      </p:cBhvr>
                                    </p:animEffect>
                                  </p:childTnLst>
                                </p:cTn>
                              </p:par>
                            </p:childTnLst>
                          </p:cTn>
                        </p:par>
                        <p:par>
                          <p:cTn id="82" fill="hold">
                            <p:stCondLst>
                              <p:cond delay="500"/>
                            </p:stCondLst>
                            <p:childTnLst>
                              <p:par>
                                <p:cTn id="83" presetID="1" presetClass="mediacall" presetSubtype="0" fill="hold" nodeType="afterEffect">
                                  <p:stCondLst>
                                    <p:cond delay="0"/>
                                  </p:stCondLst>
                                  <p:childTnLst>
                                    <p:cmd type="call" cmd="playFrom(0.0)">
                                      <p:cBhvr additive="base">
                                        <p:cTn id="84" dur="183823"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85" fill="hold" display="1">
                  <p:stCondLst>
                    <p:cond delay="indefinite"/>
                  </p:stCondLst>
                  <p:endCondLst>
                    <p:cond evt="onNext" delay="0">
                      <p:tgtEl>
                        <p:sldTgt/>
                      </p:tgtEl>
                    </p:cond>
                    <p:cond evt="onPrev" delay="0">
                      <p:tgtEl>
                        <p:sldTgt/>
                      </p:tgtEl>
                    </p:cond>
                    <p:cond evt="onStopAudio" delay="0">
                      <p:tgtEl>
                        <p:sldTgt/>
                      </p:tgtEl>
                    </p:cond>
                  </p:endCondLst>
                </p:cTn>
                <p:tgtEl>
                  <p:spTgt spid="26"/>
                </p:tgtEl>
              </p:cMediaNode>
            </p:audio>
          </p:childTnLst>
        </p:cTn>
      </p:par>
    </p:tnLst>
    <p:bldLst>
      <p:bldP spid="27" grpId="1"/>
      <p:bldP spid="15" grpId="0" bldLvl="0" animBg="1"/>
      <p:bldP spid="16" grpId="0" animBg="1"/>
      <p:bldP spid="20" grpId="0" bldLvl="0" animBg="1"/>
      <p:bldP spid="20" grpId="1" bldLvl="0" animBg="1"/>
      <p:bldP spid="21" grpId="0" bldLvl="0" animBg="1"/>
      <p:bldP spid="21" grpId="1" bldLvl="0" animBg="1"/>
      <p:bldP spid="23" grpId="0" bldLvl="0" animBg="1"/>
      <p:bldP spid="24" grpId="0" bldLvl="0" animBg="1"/>
      <p:bldP spid="2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2080" y="-71120"/>
            <a:ext cx="3495040" cy="868045"/>
            <a:chOff x="-378" y="-112"/>
            <a:chExt cx="7682" cy="1367"/>
          </a:xfrm>
          <a:effectLst>
            <a:outerShdw blurRad="50800" dist="38100" dir="5400000" algn="t" rotWithShape="0">
              <a:prstClr val="black">
                <a:alpha val="40000"/>
              </a:prstClr>
            </a:outerShdw>
          </a:effectLst>
        </p:grpSpPr>
        <p:pic>
          <p:nvPicPr>
            <p:cNvPr id="48132" name="图片 1" descr="1ebb82f11ad00c5f45b1672d944f7dc9932ccf8a789f-47Pjde_fw658"/>
            <p:cNvPicPr>
              <a:picLocks noChangeAspect="1"/>
            </p:cNvPicPr>
            <p:nvPr>
              <p:custDataLst>
                <p:tags r:id="rId1"/>
              </p:custDataLst>
            </p:nvPr>
          </p:nvPicPr>
          <p:blipFill>
            <a:blip r:embed="rId2"/>
            <a:stretch>
              <a:fillRect/>
            </a:stretch>
          </p:blipFill>
          <p:spPr>
            <a:xfrm>
              <a:off x="-378" y="0"/>
              <a:ext cx="7682" cy="1255"/>
            </a:xfrm>
            <a:prstGeom prst="rect">
              <a:avLst/>
            </a:prstGeom>
            <a:noFill/>
            <a:ln w="9525">
              <a:noFill/>
            </a:ln>
          </p:spPr>
        </p:pic>
        <p:sp>
          <p:nvSpPr>
            <p:cNvPr id="48133" name="Rectangle 5"/>
            <p:cNvSpPr/>
            <p:nvPr>
              <p:custDataLst>
                <p:tags r:id="rId3"/>
              </p:custDataLst>
            </p:nvPr>
          </p:nvSpPr>
          <p:spPr>
            <a:xfrm rot="21420000">
              <a:off x="412" y="-112"/>
              <a:ext cx="5849" cy="1210"/>
            </a:xfrm>
            <a:prstGeom prst="rect">
              <a:avLst/>
            </a:prstGeom>
            <a:noFill/>
            <a:ln w="9525">
              <a:noFill/>
            </a:ln>
          </p:spPr>
          <p:txBody>
            <a:bodyPr wrap="square" anchor="t" anchorCtr="0">
              <a:spAutoFit/>
            </a:bodyPr>
            <a:lstStyle/>
            <a:p>
              <a:r>
                <a:rPr lang="en-US" altLang="zh-CN" sz="4400" b="1">
                  <a:solidFill>
                    <a:schemeClr val="accent5">
                      <a:lumMod val="75000"/>
                    </a:schemeClr>
                  </a:solidFill>
                  <a:latin typeface="Comic Sans MS" panose="030F0702030302020204" pitchFamily="66" charset="0"/>
                </a:rPr>
                <a:t>Listening</a:t>
              </a:r>
              <a:endParaRPr lang="en-US" altLang="zh-CN" sz="4400" b="1">
                <a:solidFill>
                  <a:schemeClr val="accent5">
                    <a:lumMod val="75000"/>
                  </a:schemeClr>
                </a:solidFill>
                <a:latin typeface="Comic Sans MS" panose="030F0702030302020204" pitchFamily="66" charset="0"/>
              </a:endParaRPr>
            </a:p>
          </p:txBody>
        </p:sp>
      </p:grpSp>
      <p:sp>
        <p:nvSpPr>
          <p:cNvPr id="27" name="矩形 1"/>
          <p:cNvSpPr>
            <a:spLocks noChangeArrowheads="1"/>
          </p:cNvSpPr>
          <p:nvPr/>
        </p:nvSpPr>
        <p:spPr bwMode="auto">
          <a:xfrm>
            <a:off x="3937000" y="-232410"/>
            <a:ext cx="7456170"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sz="3600" b="1">
                <a:solidFill>
                  <a:schemeClr val="tx1"/>
                </a:solidFill>
                <a:latin typeface="Times New Roman" panose="02020603050405020304" pitchFamily="18" charset="0"/>
                <a:ea typeface="宋体" panose="02010600030101010101" pitchFamily="2" charset="-122"/>
              </a:defRPr>
            </a:lvl1pPr>
            <a:lvl2pPr marL="742950" indent="-285750">
              <a:defRPr sz="3600" b="1">
                <a:solidFill>
                  <a:schemeClr val="tx1"/>
                </a:solidFill>
                <a:latin typeface="Times New Roman" panose="02020603050405020304" pitchFamily="18" charset="0"/>
                <a:ea typeface="宋体" panose="02010600030101010101" pitchFamily="2" charset="-122"/>
              </a:defRPr>
            </a:lvl2pPr>
            <a:lvl3pPr marL="1143000" indent="-228600">
              <a:defRPr sz="3600" b="1">
                <a:solidFill>
                  <a:schemeClr val="tx1"/>
                </a:solidFill>
                <a:latin typeface="Times New Roman" panose="02020603050405020304" pitchFamily="18" charset="0"/>
                <a:ea typeface="宋体" panose="02010600030101010101" pitchFamily="2" charset="-122"/>
              </a:defRPr>
            </a:lvl3pPr>
            <a:lvl4pPr marL="1600200" indent="-228600">
              <a:defRPr sz="3600" b="1">
                <a:solidFill>
                  <a:schemeClr val="tx1"/>
                </a:solidFill>
                <a:latin typeface="Times New Roman" panose="02020603050405020304" pitchFamily="18" charset="0"/>
                <a:ea typeface="宋体" panose="02010600030101010101" pitchFamily="2" charset="-122"/>
              </a:defRPr>
            </a:lvl4pPr>
            <a:lvl5pPr marL="2057400" indent="-228600">
              <a:defRPr sz="36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en-US" altLang="zh-CN" sz="4400">
                <a:solidFill>
                  <a:schemeClr val="accent5">
                    <a:lumMod val="75000"/>
                  </a:schemeClr>
                </a:solidFill>
                <a:latin typeface="Cooper Black" panose="0208090404030B020404" charset="0"/>
                <a:ea typeface="华文琥珀" panose="02010800040101010101" charset="-122"/>
                <a:cs typeface="Cooper Black" panose="0208090404030B020404" charset="0"/>
              </a:rPr>
              <a:t>——Listen for details </a:t>
            </a:r>
            <a:endParaRPr lang="en-US" altLang="zh-CN" sz="4400">
              <a:solidFill>
                <a:schemeClr val="accent5">
                  <a:lumMod val="75000"/>
                </a:schemeClr>
              </a:solidFill>
              <a:latin typeface="Cooper Black" panose="0208090404030B020404" charset="0"/>
              <a:ea typeface="华文琥珀" panose="02010800040101010101" charset="-122"/>
              <a:cs typeface="Cooper Black" panose="0208090404030B020404" charset="0"/>
            </a:endParaRPr>
          </a:p>
        </p:txBody>
      </p:sp>
      <p:sp>
        <p:nvSpPr>
          <p:cNvPr id="9" name="椭圆 8"/>
          <p:cNvSpPr/>
          <p:nvPr/>
        </p:nvSpPr>
        <p:spPr>
          <a:xfrm>
            <a:off x="328692" y="1082475"/>
            <a:ext cx="1350234" cy="1350234"/>
          </a:xfrm>
          <a:prstGeom prst="ellipse">
            <a:avLst/>
          </a:prstGeom>
          <a:blipFill dpi="0" rotWithShape="1">
            <a:blip r:embed="rId4">
              <a:extLst>
                <a:ext uri="{28A0092B-C50C-407E-A947-70E740481C1C}">
                  <a14:useLocalDpi xmlns:a14="http://schemas.microsoft.com/office/drawing/2010/main" val="0"/>
                </a:ext>
              </a:extLst>
            </a:blip>
            <a:stretch>
              <a:fillRect/>
            </a:stretch>
          </a:blip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sz="1350"/>
          </a:p>
        </p:txBody>
      </p:sp>
      <p:sp>
        <p:nvSpPr>
          <p:cNvPr id="6" name="椭圆 5"/>
          <p:cNvSpPr/>
          <p:nvPr/>
        </p:nvSpPr>
        <p:spPr>
          <a:xfrm>
            <a:off x="328809" y="4855514"/>
            <a:ext cx="1350234" cy="1350234"/>
          </a:xfrm>
          <a:prstGeom prst="ellipse">
            <a:avLst/>
          </a:prstGeom>
          <a:blipFill dpi="0" rotWithShape="1">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a:blip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sz="1350"/>
          </a:p>
        </p:txBody>
      </p:sp>
      <p:sp>
        <p:nvSpPr>
          <p:cNvPr id="7" name="椭圆 6"/>
          <p:cNvSpPr/>
          <p:nvPr/>
        </p:nvSpPr>
        <p:spPr>
          <a:xfrm>
            <a:off x="328800" y="2979351"/>
            <a:ext cx="1350234" cy="1350234"/>
          </a:xfrm>
          <a:prstGeom prst="ellipse">
            <a:avLst/>
          </a:prstGeom>
          <a:blipFill dpi="0" rotWithShape="1">
            <a:blip r:embed="rId7">
              <a:extLst>
                <a:ext uri="{28A0092B-C50C-407E-A947-70E740481C1C}">
                  <a14:useLocalDpi xmlns:a14="http://schemas.microsoft.com/office/drawing/2010/main" val="0"/>
                </a:ext>
              </a:extLst>
            </a:blip>
            <a:stretch>
              <a:fillRect/>
            </a:stretch>
          </a:blip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zh-CN" altLang="en-US" sz="1350"/>
          </a:p>
        </p:txBody>
      </p:sp>
      <p:sp>
        <p:nvSpPr>
          <p:cNvPr id="11" name="文本框 10"/>
          <p:cNvSpPr txBox="1"/>
          <p:nvPr/>
        </p:nvSpPr>
        <p:spPr>
          <a:xfrm>
            <a:off x="1678940" y="1026795"/>
            <a:ext cx="10360660" cy="1691640"/>
          </a:xfrm>
          <a:prstGeom prst="rect">
            <a:avLst/>
          </a:prstGeom>
          <a:noFill/>
        </p:spPr>
        <p:txBody>
          <a:bodyPr wrap="square" rtlCol="0">
            <a:spAutoFit/>
          </a:bodyPr>
          <a:lstStyle/>
          <a:p>
            <a:pPr algn="l"/>
            <a:r>
              <a:rPr lang="en-US" altLang="zh-CN" sz="2600">
                <a:solidFill>
                  <a:schemeClr val="tx1"/>
                </a:solidFill>
                <a:latin typeface="Times New Roman" panose="02020603050405020304" pitchFamily="18" charset="0"/>
                <a:ea typeface="华文新魏" panose="02010800040101010101" charset="-122"/>
                <a:cs typeface="Times New Roman" panose="02020603050405020304" pitchFamily="18" charset="0"/>
              </a:rPr>
              <a:t>It’s ___________on becoming an adult. The girl </a:t>
            </a:r>
            <a:r>
              <a:rPr lang="en-US" altLang="zh-CN" sz="2600">
                <a:solidFill>
                  <a:schemeClr val="tx1"/>
                </a:solidFill>
                <a:latin typeface="Times New Roman" panose="02020603050405020304" pitchFamily="18" charset="0"/>
                <a:cs typeface="Times New Roman" panose="02020603050405020304" pitchFamily="18" charset="0"/>
                <a:sym typeface="+mn-ea"/>
              </a:rPr>
              <a:t> is wearing ______ colors. It took her a long time to do her ___ and _______, and to get ______ .</a:t>
            </a:r>
            <a:r>
              <a:rPr lang="en-US" altLang="zh-CN" sz="2600">
                <a:solidFill>
                  <a:schemeClr val="tx1"/>
                </a:solidFill>
                <a:latin typeface="Times New Roman" panose="02020603050405020304" pitchFamily="18" charset="0"/>
                <a:ea typeface="华文新魏" panose="02010800040101010101" charset="-122"/>
                <a:cs typeface="Times New Roman" panose="02020603050405020304" pitchFamily="18" charset="0"/>
              </a:rPr>
              <a:t> </a:t>
            </a:r>
            <a:r>
              <a:rPr lang="en-US" altLang="zh-CN" sz="2600" dirty="0">
                <a:solidFill>
                  <a:schemeClr val="tx1"/>
                </a:solidFill>
                <a:latin typeface="Times New Roman" panose="02020603050405020304" pitchFamily="18" charset="0"/>
                <a:cs typeface="Times New Roman" panose="02020603050405020304" pitchFamily="18" charset="0"/>
                <a:sym typeface="+mn-ea"/>
              </a:rPr>
              <a:t>She is going to meet her _____ soon. “Being an adult” means being ____________, and responsible for ______ and __________.</a:t>
            </a:r>
            <a:endParaRPr lang="en-US" altLang="zh-CN" sz="2600" dirty="0">
              <a:solidFill>
                <a:schemeClr val="tx1"/>
              </a:solidFill>
              <a:latin typeface="Times New Roman" panose="02020603050405020304" pitchFamily="18" charset="0"/>
              <a:ea typeface="华文新魏" panose="02010800040101010101" charset="-122"/>
              <a:cs typeface="Times New Roman" panose="02020603050405020304" pitchFamily="18" charset="0"/>
              <a:sym typeface="+mn-ea"/>
            </a:endParaRPr>
          </a:p>
        </p:txBody>
      </p:sp>
      <p:sp>
        <p:nvSpPr>
          <p:cNvPr id="12" name="文本框 11"/>
          <p:cNvSpPr txBox="1"/>
          <p:nvPr/>
        </p:nvSpPr>
        <p:spPr>
          <a:xfrm>
            <a:off x="1678940" y="3341370"/>
            <a:ext cx="10360660" cy="1291590"/>
          </a:xfrm>
          <a:prstGeom prst="rect">
            <a:avLst/>
          </a:prstGeom>
          <a:noFill/>
        </p:spPr>
        <p:txBody>
          <a:bodyPr wrap="square" rtlCol="0">
            <a:spAutoFit/>
          </a:bodyPr>
          <a:lstStyle/>
          <a:p>
            <a:pPr algn="l"/>
            <a:r>
              <a:rPr lang="en-US" altLang="zh-CN" sz="2600" dirty="0">
                <a:latin typeface="Times New Roman" panose="02020603050405020304" pitchFamily="18" charset="0"/>
                <a:cs typeface="Times New Roman" panose="02020603050405020304" pitchFamily="18" charset="0"/>
                <a:sym typeface="+mn-ea"/>
              </a:rPr>
              <a:t>Carla advises Limei to change her ______ and ______ . This is because the weather is _____ and they will ____ _____ __ _______ and _____for a long time.</a:t>
            </a:r>
            <a:endParaRPr lang="en-US" altLang="zh-CN" sz="2600" dirty="0">
              <a:solidFill>
                <a:schemeClr val="tx1"/>
              </a:solidFill>
              <a:latin typeface="Times New Roman" panose="02020603050405020304" pitchFamily="18" charset="0"/>
              <a:ea typeface="华文新魏" panose="02010800040101010101" charset="-122"/>
              <a:cs typeface="Times New Roman" panose="02020603050405020304" pitchFamily="18" charset="0"/>
              <a:sym typeface="+mn-ea"/>
            </a:endParaRPr>
          </a:p>
        </p:txBody>
      </p:sp>
      <p:sp>
        <p:nvSpPr>
          <p:cNvPr id="13" name="文本框 12"/>
          <p:cNvSpPr txBox="1"/>
          <p:nvPr/>
        </p:nvSpPr>
        <p:spPr>
          <a:xfrm>
            <a:off x="1678940" y="5024755"/>
            <a:ext cx="10360660" cy="1291590"/>
          </a:xfrm>
          <a:prstGeom prst="rect">
            <a:avLst/>
          </a:prstGeom>
          <a:noFill/>
        </p:spPr>
        <p:txBody>
          <a:bodyPr wrap="square" rtlCol="0">
            <a:spAutoFit/>
          </a:bodyPr>
          <a:lstStyle/>
          <a:p>
            <a:pPr lvl="0"/>
            <a:r>
              <a:rPr lang="en-US" altLang="zh-CN" sz="2600" dirty="0">
                <a:latin typeface="Times New Roman" panose="02020603050405020304" pitchFamily="18" charset="0"/>
                <a:cs typeface="Times New Roman" panose="02020603050405020304" pitchFamily="18" charset="0"/>
                <a:sym typeface="+mn-ea"/>
              </a:rPr>
              <a:t>It’s a ____ for eyes. People can guess______ on the paper to get gifts,  watch the ______ and ____dances, as well as eat </a:t>
            </a:r>
            <a:r>
              <a:rPr lang="en-US" altLang="zh-CN" sz="2600" b="1" i="1" dirty="0">
                <a:latin typeface="Times New Roman" panose="02020603050405020304" pitchFamily="18" charset="0"/>
                <a:cs typeface="Times New Roman" panose="02020603050405020304" pitchFamily="18" charset="0"/>
                <a:sym typeface="+mn-ea"/>
              </a:rPr>
              <a:t>yuanxiao</a:t>
            </a:r>
            <a:r>
              <a:rPr lang="en-US" altLang="zh-CN" sz="2600" dirty="0">
                <a:latin typeface="Times New Roman" panose="02020603050405020304" pitchFamily="18" charset="0"/>
                <a:cs typeface="Times New Roman" panose="02020603050405020304" pitchFamily="18" charset="0"/>
                <a:sym typeface="+mn-ea"/>
              </a:rPr>
              <a:t>, a kind of _______ _____________.</a:t>
            </a:r>
            <a:endParaRPr lang="en-US" altLang="zh-CN" sz="2600" dirty="0">
              <a:solidFill>
                <a:schemeClr val="tx1"/>
              </a:solidFill>
              <a:latin typeface="Times New Roman" panose="02020603050405020304" pitchFamily="18" charset="0"/>
              <a:ea typeface="华文新魏" panose="02010800040101010101" charset="-122"/>
              <a:cs typeface="Times New Roman" panose="02020603050405020304" pitchFamily="18" charset="0"/>
              <a:sym typeface="+mn-ea"/>
            </a:endParaRPr>
          </a:p>
        </p:txBody>
      </p:sp>
      <p:sp>
        <p:nvSpPr>
          <p:cNvPr id="18" name="文本框 17"/>
          <p:cNvSpPr txBox="1"/>
          <p:nvPr/>
        </p:nvSpPr>
        <p:spPr>
          <a:xfrm>
            <a:off x="2057400" y="1082675"/>
            <a:ext cx="2214880" cy="460375"/>
          </a:xfrm>
          <a:prstGeom prst="rect">
            <a:avLst/>
          </a:prstGeom>
          <a:noFill/>
        </p:spPr>
        <p:txBody>
          <a:bodyPr wrap="none" rtlCol="0">
            <a:spAutoFit/>
          </a:bodyPr>
          <a:lstStyle/>
          <a:p>
            <a:r>
              <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rPr>
              <a:t>congratulations</a:t>
            </a:r>
            <a:endPar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endParaRPr>
          </a:p>
        </p:txBody>
      </p:sp>
      <p:sp>
        <p:nvSpPr>
          <p:cNvPr id="14" name="文本框 13"/>
          <p:cNvSpPr txBox="1"/>
          <p:nvPr/>
        </p:nvSpPr>
        <p:spPr>
          <a:xfrm>
            <a:off x="9783445" y="1082675"/>
            <a:ext cx="995680" cy="460375"/>
          </a:xfrm>
          <a:prstGeom prst="rect">
            <a:avLst/>
          </a:prstGeom>
          <a:noFill/>
        </p:spPr>
        <p:txBody>
          <a:bodyPr wrap="none" rtlCol="0">
            <a:spAutoFit/>
          </a:bodyPr>
          <a:lstStyle/>
          <a:p>
            <a:r>
              <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rPr>
              <a:t>bright</a:t>
            </a:r>
            <a:endPar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endParaRPr>
          </a:p>
        </p:txBody>
      </p:sp>
      <p:sp>
        <p:nvSpPr>
          <p:cNvPr id="15" name="文本框 14"/>
          <p:cNvSpPr txBox="1"/>
          <p:nvPr/>
        </p:nvSpPr>
        <p:spPr>
          <a:xfrm>
            <a:off x="5925820" y="1417320"/>
            <a:ext cx="724535" cy="460375"/>
          </a:xfrm>
          <a:prstGeom prst="rect">
            <a:avLst/>
          </a:prstGeom>
          <a:noFill/>
        </p:spPr>
        <p:txBody>
          <a:bodyPr wrap="none" rtlCol="0">
            <a:spAutoFit/>
          </a:bodyPr>
          <a:lstStyle/>
          <a:p>
            <a:r>
              <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rPr>
              <a:t>hair</a:t>
            </a:r>
            <a:endPar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endParaRPr>
          </a:p>
        </p:txBody>
      </p:sp>
      <p:sp>
        <p:nvSpPr>
          <p:cNvPr id="17" name="文本框 16"/>
          <p:cNvSpPr txBox="1"/>
          <p:nvPr/>
        </p:nvSpPr>
        <p:spPr>
          <a:xfrm>
            <a:off x="7160895" y="1417320"/>
            <a:ext cx="1334770" cy="460375"/>
          </a:xfrm>
          <a:prstGeom prst="rect">
            <a:avLst/>
          </a:prstGeom>
          <a:noFill/>
        </p:spPr>
        <p:txBody>
          <a:bodyPr wrap="none" rtlCol="0">
            <a:spAutoFit/>
          </a:bodyPr>
          <a:lstStyle/>
          <a:p>
            <a:r>
              <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rPr>
              <a:t>make-up</a:t>
            </a:r>
            <a:endPar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endParaRPr>
          </a:p>
        </p:txBody>
      </p:sp>
      <p:sp>
        <p:nvSpPr>
          <p:cNvPr id="19" name="文本框 18"/>
          <p:cNvSpPr txBox="1"/>
          <p:nvPr/>
        </p:nvSpPr>
        <p:spPr>
          <a:xfrm>
            <a:off x="9783445" y="1417320"/>
            <a:ext cx="1159510" cy="460375"/>
          </a:xfrm>
          <a:prstGeom prst="rect">
            <a:avLst/>
          </a:prstGeom>
          <a:noFill/>
        </p:spPr>
        <p:txBody>
          <a:bodyPr wrap="none" rtlCol="0">
            <a:spAutoFit/>
          </a:bodyPr>
          <a:lstStyle/>
          <a:p>
            <a:r>
              <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rPr>
              <a:t>dressed</a:t>
            </a:r>
            <a:endPar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endParaRPr>
          </a:p>
        </p:txBody>
      </p:sp>
      <p:sp>
        <p:nvSpPr>
          <p:cNvPr id="20" name="文本框 19"/>
          <p:cNvSpPr txBox="1"/>
          <p:nvPr/>
        </p:nvSpPr>
        <p:spPr>
          <a:xfrm>
            <a:off x="4088765" y="1877695"/>
            <a:ext cx="1012190" cy="460375"/>
          </a:xfrm>
          <a:prstGeom prst="rect">
            <a:avLst/>
          </a:prstGeom>
          <a:noFill/>
        </p:spPr>
        <p:txBody>
          <a:bodyPr wrap="none" rtlCol="0">
            <a:spAutoFit/>
          </a:bodyPr>
          <a:lstStyle/>
          <a:p>
            <a:r>
              <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rPr>
              <a:t>family</a:t>
            </a:r>
            <a:endPar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endParaRPr>
          </a:p>
        </p:txBody>
      </p:sp>
      <p:sp>
        <p:nvSpPr>
          <p:cNvPr id="21" name="文本框 20"/>
          <p:cNvSpPr txBox="1"/>
          <p:nvPr/>
        </p:nvSpPr>
        <p:spPr>
          <a:xfrm>
            <a:off x="9857105" y="1877695"/>
            <a:ext cx="2147570" cy="460375"/>
          </a:xfrm>
          <a:prstGeom prst="rect">
            <a:avLst/>
          </a:prstGeom>
          <a:noFill/>
        </p:spPr>
        <p:txBody>
          <a:bodyPr wrap="none" rtlCol="0">
            <a:spAutoFit/>
          </a:bodyPr>
          <a:lstStyle/>
          <a:p>
            <a:r>
              <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rPr>
              <a:t>self-supporting</a:t>
            </a:r>
            <a:endPar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endParaRPr>
          </a:p>
        </p:txBody>
      </p:sp>
      <p:sp>
        <p:nvSpPr>
          <p:cNvPr id="22" name="文本框 21"/>
          <p:cNvSpPr txBox="1"/>
          <p:nvPr/>
        </p:nvSpPr>
        <p:spPr>
          <a:xfrm>
            <a:off x="4272280" y="2258060"/>
            <a:ext cx="1097280" cy="460375"/>
          </a:xfrm>
          <a:prstGeom prst="rect">
            <a:avLst/>
          </a:prstGeom>
          <a:noFill/>
        </p:spPr>
        <p:txBody>
          <a:bodyPr wrap="none" rtlCol="0">
            <a:spAutoFit/>
          </a:bodyPr>
          <a:lstStyle/>
          <a:p>
            <a:r>
              <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rPr>
              <a:t>actions</a:t>
            </a:r>
            <a:endPar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endParaRPr>
          </a:p>
        </p:txBody>
      </p:sp>
      <p:sp>
        <p:nvSpPr>
          <p:cNvPr id="23" name="文本框 22"/>
          <p:cNvSpPr txBox="1"/>
          <p:nvPr/>
        </p:nvSpPr>
        <p:spPr>
          <a:xfrm>
            <a:off x="6063615" y="2258060"/>
            <a:ext cx="1351280" cy="460375"/>
          </a:xfrm>
          <a:prstGeom prst="rect">
            <a:avLst/>
          </a:prstGeom>
          <a:noFill/>
        </p:spPr>
        <p:txBody>
          <a:bodyPr wrap="none" rtlCol="0">
            <a:spAutoFit/>
          </a:bodyPr>
          <a:lstStyle/>
          <a:p>
            <a:r>
              <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rPr>
              <a:t>decisions</a:t>
            </a:r>
            <a:endPar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endParaRPr>
          </a:p>
        </p:txBody>
      </p:sp>
      <p:sp>
        <p:nvSpPr>
          <p:cNvPr id="24" name="文本框 23"/>
          <p:cNvSpPr txBox="1"/>
          <p:nvPr/>
        </p:nvSpPr>
        <p:spPr>
          <a:xfrm>
            <a:off x="6183630" y="3423920"/>
            <a:ext cx="854710" cy="460375"/>
          </a:xfrm>
          <a:prstGeom prst="rect">
            <a:avLst/>
          </a:prstGeom>
          <a:noFill/>
        </p:spPr>
        <p:txBody>
          <a:bodyPr wrap="none" rtlCol="0">
            <a:spAutoFit/>
          </a:bodyPr>
          <a:lstStyle/>
          <a:p>
            <a:r>
              <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rPr>
              <a:t>dress</a:t>
            </a:r>
            <a:endPar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endParaRPr>
          </a:p>
        </p:txBody>
      </p:sp>
      <p:sp>
        <p:nvSpPr>
          <p:cNvPr id="25" name="文本框 24"/>
          <p:cNvSpPr txBox="1"/>
          <p:nvPr/>
        </p:nvSpPr>
        <p:spPr>
          <a:xfrm>
            <a:off x="7868285" y="3424555"/>
            <a:ext cx="877570" cy="460375"/>
          </a:xfrm>
          <a:prstGeom prst="rect">
            <a:avLst/>
          </a:prstGeom>
          <a:noFill/>
        </p:spPr>
        <p:txBody>
          <a:bodyPr wrap="none" rtlCol="0">
            <a:spAutoFit/>
          </a:bodyPr>
          <a:lstStyle/>
          <a:p>
            <a:r>
              <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rPr>
              <a:t>shoes</a:t>
            </a:r>
            <a:endPar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endParaRPr>
          </a:p>
        </p:txBody>
      </p:sp>
      <p:sp>
        <p:nvSpPr>
          <p:cNvPr id="26" name="文本框 25"/>
          <p:cNvSpPr txBox="1"/>
          <p:nvPr/>
        </p:nvSpPr>
        <p:spPr>
          <a:xfrm>
            <a:off x="3211195" y="3772535"/>
            <a:ext cx="606425" cy="460375"/>
          </a:xfrm>
          <a:prstGeom prst="rect">
            <a:avLst/>
          </a:prstGeom>
          <a:noFill/>
        </p:spPr>
        <p:txBody>
          <a:bodyPr wrap="none" rtlCol="0">
            <a:spAutoFit/>
          </a:bodyPr>
          <a:lstStyle/>
          <a:p>
            <a:r>
              <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rPr>
              <a:t>hot</a:t>
            </a:r>
            <a:endPar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endParaRPr>
          </a:p>
        </p:txBody>
      </p:sp>
      <p:sp>
        <p:nvSpPr>
          <p:cNvPr id="28" name="文本框 27"/>
          <p:cNvSpPr txBox="1"/>
          <p:nvPr/>
        </p:nvSpPr>
        <p:spPr>
          <a:xfrm>
            <a:off x="5775325" y="3772535"/>
            <a:ext cx="3210560" cy="460375"/>
          </a:xfrm>
          <a:prstGeom prst="rect">
            <a:avLst/>
          </a:prstGeom>
          <a:noFill/>
        </p:spPr>
        <p:txBody>
          <a:bodyPr wrap="none" rtlCol="0">
            <a:spAutoFit/>
          </a:bodyPr>
          <a:lstStyle/>
          <a:p>
            <a:r>
              <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rPr>
              <a:t>march along the streets</a:t>
            </a:r>
            <a:endPar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endParaRPr>
          </a:p>
        </p:txBody>
      </p:sp>
      <p:sp>
        <p:nvSpPr>
          <p:cNvPr id="29" name="文本框 28"/>
          <p:cNvSpPr txBox="1"/>
          <p:nvPr/>
        </p:nvSpPr>
        <p:spPr>
          <a:xfrm>
            <a:off x="2407920" y="5024755"/>
            <a:ext cx="803275" cy="460375"/>
          </a:xfrm>
          <a:prstGeom prst="rect">
            <a:avLst/>
          </a:prstGeom>
          <a:noFill/>
        </p:spPr>
        <p:txBody>
          <a:bodyPr wrap="none" rtlCol="0">
            <a:spAutoFit/>
          </a:bodyPr>
          <a:lstStyle/>
          <a:p>
            <a:r>
              <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rPr>
              <a:t>treat</a:t>
            </a:r>
            <a:endPar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endParaRPr>
          </a:p>
        </p:txBody>
      </p:sp>
      <p:sp>
        <p:nvSpPr>
          <p:cNvPr id="30" name="文本框 29"/>
          <p:cNvSpPr txBox="1"/>
          <p:nvPr/>
        </p:nvSpPr>
        <p:spPr>
          <a:xfrm>
            <a:off x="6650355" y="5024755"/>
            <a:ext cx="1080135" cy="460375"/>
          </a:xfrm>
          <a:prstGeom prst="rect">
            <a:avLst/>
          </a:prstGeom>
          <a:noFill/>
        </p:spPr>
        <p:txBody>
          <a:bodyPr wrap="none" rtlCol="0">
            <a:spAutoFit/>
          </a:bodyPr>
          <a:lstStyle/>
          <a:p>
            <a:r>
              <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rPr>
              <a:t>riddles</a:t>
            </a:r>
            <a:endPar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endParaRPr>
          </a:p>
        </p:txBody>
      </p:sp>
      <p:sp>
        <p:nvSpPr>
          <p:cNvPr id="31" name="文本框 30"/>
          <p:cNvSpPr txBox="1"/>
          <p:nvPr/>
        </p:nvSpPr>
        <p:spPr>
          <a:xfrm>
            <a:off x="3057525" y="5485130"/>
            <a:ext cx="2367280" cy="460375"/>
          </a:xfrm>
          <a:prstGeom prst="rect">
            <a:avLst/>
          </a:prstGeom>
          <a:noFill/>
        </p:spPr>
        <p:txBody>
          <a:bodyPr wrap="none" rtlCol="0">
            <a:spAutoFit/>
          </a:bodyPr>
          <a:lstStyle/>
          <a:p>
            <a:r>
              <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rPr>
              <a:t>dragon          lion</a:t>
            </a:r>
            <a:endPar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endParaRPr>
          </a:p>
        </p:txBody>
      </p:sp>
      <p:sp>
        <p:nvSpPr>
          <p:cNvPr id="32" name="文本框 31"/>
          <p:cNvSpPr txBox="1"/>
          <p:nvPr/>
        </p:nvSpPr>
        <p:spPr>
          <a:xfrm>
            <a:off x="2000250" y="5855970"/>
            <a:ext cx="3028315" cy="460375"/>
          </a:xfrm>
          <a:prstGeom prst="rect">
            <a:avLst/>
          </a:prstGeom>
          <a:noFill/>
        </p:spPr>
        <p:txBody>
          <a:bodyPr wrap="none" rtlCol="0">
            <a:spAutoFit/>
          </a:bodyPr>
          <a:lstStyle/>
          <a:p>
            <a:r>
              <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rPr>
              <a:t>sweet    dumplings      </a:t>
            </a:r>
            <a:endPar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endParaRPr>
          </a:p>
        </p:txBody>
      </p:sp>
      <p:sp>
        <p:nvSpPr>
          <p:cNvPr id="33" name="文本框 32"/>
          <p:cNvSpPr txBox="1"/>
          <p:nvPr/>
        </p:nvSpPr>
        <p:spPr>
          <a:xfrm>
            <a:off x="9783445" y="3756660"/>
            <a:ext cx="944880" cy="460375"/>
          </a:xfrm>
          <a:prstGeom prst="rect">
            <a:avLst/>
          </a:prstGeom>
          <a:noFill/>
        </p:spPr>
        <p:txBody>
          <a:bodyPr wrap="none" rtlCol="0">
            <a:spAutoFit/>
          </a:bodyPr>
          <a:lstStyle/>
          <a:p>
            <a:r>
              <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rPr>
              <a:t>dance</a:t>
            </a:r>
            <a:endParaRPr lang="en-US" altLang="zh-CN" sz="2400" b="1">
              <a:solidFill>
                <a:srgbClr val="C00000"/>
              </a:solidFill>
              <a:latin typeface="Times New Roman" panose="02020603050405020304" pitchFamily="18" charset="0"/>
              <a:ea typeface="华文新魏" panose="02010800040101010101" charset="-122"/>
              <a:cs typeface="Times New Roman" panose="02020603050405020304" pitchFamily="18" charset="0"/>
            </a:endParaRPr>
          </a:p>
        </p:txBody>
      </p:sp>
      <p:pic>
        <p:nvPicPr>
          <p:cNvPr id="34" name="unit1-listening and speaking-part3">
            <a:hlinkClick r:id="" action="ppaction://media"/>
          </p:cNvPr>
          <p:cNvPicPr/>
          <p:nvPr>
            <a:audioFile r:link="rId8"/>
            <p:extLst>
              <p:ext uri="{DAA4B4D4-6D71-4841-9C94-3DE7FCFB9230}">
                <p14:media xmlns:p14="http://schemas.microsoft.com/office/powerpoint/2010/main" r:embed="rId9"/>
              </p:ext>
            </p:extLst>
          </p:nvPr>
        </p:nvPicPr>
        <p:blipFill>
          <a:blip r:embed="rId10"/>
          <a:stretch>
            <a:fillRect/>
          </a:stretch>
        </p:blipFill>
        <p:spPr>
          <a:xfrm>
            <a:off x="11278235" y="88900"/>
            <a:ext cx="619125" cy="619125"/>
          </a:xfrm>
          <a:prstGeom prst="rect">
            <a:avLst/>
          </a:prstGeom>
        </p:spPr>
      </p:pic>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randombar(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randombar(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randombar(horizont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randombar(horizont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randombar(horizontal)">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randombar(horizontal)">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randombar(horizontal)">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randombar(horizontal)">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randombar(horizontal)">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randombar(horizontal)">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randombar(horizontal)">
                                      <p:cBhvr>
                                        <p:cTn id="102" dur="500"/>
                                        <p:tgtEl>
                                          <p:spTgt spid="31"/>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randombar(horizontal)">
                                      <p:cBhvr>
                                        <p:cTn id="107" dur="500"/>
                                        <p:tgtEl>
                                          <p:spTgt spid="32"/>
                                        </p:tgtEl>
                                      </p:cBhvr>
                                    </p:animEffect>
                                  </p:childTnLst>
                                </p:cTn>
                              </p:par>
                            </p:childTnLst>
                          </p:cTn>
                        </p:par>
                        <p:par>
                          <p:cTn id="108" fill="hold">
                            <p:stCondLst>
                              <p:cond delay="500"/>
                            </p:stCondLst>
                            <p:childTnLst>
                              <p:par>
                                <p:cTn id="109" presetID="1" presetClass="mediacall" presetSubtype="0" fill="hold" nodeType="afterEffect">
                                  <p:stCondLst>
                                    <p:cond delay="0"/>
                                  </p:stCondLst>
                                  <p:childTnLst>
                                    <p:cmd type="call" cmd="playFrom(0.0)">
                                      <p:cBhvr additive="base">
                                        <p:cTn id="110" dur="183823"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1" fill="hold" display="1">
                  <p:stCondLst>
                    <p:cond delay="indefinite"/>
                  </p:stCondLst>
                  <p:endCondLst>
                    <p:cond evt="onNext" delay="0">
                      <p:tgtEl>
                        <p:sldTgt/>
                      </p:tgtEl>
                    </p:cond>
                    <p:cond evt="onPrev" delay="0">
                      <p:tgtEl>
                        <p:sldTgt/>
                      </p:tgtEl>
                    </p:cond>
                    <p:cond evt="onStopAudio" delay="0">
                      <p:tgtEl>
                        <p:sldTgt/>
                      </p:tgtEl>
                    </p:cond>
                  </p:endCondLst>
                </p:cTn>
                <p:tgtEl>
                  <p:spTgt spid="34"/>
                </p:tgtEl>
              </p:cMediaNode>
            </p:audio>
          </p:childTnLst>
        </p:cTn>
      </p:par>
    </p:tnLst>
    <p:bldLst>
      <p:bldP spid="11" grpId="0"/>
      <p:bldP spid="11" grpId="1"/>
      <p:bldP spid="12" grpId="0"/>
      <p:bldP spid="12" grpId="1"/>
      <p:bldP spid="13" grpId="0"/>
      <p:bldP spid="13" grpId="1"/>
      <p:bldP spid="18" grpId="0"/>
      <p:bldP spid="18" grpId="1"/>
      <p:bldP spid="14" grpId="0"/>
      <p:bldP spid="14" grpId="1"/>
      <p:bldP spid="15" grpId="0"/>
      <p:bldP spid="15" grpId="1"/>
      <p:bldP spid="17" grpId="0"/>
      <p:bldP spid="17"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8" grpId="0"/>
      <p:bldP spid="28" grpId="1"/>
      <p:bldP spid="29" grpId="0"/>
      <p:bldP spid="29" grpId="1"/>
      <p:bldP spid="30" grpId="0"/>
      <p:bldP spid="30" grpId="1"/>
      <p:bldP spid="31" grpId="0"/>
      <p:bldP spid="31" grpId="1"/>
      <p:bldP spid="32" grpId="0"/>
      <p:bldP spid="32" grpId="1"/>
      <p:bldP spid="33" grpId="0"/>
      <p:bldP spid="3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5" y="652780"/>
            <a:ext cx="12192635" cy="5262245"/>
          </a:xfrm>
          <a:prstGeom prst="rect">
            <a:avLst/>
          </a:prstGeom>
          <a:noFill/>
        </p:spPr>
        <p:txBody>
          <a:bodyPr wrap="square" rtlCol="0" anchor="t">
            <a:spAutoFit/>
          </a:bodyPr>
          <a:lstStyle/>
          <a:p>
            <a:pPr algn="just" fontAlgn="auto">
              <a:lnSpc>
                <a:spcPts val="2880"/>
              </a:lnSpc>
            </a:pPr>
            <a:r>
              <a:rPr lang="zh-CN" altLang="en-US" sz="2600" b="1">
                <a:solidFill>
                  <a:srgbClr val="C00000"/>
                </a:solidFill>
                <a:latin typeface="Times New Roman" panose="02020603050405020304" pitchFamily="18" charset="0"/>
                <a:cs typeface="Times New Roman" panose="02020603050405020304" pitchFamily="18" charset="0"/>
                <a:sym typeface="+mn-ea"/>
              </a:rPr>
              <a:t>Conversation </a:t>
            </a:r>
            <a:r>
              <a:rPr lang="en-US" altLang="zh-CN" sz="2600" b="1">
                <a:solidFill>
                  <a:srgbClr val="C00000"/>
                </a:solidFill>
                <a:latin typeface="Times New Roman" panose="02020603050405020304" pitchFamily="18" charset="0"/>
                <a:cs typeface="Times New Roman" panose="02020603050405020304" pitchFamily="18" charset="0"/>
                <a:sym typeface="+mn-ea"/>
              </a:rPr>
              <a:t>1</a:t>
            </a:r>
            <a:endParaRPr lang="zh-CN" altLang="en-US" sz="2600" b="1">
              <a:solidFill>
                <a:srgbClr val="C00000"/>
              </a:solidFill>
              <a:latin typeface="Times New Roman" panose="02020603050405020304" pitchFamily="18" charset="0"/>
              <a:cs typeface="Times New Roman" panose="02020603050405020304" pitchFamily="18" charset="0"/>
            </a:endParaRPr>
          </a:p>
          <a:p>
            <a:pPr algn="just" fontAlgn="auto">
              <a:lnSpc>
                <a:spcPts val="2880"/>
              </a:lnSpc>
            </a:pPr>
            <a:r>
              <a:rPr lang="zh-CN" altLang="en-US" sz="2600" b="1">
                <a:solidFill>
                  <a:schemeClr val="tx1"/>
                </a:solidFill>
                <a:latin typeface="Times New Roman" panose="02020603050405020304" pitchFamily="18" charset="0"/>
                <a:cs typeface="Times New Roman" panose="02020603050405020304" pitchFamily="18" charset="0"/>
              </a:rPr>
              <a:t>Interviewer: </a:t>
            </a:r>
            <a:r>
              <a:rPr lang="zh-CN" altLang="en-US" sz="3200" b="1" i="1" u="sng">
                <a:solidFill>
                  <a:srgbClr val="C00000"/>
                </a:solidFill>
                <a:latin typeface="Times New Roman" panose="02020603050405020304" pitchFamily="18" charset="0"/>
                <a:cs typeface="Times New Roman" panose="02020603050405020304" pitchFamily="18" charset="0"/>
              </a:rPr>
              <a:t>Miss</a:t>
            </a:r>
            <a:r>
              <a:rPr lang="zh-CN" altLang="en-US" sz="3200" b="1" i="1" u="sng">
                <a:solidFill>
                  <a:schemeClr val="accent1">
                    <a:lumMod val="75000"/>
                  </a:schemeClr>
                </a:solidFill>
                <a:latin typeface="Times New Roman" panose="02020603050405020304" pitchFamily="18" charset="0"/>
                <a:cs typeface="Times New Roman" panose="02020603050405020304" pitchFamily="18" charset="0"/>
              </a:rPr>
              <a:t>.</a:t>
            </a:r>
            <a:r>
              <a:rPr lang="zh-CN" altLang="en-US" sz="2600" b="1">
                <a:solidFill>
                  <a:schemeClr val="accent1">
                    <a:lumMod val="75000"/>
                  </a:schemeClr>
                </a:solidFill>
                <a:latin typeface="Times New Roman" panose="02020603050405020304" pitchFamily="18" charset="0"/>
                <a:cs typeface="Times New Roman" panose="02020603050405020304" pitchFamily="18" charset="0"/>
              </a:rPr>
              <a:t> congratulations on becoming an adult! You look amazing in yo</a:t>
            </a:r>
            <a:r>
              <a:rPr lang="en-US" altLang="zh-CN" sz="2600" b="1">
                <a:solidFill>
                  <a:schemeClr val="accent1">
                    <a:lumMod val="75000"/>
                  </a:schemeClr>
                </a:solidFill>
                <a:latin typeface="Times New Roman" panose="02020603050405020304" pitchFamily="18" charset="0"/>
                <a:cs typeface="Times New Roman" panose="02020603050405020304" pitchFamily="18" charset="0"/>
              </a:rPr>
              <a:t>ur</a:t>
            </a:r>
            <a:r>
              <a:rPr lang="zh-CN" altLang="en-US" sz="2600" b="1">
                <a:solidFill>
                  <a:schemeClr val="accent1">
                    <a:lumMod val="75000"/>
                  </a:schemeClr>
                </a:solidFill>
                <a:latin typeface="Times New Roman" panose="02020603050405020304" pitchFamily="18" charset="0"/>
                <a:cs typeface="Times New Roman" panose="02020603050405020304" pitchFamily="18" charset="0"/>
              </a:rPr>
              <a:t>  </a:t>
            </a:r>
            <a:endParaRPr lang="zh-CN" altLang="en-US" sz="2600" b="1">
              <a:solidFill>
                <a:schemeClr val="accent1">
                  <a:lumMod val="75000"/>
                </a:schemeClr>
              </a:solidFill>
              <a:latin typeface="Times New Roman" panose="02020603050405020304" pitchFamily="18" charset="0"/>
              <a:cs typeface="Times New Roman" panose="02020603050405020304" pitchFamily="18" charset="0"/>
            </a:endParaRPr>
          </a:p>
          <a:p>
            <a:pPr algn="just" fontAlgn="auto">
              <a:lnSpc>
                <a:spcPts val="2880"/>
              </a:lnSpc>
            </a:pPr>
            <a:r>
              <a:rPr lang="zh-CN" altLang="en-US" sz="2600" b="1">
                <a:solidFill>
                  <a:schemeClr val="accent1">
                    <a:lumMod val="75000"/>
                  </a:schemeClr>
                </a:solidFill>
                <a:latin typeface="Times New Roman" panose="02020603050405020304" pitchFamily="18" charset="0"/>
                <a:cs typeface="Times New Roman" panose="02020603050405020304" pitchFamily="18" charset="0"/>
              </a:rPr>
              <a:t>                      kimono. The bright colours ar</a:t>
            </a:r>
            <a:r>
              <a:rPr lang="en-US" altLang="zh-CN" sz="2600" b="1">
                <a:solidFill>
                  <a:schemeClr val="accent1">
                    <a:lumMod val="75000"/>
                  </a:schemeClr>
                </a:solidFill>
                <a:latin typeface="Times New Roman" panose="02020603050405020304" pitchFamily="18" charset="0"/>
                <a:cs typeface="Times New Roman" panose="02020603050405020304" pitchFamily="18" charset="0"/>
              </a:rPr>
              <a:t>e</a:t>
            </a:r>
            <a:r>
              <a:rPr lang="zh-CN" altLang="en-US" sz="2600" b="1">
                <a:solidFill>
                  <a:schemeClr val="accent1">
                    <a:lumMod val="75000"/>
                  </a:schemeClr>
                </a:solidFill>
                <a:latin typeface="Times New Roman" panose="02020603050405020304" pitchFamily="18" charset="0"/>
                <a:cs typeface="Times New Roman" panose="02020603050405020304" pitchFamily="18" charset="0"/>
              </a:rPr>
              <a:t> t</a:t>
            </a:r>
            <a:r>
              <a:rPr lang="en-US" altLang="zh-CN" sz="2600" b="1">
                <a:solidFill>
                  <a:schemeClr val="accent1">
                    <a:lumMod val="75000"/>
                  </a:schemeClr>
                </a:solidFill>
                <a:latin typeface="Times New Roman" panose="02020603050405020304" pitchFamily="18" charset="0"/>
                <a:cs typeface="Times New Roman" panose="02020603050405020304" pitchFamily="18" charset="0"/>
              </a:rPr>
              <a:t>e</a:t>
            </a:r>
            <a:r>
              <a:rPr lang="zh-CN" altLang="en-US" sz="2600" b="1">
                <a:solidFill>
                  <a:schemeClr val="accent1">
                    <a:lumMod val="75000"/>
                  </a:schemeClr>
                </a:solidFill>
                <a:latin typeface="Times New Roman" panose="02020603050405020304" pitchFamily="18" charset="0"/>
                <a:cs typeface="Times New Roman" panose="02020603050405020304" pitchFamily="18" charset="0"/>
              </a:rPr>
              <a:t>rrifie!</a:t>
            </a:r>
            <a:r>
              <a:rPr lang="zh-CN" altLang="en-US" sz="2600" b="1">
                <a:solidFill>
                  <a:schemeClr val="tx1"/>
                </a:solidFill>
                <a:latin typeface="Times New Roman" panose="02020603050405020304" pitchFamily="18" charset="0"/>
                <a:cs typeface="Times New Roman" panose="02020603050405020304" pitchFamily="18" charset="0"/>
              </a:rPr>
              <a:t> </a:t>
            </a:r>
            <a:endParaRPr lang="zh-CN" altLang="en-US" sz="2600" b="1">
              <a:solidFill>
                <a:schemeClr val="tx1"/>
              </a:solidFill>
              <a:latin typeface="Times New Roman" panose="02020603050405020304" pitchFamily="18" charset="0"/>
              <a:cs typeface="Times New Roman" panose="02020603050405020304" pitchFamily="18" charset="0"/>
            </a:endParaRPr>
          </a:p>
          <a:p>
            <a:pPr algn="just" fontAlgn="auto">
              <a:lnSpc>
                <a:spcPts val="2880"/>
              </a:lnSpc>
            </a:pPr>
            <a:r>
              <a:rPr lang="zh-CN" altLang="en-US" sz="2600" b="1">
                <a:solidFill>
                  <a:schemeClr val="tx1"/>
                </a:solidFill>
                <a:latin typeface="Times New Roman" panose="02020603050405020304" pitchFamily="18" charset="0"/>
                <a:cs typeface="Times New Roman" panose="02020603050405020304" pitchFamily="18" charset="0"/>
              </a:rPr>
              <a:t>Girl:             Really? That's kin</a:t>
            </a:r>
            <a:r>
              <a:rPr lang="en-US" altLang="zh-CN" sz="2600" b="1">
                <a:solidFill>
                  <a:schemeClr val="tx1"/>
                </a:solidFill>
                <a:latin typeface="Times New Roman" panose="02020603050405020304" pitchFamily="18" charset="0"/>
                <a:cs typeface="Times New Roman" panose="02020603050405020304" pitchFamily="18" charset="0"/>
              </a:rPr>
              <a:t>d</a:t>
            </a:r>
            <a:r>
              <a:rPr lang="zh-CN" altLang="en-US" sz="2600" b="1">
                <a:solidFill>
                  <a:schemeClr val="tx1"/>
                </a:solidFill>
                <a:latin typeface="Times New Roman" panose="02020603050405020304" pitchFamily="18" charset="0"/>
                <a:cs typeface="Times New Roman" panose="02020603050405020304" pitchFamily="18" charset="0"/>
              </a:rPr>
              <a:t> of you </a:t>
            </a:r>
            <a:r>
              <a:rPr lang="en-US" altLang="zh-CN" sz="2600" b="1">
                <a:solidFill>
                  <a:schemeClr val="tx1"/>
                </a:solidFill>
                <a:latin typeface="Times New Roman" panose="02020603050405020304" pitchFamily="18" charset="0"/>
                <a:cs typeface="Times New Roman" panose="02020603050405020304" pitchFamily="18" charset="0"/>
              </a:rPr>
              <a:t>to</a:t>
            </a:r>
            <a:r>
              <a:rPr lang="zh-CN" altLang="en-US" sz="2600" b="1">
                <a:solidFill>
                  <a:schemeClr val="tx1"/>
                </a:solidFill>
                <a:latin typeface="Times New Roman" panose="02020603050405020304" pitchFamily="18" charset="0"/>
                <a:cs typeface="Times New Roman" panose="02020603050405020304" pitchFamily="18" charset="0"/>
              </a:rPr>
              <a:t> say so. Thank you. </a:t>
            </a:r>
            <a:endParaRPr lang="zh-CN" altLang="en-US" sz="2600" b="1">
              <a:solidFill>
                <a:schemeClr val="tx1"/>
              </a:solidFill>
              <a:latin typeface="Times New Roman" panose="02020603050405020304" pitchFamily="18" charset="0"/>
              <a:cs typeface="Times New Roman" panose="02020603050405020304" pitchFamily="18" charset="0"/>
            </a:endParaRPr>
          </a:p>
          <a:p>
            <a:pPr algn="just" fontAlgn="auto">
              <a:lnSpc>
                <a:spcPts val="2880"/>
              </a:lnSpc>
            </a:pPr>
            <a:r>
              <a:rPr lang="zh-CN" altLang="en-US" sz="2600" b="1">
                <a:solidFill>
                  <a:schemeClr val="tx1"/>
                </a:solidFill>
                <a:latin typeface="Times New Roman" panose="02020603050405020304" pitchFamily="18" charset="0"/>
                <a:cs typeface="Times New Roman" panose="02020603050405020304" pitchFamily="18" charset="0"/>
              </a:rPr>
              <a:t>Interviewer: </a:t>
            </a:r>
            <a:r>
              <a:rPr lang="zh-CN" altLang="en-US" sz="2600" b="1">
                <a:solidFill>
                  <a:schemeClr val="accent1">
                    <a:lumMod val="75000"/>
                  </a:schemeClr>
                </a:solidFill>
                <a:latin typeface="Times New Roman" panose="02020603050405020304" pitchFamily="18" charset="0"/>
                <a:cs typeface="Times New Roman" panose="02020603050405020304" pitchFamily="18" charset="0"/>
              </a:rPr>
              <a:t>You</a:t>
            </a:r>
            <a:r>
              <a:rPr lang="en-US" altLang="zh-CN" sz="2600" b="1">
                <a:solidFill>
                  <a:schemeClr val="accent1">
                    <a:lumMod val="75000"/>
                  </a:schemeClr>
                </a:solidFill>
                <a:latin typeface="Times New Roman" panose="02020603050405020304" pitchFamily="18" charset="0"/>
                <a:cs typeface="Times New Roman" panose="02020603050405020304" pitchFamily="18" charset="0"/>
              </a:rPr>
              <a:t>'</a:t>
            </a:r>
            <a:r>
              <a:rPr lang="zh-CN" altLang="en-US" sz="2600" b="1">
                <a:solidFill>
                  <a:schemeClr val="accent1">
                    <a:lumMod val="75000"/>
                  </a:schemeClr>
                </a:solidFill>
                <a:latin typeface="Times New Roman" panose="02020603050405020304" pitchFamily="18" charset="0"/>
                <a:cs typeface="Times New Roman" panose="02020603050405020304" pitchFamily="18" charset="0"/>
              </a:rPr>
              <a:t>re welcome. Did it take you much time to get ready today? </a:t>
            </a:r>
            <a:endParaRPr lang="zh-CN" altLang="en-US" sz="2600" b="1">
              <a:solidFill>
                <a:schemeClr val="accent1">
                  <a:lumMod val="75000"/>
                </a:schemeClr>
              </a:solidFill>
              <a:latin typeface="Times New Roman" panose="02020603050405020304" pitchFamily="18" charset="0"/>
              <a:cs typeface="Times New Roman" panose="02020603050405020304" pitchFamily="18" charset="0"/>
            </a:endParaRPr>
          </a:p>
          <a:p>
            <a:pPr algn="just" fontAlgn="auto">
              <a:lnSpc>
                <a:spcPts val="2880"/>
              </a:lnSpc>
            </a:pPr>
            <a:r>
              <a:rPr lang="zh-CN" altLang="en-US" sz="2600" b="1">
                <a:solidFill>
                  <a:schemeClr val="tx1"/>
                </a:solidFill>
                <a:latin typeface="Times New Roman" panose="02020603050405020304" pitchFamily="18" charset="0"/>
                <a:cs typeface="Times New Roman" panose="02020603050405020304" pitchFamily="18" charset="0"/>
              </a:rPr>
              <a:t>Girl:            Ye</a:t>
            </a:r>
            <a:r>
              <a:rPr lang="en-US" altLang="zh-CN" sz="2600" b="1">
                <a:solidFill>
                  <a:schemeClr val="tx1"/>
                </a:solidFill>
                <a:latin typeface="Times New Roman" panose="02020603050405020304" pitchFamily="18" charset="0"/>
                <a:cs typeface="Times New Roman" panose="02020603050405020304" pitchFamily="18" charset="0"/>
              </a:rPr>
              <a:t>s,</a:t>
            </a:r>
            <a:r>
              <a:rPr lang="zh-CN" altLang="en-US" sz="2600" b="1">
                <a:solidFill>
                  <a:schemeClr val="tx1"/>
                </a:solidFill>
                <a:latin typeface="Times New Roman" panose="02020603050405020304" pitchFamily="18" charset="0"/>
                <a:cs typeface="Times New Roman" panose="02020603050405020304" pitchFamily="18" charset="0"/>
              </a:rPr>
              <a:t>actually. I spent hours doing my hair and make-up. and getting  </a:t>
            </a:r>
            <a:endParaRPr lang="zh-CN" altLang="en-US" sz="2600" b="1">
              <a:solidFill>
                <a:schemeClr val="tx1"/>
              </a:solidFill>
              <a:latin typeface="Times New Roman" panose="02020603050405020304" pitchFamily="18" charset="0"/>
              <a:cs typeface="Times New Roman" panose="02020603050405020304" pitchFamily="18" charset="0"/>
            </a:endParaRPr>
          </a:p>
          <a:p>
            <a:pPr algn="just" fontAlgn="auto">
              <a:lnSpc>
                <a:spcPts val="2880"/>
              </a:lnSpc>
            </a:pPr>
            <a:r>
              <a:rPr lang="zh-CN" altLang="en-US" sz="2600" b="1">
                <a:solidFill>
                  <a:schemeClr val="tx1"/>
                </a:solidFill>
                <a:latin typeface="Times New Roman" panose="02020603050405020304" pitchFamily="18" charset="0"/>
                <a:cs typeface="Times New Roman" panose="02020603050405020304" pitchFamily="18" charset="0"/>
              </a:rPr>
              <a:t>                     dressed. But it was worth i</a:t>
            </a:r>
            <a:r>
              <a:rPr lang="en-US" altLang="zh-CN" sz="2600" b="1">
                <a:solidFill>
                  <a:schemeClr val="tx1"/>
                </a:solidFill>
                <a:latin typeface="Times New Roman" panose="02020603050405020304" pitchFamily="18" charset="0"/>
                <a:cs typeface="Times New Roman" panose="02020603050405020304" pitchFamily="18" charset="0"/>
              </a:rPr>
              <a:t>t</a:t>
            </a:r>
            <a:r>
              <a:rPr lang="zh-CN" altLang="en-US" sz="2600" b="1">
                <a:solidFill>
                  <a:schemeClr val="tx1"/>
                </a:solidFill>
                <a:latin typeface="Times New Roman" panose="02020603050405020304" pitchFamily="18" charset="0"/>
                <a:cs typeface="Times New Roman" panose="02020603050405020304" pitchFamily="18" charset="0"/>
              </a:rPr>
              <a:t>, because I wanted </a:t>
            </a:r>
            <a:r>
              <a:rPr lang="en-US" altLang="zh-CN" sz="2600" b="1">
                <a:solidFill>
                  <a:schemeClr val="tx1"/>
                </a:solidFill>
                <a:latin typeface="Times New Roman" panose="02020603050405020304" pitchFamily="18" charset="0"/>
                <a:cs typeface="Times New Roman" panose="02020603050405020304" pitchFamily="18" charset="0"/>
              </a:rPr>
              <a:t>to</a:t>
            </a:r>
            <a:r>
              <a:rPr lang="zh-CN" altLang="en-US" sz="2600" b="1">
                <a:solidFill>
                  <a:schemeClr val="tx1"/>
                </a:solidFill>
                <a:latin typeface="Times New Roman" panose="02020603050405020304" pitchFamily="18" charset="0"/>
                <a:cs typeface="Times New Roman" panose="02020603050405020304" pitchFamily="18" charset="0"/>
              </a:rPr>
              <a:t> look my best at the </a:t>
            </a:r>
            <a:endParaRPr lang="zh-CN" altLang="en-US" sz="2600" b="1">
              <a:solidFill>
                <a:schemeClr val="tx1"/>
              </a:solidFill>
              <a:latin typeface="Times New Roman" panose="02020603050405020304" pitchFamily="18" charset="0"/>
              <a:cs typeface="Times New Roman" panose="02020603050405020304" pitchFamily="18" charset="0"/>
            </a:endParaRPr>
          </a:p>
          <a:p>
            <a:pPr algn="just" fontAlgn="auto">
              <a:lnSpc>
                <a:spcPts val="2880"/>
              </a:lnSpc>
            </a:pPr>
            <a:r>
              <a:rPr lang="zh-CN" altLang="en-US" sz="2600" b="1">
                <a:solidFill>
                  <a:schemeClr val="tx1"/>
                </a:solidFill>
                <a:latin typeface="Times New Roman" panose="02020603050405020304" pitchFamily="18" charset="0"/>
                <a:cs typeface="Times New Roman" panose="02020603050405020304" pitchFamily="18" charset="0"/>
              </a:rPr>
              <a:t>                     Coming-of-Age ceremony. </a:t>
            </a:r>
            <a:endParaRPr lang="zh-CN" altLang="en-US" sz="2600" b="1">
              <a:solidFill>
                <a:schemeClr val="tx1"/>
              </a:solidFill>
              <a:latin typeface="Times New Roman" panose="02020603050405020304" pitchFamily="18" charset="0"/>
              <a:cs typeface="Times New Roman" panose="02020603050405020304" pitchFamily="18" charset="0"/>
            </a:endParaRPr>
          </a:p>
          <a:p>
            <a:pPr algn="just" fontAlgn="auto">
              <a:lnSpc>
                <a:spcPts val="2880"/>
              </a:lnSpc>
            </a:pPr>
            <a:r>
              <a:rPr lang="zh-CN" altLang="en-US" sz="2600" b="1">
                <a:solidFill>
                  <a:schemeClr val="tx1"/>
                </a:solidFill>
                <a:latin typeface="Times New Roman" panose="02020603050405020304" pitchFamily="18" charset="0"/>
                <a:cs typeface="Times New Roman" panose="02020603050405020304" pitchFamily="18" charset="0"/>
              </a:rPr>
              <a:t>Interviewer: </a:t>
            </a:r>
            <a:r>
              <a:rPr lang="zh-CN" altLang="en-US" sz="2600" b="1">
                <a:solidFill>
                  <a:schemeClr val="accent1">
                    <a:lumMod val="75000"/>
                  </a:schemeClr>
                </a:solidFill>
                <a:latin typeface="Times New Roman" panose="02020603050405020304" pitchFamily="18" charset="0"/>
                <a:cs typeface="Times New Roman" panose="02020603050405020304" pitchFamily="18" charset="0"/>
              </a:rPr>
              <a:t>Oh. you look gr</a:t>
            </a:r>
            <a:r>
              <a:rPr lang="en-US" altLang="zh-CN" sz="2600" b="1">
                <a:solidFill>
                  <a:schemeClr val="accent1">
                    <a:lumMod val="75000"/>
                  </a:schemeClr>
                </a:solidFill>
                <a:latin typeface="Times New Roman" panose="02020603050405020304" pitchFamily="18" charset="0"/>
                <a:cs typeface="Times New Roman" panose="02020603050405020304" pitchFamily="18" charset="0"/>
              </a:rPr>
              <a:t>eat</a:t>
            </a:r>
            <a:r>
              <a:rPr lang="zh-CN" altLang="en-US" sz="2600" b="1">
                <a:solidFill>
                  <a:schemeClr val="accent1">
                    <a:lumMod val="75000"/>
                  </a:schemeClr>
                </a:solidFill>
                <a:latin typeface="Times New Roman" panose="02020603050405020304" pitchFamily="18" charset="0"/>
                <a:cs typeface="Times New Roman" panose="02020603050405020304" pitchFamily="18" charset="0"/>
              </a:rPr>
              <a:t>! Now that the ceremony is over. are you going to     </a:t>
            </a:r>
            <a:endParaRPr lang="zh-CN" altLang="en-US" sz="2600" b="1">
              <a:solidFill>
                <a:schemeClr val="accent1">
                  <a:lumMod val="75000"/>
                </a:schemeClr>
              </a:solidFill>
              <a:latin typeface="Times New Roman" panose="02020603050405020304" pitchFamily="18" charset="0"/>
              <a:cs typeface="Times New Roman" panose="02020603050405020304" pitchFamily="18" charset="0"/>
            </a:endParaRPr>
          </a:p>
          <a:p>
            <a:pPr algn="just" fontAlgn="auto">
              <a:lnSpc>
                <a:spcPts val="2880"/>
              </a:lnSpc>
            </a:pPr>
            <a:r>
              <a:rPr lang="zh-CN" altLang="en-US" sz="2600" b="1">
                <a:solidFill>
                  <a:schemeClr val="accent1">
                    <a:lumMod val="75000"/>
                  </a:schemeClr>
                </a:solidFill>
                <a:latin typeface="Times New Roman" panose="02020603050405020304" pitchFamily="18" charset="0"/>
                <a:cs typeface="Times New Roman" panose="02020603050405020304" pitchFamily="18" charset="0"/>
              </a:rPr>
              <a:t>                      celebrate the day with your family or friends? </a:t>
            </a:r>
            <a:endParaRPr lang="zh-CN" altLang="en-US" sz="2600" b="1">
              <a:solidFill>
                <a:schemeClr val="accent1">
                  <a:lumMod val="75000"/>
                </a:schemeClr>
              </a:solidFill>
              <a:latin typeface="Times New Roman" panose="02020603050405020304" pitchFamily="18" charset="0"/>
              <a:cs typeface="Times New Roman" panose="02020603050405020304" pitchFamily="18" charset="0"/>
            </a:endParaRPr>
          </a:p>
          <a:p>
            <a:pPr algn="just" fontAlgn="auto">
              <a:lnSpc>
                <a:spcPts val="2880"/>
              </a:lnSpc>
            </a:pPr>
            <a:r>
              <a:rPr lang="zh-CN" altLang="en-US" sz="2600" b="1">
                <a:solidFill>
                  <a:schemeClr val="tx1"/>
                </a:solidFill>
                <a:latin typeface="Times New Roman" panose="02020603050405020304" pitchFamily="18" charset="0"/>
                <a:cs typeface="Times New Roman" panose="02020603050405020304" pitchFamily="18" charset="0"/>
              </a:rPr>
              <a:t>Girl:            Yes. I </a:t>
            </a:r>
            <a:r>
              <a:rPr lang="en-US" altLang="zh-CN" sz="2600" b="1">
                <a:solidFill>
                  <a:schemeClr val="tx1"/>
                </a:solidFill>
                <a:latin typeface="Times New Roman" panose="02020603050405020304" pitchFamily="18" charset="0"/>
                <a:cs typeface="Times New Roman" panose="02020603050405020304" pitchFamily="18" charset="0"/>
              </a:rPr>
              <a:t>'</a:t>
            </a:r>
            <a:r>
              <a:rPr lang="zh-CN" altLang="en-US" sz="2600" b="1">
                <a:solidFill>
                  <a:schemeClr val="tx1"/>
                </a:solidFill>
                <a:latin typeface="Times New Roman" panose="02020603050405020304" pitchFamily="18" charset="0"/>
                <a:cs typeface="Times New Roman" panose="02020603050405020304" pitchFamily="18" charset="0"/>
              </a:rPr>
              <a:t>m going to meet my family soon, and we're having a party tonight.</a:t>
            </a:r>
            <a:endParaRPr lang="zh-CN" altLang="en-US" sz="2600" b="1">
              <a:solidFill>
                <a:schemeClr val="tx1"/>
              </a:solidFill>
              <a:latin typeface="Times New Roman" panose="02020603050405020304" pitchFamily="18" charset="0"/>
              <a:cs typeface="Times New Roman" panose="02020603050405020304" pitchFamily="18" charset="0"/>
            </a:endParaRPr>
          </a:p>
          <a:p>
            <a:pPr algn="just" fontAlgn="auto">
              <a:lnSpc>
                <a:spcPts val="2880"/>
              </a:lnSpc>
            </a:pPr>
            <a:r>
              <a:rPr lang="zh-CN" altLang="en-US" sz="2600" b="1">
                <a:solidFill>
                  <a:schemeClr val="tx1"/>
                </a:solidFill>
                <a:latin typeface="Times New Roman" panose="02020603050405020304" pitchFamily="18" charset="0"/>
                <a:cs typeface="Times New Roman" panose="02020603050405020304" pitchFamily="18" charset="0"/>
              </a:rPr>
              <a:t>Interviewer: </a:t>
            </a:r>
            <a:r>
              <a:rPr lang="zh-CN" altLang="en-US" sz="2600" b="1">
                <a:solidFill>
                  <a:schemeClr val="accent1">
                    <a:lumMod val="75000"/>
                  </a:schemeClr>
                </a:solidFill>
                <a:latin typeface="Times New Roman" panose="02020603050405020304" pitchFamily="18" charset="0"/>
                <a:cs typeface="Times New Roman" panose="02020603050405020304" pitchFamily="18" charset="0"/>
              </a:rPr>
              <a:t>So what does “bein</a:t>
            </a:r>
            <a:r>
              <a:rPr lang="en-US" altLang="zh-CN" sz="2600" b="1">
                <a:solidFill>
                  <a:schemeClr val="accent1">
                    <a:lumMod val="75000"/>
                  </a:schemeClr>
                </a:solidFill>
                <a:latin typeface="Times New Roman" panose="02020603050405020304" pitchFamily="18" charset="0"/>
                <a:cs typeface="Times New Roman" panose="02020603050405020304" pitchFamily="18" charset="0"/>
              </a:rPr>
              <a:t>g</a:t>
            </a:r>
            <a:r>
              <a:rPr lang="zh-CN" altLang="en-US" sz="2600" b="1">
                <a:solidFill>
                  <a:schemeClr val="accent1">
                    <a:lumMod val="75000"/>
                  </a:schemeClr>
                </a:solidFill>
                <a:latin typeface="Times New Roman" panose="02020603050405020304" pitchFamily="18" charset="0"/>
                <a:cs typeface="Times New Roman" panose="02020603050405020304" pitchFamily="18" charset="0"/>
              </a:rPr>
              <a:t> an adult” mean to you?</a:t>
            </a:r>
            <a:r>
              <a:rPr lang="zh-CN" altLang="en-US" sz="2600" b="1">
                <a:solidFill>
                  <a:schemeClr val="tx1"/>
                </a:solidFill>
                <a:latin typeface="Times New Roman" panose="02020603050405020304" pitchFamily="18" charset="0"/>
                <a:cs typeface="Times New Roman" panose="02020603050405020304" pitchFamily="18" charset="0"/>
              </a:rPr>
              <a:t> </a:t>
            </a:r>
            <a:endParaRPr lang="zh-CN" altLang="en-US" sz="2600" b="1">
              <a:solidFill>
                <a:schemeClr val="tx1"/>
              </a:solidFill>
              <a:latin typeface="Times New Roman" panose="02020603050405020304" pitchFamily="18" charset="0"/>
              <a:cs typeface="Times New Roman" panose="02020603050405020304" pitchFamily="18" charset="0"/>
            </a:endParaRPr>
          </a:p>
          <a:p>
            <a:pPr algn="just" fontAlgn="auto">
              <a:lnSpc>
                <a:spcPts val="2880"/>
              </a:lnSpc>
            </a:pPr>
            <a:r>
              <a:rPr lang="zh-CN" altLang="en-US" sz="2600" b="1">
                <a:solidFill>
                  <a:schemeClr val="tx1"/>
                </a:solidFill>
                <a:latin typeface="Times New Roman" panose="02020603050405020304" pitchFamily="18" charset="0"/>
                <a:cs typeface="Times New Roman" panose="02020603050405020304" pitchFamily="18" charset="0"/>
              </a:rPr>
              <a:t>Girl:            Well, I think ii means being</a:t>
            </a:r>
            <a:r>
              <a:rPr lang="zh-CN" altLang="en-US" sz="2600" b="1" u="sng">
                <a:solidFill>
                  <a:schemeClr val="tx1"/>
                </a:solidFill>
                <a:latin typeface="Times New Roman" panose="02020603050405020304" pitchFamily="18" charset="0"/>
                <a:cs typeface="Times New Roman" panose="02020603050405020304" pitchFamily="18" charset="0"/>
              </a:rPr>
              <a:t> </a:t>
            </a:r>
            <a:r>
              <a:rPr lang="zh-CN" altLang="en-US" sz="2600" b="1">
                <a:solidFill>
                  <a:schemeClr val="tx1"/>
                </a:solidFill>
                <a:latin typeface="Times New Roman" panose="02020603050405020304" pitchFamily="18" charset="0"/>
                <a:cs typeface="Times New Roman" panose="02020603050405020304" pitchFamily="18" charset="0"/>
              </a:rPr>
              <a:t>self-supporting and responsible for your </a:t>
            </a:r>
            <a:endParaRPr lang="zh-CN" altLang="en-US" sz="2600" b="1">
              <a:solidFill>
                <a:schemeClr val="tx1"/>
              </a:solidFill>
              <a:latin typeface="Times New Roman" panose="02020603050405020304" pitchFamily="18" charset="0"/>
              <a:cs typeface="Times New Roman" panose="02020603050405020304" pitchFamily="18" charset="0"/>
            </a:endParaRPr>
          </a:p>
          <a:p>
            <a:pPr algn="just" fontAlgn="auto">
              <a:lnSpc>
                <a:spcPts val="2880"/>
              </a:lnSpc>
            </a:pPr>
            <a:r>
              <a:rPr lang="zh-CN" altLang="en-US" sz="2600" b="1">
                <a:solidFill>
                  <a:schemeClr val="tx1"/>
                </a:solidFill>
                <a:latin typeface="Times New Roman" panose="02020603050405020304" pitchFamily="18" charset="0"/>
                <a:cs typeface="Times New Roman" panose="02020603050405020304" pitchFamily="18" charset="0"/>
              </a:rPr>
              <a:t>                   actions and decisions, and ..</a:t>
            </a:r>
            <a:r>
              <a:rPr lang="en-US" altLang="zh-CN" sz="2600" b="1">
                <a:solidFill>
                  <a:schemeClr val="tx1"/>
                </a:solidFill>
                <a:latin typeface="Times New Roman" panose="02020603050405020304" pitchFamily="18" charset="0"/>
                <a:cs typeface="Times New Roman" panose="02020603050405020304" pitchFamily="18" charset="0"/>
              </a:rPr>
              <a:t>.[fade out]</a:t>
            </a:r>
            <a:endParaRPr lang="en-US" altLang="zh-CN" sz="2600" b="1">
              <a:solidFill>
                <a:schemeClr val="tx1"/>
              </a:solidFill>
              <a:latin typeface="Times New Roman" panose="02020603050405020304" pitchFamily="18" charset="0"/>
              <a:cs typeface="Times New Roman" panose="02020603050405020304" pitchFamily="18" charset="0"/>
            </a:endParaRPr>
          </a:p>
        </p:txBody>
      </p:sp>
      <p:grpSp>
        <p:nvGrpSpPr>
          <p:cNvPr id="21" name="组合 20"/>
          <p:cNvGrpSpPr/>
          <p:nvPr/>
        </p:nvGrpSpPr>
        <p:grpSpPr>
          <a:xfrm>
            <a:off x="41275" y="2887980"/>
            <a:ext cx="12505055" cy="3349625"/>
            <a:chOff x="2571" y="6911"/>
            <a:chExt cx="18507" cy="3591"/>
          </a:xfrm>
        </p:grpSpPr>
        <p:sp>
          <p:nvSpPr>
            <p:cNvPr id="22" name="圆角矩形 21"/>
            <p:cNvSpPr/>
            <p:nvPr/>
          </p:nvSpPr>
          <p:spPr>
            <a:xfrm>
              <a:off x="2571" y="7336"/>
              <a:ext cx="18084" cy="3166"/>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2996" y="6911"/>
              <a:ext cx="18082" cy="2787"/>
            </a:xfrm>
            <a:prstGeom prst="rect">
              <a:avLst/>
            </a:prstGeom>
            <a:noFill/>
          </p:spPr>
          <p:txBody>
            <a:bodyPr wrap="square" rtlCol="0" anchor="t">
              <a:spAutoFit/>
            </a:bodyPr>
            <a:lstStyle/>
            <a:p>
              <a:pPr algn="ctr"/>
              <a:r>
                <a:rPr lang="en-US" altLang="zh-CN" sz="2700" b="1" dirty="0">
                  <a:solidFill>
                    <a:schemeClr val="tx1"/>
                  </a:solidFill>
                  <a:latin typeface="Comic Sans MS" panose="030F0702030302020204" pitchFamily="66" charset="0"/>
                  <a:cs typeface="Comic Sans MS" panose="030F0702030302020204" pitchFamily="66" charset="0"/>
                  <a:sym typeface="+mn-ea"/>
                </a:rPr>
                <a:t>                                                                                                                   </a:t>
              </a:r>
              <a:r>
                <a:rPr lang="en-US" sz="2800" b="1" dirty="0">
                  <a:solidFill>
                    <a:srgbClr val="C00000"/>
                  </a:solidFill>
                  <a:latin typeface="Cooper Black" panose="0208090404030B020404" charset="0"/>
                  <a:ea typeface="华文新魏" panose="02010800040101010101" charset="-122"/>
                  <a:cs typeface="Cooper Black" panose="0208090404030B020404" charset="0"/>
                  <a:sym typeface="+mn-ea"/>
                </a:rPr>
                <a:t>Language feature of an interview</a:t>
              </a:r>
              <a:endParaRPr lang="zh-CN" sz="2700" b="1" dirty="0">
                <a:solidFill>
                  <a:schemeClr val="tx1"/>
                </a:solidFill>
                <a:latin typeface="华文新魏" panose="02010800040101010101" charset="-122"/>
                <a:ea typeface="华文新魏" panose="02010800040101010101" charset="-122"/>
                <a:cs typeface="华文新魏" panose="02010800040101010101" charset="-122"/>
                <a:sym typeface="+mn-ea"/>
              </a:endParaRPr>
            </a:p>
            <a:p>
              <a:endParaRPr lang="zh-CN" sz="2700" b="1" dirty="0">
                <a:solidFill>
                  <a:schemeClr val="tx1"/>
                </a:solidFill>
                <a:latin typeface="华文新魏" panose="02010800040101010101" charset="-122"/>
                <a:ea typeface="华文新魏" panose="02010800040101010101" charset="-122"/>
                <a:cs typeface="华文新魏" panose="02010800040101010101" charset="-122"/>
                <a:sym typeface="+mn-ea"/>
              </a:endParaRPr>
            </a:p>
            <a:p>
              <a:r>
                <a:rPr lang="en-US" sz="2700" b="1" dirty="0">
                  <a:solidFill>
                    <a:schemeClr val="tx1"/>
                  </a:solidFill>
                  <a:latin typeface="华文新魏" panose="02010800040101010101" charset="-122"/>
                  <a:ea typeface="华文新魏" panose="02010800040101010101" charset="-122"/>
                  <a:cs typeface="华文新魏" panose="02010800040101010101" charset="-122"/>
                  <a:sym typeface="+mn-ea"/>
                </a:rPr>
                <a:t>Interviewer:</a:t>
              </a:r>
              <a:endParaRPr lang="en-US" sz="2700" b="1" dirty="0">
                <a:solidFill>
                  <a:schemeClr val="tx1"/>
                </a:solidFill>
                <a:latin typeface="华文新魏" panose="02010800040101010101" charset="-122"/>
                <a:ea typeface="华文新魏" panose="02010800040101010101" charset="-122"/>
                <a:cs typeface="华文新魏" panose="02010800040101010101" charset="-122"/>
                <a:sym typeface="+mn-ea"/>
              </a:endParaRPr>
            </a:p>
            <a:p>
              <a:endParaRPr lang="en-US" sz="2700" b="1" dirty="0">
                <a:solidFill>
                  <a:schemeClr val="tx1"/>
                </a:solidFill>
                <a:latin typeface="华文新魏" panose="02010800040101010101" charset="-122"/>
                <a:ea typeface="华文新魏" panose="02010800040101010101" charset="-122"/>
                <a:cs typeface="华文新魏" panose="02010800040101010101" charset="-122"/>
                <a:sym typeface="+mn-ea"/>
              </a:endParaRPr>
            </a:p>
            <a:p>
              <a:r>
                <a:rPr lang="en-US" sz="2700" b="1" dirty="0">
                  <a:solidFill>
                    <a:schemeClr val="tx1"/>
                  </a:solidFill>
                  <a:latin typeface="华文新魏" panose="02010800040101010101" charset="-122"/>
                  <a:ea typeface="华文新魏" panose="02010800040101010101" charset="-122"/>
                  <a:cs typeface="华文新魏" panose="02010800040101010101" charset="-122"/>
                  <a:sym typeface="+mn-ea"/>
                </a:rPr>
                <a:t>Interviewee:</a:t>
              </a:r>
              <a:endParaRPr lang="en-US" sz="2700" b="1" dirty="0">
                <a:solidFill>
                  <a:schemeClr val="tx1"/>
                </a:solidFill>
                <a:latin typeface="华文新魏" panose="02010800040101010101" charset="-122"/>
                <a:ea typeface="华文新魏" panose="02010800040101010101" charset="-122"/>
                <a:cs typeface="华文新魏" panose="02010800040101010101" charset="-122"/>
                <a:sym typeface="+mn-ea"/>
              </a:endParaRPr>
            </a:p>
          </p:txBody>
        </p:sp>
      </p:grpSp>
      <p:sp>
        <p:nvSpPr>
          <p:cNvPr id="6" name="文本框 5"/>
          <p:cNvSpPr txBox="1"/>
          <p:nvPr/>
        </p:nvSpPr>
        <p:spPr>
          <a:xfrm>
            <a:off x="2388870" y="3926205"/>
            <a:ext cx="8312150" cy="521970"/>
          </a:xfrm>
          <a:prstGeom prst="rect">
            <a:avLst/>
          </a:prstGeom>
          <a:noFill/>
        </p:spPr>
        <p:txBody>
          <a:bodyPr wrap="none" rtlCol="0">
            <a:spAutoFit/>
          </a:bodyPr>
          <a:lstStyle/>
          <a:p>
            <a:pPr algn="l"/>
            <a:r>
              <a:rPr lang="en-US" altLang="zh-CN" sz="2800" b="1">
                <a:solidFill>
                  <a:srgbClr val="C00000"/>
                </a:solidFill>
                <a:latin typeface="Times New Roman" panose="02020603050405020304" pitchFamily="18" charset="0"/>
                <a:ea typeface="华文新魏" panose="02010800040101010101" charset="-122"/>
                <a:cs typeface="Times New Roman" panose="02020603050405020304" pitchFamily="18" charset="0"/>
                <a:sym typeface="+mn-ea"/>
              </a:rPr>
              <a:t>Beginning:</a:t>
            </a:r>
            <a:r>
              <a:rPr lang="en-US" altLang="zh-CN" sz="2800" b="1">
                <a:solidFill>
                  <a:schemeClr val="accent6">
                    <a:lumMod val="75000"/>
                  </a:schemeClr>
                </a:solidFill>
                <a:latin typeface="Times New Roman" panose="02020603050405020304" pitchFamily="18" charset="0"/>
                <a:ea typeface="华文新魏" panose="02010800040101010101" charset="-122"/>
                <a:cs typeface="Times New Roman" panose="02020603050405020304" pitchFamily="18" charset="0"/>
                <a:sym typeface="+mn-ea"/>
              </a:rPr>
              <a:t>Excuse me! Can I ask you some questoins?</a:t>
            </a:r>
            <a:endParaRPr lang="en-US" sz="2800" b="1">
              <a:solidFill>
                <a:srgbClr val="C00000"/>
              </a:solidFill>
              <a:latin typeface="Comic Sans MS" panose="030F0702030302020204" pitchFamily="66" charset="0"/>
              <a:ea typeface="华文新魏" panose="02010800040101010101" charset="-122"/>
              <a:cs typeface="Comic Sans MS" panose="030F0702030302020204" pitchFamily="66" charset="0"/>
            </a:endParaRPr>
          </a:p>
        </p:txBody>
      </p:sp>
      <p:sp>
        <p:nvSpPr>
          <p:cNvPr id="3" name="文本框 2"/>
          <p:cNvSpPr txBox="1"/>
          <p:nvPr/>
        </p:nvSpPr>
        <p:spPr>
          <a:xfrm>
            <a:off x="4146550" y="4332605"/>
            <a:ext cx="5600065" cy="521970"/>
          </a:xfrm>
          <a:prstGeom prst="rect">
            <a:avLst/>
          </a:prstGeom>
          <a:noFill/>
        </p:spPr>
        <p:txBody>
          <a:bodyPr wrap="none" rtlCol="0">
            <a:spAutoFit/>
          </a:bodyPr>
          <a:lstStyle/>
          <a:p>
            <a:pPr algn="l"/>
            <a:r>
              <a:rPr lang="en-US" altLang="zh-CN" sz="2800" b="1">
                <a:solidFill>
                  <a:schemeClr val="accent6">
                    <a:lumMod val="75000"/>
                  </a:schemeClr>
                </a:solidFill>
                <a:latin typeface="Times New Roman" panose="02020603050405020304" pitchFamily="18" charset="0"/>
                <a:ea typeface="华文新魏" panose="02010800040101010101" charset="-122"/>
                <a:cs typeface="Times New Roman" panose="02020603050405020304" pitchFamily="18" charset="0"/>
                <a:sym typeface="+mn-ea"/>
              </a:rPr>
              <a:t>positive comments + brief questions</a:t>
            </a:r>
            <a:endParaRPr lang="en-US" altLang="zh-CN" sz="2800" b="1">
              <a:solidFill>
                <a:schemeClr val="accent6">
                  <a:lumMod val="75000"/>
                </a:schemeClr>
              </a:solidFill>
              <a:latin typeface="Times New Roman" panose="02020603050405020304" pitchFamily="18" charset="0"/>
              <a:ea typeface="华文新魏" panose="02010800040101010101" charset="-122"/>
              <a:cs typeface="Times New Roman" panose="02020603050405020304" pitchFamily="18" charset="0"/>
              <a:sym typeface="+mn-ea"/>
            </a:endParaRPr>
          </a:p>
        </p:txBody>
      </p:sp>
      <p:sp>
        <p:nvSpPr>
          <p:cNvPr id="4" name="文本框 3"/>
          <p:cNvSpPr txBox="1"/>
          <p:nvPr/>
        </p:nvSpPr>
        <p:spPr>
          <a:xfrm>
            <a:off x="2489200" y="5062220"/>
            <a:ext cx="7703185" cy="521970"/>
          </a:xfrm>
          <a:prstGeom prst="rect">
            <a:avLst/>
          </a:prstGeom>
          <a:noFill/>
        </p:spPr>
        <p:txBody>
          <a:bodyPr wrap="none" rtlCol="0">
            <a:spAutoFit/>
          </a:bodyPr>
          <a:lstStyle/>
          <a:p>
            <a:pPr algn="l"/>
            <a:r>
              <a:rPr lang="en-US" altLang="zh-CN" sz="2800" b="1">
                <a:solidFill>
                  <a:schemeClr val="accent6">
                    <a:lumMod val="75000"/>
                  </a:schemeClr>
                </a:solidFill>
                <a:latin typeface="Times New Roman" panose="02020603050405020304" pitchFamily="18" charset="0"/>
                <a:ea typeface="华文新魏" panose="02010800040101010101" charset="-122"/>
                <a:cs typeface="Times New Roman" panose="02020603050405020304" pitchFamily="18" charset="0"/>
                <a:sym typeface="+mn-ea"/>
              </a:rPr>
              <a:t>The answers to the questions are</a:t>
            </a:r>
            <a:r>
              <a:rPr lang="en-US" altLang="zh-CN" sz="2800" b="1">
                <a:solidFill>
                  <a:srgbClr val="C00000"/>
                </a:solidFill>
                <a:latin typeface="Times New Roman" panose="02020603050405020304" pitchFamily="18" charset="0"/>
                <a:ea typeface="华文新魏" panose="02010800040101010101" charset="-122"/>
                <a:cs typeface="Times New Roman" panose="02020603050405020304" pitchFamily="18" charset="0"/>
                <a:sym typeface="+mn-ea"/>
              </a:rPr>
              <a:t> specific and rich</a:t>
            </a:r>
            <a:endParaRPr lang="en-US" sz="2800" b="1">
              <a:solidFill>
                <a:srgbClr val="C00000"/>
              </a:solidFill>
              <a:latin typeface="Comic Sans MS" panose="030F0702030302020204" pitchFamily="66" charset="0"/>
              <a:ea typeface="华文新魏" panose="02010800040101010101" charset="-122"/>
              <a:cs typeface="Comic Sans MS" panose="030F0702030302020204" pitchFamily="66"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par>
                                <p:cTn id="24" presetID="14" presetClass="exit" presetSubtype="10" fill="hold" grpId="2" nodeType="withEffect">
                                  <p:stCondLst>
                                    <p:cond delay="0"/>
                                  </p:stCondLst>
                                  <p:childTnLst>
                                    <p:animEffect transition="out" filter="randombar(horizontal)">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14" presetClass="exit" presetSubtype="10" fill="hold" grpId="2" nodeType="withEffect">
                                  <p:stCondLst>
                                    <p:cond delay="0"/>
                                  </p:stCondLst>
                                  <p:childTnLst>
                                    <p:animEffect transition="out" filter="randombar(horizontal)">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14" presetClass="exit" presetSubtype="10" fill="hold" grpId="2" nodeType="withEffect">
                                  <p:stCondLst>
                                    <p:cond delay="0"/>
                                  </p:stCondLst>
                                  <p:childTnLst>
                                    <p:animEffect transition="out" filter="randombar(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4" presetClass="exit" presetSubtype="10" fill="hold" nodeType="withEffect">
                                  <p:stCondLst>
                                    <p:cond delay="0"/>
                                  </p:stCondLst>
                                  <p:childTnLst>
                                    <p:animEffect transition="out" filter="randombar(horizontal)">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3" grpId="0"/>
      <p:bldP spid="3" grpId="1"/>
      <p:bldP spid="3" grpId="2"/>
      <p:bldP spid="4" grpId="0"/>
      <p:bldP spid="4" grpId="1"/>
      <p:bldP spid="4" grpId="2"/>
    </p:bldLst>
  </p:timing>
</p:sld>
</file>

<file path=ppt/tags/tag1.xml><?xml version="1.0" encoding="utf-8"?>
<p:tagLst xmlns:p="http://schemas.openxmlformats.org/presentationml/2006/main">
  <p:tag name="AS_UNIQUEID" val="510"/>
</p:tagLst>
</file>

<file path=ppt/tags/tag10.xml><?xml version="1.0" encoding="utf-8"?>
<p:tagLst xmlns:p="http://schemas.openxmlformats.org/presentationml/2006/main">
  <p:tag name="AS_UNIQUEID" val="7"/>
</p:tagLst>
</file>

<file path=ppt/tags/tag11.xml><?xml version="1.0" encoding="utf-8"?>
<p:tagLst xmlns:p="http://schemas.openxmlformats.org/presentationml/2006/main">
  <p:tag name="AS_UNIQUEID" val="8"/>
</p:tagLst>
</file>

<file path=ppt/tags/tag12.xml><?xml version="1.0" encoding="utf-8"?>
<p:tagLst xmlns:p="http://schemas.openxmlformats.org/presentationml/2006/main">
  <p:tag name="AS_UNIQUEID" val="9"/>
</p:tagLst>
</file>

<file path=ppt/tags/tag13.xml><?xml version="1.0" encoding="utf-8"?>
<p:tagLst xmlns:p="http://schemas.openxmlformats.org/presentationml/2006/main">
  <p:tag name="AS_UNIQUEID" val="10"/>
</p:tagLst>
</file>

<file path=ppt/tags/tag14.xml><?xml version="1.0" encoding="utf-8"?>
<p:tagLst xmlns:p="http://schemas.openxmlformats.org/presentationml/2006/main">
  <p:tag name="AS_UNIQUEID" val="11"/>
</p:tagLst>
</file>

<file path=ppt/tags/tag15.xml><?xml version="1.0" encoding="utf-8"?>
<p:tagLst xmlns:p="http://schemas.openxmlformats.org/presentationml/2006/main">
  <p:tag name="AS_UNIQUEID" val="12"/>
</p:tagLst>
</file>

<file path=ppt/tags/tag16.xml><?xml version="1.0" encoding="utf-8"?>
<p:tagLst xmlns:p="http://schemas.openxmlformats.org/presentationml/2006/main">
  <p:tag name="AS_UNIQUEID" val="208"/>
</p:tagLst>
</file>

<file path=ppt/tags/tag17.xml><?xml version="1.0" encoding="utf-8"?>
<p:tagLst xmlns:p="http://schemas.openxmlformats.org/presentationml/2006/main">
  <p:tag name="AS_UNIQUEID" val="209"/>
</p:tagLst>
</file>

<file path=ppt/tags/tag18.xml><?xml version="1.0" encoding="utf-8"?>
<p:tagLst xmlns:p="http://schemas.openxmlformats.org/presentationml/2006/main">
  <p:tag name="AS_UNIQUEID" val="210"/>
</p:tagLst>
</file>

<file path=ppt/tags/tag19.xml><?xml version="1.0" encoding="utf-8"?>
<p:tagLst xmlns:p="http://schemas.openxmlformats.org/presentationml/2006/main">
  <p:tag name="AS_UNIQUEID" val="1"/>
  <p:tag name="KSO_WM_UNIT_PLACING_PICTURE_USER_VIEWPORT" val="{&quot;height&quot;:1255,&quot;width&quot;:5504}"/>
</p:tagLst>
</file>

<file path=ppt/tags/tag2.xml><?xml version="1.0" encoding="utf-8"?>
<p:tagLst xmlns:p="http://schemas.openxmlformats.org/presentationml/2006/main">
  <p:tag name="AS_UNIQUEID" val="0"/>
</p:tagLst>
</file>

<file path=ppt/tags/tag20.xml><?xml version="1.0" encoding="utf-8"?>
<p:tagLst xmlns:p="http://schemas.openxmlformats.org/presentationml/2006/main">
  <p:tag name="AS_UNIQUEID" val="511"/>
</p:tagLst>
</file>

<file path=ppt/tags/tag21.xml><?xml version="1.0" encoding="utf-8"?>
<p:tagLst xmlns:p="http://schemas.openxmlformats.org/presentationml/2006/main">
  <p:tag name="AS_UNIQUEID" val="1"/>
  <p:tag name="KSO_WM_UNIT_PLACING_PICTURE_USER_VIEWPORT" val="{&quot;height&quot;:1255,&quot;width&quot;:5504}"/>
</p:tagLst>
</file>

<file path=ppt/tags/tag22.xml><?xml version="1.0" encoding="utf-8"?>
<p:tagLst xmlns:p="http://schemas.openxmlformats.org/presentationml/2006/main">
  <p:tag name="AS_UNIQUEID" val="511"/>
</p:tagLst>
</file>

<file path=ppt/tags/tag23.xml><?xml version="1.0" encoding="utf-8"?>
<p:tagLst xmlns:p="http://schemas.openxmlformats.org/presentationml/2006/main">
  <p:tag name="KSO_WM_UNIT_PLACING_PICTURE_USER_VIEWPORT" val="{&quot;height&quot;:2902,&quot;width&quot;:2849}"/>
</p:tagLst>
</file>

<file path=ppt/tags/tag24.xml><?xml version="1.0" encoding="utf-8"?>
<p:tagLst xmlns:p="http://schemas.openxmlformats.org/presentationml/2006/main">
  <p:tag name="KSO_WM_UNIT_PLACING_PICTURE_USER_VIEWPORT" val="{&quot;height&quot;:1943,&quot;width&quot;:3754}"/>
</p:tagLst>
</file>

<file path=ppt/tags/tag25.xml><?xml version="1.0" encoding="utf-8"?>
<p:tagLst xmlns:p="http://schemas.openxmlformats.org/presentationml/2006/main">
  <p:tag name="KSO_WM_UNIT_PLACING_PICTURE_USER_VIEWPORT" val="{&quot;height&quot;:2813,&quot;width&quot;:4617}"/>
</p:tagLst>
</file>

<file path=ppt/tags/tag26.xml><?xml version="1.0" encoding="utf-8"?>
<p:tagLst xmlns:p="http://schemas.openxmlformats.org/presentationml/2006/main">
  <p:tag name="KSO_WM_UNIT_PLACING_PICTURE_USER_VIEWPORT" val="{&quot;height&quot;:3353,&quot;width&quot;:2339}"/>
</p:tagLst>
</file>

<file path=ppt/tags/tag27.xml><?xml version="1.0" encoding="utf-8"?>
<p:tagLst xmlns:p="http://schemas.openxmlformats.org/presentationml/2006/main">
  <p:tag name="KSO_WM_UNIT_PLACING_PICTURE_USER_VIEWPORT" val="{&quot;height&quot;:3141,&quot;width&quot;:5901}"/>
</p:tagLst>
</file>

<file path=ppt/tags/tag28.xml><?xml version="1.0" encoding="utf-8"?>
<p:tagLst xmlns:p="http://schemas.openxmlformats.org/presentationml/2006/main">
  <p:tag name="KSO_WM_BEAUTIFY_FLAG" val="#wm#"/>
  <p:tag name="KSO_WM_TEMPLATE_CATEGORY" val="diagram"/>
  <p:tag name="KSO_WM_TEMPLATE_INDEX" val="20182473"/>
</p:tagLst>
</file>

<file path=ppt/tags/tag29.xml><?xml version="1.0" encoding="utf-8"?>
<p:tagLst xmlns:p="http://schemas.openxmlformats.org/presentationml/2006/main">
  <p:tag name="AS_UNIQUEID" val="1"/>
  <p:tag name="KSO_WM_UNIT_PLACING_PICTURE_USER_VIEWPORT" val="{&quot;height&quot;:1255,&quot;width&quot;:5504}"/>
</p:tagLst>
</file>

<file path=ppt/tags/tag3.xml><?xml version="1.0" encoding="utf-8"?>
<p:tagLst xmlns:p="http://schemas.openxmlformats.org/presentationml/2006/main">
  <p:tag name="AS_UNIQUEID" val="1"/>
</p:tagLst>
</file>

<file path=ppt/tags/tag30.xml><?xml version="1.0" encoding="utf-8"?>
<p:tagLst xmlns:p="http://schemas.openxmlformats.org/presentationml/2006/main">
  <p:tag name="AS_UNIQUEID" val="511"/>
</p:tagLst>
</file>

<file path=ppt/tags/tag31.xml><?xml version="1.0" encoding="utf-8"?>
<p:tagLst xmlns:p="http://schemas.openxmlformats.org/presentationml/2006/main">
  <p:tag name="KSO_WM_BEAUTIFY_FLAG" val="#wm#"/>
  <p:tag name="KSO_WM_TAG_VERSION" val="1.0"/>
  <p:tag name="KSO_WM_TEMPLATE_CATEGORY" val="diagram"/>
  <p:tag name="KSO_WM_TEMPLATE_INDEX" val="20182473"/>
  <p:tag name="KSO_WM_UNIT_COMPATIBLE" val="0"/>
  <p:tag name="KSO_WM_UNIT_DIAGRAM_ISNUMVISUAL" val="0"/>
  <p:tag name="KSO_WM_UNIT_DIAGRAM_ISREFERUNIT" val="0"/>
  <p:tag name="KSO_WM_UNIT_HIGHLIGHT" val="0"/>
  <p:tag name="KSO_WM_UNIT_ID" val="diagram20182473_1*d*1"/>
  <p:tag name="KSO_WM_UNIT_INDEX" val="1"/>
  <p:tag name="KSO_WM_UNIT_LAYERLEVEL" val="1"/>
  <p:tag name="KSO_WM_UNIT_TYPE" val="d"/>
  <p:tag name="KSO_WM_UNIT_VALUE" val="875*1072"/>
  <p:tag name="REFSHAPE" val="676545804"/>
</p:tagLst>
</file>

<file path=ppt/tags/tag32.xml><?xml version="1.0" encoding="utf-8"?>
<p:tagLst xmlns:p="http://schemas.openxmlformats.org/presentationml/2006/main">
  <p:tag name="KSO_WM_BEAUTIFY_FLAG" val="#wm#"/>
  <p:tag name="KSO_WM_TAG_VERSION" val="1.0"/>
  <p:tag name="KSO_WM_TEMPLATE_CATEGORY" val="diagram"/>
  <p:tag name="KSO_WM_TEMPLATE_INDEX" val="20182473"/>
  <p:tag name="KSO_WM_UNIT_COMPATIBLE" val="0"/>
  <p:tag name="KSO_WM_UNIT_DIAGRAM_ISNUMVISUAL" val="0"/>
  <p:tag name="KSO_WM_UNIT_DIAGRAM_ISREFERUNIT" val="0"/>
  <p:tag name="KSO_WM_UNIT_HIGHLIGHT" val="0"/>
  <p:tag name="KSO_WM_UNIT_ID" val="diagram20182473_1*d*2"/>
  <p:tag name="KSO_WM_UNIT_INDEX" val="2"/>
  <p:tag name="KSO_WM_UNIT_LAYERLEVEL" val="1"/>
  <p:tag name="KSO_WM_UNIT_TYPE" val="d"/>
  <p:tag name="KSO_WM_UNIT_VALUE" val="875*1072"/>
  <p:tag name="REFSHAPE" val="680897916"/>
</p:tagLst>
</file>

<file path=ppt/tags/tag33.xml><?xml version="1.0" encoding="utf-8"?>
<p:tagLst xmlns:p="http://schemas.openxmlformats.org/presentationml/2006/main">
  <p:tag name="KSO_WM_BEAUTIFY_FLAG" val="#wm#"/>
  <p:tag name="KSO_WM_TEMPLATE_CATEGORY" val="diagram"/>
  <p:tag name="KSO_WM_TEMPLATE_INDEX" val="20182473"/>
</p:tagLst>
</file>

<file path=ppt/tags/tag34.xml><?xml version="1.0" encoding="utf-8"?>
<p:tagLst xmlns:p="http://schemas.openxmlformats.org/presentationml/2006/main">
  <p:tag name="AS_UNIQUEID" val="1"/>
  <p:tag name="KSO_WM_UNIT_PLACING_PICTURE_USER_VIEWPORT" val="{&quot;height&quot;:1255,&quot;width&quot;:5504}"/>
</p:tagLst>
</file>

<file path=ppt/tags/tag35.xml><?xml version="1.0" encoding="utf-8"?>
<p:tagLst xmlns:p="http://schemas.openxmlformats.org/presentationml/2006/main">
  <p:tag name="AS_UNIQUEID" val="511"/>
</p:tagLst>
</file>

<file path=ppt/tags/tag36.xml><?xml version="1.0" encoding="utf-8"?>
<p:tagLst xmlns:p="http://schemas.openxmlformats.org/presentationml/2006/main">
  <p:tag name="KSO_WM_BEAUTIFY_FLAG" val="#wm#"/>
  <p:tag name="KSO_WM_TEMPLATE_CATEGORY" val="diagram"/>
  <p:tag name="KSO_WM_TEMPLATE_INDEX" val="20182473"/>
</p:tagLst>
</file>

<file path=ppt/tags/tag37.xml><?xml version="1.0" encoding="utf-8"?>
<p:tagLst xmlns:p="http://schemas.openxmlformats.org/presentationml/2006/main">
  <p:tag name="AS_UNIQUEID" val="1"/>
  <p:tag name="KSO_WM_UNIT_PLACING_PICTURE_USER_VIEWPORT" val="{&quot;height&quot;:1255,&quot;width&quot;:5504}"/>
</p:tagLst>
</file>

<file path=ppt/tags/tag38.xml><?xml version="1.0" encoding="utf-8"?>
<p:tagLst xmlns:p="http://schemas.openxmlformats.org/presentationml/2006/main">
  <p:tag name="AS_UNIQUEID" val="511"/>
</p:tagLst>
</file>

<file path=ppt/tags/tag39.xml><?xml version="1.0" encoding="utf-8"?>
<p:tagLst xmlns:p="http://schemas.openxmlformats.org/presentationml/2006/main">
  <p:tag name="KSO_WM_BEAUTIFY_FLAG" val="#wm#"/>
  <p:tag name="KSO_WM_TEMPLATE_CATEGORY" val="diagram"/>
  <p:tag name="KSO_WM_TEMPLATE_INDEX" val="20182473"/>
</p:tagLst>
</file>

<file path=ppt/tags/tag4.xml><?xml version="1.0" encoding="utf-8"?>
<p:tagLst xmlns:p="http://schemas.openxmlformats.org/presentationml/2006/main">
  <p:tag name="AS_UNIQUEID" val="511"/>
</p:tagLst>
</file>

<file path=ppt/tags/tag40.xml><?xml version="1.0" encoding="utf-8"?>
<p:tagLst xmlns:p="http://schemas.openxmlformats.org/presentationml/2006/main">
  <p:tag name="KSO_WM_BEAUTIFY_FLAG" val="#wm#"/>
  <p:tag name="KSO_WM_TEMPLATE_CATEGORY" val="diagram"/>
  <p:tag name="KSO_WM_TEMPLATE_INDEX" val="20200437"/>
</p:tagLst>
</file>

<file path=ppt/tags/tag41.xml><?xml version="1.0" encoding="utf-8"?>
<p:tagLst xmlns:p="http://schemas.openxmlformats.org/presentationml/2006/main">
  <p:tag name="KSO_WM_BEAUTIFY_FLAG" val="#wm#"/>
  <p:tag name="KSO_WM_TEMPLATE_CATEGORY" val="diagram"/>
  <p:tag name="KSO_WM_TEMPLATE_INDEX" val="20200437"/>
</p:tagLst>
</file>

<file path=ppt/tags/tag42.xml><?xml version="1.0" encoding="utf-8"?>
<p:tagLst xmlns:p="http://schemas.openxmlformats.org/presentationml/2006/main">
  <p:tag name="KSO_WM_BEAUTIFY_FLAG" val="#wm#"/>
  <p:tag name="KSO_WM_TEMPLATE_CATEGORY" val="diagram"/>
  <p:tag name="KSO_WM_TEMPLATE_INDEX" val="20200437"/>
</p:tagLst>
</file>

<file path=ppt/tags/tag43.xml><?xml version="1.0" encoding="utf-8"?>
<p:tagLst xmlns:p="http://schemas.openxmlformats.org/presentationml/2006/main">
  <p:tag name="AS_UNIQUEID" val="27"/>
  <p:tag name="KSO_WM_UNIT_PLACING_PICTURE_USER_VIEWPORT" val="{&quot;height&quot;:3632.5007874015746,&quot;width&quot;:4300}"/>
</p:tagLst>
</file>

<file path=ppt/tags/tag44.xml><?xml version="1.0" encoding="utf-8"?>
<p:tagLst xmlns:p="http://schemas.openxmlformats.org/presentationml/2006/main">
  <p:tag name="AS_UNIQUEID" val="28"/>
  <p:tag name="KSO_WM_UNIT_PLACING_PICTURE_USER_VIEWPORT" val="{&quot;height&quot;:3510,&quot;width&quot;:4340}"/>
</p:tagLst>
</file>

<file path=ppt/tags/tag45.xml><?xml version="1.0" encoding="utf-8"?>
<p:tagLst xmlns:p="http://schemas.openxmlformats.org/presentationml/2006/main">
  <p:tag name="AS_UNIQUEID" val="29"/>
  <p:tag name="KSO_WM_UNIT_PLACING_PICTURE_USER_VIEWPORT" val="{&quot;height&quot;:3570,&quot;width&quot;:4505}"/>
</p:tagLst>
</file>

<file path=ppt/tags/tag46.xml><?xml version="1.0" encoding="utf-8"?>
<p:tagLst xmlns:p="http://schemas.openxmlformats.org/presentationml/2006/main">
  <p:tag name="AS_UNIQUEID" val="30"/>
  <p:tag name="KSO_WM_UNIT_PLACING_PICTURE_USER_VIEWPORT" val="{&quot;height&quot;:3660,&quot;width&quot;:4592.500787401575}"/>
</p:tagLst>
</file>

<file path=ppt/tags/tag47.xml><?xml version="1.0" encoding="utf-8"?>
<p:tagLst xmlns:p="http://schemas.openxmlformats.org/presentationml/2006/main">
  <p:tag name="AS_UNIQUEID" val="31"/>
  <p:tag name="KSO_WM_UNIT_PLACING_PICTURE_USER_VIEWPORT" val="{&quot;height&quot;:3635,&quot;width&quot;:3795}"/>
</p:tagLst>
</file>

<file path=ppt/tags/tag48.xml><?xml version="1.0" encoding="utf-8"?>
<p:tagLst xmlns:p="http://schemas.openxmlformats.org/presentationml/2006/main">
  <p:tag name="AS_UNIQUEID" val="32"/>
</p:tagLst>
</file>

<file path=ppt/tags/tag49.xml><?xml version="1.0" encoding="utf-8"?>
<p:tagLst xmlns:p="http://schemas.openxmlformats.org/presentationml/2006/main">
  <p:tag name="AS_UNIQUEID" val="33"/>
</p:tagLst>
</file>

<file path=ppt/tags/tag5.xml><?xml version="1.0" encoding="utf-8"?>
<p:tagLst xmlns:p="http://schemas.openxmlformats.org/presentationml/2006/main">
  <p:tag name="AS_UNIQUEID" val="2"/>
</p:tagLst>
</file>

<file path=ppt/tags/tag50.xml><?xml version="1.0" encoding="utf-8"?>
<p:tagLst xmlns:p="http://schemas.openxmlformats.org/presentationml/2006/main">
  <p:tag name="AS_UNIQUEID" val="34"/>
</p:tagLst>
</file>

<file path=ppt/tags/tag51.xml><?xml version="1.0" encoding="utf-8"?>
<p:tagLst xmlns:p="http://schemas.openxmlformats.org/presentationml/2006/main">
  <p:tag name="AS_UNIQUEID" val="35"/>
</p:tagLst>
</file>

<file path=ppt/tags/tag52.xml><?xml version="1.0" encoding="utf-8"?>
<p:tagLst xmlns:p="http://schemas.openxmlformats.org/presentationml/2006/main">
  <p:tag name="AS_UNIQUEID" val="36"/>
</p:tagLst>
</file>

<file path=ppt/tags/tag53.xml><?xml version="1.0" encoding="utf-8"?>
<p:tagLst xmlns:p="http://schemas.openxmlformats.org/presentationml/2006/main">
  <p:tag name="AS_UNIQUEID" val="1"/>
  <p:tag name="KSO_WM_UNIT_PLACING_PICTURE_USER_VIEWPORT" val="{&quot;height&quot;:1255,&quot;width&quot;:8963}"/>
</p:tagLst>
</file>

<file path=ppt/tags/tag54.xml><?xml version="1.0" encoding="utf-8"?>
<p:tagLst xmlns:p="http://schemas.openxmlformats.org/presentationml/2006/main">
  <p:tag name="AS_UNIQUEID" val="511"/>
</p:tagLst>
</file>

<file path=ppt/tags/tag55.xml><?xml version="1.0" encoding="utf-8"?>
<p:tagLst xmlns:p="http://schemas.openxmlformats.org/presentationml/2006/main">
  <p:tag name="KSO_WM_BEAUTIFY_FLAG" val="#wm#"/>
  <p:tag name="KSO_WM_TEMPLATE_CATEGORY" val="diagram"/>
  <p:tag name="KSO_WM_TEMPLATE_INDEX" val="20200437"/>
</p:tagLst>
</file>

<file path=ppt/tags/tag6.xml><?xml version="1.0" encoding="utf-8"?>
<p:tagLst xmlns:p="http://schemas.openxmlformats.org/presentationml/2006/main">
  <p:tag name="AS_UNIQUEID" val="3"/>
</p:tagLst>
</file>

<file path=ppt/tags/tag7.xml><?xml version="1.0" encoding="utf-8"?>
<p:tagLst xmlns:p="http://schemas.openxmlformats.org/presentationml/2006/main">
  <p:tag name="AS_UNIQUEID" val="4"/>
</p:tagLst>
</file>

<file path=ppt/tags/tag8.xml><?xml version="1.0" encoding="utf-8"?>
<p:tagLst xmlns:p="http://schemas.openxmlformats.org/presentationml/2006/main">
  <p:tag name="AS_UNIQUEID" val="5"/>
</p:tagLst>
</file>

<file path=ppt/tags/tag9.xml><?xml version="1.0" encoding="utf-8"?>
<p:tagLst xmlns:p="http://schemas.openxmlformats.org/presentationml/2006/main">
  <p:tag name="AS_UNIQUEID" val="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7374</Words>
  <Application>WPS 演示</Application>
  <PresentationFormat>宽屏</PresentationFormat>
  <Paragraphs>293</Paragraphs>
  <Slides>12</Slides>
  <Notes>1</Notes>
  <HiddenSlides>0</HiddenSlides>
  <MMClips>3</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12</vt:i4>
      </vt:variant>
    </vt:vector>
  </HeadingPairs>
  <TitlesOfParts>
    <vt:vector size="29" baseType="lpstr">
      <vt:lpstr>Arial</vt:lpstr>
      <vt:lpstr>宋体</vt:lpstr>
      <vt:lpstr>Wingdings</vt:lpstr>
      <vt:lpstr>Times New Roman</vt:lpstr>
      <vt:lpstr>HelveticaNeue</vt:lpstr>
      <vt:lpstr>NumberOnly</vt:lpstr>
      <vt:lpstr>华文新魏</vt:lpstr>
      <vt:lpstr>Comic Sans MS</vt:lpstr>
      <vt:lpstr>Franklin Gothic Demi Cond</vt:lpstr>
      <vt:lpstr>Calibri</vt:lpstr>
      <vt:lpstr>Cooper Black</vt:lpstr>
      <vt:lpstr>华文琥珀</vt:lpstr>
      <vt:lpstr>叶根友毛笔行书2.0版</vt:lpstr>
      <vt:lpstr>微软雅黑</vt:lpstr>
      <vt:lpstr>Wingdings</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南山有谷堆</cp:lastModifiedBy>
  <cp:revision>12</cp:revision>
  <cp:lastPrinted>2021-01-23T16:28:00Z</cp:lastPrinted>
  <dcterms:created xsi:type="dcterms:W3CDTF">2021-01-23T16:28:00Z</dcterms:created>
  <dcterms:modified xsi:type="dcterms:W3CDTF">2021-04-02T07:10:22Z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228A6ADF460D4A828F67F0CBB56ADB3E</vt:lpwstr>
  </property>
  <property fmtid="{D5CDD505-2E9C-101B-9397-08002B2CF9AE}" pid="7" name="KSOProductBuildVer">
    <vt:lpwstr>2052-11.8.2.8506</vt:lpwstr>
  </property>
</Properties>
</file>