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7" r:id="rId3"/>
  </p:sldMasterIdLst>
  <p:sldIdLst>
    <p:sldId id="298" r:id="rId4"/>
    <p:sldId id="257" r:id="rId5"/>
    <p:sldId id="278" r:id="rId6"/>
    <p:sldId id="258" r:id="rId7"/>
    <p:sldId id="264" r:id="rId8"/>
    <p:sldId id="260" r:id="rId9"/>
    <p:sldId id="261" r:id="rId10"/>
    <p:sldId id="262" r:id="rId11"/>
    <p:sldId id="263" r:id="rId12"/>
    <p:sldId id="265" r:id="rId13"/>
    <p:sldId id="266" r:id="rId14"/>
    <p:sldId id="267" r:id="rId15"/>
    <p:sldId id="269" r:id="rId16"/>
    <p:sldId id="271" r:id="rId17"/>
    <p:sldId id="268" r:id="rId18"/>
    <p:sldId id="272" r:id="rId19"/>
    <p:sldId id="279" r:id="rId20"/>
    <p:sldId id="280" r:id="rId21"/>
    <p:sldId id="270" r:id="rId22"/>
    <p:sldId id="273" r:id="rId23"/>
    <p:sldId id="281" r:id="rId24"/>
    <p:sldId id="277"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幸全" initials="幸全"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58591"/>
    <a:srgbClr val="C8B6DF"/>
    <a:srgbClr val="80C9DF"/>
    <a:srgbClr val="9CCF96"/>
    <a:srgbClr val="D08B76"/>
    <a:srgbClr val="D6899C"/>
    <a:srgbClr val="DC6696"/>
    <a:srgbClr val="CD7E80"/>
    <a:srgbClr val="A2B4C1"/>
    <a:srgbClr val="F5D5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9" Type="http://schemas.openxmlformats.org/officeDocument/2006/relationships/commentAuthors" Target="commentAuthors.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ags" Target="../tags/tag4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ags" Target="../tags/tag43.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51.xml"/><Relationship Id="rId8" Type="http://schemas.openxmlformats.org/officeDocument/2006/relationships/tags" Target="../tags/tag50.xml"/><Relationship Id="rId7" Type="http://schemas.openxmlformats.org/officeDocument/2006/relationships/tags" Target="../tags/tag49.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 Id="rId3" Type="http://schemas.openxmlformats.org/officeDocument/2006/relationships/tags" Target="../tags/tag45.xml"/><Relationship Id="rId2" Type="http://schemas.openxmlformats.org/officeDocument/2006/relationships/tags" Target="../tags/tag44.xml"/><Relationship Id="rId10" Type="http://schemas.openxmlformats.org/officeDocument/2006/relationships/tags" Target="../tags/tag52.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60.xml"/><Relationship Id="rId8" Type="http://schemas.openxmlformats.org/officeDocument/2006/relationships/tags" Target="../tags/tag59.xml"/><Relationship Id="rId7" Type="http://schemas.openxmlformats.org/officeDocument/2006/relationships/tags" Target="../tags/tag58.xml"/><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 Id="rId3" Type="http://schemas.openxmlformats.org/officeDocument/2006/relationships/tags" Target="../tags/tag54.xml"/><Relationship Id="rId2" Type="http://schemas.openxmlformats.org/officeDocument/2006/relationships/tags" Target="../tags/tag53.xml"/><Relationship Id="rId11" Type="http://schemas.openxmlformats.org/officeDocument/2006/relationships/tags" Target="../tags/tag62.xml"/><Relationship Id="rId10" Type="http://schemas.openxmlformats.org/officeDocument/2006/relationships/tags" Target="../tags/tag61.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70.xml"/><Relationship Id="rId8" Type="http://schemas.openxmlformats.org/officeDocument/2006/relationships/tags" Target="../tags/tag69.xml"/><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1" Type="http://schemas.openxmlformats.org/officeDocument/2006/relationships/tags" Target="../tags/tag72.xml"/><Relationship Id="rId10" Type="http://schemas.openxmlformats.org/officeDocument/2006/relationships/tags" Target="../tags/tag71.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80.xml"/><Relationship Id="rId8" Type="http://schemas.openxmlformats.org/officeDocument/2006/relationships/tags" Target="../tags/tag79.xml"/><Relationship Id="rId7" Type="http://schemas.openxmlformats.org/officeDocument/2006/relationships/tags" Target="../tags/tag78.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tags" Target="../tags/tag73.xml"/><Relationship Id="rId11" Type="http://schemas.openxmlformats.org/officeDocument/2006/relationships/tags" Target="../tags/tag82.xml"/><Relationship Id="rId10" Type="http://schemas.openxmlformats.org/officeDocument/2006/relationships/tags" Target="../tags/tag81.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90.xml"/><Relationship Id="rId8" Type="http://schemas.openxmlformats.org/officeDocument/2006/relationships/tags" Target="../tags/tag89.xml"/><Relationship Id="rId7" Type="http://schemas.openxmlformats.org/officeDocument/2006/relationships/tags" Target="../tags/tag88.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3" Type="http://schemas.openxmlformats.org/officeDocument/2006/relationships/tags" Target="../tags/tag84.xml"/><Relationship Id="rId2" Type="http://schemas.openxmlformats.org/officeDocument/2006/relationships/tags" Target="../tags/tag83.xml"/><Relationship Id="rId11" Type="http://schemas.openxmlformats.org/officeDocument/2006/relationships/tags" Target="../tags/tag92.xml"/><Relationship Id="rId10" Type="http://schemas.openxmlformats.org/officeDocument/2006/relationships/tags" Target="../tags/tag91.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100.xml"/><Relationship Id="rId8" Type="http://schemas.openxmlformats.org/officeDocument/2006/relationships/tags" Target="../tags/tag99.xml"/><Relationship Id="rId7" Type="http://schemas.openxmlformats.org/officeDocument/2006/relationships/tags" Target="../tags/tag98.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3" Type="http://schemas.openxmlformats.org/officeDocument/2006/relationships/tags" Target="../tags/tag94.xml"/><Relationship Id="rId2" Type="http://schemas.openxmlformats.org/officeDocument/2006/relationships/tags" Target="../tags/tag93.xml"/><Relationship Id="rId10" Type="http://schemas.openxmlformats.org/officeDocument/2006/relationships/tags" Target="../tags/tag101.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ags" Target="../tags/tag10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4" Type="http://schemas.openxmlformats.org/officeDocument/2006/relationships/tags" Target="../tags/tag115.xml"/><Relationship Id="rId3" Type="http://schemas.openxmlformats.org/officeDocument/2006/relationships/image" Target="../media/image2.png"/><Relationship Id="rId2" Type="http://schemas.openxmlformats.org/officeDocument/2006/relationships/tags" Target="../tags/tag114.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7" Type="http://schemas.openxmlformats.org/officeDocument/2006/relationships/tags" Target="../tags/tag121.xml"/><Relationship Id="rId6" Type="http://schemas.openxmlformats.org/officeDocument/2006/relationships/tags" Target="../tags/tag120.xml"/><Relationship Id="rId5" Type="http://schemas.openxmlformats.org/officeDocument/2006/relationships/tags" Target="../tags/tag119.xml"/><Relationship Id="rId4" Type="http://schemas.openxmlformats.org/officeDocument/2006/relationships/tags" Target="../tags/tag118.xml"/><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129.xml"/><Relationship Id="rId8" Type="http://schemas.openxmlformats.org/officeDocument/2006/relationships/tags" Target="../tags/tag128.xml"/><Relationship Id="rId7" Type="http://schemas.openxmlformats.org/officeDocument/2006/relationships/tags" Target="../tags/tag127.xml"/><Relationship Id="rId6" Type="http://schemas.openxmlformats.org/officeDocument/2006/relationships/tags" Target="../tags/tag126.xml"/><Relationship Id="rId5" Type="http://schemas.openxmlformats.org/officeDocument/2006/relationships/tags" Target="../tags/tag125.xml"/><Relationship Id="rId4" Type="http://schemas.openxmlformats.org/officeDocument/2006/relationships/tags" Target="../tags/tag124.xml"/><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ags" Target="../tags/tag130.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4" Type="http://schemas.openxmlformats.org/officeDocument/2006/relationships/tags" Target="../tags/tag133.xml"/><Relationship Id="rId3" Type="http://schemas.openxmlformats.org/officeDocument/2006/relationships/tags" Target="../tags/tag132.xml"/><Relationship Id="rId2" Type="http://schemas.openxmlformats.org/officeDocument/2006/relationships/tags" Target="../tags/tag131.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7" Type="http://schemas.openxmlformats.org/officeDocument/2006/relationships/tags" Target="../tags/tag139.xml"/><Relationship Id="rId6" Type="http://schemas.openxmlformats.org/officeDocument/2006/relationships/tags" Target="../tags/tag138.xml"/><Relationship Id="rId5" Type="http://schemas.openxmlformats.org/officeDocument/2006/relationships/tags" Target="../tags/tag137.xml"/><Relationship Id="rId4" Type="http://schemas.openxmlformats.org/officeDocument/2006/relationships/tags" Target="../tags/tag136.xml"/><Relationship Id="rId3" Type="http://schemas.openxmlformats.org/officeDocument/2006/relationships/tags" Target="../tags/tag135.xml"/><Relationship Id="rId2" Type="http://schemas.openxmlformats.org/officeDocument/2006/relationships/tags" Target="../tags/tag134.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6" Type="http://schemas.openxmlformats.org/officeDocument/2006/relationships/tags" Target="../tags/tag144.xml"/><Relationship Id="rId5" Type="http://schemas.openxmlformats.org/officeDocument/2006/relationships/tags" Target="../tags/tag143.xml"/><Relationship Id="rId4" Type="http://schemas.openxmlformats.org/officeDocument/2006/relationships/tags" Target="../tags/tag142.xml"/><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5" Type="http://schemas.openxmlformats.org/officeDocument/2006/relationships/tags" Target="../tags/tag148.xml"/><Relationship Id="rId4" Type="http://schemas.openxmlformats.org/officeDocument/2006/relationships/tags" Target="../tags/tag147.xml"/><Relationship Id="rId3" Type="http://schemas.openxmlformats.org/officeDocument/2006/relationships/tags" Target="../tags/tag146.xml"/><Relationship Id="rId2" Type="http://schemas.openxmlformats.org/officeDocument/2006/relationships/tags" Target="../tags/tag145.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ags" Target="../tags/tag149.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4" Type="http://schemas.openxmlformats.org/officeDocument/2006/relationships/tags" Target="../tags/tag8.xml"/><Relationship Id="rId3" Type="http://schemas.openxmlformats.org/officeDocument/2006/relationships/image" Target="../media/image2.png"/><Relationship Id="rId2" Type="http://schemas.openxmlformats.org/officeDocument/2006/relationships/tags" Target="../tags/tag7.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ags" Target="../tags/tag150.xml"/><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9" Type="http://schemas.openxmlformats.org/officeDocument/2006/relationships/tags" Target="../tags/tag158.xml"/><Relationship Id="rId8" Type="http://schemas.openxmlformats.org/officeDocument/2006/relationships/tags" Target="../tags/tag157.xml"/><Relationship Id="rId7" Type="http://schemas.openxmlformats.org/officeDocument/2006/relationships/tags" Target="../tags/tag156.xml"/><Relationship Id="rId6" Type="http://schemas.openxmlformats.org/officeDocument/2006/relationships/tags" Target="../tags/tag155.xml"/><Relationship Id="rId5" Type="http://schemas.openxmlformats.org/officeDocument/2006/relationships/tags" Target="../tags/tag154.xml"/><Relationship Id="rId4" Type="http://schemas.openxmlformats.org/officeDocument/2006/relationships/tags" Target="../tags/tag153.xml"/><Relationship Id="rId3" Type="http://schemas.openxmlformats.org/officeDocument/2006/relationships/tags" Target="../tags/tag152.xml"/><Relationship Id="rId2" Type="http://schemas.openxmlformats.org/officeDocument/2006/relationships/tags" Target="../tags/tag151.xml"/><Relationship Id="rId10" Type="http://schemas.openxmlformats.org/officeDocument/2006/relationships/tags" Target="../tags/tag159.xml"/><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9" Type="http://schemas.openxmlformats.org/officeDocument/2006/relationships/tags" Target="../tags/tag167.xml"/><Relationship Id="rId8" Type="http://schemas.openxmlformats.org/officeDocument/2006/relationships/tags" Target="../tags/tag166.xml"/><Relationship Id="rId7" Type="http://schemas.openxmlformats.org/officeDocument/2006/relationships/tags" Target="../tags/tag165.xml"/><Relationship Id="rId6" Type="http://schemas.openxmlformats.org/officeDocument/2006/relationships/tags" Target="../tags/tag164.xml"/><Relationship Id="rId5" Type="http://schemas.openxmlformats.org/officeDocument/2006/relationships/tags" Target="../tags/tag163.xml"/><Relationship Id="rId4" Type="http://schemas.openxmlformats.org/officeDocument/2006/relationships/tags" Target="../tags/tag162.xml"/><Relationship Id="rId3" Type="http://schemas.openxmlformats.org/officeDocument/2006/relationships/tags" Target="../tags/tag161.xml"/><Relationship Id="rId2" Type="http://schemas.openxmlformats.org/officeDocument/2006/relationships/tags" Target="../tags/tag160.xml"/><Relationship Id="rId11" Type="http://schemas.openxmlformats.org/officeDocument/2006/relationships/tags" Target="../tags/tag169.xml"/><Relationship Id="rId10" Type="http://schemas.openxmlformats.org/officeDocument/2006/relationships/tags" Target="../tags/tag168.xml"/><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9" Type="http://schemas.openxmlformats.org/officeDocument/2006/relationships/tags" Target="../tags/tag177.xml"/><Relationship Id="rId8" Type="http://schemas.openxmlformats.org/officeDocument/2006/relationships/tags" Target="../tags/tag176.xml"/><Relationship Id="rId7" Type="http://schemas.openxmlformats.org/officeDocument/2006/relationships/tags" Target="../tags/tag175.xml"/><Relationship Id="rId6" Type="http://schemas.openxmlformats.org/officeDocument/2006/relationships/tags" Target="../tags/tag174.xml"/><Relationship Id="rId5" Type="http://schemas.openxmlformats.org/officeDocument/2006/relationships/tags" Target="../tags/tag173.xml"/><Relationship Id="rId4" Type="http://schemas.openxmlformats.org/officeDocument/2006/relationships/tags" Target="../tags/tag172.xml"/><Relationship Id="rId3" Type="http://schemas.openxmlformats.org/officeDocument/2006/relationships/tags" Target="../tags/tag171.xml"/><Relationship Id="rId2" Type="http://schemas.openxmlformats.org/officeDocument/2006/relationships/tags" Target="../tags/tag170.xml"/><Relationship Id="rId11" Type="http://schemas.openxmlformats.org/officeDocument/2006/relationships/tags" Target="../tags/tag179.xml"/><Relationship Id="rId10" Type="http://schemas.openxmlformats.org/officeDocument/2006/relationships/tags" Target="../tags/tag178.xml"/><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9" Type="http://schemas.openxmlformats.org/officeDocument/2006/relationships/tags" Target="../tags/tag187.xml"/><Relationship Id="rId8" Type="http://schemas.openxmlformats.org/officeDocument/2006/relationships/tags" Target="../tags/tag186.xml"/><Relationship Id="rId7" Type="http://schemas.openxmlformats.org/officeDocument/2006/relationships/tags" Target="../tags/tag185.xml"/><Relationship Id="rId6" Type="http://schemas.openxmlformats.org/officeDocument/2006/relationships/tags" Target="../tags/tag184.xml"/><Relationship Id="rId5" Type="http://schemas.openxmlformats.org/officeDocument/2006/relationships/tags" Target="../tags/tag183.xml"/><Relationship Id="rId4" Type="http://schemas.openxmlformats.org/officeDocument/2006/relationships/tags" Target="../tags/tag182.xml"/><Relationship Id="rId3" Type="http://schemas.openxmlformats.org/officeDocument/2006/relationships/tags" Target="../tags/tag181.xml"/><Relationship Id="rId2" Type="http://schemas.openxmlformats.org/officeDocument/2006/relationships/tags" Target="../tags/tag180.xml"/><Relationship Id="rId11" Type="http://schemas.openxmlformats.org/officeDocument/2006/relationships/tags" Target="../tags/tag189.xml"/><Relationship Id="rId10" Type="http://schemas.openxmlformats.org/officeDocument/2006/relationships/tags" Target="../tags/tag188.xml"/><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9" Type="http://schemas.openxmlformats.org/officeDocument/2006/relationships/tags" Target="../tags/tag197.xml"/><Relationship Id="rId8" Type="http://schemas.openxmlformats.org/officeDocument/2006/relationships/tags" Target="../tags/tag196.xml"/><Relationship Id="rId7" Type="http://schemas.openxmlformats.org/officeDocument/2006/relationships/tags" Target="../tags/tag195.xml"/><Relationship Id="rId6" Type="http://schemas.openxmlformats.org/officeDocument/2006/relationships/tags" Target="../tags/tag194.xml"/><Relationship Id="rId5" Type="http://schemas.openxmlformats.org/officeDocument/2006/relationships/tags" Target="../tags/tag193.xml"/><Relationship Id="rId4" Type="http://schemas.openxmlformats.org/officeDocument/2006/relationships/tags" Target="../tags/tag192.xml"/><Relationship Id="rId3" Type="http://schemas.openxmlformats.org/officeDocument/2006/relationships/tags" Target="../tags/tag191.xml"/><Relationship Id="rId2" Type="http://schemas.openxmlformats.org/officeDocument/2006/relationships/tags" Target="../tags/tag190.xml"/><Relationship Id="rId11" Type="http://schemas.openxmlformats.org/officeDocument/2006/relationships/tags" Target="../tags/tag199.xml"/><Relationship Id="rId10" Type="http://schemas.openxmlformats.org/officeDocument/2006/relationships/tags" Target="../tags/tag198.xml"/><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9" Type="http://schemas.openxmlformats.org/officeDocument/2006/relationships/tags" Target="../tags/tag207.xml"/><Relationship Id="rId8" Type="http://schemas.openxmlformats.org/officeDocument/2006/relationships/tags" Target="../tags/tag206.xml"/><Relationship Id="rId7" Type="http://schemas.openxmlformats.org/officeDocument/2006/relationships/tags" Target="../tags/tag205.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tags" Target="../tags/tag202.xml"/><Relationship Id="rId3" Type="http://schemas.openxmlformats.org/officeDocument/2006/relationships/tags" Target="../tags/tag201.xml"/><Relationship Id="rId2" Type="http://schemas.openxmlformats.org/officeDocument/2006/relationships/tags" Target="../tags/tag200.xml"/><Relationship Id="rId10" Type="http://schemas.openxmlformats.org/officeDocument/2006/relationships/tags" Target="../tags/tag208.xml"/><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2.xml"/><Relationship Id="rId8" Type="http://schemas.openxmlformats.org/officeDocument/2006/relationships/tags" Target="../tags/tag21.xml"/><Relationship Id="rId7" Type="http://schemas.openxmlformats.org/officeDocument/2006/relationships/tags" Target="../tags/tag20.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ags" Target="../tags/tag23.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2"/>
            </p:custDataLst>
          </p:nvPr>
        </p:nvPicPr>
        <p:blipFill>
          <a:blip r:embed="rId3"/>
          <a:srcRect l="18768" t="17494" r="20813" b="14867"/>
          <a:stretch>
            <a:fillRect/>
          </a:stretch>
        </p:blipFill>
        <p:spPr>
          <a:xfrm rot="900000">
            <a:off x="10219690" y="4380230"/>
            <a:ext cx="1594485" cy="2207260"/>
          </a:xfrm>
          <a:prstGeom prst="rect">
            <a:avLst/>
          </a:prstGeom>
        </p:spPr>
      </p:pic>
      <p:sp>
        <p:nvSpPr>
          <p:cNvPr id="5" name="矩形 4"/>
          <p:cNvSpPr/>
          <p:nvPr userDrawn="1"/>
        </p:nvSpPr>
        <p:spPr>
          <a:xfrm>
            <a:off x="97155" y="121920"/>
            <a:ext cx="11975465" cy="6633845"/>
          </a:xfrm>
          <a:prstGeom prst="rect">
            <a:avLst/>
          </a:prstGeom>
          <a:noFill/>
          <a:ln w="69850" cmpd="dbl">
            <a:solidFill>
              <a:srgbClr val="F5D5E2">
                <a:alpha val="5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任意多边形 6"/>
          <p:cNvSpPr/>
          <p:nvPr userDrawn="1"/>
        </p:nvSpPr>
        <p:spPr>
          <a:xfrm>
            <a:off x="10199370" y="5781040"/>
            <a:ext cx="1872615" cy="1076960"/>
          </a:xfrm>
          <a:custGeom>
            <a:avLst/>
            <a:gdLst>
              <a:gd name="connisteX0" fmla="*/ 1079978 w 3507847"/>
              <a:gd name="connsiteY0" fmla="*/ 1266237 h 1266237"/>
              <a:gd name="connisteX1" fmla="*/ 2232503 w 3507847"/>
              <a:gd name="connsiteY1" fmla="*/ 779827 h 1266237"/>
              <a:gd name="connisteX2" fmla="*/ 11908 w 3507847"/>
              <a:gd name="connsiteY2" fmla="*/ 981122 h 1266237"/>
              <a:gd name="connisteX3" fmla="*/ 3194528 w 3507847"/>
              <a:gd name="connsiteY3" fmla="*/ 81962 h 1266237"/>
              <a:gd name="connisteX4" fmla="*/ 3289778 w 3507847"/>
              <a:gd name="connsiteY4" fmla="*/ 71802 h 1266237"/>
              <a:gd name="connisteX5" fmla="*/ 3289778 w 3507847"/>
              <a:gd name="connsiteY5" fmla="*/ 50212 h 1266237"/>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3507848" h="1266238">
                <a:moveTo>
                  <a:pt x="1079979" y="1266238"/>
                </a:moveTo>
                <a:cubicBezTo>
                  <a:pt x="1354934" y="1164638"/>
                  <a:pt x="2445864" y="836978"/>
                  <a:pt x="2232504" y="779828"/>
                </a:cubicBezTo>
                <a:cubicBezTo>
                  <a:pt x="2019144" y="722678"/>
                  <a:pt x="-180496" y="1120823"/>
                  <a:pt x="11909" y="981123"/>
                </a:cubicBezTo>
                <a:cubicBezTo>
                  <a:pt x="204314" y="841423"/>
                  <a:pt x="2539209" y="263573"/>
                  <a:pt x="3194529" y="81963"/>
                </a:cubicBezTo>
                <a:cubicBezTo>
                  <a:pt x="3849849" y="-99647"/>
                  <a:pt x="3270729" y="78153"/>
                  <a:pt x="3289779" y="71803"/>
                </a:cubicBezTo>
                <a:cubicBezTo>
                  <a:pt x="3308829" y="65453"/>
                  <a:pt x="3291684" y="54023"/>
                  <a:pt x="3289779" y="50213"/>
                </a:cubicBezTo>
              </a:path>
            </a:pathLst>
          </a:custGeom>
          <a:noFill/>
          <a:ln>
            <a:solidFill>
              <a:srgbClr val="F5D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任意多边形 5"/>
          <p:cNvSpPr/>
          <p:nvPr userDrawn="1"/>
        </p:nvSpPr>
        <p:spPr>
          <a:xfrm rot="10800000">
            <a:off x="0" y="0"/>
            <a:ext cx="1872615" cy="1076960"/>
          </a:xfrm>
          <a:custGeom>
            <a:avLst/>
            <a:gdLst>
              <a:gd name="connisteX0" fmla="*/ 1079978 w 3507847"/>
              <a:gd name="connsiteY0" fmla="*/ 1266237 h 1266237"/>
              <a:gd name="connisteX1" fmla="*/ 2232503 w 3507847"/>
              <a:gd name="connsiteY1" fmla="*/ 779827 h 1266237"/>
              <a:gd name="connisteX2" fmla="*/ 11908 w 3507847"/>
              <a:gd name="connsiteY2" fmla="*/ 981122 h 1266237"/>
              <a:gd name="connisteX3" fmla="*/ 3194528 w 3507847"/>
              <a:gd name="connsiteY3" fmla="*/ 81962 h 1266237"/>
              <a:gd name="connisteX4" fmla="*/ 3289778 w 3507847"/>
              <a:gd name="connsiteY4" fmla="*/ 71802 h 1266237"/>
              <a:gd name="connisteX5" fmla="*/ 3289778 w 3507847"/>
              <a:gd name="connsiteY5" fmla="*/ 50212 h 1266237"/>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3507848" h="1266238">
                <a:moveTo>
                  <a:pt x="1079979" y="1266238"/>
                </a:moveTo>
                <a:cubicBezTo>
                  <a:pt x="1354934" y="1164638"/>
                  <a:pt x="2445864" y="836978"/>
                  <a:pt x="2232504" y="779828"/>
                </a:cubicBezTo>
                <a:cubicBezTo>
                  <a:pt x="2019144" y="722678"/>
                  <a:pt x="-180496" y="1120823"/>
                  <a:pt x="11909" y="981123"/>
                </a:cubicBezTo>
                <a:cubicBezTo>
                  <a:pt x="204314" y="841423"/>
                  <a:pt x="2539209" y="263573"/>
                  <a:pt x="3194529" y="81963"/>
                </a:cubicBezTo>
                <a:cubicBezTo>
                  <a:pt x="3849849" y="-99647"/>
                  <a:pt x="3270729" y="78153"/>
                  <a:pt x="3289779" y="71803"/>
                </a:cubicBezTo>
                <a:cubicBezTo>
                  <a:pt x="3308829" y="65453"/>
                  <a:pt x="3291684" y="54023"/>
                  <a:pt x="3289779" y="50213"/>
                </a:cubicBezTo>
              </a:path>
            </a:pathLst>
          </a:custGeom>
          <a:noFill/>
          <a:ln>
            <a:solidFill>
              <a:srgbClr val="F5D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69930" y="952508"/>
            <a:ext cx="10852237" cy="5388907"/>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pic>
        <p:nvPicPr>
          <p:cNvPr id="10" name="图片 9"/>
          <p:cNvPicPr>
            <a:picLocks noChangeAspect="1"/>
          </p:cNvPicPr>
          <p:nvPr userDrawn="1">
            <p:custDataLst>
              <p:tags r:id="rId2"/>
            </p:custDataLst>
          </p:nvPr>
        </p:nvPicPr>
        <p:blipFill>
          <a:blip r:embed="rId3"/>
          <a:srcRect l="17867" t="17205" r="23641" b="12960"/>
          <a:stretch>
            <a:fillRect/>
          </a:stretch>
        </p:blipFill>
        <p:spPr>
          <a:xfrm rot="21120000">
            <a:off x="315595" y="3166745"/>
            <a:ext cx="2399030" cy="3541395"/>
          </a:xfrm>
          <a:prstGeom prst="rect">
            <a:avLst/>
          </a:prstGeom>
        </p:spPr>
      </p:pic>
      <p:sp>
        <p:nvSpPr>
          <p:cNvPr id="6" name="矩形 5"/>
          <p:cNvSpPr/>
          <p:nvPr userDrawn="1"/>
        </p:nvSpPr>
        <p:spPr>
          <a:xfrm>
            <a:off x="86360" y="121920"/>
            <a:ext cx="11975465" cy="6633845"/>
          </a:xfrm>
          <a:prstGeom prst="rect">
            <a:avLst/>
          </a:prstGeom>
          <a:noFill/>
          <a:ln w="69850" cmpd="dbl">
            <a:solidFill>
              <a:srgbClr val="F5D5E2">
                <a:alpha val="5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任意多边形 7"/>
          <p:cNvSpPr/>
          <p:nvPr userDrawn="1"/>
        </p:nvSpPr>
        <p:spPr>
          <a:xfrm>
            <a:off x="673100" y="5904230"/>
            <a:ext cx="2150110" cy="851535"/>
          </a:xfrm>
          <a:custGeom>
            <a:avLst/>
            <a:gdLst>
              <a:gd name="connisteX0" fmla="*/ 1079978 w 3507847"/>
              <a:gd name="connsiteY0" fmla="*/ 1266237 h 1266237"/>
              <a:gd name="connisteX1" fmla="*/ 2232503 w 3507847"/>
              <a:gd name="connsiteY1" fmla="*/ 779827 h 1266237"/>
              <a:gd name="connisteX2" fmla="*/ 11908 w 3507847"/>
              <a:gd name="connsiteY2" fmla="*/ 981122 h 1266237"/>
              <a:gd name="connisteX3" fmla="*/ 3194528 w 3507847"/>
              <a:gd name="connsiteY3" fmla="*/ 81962 h 1266237"/>
              <a:gd name="connisteX4" fmla="*/ 3289778 w 3507847"/>
              <a:gd name="connsiteY4" fmla="*/ 71802 h 1266237"/>
              <a:gd name="connisteX5" fmla="*/ 3289778 w 3507847"/>
              <a:gd name="connsiteY5" fmla="*/ 50212 h 1266237"/>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3507848" h="1266238">
                <a:moveTo>
                  <a:pt x="1079979" y="1266238"/>
                </a:moveTo>
                <a:cubicBezTo>
                  <a:pt x="1354934" y="1164638"/>
                  <a:pt x="2445864" y="836978"/>
                  <a:pt x="2232504" y="779828"/>
                </a:cubicBezTo>
                <a:cubicBezTo>
                  <a:pt x="2019144" y="722678"/>
                  <a:pt x="-180496" y="1120823"/>
                  <a:pt x="11909" y="981123"/>
                </a:cubicBezTo>
                <a:cubicBezTo>
                  <a:pt x="204314" y="841423"/>
                  <a:pt x="2539209" y="263573"/>
                  <a:pt x="3194529" y="81963"/>
                </a:cubicBezTo>
                <a:cubicBezTo>
                  <a:pt x="3849849" y="-99647"/>
                  <a:pt x="3270729" y="78153"/>
                  <a:pt x="3289779" y="71803"/>
                </a:cubicBezTo>
                <a:cubicBezTo>
                  <a:pt x="3308829" y="65453"/>
                  <a:pt x="3291684" y="54023"/>
                  <a:pt x="3289779" y="50213"/>
                </a:cubicBezTo>
              </a:path>
            </a:pathLst>
          </a:custGeom>
          <a:noFill/>
          <a:ln>
            <a:solidFill>
              <a:srgbClr val="F5D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任意多边形 8"/>
          <p:cNvSpPr/>
          <p:nvPr userDrawn="1"/>
        </p:nvSpPr>
        <p:spPr>
          <a:xfrm>
            <a:off x="10319385" y="0"/>
            <a:ext cx="1872615" cy="1076960"/>
          </a:xfrm>
          <a:custGeom>
            <a:avLst/>
            <a:gdLst>
              <a:gd name="connisteX0" fmla="*/ 1079978 w 3507847"/>
              <a:gd name="connsiteY0" fmla="*/ 1266237 h 1266237"/>
              <a:gd name="connisteX1" fmla="*/ 2232503 w 3507847"/>
              <a:gd name="connsiteY1" fmla="*/ 779827 h 1266237"/>
              <a:gd name="connisteX2" fmla="*/ 11908 w 3507847"/>
              <a:gd name="connsiteY2" fmla="*/ 981122 h 1266237"/>
              <a:gd name="connisteX3" fmla="*/ 3194528 w 3507847"/>
              <a:gd name="connsiteY3" fmla="*/ 81962 h 1266237"/>
              <a:gd name="connisteX4" fmla="*/ 3289778 w 3507847"/>
              <a:gd name="connsiteY4" fmla="*/ 71802 h 1266237"/>
              <a:gd name="connisteX5" fmla="*/ 3289778 w 3507847"/>
              <a:gd name="connsiteY5" fmla="*/ 50212 h 1266237"/>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3507848" h="1266238">
                <a:moveTo>
                  <a:pt x="1079979" y="1266238"/>
                </a:moveTo>
                <a:cubicBezTo>
                  <a:pt x="1354934" y="1164638"/>
                  <a:pt x="2445864" y="836978"/>
                  <a:pt x="2232504" y="779828"/>
                </a:cubicBezTo>
                <a:cubicBezTo>
                  <a:pt x="2019144" y="722678"/>
                  <a:pt x="-180496" y="1120823"/>
                  <a:pt x="11909" y="981123"/>
                </a:cubicBezTo>
                <a:cubicBezTo>
                  <a:pt x="204314" y="841423"/>
                  <a:pt x="2539209" y="263573"/>
                  <a:pt x="3194529" y="81963"/>
                </a:cubicBezTo>
                <a:cubicBezTo>
                  <a:pt x="3849849" y="-99647"/>
                  <a:pt x="3270729" y="78153"/>
                  <a:pt x="3289779" y="71803"/>
                </a:cubicBezTo>
                <a:cubicBezTo>
                  <a:pt x="3308829" y="65453"/>
                  <a:pt x="3291684" y="54023"/>
                  <a:pt x="3289779" y="50213"/>
                </a:cubicBezTo>
              </a:path>
            </a:pathLst>
          </a:custGeom>
          <a:noFill/>
          <a:ln>
            <a:solidFill>
              <a:srgbClr val="F5D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pic>
        <p:nvPicPr>
          <p:cNvPr id="10" name="图片 9"/>
          <p:cNvPicPr>
            <a:picLocks noChangeAspect="1"/>
          </p:cNvPicPr>
          <p:nvPr userDrawn="1">
            <p:custDataLst>
              <p:tags r:id="rId2"/>
            </p:custDataLst>
          </p:nvPr>
        </p:nvPicPr>
        <p:blipFill>
          <a:blip r:embed="rId3"/>
          <a:srcRect l="17867" t="17205" r="23641" b="12960"/>
          <a:stretch>
            <a:fillRect/>
          </a:stretch>
        </p:blipFill>
        <p:spPr>
          <a:xfrm rot="1380000">
            <a:off x="276225" y="151765"/>
            <a:ext cx="1109345" cy="1638300"/>
          </a:xfrm>
          <a:prstGeom prst="rect">
            <a:avLst/>
          </a:prstGeom>
        </p:spPr>
      </p:pic>
      <p:sp>
        <p:nvSpPr>
          <p:cNvPr id="9" name="矩形 8"/>
          <p:cNvSpPr/>
          <p:nvPr userDrawn="1"/>
        </p:nvSpPr>
        <p:spPr>
          <a:xfrm>
            <a:off x="86360" y="121920"/>
            <a:ext cx="11975465" cy="6633845"/>
          </a:xfrm>
          <a:prstGeom prst="rect">
            <a:avLst/>
          </a:prstGeom>
          <a:noFill/>
          <a:ln w="69850" cmpd="dbl">
            <a:solidFill>
              <a:srgbClr val="F5D5E2">
                <a:alpha val="5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任意多边形 10"/>
          <p:cNvSpPr/>
          <p:nvPr userDrawn="1"/>
        </p:nvSpPr>
        <p:spPr>
          <a:xfrm>
            <a:off x="86360" y="1240790"/>
            <a:ext cx="1574800" cy="701040"/>
          </a:xfrm>
          <a:custGeom>
            <a:avLst/>
            <a:gdLst>
              <a:gd name="connisteX0" fmla="*/ 1079978 w 3507847"/>
              <a:gd name="connsiteY0" fmla="*/ 1266237 h 1266237"/>
              <a:gd name="connisteX1" fmla="*/ 2232503 w 3507847"/>
              <a:gd name="connsiteY1" fmla="*/ 779827 h 1266237"/>
              <a:gd name="connisteX2" fmla="*/ 11908 w 3507847"/>
              <a:gd name="connsiteY2" fmla="*/ 981122 h 1266237"/>
              <a:gd name="connisteX3" fmla="*/ 3194528 w 3507847"/>
              <a:gd name="connsiteY3" fmla="*/ 81962 h 1266237"/>
              <a:gd name="connisteX4" fmla="*/ 3289778 w 3507847"/>
              <a:gd name="connsiteY4" fmla="*/ 71802 h 1266237"/>
              <a:gd name="connisteX5" fmla="*/ 3289778 w 3507847"/>
              <a:gd name="connsiteY5" fmla="*/ 50212 h 1266237"/>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3507848" h="1266238">
                <a:moveTo>
                  <a:pt x="1079979" y="1266238"/>
                </a:moveTo>
                <a:cubicBezTo>
                  <a:pt x="1354934" y="1164638"/>
                  <a:pt x="2445864" y="836978"/>
                  <a:pt x="2232504" y="779828"/>
                </a:cubicBezTo>
                <a:cubicBezTo>
                  <a:pt x="2019144" y="722678"/>
                  <a:pt x="-180496" y="1120823"/>
                  <a:pt x="11909" y="981123"/>
                </a:cubicBezTo>
                <a:cubicBezTo>
                  <a:pt x="204314" y="841423"/>
                  <a:pt x="2539209" y="263573"/>
                  <a:pt x="3194529" y="81963"/>
                </a:cubicBezTo>
                <a:cubicBezTo>
                  <a:pt x="3849849" y="-99647"/>
                  <a:pt x="3270729" y="78153"/>
                  <a:pt x="3289779" y="71803"/>
                </a:cubicBezTo>
                <a:cubicBezTo>
                  <a:pt x="3308829" y="65453"/>
                  <a:pt x="3291684" y="54023"/>
                  <a:pt x="3289779" y="50213"/>
                </a:cubicBezTo>
              </a:path>
            </a:pathLst>
          </a:custGeom>
          <a:noFill/>
          <a:ln>
            <a:solidFill>
              <a:srgbClr val="F5D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任意多边形 11"/>
          <p:cNvSpPr/>
          <p:nvPr userDrawn="1"/>
        </p:nvSpPr>
        <p:spPr>
          <a:xfrm>
            <a:off x="10280650" y="6114415"/>
            <a:ext cx="1862455" cy="743585"/>
          </a:xfrm>
          <a:custGeom>
            <a:avLst/>
            <a:gdLst>
              <a:gd name="connisteX0" fmla="*/ 1079978 w 3507847"/>
              <a:gd name="connsiteY0" fmla="*/ 1266237 h 1266237"/>
              <a:gd name="connisteX1" fmla="*/ 2232503 w 3507847"/>
              <a:gd name="connsiteY1" fmla="*/ 779827 h 1266237"/>
              <a:gd name="connisteX2" fmla="*/ 11908 w 3507847"/>
              <a:gd name="connsiteY2" fmla="*/ 981122 h 1266237"/>
              <a:gd name="connisteX3" fmla="*/ 3194528 w 3507847"/>
              <a:gd name="connsiteY3" fmla="*/ 81962 h 1266237"/>
              <a:gd name="connisteX4" fmla="*/ 3289778 w 3507847"/>
              <a:gd name="connsiteY4" fmla="*/ 71802 h 1266237"/>
              <a:gd name="connisteX5" fmla="*/ 3289778 w 3507847"/>
              <a:gd name="connsiteY5" fmla="*/ 50212 h 1266237"/>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3507848" h="1266238">
                <a:moveTo>
                  <a:pt x="1079979" y="1266238"/>
                </a:moveTo>
                <a:cubicBezTo>
                  <a:pt x="1354934" y="1164638"/>
                  <a:pt x="2445864" y="836978"/>
                  <a:pt x="2232504" y="779828"/>
                </a:cubicBezTo>
                <a:cubicBezTo>
                  <a:pt x="2019144" y="722678"/>
                  <a:pt x="-180496" y="1120823"/>
                  <a:pt x="11909" y="981123"/>
                </a:cubicBezTo>
                <a:cubicBezTo>
                  <a:pt x="204314" y="841423"/>
                  <a:pt x="2539209" y="263573"/>
                  <a:pt x="3194529" y="81963"/>
                </a:cubicBezTo>
                <a:cubicBezTo>
                  <a:pt x="3849849" y="-99647"/>
                  <a:pt x="3270729" y="78153"/>
                  <a:pt x="3289779" y="71803"/>
                </a:cubicBezTo>
                <a:cubicBezTo>
                  <a:pt x="3308829" y="65453"/>
                  <a:pt x="3291684" y="54023"/>
                  <a:pt x="3289779" y="50213"/>
                </a:cubicBezTo>
              </a:path>
            </a:pathLst>
          </a:custGeom>
          <a:noFill/>
          <a:ln>
            <a:solidFill>
              <a:srgbClr val="F5D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custDataLst>
              <p:tags r:id="rId3"/>
            </p:custDataLst>
          </p:nvPr>
        </p:nvGrpSpPr>
        <p:grpSpPr>
          <a:xfrm>
            <a:off x="10831098" y="5611023"/>
            <a:ext cx="1078962" cy="946458"/>
            <a:chOff x="10831098" y="5611023"/>
            <a:chExt cx="1078962" cy="946458"/>
          </a:xfrm>
        </p:grpSpPr>
        <p:sp>
          <p:nvSpPr>
            <p:cNvPr id="10" name="任意多边形 11"/>
            <p:cNvSpPr/>
            <p:nvPr userDrawn="1">
              <p:custDataLst>
                <p:tags r:id="rId4"/>
              </p:custDataLst>
            </p:nvPr>
          </p:nvSpPr>
          <p:spPr>
            <a:xfrm>
              <a:off x="10831098" y="6003925"/>
              <a:ext cx="1078962" cy="54610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699" h="860">
                  <a:moveTo>
                    <a:pt x="1004" y="0"/>
                  </a:moveTo>
                  <a:cubicBezTo>
                    <a:pt x="1267" y="0"/>
                    <a:pt x="1507" y="100"/>
                    <a:pt x="1687" y="264"/>
                  </a:cubicBezTo>
                  <a:lnTo>
                    <a:pt x="1699" y="275"/>
                  </a:lnTo>
                  <a:lnTo>
                    <a:pt x="1699" y="860"/>
                  </a:lnTo>
                  <a:lnTo>
                    <a:pt x="0" y="860"/>
                  </a:lnTo>
                  <a:lnTo>
                    <a:pt x="4" y="836"/>
                  </a:lnTo>
                  <a:cubicBezTo>
                    <a:pt x="89" y="361"/>
                    <a:pt x="504" y="0"/>
                    <a:pt x="1004" y="0"/>
                  </a:cubicBezTo>
                  <a:close/>
                </a:path>
              </a:pathLst>
            </a:custGeom>
            <a:solidFill>
              <a:schemeClr val="accent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8"/>
            <p:cNvSpPr/>
            <p:nvPr userDrawn="1">
              <p:custDataLst>
                <p:tags r:id="rId5"/>
              </p:custDataLst>
            </p:nvPr>
          </p:nvSpPr>
          <p:spPr>
            <a:xfrm>
              <a:off x="11485880" y="5611023"/>
              <a:ext cx="411480" cy="946458"/>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648" h="1490">
                  <a:moveTo>
                    <a:pt x="648" y="0"/>
                  </a:moveTo>
                  <a:lnTo>
                    <a:pt x="648" y="1490"/>
                  </a:lnTo>
                  <a:lnTo>
                    <a:pt x="638" y="1489"/>
                  </a:lnTo>
                  <a:cubicBezTo>
                    <a:pt x="277" y="1434"/>
                    <a:pt x="0" y="1122"/>
                    <a:pt x="0" y="745"/>
                  </a:cubicBezTo>
                  <a:cubicBezTo>
                    <a:pt x="0" y="369"/>
                    <a:pt x="277" y="57"/>
                    <a:pt x="638" y="1"/>
                  </a:cubicBezTo>
                  <a:lnTo>
                    <a:pt x="648" y="0"/>
                  </a:lnTo>
                  <a:close/>
                </a:path>
              </a:pathLst>
            </a:custGeom>
            <a:solidFill>
              <a:schemeClr val="accent5">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2" name="标题 1"/>
          <p:cNvSpPr>
            <a:spLocks noGrp="1"/>
          </p:cNvSpPr>
          <p:nvPr>
            <p:ph type="title" hasCustomPrompt="1"/>
            <p:custDataLst>
              <p:tags r:id="rId6"/>
            </p:custDataLst>
          </p:nvPr>
        </p:nvSpPr>
        <p:spPr>
          <a:xfrm>
            <a:off x="1281600" y="1249200"/>
            <a:ext cx="9626400" cy="723600"/>
          </a:xfrm>
        </p:spPr>
        <p:txBody>
          <a:bodyPr anchor="ctr">
            <a:normAutofit/>
          </a:bodyPr>
          <a:lstStyle>
            <a:lvl1pPr>
              <a:defRPr sz="320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7"/>
            </p:custDataLst>
          </p:nvPr>
        </p:nvSpPr>
        <p:spPr>
          <a:xfrm>
            <a:off x="1281113" y="2163600"/>
            <a:ext cx="9626600" cy="3445200"/>
          </a:xfr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grpSp>
        <p:nvGrpSpPr>
          <p:cNvPr id="10" name="组合 9"/>
          <p:cNvGrpSpPr/>
          <p:nvPr>
            <p:custDataLst>
              <p:tags r:id="rId3"/>
            </p:custDataLst>
          </p:nvPr>
        </p:nvGrpSpPr>
        <p:grpSpPr>
          <a:xfrm>
            <a:off x="-4105" y="5263515"/>
            <a:ext cx="1517197" cy="1602740"/>
            <a:chOff x="-4105" y="5263515"/>
            <a:chExt cx="1517197" cy="1602740"/>
          </a:xfrm>
        </p:grpSpPr>
        <p:sp>
          <p:nvSpPr>
            <p:cNvPr id="11" name="任意多边形: 形状 10"/>
            <p:cNvSpPr/>
            <p:nvPr userDrawn="1">
              <p:custDataLst>
                <p:tags r:id="rId4"/>
              </p:custDataLst>
            </p:nvPr>
          </p:nvSpPr>
          <p:spPr>
            <a:xfrm flipV="1">
              <a:off x="-4105" y="5263515"/>
              <a:ext cx="1517197" cy="1602740"/>
            </a:xfrm>
            <a:custGeom>
              <a:avLst/>
              <a:gdLst>
                <a:gd name="connsiteX0" fmla="*/ 207827 w 1517197"/>
                <a:gd name="connsiteY0" fmla="*/ 1602740 h 1602740"/>
                <a:gd name="connsiteX1" fmla="*/ 1517197 w 1517197"/>
                <a:gd name="connsiteY1" fmla="*/ 293370 h 1602740"/>
                <a:gd name="connsiteX2" fmla="*/ 1490595 w 1517197"/>
                <a:gd name="connsiteY2" fmla="*/ 29487 h 1602740"/>
                <a:gd name="connsiteX3" fmla="*/ 1483014 w 1517197"/>
                <a:gd name="connsiteY3" fmla="*/ 0 h 1602740"/>
                <a:gd name="connsiteX4" fmla="*/ 0 w 1517197"/>
                <a:gd name="connsiteY4" fmla="*/ 0 h 1602740"/>
                <a:gd name="connsiteX5" fmla="*/ 0 w 1517197"/>
                <a:gd name="connsiteY5" fmla="*/ 1584694 h 1602740"/>
                <a:gd name="connsiteX6" fmla="*/ 73952 w 1517197"/>
                <a:gd name="connsiteY6" fmla="*/ 1595980 h 1602740"/>
                <a:gd name="connsiteX7" fmla="*/ 207827 w 1517197"/>
                <a:gd name="connsiteY7" fmla="*/ 1602740 h 160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7197" h="1602740">
                  <a:moveTo>
                    <a:pt x="207827" y="1602740"/>
                  </a:moveTo>
                  <a:cubicBezTo>
                    <a:pt x="930972" y="1602740"/>
                    <a:pt x="1517197" y="1016515"/>
                    <a:pt x="1517197" y="293370"/>
                  </a:cubicBezTo>
                  <a:cubicBezTo>
                    <a:pt x="1517197" y="202977"/>
                    <a:pt x="1508037" y="114723"/>
                    <a:pt x="1490595" y="29487"/>
                  </a:cubicBezTo>
                  <a:lnTo>
                    <a:pt x="1483014" y="0"/>
                  </a:lnTo>
                  <a:lnTo>
                    <a:pt x="0" y="0"/>
                  </a:lnTo>
                  <a:lnTo>
                    <a:pt x="0" y="1584694"/>
                  </a:lnTo>
                  <a:lnTo>
                    <a:pt x="73952" y="1595980"/>
                  </a:lnTo>
                  <a:cubicBezTo>
                    <a:pt x="117969" y="1600450"/>
                    <a:pt x="162630" y="1602740"/>
                    <a:pt x="207827" y="1602740"/>
                  </a:cubicBezTo>
                  <a:close/>
                </a:path>
              </a:pathLst>
            </a:custGeom>
            <a:solidFill>
              <a:schemeClr val="accent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椭圆 11"/>
            <p:cNvSpPr/>
            <p:nvPr userDrawn="1">
              <p:custDataLst>
                <p:tags r:id="rId5"/>
              </p:custDataLst>
            </p:nvPr>
          </p:nvSpPr>
          <p:spPr>
            <a:xfrm flipV="1">
              <a:off x="758190" y="5263515"/>
              <a:ext cx="652780" cy="652780"/>
            </a:xfrm>
            <a:prstGeom prst="ellipse">
              <a:avLst/>
            </a:prstGeom>
            <a:solidFill>
              <a:schemeClr val="accent4">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a:spLocks noGrp="1"/>
          </p:cNvSpPr>
          <p:nvPr>
            <p:ph type="title" hasCustomPrompt="1"/>
            <p:custDataLst>
              <p:tags r:id="rId6"/>
            </p:custDataLst>
          </p:nvPr>
        </p:nvSpPr>
        <p:spPr>
          <a:xfrm>
            <a:off x="583200" y="770400"/>
            <a:ext cx="3960000" cy="882000"/>
          </a:xfrm>
        </p:spPr>
        <p:txBody>
          <a:bodyPr anchor="ctr">
            <a:normAutofit/>
          </a:bodyPr>
          <a:lstStyle>
            <a:lvl1pPr>
              <a:defRPr sz="360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0"/>
            </p:custDataLst>
          </p:nvPr>
        </p:nvSpPr>
        <p:spPr>
          <a:xfrm>
            <a:off x="586800" y="1764000"/>
            <a:ext cx="3956400" cy="4093200"/>
          </a:xfr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1"/>
            </p:custDataLst>
          </p:nvPr>
        </p:nvSpPr>
        <p:spPr>
          <a:xfrm>
            <a:off x="5101200" y="769938"/>
            <a:ext cx="6480000" cy="5087937"/>
          </a:xfr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grpSp>
        <p:nvGrpSpPr>
          <p:cNvPr id="11" name="组合 10"/>
          <p:cNvGrpSpPr/>
          <p:nvPr>
            <p:custDataLst>
              <p:tags r:id="rId3"/>
            </p:custDataLst>
          </p:nvPr>
        </p:nvGrpSpPr>
        <p:grpSpPr>
          <a:xfrm>
            <a:off x="10823575" y="0"/>
            <a:ext cx="1368425" cy="1289684"/>
            <a:chOff x="10823575" y="0"/>
            <a:chExt cx="1368425" cy="1289684"/>
          </a:xfrm>
        </p:grpSpPr>
        <p:sp>
          <p:nvSpPr>
            <p:cNvPr id="12" name="任意多边形: 形状 11"/>
            <p:cNvSpPr/>
            <p:nvPr userDrawn="1">
              <p:custDataLst>
                <p:tags r:id="rId4"/>
              </p:custDataLst>
            </p:nvPr>
          </p:nvSpPr>
          <p:spPr>
            <a:xfrm flipV="1">
              <a:off x="10823575" y="0"/>
              <a:ext cx="1290100" cy="907694"/>
            </a:xfrm>
            <a:custGeom>
              <a:avLst/>
              <a:gdLst>
                <a:gd name="connsiteX0" fmla="*/ 57019 w 1290100"/>
                <a:gd name="connsiteY0" fmla="*/ 907694 h 907694"/>
                <a:gd name="connsiteX1" fmla="*/ 1233082 w 1290100"/>
                <a:gd name="connsiteY1" fmla="*/ 907694 h 907694"/>
                <a:gd name="connsiteX2" fmla="*/ 1239409 w 1290100"/>
                <a:gd name="connsiteY2" fmla="*/ 896038 h 907694"/>
                <a:gd name="connsiteX3" fmla="*/ 1290100 w 1290100"/>
                <a:gd name="connsiteY3" fmla="*/ 644982 h 907694"/>
                <a:gd name="connsiteX4" fmla="*/ 645050 w 1290100"/>
                <a:gd name="connsiteY4" fmla="*/ 0 h 907694"/>
                <a:gd name="connsiteX5" fmla="*/ 0 w 1290100"/>
                <a:gd name="connsiteY5" fmla="*/ 644982 h 907694"/>
                <a:gd name="connsiteX6" fmla="*/ 50691 w 1290100"/>
                <a:gd name="connsiteY6" fmla="*/ 896038 h 907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0100" h="907694">
                  <a:moveTo>
                    <a:pt x="57019" y="907694"/>
                  </a:moveTo>
                  <a:lnTo>
                    <a:pt x="1233082" y="907694"/>
                  </a:lnTo>
                  <a:lnTo>
                    <a:pt x="1239409" y="896038"/>
                  </a:lnTo>
                  <a:cubicBezTo>
                    <a:pt x="1272050" y="818874"/>
                    <a:pt x="1290100" y="734035"/>
                    <a:pt x="1290100" y="644982"/>
                  </a:cubicBezTo>
                  <a:cubicBezTo>
                    <a:pt x="1290100" y="288768"/>
                    <a:pt x="1001301" y="0"/>
                    <a:pt x="645050" y="0"/>
                  </a:cubicBezTo>
                  <a:cubicBezTo>
                    <a:pt x="288799" y="0"/>
                    <a:pt x="0" y="288768"/>
                    <a:pt x="0" y="644982"/>
                  </a:cubicBezTo>
                  <a:cubicBezTo>
                    <a:pt x="0" y="734035"/>
                    <a:pt x="18050" y="818874"/>
                    <a:pt x="50691" y="896038"/>
                  </a:cubicBezTo>
                  <a:close/>
                </a:path>
              </a:pathLst>
            </a:custGeom>
            <a:solidFill>
              <a:schemeClr val="accent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任意多边形: 形状 12"/>
            <p:cNvSpPr/>
            <p:nvPr userDrawn="1">
              <p:custDataLst>
                <p:tags r:id="rId5"/>
              </p:custDataLst>
            </p:nvPr>
          </p:nvSpPr>
          <p:spPr>
            <a:xfrm flipV="1">
              <a:off x="11485882" y="334110"/>
              <a:ext cx="706118" cy="955574"/>
            </a:xfrm>
            <a:custGeom>
              <a:avLst/>
              <a:gdLst>
                <a:gd name="connsiteX0" fmla="*/ 477837 w 706118"/>
                <a:gd name="connsiteY0" fmla="*/ 955574 h 955574"/>
                <a:gd name="connsiteX1" fmla="*/ 663833 w 706118"/>
                <a:gd name="connsiteY1" fmla="*/ 918027 h 955574"/>
                <a:gd name="connsiteX2" fmla="*/ 706118 w 706118"/>
                <a:gd name="connsiteY2" fmla="*/ 895078 h 955574"/>
                <a:gd name="connsiteX3" fmla="*/ 706118 w 706118"/>
                <a:gd name="connsiteY3" fmla="*/ 60496 h 955574"/>
                <a:gd name="connsiteX4" fmla="*/ 663833 w 706118"/>
                <a:gd name="connsiteY4" fmla="*/ 37547 h 955574"/>
                <a:gd name="connsiteX5" fmla="*/ 477837 w 706118"/>
                <a:gd name="connsiteY5" fmla="*/ 0 h 955574"/>
                <a:gd name="connsiteX6" fmla="*/ 0 w 706118"/>
                <a:gd name="connsiteY6" fmla="*/ 477787 h 955574"/>
                <a:gd name="connsiteX7" fmla="*/ 477837 w 706118"/>
                <a:gd name="connsiteY7" fmla="*/ 955574 h 955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6118" h="955574">
                  <a:moveTo>
                    <a:pt x="477837" y="955574"/>
                  </a:moveTo>
                  <a:cubicBezTo>
                    <a:pt x="543812" y="955574"/>
                    <a:pt x="606665" y="942204"/>
                    <a:pt x="663833" y="918027"/>
                  </a:cubicBezTo>
                  <a:lnTo>
                    <a:pt x="706118" y="895078"/>
                  </a:lnTo>
                  <a:lnTo>
                    <a:pt x="706118" y="60496"/>
                  </a:lnTo>
                  <a:lnTo>
                    <a:pt x="663833" y="37547"/>
                  </a:lnTo>
                  <a:cubicBezTo>
                    <a:pt x="606665" y="13370"/>
                    <a:pt x="543812" y="0"/>
                    <a:pt x="477837" y="0"/>
                  </a:cubicBezTo>
                  <a:cubicBezTo>
                    <a:pt x="213935" y="0"/>
                    <a:pt x="0" y="213913"/>
                    <a:pt x="0" y="477787"/>
                  </a:cubicBezTo>
                  <a:cubicBezTo>
                    <a:pt x="0" y="741661"/>
                    <a:pt x="213935" y="955574"/>
                    <a:pt x="477837" y="955574"/>
                  </a:cubicBezTo>
                  <a:close/>
                </a:path>
              </a:pathLst>
            </a:custGeom>
            <a:solidFill>
              <a:schemeClr val="accent5">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2" name="标题 1"/>
          <p:cNvSpPr>
            <a:spLocks noGrp="1"/>
          </p:cNvSpPr>
          <p:nvPr>
            <p:ph type="title"/>
            <p:custDataLst>
              <p:tags r:id="rId6"/>
            </p:custDataLst>
          </p:nvPr>
        </p:nvSpPr>
        <p:spPr>
          <a:xfrm>
            <a:off x="612000" y="781200"/>
            <a:ext cx="10976400" cy="626400"/>
          </a:xfrm>
        </p:spPr>
        <p:txBody>
          <a:bodyPr anchor="ctr">
            <a:normAutofit/>
          </a:bodyPr>
          <a:lstStyle>
            <a:lvl1pPr algn="ctr">
              <a:defRPr sz="360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0"/>
            </p:custDataLst>
          </p:nvPr>
        </p:nvSpPr>
        <p:spPr>
          <a:xfrm>
            <a:off x="612000" y="1659600"/>
            <a:ext cx="10975975" cy="828000"/>
          </a:xfrm>
        </p:spPr>
        <p:txBody>
          <a:bodyPr/>
          <a:lstStyle>
            <a:lvl1pPr algn="ctr">
              <a:defRPr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1"/>
            </p:custDataLst>
          </p:nvPr>
        </p:nvSpPr>
        <p:spPr>
          <a:xfrm>
            <a:off x="612775" y="2808000"/>
            <a:ext cx="10965600" cy="3430800"/>
          </a:xfr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grpSp>
        <p:nvGrpSpPr>
          <p:cNvPr id="10" name="组合 9"/>
          <p:cNvGrpSpPr/>
          <p:nvPr>
            <p:custDataLst>
              <p:tags r:id="rId2"/>
            </p:custDataLst>
          </p:nvPr>
        </p:nvGrpSpPr>
        <p:grpSpPr>
          <a:xfrm>
            <a:off x="1" y="1"/>
            <a:ext cx="1438275" cy="1091565"/>
            <a:chOff x="1" y="1"/>
            <a:chExt cx="1438275" cy="1091565"/>
          </a:xfrm>
        </p:grpSpPr>
        <p:sp>
          <p:nvSpPr>
            <p:cNvPr id="11" name="任意多边形: 形状 10"/>
            <p:cNvSpPr/>
            <p:nvPr userDrawn="1">
              <p:custDataLst>
                <p:tags r:id="rId3"/>
              </p:custDataLst>
            </p:nvPr>
          </p:nvSpPr>
          <p:spPr>
            <a:xfrm>
              <a:off x="1" y="1"/>
              <a:ext cx="1438275" cy="1091565"/>
            </a:xfrm>
            <a:custGeom>
              <a:avLst/>
              <a:gdLst>
                <a:gd name="connsiteX0" fmla="*/ 0 w 1438275"/>
                <a:gd name="connsiteY0" fmla="*/ 0 h 1091565"/>
                <a:gd name="connsiteX1" fmla="*/ 1398394 w 1438275"/>
                <a:gd name="connsiteY1" fmla="*/ 0 h 1091565"/>
                <a:gd name="connsiteX2" fmla="*/ 1421052 w 1438275"/>
                <a:gd name="connsiteY2" fmla="*/ 72994 h 1091565"/>
                <a:gd name="connsiteX3" fmla="*/ 1438275 w 1438275"/>
                <a:gd name="connsiteY3" fmla="*/ 243840 h 1091565"/>
                <a:gd name="connsiteX4" fmla="*/ 590550 w 1438275"/>
                <a:gd name="connsiteY4" fmla="*/ 1091565 h 1091565"/>
                <a:gd name="connsiteX5" fmla="*/ 116579 w 1438275"/>
                <a:gd name="connsiteY5" fmla="*/ 946787 h 1091565"/>
                <a:gd name="connsiteX6" fmla="*/ 0 w 1438275"/>
                <a:gd name="connsiteY6" fmla="*/ 850601 h 1091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8275" h="1091565">
                  <a:moveTo>
                    <a:pt x="0" y="0"/>
                  </a:moveTo>
                  <a:lnTo>
                    <a:pt x="1398394" y="0"/>
                  </a:lnTo>
                  <a:lnTo>
                    <a:pt x="1421052" y="72994"/>
                  </a:lnTo>
                  <a:cubicBezTo>
                    <a:pt x="1432345" y="128179"/>
                    <a:pt x="1438275" y="185317"/>
                    <a:pt x="1438275" y="243840"/>
                  </a:cubicBezTo>
                  <a:cubicBezTo>
                    <a:pt x="1438275" y="712026"/>
                    <a:pt x="1058736" y="1091565"/>
                    <a:pt x="590550" y="1091565"/>
                  </a:cubicBezTo>
                  <a:cubicBezTo>
                    <a:pt x="414980" y="1091565"/>
                    <a:pt x="251877" y="1038192"/>
                    <a:pt x="116579" y="946787"/>
                  </a:cubicBezTo>
                  <a:lnTo>
                    <a:pt x="0" y="850601"/>
                  </a:lnTo>
                  <a:close/>
                </a:path>
              </a:pathLst>
            </a:custGeom>
            <a:solidFill>
              <a:schemeClr val="accent3">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椭圆 11"/>
            <p:cNvSpPr/>
            <p:nvPr userDrawn="1">
              <p:custDataLst>
                <p:tags r:id="rId4"/>
              </p:custDataLst>
            </p:nvPr>
          </p:nvSpPr>
          <p:spPr>
            <a:xfrm>
              <a:off x="942878" y="668936"/>
              <a:ext cx="422629" cy="422629"/>
            </a:xfrm>
            <a:prstGeom prst="ellipse">
              <a:avLst/>
            </a:prstGeom>
            <a:solidFill>
              <a:schemeClr val="accent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7"/>
          <p:cNvSpPr/>
          <p:nvPr>
            <p:custDataLst>
              <p:tags r:id="rId5"/>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6"/>
            </p:custDataLst>
          </p:nvPr>
        </p:nvSpPr>
        <p:spPr>
          <a:xfrm>
            <a:off x="604800" y="669600"/>
            <a:ext cx="10976400" cy="565200"/>
          </a:xfrm>
        </p:spPr>
        <p:txBody>
          <a:bodyPr anchor="ctr">
            <a:normAutofit/>
          </a:bodyPr>
          <a:lstStyle>
            <a:lvl1pPr algn="ctr">
              <a:defRPr sz="320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0"/>
            </p:custDataLst>
          </p:nvPr>
        </p:nvSpPr>
        <p:spPr>
          <a:xfrm>
            <a:off x="604837" y="1681200"/>
            <a:ext cx="10990800" cy="3211200"/>
          </a:xfr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1"/>
            </p:custDataLst>
          </p:nvPr>
        </p:nvSpPr>
        <p:spPr>
          <a:xfrm>
            <a:off x="594000" y="5180400"/>
            <a:ext cx="11001600" cy="1011600"/>
          </a:xfr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grpSp>
        <p:nvGrpSpPr>
          <p:cNvPr id="12" name="组合 11"/>
          <p:cNvGrpSpPr/>
          <p:nvPr>
            <p:custDataLst>
              <p:tags r:id="rId2"/>
            </p:custDataLst>
          </p:nvPr>
        </p:nvGrpSpPr>
        <p:grpSpPr>
          <a:xfrm>
            <a:off x="10823575" y="5606414"/>
            <a:ext cx="1368425" cy="1251586"/>
            <a:chOff x="10823575" y="5606414"/>
            <a:chExt cx="1368425" cy="1251586"/>
          </a:xfrm>
        </p:grpSpPr>
        <p:sp>
          <p:nvSpPr>
            <p:cNvPr id="14" name="任意多边形: 形状 13"/>
            <p:cNvSpPr/>
            <p:nvPr userDrawn="1">
              <p:custDataLst>
                <p:tags r:id="rId3"/>
              </p:custDataLst>
            </p:nvPr>
          </p:nvSpPr>
          <p:spPr>
            <a:xfrm>
              <a:off x="10823575" y="5988406"/>
              <a:ext cx="1290100" cy="869594"/>
            </a:xfrm>
            <a:custGeom>
              <a:avLst/>
              <a:gdLst>
                <a:gd name="connsiteX0" fmla="*/ 645050 w 1290100"/>
                <a:gd name="connsiteY0" fmla="*/ 0 h 869594"/>
                <a:gd name="connsiteX1" fmla="*/ 1290100 w 1290100"/>
                <a:gd name="connsiteY1" fmla="*/ 644982 h 869594"/>
                <a:gd name="connsiteX2" fmla="*/ 1276995 w 1290100"/>
                <a:gd name="connsiteY2" fmla="*/ 774969 h 869594"/>
                <a:gd name="connsiteX3" fmla="*/ 1247618 w 1290100"/>
                <a:gd name="connsiteY3" fmla="*/ 869594 h 869594"/>
                <a:gd name="connsiteX4" fmla="*/ 42482 w 1290100"/>
                <a:gd name="connsiteY4" fmla="*/ 869594 h 869594"/>
                <a:gd name="connsiteX5" fmla="*/ 13105 w 1290100"/>
                <a:gd name="connsiteY5" fmla="*/ 774969 h 869594"/>
                <a:gd name="connsiteX6" fmla="*/ 0 w 1290100"/>
                <a:gd name="connsiteY6" fmla="*/ 644982 h 869594"/>
                <a:gd name="connsiteX7" fmla="*/ 645050 w 1290100"/>
                <a:gd name="connsiteY7" fmla="*/ 0 h 869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100" h="869594">
                  <a:moveTo>
                    <a:pt x="645050" y="0"/>
                  </a:moveTo>
                  <a:cubicBezTo>
                    <a:pt x="1001301" y="0"/>
                    <a:pt x="1290100" y="288768"/>
                    <a:pt x="1290100" y="644982"/>
                  </a:cubicBezTo>
                  <a:cubicBezTo>
                    <a:pt x="1290100" y="689509"/>
                    <a:pt x="1285588" y="732982"/>
                    <a:pt x="1276995" y="774969"/>
                  </a:cubicBezTo>
                  <a:lnTo>
                    <a:pt x="1247618" y="869594"/>
                  </a:lnTo>
                  <a:lnTo>
                    <a:pt x="42482" y="869594"/>
                  </a:lnTo>
                  <a:lnTo>
                    <a:pt x="13105" y="774969"/>
                  </a:lnTo>
                  <a:cubicBezTo>
                    <a:pt x="4513" y="732982"/>
                    <a:pt x="0" y="689509"/>
                    <a:pt x="0" y="644982"/>
                  </a:cubicBezTo>
                  <a:cubicBezTo>
                    <a:pt x="0" y="288768"/>
                    <a:pt x="288799" y="0"/>
                    <a:pt x="645050" y="0"/>
                  </a:cubicBezTo>
                  <a:close/>
                </a:path>
              </a:pathLst>
            </a:custGeom>
            <a:solidFill>
              <a:schemeClr val="accent4">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任意多边形: 形状 14"/>
            <p:cNvSpPr/>
            <p:nvPr userDrawn="1">
              <p:custDataLst>
                <p:tags r:id="rId4"/>
              </p:custDataLst>
            </p:nvPr>
          </p:nvSpPr>
          <p:spPr>
            <a:xfrm>
              <a:off x="11485882" y="5606414"/>
              <a:ext cx="706118" cy="955574"/>
            </a:xfrm>
            <a:custGeom>
              <a:avLst/>
              <a:gdLst>
                <a:gd name="connsiteX0" fmla="*/ 477837 w 706118"/>
                <a:gd name="connsiteY0" fmla="*/ 0 h 955574"/>
                <a:gd name="connsiteX1" fmla="*/ 663833 w 706118"/>
                <a:gd name="connsiteY1" fmla="*/ 37547 h 955574"/>
                <a:gd name="connsiteX2" fmla="*/ 706118 w 706118"/>
                <a:gd name="connsiteY2" fmla="*/ 60497 h 955574"/>
                <a:gd name="connsiteX3" fmla="*/ 706118 w 706118"/>
                <a:gd name="connsiteY3" fmla="*/ 895078 h 955574"/>
                <a:gd name="connsiteX4" fmla="*/ 663833 w 706118"/>
                <a:gd name="connsiteY4" fmla="*/ 918027 h 955574"/>
                <a:gd name="connsiteX5" fmla="*/ 477837 w 706118"/>
                <a:gd name="connsiteY5" fmla="*/ 955574 h 955574"/>
                <a:gd name="connsiteX6" fmla="*/ 0 w 706118"/>
                <a:gd name="connsiteY6" fmla="*/ 477787 h 955574"/>
                <a:gd name="connsiteX7" fmla="*/ 477837 w 706118"/>
                <a:gd name="connsiteY7" fmla="*/ 0 h 955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6118" h="955574">
                  <a:moveTo>
                    <a:pt x="477837" y="0"/>
                  </a:moveTo>
                  <a:cubicBezTo>
                    <a:pt x="543812" y="0"/>
                    <a:pt x="606665" y="13370"/>
                    <a:pt x="663833" y="37547"/>
                  </a:cubicBezTo>
                  <a:lnTo>
                    <a:pt x="706118" y="60497"/>
                  </a:lnTo>
                  <a:lnTo>
                    <a:pt x="706118" y="895078"/>
                  </a:lnTo>
                  <a:lnTo>
                    <a:pt x="663833" y="918027"/>
                  </a:lnTo>
                  <a:cubicBezTo>
                    <a:pt x="606665" y="942205"/>
                    <a:pt x="543812" y="955574"/>
                    <a:pt x="477837" y="955574"/>
                  </a:cubicBezTo>
                  <a:cubicBezTo>
                    <a:pt x="213935" y="955574"/>
                    <a:pt x="0" y="741661"/>
                    <a:pt x="0" y="477787"/>
                  </a:cubicBezTo>
                  <a:cubicBezTo>
                    <a:pt x="0" y="213913"/>
                    <a:pt x="213935" y="0"/>
                    <a:pt x="477837" y="0"/>
                  </a:cubicBezTo>
                  <a:close/>
                </a:path>
              </a:pathLst>
            </a:custGeom>
            <a:solidFill>
              <a:schemeClr val="accent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8"/>
            </p:custDataLst>
          </p:nvPr>
        </p:nvSpPr>
        <p:spPr>
          <a:xfrm>
            <a:off x="579600" y="1663200"/>
            <a:ext cx="5342400" cy="2894400"/>
          </a:xfr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hasCustomPrompt="1"/>
            <p:custDataLst>
              <p:tags r:id="rId9"/>
            </p:custDataLst>
          </p:nvPr>
        </p:nvSpPr>
        <p:spPr>
          <a:xfrm>
            <a:off x="6242400" y="1663200"/>
            <a:ext cx="5367600" cy="2894400"/>
          </a:xfr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0"/>
            </p:custDataLst>
          </p:nvPr>
        </p:nvSpPr>
        <p:spPr>
          <a:xfrm>
            <a:off x="572400" y="4816800"/>
            <a:ext cx="5342400" cy="781200"/>
          </a:xfr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1"/>
            </p:custDataLst>
          </p:nvPr>
        </p:nvSpPr>
        <p:spPr>
          <a:xfrm>
            <a:off x="6253200" y="4813200"/>
            <a:ext cx="5367600" cy="781200"/>
          </a:xfr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tx2"/>
        </a:solidFill>
        <a:effectLst/>
      </p:bgPr>
    </p:bg>
    <p:spTree>
      <p:nvGrpSpPr>
        <p:cNvPr id="1" name=""/>
        <p:cNvGrpSpPr/>
        <p:nvPr/>
      </p:nvGrpSpPr>
      <p:grpSpPr>
        <a:xfrm>
          <a:off x="0" y="0"/>
          <a:ext cx="0" cy="0"/>
          <a:chOff x="0" y="0"/>
          <a:chExt cx="0" cy="0"/>
        </a:xfrm>
      </p:grpSpPr>
      <p:grpSp>
        <p:nvGrpSpPr>
          <p:cNvPr id="8" name="组合 7"/>
          <p:cNvGrpSpPr/>
          <p:nvPr/>
        </p:nvGrpSpPr>
        <p:grpSpPr>
          <a:xfrm rot="0">
            <a:off x="0" y="0"/>
            <a:ext cx="2361565" cy="2014855"/>
            <a:chOff x="1" y="1"/>
            <a:chExt cx="2361565" cy="2014855"/>
          </a:xfrm>
        </p:grpSpPr>
        <p:sp>
          <p:nvSpPr>
            <p:cNvPr id="9" name="任意多边形: 形状 8"/>
            <p:cNvSpPr/>
            <p:nvPr userDrawn="1">
              <p:custDataLst>
                <p:tags r:id="rId2"/>
              </p:custDataLst>
            </p:nvPr>
          </p:nvSpPr>
          <p:spPr>
            <a:xfrm>
              <a:off x="1" y="1"/>
              <a:ext cx="2361565" cy="2014855"/>
            </a:xfrm>
            <a:custGeom>
              <a:avLst/>
              <a:gdLst>
                <a:gd name="connsiteX0" fmla="*/ 0 w 2361565"/>
                <a:gd name="connsiteY0" fmla="*/ 0 h 2014855"/>
                <a:gd name="connsiteX1" fmla="*/ 2154103 w 2361565"/>
                <a:gd name="connsiteY1" fmla="*/ 0 h 2014855"/>
                <a:gd name="connsiteX2" fmla="*/ 2203531 w 2361565"/>
                <a:gd name="connsiteY2" fmla="*/ 81362 h 2014855"/>
                <a:gd name="connsiteX3" fmla="*/ 2361565 w 2361565"/>
                <a:gd name="connsiteY3" fmla="*/ 705485 h 2014855"/>
                <a:gd name="connsiteX4" fmla="*/ 1052195 w 2361565"/>
                <a:gd name="connsiteY4" fmla="*/ 2014855 h 2014855"/>
                <a:gd name="connsiteX5" fmla="*/ 41822 w 2361565"/>
                <a:gd name="connsiteY5" fmla="*/ 1538366 h 2014855"/>
                <a:gd name="connsiteX6" fmla="*/ 0 w 2361565"/>
                <a:gd name="connsiteY6" fmla="*/ 1482439 h 201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565" h="2014855">
                  <a:moveTo>
                    <a:pt x="0" y="0"/>
                  </a:moveTo>
                  <a:lnTo>
                    <a:pt x="2154103" y="0"/>
                  </a:lnTo>
                  <a:lnTo>
                    <a:pt x="2203531" y="81362"/>
                  </a:lnTo>
                  <a:cubicBezTo>
                    <a:pt x="2304317" y="266891"/>
                    <a:pt x="2361565" y="479502"/>
                    <a:pt x="2361565" y="705485"/>
                  </a:cubicBezTo>
                  <a:cubicBezTo>
                    <a:pt x="2361565" y="1428630"/>
                    <a:pt x="1775340" y="2014855"/>
                    <a:pt x="1052195" y="2014855"/>
                  </a:cubicBezTo>
                  <a:cubicBezTo>
                    <a:pt x="645426" y="2014855"/>
                    <a:pt x="281979" y="1829370"/>
                    <a:pt x="41822" y="1538366"/>
                  </a:cubicBezTo>
                  <a:lnTo>
                    <a:pt x="0" y="1482439"/>
                  </a:lnTo>
                  <a:close/>
                </a:path>
              </a:pathLst>
            </a:custGeom>
            <a:solidFill>
              <a:schemeClr val="accent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1" name="椭圆 10"/>
            <p:cNvSpPr/>
            <p:nvPr userDrawn="1">
              <p:custDataLst>
                <p:tags r:id="rId3"/>
              </p:custDataLst>
            </p:nvPr>
          </p:nvSpPr>
          <p:spPr>
            <a:xfrm>
              <a:off x="1596390" y="1362075"/>
              <a:ext cx="652780" cy="652780"/>
            </a:xfrm>
            <a:prstGeom prst="ellipse">
              <a:avLst/>
            </a:prstGeom>
            <a:solidFill>
              <a:schemeClr val="accent3">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rot="0">
            <a:off x="10043160" y="4799965"/>
            <a:ext cx="2153920" cy="2058035"/>
            <a:chOff x="10043406" y="4799866"/>
            <a:chExt cx="2154029" cy="2058134"/>
          </a:xfrm>
        </p:grpSpPr>
        <p:sp>
          <p:nvSpPr>
            <p:cNvPr id="13" name="任意多边形: 形状 12"/>
            <p:cNvSpPr/>
            <p:nvPr userDrawn="1">
              <p:custDataLst>
                <p:tags r:id="rId4"/>
              </p:custDataLst>
            </p:nvPr>
          </p:nvSpPr>
          <p:spPr>
            <a:xfrm>
              <a:off x="10043406" y="5366090"/>
              <a:ext cx="1912322" cy="1491910"/>
            </a:xfrm>
            <a:custGeom>
              <a:avLst/>
              <a:gdLst>
                <a:gd name="connsiteX0" fmla="*/ 956161 w 1912322"/>
                <a:gd name="connsiteY0" fmla="*/ 0 h 1491910"/>
                <a:gd name="connsiteX1" fmla="*/ 1912322 w 1912322"/>
                <a:gd name="connsiteY1" fmla="*/ 956052 h 1491910"/>
                <a:gd name="connsiteX2" fmla="*/ 1749025 w 1912322"/>
                <a:gd name="connsiteY2" fmla="*/ 1490590 h 1491910"/>
                <a:gd name="connsiteX3" fmla="*/ 1747935 w 1912322"/>
                <a:gd name="connsiteY3" fmla="*/ 1491910 h 1491910"/>
                <a:gd name="connsiteX4" fmla="*/ 164387 w 1912322"/>
                <a:gd name="connsiteY4" fmla="*/ 1491910 h 1491910"/>
                <a:gd name="connsiteX5" fmla="*/ 163297 w 1912322"/>
                <a:gd name="connsiteY5" fmla="*/ 1490590 h 1491910"/>
                <a:gd name="connsiteX6" fmla="*/ 0 w 1912322"/>
                <a:gd name="connsiteY6" fmla="*/ 956052 h 1491910"/>
                <a:gd name="connsiteX7" fmla="*/ 956161 w 1912322"/>
                <a:gd name="connsiteY7" fmla="*/ 0 h 149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2322" h="1491910">
                  <a:moveTo>
                    <a:pt x="956161" y="0"/>
                  </a:moveTo>
                  <a:cubicBezTo>
                    <a:pt x="1484234" y="0"/>
                    <a:pt x="1912322" y="428039"/>
                    <a:pt x="1912322" y="956052"/>
                  </a:cubicBezTo>
                  <a:cubicBezTo>
                    <a:pt x="1912322" y="1154057"/>
                    <a:pt x="1852122" y="1338003"/>
                    <a:pt x="1749025" y="1490590"/>
                  </a:cubicBezTo>
                  <a:lnTo>
                    <a:pt x="1747935" y="1491910"/>
                  </a:lnTo>
                  <a:lnTo>
                    <a:pt x="164387" y="1491910"/>
                  </a:lnTo>
                  <a:lnTo>
                    <a:pt x="163297" y="1490590"/>
                  </a:lnTo>
                  <a:cubicBezTo>
                    <a:pt x="60200" y="1338003"/>
                    <a:pt x="0" y="1154057"/>
                    <a:pt x="0" y="956052"/>
                  </a:cubicBezTo>
                  <a:cubicBezTo>
                    <a:pt x="0" y="428039"/>
                    <a:pt x="428088" y="0"/>
                    <a:pt x="956161" y="0"/>
                  </a:cubicBezTo>
                  <a:close/>
                </a:path>
              </a:pathLst>
            </a:custGeom>
            <a:solidFill>
              <a:schemeClr val="accent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任意多边形: 形状 13"/>
            <p:cNvSpPr/>
            <p:nvPr userDrawn="1">
              <p:custDataLst>
                <p:tags r:id="rId5"/>
              </p:custDataLst>
            </p:nvPr>
          </p:nvSpPr>
          <p:spPr>
            <a:xfrm>
              <a:off x="11035422" y="4799866"/>
              <a:ext cx="1162013" cy="1416440"/>
            </a:xfrm>
            <a:custGeom>
              <a:avLst/>
              <a:gdLst>
                <a:gd name="connsiteX0" fmla="*/ 708300 w 1162013"/>
                <a:gd name="connsiteY0" fmla="*/ 0 h 1416440"/>
                <a:gd name="connsiteX1" fmla="*/ 1104317 w 1162013"/>
                <a:gd name="connsiteY1" fmla="*/ 120953 h 1416440"/>
                <a:gd name="connsiteX2" fmla="*/ 1162013 w 1162013"/>
                <a:gd name="connsiteY2" fmla="*/ 168551 h 1416440"/>
                <a:gd name="connsiteX3" fmla="*/ 1162013 w 1162013"/>
                <a:gd name="connsiteY3" fmla="*/ 1247889 h 1416440"/>
                <a:gd name="connsiteX4" fmla="*/ 1104317 w 1162013"/>
                <a:gd name="connsiteY4" fmla="*/ 1295487 h 1416440"/>
                <a:gd name="connsiteX5" fmla="*/ 708300 w 1162013"/>
                <a:gd name="connsiteY5" fmla="*/ 1416440 h 1416440"/>
                <a:gd name="connsiteX6" fmla="*/ 0 w 1162013"/>
                <a:gd name="connsiteY6" fmla="*/ 708220 h 1416440"/>
                <a:gd name="connsiteX7" fmla="*/ 708300 w 1162013"/>
                <a:gd name="connsiteY7" fmla="*/ 0 h 141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013" h="1416440">
                  <a:moveTo>
                    <a:pt x="708300" y="0"/>
                  </a:moveTo>
                  <a:cubicBezTo>
                    <a:pt x="854994" y="0"/>
                    <a:pt x="991272" y="44590"/>
                    <a:pt x="1104317" y="120953"/>
                  </a:cubicBezTo>
                  <a:lnTo>
                    <a:pt x="1162013" y="168551"/>
                  </a:lnTo>
                  <a:lnTo>
                    <a:pt x="1162013" y="1247889"/>
                  </a:lnTo>
                  <a:lnTo>
                    <a:pt x="1104317" y="1295487"/>
                  </a:lnTo>
                  <a:cubicBezTo>
                    <a:pt x="991272" y="1371851"/>
                    <a:pt x="854994" y="1416440"/>
                    <a:pt x="708300" y="1416440"/>
                  </a:cubicBezTo>
                  <a:cubicBezTo>
                    <a:pt x="317117" y="1416440"/>
                    <a:pt x="0" y="1099359"/>
                    <a:pt x="0" y="708220"/>
                  </a:cubicBezTo>
                  <a:cubicBezTo>
                    <a:pt x="0" y="317081"/>
                    <a:pt x="317117" y="0"/>
                    <a:pt x="708300" y="0"/>
                  </a:cubicBezTo>
                  <a:close/>
                </a:path>
              </a:pathLst>
            </a:custGeom>
            <a:solidFill>
              <a:schemeClr val="accent6">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2" name="标题 1"/>
          <p:cNvSpPr>
            <a:spLocks noGrp="1"/>
          </p:cNvSpPr>
          <p:nvPr>
            <p:ph type="title" hasCustomPrompt="1"/>
            <p:custDataLst>
              <p:tags r:id="rId6"/>
            </p:custDataLst>
          </p:nvPr>
        </p:nvSpPr>
        <p:spPr>
          <a:xfrm>
            <a:off x="1522800" y="1339200"/>
            <a:ext cx="9144000" cy="2386800"/>
          </a:xfrm>
        </p:spPr>
        <p:txBody>
          <a:bodyPr anchor="b">
            <a:normAutofit/>
          </a:bodyPr>
          <a:lstStyle>
            <a:lvl1pPr algn="ctr">
              <a:defRPr sz="60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0"/>
            </p:custDataLst>
          </p:nvPr>
        </p:nvSpPr>
        <p:spPr>
          <a:xfrm>
            <a:off x="1522413" y="3862800"/>
            <a:ext cx="9144000" cy="1656000"/>
          </a:xfrm>
        </p:spPr>
        <p:txBody>
          <a:bodyPr/>
          <a:lstStyle>
            <a:lvl1pPr algn="ctr">
              <a:defRPr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2"/>
            </p:custDataLst>
          </p:nvPr>
        </p:nvPicPr>
        <p:blipFill>
          <a:blip r:embed="rId3"/>
          <a:srcRect l="18768" t="17494" r="20813" b="14867"/>
          <a:stretch>
            <a:fillRect/>
          </a:stretch>
        </p:blipFill>
        <p:spPr>
          <a:xfrm rot="900000">
            <a:off x="10219690" y="4380230"/>
            <a:ext cx="1594485" cy="2207260"/>
          </a:xfrm>
          <a:prstGeom prst="rect">
            <a:avLst/>
          </a:prstGeom>
        </p:spPr>
      </p:pic>
      <p:sp>
        <p:nvSpPr>
          <p:cNvPr id="5" name="矩形 4"/>
          <p:cNvSpPr/>
          <p:nvPr userDrawn="1"/>
        </p:nvSpPr>
        <p:spPr>
          <a:xfrm>
            <a:off x="97155" y="121920"/>
            <a:ext cx="11975465" cy="6633845"/>
          </a:xfrm>
          <a:prstGeom prst="rect">
            <a:avLst/>
          </a:prstGeom>
          <a:noFill/>
          <a:ln w="69850" cmpd="dbl">
            <a:solidFill>
              <a:srgbClr val="F5D5E2">
                <a:alpha val="5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任意多边形 6"/>
          <p:cNvSpPr/>
          <p:nvPr userDrawn="1"/>
        </p:nvSpPr>
        <p:spPr>
          <a:xfrm>
            <a:off x="10199370" y="5781040"/>
            <a:ext cx="1872615" cy="1076960"/>
          </a:xfrm>
          <a:custGeom>
            <a:avLst/>
            <a:gdLst>
              <a:gd name="connisteX0" fmla="*/ 1079978 w 3507847"/>
              <a:gd name="connsiteY0" fmla="*/ 1266237 h 1266237"/>
              <a:gd name="connisteX1" fmla="*/ 2232503 w 3507847"/>
              <a:gd name="connsiteY1" fmla="*/ 779827 h 1266237"/>
              <a:gd name="connisteX2" fmla="*/ 11908 w 3507847"/>
              <a:gd name="connsiteY2" fmla="*/ 981122 h 1266237"/>
              <a:gd name="connisteX3" fmla="*/ 3194528 w 3507847"/>
              <a:gd name="connsiteY3" fmla="*/ 81962 h 1266237"/>
              <a:gd name="connisteX4" fmla="*/ 3289778 w 3507847"/>
              <a:gd name="connsiteY4" fmla="*/ 71802 h 1266237"/>
              <a:gd name="connisteX5" fmla="*/ 3289778 w 3507847"/>
              <a:gd name="connsiteY5" fmla="*/ 50212 h 1266237"/>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3507848" h="1266238">
                <a:moveTo>
                  <a:pt x="1079979" y="1266238"/>
                </a:moveTo>
                <a:cubicBezTo>
                  <a:pt x="1354934" y="1164638"/>
                  <a:pt x="2445864" y="836978"/>
                  <a:pt x="2232504" y="779828"/>
                </a:cubicBezTo>
                <a:cubicBezTo>
                  <a:pt x="2019144" y="722678"/>
                  <a:pt x="-180496" y="1120823"/>
                  <a:pt x="11909" y="981123"/>
                </a:cubicBezTo>
                <a:cubicBezTo>
                  <a:pt x="204314" y="841423"/>
                  <a:pt x="2539209" y="263573"/>
                  <a:pt x="3194529" y="81963"/>
                </a:cubicBezTo>
                <a:cubicBezTo>
                  <a:pt x="3849849" y="-99647"/>
                  <a:pt x="3270729" y="78153"/>
                  <a:pt x="3289779" y="71803"/>
                </a:cubicBezTo>
                <a:cubicBezTo>
                  <a:pt x="3308829" y="65453"/>
                  <a:pt x="3291684" y="54023"/>
                  <a:pt x="3289779" y="50213"/>
                </a:cubicBezTo>
              </a:path>
            </a:pathLst>
          </a:custGeom>
          <a:noFill/>
          <a:ln>
            <a:solidFill>
              <a:srgbClr val="F5D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任意多边形 1"/>
          <p:cNvSpPr/>
          <p:nvPr userDrawn="1"/>
        </p:nvSpPr>
        <p:spPr>
          <a:xfrm rot="10800000">
            <a:off x="-75565" y="0"/>
            <a:ext cx="1872615" cy="1076960"/>
          </a:xfrm>
          <a:custGeom>
            <a:avLst/>
            <a:gdLst>
              <a:gd name="connisteX0" fmla="*/ 1079978 w 3507847"/>
              <a:gd name="connsiteY0" fmla="*/ 1266237 h 1266237"/>
              <a:gd name="connisteX1" fmla="*/ 2232503 w 3507847"/>
              <a:gd name="connsiteY1" fmla="*/ 779827 h 1266237"/>
              <a:gd name="connisteX2" fmla="*/ 11908 w 3507847"/>
              <a:gd name="connsiteY2" fmla="*/ 981122 h 1266237"/>
              <a:gd name="connisteX3" fmla="*/ 3194528 w 3507847"/>
              <a:gd name="connsiteY3" fmla="*/ 81962 h 1266237"/>
              <a:gd name="connisteX4" fmla="*/ 3289778 w 3507847"/>
              <a:gd name="connsiteY4" fmla="*/ 71802 h 1266237"/>
              <a:gd name="connisteX5" fmla="*/ 3289778 w 3507847"/>
              <a:gd name="connsiteY5" fmla="*/ 50212 h 1266237"/>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3507848" h="1266238">
                <a:moveTo>
                  <a:pt x="1079979" y="1266238"/>
                </a:moveTo>
                <a:cubicBezTo>
                  <a:pt x="1354934" y="1164638"/>
                  <a:pt x="2445864" y="836978"/>
                  <a:pt x="2232504" y="779828"/>
                </a:cubicBezTo>
                <a:cubicBezTo>
                  <a:pt x="2019144" y="722678"/>
                  <a:pt x="-180496" y="1120823"/>
                  <a:pt x="11909" y="981123"/>
                </a:cubicBezTo>
                <a:cubicBezTo>
                  <a:pt x="204314" y="841423"/>
                  <a:pt x="2539209" y="263573"/>
                  <a:pt x="3194529" y="81963"/>
                </a:cubicBezTo>
                <a:cubicBezTo>
                  <a:pt x="3849849" y="-99647"/>
                  <a:pt x="3270729" y="78153"/>
                  <a:pt x="3289779" y="71803"/>
                </a:cubicBezTo>
                <a:cubicBezTo>
                  <a:pt x="3308829" y="65453"/>
                  <a:pt x="3291684" y="54023"/>
                  <a:pt x="3289779" y="50213"/>
                </a:cubicBezTo>
              </a:path>
            </a:pathLst>
          </a:custGeom>
          <a:noFill/>
          <a:ln>
            <a:solidFill>
              <a:srgbClr val="F5D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69882" y="952508"/>
            <a:ext cx="10852237"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69882" y="952508"/>
            <a:ext cx="10852237"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2"/>
        </a:solidFill>
        <a:effectLst/>
      </p:bgPr>
    </p:bg>
    <p:spTree>
      <p:nvGrpSpPr>
        <p:cNvPr id="1" name=""/>
        <p:cNvGrpSpPr/>
        <p:nvPr/>
      </p:nvGrpSpPr>
      <p:grpSpPr>
        <a:xfrm>
          <a:off x="0" y="0"/>
          <a:ext cx="0" cy="0"/>
          <a:chOff x="0" y="0"/>
          <a:chExt cx="0" cy="0"/>
        </a:xfrm>
      </p:grpSpPr>
      <p:pic>
        <p:nvPicPr>
          <p:cNvPr id="8" name="图片 7" descr="6"/>
          <p:cNvPicPr>
            <a:picLocks noChangeAspect="1"/>
          </p:cNvPicPr>
          <p:nvPr userDrawn="1">
            <p:custDataLst>
              <p:tags r:id="rId2"/>
            </p:custDataLst>
          </p:nvPr>
        </p:nvPicPr>
        <p:blipFill>
          <a:blip r:embed="rId3"/>
          <a:srcRect/>
          <a:stretch>
            <a:fillRect/>
          </a:stretch>
        </p:blipFill>
        <p:spPr>
          <a:xfrm flipH="1">
            <a:off x="9931400" y="1945640"/>
            <a:ext cx="2260600" cy="3181985"/>
          </a:xfrm>
          <a:prstGeom prst="rect">
            <a:avLst/>
          </a:prstGeom>
        </p:spPr>
      </p:pic>
      <p:sp>
        <p:nvSpPr>
          <p:cNvPr id="12" name="矩形 11"/>
          <p:cNvSpPr/>
          <p:nvPr userDrawn="1">
            <p:custDataLst>
              <p:tags r:id="rId4"/>
            </p:custDataLst>
          </p:nvPr>
        </p:nvSpPr>
        <p:spPr>
          <a:xfrm>
            <a:off x="304799" y="309901"/>
            <a:ext cx="11582400" cy="628226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userDrawn="1"/>
        </p:nvSpPr>
        <p:spPr>
          <a:xfrm>
            <a:off x="97155" y="121920"/>
            <a:ext cx="11975465" cy="6633845"/>
          </a:xfrm>
          <a:prstGeom prst="rect">
            <a:avLst/>
          </a:prstGeom>
          <a:noFill/>
          <a:ln w="69850" cmpd="dbl">
            <a:solidFill>
              <a:srgbClr val="F5D5E2">
                <a:alpha val="5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任意多边形 8"/>
          <p:cNvSpPr/>
          <p:nvPr userDrawn="1"/>
        </p:nvSpPr>
        <p:spPr>
          <a:xfrm>
            <a:off x="9932035" y="4169410"/>
            <a:ext cx="2141220" cy="1054735"/>
          </a:xfrm>
          <a:custGeom>
            <a:avLst/>
            <a:gdLst>
              <a:gd name="connisteX0" fmla="*/ 1079978 w 3507847"/>
              <a:gd name="connsiteY0" fmla="*/ 1266237 h 1266237"/>
              <a:gd name="connisteX1" fmla="*/ 2232503 w 3507847"/>
              <a:gd name="connsiteY1" fmla="*/ 779827 h 1266237"/>
              <a:gd name="connisteX2" fmla="*/ 11908 w 3507847"/>
              <a:gd name="connsiteY2" fmla="*/ 981122 h 1266237"/>
              <a:gd name="connisteX3" fmla="*/ 3194528 w 3507847"/>
              <a:gd name="connsiteY3" fmla="*/ 81962 h 1266237"/>
              <a:gd name="connisteX4" fmla="*/ 3289778 w 3507847"/>
              <a:gd name="connsiteY4" fmla="*/ 71802 h 1266237"/>
              <a:gd name="connisteX5" fmla="*/ 3289778 w 3507847"/>
              <a:gd name="connsiteY5" fmla="*/ 50212 h 1266237"/>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3507848" h="1266238">
                <a:moveTo>
                  <a:pt x="1079979" y="1266238"/>
                </a:moveTo>
                <a:cubicBezTo>
                  <a:pt x="1354934" y="1164638"/>
                  <a:pt x="2445864" y="836978"/>
                  <a:pt x="2232504" y="779828"/>
                </a:cubicBezTo>
                <a:cubicBezTo>
                  <a:pt x="2019144" y="722678"/>
                  <a:pt x="-180496" y="1120823"/>
                  <a:pt x="11909" y="981123"/>
                </a:cubicBezTo>
                <a:cubicBezTo>
                  <a:pt x="204314" y="841423"/>
                  <a:pt x="2539209" y="263573"/>
                  <a:pt x="3194529" y="81963"/>
                </a:cubicBezTo>
                <a:cubicBezTo>
                  <a:pt x="3849849" y="-99647"/>
                  <a:pt x="3270729" y="78153"/>
                  <a:pt x="3289779" y="71803"/>
                </a:cubicBezTo>
                <a:cubicBezTo>
                  <a:pt x="3308829" y="65453"/>
                  <a:pt x="3291684" y="54023"/>
                  <a:pt x="3289779" y="50213"/>
                </a:cubicBezTo>
              </a:path>
            </a:pathLst>
          </a:custGeom>
          <a:noFill/>
          <a:ln>
            <a:solidFill>
              <a:srgbClr val="F5D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任意多边形 6"/>
          <p:cNvSpPr/>
          <p:nvPr userDrawn="1"/>
        </p:nvSpPr>
        <p:spPr>
          <a:xfrm>
            <a:off x="0" y="6087745"/>
            <a:ext cx="1226820" cy="668020"/>
          </a:xfrm>
          <a:custGeom>
            <a:avLst/>
            <a:gdLst>
              <a:gd name="connisteX0" fmla="*/ 1079978 w 3507847"/>
              <a:gd name="connsiteY0" fmla="*/ 1266237 h 1266237"/>
              <a:gd name="connisteX1" fmla="*/ 2232503 w 3507847"/>
              <a:gd name="connsiteY1" fmla="*/ 779827 h 1266237"/>
              <a:gd name="connisteX2" fmla="*/ 11908 w 3507847"/>
              <a:gd name="connsiteY2" fmla="*/ 981122 h 1266237"/>
              <a:gd name="connisteX3" fmla="*/ 3194528 w 3507847"/>
              <a:gd name="connsiteY3" fmla="*/ 81962 h 1266237"/>
              <a:gd name="connisteX4" fmla="*/ 3289778 w 3507847"/>
              <a:gd name="connsiteY4" fmla="*/ 71802 h 1266237"/>
              <a:gd name="connisteX5" fmla="*/ 3289778 w 3507847"/>
              <a:gd name="connsiteY5" fmla="*/ 50212 h 1266237"/>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3507848" h="1266238">
                <a:moveTo>
                  <a:pt x="1079979" y="1266238"/>
                </a:moveTo>
                <a:cubicBezTo>
                  <a:pt x="1354934" y="1164638"/>
                  <a:pt x="2445864" y="836978"/>
                  <a:pt x="2232504" y="779828"/>
                </a:cubicBezTo>
                <a:cubicBezTo>
                  <a:pt x="2019144" y="722678"/>
                  <a:pt x="-180496" y="1120823"/>
                  <a:pt x="11909" y="981123"/>
                </a:cubicBezTo>
                <a:cubicBezTo>
                  <a:pt x="204314" y="841423"/>
                  <a:pt x="2539209" y="263573"/>
                  <a:pt x="3194529" y="81963"/>
                </a:cubicBezTo>
                <a:cubicBezTo>
                  <a:pt x="3849849" y="-99647"/>
                  <a:pt x="3270729" y="78153"/>
                  <a:pt x="3289779" y="71803"/>
                </a:cubicBezTo>
                <a:cubicBezTo>
                  <a:pt x="3308829" y="65453"/>
                  <a:pt x="3291684" y="54023"/>
                  <a:pt x="3289779" y="50213"/>
                </a:cubicBezTo>
              </a:path>
            </a:pathLst>
          </a:custGeom>
          <a:noFill/>
          <a:ln>
            <a:solidFill>
              <a:srgbClr val="F5D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69930" y="952508"/>
            <a:ext cx="5283242"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238877" y="952508"/>
            <a:ext cx="5283242" cy="5388907"/>
          </a:xfrm>
        </p:spPr>
        <p:txBody>
          <a:bodyPr>
            <a:noAutofit/>
          </a:bodyPr>
          <a:lstStyle>
            <a:lvl1pPr>
              <a:defRPr sz="1600" baseline="0">
                <a:solidFill>
                  <a:schemeClr val="tx1">
                    <a:lumMod val="85000"/>
                    <a:lumOff val="15000"/>
                  </a:schemeClr>
                </a:solidFill>
                <a:latin typeface="Arial" panose="020B0604020202020204" pitchFamily="34" charset="0"/>
                <a:ea typeface="微软雅黑" panose="020B0503020204020204" charset="-122"/>
              </a:defRPr>
            </a:lvl1pPr>
            <a:lvl2pPr>
              <a:defRPr sz="1600" baseline="0">
                <a:solidFill>
                  <a:schemeClr val="tx1">
                    <a:lumMod val="85000"/>
                    <a:lumOff val="15000"/>
                  </a:schemeClr>
                </a:solidFill>
                <a:latin typeface="Arial" panose="020B0604020202020204" pitchFamily="34" charset="0"/>
                <a:ea typeface="微软雅黑" panose="020B0503020204020204" charset="-122"/>
              </a:defRPr>
            </a:lvl2pPr>
            <a:lvl3pPr>
              <a:defRPr sz="1600" baseline="0">
                <a:solidFill>
                  <a:schemeClr val="tx1">
                    <a:lumMod val="85000"/>
                    <a:lumOff val="15000"/>
                  </a:schemeClr>
                </a:solidFill>
                <a:latin typeface="Arial" panose="020B0604020202020204" pitchFamily="34" charset="0"/>
                <a:ea typeface="微软雅黑" panose="020B0503020204020204" charset="-122"/>
              </a:defRPr>
            </a:lvl3pPr>
            <a:lvl4pPr>
              <a:defRPr sz="1600" baseline="0">
                <a:solidFill>
                  <a:schemeClr val="tx1">
                    <a:lumMod val="85000"/>
                    <a:lumOff val="15000"/>
                  </a:schemeClr>
                </a:solidFill>
                <a:latin typeface="Arial" panose="020B0604020202020204" pitchFamily="34" charset="0"/>
                <a:ea typeface="微软雅黑" panose="020B0503020204020204" charset="-122"/>
              </a:defRPr>
            </a:lvl4pPr>
            <a:lvl5pPr>
              <a:defRPr sz="160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bg>
      <p:bgPr>
        <a:no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2"/>
            </p:custDataLst>
          </p:nvPr>
        </p:nvPicPr>
        <p:blipFill>
          <a:blip r:embed="rId3"/>
          <a:srcRect l="15942" t="16041" r="21647" b="13604"/>
          <a:stretch>
            <a:fillRect/>
          </a:stretch>
        </p:blipFill>
        <p:spPr>
          <a:xfrm>
            <a:off x="0" y="2001520"/>
            <a:ext cx="3314700" cy="4622165"/>
          </a:xfrm>
          <a:prstGeom prst="ellipse">
            <a:avLst/>
          </a:prstGeom>
        </p:spPr>
      </p:pic>
      <p:sp>
        <p:nvSpPr>
          <p:cNvPr id="6" name="任意多边形 5"/>
          <p:cNvSpPr/>
          <p:nvPr userDrawn="1"/>
        </p:nvSpPr>
        <p:spPr>
          <a:xfrm>
            <a:off x="6985" y="5295900"/>
            <a:ext cx="3507740" cy="1572260"/>
          </a:xfrm>
          <a:custGeom>
            <a:avLst/>
            <a:gdLst>
              <a:gd name="connisteX0" fmla="*/ 1079978 w 3507847"/>
              <a:gd name="connsiteY0" fmla="*/ 1266237 h 1266237"/>
              <a:gd name="connisteX1" fmla="*/ 2232503 w 3507847"/>
              <a:gd name="connsiteY1" fmla="*/ 779827 h 1266237"/>
              <a:gd name="connisteX2" fmla="*/ 11908 w 3507847"/>
              <a:gd name="connsiteY2" fmla="*/ 981122 h 1266237"/>
              <a:gd name="connisteX3" fmla="*/ 3194528 w 3507847"/>
              <a:gd name="connsiteY3" fmla="*/ 81962 h 1266237"/>
              <a:gd name="connisteX4" fmla="*/ 3289778 w 3507847"/>
              <a:gd name="connsiteY4" fmla="*/ 71802 h 1266237"/>
              <a:gd name="connisteX5" fmla="*/ 3289778 w 3507847"/>
              <a:gd name="connsiteY5" fmla="*/ 50212 h 1266237"/>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3507848" h="1266238">
                <a:moveTo>
                  <a:pt x="1079979" y="1266238"/>
                </a:moveTo>
                <a:cubicBezTo>
                  <a:pt x="1354934" y="1164638"/>
                  <a:pt x="2445864" y="836978"/>
                  <a:pt x="2232504" y="779828"/>
                </a:cubicBezTo>
                <a:cubicBezTo>
                  <a:pt x="2019144" y="722678"/>
                  <a:pt x="-180496" y="1120823"/>
                  <a:pt x="11909" y="981123"/>
                </a:cubicBezTo>
                <a:cubicBezTo>
                  <a:pt x="204314" y="841423"/>
                  <a:pt x="2539209" y="263573"/>
                  <a:pt x="3194529" y="81963"/>
                </a:cubicBezTo>
                <a:cubicBezTo>
                  <a:pt x="3849849" y="-99647"/>
                  <a:pt x="3270729" y="78153"/>
                  <a:pt x="3289779" y="71803"/>
                </a:cubicBezTo>
                <a:cubicBezTo>
                  <a:pt x="3308829" y="65453"/>
                  <a:pt x="3291684" y="54023"/>
                  <a:pt x="3289779" y="50213"/>
                </a:cubicBezTo>
              </a:path>
            </a:pathLst>
          </a:custGeom>
          <a:noFill/>
          <a:ln>
            <a:solidFill>
              <a:srgbClr val="F5D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任意多边形 6"/>
          <p:cNvSpPr/>
          <p:nvPr userDrawn="1"/>
        </p:nvSpPr>
        <p:spPr>
          <a:xfrm>
            <a:off x="8684260" y="0"/>
            <a:ext cx="3507740" cy="1572260"/>
          </a:xfrm>
          <a:custGeom>
            <a:avLst/>
            <a:gdLst>
              <a:gd name="connisteX0" fmla="*/ 1079978 w 3507847"/>
              <a:gd name="connsiteY0" fmla="*/ 1266237 h 1266237"/>
              <a:gd name="connisteX1" fmla="*/ 2232503 w 3507847"/>
              <a:gd name="connsiteY1" fmla="*/ 779827 h 1266237"/>
              <a:gd name="connisteX2" fmla="*/ 11908 w 3507847"/>
              <a:gd name="connsiteY2" fmla="*/ 981122 h 1266237"/>
              <a:gd name="connisteX3" fmla="*/ 3194528 w 3507847"/>
              <a:gd name="connsiteY3" fmla="*/ 81962 h 1266237"/>
              <a:gd name="connisteX4" fmla="*/ 3289778 w 3507847"/>
              <a:gd name="connsiteY4" fmla="*/ 71802 h 1266237"/>
              <a:gd name="connisteX5" fmla="*/ 3289778 w 3507847"/>
              <a:gd name="connsiteY5" fmla="*/ 50212 h 1266237"/>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3507848" h="1266238">
                <a:moveTo>
                  <a:pt x="1079979" y="1266238"/>
                </a:moveTo>
                <a:cubicBezTo>
                  <a:pt x="1354934" y="1164638"/>
                  <a:pt x="2445864" y="836978"/>
                  <a:pt x="2232504" y="779828"/>
                </a:cubicBezTo>
                <a:cubicBezTo>
                  <a:pt x="2019144" y="722678"/>
                  <a:pt x="-180496" y="1120823"/>
                  <a:pt x="11909" y="981123"/>
                </a:cubicBezTo>
                <a:cubicBezTo>
                  <a:pt x="204314" y="841423"/>
                  <a:pt x="2539209" y="263573"/>
                  <a:pt x="3194529" y="81963"/>
                </a:cubicBezTo>
                <a:cubicBezTo>
                  <a:pt x="3849849" y="-99647"/>
                  <a:pt x="3270729" y="78153"/>
                  <a:pt x="3289779" y="71803"/>
                </a:cubicBezTo>
                <a:cubicBezTo>
                  <a:pt x="3308829" y="65453"/>
                  <a:pt x="3291684" y="54023"/>
                  <a:pt x="3289779" y="50213"/>
                </a:cubicBezTo>
              </a:path>
            </a:pathLst>
          </a:custGeom>
          <a:noFill/>
          <a:ln>
            <a:solidFill>
              <a:srgbClr val="F5D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userDrawn="1"/>
        </p:nvSpPr>
        <p:spPr>
          <a:xfrm>
            <a:off x="97155" y="121920"/>
            <a:ext cx="11975465" cy="6633845"/>
          </a:xfrm>
          <a:prstGeom prst="rect">
            <a:avLst/>
          </a:prstGeom>
          <a:noFill/>
          <a:ln w="69850" cmpd="dbl">
            <a:solidFill>
              <a:srgbClr val="F5D5E2">
                <a:alpha val="5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3"/>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4"/>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5"/>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6"/>
            </p:custDataLst>
          </p:nvPr>
        </p:nvSpPr>
        <p:spPr/>
        <p:txBody>
          <a:bodyPr/>
          <a:lstStyle/>
          <a:p>
            <a:endParaRPr lang="zh-CN" altLang="en-US" dirty="0"/>
          </a:p>
        </p:txBody>
      </p:sp>
      <p:sp>
        <p:nvSpPr>
          <p:cNvPr id="7" name="灯片编号占位符 6"/>
          <p:cNvSpPr>
            <a:spLocks noGrp="1"/>
          </p:cNvSpPr>
          <p:nvPr>
            <p:ph type="sldNum" sz="quarter" idx="12"/>
            <p:custDataLst>
              <p:tags r:id="rId7"/>
            </p:custDataLst>
          </p:nvPr>
        </p:nvSpPr>
        <p:spPr/>
        <p:txBody>
          <a:bodyPr/>
          <a:lstStyle/>
          <a:p>
            <a:fld id="{FABC47A4-756D-490B-A52F-7D9E2C9FC05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1pPr>
            <a:lvl2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2pPr>
            <a:lvl3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3pPr>
            <a:lvl4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4pPr>
            <a:lvl5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69930" y="952508"/>
            <a:ext cx="10852237" cy="5388907"/>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pic>
        <p:nvPicPr>
          <p:cNvPr id="10" name="图片 9"/>
          <p:cNvPicPr>
            <a:picLocks noChangeAspect="1"/>
          </p:cNvPicPr>
          <p:nvPr userDrawn="1">
            <p:custDataLst>
              <p:tags r:id="rId2"/>
            </p:custDataLst>
          </p:nvPr>
        </p:nvPicPr>
        <p:blipFill>
          <a:blip r:embed="rId3"/>
          <a:srcRect l="17867" t="17205" r="23641" b="12960"/>
          <a:stretch>
            <a:fillRect/>
          </a:stretch>
        </p:blipFill>
        <p:spPr>
          <a:xfrm rot="21120000">
            <a:off x="315595" y="3166745"/>
            <a:ext cx="2399030" cy="3541395"/>
          </a:xfrm>
          <a:prstGeom prst="rect">
            <a:avLst/>
          </a:prstGeom>
        </p:spPr>
      </p:pic>
      <p:sp>
        <p:nvSpPr>
          <p:cNvPr id="6" name="矩形 5"/>
          <p:cNvSpPr/>
          <p:nvPr userDrawn="1"/>
        </p:nvSpPr>
        <p:spPr>
          <a:xfrm>
            <a:off x="86360" y="121920"/>
            <a:ext cx="11975465" cy="6633845"/>
          </a:xfrm>
          <a:prstGeom prst="rect">
            <a:avLst/>
          </a:prstGeom>
          <a:noFill/>
          <a:ln w="69850" cmpd="dbl">
            <a:solidFill>
              <a:srgbClr val="F5D5E2">
                <a:alpha val="5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任意多边形 7"/>
          <p:cNvSpPr/>
          <p:nvPr userDrawn="1"/>
        </p:nvSpPr>
        <p:spPr>
          <a:xfrm>
            <a:off x="673100" y="5904230"/>
            <a:ext cx="2150110" cy="851535"/>
          </a:xfrm>
          <a:custGeom>
            <a:avLst/>
            <a:gdLst>
              <a:gd name="connisteX0" fmla="*/ 1079978 w 3507847"/>
              <a:gd name="connsiteY0" fmla="*/ 1266237 h 1266237"/>
              <a:gd name="connisteX1" fmla="*/ 2232503 w 3507847"/>
              <a:gd name="connsiteY1" fmla="*/ 779827 h 1266237"/>
              <a:gd name="connisteX2" fmla="*/ 11908 w 3507847"/>
              <a:gd name="connsiteY2" fmla="*/ 981122 h 1266237"/>
              <a:gd name="connisteX3" fmla="*/ 3194528 w 3507847"/>
              <a:gd name="connsiteY3" fmla="*/ 81962 h 1266237"/>
              <a:gd name="connisteX4" fmla="*/ 3289778 w 3507847"/>
              <a:gd name="connsiteY4" fmla="*/ 71802 h 1266237"/>
              <a:gd name="connisteX5" fmla="*/ 3289778 w 3507847"/>
              <a:gd name="connsiteY5" fmla="*/ 50212 h 1266237"/>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3507848" h="1266238">
                <a:moveTo>
                  <a:pt x="1079979" y="1266238"/>
                </a:moveTo>
                <a:cubicBezTo>
                  <a:pt x="1354934" y="1164638"/>
                  <a:pt x="2445864" y="836978"/>
                  <a:pt x="2232504" y="779828"/>
                </a:cubicBezTo>
                <a:cubicBezTo>
                  <a:pt x="2019144" y="722678"/>
                  <a:pt x="-180496" y="1120823"/>
                  <a:pt x="11909" y="981123"/>
                </a:cubicBezTo>
                <a:cubicBezTo>
                  <a:pt x="204314" y="841423"/>
                  <a:pt x="2539209" y="263573"/>
                  <a:pt x="3194529" y="81963"/>
                </a:cubicBezTo>
                <a:cubicBezTo>
                  <a:pt x="3849849" y="-99647"/>
                  <a:pt x="3270729" y="78153"/>
                  <a:pt x="3289779" y="71803"/>
                </a:cubicBezTo>
                <a:cubicBezTo>
                  <a:pt x="3308829" y="65453"/>
                  <a:pt x="3291684" y="54023"/>
                  <a:pt x="3289779" y="50213"/>
                </a:cubicBezTo>
              </a:path>
            </a:pathLst>
          </a:custGeom>
          <a:noFill/>
          <a:ln>
            <a:solidFill>
              <a:srgbClr val="F5D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任意多边形 6"/>
          <p:cNvSpPr/>
          <p:nvPr userDrawn="1"/>
        </p:nvSpPr>
        <p:spPr>
          <a:xfrm>
            <a:off x="10319385" y="0"/>
            <a:ext cx="1872615" cy="1076960"/>
          </a:xfrm>
          <a:custGeom>
            <a:avLst/>
            <a:gdLst>
              <a:gd name="connisteX0" fmla="*/ 1079978 w 3507847"/>
              <a:gd name="connsiteY0" fmla="*/ 1266237 h 1266237"/>
              <a:gd name="connisteX1" fmla="*/ 2232503 w 3507847"/>
              <a:gd name="connsiteY1" fmla="*/ 779827 h 1266237"/>
              <a:gd name="connisteX2" fmla="*/ 11908 w 3507847"/>
              <a:gd name="connsiteY2" fmla="*/ 981122 h 1266237"/>
              <a:gd name="connisteX3" fmla="*/ 3194528 w 3507847"/>
              <a:gd name="connsiteY3" fmla="*/ 81962 h 1266237"/>
              <a:gd name="connisteX4" fmla="*/ 3289778 w 3507847"/>
              <a:gd name="connsiteY4" fmla="*/ 71802 h 1266237"/>
              <a:gd name="connisteX5" fmla="*/ 3289778 w 3507847"/>
              <a:gd name="connsiteY5" fmla="*/ 50212 h 1266237"/>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3507848" h="1266238">
                <a:moveTo>
                  <a:pt x="1079979" y="1266238"/>
                </a:moveTo>
                <a:cubicBezTo>
                  <a:pt x="1354934" y="1164638"/>
                  <a:pt x="2445864" y="836978"/>
                  <a:pt x="2232504" y="779828"/>
                </a:cubicBezTo>
                <a:cubicBezTo>
                  <a:pt x="2019144" y="722678"/>
                  <a:pt x="-180496" y="1120823"/>
                  <a:pt x="11909" y="981123"/>
                </a:cubicBezTo>
                <a:cubicBezTo>
                  <a:pt x="204314" y="841423"/>
                  <a:pt x="2539209" y="263573"/>
                  <a:pt x="3194529" y="81963"/>
                </a:cubicBezTo>
                <a:cubicBezTo>
                  <a:pt x="3849849" y="-99647"/>
                  <a:pt x="3270729" y="78153"/>
                  <a:pt x="3289779" y="71803"/>
                </a:cubicBezTo>
                <a:cubicBezTo>
                  <a:pt x="3308829" y="65453"/>
                  <a:pt x="3291684" y="54023"/>
                  <a:pt x="3289779" y="50213"/>
                </a:cubicBezTo>
              </a:path>
            </a:pathLst>
          </a:custGeom>
          <a:noFill/>
          <a:ln>
            <a:solidFill>
              <a:srgbClr val="F5D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2"/>
        </a:solidFill>
        <a:effectLst/>
      </p:bgPr>
    </p:bg>
    <p:spTree>
      <p:nvGrpSpPr>
        <p:cNvPr id="1" name=""/>
        <p:cNvGrpSpPr/>
        <p:nvPr/>
      </p:nvGrpSpPr>
      <p:grpSpPr>
        <a:xfrm>
          <a:off x="0" y="0"/>
          <a:ext cx="0" cy="0"/>
          <a:chOff x="0" y="0"/>
          <a:chExt cx="0" cy="0"/>
        </a:xfrm>
      </p:grpSpPr>
      <p:pic>
        <p:nvPicPr>
          <p:cNvPr id="8" name="图片 7" descr="6"/>
          <p:cNvPicPr>
            <a:picLocks noChangeAspect="1"/>
          </p:cNvPicPr>
          <p:nvPr userDrawn="1">
            <p:custDataLst>
              <p:tags r:id="rId2"/>
            </p:custDataLst>
          </p:nvPr>
        </p:nvPicPr>
        <p:blipFill>
          <a:blip r:embed="rId3"/>
          <a:srcRect/>
          <a:stretch>
            <a:fillRect/>
          </a:stretch>
        </p:blipFill>
        <p:spPr>
          <a:xfrm flipH="1">
            <a:off x="9931400" y="1945640"/>
            <a:ext cx="2260600" cy="3181985"/>
          </a:xfrm>
          <a:prstGeom prst="rect">
            <a:avLst/>
          </a:prstGeom>
        </p:spPr>
      </p:pic>
      <p:sp>
        <p:nvSpPr>
          <p:cNvPr id="12" name="矩形 11"/>
          <p:cNvSpPr/>
          <p:nvPr userDrawn="1">
            <p:custDataLst>
              <p:tags r:id="rId4"/>
            </p:custDataLst>
          </p:nvPr>
        </p:nvSpPr>
        <p:spPr>
          <a:xfrm>
            <a:off x="304799" y="309901"/>
            <a:ext cx="11582400" cy="628226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userDrawn="1"/>
        </p:nvSpPr>
        <p:spPr>
          <a:xfrm>
            <a:off x="97155" y="121920"/>
            <a:ext cx="11975465" cy="6633845"/>
          </a:xfrm>
          <a:prstGeom prst="rect">
            <a:avLst/>
          </a:prstGeom>
          <a:noFill/>
          <a:ln w="69850" cmpd="dbl">
            <a:solidFill>
              <a:srgbClr val="F5D5E2">
                <a:alpha val="5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任意多边形 8"/>
          <p:cNvSpPr/>
          <p:nvPr userDrawn="1"/>
        </p:nvSpPr>
        <p:spPr>
          <a:xfrm>
            <a:off x="9932035" y="4169410"/>
            <a:ext cx="2141220" cy="1054735"/>
          </a:xfrm>
          <a:custGeom>
            <a:avLst/>
            <a:gdLst>
              <a:gd name="connisteX0" fmla="*/ 1079978 w 3507847"/>
              <a:gd name="connsiteY0" fmla="*/ 1266237 h 1266237"/>
              <a:gd name="connisteX1" fmla="*/ 2232503 w 3507847"/>
              <a:gd name="connsiteY1" fmla="*/ 779827 h 1266237"/>
              <a:gd name="connisteX2" fmla="*/ 11908 w 3507847"/>
              <a:gd name="connsiteY2" fmla="*/ 981122 h 1266237"/>
              <a:gd name="connisteX3" fmla="*/ 3194528 w 3507847"/>
              <a:gd name="connsiteY3" fmla="*/ 81962 h 1266237"/>
              <a:gd name="connisteX4" fmla="*/ 3289778 w 3507847"/>
              <a:gd name="connsiteY4" fmla="*/ 71802 h 1266237"/>
              <a:gd name="connisteX5" fmla="*/ 3289778 w 3507847"/>
              <a:gd name="connsiteY5" fmla="*/ 50212 h 1266237"/>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3507848" h="1266238">
                <a:moveTo>
                  <a:pt x="1079979" y="1266238"/>
                </a:moveTo>
                <a:cubicBezTo>
                  <a:pt x="1354934" y="1164638"/>
                  <a:pt x="2445864" y="836978"/>
                  <a:pt x="2232504" y="779828"/>
                </a:cubicBezTo>
                <a:cubicBezTo>
                  <a:pt x="2019144" y="722678"/>
                  <a:pt x="-180496" y="1120823"/>
                  <a:pt x="11909" y="981123"/>
                </a:cubicBezTo>
                <a:cubicBezTo>
                  <a:pt x="204314" y="841423"/>
                  <a:pt x="2539209" y="263573"/>
                  <a:pt x="3194529" y="81963"/>
                </a:cubicBezTo>
                <a:cubicBezTo>
                  <a:pt x="3849849" y="-99647"/>
                  <a:pt x="3270729" y="78153"/>
                  <a:pt x="3289779" y="71803"/>
                </a:cubicBezTo>
                <a:cubicBezTo>
                  <a:pt x="3308829" y="65453"/>
                  <a:pt x="3291684" y="54023"/>
                  <a:pt x="3289779" y="50213"/>
                </a:cubicBezTo>
              </a:path>
            </a:pathLst>
          </a:custGeom>
          <a:noFill/>
          <a:ln>
            <a:solidFill>
              <a:srgbClr val="F5D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任意多边形 9"/>
          <p:cNvSpPr/>
          <p:nvPr userDrawn="1"/>
        </p:nvSpPr>
        <p:spPr>
          <a:xfrm>
            <a:off x="0" y="5969000"/>
            <a:ext cx="1226820" cy="889635"/>
          </a:xfrm>
          <a:custGeom>
            <a:avLst/>
            <a:gdLst>
              <a:gd name="connisteX0" fmla="*/ 1079978 w 3507847"/>
              <a:gd name="connsiteY0" fmla="*/ 1266237 h 1266237"/>
              <a:gd name="connisteX1" fmla="*/ 2232503 w 3507847"/>
              <a:gd name="connsiteY1" fmla="*/ 779827 h 1266237"/>
              <a:gd name="connisteX2" fmla="*/ 11908 w 3507847"/>
              <a:gd name="connsiteY2" fmla="*/ 981122 h 1266237"/>
              <a:gd name="connisteX3" fmla="*/ 3194528 w 3507847"/>
              <a:gd name="connsiteY3" fmla="*/ 81962 h 1266237"/>
              <a:gd name="connisteX4" fmla="*/ 3289778 w 3507847"/>
              <a:gd name="connsiteY4" fmla="*/ 71802 h 1266237"/>
              <a:gd name="connisteX5" fmla="*/ 3289778 w 3507847"/>
              <a:gd name="connsiteY5" fmla="*/ 50212 h 1266237"/>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3507848" h="1266238">
                <a:moveTo>
                  <a:pt x="1079979" y="1266238"/>
                </a:moveTo>
                <a:cubicBezTo>
                  <a:pt x="1354934" y="1164638"/>
                  <a:pt x="2445864" y="836978"/>
                  <a:pt x="2232504" y="779828"/>
                </a:cubicBezTo>
                <a:cubicBezTo>
                  <a:pt x="2019144" y="722678"/>
                  <a:pt x="-180496" y="1120823"/>
                  <a:pt x="11909" y="981123"/>
                </a:cubicBezTo>
                <a:cubicBezTo>
                  <a:pt x="204314" y="841423"/>
                  <a:pt x="2539209" y="263573"/>
                  <a:pt x="3194529" y="81963"/>
                </a:cubicBezTo>
                <a:cubicBezTo>
                  <a:pt x="3849849" y="-99647"/>
                  <a:pt x="3270729" y="78153"/>
                  <a:pt x="3289779" y="71803"/>
                </a:cubicBezTo>
                <a:cubicBezTo>
                  <a:pt x="3308829" y="65453"/>
                  <a:pt x="3291684" y="54023"/>
                  <a:pt x="3289779" y="50213"/>
                </a:cubicBezTo>
              </a:path>
            </a:pathLst>
          </a:custGeom>
          <a:noFill/>
          <a:ln>
            <a:solidFill>
              <a:srgbClr val="F5D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pic>
        <p:nvPicPr>
          <p:cNvPr id="10" name="图片 9"/>
          <p:cNvPicPr>
            <a:picLocks noChangeAspect="1"/>
          </p:cNvPicPr>
          <p:nvPr userDrawn="1">
            <p:custDataLst>
              <p:tags r:id="rId2"/>
            </p:custDataLst>
          </p:nvPr>
        </p:nvPicPr>
        <p:blipFill>
          <a:blip r:embed="rId3"/>
          <a:srcRect l="17867" t="17205" r="23641" b="12960"/>
          <a:stretch>
            <a:fillRect/>
          </a:stretch>
        </p:blipFill>
        <p:spPr>
          <a:xfrm rot="1380000">
            <a:off x="276225" y="151765"/>
            <a:ext cx="1109345" cy="1638300"/>
          </a:xfrm>
          <a:prstGeom prst="rect">
            <a:avLst/>
          </a:prstGeom>
        </p:spPr>
      </p:pic>
      <p:sp>
        <p:nvSpPr>
          <p:cNvPr id="9" name="矩形 8"/>
          <p:cNvSpPr/>
          <p:nvPr userDrawn="1"/>
        </p:nvSpPr>
        <p:spPr>
          <a:xfrm>
            <a:off x="86360" y="121920"/>
            <a:ext cx="11975465" cy="6633845"/>
          </a:xfrm>
          <a:prstGeom prst="rect">
            <a:avLst/>
          </a:prstGeom>
          <a:noFill/>
          <a:ln w="69850" cmpd="dbl">
            <a:solidFill>
              <a:srgbClr val="F5D5E2">
                <a:alpha val="5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任意多边形 10"/>
          <p:cNvSpPr/>
          <p:nvPr userDrawn="1"/>
        </p:nvSpPr>
        <p:spPr>
          <a:xfrm>
            <a:off x="86360" y="1240790"/>
            <a:ext cx="1574800" cy="701040"/>
          </a:xfrm>
          <a:custGeom>
            <a:avLst/>
            <a:gdLst>
              <a:gd name="connisteX0" fmla="*/ 1079978 w 3507847"/>
              <a:gd name="connsiteY0" fmla="*/ 1266237 h 1266237"/>
              <a:gd name="connisteX1" fmla="*/ 2232503 w 3507847"/>
              <a:gd name="connsiteY1" fmla="*/ 779827 h 1266237"/>
              <a:gd name="connisteX2" fmla="*/ 11908 w 3507847"/>
              <a:gd name="connsiteY2" fmla="*/ 981122 h 1266237"/>
              <a:gd name="connisteX3" fmla="*/ 3194528 w 3507847"/>
              <a:gd name="connsiteY3" fmla="*/ 81962 h 1266237"/>
              <a:gd name="connisteX4" fmla="*/ 3289778 w 3507847"/>
              <a:gd name="connsiteY4" fmla="*/ 71802 h 1266237"/>
              <a:gd name="connisteX5" fmla="*/ 3289778 w 3507847"/>
              <a:gd name="connsiteY5" fmla="*/ 50212 h 1266237"/>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3507848" h="1266238">
                <a:moveTo>
                  <a:pt x="1079979" y="1266238"/>
                </a:moveTo>
                <a:cubicBezTo>
                  <a:pt x="1354934" y="1164638"/>
                  <a:pt x="2445864" y="836978"/>
                  <a:pt x="2232504" y="779828"/>
                </a:cubicBezTo>
                <a:cubicBezTo>
                  <a:pt x="2019144" y="722678"/>
                  <a:pt x="-180496" y="1120823"/>
                  <a:pt x="11909" y="981123"/>
                </a:cubicBezTo>
                <a:cubicBezTo>
                  <a:pt x="204314" y="841423"/>
                  <a:pt x="2539209" y="263573"/>
                  <a:pt x="3194529" y="81963"/>
                </a:cubicBezTo>
                <a:cubicBezTo>
                  <a:pt x="3849849" y="-99647"/>
                  <a:pt x="3270729" y="78153"/>
                  <a:pt x="3289779" y="71803"/>
                </a:cubicBezTo>
                <a:cubicBezTo>
                  <a:pt x="3308829" y="65453"/>
                  <a:pt x="3291684" y="54023"/>
                  <a:pt x="3289779" y="50213"/>
                </a:cubicBezTo>
              </a:path>
            </a:pathLst>
          </a:custGeom>
          <a:noFill/>
          <a:ln>
            <a:solidFill>
              <a:srgbClr val="F5D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任意多边形 6"/>
          <p:cNvSpPr/>
          <p:nvPr userDrawn="1"/>
        </p:nvSpPr>
        <p:spPr>
          <a:xfrm>
            <a:off x="10199370" y="5781040"/>
            <a:ext cx="1872615" cy="1076960"/>
          </a:xfrm>
          <a:custGeom>
            <a:avLst/>
            <a:gdLst>
              <a:gd name="connisteX0" fmla="*/ 1079978 w 3507847"/>
              <a:gd name="connsiteY0" fmla="*/ 1266237 h 1266237"/>
              <a:gd name="connisteX1" fmla="*/ 2232503 w 3507847"/>
              <a:gd name="connsiteY1" fmla="*/ 779827 h 1266237"/>
              <a:gd name="connisteX2" fmla="*/ 11908 w 3507847"/>
              <a:gd name="connsiteY2" fmla="*/ 981122 h 1266237"/>
              <a:gd name="connisteX3" fmla="*/ 3194528 w 3507847"/>
              <a:gd name="connsiteY3" fmla="*/ 81962 h 1266237"/>
              <a:gd name="connisteX4" fmla="*/ 3289778 w 3507847"/>
              <a:gd name="connsiteY4" fmla="*/ 71802 h 1266237"/>
              <a:gd name="connisteX5" fmla="*/ 3289778 w 3507847"/>
              <a:gd name="connsiteY5" fmla="*/ 50212 h 1266237"/>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3507848" h="1266238">
                <a:moveTo>
                  <a:pt x="1079979" y="1266238"/>
                </a:moveTo>
                <a:cubicBezTo>
                  <a:pt x="1354934" y="1164638"/>
                  <a:pt x="2445864" y="836978"/>
                  <a:pt x="2232504" y="779828"/>
                </a:cubicBezTo>
                <a:cubicBezTo>
                  <a:pt x="2019144" y="722678"/>
                  <a:pt x="-180496" y="1120823"/>
                  <a:pt x="11909" y="981123"/>
                </a:cubicBezTo>
                <a:cubicBezTo>
                  <a:pt x="204314" y="841423"/>
                  <a:pt x="2539209" y="263573"/>
                  <a:pt x="3194529" y="81963"/>
                </a:cubicBezTo>
                <a:cubicBezTo>
                  <a:pt x="3849849" y="-99647"/>
                  <a:pt x="3270729" y="78153"/>
                  <a:pt x="3289779" y="71803"/>
                </a:cubicBezTo>
                <a:cubicBezTo>
                  <a:pt x="3308829" y="65453"/>
                  <a:pt x="3291684" y="54023"/>
                  <a:pt x="3289779" y="50213"/>
                </a:cubicBezTo>
              </a:path>
            </a:pathLst>
          </a:custGeom>
          <a:noFill/>
          <a:ln>
            <a:solidFill>
              <a:srgbClr val="F5D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custDataLst>
              <p:tags r:id="rId3"/>
            </p:custDataLst>
          </p:nvPr>
        </p:nvGrpSpPr>
        <p:grpSpPr>
          <a:xfrm>
            <a:off x="10831098" y="5611023"/>
            <a:ext cx="1078962" cy="946458"/>
            <a:chOff x="10831098" y="5611023"/>
            <a:chExt cx="1078962" cy="946458"/>
          </a:xfrm>
        </p:grpSpPr>
        <p:sp>
          <p:nvSpPr>
            <p:cNvPr id="10" name="任意多边形 11"/>
            <p:cNvSpPr/>
            <p:nvPr userDrawn="1">
              <p:custDataLst>
                <p:tags r:id="rId4"/>
              </p:custDataLst>
            </p:nvPr>
          </p:nvSpPr>
          <p:spPr>
            <a:xfrm>
              <a:off x="10831098" y="6003925"/>
              <a:ext cx="1078962" cy="54610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699" h="860">
                  <a:moveTo>
                    <a:pt x="1004" y="0"/>
                  </a:moveTo>
                  <a:cubicBezTo>
                    <a:pt x="1267" y="0"/>
                    <a:pt x="1507" y="100"/>
                    <a:pt x="1687" y="264"/>
                  </a:cubicBezTo>
                  <a:lnTo>
                    <a:pt x="1699" y="275"/>
                  </a:lnTo>
                  <a:lnTo>
                    <a:pt x="1699" y="860"/>
                  </a:lnTo>
                  <a:lnTo>
                    <a:pt x="0" y="860"/>
                  </a:lnTo>
                  <a:lnTo>
                    <a:pt x="4" y="836"/>
                  </a:lnTo>
                  <a:cubicBezTo>
                    <a:pt x="89" y="361"/>
                    <a:pt x="504" y="0"/>
                    <a:pt x="1004" y="0"/>
                  </a:cubicBezTo>
                  <a:close/>
                </a:path>
              </a:pathLst>
            </a:custGeom>
            <a:solidFill>
              <a:schemeClr val="accent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8"/>
            <p:cNvSpPr/>
            <p:nvPr userDrawn="1">
              <p:custDataLst>
                <p:tags r:id="rId5"/>
              </p:custDataLst>
            </p:nvPr>
          </p:nvSpPr>
          <p:spPr>
            <a:xfrm>
              <a:off x="11485880" y="5611023"/>
              <a:ext cx="411480" cy="946458"/>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648" h="1490">
                  <a:moveTo>
                    <a:pt x="648" y="0"/>
                  </a:moveTo>
                  <a:lnTo>
                    <a:pt x="648" y="1490"/>
                  </a:lnTo>
                  <a:lnTo>
                    <a:pt x="638" y="1489"/>
                  </a:lnTo>
                  <a:cubicBezTo>
                    <a:pt x="277" y="1434"/>
                    <a:pt x="0" y="1122"/>
                    <a:pt x="0" y="745"/>
                  </a:cubicBezTo>
                  <a:cubicBezTo>
                    <a:pt x="0" y="369"/>
                    <a:pt x="277" y="57"/>
                    <a:pt x="638" y="1"/>
                  </a:cubicBezTo>
                  <a:lnTo>
                    <a:pt x="648" y="0"/>
                  </a:lnTo>
                  <a:close/>
                </a:path>
              </a:pathLst>
            </a:custGeom>
            <a:solidFill>
              <a:schemeClr val="accent5">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2" name="标题 1"/>
          <p:cNvSpPr>
            <a:spLocks noGrp="1"/>
          </p:cNvSpPr>
          <p:nvPr>
            <p:ph type="title" hasCustomPrompt="1"/>
            <p:custDataLst>
              <p:tags r:id="rId6"/>
            </p:custDataLst>
          </p:nvPr>
        </p:nvSpPr>
        <p:spPr>
          <a:xfrm>
            <a:off x="1281600" y="1249200"/>
            <a:ext cx="9626400" cy="723600"/>
          </a:xfrm>
        </p:spPr>
        <p:txBody>
          <a:bodyPr anchor="ctr">
            <a:normAutofit/>
          </a:bodyPr>
          <a:lstStyle>
            <a:lvl1pPr>
              <a:defRPr sz="320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7"/>
            </p:custDataLst>
          </p:nvPr>
        </p:nvSpPr>
        <p:spPr>
          <a:xfrm>
            <a:off x="1281113" y="2163600"/>
            <a:ext cx="9626600" cy="3445200"/>
          </a:xfr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grpSp>
        <p:nvGrpSpPr>
          <p:cNvPr id="10" name="组合 9"/>
          <p:cNvGrpSpPr/>
          <p:nvPr>
            <p:custDataLst>
              <p:tags r:id="rId3"/>
            </p:custDataLst>
          </p:nvPr>
        </p:nvGrpSpPr>
        <p:grpSpPr>
          <a:xfrm>
            <a:off x="-4105" y="5263515"/>
            <a:ext cx="1517197" cy="1602740"/>
            <a:chOff x="-4105" y="5263515"/>
            <a:chExt cx="1517197" cy="1602740"/>
          </a:xfrm>
        </p:grpSpPr>
        <p:sp>
          <p:nvSpPr>
            <p:cNvPr id="11" name="任意多边形: 形状 10"/>
            <p:cNvSpPr/>
            <p:nvPr userDrawn="1">
              <p:custDataLst>
                <p:tags r:id="rId4"/>
              </p:custDataLst>
            </p:nvPr>
          </p:nvSpPr>
          <p:spPr>
            <a:xfrm flipV="1">
              <a:off x="-4105" y="5263515"/>
              <a:ext cx="1517197" cy="1602740"/>
            </a:xfrm>
            <a:custGeom>
              <a:avLst/>
              <a:gdLst>
                <a:gd name="connsiteX0" fmla="*/ 207827 w 1517197"/>
                <a:gd name="connsiteY0" fmla="*/ 1602740 h 1602740"/>
                <a:gd name="connsiteX1" fmla="*/ 1517197 w 1517197"/>
                <a:gd name="connsiteY1" fmla="*/ 293370 h 1602740"/>
                <a:gd name="connsiteX2" fmla="*/ 1490595 w 1517197"/>
                <a:gd name="connsiteY2" fmla="*/ 29487 h 1602740"/>
                <a:gd name="connsiteX3" fmla="*/ 1483014 w 1517197"/>
                <a:gd name="connsiteY3" fmla="*/ 0 h 1602740"/>
                <a:gd name="connsiteX4" fmla="*/ 0 w 1517197"/>
                <a:gd name="connsiteY4" fmla="*/ 0 h 1602740"/>
                <a:gd name="connsiteX5" fmla="*/ 0 w 1517197"/>
                <a:gd name="connsiteY5" fmla="*/ 1584694 h 1602740"/>
                <a:gd name="connsiteX6" fmla="*/ 73952 w 1517197"/>
                <a:gd name="connsiteY6" fmla="*/ 1595980 h 1602740"/>
                <a:gd name="connsiteX7" fmla="*/ 207827 w 1517197"/>
                <a:gd name="connsiteY7" fmla="*/ 1602740 h 160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7197" h="1602740">
                  <a:moveTo>
                    <a:pt x="207827" y="1602740"/>
                  </a:moveTo>
                  <a:cubicBezTo>
                    <a:pt x="930972" y="1602740"/>
                    <a:pt x="1517197" y="1016515"/>
                    <a:pt x="1517197" y="293370"/>
                  </a:cubicBezTo>
                  <a:cubicBezTo>
                    <a:pt x="1517197" y="202977"/>
                    <a:pt x="1508037" y="114723"/>
                    <a:pt x="1490595" y="29487"/>
                  </a:cubicBezTo>
                  <a:lnTo>
                    <a:pt x="1483014" y="0"/>
                  </a:lnTo>
                  <a:lnTo>
                    <a:pt x="0" y="0"/>
                  </a:lnTo>
                  <a:lnTo>
                    <a:pt x="0" y="1584694"/>
                  </a:lnTo>
                  <a:lnTo>
                    <a:pt x="73952" y="1595980"/>
                  </a:lnTo>
                  <a:cubicBezTo>
                    <a:pt x="117969" y="1600450"/>
                    <a:pt x="162630" y="1602740"/>
                    <a:pt x="207827" y="1602740"/>
                  </a:cubicBezTo>
                  <a:close/>
                </a:path>
              </a:pathLst>
            </a:custGeom>
            <a:solidFill>
              <a:schemeClr val="accent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椭圆 11"/>
            <p:cNvSpPr/>
            <p:nvPr userDrawn="1">
              <p:custDataLst>
                <p:tags r:id="rId5"/>
              </p:custDataLst>
            </p:nvPr>
          </p:nvSpPr>
          <p:spPr>
            <a:xfrm flipV="1">
              <a:off x="758190" y="5263515"/>
              <a:ext cx="652780" cy="652780"/>
            </a:xfrm>
            <a:prstGeom prst="ellipse">
              <a:avLst/>
            </a:prstGeom>
            <a:solidFill>
              <a:schemeClr val="accent4">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a:spLocks noGrp="1"/>
          </p:cNvSpPr>
          <p:nvPr>
            <p:ph type="title" hasCustomPrompt="1"/>
            <p:custDataLst>
              <p:tags r:id="rId6"/>
            </p:custDataLst>
          </p:nvPr>
        </p:nvSpPr>
        <p:spPr>
          <a:xfrm>
            <a:off x="583200" y="770400"/>
            <a:ext cx="3960000" cy="882000"/>
          </a:xfrm>
        </p:spPr>
        <p:txBody>
          <a:bodyPr anchor="ctr">
            <a:normAutofit/>
          </a:bodyPr>
          <a:lstStyle>
            <a:lvl1pPr>
              <a:defRPr sz="360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0"/>
            </p:custDataLst>
          </p:nvPr>
        </p:nvSpPr>
        <p:spPr>
          <a:xfrm>
            <a:off x="586800" y="1764000"/>
            <a:ext cx="3956400" cy="4093200"/>
          </a:xfr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1"/>
            </p:custDataLst>
          </p:nvPr>
        </p:nvSpPr>
        <p:spPr>
          <a:xfrm>
            <a:off x="5101200" y="769938"/>
            <a:ext cx="6480000" cy="5087937"/>
          </a:xfr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grpSp>
        <p:nvGrpSpPr>
          <p:cNvPr id="11" name="组合 10"/>
          <p:cNvGrpSpPr/>
          <p:nvPr>
            <p:custDataLst>
              <p:tags r:id="rId3"/>
            </p:custDataLst>
          </p:nvPr>
        </p:nvGrpSpPr>
        <p:grpSpPr>
          <a:xfrm>
            <a:off x="10823575" y="0"/>
            <a:ext cx="1368425" cy="1289684"/>
            <a:chOff x="10823575" y="0"/>
            <a:chExt cx="1368425" cy="1289684"/>
          </a:xfrm>
        </p:grpSpPr>
        <p:sp>
          <p:nvSpPr>
            <p:cNvPr id="12" name="任意多边形: 形状 11"/>
            <p:cNvSpPr/>
            <p:nvPr userDrawn="1">
              <p:custDataLst>
                <p:tags r:id="rId4"/>
              </p:custDataLst>
            </p:nvPr>
          </p:nvSpPr>
          <p:spPr>
            <a:xfrm flipV="1">
              <a:off x="10823575" y="0"/>
              <a:ext cx="1290100" cy="907694"/>
            </a:xfrm>
            <a:custGeom>
              <a:avLst/>
              <a:gdLst>
                <a:gd name="connsiteX0" fmla="*/ 57019 w 1290100"/>
                <a:gd name="connsiteY0" fmla="*/ 907694 h 907694"/>
                <a:gd name="connsiteX1" fmla="*/ 1233082 w 1290100"/>
                <a:gd name="connsiteY1" fmla="*/ 907694 h 907694"/>
                <a:gd name="connsiteX2" fmla="*/ 1239409 w 1290100"/>
                <a:gd name="connsiteY2" fmla="*/ 896038 h 907694"/>
                <a:gd name="connsiteX3" fmla="*/ 1290100 w 1290100"/>
                <a:gd name="connsiteY3" fmla="*/ 644982 h 907694"/>
                <a:gd name="connsiteX4" fmla="*/ 645050 w 1290100"/>
                <a:gd name="connsiteY4" fmla="*/ 0 h 907694"/>
                <a:gd name="connsiteX5" fmla="*/ 0 w 1290100"/>
                <a:gd name="connsiteY5" fmla="*/ 644982 h 907694"/>
                <a:gd name="connsiteX6" fmla="*/ 50691 w 1290100"/>
                <a:gd name="connsiteY6" fmla="*/ 896038 h 907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0100" h="907694">
                  <a:moveTo>
                    <a:pt x="57019" y="907694"/>
                  </a:moveTo>
                  <a:lnTo>
                    <a:pt x="1233082" y="907694"/>
                  </a:lnTo>
                  <a:lnTo>
                    <a:pt x="1239409" y="896038"/>
                  </a:lnTo>
                  <a:cubicBezTo>
                    <a:pt x="1272050" y="818874"/>
                    <a:pt x="1290100" y="734035"/>
                    <a:pt x="1290100" y="644982"/>
                  </a:cubicBezTo>
                  <a:cubicBezTo>
                    <a:pt x="1290100" y="288768"/>
                    <a:pt x="1001301" y="0"/>
                    <a:pt x="645050" y="0"/>
                  </a:cubicBezTo>
                  <a:cubicBezTo>
                    <a:pt x="288799" y="0"/>
                    <a:pt x="0" y="288768"/>
                    <a:pt x="0" y="644982"/>
                  </a:cubicBezTo>
                  <a:cubicBezTo>
                    <a:pt x="0" y="734035"/>
                    <a:pt x="18050" y="818874"/>
                    <a:pt x="50691" y="896038"/>
                  </a:cubicBezTo>
                  <a:close/>
                </a:path>
              </a:pathLst>
            </a:custGeom>
            <a:solidFill>
              <a:schemeClr val="accent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任意多边形: 形状 12"/>
            <p:cNvSpPr/>
            <p:nvPr userDrawn="1">
              <p:custDataLst>
                <p:tags r:id="rId5"/>
              </p:custDataLst>
            </p:nvPr>
          </p:nvSpPr>
          <p:spPr>
            <a:xfrm flipV="1">
              <a:off x="11485882" y="334110"/>
              <a:ext cx="706118" cy="955574"/>
            </a:xfrm>
            <a:custGeom>
              <a:avLst/>
              <a:gdLst>
                <a:gd name="connsiteX0" fmla="*/ 477837 w 706118"/>
                <a:gd name="connsiteY0" fmla="*/ 955574 h 955574"/>
                <a:gd name="connsiteX1" fmla="*/ 663833 w 706118"/>
                <a:gd name="connsiteY1" fmla="*/ 918027 h 955574"/>
                <a:gd name="connsiteX2" fmla="*/ 706118 w 706118"/>
                <a:gd name="connsiteY2" fmla="*/ 895078 h 955574"/>
                <a:gd name="connsiteX3" fmla="*/ 706118 w 706118"/>
                <a:gd name="connsiteY3" fmla="*/ 60496 h 955574"/>
                <a:gd name="connsiteX4" fmla="*/ 663833 w 706118"/>
                <a:gd name="connsiteY4" fmla="*/ 37547 h 955574"/>
                <a:gd name="connsiteX5" fmla="*/ 477837 w 706118"/>
                <a:gd name="connsiteY5" fmla="*/ 0 h 955574"/>
                <a:gd name="connsiteX6" fmla="*/ 0 w 706118"/>
                <a:gd name="connsiteY6" fmla="*/ 477787 h 955574"/>
                <a:gd name="connsiteX7" fmla="*/ 477837 w 706118"/>
                <a:gd name="connsiteY7" fmla="*/ 955574 h 955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6118" h="955574">
                  <a:moveTo>
                    <a:pt x="477837" y="955574"/>
                  </a:moveTo>
                  <a:cubicBezTo>
                    <a:pt x="543812" y="955574"/>
                    <a:pt x="606665" y="942204"/>
                    <a:pt x="663833" y="918027"/>
                  </a:cubicBezTo>
                  <a:lnTo>
                    <a:pt x="706118" y="895078"/>
                  </a:lnTo>
                  <a:lnTo>
                    <a:pt x="706118" y="60496"/>
                  </a:lnTo>
                  <a:lnTo>
                    <a:pt x="663833" y="37547"/>
                  </a:lnTo>
                  <a:cubicBezTo>
                    <a:pt x="606665" y="13370"/>
                    <a:pt x="543812" y="0"/>
                    <a:pt x="477837" y="0"/>
                  </a:cubicBezTo>
                  <a:cubicBezTo>
                    <a:pt x="213935" y="0"/>
                    <a:pt x="0" y="213913"/>
                    <a:pt x="0" y="477787"/>
                  </a:cubicBezTo>
                  <a:cubicBezTo>
                    <a:pt x="0" y="741661"/>
                    <a:pt x="213935" y="955574"/>
                    <a:pt x="477837" y="955574"/>
                  </a:cubicBezTo>
                  <a:close/>
                </a:path>
              </a:pathLst>
            </a:custGeom>
            <a:solidFill>
              <a:schemeClr val="accent5">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2" name="标题 1"/>
          <p:cNvSpPr>
            <a:spLocks noGrp="1"/>
          </p:cNvSpPr>
          <p:nvPr>
            <p:ph type="title"/>
            <p:custDataLst>
              <p:tags r:id="rId6"/>
            </p:custDataLst>
          </p:nvPr>
        </p:nvSpPr>
        <p:spPr>
          <a:xfrm>
            <a:off x="612000" y="781200"/>
            <a:ext cx="10976400" cy="626400"/>
          </a:xfrm>
        </p:spPr>
        <p:txBody>
          <a:bodyPr anchor="ctr">
            <a:normAutofit/>
          </a:bodyPr>
          <a:lstStyle>
            <a:lvl1pPr algn="ctr">
              <a:defRPr sz="360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0"/>
            </p:custDataLst>
          </p:nvPr>
        </p:nvSpPr>
        <p:spPr>
          <a:xfrm>
            <a:off x="612000" y="1659600"/>
            <a:ext cx="10975975" cy="828000"/>
          </a:xfrm>
        </p:spPr>
        <p:txBody>
          <a:bodyPr/>
          <a:lstStyle>
            <a:lvl1pPr algn="ctr">
              <a:defRPr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1"/>
            </p:custDataLst>
          </p:nvPr>
        </p:nvSpPr>
        <p:spPr>
          <a:xfrm>
            <a:off x="612775" y="2808000"/>
            <a:ext cx="10965600" cy="3430800"/>
          </a:xfr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grpSp>
        <p:nvGrpSpPr>
          <p:cNvPr id="10" name="组合 9"/>
          <p:cNvGrpSpPr/>
          <p:nvPr>
            <p:custDataLst>
              <p:tags r:id="rId2"/>
            </p:custDataLst>
          </p:nvPr>
        </p:nvGrpSpPr>
        <p:grpSpPr>
          <a:xfrm>
            <a:off x="1" y="1"/>
            <a:ext cx="1438275" cy="1091565"/>
            <a:chOff x="1" y="1"/>
            <a:chExt cx="1438275" cy="1091565"/>
          </a:xfrm>
        </p:grpSpPr>
        <p:sp>
          <p:nvSpPr>
            <p:cNvPr id="11" name="任意多边形: 形状 10"/>
            <p:cNvSpPr/>
            <p:nvPr userDrawn="1">
              <p:custDataLst>
                <p:tags r:id="rId3"/>
              </p:custDataLst>
            </p:nvPr>
          </p:nvSpPr>
          <p:spPr>
            <a:xfrm>
              <a:off x="1" y="1"/>
              <a:ext cx="1438275" cy="1091565"/>
            </a:xfrm>
            <a:custGeom>
              <a:avLst/>
              <a:gdLst>
                <a:gd name="connsiteX0" fmla="*/ 0 w 1438275"/>
                <a:gd name="connsiteY0" fmla="*/ 0 h 1091565"/>
                <a:gd name="connsiteX1" fmla="*/ 1398394 w 1438275"/>
                <a:gd name="connsiteY1" fmla="*/ 0 h 1091565"/>
                <a:gd name="connsiteX2" fmla="*/ 1421052 w 1438275"/>
                <a:gd name="connsiteY2" fmla="*/ 72994 h 1091565"/>
                <a:gd name="connsiteX3" fmla="*/ 1438275 w 1438275"/>
                <a:gd name="connsiteY3" fmla="*/ 243840 h 1091565"/>
                <a:gd name="connsiteX4" fmla="*/ 590550 w 1438275"/>
                <a:gd name="connsiteY4" fmla="*/ 1091565 h 1091565"/>
                <a:gd name="connsiteX5" fmla="*/ 116579 w 1438275"/>
                <a:gd name="connsiteY5" fmla="*/ 946787 h 1091565"/>
                <a:gd name="connsiteX6" fmla="*/ 0 w 1438275"/>
                <a:gd name="connsiteY6" fmla="*/ 850601 h 1091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8275" h="1091565">
                  <a:moveTo>
                    <a:pt x="0" y="0"/>
                  </a:moveTo>
                  <a:lnTo>
                    <a:pt x="1398394" y="0"/>
                  </a:lnTo>
                  <a:lnTo>
                    <a:pt x="1421052" y="72994"/>
                  </a:lnTo>
                  <a:cubicBezTo>
                    <a:pt x="1432345" y="128179"/>
                    <a:pt x="1438275" y="185317"/>
                    <a:pt x="1438275" y="243840"/>
                  </a:cubicBezTo>
                  <a:cubicBezTo>
                    <a:pt x="1438275" y="712026"/>
                    <a:pt x="1058736" y="1091565"/>
                    <a:pt x="590550" y="1091565"/>
                  </a:cubicBezTo>
                  <a:cubicBezTo>
                    <a:pt x="414980" y="1091565"/>
                    <a:pt x="251877" y="1038192"/>
                    <a:pt x="116579" y="946787"/>
                  </a:cubicBezTo>
                  <a:lnTo>
                    <a:pt x="0" y="850601"/>
                  </a:lnTo>
                  <a:close/>
                </a:path>
              </a:pathLst>
            </a:custGeom>
            <a:solidFill>
              <a:schemeClr val="accent3">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椭圆 11"/>
            <p:cNvSpPr/>
            <p:nvPr userDrawn="1">
              <p:custDataLst>
                <p:tags r:id="rId4"/>
              </p:custDataLst>
            </p:nvPr>
          </p:nvSpPr>
          <p:spPr>
            <a:xfrm>
              <a:off x="942878" y="668936"/>
              <a:ext cx="422629" cy="422629"/>
            </a:xfrm>
            <a:prstGeom prst="ellipse">
              <a:avLst/>
            </a:prstGeom>
            <a:solidFill>
              <a:schemeClr val="accent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7"/>
          <p:cNvSpPr/>
          <p:nvPr>
            <p:custDataLst>
              <p:tags r:id="rId5"/>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6"/>
            </p:custDataLst>
          </p:nvPr>
        </p:nvSpPr>
        <p:spPr>
          <a:xfrm>
            <a:off x="604800" y="669600"/>
            <a:ext cx="10976400" cy="565200"/>
          </a:xfrm>
        </p:spPr>
        <p:txBody>
          <a:bodyPr anchor="ctr">
            <a:normAutofit/>
          </a:bodyPr>
          <a:lstStyle>
            <a:lvl1pPr algn="ctr">
              <a:defRPr sz="320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0"/>
            </p:custDataLst>
          </p:nvPr>
        </p:nvSpPr>
        <p:spPr>
          <a:xfrm>
            <a:off x="604837" y="1681200"/>
            <a:ext cx="10990800" cy="3211200"/>
          </a:xfr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1"/>
            </p:custDataLst>
          </p:nvPr>
        </p:nvSpPr>
        <p:spPr>
          <a:xfrm>
            <a:off x="594000" y="5180400"/>
            <a:ext cx="11001600" cy="1011600"/>
          </a:xfr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grpSp>
        <p:nvGrpSpPr>
          <p:cNvPr id="12" name="组合 11"/>
          <p:cNvGrpSpPr/>
          <p:nvPr>
            <p:custDataLst>
              <p:tags r:id="rId2"/>
            </p:custDataLst>
          </p:nvPr>
        </p:nvGrpSpPr>
        <p:grpSpPr>
          <a:xfrm>
            <a:off x="10823575" y="5606414"/>
            <a:ext cx="1368425" cy="1251586"/>
            <a:chOff x="10823575" y="5606414"/>
            <a:chExt cx="1368425" cy="1251586"/>
          </a:xfrm>
        </p:grpSpPr>
        <p:sp>
          <p:nvSpPr>
            <p:cNvPr id="14" name="任意多边形: 形状 13"/>
            <p:cNvSpPr/>
            <p:nvPr userDrawn="1">
              <p:custDataLst>
                <p:tags r:id="rId3"/>
              </p:custDataLst>
            </p:nvPr>
          </p:nvSpPr>
          <p:spPr>
            <a:xfrm>
              <a:off x="10823575" y="5988406"/>
              <a:ext cx="1290100" cy="869594"/>
            </a:xfrm>
            <a:custGeom>
              <a:avLst/>
              <a:gdLst>
                <a:gd name="connsiteX0" fmla="*/ 645050 w 1290100"/>
                <a:gd name="connsiteY0" fmla="*/ 0 h 869594"/>
                <a:gd name="connsiteX1" fmla="*/ 1290100 w 1290100"/>
                <a:gd name="connsiteY1" fmla="*/ 644982 h 869594"/>
                <a:gd name="connsiteX2" fmla="*/ 1276995 w 1290100"/>
                <a:gd name="connsiteY2" fmla="*/ 774969 h 869594"/>
                <a:gd name="connsiteX3" fmla="*/ 1247618 w 1290100"/>
                <a:gd name="connsiteY3" fmla="*/ 869594 h 869594"/>
                <a:gd name="connsiteX4" fmla="*/ 42482 w 1290100"/>
                <a:gd name="connsiteY4" fmla="*/ 869594 h 869594"/>
                <a:gd name="connsiteX5" fmla="*/ 13105 w 1290100"/>
                <a:gd name="connsiteY5" fmla="*/ 774969 h 869594"/>
                <a:gd name="connsiteX6" fmla="*/ 0 w 1290100"/>
                <a:gd name="connsiteY6" fmla="*/ 644982 h 869594"/>
                <a:gd name="connsiteX7" fmla="*/ 645050 w 1290100"/>
                <a:gd name="connsiteY7" fmla="*/ 0 h 869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100" h="869594">
                  <a:moveTo>
                    <a:pt x="645050" y="0"/>
                  </a:moveTo>
                  <a:cubicBezTo>
                    <a:pt x="1001301" y="0"/>
                    <a:pt x="1290100" y="288768"/>
                    <a:pt x="1290100" y="644982"/>
                  </a:cubicBezTo>
                  <a:cubicBezTo>
                    <a:pt x="1290100" y="689509"/>
                    <a:pt x="1285588" y="732982"/>
                    <a:pt x="1276995" y="774969"/>
                  </a:cubicBezTo>
                  <a:lnTo>
                    <a:pt x="1247618" y="869594"/>
                  </a:lnTo>
                  <a:lnTo>
                    <a:pt x="42482" y="869594"/>
                  </a:lnTo>
                  <a:lnTo>
                    <a:pt x="13105" y="774969"/>
                  </a:lnTo>
                  <a:cubicBezTo>
                    <a:pt x="4513" y="732982"/>
                    <a:pt x="0" y="689509"/>
                    <a:pt x="0" y="644982"/>
                  </a:cubicBezTo>
                  <a:cubicBezTo>
                    <a:pt x="0" y="288768"/>
                    <a:pt x="288799" y="0"/>
                    <a:pt x="645050" y="0"/>
                  </a:cubicBezTo>
                  <a:close/>
                </a:path>
              </a:pathLst>
            </a:custGeom>
            <a:solidFill>
              <a:schemeClr val="accent4">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任意多边形: 形状 14"/>
            <p:cNvSpPr/>
            <p:nvPr userDrawn="1">
              <p:custDataLst>
                <p:tags r:id="rId4"/>
              </p:custDataLst>
            </p:nvPr>
          </p:nvSpPr>
          <p:spPr>
            <a:xfrm>
              <a:off x="11485882" y="5606414"/>
              <a:ext cx="706118" cy="955574"/>
            </a:xfrm>
            <a:custGeom>
              <a:avLst/>
              <a:gdLst>
                <a:gd name="connsiteX0" fmla="*/ 477837 w 706118"/>
                <a:gd name="connsiteY0" fmla="*/ 0 h 955574"/>
                <a:gd name="connsiteX1" fmla="*/ 663833 w 706118"/>
                <a:gd name="connsiteY1" fmla="*/ 37547 h 955574"/>
                <a:gd name="connsiteX2" fmla="*/ 706118 w 706118"/>
                <a:gd name="connsiteY2" fmla="*/ 60497 h 955574"/>
                <a:gd name="connsiteX3" fmla="*/ 706118 w 706118"/>
                <a:gd name="connsiteY3" fmla="*/ 895078 h 955574"/>
                <a:gd name="connsiteX4" fmla="*/ 663833 w 706118"/>
                <a:gd name="connsiteY4" fmla="*/ 918027 h 955574"/>
                <a:gd name="connsiteX5" fmla="*/ 477837 w 706118"/>
                <a:gd name="connsiteY5" fmla="*/ 955574 h 955574"/>
                <a:gd name="connsiteX6" fmla="*/ 0 w 706118"/>
                <a:gd name="connsiteY6" fmla="*/ 477787 h 955574"/>
                <a:gd name="connsiteX7" fmla="*/ 477837 w 706118"/>
                <a:gd name="connsiteY7" fmla="*/ 0 h 955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6118" h="955574">
                  <a:moveTo>
                    <a:pt x="477837" y="0"/>
                  </a:moveTo>
                  <a:cubicBezTo>
                    <a:pt x="543812" y="0"/>
                    <a:pt x="606665" y="13370"/>
                    <a:pt x="663833" y="37547"/>
                  </a:cubicBezTo>
                  <a:lnTo>
                    <a:pt x="706118" y="60497"/>
                  </a:lnTo>
                  <a:lnTo>
                    <a:pt x="706118" y="895078"/>
                  </a:lnTo>
                  <a:lnTo>
                    <a:pt x="663833" y="918027"/>
                  </a:lnTo>
                  <a:cubicBezTo>
                    <a:pt x="606665" y="942205"/>
                    <a:pt x="543812" y="955574"/>
                    <a:pt x="477837" y="955574"/>
                  </a:cubicBezTo>
                  <a:cubicBezTo>
                    <a:pt x="213935" y="955574"/>
                    <a:pt x="0" y="741661"/>
                    <a:pt x="0" y="477787"/>
                  </a:cubicBezTo>
                  <a:cubicBezTo>
                    <a:pt x="0" y="213913"/>
                    <a:pt x="213935" y="0"/>
                    <a:pt x="477837" y="0"/>
                  </a:cubicBezTo>
                  <a:close/>
                </a:path>
              </a:pathLst>
            </a:custGeom>
            <a:solidFill>
              <a:schemeClr val="accent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8"/>
            </p:custDataLst>
          </p:nvPr>
        </p:nvSpPr>
        <p:spPr>
          <a:xfrm>
            <a:off x="579600" y="1663200"/>
            <a:ext cx="5342400" cy="2894400"/>
          </a:xfr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hasCustomPrompt="1"/>
            <p:custDataLst>
              <p:tags r:id="rId9"/>
            </p:custDataLst>
          </p:nvPr>
        </p:nvSpPr>
        <p:spPr>
          <a:xfrm>
            <a:off x="6242400" y="1663200"/>
            <a:ext cx="5367600" cy="2894400"/>
          </a:xfr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0"/>
            </p:custDataLst>
          </p:nvPr>
        </p:nvSpPr>
        <p:spPr>
          <a:xfrm>
            <a:off x="572400" y="4816800"/>
            <a:ext cx="5342400" cy="781200"/>
          </a:xfr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1"/>
            </p:custDataLst>
          </p:nvPr>
        </p:nvSpPr>
        <p:spPr>
          <a:xfrm>
            <a:off x="6253200" y="4813200"/>
            <a:ext cx="5367600" cy="781200"/>
          </a:xfr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tx2"/>
        </a:solidFill>
        <a:effectLst/>
      </p:bgPr>
    </p:bg>
    <p:spTree>
      <p:nvGrpSpPr>
        <p:cNvPr id="1" name=""/>
        <p:cNvGrpSpPr/>
        <p:nvPr/>
      </p:nvGrpSpPr>
      <p:grpSpPr>
        <a:xfrm>
          <a:off x="0" y="0"/>
          <a:ext cx="0" cy="0"/>
          <a:chOff x="0" y="0"/>
          <a:chExt cx="0" cy="0"/>
        </a:xfrm>
      </p:grpSpPr>
      <p:grpSp>
        <p:nvGrpSpPr>
          <p:cNvPr id="8" name="组合 7"/>
          <p:cNvGrpSpPr/>
          <p:nvPr/>
        </p:nvGrpSpPr>
        <p:grpSpPr>
          <a:xfrm rot="0">
            <a:off x="0" y="0"/>
            <a:ext cx="2361565" cy="2014855"/>
            <a:chOff x="1" y="1"/>
            <a:chExt cx="2361565" cy="2014855"/>
          </a:xfrm>
        </p:grpSpPr>
        <p:sp>
          <p:nvSpPr>
            <p:cNvPr id="9" name="任意多边形: 形状 8"/>
            <p:cNvSpPr/>
            <p:nvPr userDrawn="1">
              <p:custDataLst>
                <p:tags r:id="rId2"/>
              </p:custDataLst>
            </p:nvPr>
          </p:nvSpPr>
          <p:spPr>
            <a:xfrm>
              <a:off x="1" y="1"/>
              <a:ext cx="2361565" cy="2014855"/>
            </a:xfrm>
            <a:custGeom>
              <a:avLst/>
              <a:gdLst>
                <a:gd name="connsiteX0" fmla="*/ 0 w 2361565"/>
                <a:gd name="connsiteY0" fmla="*/ 0 h 2014855"/>
                <a:gd name="connsiteX1" fmla="*/ 2154103 w 2361565"/>
                <a:gd name="connsiteY1" fmla="*/ 0 h 2014855"/>
                <a:gd name="connsiteX2" fmla="*/ 2203531 w 2361565"/>
                <a:gd name="connsiteY2" fmla="*/ 81362 h 2014855"/>
                <a:gd name="connsiteX3" fmla="*/ 2361565 w 2361565"/>
                <a:gd name="connsiteY3" fmla="*/ 705485 h 2014855"/>
                <a:gd name="connsiteX4" fmla="*/ 1052195 w 2361565"/>
                <a:gd name="connsiteY4" fmla="*/ 2014855 h 2014855"/>
                <a:gd name="connsiteX5" fmla="*/ 41822 w 2361565"/>
                <a:gd name="connsiteY5" fmla="*/ 1538366 h 2014855"/>
                <a:gd name="connsiteX6" fmla="*/ 0 w 2361565"/>
                <a:gd name="connsiteY6" fmla="*/ 1482439 h 201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565" h="2014855">
                  <a:moveTo>
                    <a:pt x="0" y="0"/>
                  </a:moveTo>
                  <a:lnTo>
                    <a:pt x="2154103" y="0"/>
                  </a:lnTo>
                  <a:lnTo>
                    <a:pt x="2203531" y="81362"/>
                  </a:lnTo>
                  <a:cubicBezTo>
                    <a:pt x="2304317" y="266891"/>
                    <a:pt x="2361565" y="479502"/>
                    <a:pt x="2361565" y="705485"/>
                  </a:cubicBezTo>
                  <a:cubicBezTo>
                    <a:pt x="2361565" y="1428630"/>
                    <a:pt x="1775340" y="2014855"/>
                    <a:pt x="1052195" y="2014855"/>
                  </a:cubicBezTo>
                  <a:cubicBezTo>
                    <a:pt x="645426" y="2014855"/>
                    <a:pt x="281979" y="1829370"/>
                    <a:pt x="41822" y="1538366"/>
                  </a:cubicBezTo>
                  <a:lnTo>
                    <a:pt x="0" y="1482439"/>
                  </a:lnTo>
                  <a:close/>
                </a:path>
              </a:pathLst>
            </a:custGeom>
            <a:solidFill>
              <a:schemeClr val="accent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1" name="椭圆 10"/>
            <p:cNvSpPr/>
            <p:nvPr userDrawn="1">
              <p:custDataLst>
                <p:tags r:id="rId3"/>
              </p:custDataLst>
            </p:nvPr>
          </p:nvSpPr>
          <p:spPr>
            <a:xfrm>
              <a:off x="1596390" y="1362075"/>
              <a:ext cx="652780" cy="652780"/>
            </a:xfrm>
            <a:prstGeom prst="ellipse">
              <a:avLst/>
            </a:prstGeom>
            <a:solidFill>
              <a:schemeClr val="accent3">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rot="0">
            <a:off x="10043160" y="4799965"/>
            <a:ext cx="2153920" cy="2058035"/>
            <a:chOff x="10043406" y="4799866"/>
            <a:chExt cx="2154029" cy="2058134"/>
          </a:xfrm>
        </p:grpSpPr>
        <p:sp>
          <p:nvSpPr>
            <p:cNvPr id="13" name="任意多边形: 形状 12"/>
            <p:cNvSpPr/>
            <p:nvPr userDrawn="1">
              <p:custDataLst>
                <p:tags r:id="rId4"/>
              </p:custDataLst>
            </p:nvPr>
          </p:nvSpPr>
          <p:spPr>
            <a:xfrm>
              <a:off x="10043406" y="5366090"/>
              <a:ext cx="1912322" cy="1491910"/>
            </a:xfrm>
            <a:custGeom>
              <a:avLst/>
              <a:gdLst>
                <a:gd name="connsiteX0" fmla="*/ 956161 w 1912322"/>
                <a:gd name="connsiteY0" fmla="*/ 0 h 1491910"/>
                <a:gd name="connsiteX1" fmla="*/ 1912322 w 1912322"/>
                <a:gd name="connsiteY1" fmla="*/ 956052 h 1491910"/>
                <a:gd name="connsiteX2" fmla="*/ 1749025 w 1912322"/>
                <a:gd name="connsiteY2" fmla="*/ 1490590 h 1491910"/>
                <a:gd name="connsiteX3" fmla="*/ 1747935 w 1912322"/>
                <a:gd name="connsiteY3" fmla="*/ 1491910 h 1491910"/>
                <a:gd name="connsiteX4" fmla="*/ 164387 w 1912322"/>
                <a:gd name="connsiteY4" fmla="*/ 1491910 h 1491910"/>
                <a:gd name="connsiteX5" fmla="*/ 163297 w 1912322"/>
                <a:gd name="connsiteY5" fmla="*/ 1490590 h 1491910"/>
                <a:gd name="connsiteX6" fmla="*/ 0 w 1912322"/>
                <a:gd name="connsiteY6" fmla="*/ 956052 h 1491910"/>
                <a:gd name="connsiteX7" fmla="*/ 956161 w 1912322"/>
                <a:gd name="connsiteY7" fmla="*/ 0 h 149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2322" h="1491910">
                  <a:moveTo>
                    <a:pt x="956161" y="0"/>
                  </a:moveTo>
                  <a:cubicBezTo>
                    <a:pt x="1484234" y="0"/>
                    <a:pt x="1912322" y="428039"/>
                    <a:pt x="1912322" y="956052"/>
                  </a:cubicBezTo>
                  <a:cubicBezTo>
                    <a:pt x="1912322" y="1154057"/>
                    <a:pt x="1852122" y="1338003"/>
                    <a:pt x="1749025" y="1490590"/>
                  </a:cubicBezTo>
                  <a:lnTo>
                    <a:pt x="1747935" y="1491910"/>
                  </a:lnTo>
                  <a:lnTo>
                    <a:pt x="164387" y="1491910"/>
                  </a:lnTo>
                  <a:lnTo>
                    <a:pt x="163297" y="1490590"/>
                  </a:lnTo>
                  <a:cubicBezTo>
                    <a:pt x="60200" y="1338003"/>
                    <a:pt x="0" y="1154057"/>
                    <a:pt x="0" y="956052"/>
                  </a:cubicBezTo>
                  <a:cubicBezTo>
                    <a:pt x="0" y="428039"/>
                    <a:pt x="428088" y="0"/>
                    <a:pt x="956161" y="0"/>
                  </a:cubicBezTo>
                  <a:close/>
                </a:path>
              </a:pathLst>
            </a:custGeom>
            <a:solidFill>
              <a:schemeClr val="accent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任意多边形: 形状 13"/>
            <p:cNvSpPr/>
            <p:nvPr userDrawn="1">
              <p:custDataLst>
                <p:tags r:id="rId5"/>
              </p:custDataLst>
            </p:nvPr>
          </p:nvSpPr>
          <p:spPr>
            <a:xfrm>
              <a:off x="11035422" y="4799866"/>
              <a:ext cx="1162013" cy="1416440"/>
            </a:xfrm>
            <a:custGeom>
              <a:avLst/>
              <a:gdLst>
                <a:gd name="connsiteX0" fmla="*/ 708300 w 1162013"/>
                <a:gd name="connsiteY0" fmla="*/ 0 h 1416440"/>
                <a:gd name="connsiteX1" fmla="*/ 1104317 w 1162013"/>
                <a:gd name="connsiteY1" fmla="*/ 120953 h 1416440"/>
                <a:gd name="connsiteX2" fmla="*/ 1162013 w 1162013"/>
                <a:gd name="connsiteY2" fmla="*/ 168551 h 1416440"/>
                <a:gd name="connsiteX3" fmla="*/ 1162013 w 1162013"/>
                <a:gd name="connsiteY3" fmla="*/ 1247889 h 1416440"/>
                <a:gd name="connsiteX4" fmla="*/ 1104317 w 1162013"/>
                <a:gd name="connsiteY4" fmla="*/ 1295487 h 1416440"/>
                <a:gd name="connsiteX5" fmla="*/ 708300 w 1162013"/>
                <a:gd name="connsiteY5" fmla="*/ 1416440 h 1416440"/>
                <a:gd name="connsiteX6" fmla="*/ 0 w 1162013"/>
                <a:gd name="connsiteY6" fmla="*/ 708220 h 1416440"/>
                <a:gd name="connsiteX7" fmla="*/ 708300 w 1162013"/>
                <a:gd name="connsiteY7" fmla="*/ 0 h 141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013" h="1416440">
                  <a:moveTo>
                    <a:pt x="708300" y="0"/>
                  </a:moveTo>
                  <a:cubicBezTo>
                    <a:pt x="854994" y="0"/>
                    <a:pt x="991272" y="44590"/>
                    <a:pt x="1104317" y="120953"/>
                  </a:cubicBezTo>
                  <a:lnTo>
                    <a:pt x="1162013" y="168551"/>
                  </a:lnTo>
                  <a:lnTo>
                    <a:pt x="1162013" y="1247889"/>
                  </a:lnTo>
                  <a:lnTo>
                    <a:pt x="1104317" y="1295487"/>
                  </a:lnTo>
                  <a:cubicBezTo>
                    <a:pt x="991272" y="1371851"/>
                    <a:pt x="854994" y="1416440"/>
                    <a:pt x="708300" y="1416440"/>
                  </a:cubicBezTo>
                  <a:cubicBezTo>
                    <a:pt x="317117" y="1416440"/>
                    <a:pt x="0" y="1099359"/>
                    <a:pt x="0" y="708220"/>
                  </a:cubicBezTo>
                  <a:cubicBezTo>
                    <a:pt x="0" y="317081"/>
                    <a:pt x="317117" y="0"/>
                    <a:pt x="708300" y="0"/>
                  </a:cubicBezTo>
                  <a:close/>
                </a:path>
              </a:pathLst>
            </a:custGeom>
            <a:solidFill>
              <a:schemeClr val="accent6">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2" name="标题 1"/>
          <p:cNvSpPr>
            <a:spLocks noGrp="1"/>
          </p:cNvSpPr>
          <p:nvPr>
            <p:ph type="title" hasCustomPrompt="1"/>
            <p:custDataLst>
              <p:tags r:id="rId6"/>
            </p:custDataLst>
          </p:nvPr>
        </p:nvSpPr>
        <p:spPr>
          <a:xfrm>
            <a:off x="1522800" y="1339200"/>
            <a:ext cx="9144000" cy="2386800"/>
          </a:xfrm>
        </p:spPr>
        <p:txBody>
          <a:bodyPr anchor="b">
            <a:normAutofit/>
          </a:bodyPr>
          <a:lstStyle>
            <a:lvl1pPr algn="ctr">
              <a:defRPr sz="60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0"/>
            </p:custDataLst>
          </p:nvPr>
        </p:nvSpPr>
        <p:spPr>
          <a:xfrm>
            <a:off x="1522413" y="3862800"/>
            <a:ext cx="9144000" cy="1656000"/>
          </a:xfrm>
        </p:spPr>
        <p:txBody>
          <a:bodyPr/>
          <a:lstStyle>
            <a:lvl1pPr algn="ctr">
              <a:defRPr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69930" y="952508"/>
            <a:ext cx="5283242"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238877" y="952508"/>
            <a:ext cx="5283242" cy="5388907"/>
          </a:xfrm>
        </p:spPr>
        <p:txBody>
          <a:bodyPr>
            <a:noAutofit/>
          </a:bodyPr>
          <a:lstStyle>
            <a:lvl1pPr>
              <a:defRPr sz="1600" baseline="0">
                <a:solidFill>
                  <a:schemeClr val="tx1">
                    <a:lumMod val="85000"/>
                    <a:lumOff val="15000"/>
                  </a:schemeClr>
                </a:solidFill>
                <a:latin typeface="Arial" panose="020B0604020202020204" pitchFamily="34" charset="0"/>
                <a:ea typeface="微软雅黑" panose="020B0503020204020204" charset="-122"/>
              </a:defRPr>
            </a:lvl1pPr>
            <a:lvl2pPr>
              <a:defRPr sz="1600" baseline="0">
                <a:solidFill>
                  <a:schemeClr val="tx1">
                    <a:lumMod val="85000"/>
                    <a:lumOff val="15000"/>
                  </a:schemeClr>
                </a:solidFill>
                <a:latin typeface="Arial" panose="020B0604020202020204" pitchFamily="34" charset="0"/>
                <a:ea typeface="微软雅黑" panose="020B0503020204020204" charset="-122"/>
              </a:defRPr>
            </a:lvl2pPr>
            <a:lvl3pPr>
              <a:defRPr sz="1600" baseline="0">
                <a:solidFill>
                  <a:schemeClr val="tx1">
                    <a:lumMod val="85000"/>
                    <a:lumOff val="15000"/>
                  </a:schemeClr>
                </a:solidFill>
                <a:latin typeface="Arial" panose="020B0604020202020204" pitchFamily="34" charset="0"/>
                <a:ea typeface="微软雅黑" panose="020B0503020204020204" charset="-122"/>
              </a:defRPr>
            </a:lvl3pPr>
            <a:lvl4pPr>
              <a:defRPr sz="1600" baseline="0">
                <a:solidFill>
                  <a:schemeClr val="tx1">
                    <a:lumMod val="85000"/>
                    <a:lumOff val="15000"/>
                  </a:schemeClr>
                </a:solidFill>
                <a:latin typeface="Arial" panose="020B0604020202020204" pitchFamily="34" charset="0"/>
                <a:ea typeface="微软雅黑" panose="020B0503020204020204" charset="-122"/>
              </a:defRPr>
            </a:lvl4pPr>
            <a:lvl5pPr>
              <a:defRPr sz="160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no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2"/>
            </p:custDataLst>
          </p:nvPr>
        </p:nvPicPr>
        <p:blipFill>
          <a:blip r:embed="rId3"/>
          <a:srcRect l="15942" t="16041" r="21647" b="13604"/>
          <a:stretch>
            <a:fillRect/>
          </a:stretch>
        </p:blipFill>
        <p:spPr>
          <a:xfrm>
            <a:off x="0" y="2001520"/>
            <a:ext cx="3314700" cy="4622165"/>
          </a:xfrm>
          <a:prstGeom prst="ellipse">
            <a:avLst/>
          </a:prstGeom>
        </p:spPr>
      </p:pic>
      <p:sp>
        <p:nvSpPr>
          <p:cNvPr id="6" name="任意多边形 5"/>
          <p:cNvSpPr/>
          <p:nvPr userDrawn="1"/>
        </p:nvSpPr>
        <p:spPr>
          <a:xfrm>
            <a:off x="6985" y="5295900"/>
            <a:ext cx="3507740" cy="1572260"/>
          </a:xfrm>
          <a:custGeom>
            <a:avLst/>
            <a:gdLst>
              <a:gd name="connisteX0" fmla="*/ 1079978 w 3507847"/>
              <a:gd name="connsiteY0" fmla="*/ 1266237 h 1266237"/>
              <a:gd name="connisteX1" fmla="*/ 2232503 w 3507847"/>
              <a:gd name="connsiteY1" fmla="*/ 779827 h 1266237"/>
              <a:gd name="connisteX2" fmla="*/ 11908 w 3507847"/>
              <a:gd name="connsiteY2" fmla="*/ 981122 h 1266237"/>
              <a:gd name="connisteX3" fmla="*/ 3194528 w 3507847"/>
              <a:gd name="connsiteY3" fmla="*/ 81962 h 1266237"/>
              <a:gd name="connisteX4" fmla="*/ 3289778 w 3507847"/>
              <a:gd name="connsiteY4" fmla="*/ 71802 h 1266237"/>
              <a:gd name="connisteX5" fmla="*/ 3289778 w 3507847"/>
              <a:gd name="connsiteY5" fmla="*/ 50212 h 1266237"/>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3507848" h="1266238">
                <a:moveTo>
                  <a:pt x="1079979" y="1266238"/>
                </a:moveTo>
                <a:cubicBezTo>
                  <a:pt x="1354934" y="1164638"/>
                  <a:pt x="2445864" y="836978"/>
                  <a:pt x="2232504" y="779828"/>
                </a:cubicBezTo>
                <a:cubicBezTo>
                  <a:pt x="2019144" y="722678"/>
                  <a:pt x="-180496" y="1120823"/>
                  <a:pt x="11909" y="981123"/>
                </a:cubicBezTo>
                <a:cubicBezTo>
                  <a:pt x="204314" y="841423"/>
                  <a:pt x="2539209" y="263573"/>
                  <a:pt x="3194529" y="81963"/>
                </a:cubicBezTo>
                <a:cubicBezTo>
                  <a:pt x="3849849" y="-99647"/>
                  <a:pt x="3270729" y="78153"/>
                  <a:pt x="3289779" y="71803"/>
                </a:cubicBezTo>
                <a:cubicBezTo>
                  <a:pt x="3308829" y="65453"/>
                  <a:pt x="3291684" y="54023"/>
                  <a:pt x="3289779" y="50213"/>
                </a:cubicBezTo>
              </a:path>
            </a:pathLst>
          </a:custGeom>
          <a:noFill/>
          <a:ln>
            <a:solidFill>
              <a:srgbClr val="F5D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任意多边形 6"/>
          <p:cNvSpPr/>
          <p:nvPr userDrawn="1"/>
        </p:nvSpPr>
        <p:spPr>
          <a:xfrm>
            <a:off x="8684260" y="0"/>
            <a:ext cx="3507740" cy="1572260"/>
          </a:xfrm>
          <a:custGeom>
            <a:avLst/>
            <a:gdLst>
              <a:gd name="connisteX0" fmla="*/ 1079978 w 3507847"/>
              <a:gd name="connsiteY0" fmla="*/ 1266237 h 1266237"/>
              <a:gd name="connisteX1" fmla="*/ 2232503 w 3507847"/>
              <a:gd name="connsiteY1" fmla="*/ 779827 h 1266237"/>
              <a:gd name="connisteX2" fmla="*/ 11908 w 3507847"/>
              <a:gd name="connsiteY2" fmla="*/ 981122 h 1266237"/>
              <a:gd name="connisteX3" fmla="*/ 3194528 w 3507847"/>
              <a:gd name="connsiteY3" fmla="*/ 81962 h 1266237"/>
              <a:gd name="connisteX4" fmla="*/ 3289778 w 3507847"/>
              <a:gd name="connsiteY4" fmla="*/ 71802 h 1266237"/>
              <a:gd name="connisteX5" fmla="*/ 3289778 w 3507847"/>
              <a:gd name="connsiteY5" fmla="*/ 50212 h 1266237"/>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3507848" h="1266238">
                <a:moveTo>
                  <a:pt x="1079979" y="1266238"/>
                </a:moveTo>
                <a:cubicBezTo>
                  <a:pt x="1354934" y="1164638"/>
                  <a:pt x="2445864" y="836978"/>
                  <a:pt x="2232504" y="779828"/>
                </a:cubicBezTo>
                <a:cubicBezTo>
                  <a:pt x="2019144" y="722678"/>
                  <a:pt x="-180496" y="1120823"/>
                  <a:pt x="11909" y="981123"/>
                </a:cubicBezTo>
                <a:cubicBezTo>
                  <a:pt x="204314" y="841423"/>
                  <a:pt x="2539209" y="263573"/>
                  <a:pt x="3194529" y="81963"/>
                </a:cubicBezTo>
                <a:cubicBezTo>
                  <a:pt x="3849849" y="-99647"/>
                  <a:pt x="3270729" y="78153"/>
                  <a:pt x="3289779" y="71803"/>
                </a:cubicBezTo>
                <a:cubicBezTo>
                  <a:pt x="3308829" y="65453"/>
                  <a:pt x="3291684" y="54023"/>
                  <a:pt x="3289779" y="50213"/>
                </a:cubicBezTo>
              </a:path>
            </a:pathLst>
          </a:custGeom>
          <a:noFill/>
          <a:ln>
            <a:solidFill>
              <a:srgbClr val="F5D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userDrawn="1"/>
        </p:nvSpPr>
        <p:spPr>
          <a:xfrm>
            <a:off x="97155" y="121920"/>
            <a:ext cx="11975465" cy="6633845"/>
          </a:xfrm>
          <a:prstGeom prst="rect">
            <a:avLst/>
          </a:prstGeom>
          <a:noFill/>
          <a:ln w="69850" cmpd="dbl">
            <a:solidFill>
              <a:srgbClr val="F5D5E2">
                <a:alpha val="5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3"/>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4"/>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5"/>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6"/>
            </p:custDataLst>
          </p:nvPr>
        </p:nvSpPr>
        <p:spPr/>
        <p:txBody>
          <a:bodyPr/>
          <a:lstStyle/>
          <a:p>
            <a:endParaRPr lang="zh-CN" altLang="en-US" dirty="0"/>
          </a:p>
        </p:txBody>
      </p:sp>
      <p:sp>
        <p:nvSpPr>
          <p:cNvPr id="7" name="灯片编号占位符 6"/>
          <p:cNvSpPr>
            <a:spLocks noGrp="1"/>
          </p:cNvSpPr>
          <p:nvPr>
            <p:ph type="sldNum" sz="quarter" idx="12"/>
            <p:custDataLst>
              <p:tags r:id="rId7"/>
            </p:custDataLst>
          </p:nvPr>
        </p:nvSpPr>
        <p:spPr/>
        <p:txBody>
          <a:bodyPr/>
          <a:lstStyle/>
          <a:p>
            <a:fld id="{FABC47A4-756D-490B-A52F-7D9E2C9FC05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1pPr>
            <a:lvl2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2pPr>
            <a:lvl3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3pPr>
            <a:lvl4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4pPr>
            <a:lvl5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6" Type="http://schemas.openxmlformats.org/officeDocument/2006/relationships/theme" Target="../theme/theme1.xml"/><Relationship Id="rId25" Type="http://schemas.openxmlformats.org/officeDocument/2006/relationships/image" Target="../media/image3.png"/><Relationship Id="rId24" Type="http://schemas.openxmlformats.org/officeDocument/2006/relationships/tags" Target="../tags/tag107.xml"/><Relationship Id="rId23" Type="http://schemas.openxmlformats.org/officeDocument/2006/relationships/tags" Target="../tags/tag106.xml"/><Relationship Id="rId22" Type="http://schemas.openxmlformats.org/officeDocument/2006/relationships/tags" Target="../tags/tag105.xml"/><Relationship Id="rId21" Type="http://schemas.openxmlformats.org/officeDocument/2006/relationships/tags" Target="../tags/tag104.xml"/><Relationship Id="rId20" Type="http://schemas.openxmlformats.org/officeDocument/2006/relationships/tags" Target="../tags/tag103.xml"/><Relationship Id="rId2" Type="http://schemas.openxmlformats.org/officeDocument/2006/relationships/slideLayout" Target="../slideLayouts/slideLayout2.xml"/><Relationship Id="rId19" Type="http://schemas.openxmlformats.org/officeDocument/2006/relationships/tags" Target="../tags/tag102.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7.xml"/><Relationship Id="rId8" Type="http://schemas.openxmlformats.org/officeDocument/2006/relationships/slideLayout" Target="../slideLayouts/slideLayout26.xml"/><Relationship Id="rId7" Type="http://schemas.openxmlformats.org/officeDocument/2006/relationships/slideLayout" Target="../slideLayouts/slideLayout25.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3" Type="http://schemas.openxmlformats.org/officeDocument/2006/relationships/slideLayout" Target="../slideLayouts/slideLayout21.xml"/><Relationship Id="rId26" Type="http://schemas.openxmlformats.org/officeDocument/2006/relationships/theme" Target="../theme/theme2.xml"/><Relationship Id="rId25" Type="http://schemas.openxmlformats.org/officeDocument/2006/relationships/image" Target="../media/image3.png"/><Relationship Id="rId24" Type="http://schemas.openxmlformats.org/officeDocument/2006/relationships/tags" Target="../tags/tag214.xml"/><Relationship Id="rId23" Type="http://schemas.openxmlformats.org/officeDocument/2006/relationships/tags" Target="../tags/tag213.xml"/><Relationship Id="rId22" Type="http://schemas.openxmlformats.org/officeDocument/2006/relationships/tags" Target="../tags/tag212.xml"/><Relationship Id="rId21" Type="http://schemas.openxmlformats.org/officeDocument/2006/relationships/tags" Target="../tags/tag211.xml"/><Relationship Id="rId20" Type="http://schemas.openxmlformats.org/officeDocument/2006/relationships/tags" Target="../tags/tag210.xml"/><Relationship Id="rId2" Type="http://schemas.openxmlformats.org/officeDocument/2006/relationships/slideLayout" Target="../slideLayouts/slideLayout20.xml"/><Relationship Id="rId19" Type="http://schemas.openxmlformats.org/officeDocument/2006/relationships/tags" Target="../tags/tag209.xml"/><Relationship Id="rId18" Type="http://schemas.openxmlformats.org/officeDocument/2006/relationships/slideLayout" Target="../slideLayouts/slideLayout36.xml"/><Relationship Id="rId17" Type="http://schemas.openxmlformats.org/officeDocument/2006/relationships/slideLayout" Target="../slideLayouts/slideLayout35.xml"/><Relationship Id="rId16" Type="http://schemas.openxmlformats.org/officeDocument/2006/relationships/slideLayout" Target="../slideLayouts/slideLayout34.xml"/><Relationship Id="rId15" Type="http://schemas.openxmlformats.org/officeDocument/2006/relationships/slideLayout" Target="../slideLayouts/slideLayout33.xml"/><Relationship Id="rId14" Type="http://schemas.openxmlformats.org/officeDocument/2006/relationships/slideLayout" Target="../slideLayouts/slideLayout32.xml"/><Relationship Id="rId13" Type="http://schemas.openxmlformats.org/officeDocument/2006/relationships/slideLayout" Target="../slideLayouts/slideLayout31.xml"/><Relationship Id="rId12" Type="http://schemas.openxmlformats.org/officeDocument/2006/relationships/slideLayout" Target="../slideLayouts/slideLayout30.xml"/><Relationship Id="rId11" Type="http://schemas.openxmlformats.org/officeDocument/2006/relationships/slideLayout" Target="../slideLayouts/slideLayout29.xml"/><Relationship Id="rId10" Type="http://schemas.openxmlformats.org/officeDocument/2006/relationships/slideLayout" Target="../slideLayouts/slideLayout28.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52508"/>
            <a:ext cx="10852237" cy="5388907"/>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水印"/>
          <p:cNvPicPr>
            <a:picLocks noChangeAspect="1"/>
          </p:cNvPicPr>
          <p:nvPr userDrawn="1"/>
        </p:nvPicPr>
        <p:blipFill>
          <a:blip r:embed="rId25"/>
          <a:stretch>
            <a:fillRect/>
          </a:stretch>
        </p:blipFill>
        <p:spPr>
          <a:xfrm>
            <a:off x="6915150" y="63500"/>
            <a:ext cx="5173345" cy="167449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lumMod val="85000"/>
              <a:lumOff val="15000"/>
            </a:schemeClr>
          </a:solidFill>
          <a:uFillTx/>
          <a:latin typeface="微软雅黑" panose="020B0503020204020204" charset="-122"/>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52508"/>
            <a:ext cx="10852237" cy="5388907"/>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水印"/>
          <p:cNvPicPr>
            <a:picLocks noChangeAspect="1"/>
          </p:cNvPicPr>
          <p:nvPr userDrawn="1"/>
        </p:nvPicPr>
        <p:blipFill>
          <a:blip r:embed="rId25"/>
          <a:stretch>
            <a:fillRect/>
          </a:stretch>
        </p:blipFill>
        <p:spPr>
          <a:xfrm>
            <a:off x="6915150" y="63500"/>
            <a:ext cx="5173345" cy="1674495"/>
          </a:xfrm>
          <a:prstGeom prst="rect">
            <a:avLst/>
          </a:prstGeom>
        </p:spPr>
      </p:pic>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Lst>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lumMod val="85000"/>
              <a:lumOff val="15000"/>
            </a:schemeClr>
          </a:solidFill>
          <a:uFillTx/>
          <a:latin typeface="微软雅黑" panose="020B0503020204020204" charset="-122"/>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9.xml"/><Relationship Id="rId3" Type="http://schemas.openxmlformats.org/officeDocument/2006/relationships/tags" Target="../tags/tag240.xml"/><Relationship Id="rId2" Type="http://schemas.openxmlformats.org/officeDocument/2006/relationships/image" Target="../media/image1.svg"/><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tags" Target="../tags/tag24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242.xml"/></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28.xml"/><Relationship Id="rId5" Type="http://schemas.openxmlformats.org/officeDocument/2006/relationships/tags" Target="../tags/tag244.xml"/><Relationship Id="rId4" Type="http://schemas.openxmlformats.org/officeDocument/2006/relationships/image" Target="../media/image7.png"/><Relationship Id="rId3" Type="http://schemas.openxmlformats.org/officeDocument/2006/relationships/tags" Target="../tags/tag243.xml"/><Relationship Id="rId2" Type="http://schemas.microsoft.com/office/2007/relationships/media" Target="../media/media1.mp4"/><Relationship Id="rId1" Type="http://schemas.openxmlformats.org/officeDocument/2006/relationships/video" Target="../media/media1.mp4"/></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245.xml"/><Relationship Id="rId1"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246.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47.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48.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49.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250.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15.xml"/></Relationships>
</file>

<file path=ppt/slides/_rels/slide20.xml.rels><?xml version="1.0" encoding="UTF-8" standalone="yes"?>
<Relationships xmlns="http://schemas.openxmlformats.org/package/2006/relationships"><Relationship Id="rId9" Type="http://schemas.openxmlformats.org/officeDocument/2006/relationships/tags" Target="../tags/tag259.xml"/><Relationship Id="rId8" Type="http://schemas.openxmlformats.org/officeDocument/2006/relationships/tags" Target="../tags/tag258.xml"/><Relationship Id="rId7" Type="http://schemas.openxmlformats.org/officeDocument/2006/relationships/tags" Target="../tags/tag257.xml"/><Relationship Id="rId6" Type="http://schemas.openxmlformats.org/officeDocument/2006/relationships/tags" Target="../tags/tag256.xml"/><Relationship Id="rId5" Type="http://schemas.openxmlformats.org/officeDocument/2006/relationships/tags" Target="../tags/tag255.xml"/><Relationship Id="rId46" Type="http://schemas.openxmlformats.org/officeDocument/2006/relationships/slideLayout" Target="../slideLayouts/slideLayout3.xml"/><Relationship Id="rId45" Type="http://schemas.openxmlformats.org/officeDocument/2006/relationships/tags" Target="../tags/tag295.xml"/><Relationship Id="rId44" Type="http://schemas.openxmlformats.org/officeDocument/2006/relationships/tags" Target="../tags/tag294.xml"/><Relationship Id="rId43" Type="http://schemas.openxmlformats.org/officeDocument/2006/relationships/tags" Target="../tags/tag293.xml"/><Relationship Id="rId42" Type="http://schemas.openxmlformats.org/officeDocument/2006/relationships/tags" Target="../tags/tag292.xml"/><Relationship Id="rId41" Type="http://schemas.openxmlformats.org/officeDocument/2006/relationships/tags" Target="../tags/tag291.xml"/><Relationship Id="rId40" Type="http://schemas.openxmlformats.org/officeDocument/2006/relationships/tags" Target="../tags/tag290.xml"/><Relationship Id="rId4" Type="http://schemas.openxmlformats.org/officeDocument/2006/relationships/tags" Target="../tags/tag254.xml"/><Relationship Id="rId39" Type="http://schemas.openxmlformats.org/officeDocument/2006/relationships/tags" Target="../tags/tag289.xml"/><Relationship Id="rId38" Type="http://schemas.openxmlformats.org/officeDocument/2006/relationships/tags" Target="../tags/tag288.xml"/><Relationship Id="rId37" Type="http://schemas.openxmlformats.org/officeDocument/2006/relationships/tags" Target="../tags/tag287.xml"/><Relationship Id="rId36" Type="http://schemas.openxmlformats.org/officeDocument/2006/relationships/tags" Target="../tags/tag286.xml"/><Relationship Id="rId35" Type="http://schemas.openxmlformats.org/officeDocument/2006/relationships/tags" Target="../tags/tag285.xml"/><Relationship Id="rId34" Type="http://schemas.openxmlformats.org/officeDocument/2006/relationships/tags" Target="../tags/tag284.xml"/><Relationship Id="rId33" Type="http://schemas.openxmlformats.org/officeDocument/2006/relationships/tags" Target="../tags/tag283.xml"/><Relationship Id="rId32" Type="http://schemas.openxmlformats.org/officeDocument/2006/relationships/tags" Target="../tags/tag282.xml"/><Relationship Id="rId31" Type="http://schemas.openxmlformats.org/officeDocument/2006/relationships/tags" Target="../tags/tag281.xml"/><Relationship Id="rId30" Type="http://schemas.openxmlformats.org/officeDocument/2006/relationships/tags" Target="../tags/tag280.xml"/><Relationship Id="rId3" Type="http://schemas.openxmlformats.org/officeDocument/2006/relationships/tags" Target="../tags/tag253.xml"/><Relationship Id="rId29" Type="http://schemas.openxmlformats.org/officeDocument/2006/relationships/tags" Target="../tags/tag279.xml"/><Relationship Id="rId28" Type="http://schemas.openxmlformats.org/officeDocument/2006/relationships/tags" Target="../tags/tag278.xml"/><Relationship Id="rId27" Type="http://schemas.openxmlformats.org/officeDocument/2006/relationships/tags" Target="../tags/tag277.xml"/><Relationship Id="rId26" Type="http://schemas.openxmlformats.org/officeDocument/2006/relationships/tags" Target="../tags/tag276.xml"/><Relationship Id="rId25" Type="http://schemas.openxmlformats.org/officeDocument/2006/relationships/tags" Target="../tags/tag275.xml"/><Relationship Id="rId24" Type="http://schemas.openxmlformats.org/officeDocument/2006/relationships/tags" Target="../tags/tag274.xml"/><Relationship Id="rId23" Type="http://schemas.openxmlformats.org/officeDocument/2006/relationships/tags" Target="../tags/tag273.xml"/><Relationship Id="rId22" Type="http://schemas.openxmlformats.org/officeDocument/2006/relationships/tags" Target="../tags/tag272.xml"/><Relationship Id="rId21" Type="http://schemas.openxmlformats.org/officeDocument/2006/relationships/tags" Target="../tags/tag271.xml"/><Relationship Id="rId20" Type="http://schemas.openxmlformats.org/officeDocument/2006/relationships/tags" Target="../tags/tag270.xml"/><Relationship Id="rId2" Type="http://schemas.openxmlformats.org/officeDocument/2006/relationships/tags" Target="../tags/tag252.xml"/><Relationship Id="rId19" Type="http://schemas.openxmlformats.org/officeDocument/2006/relationships/tags" Target="../tags/tag269.xml"/><Relationship Id="rId18" Type="http://schemas.openxmlformats.org/officeDocument/2006/relationships/tags" Target="../tags/tag268.xml"/><Relationship Id="rId17" Type="http://schemas.openxmlformats.org/officeDocument/2006/relationships/tags" Target="../tags/tag267.xml"/><Relationship Id="rId16" Type="http://schemas.openxmlformats.org/officeDocument/2006/relationships/tags" Target="../tags/tag266.xml"/><Relationship Id="rId15" Type="http://schemas.openxmlformats.org/officeDocument/2006/relationships/tags" Target="../tags/tag265.xml"/><Relationship Id="rId14" Type="http://schemas.openxmlformats.org/officeDocument/2006/relationships/tags" Target="../tags/tag264.xml"/><Relationship Id="rId13" Type="http://schemas.openxmlformats.org/officeDocument/2006/relationships/tags" Target="../tags/tag263.xml"/><Relationship Id="rId12" Type="http://schemas.openxmlformats.org/officeDocument/2006/relationships/tags" Target="../tags/tag262.xml"/><Relationship Id="rId11" Type="http://schemas.openxmlformats.org/officeDocument/2006/relationships/tags" Target="../tags/tag261.xml"/><Relationship Id="rId10" Type="http://schemas.openxmlformats.org/officeDocument/2006/relationships/tags" Target="../tags/tag260.xml"/><Relationship Id="rId1" Type="http://schemas.openxmlformats.org/officeDocument/2006/relationships/tags" Target="../tags/tag251.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96.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29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16.xml"/></Relationships>
</file>

<file path=ppt/slides/_rels/slide4.xml.rels><?xml version="1.0" encoding="UTF-8" standalone="yes"?>
<Relationships xmlns="http://schemas.openxmlformats.org/package/2006/relationships"><Relationship Id="rId9" Type="http://schemas.openxmlformats.org/officeDocument/2006/relationships/tags" Target="../tags/tag225.xml"/><Relationship Id="rId8" Type="http://schemas.openxmlformats.org/officeDocument/2006/relationships/tags" Target="../tags/tag224.xml"/><Relationship Id="rId7" Type="http://schemas.openxmlformats.org/officeDocument/2006/relationships/tags" Target="../tags/tag223.xml"/><Relationship Id="rId6" Type="http://schemas.openxmlformats.org/officeDocument/2006/relationships/tags" Target="../tags/tag222.xml"/><Relationship Id="rId5" Type="http://schemas.openxmlformats.org/officeDocument/2006/relationships/tags" Target="../tags/tag221.xml"/><Relationship Id="rId4" Type="http://schemas.openxmlformats.org/officeDocument/2006/relationships/tags" Target="../tags/tag220.xml"/><Relationship Id="rId3" Type="http://schemas.openxmlformats.org/officeDocument/2006/relationships/tags" Target="../tags/tag219.xml"/><Relationship Id="rId2" Type="http://schemas.openxmlformats.org/officeDocument/2006/relationships/tags" Target="../tags/tag218.xml"/><Relationship Id="rId11" Type="http://schemas.openxmlformats.org/officeDocument/2006/relationships/slideLayout" Target="../slideLayouts/slideLayout1.xml"/><Relationship Id="rId10" Type="http://schemas.openxmlformats.org/officeDocument/2006/relationships/tags" Target="../tags/tag226.xml"/><Relationship Id="rId1" Type="http://schemas.openxmlformats.org/officeDocument/2006/relationships/tags" Target="../tags/tag21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27.xml"/><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28.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29.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230.xml"/></Relationships>
</file>

<file path=ppt/slides/_rels/slide9.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tags" Target="../tags/tag238.xml"/><Relationship Id="rId7" Type="http://schemas.openxmlformats.org/officeDocument/2006/relationships/tags" Target="../tags/tag237.xml"/><Relationship Id="rId6" Type="http://schemas.openxmlformats.org/officeDocument/2006/relationships/tags" Target="../tags/tag236.xml"/><Relationship Id="rId5" Type="http://schemas.openxmlformats.org/officeDocument/2006/relationships/tags" Target="../tags/tag235.xml"/><Relationship Id="rId4" Type="http://schemas.openxmlformats.org/officeDocument/2006/relationships/tags" Target="../tags/tag234.xml"/><Relationship Id="rId3" Type="http://schemas.openxmlformats.org/officeDocument/2006/relationships/tags" Target="../tags/tag233.xml"/><Relationship Id="rId2" Type="http://schemas.openxmlformats.org/officeDocument/2006/relationships/tags" Target="../tags/tag232.xml"/><Relationship Id="rId12" Type="http://schemas.openxmlformats.org/officeDocument/2006/relationships/slideLayout" Target="../slideLayouts/slideLayout1.xml"/><Relationship Id="rId11" Type="http://schemas.openxmlformats.org/officeDocument/2006/relationships/tags" Target="../tags/tag239.xml"/><Relationship Id="rId10" Type="http://schemas.openxmlformats.org/officeDocument/2006/relationships/image" Target="../media/image1.svg"/><Relationship Id="rId1" Type="http://schemas.openxmlformats.org/officeDocument/2006/relationships/tags" Target="../tags/tag2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 name="组合 4"/>
          <p:cNvGrpSpPr/>
          <p:nvPr/>
        </p:nvGrpSpPr>
        <p:grpSpPr>
          <a:xfrm>
            <a:off x="883285" y="866140"/>
            <a:ext cx="4025265" cy="3068955"/>
            <a:chOff x="12976" y="146"/>
            <a:chExt cx="5932" cy="5311"/>
          </a:xfrm>
        </p:grpSpPr>
        <p:sp>
          <p:nvSpPr>
            <p:cNvPr id="13" name="圆角矩形 12"/>
            <p:cNvSpPr/>
            <p:nvPr/>
          </p:nvSpPr>
          <p:spPr>
            <a:xfrm>
              <a:off x="12976" y="421"/>
              <a:ext cx="5933" cy="5037"/>
            </a:xfrm>
            <a:prstGeom prst="roundRect">
              <a:avLst/>
            </a:prstGeom>
            <a:gradFill>
              <a:gsLst>
                <a:gs pos="50000">
                  <a:srgbClr val="ECCFCB"/>
                </a:gs>
                <a:gs pos="0">
                  <a:srgbClr val="F2DFDC"/>
                </a:gs>
                <a:gs pos="100000">
                  <a:srgbClr val="E5BEB9"/>
                </a:gs>
              </a:gsLst>
              <a:lin scaled="1"/>
            </a:gra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algn="l" fontAlgn="auto">
                <a:lnSpc>
                  <a:spcPct val="100000"/>
                </a:lnSpc>
              </a:pPr>
              <a:r>
                <a:rPr lang="en-US" altLang="zh-CN" sz="2800" b="1" kern="1200">
                  <a:solidFill>
                    <a:srgbClr val="1F4E79"/>
                  </a:solidFill>
                  <a:effectLst>
                    <a:outerShdw blurRad="50800" dist="38100" dir="18900000" algn="bl">
                      <a:srgbClr val="000000">
                        <a:alpha val="40000"/>
                      </a:srgbClr>
                    </a:outerShdw>
                  </a:effectLst>
                  <a:latin typeface="Cambria" panose="02040503050406030204"/>
                  <a:ea typeface="宋体" panose="02010600030101010101" pitchFamily="2" charset="-122"/>
                  <a:cs typeface="Cambria" panose="02040503050406030204"/>
                  <a:sym typeface="Times New Roman" panose="02020603050405020304"/>
                </a:rPr>
                <a:t>  </a:t>
              </a:r>
              <a:endParaRPr lang="en-US" altLang="zh-CN" sz="2800" kern="1200">
                <a:solidFill>
                  <a:srgbClr val="1F4E79"/>
                </a:solidFill>
                <a:effectLst>
                  <a:outerShdw blurRad="50800" dist="38100" dir="18900000" algn="bl">
                    <a:srgbClr val="000000">
                      <a:alpha val="40000"/>
                    </a:srgbClr>
                  </a:outerShdw>
                </a:effectLst>
                <a:latin typeface="Cambria" panose="02040503050406030204"/>
                <a:ea typeface="宋体" panose="02010600030101010101" pitchFamily="2" charset="-122"/>
                <a:cs typeface="Cambria" panose="02040503050406030204"/>
                <a:sym typeface="Times New Roman" panose="02020603050405020304"/>
              </a:endParaRPr>
            </a:p>
          </p:txBody>
        </p:sp>
        <p:sp>
          <p:nvSpPr>
            <p:cNvPr id="14" name="回形针"/>
            <p:cNvSpPr/>
            <p:nvPr/>
          </p:nvSpPr>
          <p:spPr bwMode="auto">
            <a:xfrm rot="14520000" flipH="1">
              <a:off x="13146" y="86"/>
              <a:ext cx="970" cy="1090"/>
            </a:xfrm>
            <a:custGeom>
              <a:avLst/>
              <a:gdLst>
                <a:gd name="T0" fmla="*/ 2147483646 w 269"/>
                <a:gd name="T1" fmla="*/ 0 h 247"/>
                <a:gd name="T2" fmla="*/ 2147483646 w 269"/>
                <a:gd name="T3" fmla="*/ 0 h 247"/>
                <a:gd name="T4" fmla="*/ 2147483646 w 269"/>
                <a:gd name="T5" fmla="*/ 2147483646 h 247"/>
                <a:gd name="T6" fmla="*/ 2147483646 w 269"/>
                <a:gd name="T7" fmla="*/ 2147483646 h 247"/>
                <a:gd name="T8" fmla="*/ 2147483646 w 269"/>
                <a:gd name="T9" fmla="*/ 2147483646 h 247"/>
                <a:gd name="T10" fmla="*/ 2147483646 w 269"/>
                <a:gd name="T11" fmla="*/ 2147483646 h 247"/>
                <a:gd name="T12" fmla="*/ 2147483646 w 269"/>
                <a:gd name="T13" fmla="*/ 2147483646 h 247"/>
                <a:gd name="T14" fmla="*/ 2147483646 w 269"/>
                <a:gd name="T15" fmla="*/ 2147483646 h 247"/>
                <a:gd name="T16" fmla="*/ 2147483646 w 269"/>
                <a:gd name="T17" fmla="*/ 2147483646 h 247"/>
                <a:gd name="T18" fmla="*/ 2147483646 w 269"/>
                <a:gd name="T19" fmla="*/ 2147483646 h 247"/>
                <a:gd name="T20" fmla="*/ 2147483646 w 269"/>
                <a:gd name="T21" fmla="*/ 2147483646 h 247"/>
                <a:gd name="T22" fmla="*/ 2147483646 w 269"/>
                <a:gd name="T23" fmla="*/ 2147483646 h 247"/>
                <a:gd name="T24" fmla="*/ 2147483646 w 269"/>
                <a:gd name="T25" fmla="*/ 2147483646 h 247"/>
                <a:gd name="T26" fmla="*/ 2147483646 w 269"/>
                <a:gd name="T27" fmla="*/ 2147483646 h 247"/>
                <a:gd name="T28" fmla="*/ 2147483646 w 269"/>
                <a:gd name="T29" fmla="*/ 2147483646 h 247"/>
                <a:gd name="T30" fmla="*/ 2147483646 w 269"/>
                <a:gd name="T31" fmla="*/ 2147483646 h 247"/>
                <a:gd name="T32" fmla="*/ 2147483646 w 269"/>
                <a:gd name="T33" fmla="*/ 2147483646 h 247"/>
                <a:gd name="T34" fmla="*/ 2147483646 w 269"/>
                <a:gd name="T35" fmla="*/ 2147483646 h 247"/>
                <a:gd name="T36" fmla="*/ 2147483646 w 269"/>
                <a:gd name="T37" fmla="*/ 2147483646 h 247"/>
                <a:gd name="T38" fmla="*/ 2147483646 w 269"/>
                <a:gd name="T39" fmla="*/ 2147483646 h 247"/>
                <a:gd name="T40" fmla="*/ 2147483646 w 269"/>
                <a:gd name="T41" fmla="*/ 2147483646 h 247"/>
                <a:gd name="T42" fmla="*/ 2147483646 w 269"/>
                <a:gd name="T43" fmla="*/ 2147483646 h 247"/>
                <a:gd name="T44" fmla="*/ 2147483646 w 269"/>
                <a:gd name="T45" fmla="*/ 2147483646 h 247"/>
                <a:gd name="T46" fmla="*/ 2147483646 w 269"/>
                <a:gd name="T47" fmla="*/ 2147483646 h 247"/>
                <a:gd name="T48" fmla="*/ 2147483646 w 269"/>
                <a:gd name="T49" fmla="*/ 2147483646 h 247"/>
                <a:gd name="T50" fmla="*/ 2147483646 w 269"/>
                <a:gd name="T51" fmla="*/ 2147483646 h 247"/>
                <a:gd name="T52" fmla="*/ 2147483646 w 269"/>
                <a:gd name="T53" fmla="*/ 2147483646 h 247"/>
                <a:gd name="T54" fmla="*/ 2147483646 w 269"/>
                <a:gd name="T55" fmla="*/ 2147483646 h 247"/>
                <a:gd name="T56" fmla="*/ 2147483646 w 269"/>
                <a:gd name="T57" fmla="*/ 2147483646 h 247"/>
                <a:gd name="T58" fmla="*/ 2147483646 w 269"/>
                <a:gd name="T59" fmla="*/ 2147483646 h 247"/>
                <a:gd name="T60" fmla="*/ 2147483646 w 269"/>
                <a:gd name="T61" fmla="*/ 2147483646 h 247"/>
                <a:gd name="T62" fmla="*/ 2147483646 w 269"/>
                <a:gd name="T63" fmla="*/ 2147483646 h 247"/>
                <a:gd name="T64" fmla="*/ 2147483646 w 269"/>
                <a:gd name="T65" fmla="*/ 2147483646 h 247"/>
                <a:gd name="T66" fmla="*/ 2147483646 w 269"/>
                <a:gd name="T67" fmla="*/ 2147483646 h 247"/>
                <a:gd name="T68" fmla="*/ 2147483646 w 269"/>
                <a:gd name="T69" fmla="*/ 2147483646 h 247"/>
                <a:gd name="T70" fmla="*/ 2147483646 w 269"/>
                <a:gd name="T71" fmla="*/ 2147483646 h 247"/>
                <a:gd name="T72" fmla="*/ 2147483646 w 269"/>
                <a:gd name="T73" fmla="*/ 0 h 2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69" h="247">
                  <a:moveTo>
                    <a:pt x="195" y="0"/>
                  </a:moveTo>
                  <a:cubicBezTo>
                    <a:pt x="194" y="0"/>
                    <a:pt x="193" y="0"/>
                    <a:pt x="192" y="0"/>
                  </a:cubicBezTo>
                  <a:cubicBezTo>
                    <a:pt x="164" y="1"/>
                    <a:pt x="145" y="24"/>
                    <a:pt x="144" y="24"/>
                  </a:cubicBezTo>
                  <a:cubicBezTo>
                    <a:pt x="21" y="150"/>
                    <a:pt x="21" y="150"/>
                    <a:pt x="21" y="150"/>
                  </a:cubicBezTo>
                  <a:cubicBezTo>
                    <a:pt x="0" y="172"/>
                    <a:pt x="0" y="208"/>
                    <a:pt x="21" y="230"/>
                  </a:cubicBezTo>
                  <a:cubicBezTo>
                    <a:pt x="32" y="241"/>
                    <a:pt x="46" y="247"/>
                    <a:pt x="60" y="247"/>
                  </a:cubicBezTo>
                  <a:cubicBezTo>
                    <a:pt x="75" y="247"/>
                    <a:pt x="89" y="241"/>
                    <a:pt x="99" y="230"/>
                  </a:cubicBezTo>
                  <a:cubicBezTo>
                    <a:pt x="217" y="111"/>
                    <a:pt x="217" y="111"/>
                    <a:pt x="217" y="111"/>
                  </a:cubicBezTo>
                  <a:cubicBezTo>
                    <a:pt x="235" y="91"/>
                    <a:pt x="238" y="63"/>
                    <a:pt x="223" y="47"/>
                  </a:cubicBezTo>
                  <a:cubicBezTo>
                    <a:pt x="216" y="40"/>
                    <a:pt x="207" y="37"/>
                    <a:pt x="197" y="37"/>
                  </a:cubicBezTo>
                  <a:cubicBezTo>
                    <a:pt x="185" y="37"/>
                    <a:pt x="171" y="42"/>
                    <a:pt x="161" y="53"/>
                  </a:cubicBezTo>
                  <a:cubicBezTo>
                    <a:pt x="46" y="170"/>
                    <a:pt x="46" y="170"/>
                    <a:pt x="46" y="170"/>
                  </a:cubicBezTo>
                  <a:cubicBezTo>
                    <a:pt x="43" y="174"/>
                    <a:pt x="43" y="179"/>
                    <a:pt x="46" y="182"/>
                  </a:cubicBezTo>
                  <a:cubicBezTo>
                    <a:pt x="48" y="183"/>
                    <a:pt x="50" y="184"/>
                    <a:pt x="52" y="184"/>
                  </a:cubicBezTo>
                  <a:cubicBezTo>
                    <a:pt x="54" y="184"/>
                    <a:pt x="56" y="183"/>
                    <a:pt x="57" y="182"/>
                  </a:cubicBezTo>
                  <a:cubicBezTo>
                    <a:pt x="172" y="65"/>
                    <a:pt x="172" y="65"/>
                    <a:pt x="172" y="65"/>
                  </a:cubicBezTo>
                  <a:cubicBezTo>
                    <a:pt x="179" y="57"/>
                    <a:pt x="189" y="53"/>
                    <a:pt x="197" y="53"/>
                  </a:cubicBezTo>
                  <a:cubicBezTo>
                    <a:pt x="203" y="53"/>
                    <a:pt x="208" y="55"/>
                    <a:pt x="211" y="59"/>
                  </a:cubicBezTo>
                  <a:cubicBezTo>
                    <a:pt x="221" y="68"/>
                    <a:pt x="218" y="86"/>
                    <a:pt x="205" y="99"/>
                  </a:cubicBezTo>
                  <a:cubicBezTo>
                    <a:pt x="88" y="219"/>
                    <a:pt x="88" y="219"/>
                    <a:pt x="88" y="219"/>
                  </a:cubicBezTo>
                  <a:cubicBezTo>
                    <a:pt x="81" y="227"/>
                    <a:pt x="70" y="231"/>
                    <a:pt x="60" y="231"/>
                  </a:cubicBezTo>
                  <a:cubicBezTo>
                    <a:pt x="50" y="231"/>
                    <a:pt x="40" y="227"/>
                    <a:pt x="32" y="219"/>
                  </a:cubicBezTo>
                  <a:cubicBezTo>
                    <a:pt x="17" y="203"/>
                    <a:pt x="17" y="177"/>
                    <a:pt x="32" y="162"/>
                  </a:cubicBezTo>
                  <a:cubicBezTo>
                    <a:pt x="156" y="35"/>
                    <a:pt x="156" y="35"/>
                    <a:pt x="156" y="35"/>
                  </a:cubicBezTo>
                  <a:cubicBezTo>
                    <a:pt x="156" y="35"/>
                    <a:pt x="171" y="17"/>
                    <a:pt x="193" y="16"/>
                  </a:cubicBezTo>
                  <a:cubicBezTo>
                    <a:pt x="194" y="16"/>
                    <a:pt x="194" y="16"/>
                    <a:pt x="195" y="16"/>
                  </a:cubicBezTo>
                  <a:cubicBezTo>
                    <a:pt x="208" y="16"/>
                    <a:pt x="221" y="23"/>
                    <a:pt x="234" y="36"/>
                  </a:cubicBezTo>
                  <a:cubicBezTo>
                    <a:pt x="247" y="49"/>
                    <a:pt x="253" y="63"/>
                    <a:pt x="253" y="77"/>
                  </a:cubicBezTo>
                  <a:cubicBezTo>
                    <a:pt x="252" y="99"/>
                    <a:pt x="234" y="115"/>
                    <a:pt x="234" y="116"/>
                  </a:cubicBezTo>
                  <a:cubicBezTo>
                    <a:pt x="165" y="186"/>
                    <a:pt x="165" y="186"/>
                    <a:pt x="165" y="186"/>
                  </a:cubicBezTo>
                  <a:cubicBezTo>
                    <a:pt x="162" y="189"/>
                    <a:pt x="162" y="194"/>
                    <a:pt x="165" y="198"/>
                  </a:cubicBezTo>
                  <a:cubicBezTo>
                    <a:pt x="167" y="199"/>
                    <a:pt x="169" y="200"/>
                    <a:pt x="171" y="200"/>
                  </a:cubicBezTo>
                  <a:cubicBezTo>
                    <a:pt x="173" y="200"/>
                    <a:pt x="175" y="199"/>
                    <a:pt x="176" y="198"/>
                  </a:cubicBezTo>
                  <a:cubicBezTo>
                    <a:pt x="244" y="128"/>
                    <a:pt x="244" y="128"/>
                    <a:pt x="244" y="128"/>
                  </a:cubicBezTo>
                  <a:cubicBezTo>
                    <a:pt x="245" y="127"/>
                    <a:pt x="267" y="107"/>
                    <a:pt x="269" y="78"/>
                  </a:cubicBezTo>
                  <a:cubicBezTo>
                    <a:pt x="269" y="59"/>
                    <a:pt x="261" y="41"/>
                    <a:pt x="245" y="24"/>
                  </a:cubicBezTo>
                  <a:cubicBezTo>
                    <a:pt x="229" y="8"/>
                    <a:pt x="212" y="0"/>
                    <a:pt x="195" y="0"/>
                  </a:cubicBezTo>
                  <a:close/>
                </a:path>
              </a:pathLst>
            </a:custGeom>
            <a:gradFill>
              <a:gsLst>
                <a:gs pos="0">
                  <a:srgbClr val="E30000"/>
                </a:gs>
                <a:gs pos="100000">
                  <a:srgbClr val="760303"/>
                </a:gs>
              </a:gsLst>
              <a:lin ang="5400000" scaled="0"/>
            </a:gradFill>
            <a:ln>
              <a:solidFill>
                <a:srgbClr val="FF0000"/>
              </a:solidFill>
            </a:ln>
          </p:spPr>
        </p:sp>
      </p:grpSp>
      <p:grpSp>
        <p:nvGrpSpPr>
          <p:cNvPr id="3" name="组合 2"/>
          <p:cNvGrpSpPr/>
          <p:nvPr/>
        </p:nvGrpSpPr>
        <p:grpSpPr>
          <a:xfrm>
            <a:off x="7245985" y="868045"/>
            <a:ext cx="3873500" cy="3028950"/>
            <a:chOff x="12976" y="146"/>
            <a:chExt cx="5932" cy="5311"/>
          </a:xfrm>
        </p:grpSpPr>
        <p:sp>
          <p:nvSpPr>
            <p:cNvPr id="4" name="圆角矩形 3"/>
            <p:cNvSpPr/>
            <p:nvPr/>
          </p:nvSpPr>
          <p:spPr>
            <a:xfrm>
              <a:off x="12976" y="421"/>
              <a:ext cx="5933" cy="5037"/>
            </a:xfrm>
            <a:prstGeom prst="roundRect">
              <a:avLst/>
            </a:prstGeom>
            <a:gradFill>
              <a:gsLst>
                <a:gs pos="50000">
                  <a:srgbClr val="ECCFCB"/>
                </a:gs>
                <a:gs pos="0">
                  <a:srgbClr val="F2DFDC"/>
                </a:gs>
                <a:gs pos="100000">
                  <a:srgbClr val="E5BEB9"/>
                </a:gs>
              </a:gsLst>
              <a:lin scaled="1"/>
            </a:gra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algn="l" fontAlgn="auto">
                <a:lnSpc>
                  <a:spcPct val="100000"/>
                </a:lnSpc>
              </a:pPr>
              <a:r>
                <a:rPr lang="en-US" altLang="zh-CN" sz="2800" b="1" kern="1200">
                  <a:solidFill>
                    <a:srgbClr val="1F4E79"/>
                  </a:solidFill>
                  <a:effectLst>
                    <a:outerShdw blurRad="50800" dist="38100" dir="18900000" algn="bl">
                      <a:srgbClr val="000000">
                        <a:alpha val="40000"/>
                      </a:srgbClr>
                    </a:outerShdw>
                  </a:effectLst>
                  <a:latin typeface="Cambria" panose="02040503050406030204"/>
                  <a:ea typeface="宋体" panose="02010600030101010101" pitchFamily="2" charset="-122"/>
                  <a:cs typeface="Cambria" panose="02040503050406030204"/>
                  <a:sym typeface="Times New Roman" panose="02020603050405020304"/>
                </a:rPr>
                <a:t>  </a:t>
              </a:r>
              <a:endParaRPr lang="en-US" altLang="zh-CN" sz="2800" kern="1200">
                <a:solidFill>
                  <a:srgbClr val="1F4E79"/>
                </a:solidFill>
                <a:effectLst>
                  <a:outerShdw blurRad="50800" dist="38100" dir="18900000" algn="bl">
                    <a:srgbClr val="000000">
                      <a:alpha val="40000"/>
                    </a:srgbClr>
                  </a:outerShdw>
                </a:effectLst>
                <a:latin typeface="Cambria" panose="02040503050406030204"/>
                <a:ea typeface="宋体" panose="02010600030101010101" pitchFamily="2" charset="-122"/>
                <a:cs typeface="Cambria" panose="02040503050406030204"/>
                <a:sym typeface="Times New Roman" panose="02020603050405020304"/>
              </a:endParaRPr>
            </a:p>
          </p:txBody>
        </p:sp>
        <p:sp>
          <p:nvSpPr>
            <p:cNvPr id="6" name="回形针"/>
            <p:cNvSpPr/>
            <p:nvPr/>
          </p:nvSpPr>
          <p:spPr bwMode="auto">
            <a:xfrm rot="14520000" flipH="1">
              <a:off x="13146" y="86"/>
              <a:ext cx="970" cy="1090"/>
            </a:xfrm>
            <a:custGeom>
              <a:avLst/>
              <a:gdLst>
                <a:gd name="T0" fmla="*/ 2147483646 w 269"/>
                <a:gd name="T1" fmla="*/ 0 h 247"/>
                <a:gd name="T2" fmla="*/ 2147483646 w 269"/>
                <a:gd name="T3" fmla="*/ 0 h 247"/>
                <a:gd name="T4" fmla="*/ 2147483646 w 269"/>
                <a:gd name="T5" fmla="*/ 2147483646 h 247"/>
                <a:gd name="T6" fmla="*/ 2147483646 w 269"/>
                <a:gd name="T7" fmla="*/ 2147483646 h 247"/>
                <a:gd name="T8" fmla="*/ 2147483646 w 269"/>
                <a:gd name="T9" fmla="*/ 2147483646 h 247"/>
                <a:gd name="T10" fmla="*/ 2147483646 w 269"/>
                <a:gd name="T11" fmla="*/ 2147483646 h 247"/>
                <a:gd name="T12" fmla="*/ 2147483646 w 269"/>
                <a:gd name="T13" fmla="*/ 2147483646 h 247"/>
                <a:gd name="T14" fmla="*/ 2147483646 w 269"/>
                <a:gd name="T15" fmla="*/ 2147483646 h 247"/>
                <a:gd name="T16" fmla="*/ 2147483646 w 269"/>
                <a:gd name="T17" fmla="*/ 2147483646 h 247"/>
                <a:gd name="T18" fmla="*/ 2147483646 w 269"/>
                <a:gd name="T19" fmla="*/ 2147483646 h 247"/>
                <a:gd name="T20" fmla="*/ 2147483646 w 269"/>
                <a:gd name="T21" fmla="*/ 2147483646 h 247"/>
                <a:gd name="T22" fmla="*/ 2147483646 w 269"/>
                <a:gd name="T23" fmla="*/ 2147483646 h 247"/>
                <a:gd name="T24" fmla="*/ 2147483646 w 269"/>
                <a:gd name="T25" fmla="*/ 2147483646 h 247"/>
                <a:gd name="T26" fmla="*/ 2147483646 w 269"/>
                <a:gd name="T27" fmla="*/ 2147483646 h 247"/>
                <a:gd name="T28" fmla="*/ 2147483646 w 269"/>
                <a:gd name="T29" fmla="*/ 2147483646 h 247"/>
                <a:gd name="T30" fmla="*/ 2147483646 w 269"/>
                <a:gd name="T31" fmla="*/ 2147483646 h 247"/>
                <a:gd name="T32" fmla="*/ 2147483646 w 269"/>
                <a:gd name="T33" fmla="*/ 2147483646 h 247"/>
                <a:gd name="T34" fmla="*/ 2147483646 w 269"/>
                <a:gd name="T35" fmla="*/ 2147483646 h 247"/>
                <a:gd name="T36" fmla="*/ 2147483646 w 269"/>
                <a:gd name="T37" fmla="*/ 2147483646 h 247"/>
                <a:gd name="T38" fmla="*/ 2147483646 w 269"/>
                <a:gd name="T39" fmla="*/ 2147483646 h 247"/>
                <a:gd name="T40" fmla="*/ 2147483646 w 269"/>
                <a:gd name="T41" fmla="*/ 2147483646 h 247"/>
                <a:gd name="T42" fmla="*/ 2147483646 w 269"/>
                <a:gd name="T43" fmla="*/ 2147483646 h 247"/>
                <a:gd name="T44" fmla="*/ 2147483646 w 269"/>
                <a:gd name="T45" fmla="*/ 2147483646 h 247"/>
                <a:gd name="T46" fmla="*/ 2147483646 w 269"/>
                <a:gd name="T47" fmla="*/ 2147483646 h 247"/>
                <a:gd name="T48" fmla="*/ 2147483646 w 269"/>
                <a:gd name="T49" fmla="*/ 2147483646 h 247"/>
                <a:gd name="T50" fmla="*/ 2147483646 w 269"/>
                <a:gd name="T51" fmla="*/ 2147483646 h 247"/>
                <a:gd name="T52" fmla="*/ 2147483646 w 269"/>
                <a:gd name="T53" fmla="*/ 2147483646 h 247"/>
                <a:gd name="T54" fmla="*/ 2147483646 w 269"/>
                <a:gd name="T55" fmla="*/ 2147483646 h 247"/>
                <a:gd name="T56" fmla="*/ 2147483646 w 269"/>
                <a:gd name="T57" fmla="*/ 2147483646 h 247"/>
                <a:gd name="T58" fmla="*/ 2147483646 w 269"/>
                <a:gd name="T59" fmla="*/ 2147483646 h 247"/>
                <a:gd name="T60" fmla="*/ 2147483646 w 269"/>
                <a:gd name="T61" fmla="*/ 2147483646 h 247"/>
                <a:gd name="T62" fmla="*/ 2147483646 w 269"/>
                <a:gd name="T63" fmla="*/ 2147483646 h 247"/>
                <a:gd name="T64" fmla="*/ 2147483646 w 269"/>
                <a:gd name="T65" fmla="*/ 2147483646 h 247"/>
                <a:gd name="T66" fmla="*/ 2147483646 w 269"/>
                <a:gd name="T67" fmla="*/ 2147483646 h 247"/>
                <a:gd name="T68" fmla="*/ 2147483646 w 269"/>
                <a:gd name="T69" fmla="*/ 2147483646 h 247"/>
                <a:gd name="T70" fmla="*/ 2147483646 w 269"/>
                <a:gd name="T71" fmla="*/ 2147483646 h 247"/>
                <a:gd name="T72" fmla="*/ 2147483646 w 269"/>
                <a:gd name="T73" fmla="*/ 0 h 2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69" h="247">
                  <a:moveTo>
                    <a:pt x="195" y="0"/>
                  </a:moveTo>
                  <a:cubicBezTo>
                    <a:pt x="194" y="0"/>
                    <a:pt x="193" y="0"/>
                    <a:pt x="192" y="0"/>
                  </a:cubicBezTo>
                  <a:cubicBezTo>
                    <a:pt x="164" y="1"/>
                    <a:pt x="145" y="24"/>
                    <a:pt x="144" y="24"/>
                  </a:cubicBezTo>
                  <a:cubicBezTo>
                    <a:pt x="21" y="150"/>
                    <a:pt x="21" y="150"/>
                    <a:pt x="21" y="150"/>
                  </a:cubicBezTo>
                  <a:cubicBezTo>
                    <a:pt x="0" y="172"/>
                    <a:pt x="0" y="208"/>
                    <a:pt x="21" y="230"/>
                  </a:cubicBezTo>
                  <a:cubicBezTo>
                    <a:pt x="32" y="241"/>
                    <a:pt x="46" y="247"/>
                    <a:pt x="60" y="247"/>
                  </a:cubicBezTo>
                  <a:cubicBezTo>
                    <a:pt x="75" y="247"/>
                    <a:pt x="89" y="241"/>
                    <a:pt x="99" y="230"/>
                  </a:cubicBezTo>
                  <a:cubicBezTo>
                    <a:pt x="217" y="111"/>
                    <a:pt x="217" y="111"/>
                    <a:pt x="217" y="111"/>
                  </a:cubicBezTo>
                  <a:cubicBezTo>
                    <a:pt x="235" y="91"/>
                    <a:pt x="238" y="63"/>
                    <a:pt x="223" y="47"/>
                  </a:cubicBezTo>
                  <a:cubicBezTo>
                    <a:pt x="216" y="40"/>
                    <a:pt x="207" y="37"/>
                    <a:pt x="197" y="37"/>
                  </a:cubicBezTo>
                  <a:cubicBezTo>
                    <a:pt x="185" y="37"/>
                    <a:pt x="171" y="42"/>
                    <a:pt x="161" y="53"/>
                  </a:cubicBezTo>
                  <a:cubicBezTo>
                    <a:pt x="46" y="170"/>
                    <a:pt x="46" y="170"/>
                    <a:pt x="46" y="170"/>
                  </a:cubicBezTo>
                  <a:cubicBezTo>
                    <a:pt x="43" y="174"/>
                    <a:pt x="43" y="179"/>
                    <a:pt x="46" y="182"/>
                  </a:cubicBezTo>
                  <a:cubicBezTo>
                    <a:pt x="48" y="183"/>
                    <a:pt x="50" y="184"/>
                    <a:pt x="52" y="184"/>
                  </a:cubicBezTo>
                  <a:cubicBezTo>
                    <a:pt x="54" y="184"/>
                    <a:pt x="56" y="183"/>
                    <a:pt x="57" y="182"/>
                  </a:cubicBezTo>
                  <a:cubicBezTo>
                    <a:pt x="172" y="65"/>
                    <a:pt x="172" y="65"/>
                    <a:pt x="172" y="65"/>
                  </a:cubicBezTo>
                  <a:cubicBezTo>
                    <a:pt x="179" y="57"/>
                    <a:pt x="189" y="53"/>
                    <a:pt x="197" y="53"/>
                  </a:cubicBezTo>
                  <a:cubicBezTo>
                    <a:pt x="203" y="53"/>
                    <a:pt x="208" y="55"/>
                    <a:pt x="211" y="59"/>
                  </a:cubicBezTo>
                  <a:cubicBezTo>
                    <a:pt x="221" y="68"/>
                    <a:pt x="218" y="86"/>
                    <a:pt x="205" y="99"/>
                  </a:cubicBezTo>
                  <a:cubicBezTo>
                    <a:pt x="88" y="219"/>
                    <a:pt x="88" y="219"/>
                    <a:pt x="88" y="219"/>
                  </a:cubicBezTo>
                  <a:cubicBezTo>
                    <a:pt x="81" y="227"/>
                    <a:pt x="70" y="231"/>
                    <a:pt x="60" y="231"/>
                  </a:cubicBezTo>
                  <a:cubicBezTo>
                    <a:pt x="50" y="231"/>
                    <a:pt x="40" y="227"/>
                    <a:pt x="32" y="219"/>
                  </a:cubicBezTo>
                  <a:cubicBezTo>
                    <a:pt x="17" y="203"/>
                    <a:pt x="17" y="177"/>
                    <a:pt x="32" y="162"/>
                  </a:cubicBezTo>
                  <a:cubicBezTo>
                    <a:pt x="156" y="35"/>
                    <a:pt x="156" y="35"/>
                    <a:pt x="156" y="35"/>
                  </a:cubicBezTo>
                  <a:cubicBezTo>
                    <a:pt x="156" y="35"/>
                    <a:pt x="171" y="17"/>
                    <a:pt x="193" y="16"/>
                  </a:cubicBezTo>
                  <a:cubicBezTo>
                    <a:pt x="194" y="16"/>
                    <a:pt x="194" y="16"/>
                    <a:pt x="195" y="16"/>
                  </a:cubicBezTo>
                  <a:cubicBezTo>
                    <a:pt x="208" y="16"/>
                    <a:pt x="221" y="23"/>
                    <a:pt x="234" y="36"/>
                  </a:cubicBezTo>
                  <a:cubicBezTo>
                    <a:pt x="247" y="49"/>
                    <a:pt x="253" y="63"/>
                    <a:pt x="253" y="77"/>
                  </a:cubicBezTo>
                  <a:cubicBezTo>
                    <a:pt x="252" y="99"/>
                    <a:pt x="234" y="115"/>
                    <a:pt x="234" y="116"/>
                  </a:cubicBezTo>
                  <a:cubicBezTo>
                    <a:pt x="165" y="186"/>
                    <a:pt x="165" y="186"/>
                    <a:pt x="165" y="186"/>
                  </a:cubicBezTo>
                  <a:cubicBezTo>
                    <a:pt x="162" y="189"/>
                    <a:pt x="162" y="194"/>
                    <a:pt x="165" y="198"/>
                  </a:cubicBezTo>
                  <a:cubicBezTo>
                    <a:pt x="167" y="199"/>
                    <a:pt x="169" y="200"/>
                    <a:pt x="171" y="200"/>
                  </a:cubicBezTo>
                  <a:cubicBezTo>
                    <a:pt x="173" y="200"/>
                    <a:pt x="175" y="199"/>
                    <a:pt x="176" y="198"/>
                  </a:cubicBezTo>
                  <a:cubicBezTo>
                    <a:pt x="244" y="128"/>
                    <a:pt x="244" y="128"/>
                    <a:pt x="244" y="128"/>
                  </a:cubicBezTo>
                  <a:cubicBezTo>
                    <a:pt x="245" y="127"/>
                    <a:pt x="267" y="107"/>
                    <a:pt x="269" y="78"/>
                  </a:cubicBezTo>
                  <a:cubicBezTo>
                    <a:pt x="269" y="59"/>
                    <a:pt x="261" y="41"/>
                    <a:pt x="245" y="24"/>
                  </a:cubicBezTo>
                  <a:cubicBezTo>
                    <a:pt x="229" y="8"/>
                    <a:pt x="212" y="0"/>
                    <a:pt x="195" y="0"/>
                  </a:cubicBezTo>
                  <a:close/>
                </a:path>
              </a:pathLst>
            </a:custGeom>
            <a:gradFill>
              <a:gsLst>
                <a:gs pos="0">
                  <a:srgbClr val="E30000"/>
                </a:gs>
                <a:gs pos="100000">
                  <a:srgbClr val="760303"/>
                </a:gs>
              </a:gsLst>
              <a:lin ang="5400000" scaled="0"/>
            </a:gradFill>
            <a:ln>
              <a:solidFill>
                <a:srgbClr val="FF0000"/>
              </a:solidFill>
            </a:ln>
          </p:spPr>
        </p:sp>
      </p:grpSp>
      <p:sp>
        <p:nvSpPr>
          <p:cNvPr id="18" name="Rectangle 18"/>
          <p:cNvSpPr>
            <a:spLocks noChangeArrowheads="1"/>
          </p:cNvSpPr>
          <p:nvPr/>
        </p:nvSpPr>
        <p:spPr bwMode="auto">
          <a:xfrm>
            <a:off x="144145" y="21590"/>
            <a:ext cx="11697335" cy="676910"/>
          </a:xfrm>
          <a:prstGeom prst="rect">
            <a:avLst/>
          </a:prstGeom>
          <a:noFill/>
          <a:ln>
            <a:noFill/>
          </a:ln>
          <a:effectLst>
            <a:outerShdw blurRad="50800" dist="50800" dir="3060000" algn="ctr"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marL="0" marR="0" lvl="0" indent="0" algn="l" defTabSz="914400" rtl="0" eaLnBrk="1" fontAlgn="base" latinLnBrk="0" hangingPunct="1">
              <a:lnSpc>
                <a:spcPct val="100000"/>
              </a:lnSpc>
              <a:spcBef>
                <a:spcPct val="0"/>
              </a:spcBef>
              <a:spcAft>
                <a:spcPct val="0"/>
              </a:spcAft>
              <a:buClrTx/>
              <a:buSzTx/>
              <a:buFontTx/>
              <a:buNone/>
              <a:defRPr/>
            </a:pPr>
            <a:r>
              <a:rPr lang="en-US" altLang="zh-CN" sz="4400" b="1" u="sng" spc="20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rPr>
              <a:t>Read for the language features </a:t>
            </a:r>
            <a:r>
              <a:rPr lang="en-US" altLang="zh-CN" sz="4400" b="1" u="sng" spc="20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rPr>
              <a:t>of the speech</a:t>
            </a:r>
            <a:r>
              <a:rPr lang="en-US" altLang="zh-CN" sz="4400" b="1" u="sng" spc="20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rPr>
              <a:t> </a:t>
            </a:r>
            <a:r>
              <a:rPr kumimoji="0" lang="en-US" altLang="zh-CN" sz="4400" b="1" i="0" u="sng" strike="noStrike" kern="1200" cap="none" spc="200" normalizeH="0" baseline="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rPr>
              <a:t>  </a:t>
            </a:r>
            <a:endParaRPr kumimoji="0" lang="en-US" altLang="zh-CN" sz="4400" b="1" i="0" u="sng" strike="noStrike" kern="1200" cap="none" spc="200" normalizeH="0" baseline="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endParaRPr>
          </a:p>
        </p:txBody>
      </p:sp>
      <p:sp>
        <p:nvSpPr>
          <p:cNvPr id="2" name="文本框 1"/>
          <p:cNvSpPr txBox="1"/>
          <p:nvPr/>
        </p:nvSpPr>
        <p:spPr>
          <a:xfrm>
            <a:off x="1038225" y="1154430"/>
            <a:ext cx="3670935" cy="2676525"/>
          </a:xfrm>
          <a:prstGeom prst="rect">
            <a:avLst/>
          </a:prstGeom>
          <a:noFill/>
        </p:spPr>
        <p:txBody>
          <a:bodyPr wrap="square" rtlCol="0" anchor="t">
            <a:spAutoFit/>
          </a:bodyPr>
          <a:p>
            <a:r>
              <a:rPr lang="en-US" sz="2800" b="1">
                <a:latin typeface="Times New Roman" panose="02020603050405020304" charset="0"/>
                <a:ea typeface="宋体" panose="02010600030101010101" pitchFamily="2" charset="-122"/>
                <a:sym typeface="+mn-ea"/>
              </a:rPr>
              <a:t>(B)John A. Logan said, “Music is the medicine of the mind.”</a:t>
            </a:r>
            <a:endParaRPr lang="en-US" sz="2800" b="1">
              <a:latin typeface="Times New Roman" panose="02020603050405020304" charset="0"/>
              <a:ea typeface="宋体" panose="02010600030101010101" pitchFamily="2" charset="-122"/>
              <a:sym typeface="+mn-ea"/>
            </a:endParaRPr>
          </a:p>
          <a:p>
            <a:r>
              <a:rPr lang="en-US" sz="2800" b="1">
                <a:latin typeface="Times New Roman" panose="02020603050405020304" charset="0"/>
                <a:ea typeface="宋体" panose="02010600030101010101" pitchFamily="2" charset="-122"/>
                <a:sym typeface="+mn-ea"/>
              </a:rPr>
              <a:t>    As Longfellow says, “Music is the universal language of Mankind.”</a:t>
            </a:r>
            <a:endParaRPr lang="en-US" altLang="en-US" sz="2800" b="1">
              <a:latin typeface="Times New Roman" panose="02020603050405020304" charset="0"/>
              <a:ea typeface="宋体" panose="02010600030101010101" pitchFamily="2" charset="-122"/>
              <a:sym typeface="+mn-ea"/>
            </a:endParaRPr>
          </a:p>
        </p:txBody>
      </p:sp>
      <p:sp>
        <p:nvSpPr>
          <p:cNvPr id="7" name="文本框 6"/>
          <p:cNvSpPr txBox="1"/>
          <p:nvPr/>
        </p:nvSpPr>
        <p:spPr>
          <a:xfrm>
            <a:off x="7522845" y="1169035"/>
            <a:ext cx="3468370" cy="2676525"/>
          </a:xfrm>
          <a:prstGeom prst="rect">
            <a:avLst/>
          </a:prstGeom>
          <a:noFill/>
        </p:spPr>
        <p:txBody>
          <a:bodyPr wrap="square" rtlCol="0" anchor="t">
            <a:spAutoFit/>
          </a:bodyPr>
          <a:p>
            <a:r>
              <a:rPr lang="en-US" altLang="zh-CN" sz="2800" b="1">
                <a:latin typeface="Times New Roman" panose="02020603050405020304" charset="0"/>
                <a:cs typeface="Times New Roman" panose="02020603050405020304" charset="0"/>
                <a:sym typeface="+mn-ea"/>
              </a:rPr>
              <a:t>    In my opinion, I think music is the medicine of the mind.</a:t>
            </a:r>
            <a:endParaRPr lang="en-US" altLang="zh-CN" sz="2800" b="1">
              <a:latin typeface="Times New Roman" panose="02020603050405020304" charset="0"/>
              <a:cs typeface="Times New Roman" panose="02020603050405020304" charset="0"/>
              <a:sym typeface="+mn-ea"/>
            </a:endParaRPr>
          </a:p>
          <a:p>
            <a:r>
              <a:rPr lang="en-US" altLang="zh-CN" sz="2800" b="1">
                <a:latin typeface="Times New Roman" panose="02020603050405020304" charset="0"/>
                <a:cs typeface="Times New Roman" panose="02020603050405020304" charset="0"/>
                <a:sym typeface="+mn-ea"/>
              </a:rPr>
              <a:t>    I think </a:t>
            </a:r>
            <a:r>
              <a:rPr lang="en-US" sz="2800" b="1">
                <a:latin typeface="Times New Roman" panose="02020603050405020304" charset="0"/>
                <a:ea typeface="宋体" panose="02010600030101010101" pitchFamily="2" charset="-122"/>
                <a:sym typeface="+mn-ea"/>
              </a:rPr>
              <a:t>music is the universal language of Mankind.</a:t>
            </a:r>
            <a:endParaRPr lang="en-US" altLang="zh-CN" sz="2800" b="1">
              <a:latin typeface="Times New Roman" panose="02020603050405020304" charset="0"/>
              <a:ea typeface="宋体" panose="02010600030101010101" pitchFamily="2" charset="-122"/>
              <a:cs typeface="Times New Roman" panose="02020603050405020304" charset="0"/>
              <a:sym typeface="+mn-ea"/>
            </a:endParaRPr>
          </a:p>
        </p:txBody>
      </p:sp>
      <p:sp>
        <p:nvSpPr>
          <p:cNvPr id="8" name="矩形 7"/>
          <p:cNvSpPr/>
          <p:nvPr/>
        </p:nvSpPr>
        <p:spPr>
          <a:xfrm>
            <a:off x="5388610" y="1695450"/>
            <a:ext cx="1414780" cy="922020"/>
          </a:xfrm>
          <a:prstGeom prst="rect">
            <a:avLst/>
          </a:prstGeom>
          <a:noFill/>
          <a:ln>
            <a:noFill/>
          </a:ln>
        </p:spPr>
        <p:txBody>
          <a:bodyPr wrap="none" rtlCol="0" anchor="t">
            <a:spAutoFit/>
          </a:bodyPr>
          <a:p>
            <a:pPr algn="ctr"/>
            <a:r>
              <a:rPr lang="en-US" altLang="zh-CN" sz="5400" b="1">
                <a:solidFill>
                  <a:srgbClr val="FF0000"/>
                </a:solidFill>
                <a:effectLst>
                  <a:outerShdw blurRad="38100" dist="25400" dir="5400000" algn="ctr" rotWithShape="0">
                    <a:srgbClr val="6E747A">
                      <a:alpha val="43000"/>
                    </a:srgbClr>
                  </a:outerShdw>
                </a:effectLst>
              </a:rPr>
              <a:t>V.S.</a:t>
            </a:r>
            <a:endParaRPr lang="en-US" altLang="zh-CN" sz="5400" b="1">
              <a:solidFill>
                <a:srgbClr val="FF0000"/>
              </a:solidFill>
              <a:effectLst>
                <a:outerShdw blurRad="38100" dist="25400" dir="5400000" algn="ctr" rotWithShape="0">
                  <a:srgbClr val="6E747A">
                    <a:alpha val="43000"/>
                  </a:srgbClr>
                </a:outerShdw>
              </a:effectLst>
            </a:endParaRPr>
          </a:p>
        </p:txBody>
      </p:sp>
      <p:sp>
        <p:nvSpPr>
          <p:cNvPr id="9" name="文本框 8"/>
          <p:cNvSpPr txBox="1"/>
          <p:nvPr/>
        </p:nvSpPr>
        <p:spPr>
          <a:xfrm>
            <a:off x="626745" y="5163185"/>
            <a:ext cx="5146675" cy="1490345"/>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p>
            <a:pPr lvl="0" algn="l">
              <a:buClrTx/>
              <a:buSzTx/>
              <a:buFontTx/>
            </a:pPr>
            <a:r>
              <a:rPr lang="en-US" altLang="zh-CN" sz="2700" b="1" kern="100">
                <a:solidFill>
                  <a:srgbClr val="FF0000"/>
                </a:soli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rPr>
              <a:t>It's m</a:t>
            </a:r>
            <a:r>
              <a:rPr lang="en-US" altLang="zh-CN" sz="2700" b="1" kern="100">
                <a:solidFill>
                  <a:srgbClr val="FF0000"/>
                </a:soli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rPr>
              <a:t>ore convincing</a:t>
            </a:r>
            <a:r>
              <a:rPr lang="en-US" altLang="zh-CN" sz="2700" b="1" kern="100">
                <a:solidFill>
                  <a:srgbClr val="FF0000"/>
                </a:soli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rPr>
              <a:t> </a:t>
            </a:r>
            <a:r>
              <a:rPr lang="en-US" altLang="zh-CN" sz="2700" b="1" kern="100">
                <a:solidFill>
                  <a:srgbClr val="FF0000"/>
                </a:soli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rPr>
              <a:t>from a famous person</a:t>
            </a:r>
            <a:r>
              <a:rPr lang="en-US" altLang="zh-CN" sz="2700" b="1" kern="100">
                <a:solidFill>
                  <a:srgbClr val="FF0000"/>
                </a:soli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rPr>
              <a:t>. It can add weight to the point you present.</a:t>
            </a:r>
            <a:endParaRPr lang="en-US" altLang="zh-CN" sz="2700" b="1" kern="100">
              <a:solidFill>
                <a:srgbClr val="FF0000"/>
              </a:soli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endParaRPr>
          </a:p>
          <a:p>
            <a:pPr lvl="0" algn="l">
              <a:buClrTx/>
              <a:buSzTx/>
              <a:buFontTx/>
            </a:pPr>
            <a:endParaRPr lang="en-US" altLang="zh-CN" sz="2700" b="1" kern="100">
              <a:solidFill>
                <a:srgbClr val="FF0000"/>
              </a:soli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endParaRPr>
          </a:p>
        </p:txBody>
      </p:sp>
      <p:sp>
        <p:nvSpPr>
          <p:cNvPr id="10" name="文本框 9"/>
          <p:cNvSpPr txBox="1"/>
          <p:nvPr/>
        </p:nvSpPr>
        <p:spPr>
          <a:xfrm>
            <a:off x="2070418" y="4045585"/>
            <a:ext cx="1605280" cy="953135"/>
          </a:xfrm>
          <a:prstGeom prst="rect">
            <a:avLst/>
          </a:prstGeom>
          <a:noFill/>
          <a:ln>
            <a:solidFill>
              <a:schemeClr val="tx1"/>
            </a:solidFill>
          </a:ln>
        </p:spPr>
        <p:txBody>
          <a:bodyPr wrap="none" rtlCol="0" anchor="t">
            <a:spAutoFit/>
          </a:bodyPr>
          <a:p>
            <a:pPr algn="ctr"/>
            <a:r>
              <a:rPr lang="en-US" altLang="zh-CN" sz="2800" b="1">
                <a:latin typeface="Cambria Math" panose="02040503050406030204" charset="0"/>
                <a:cs typeface="Cambria Math" panose="02040503050406030204" charset="0"/>
                <a:sym typeface="宋体" panose="02010600030101010101" pitchFamily="2" charset="-122"/>
              </a:rPr>
              <a:t>A </a:t>
            </a:r>
            <a:r>
              <a:rPr lang="en-US" altLang="zh-CN" sz="2800" b="1">
                <a:latin typeface="Times New Roman" panose="02020603050405020304" charset="0"/>
                <a:cs typeface="Times New Roman" panose="02020603050405020304" charset="0"/>
                <a:sym typeface="+mn-ea"/>
              </a:rPr>
              <a:t>quote</a:t>
            </a:r>
            <a:endParaRPr lang="zh-CN" altLang="en-US" sz="2800" b="1">
              <a:latin typeface="Cambria Math" panose="02040503050406030204" charset="0"/>
              <a:cs typeface="Cambria Math" panose="02040503050406030204" charset="0"/>
              <a:sym typeface="宋体" panose="02010600030101010101" pitchFamily="2" charset="-122"/>
            </a:endParaRPr>
          </a:p>
          <a:p>
            <a:pPr algn="ctr"/>
            <a:r>
              <a:rPr lang="zh-CN" altLang="en-US" sz="2800" b="1">
                <a:latin typeface="Cambria Math" panose="02040503050406030204" charset="0"/>
                <a:cs typeface="Cambria Math" panose="02040503050406030204" charset="0"/>
                <a:sym typeface="宋体" panose="02010600030101010101" pitchFamily="2" charset="-122"/>
              </a:rPr>
              <a:t>（</a:t>
            </a:r>
            <a:r>
              <a:rPr lang="zh-CN" altLang="en-US" sz="2800" b="1">
                <a:latin typeface="Cambria Math" panose="02040503050406030204" charset="0"/>
                <a:cs typeface="Cambria Math" panose="02040503050406030204" charset="0"/>
                <a:sym typeface="宋体" panose="02010600030101010101" pitchFamily="2" charset="-122"/>
              </a:rPr>
              <a:t>引用</a:t>
            </a:r>
            <a:r>
              <a:rPr lang="zh-CN" altLang="en-US" sz="2800" b="1">
                <a:latin typeface="Cambria Math" panose="02040503050406030204" charset="0"/>
                <a:cs typeface="Cambria Math" panose="02040503050406030204" charset="0"/>
                <a:sym typeface="宋体" panose="02010600030101010101" pitchFamily="2" charset="-122"/>
              </a:rPr>
              <a:t>）</a:t>
            </a:r>
            <a:endParaRPr lang="zh-CN" altLang="en-US" sz="2800" b="1">
              <a:latin typeface="Cambria Math" panose="02040503050406030204" charset="0"/>
              <a:cs typeface="Cambria Math" panose="02040503050406030204" charset="0"/>
              <a:sym typeface="宋体" panose="02010600030101010101" pitchFamily="2" charset="-122"/>
            </a:endParaRPr>
          </a:p>
        </p:txBody>
      </p:sp>
      <p:sp>
        <p:nvSpPr>
          <p:cNvPr id="11" name="文本框 10"/>
          <p:cNvSpPr txBox="1"/>
          <p:nvPr/>
        </p:nvSpPr>
        <p:spPr>
          <a:xfrm>
            <a:off x="8095615" y="4045585"/>
            <a:ext cx="2174875" cy="953135"/>
          </a:xfrm>
          <a:prstGeom prst="rect">
            <a:avLst/>
          </a:prstGeom>
          <a:noFill/>
          <a:ln>
            <a:solidFill>
              <a:schemeClr val="tx1"/>
            </a:solidFill>
          </a:ln>
        </p:spPr>
        <p:txBody>
          <a:bodyPr wrap="none" rtlCol="0" anchor="t">
            <a:spAutoFit/>
          </a:bodyPr>
          <a:p>
            <a:pPr lvl="0" algn="ctr">
              <a:buClrTx/>
              <a:buSzTx/>
              <a:buFontTx/>
            </a:pPr>
            <a:r>
              <a:rPr lang="en-US" altLang="zh-CN" sz="2800" b="1">
                <a:latin typeface="Cambria Math" panose="02040503050406030204" charset="0"/>
                <a:cs typeface="Cambria Math" panose="02040503050406030204" charset="0"/>
                <a:sym typeface="+mn-ea"/>
              </a:rPr>
              <a:t>A </a:t>
            </a:r>
            <a:r>
              <a:rPr lang="en-US" altLang="zh-CN" sz="2800" b="1">
                <a:latin typeface="Cambria Math" panose="02040503050406030204" charset="0"/>
                <a:cs typeface="Cambria Math" panose="02040503050406030204" charset="0"/>
                <a:sym typeface="+mn-ea"/>
              </a:rPr>
              <a:t>personal </a:t>
            </a:r>
            <a:endParaRPr lang="en-US" altLang="zh-CN" sz="2800" b="1">
              <a:latin typeface="Cambria Math" panose="02040503050406030204" charset="0"/>
              <a:cs typeface="Cambria Math" panose="02040503050406030204" charset="0"/>
              <a:sym typeface="+mn-ea"/>
            </a:endParaRPr>
          </a:p>
          <a:p>
            <a:pPr lvl="0" algn="ctr">
              <a:buClrTx/>
              <a:buSzTx/>
              <a:buFontTx/>
            </a:pPr>
            <a:r>
              <a:rPr lang="en-US" altLang="zh-CN" sz="2800" b="1">
                <a:latin typeface="Cambria Math" panose="02040503050406030204" charset="0"/>
                <a:cs typeface="Cambria Math" panose="02040503050406030204" charset="0"/>
                <a:sym typeface="+mn-ea"/>
              </a:rPr>
              <a:t>point of view</a:t>
            </a:r>
            <a:endParaRPr lang="en-US" altLang="zh-CN" sz="2800" b="1">
              <a:latin typeface="Cambria Math" panose="02040503050406030204" charset="0"/>
              <a:cs typeface="Cambria Math" panose="02040503050406030204" charset="0"/>
              <a:sym typeface="+mn-ea"/>
            </a:endParaRPr>
          </a:p>
        </p:txBody>
      </p:sp>
      <p:sp>
        <p:nvSpPr>
          <p:cNvPr id="12" name="文本框 11"/>
          <p:cNvSpPr txBox="1"/>
          <p:nvPr/>
        </p:nvSpPr>
        <p:spPr>
          <a:xfrm>
            <a:off x="7660005" y="5334635"/>
            <a:ext cx="3460115" cy="985520"/>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p>
            <a:pPr lvl="0" algn="l">
              <a:buClrTx/>
              <a:buSzTx/>
              <a:buFontTx/>
            </a:pPr>
            <a:r>
              <a:rPr lang="en-US" altLang="zh-CN" sz="2700" b="1" kern="100">
                <a:solidFill>
                  <a:srgbClr val="FF0000"/>
                </a:soli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rPr>
              <a:t>It's no</a:t>
            </a:r>
            <a:r>
              <a:rPr lang="en-US" altLang="zh-CN" sz="2700" b="1" kern="100">
                <a:solidFill>
                  <a:srgbClr val="FF0000"/>
                </a:soli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rPr>
              <a:t>t authentic</a:t>
            </a:r>
            <a:r>
              <a:rPr lang="en-US" altLang="zh-CN" sz="2700" b="1" kern="100">
                <a:solidFill>
                  <a:srgbClr val="FF0000"/>
                </a:soli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rPr>
              <a:t> and persuasive.</a:t>
            </a:r>
            <a:endParaRPr lang="en-US" altLang="zh-CN" sz="2700" b="1" kern="100">
              <a:solidFill>
                <a:srgbClr val="FF0000"/>
              </a:soli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endParaRPr>
          </a:p>
        </p:txBody>
      </p:sp>
      <p:pic>
        <p:nvPicPr>
          <p:cNvPr id="23" name="图片 22"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113915" y="1555750"/>
            <a:ext cx="1564005" cy="1564005"/>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32" fill="hold" nodeType="clickEffect">
                                  <p:stCondLst>
                                    <p:cond delay="0"/>
                                  </p:stCondLst>
                                  <p:childTnLst>
                                    <p:set>
                                      <p:cBhvr>
                                        <p:cTn id="34" dur="1000" fill="hold">
                                          <p:stCondLst>
                                            <p:cond delay="0"/>
                                          </p:stCondLst>
                                        </p:cTn>
                                        <p:tgtEl>
                                          <p:spTgt spid="23"/>
                                        </p:tgtEl>
                                        <p:attrNameLst>
                                          <p:attrName>style.visibility</p:attrName>
                                        </p:attrNameLst>
                                      </p:cBhvr>
                                      <p:to>
                                        <p:strVal val="visible"/>
                                      </p:to>
                                    </p:set>
                                    <p:animEffect transition="in" filter="circle(out)">
                                      <p:cBhvr>
                                        <p:cTn id="35"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9"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9" name="组合 18"/>
          <p:cNvGrpSpPr/>
          <p:nvPr/>
        </p:nvGrpSpPr>
        <p:grpSpPr>
          <a:xfrm>
            <a:off x="6536055" y="2952750"/>
            <a:ext cx="4433570" cy="1901825"/>
            <a:chOff x="12906" y="76"/>
            <a:chExt cx="6003" cy="4889"/>
          </a:xfrm>
        </p:grpSpPr>
        <p:sp>
          <p:nvSpPr>
            <p:cNvPr id="20" name="圆角矩形 19"/>
            <p:cNvSpPr/>
            <p:nvPr/>
          </p:nvSpPr>
          <p:spPr>
            <a:xfrm>
              <a:off x="12976" y="422"/>
              <a:ext cx="5933" cy="4543"/>
            </a:xfrm>
            <a:prstGeom prst="roundRect">
              <a:avLst/>
            </a:prstGeom>
            <a:gradFill>
              <a:gsLst>
                <a:gs pos="50000">
                  <a:srgbClr val="ECCFCB"/>
                </a:gs>
                <a:gs pos="0">
                  <a:srgbClr val="F2DFDC"/>
                </a:gs>
                <a:gs pos="100000">
                  <a:srgbClr val="E5BEB9"/>
                </a:gs>
              </a:gsLst>
              <a:lin scaled="1"/>
            </a:gra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algn="l" fontAlgn="auto">
                <a:lnSpc>
                  <a:spcPct val="100000"/>
                </a:lnSpc>
              </a:pPr>
              <a:r>
                <a:rPr lang="en-US" altLang="zh-CN" sz="2800" b="1" kern="1200">
                  <a:solidFill>
                    <a:srgbClr val="1F4E79"/>
                  </a:solidFill>
                  <a:effectLst>
                    <a:outerShdw blurRad="50800" dist="38100" dir="18900000" algn="bl">
                      <a:srgbClr val="000000">
                        <a:alpha val="40000"/>
                      </a:srgbClr>
                    </a:outerShdw>
                  </a:effectLst>
                  <a:latin typeface="Cambria" panose="02040503050406030204"/>
                  <a:ea typeface="宋体" panose="02010600030101010101" pitchFamily="2" charset="-122"/>
                  <a:cs typeface="Cambria" panose="02040503050406030204"/>
                  <a:sym typeface="Times New Roman" panose="02020603050405020304"/>
                </a:rPr>
                <a:t>  </a:t>
              </a:r>
              <a:endParaRPr lang="en-US" altLang="zh-CN" sz="2800" kern="1200">
                <a:solidFill>
                  <a:srgbClr val="1F4E79"/>
                </a:solidFill>
                <a:effectLst>
                  <a:outerShdw blurRad="50800" dist="38100" dir="18900000" algn="bl">
                    <a:srgbClr val="000000">
                      <a:alpha val="40000"/>
                    </a:srgbClr>
                  </a:outerShdw>
                </a:effectLst>
                <a:latin typeface="Cambria" panose="02040503050406030204"/>
                <a:ea typeface="宋体" panose="02010600030101010101" pitchFamily="2" charset="-122"/>
                <a:cs typeface="Cambria" panose="02040503050406030204"/>
                <a:sym typeface="Times New Roman" panose="02020603050405020304"/>
              </a:endParaRPr>
            </a:p>
          </p:txBody>
        </p:sp>
        <p:sp>
          <p:nvSpPr>
            <p:cNvPr id="21" name="回形针"/>
            <p:cNvSpPr/>
            <p:nvPr/>
          </p:nvSpPr>
          <p:spPr bwMode="auto">
            <a:xfrm rot="14520000" flipH="1">
              <a:off x="12646" y="335"/>
              <a:ext cx="1609" cy="1090"/>
            </a:xfrm>
            <a:custGeom>
              <a:avLst/>
              <a:gdLst>
                <a:gd name="T0" fmla="*/ 2147483646 w 269"/>
                <a:gd name="T1" fmla="*/ 0 h 247"/>
                <a:gd name="T2" fmla="*/ 2147483646 w 269"/>
                <a:gd name="T3" fmla="*/ 0 h 247"/>
                <a:gd name="T4" fmla="*/ 2147483646 w 269"/>
                <a:gd name="T5" fmla="*/ 2147483646 h 247"/>
                <a:gd name="T6" fmla="*/ 2147483646 w 269"/>
                <a:gd name="T7" fmla="*/ 2147483646 h 247"/>
                <a:gd name="T8" fmla="*/ 2147483646 w 269"/>
                <a:gd name="T9" fmla="*/ 2147483646 h 247"/>
                <a:gd name="T10" fmla="*/ 2147483646 w 269"/>
                <a:gd name="T11" fmla="*/ 2147483646 h 247"/>
                <a:gd name="T12" fmla="*/ 2147483646 w 269"/>
                <a:gd name="T13" fmla="*/ 2147483646 h 247"/>
                <a:gd name="T14" fmla="*/ 2147483646 w 269"/>
                <a:gd name="T15" fmla="*/ 2147483646 h 247"/>
                <a:gd name="T16" fmla="*/ 2147483646 w 269"/>
                <a:gd name="T17" fmla="*/ 2147483646 h 247"/>
                <a:gd name="T18" fmla="*/ 2147483646 w 269"/>
                <a:gd name="T19" fmla="*/ 2147483646 h 247"/>
                <a:gd name="T20" fmla="*/ 2147483646 w 269"/>
                <a:gd name="T21" fmla="*/ 2147483646 h 247"/>
                <a:gd name="T22" fmla="*/ 2147483646 w 269"/>
                <a:gd name="T23" fmla="*/ 2147483646 h 247"/>
                <a:gd name="T24" fmla="*/ 2147483646 w 269"/>
                <a:gd name="T25" fmla="*/ 2147483646 h 247"/>
                <a:gd name="T26" fmla="*/ 2147483646 w 269"/>
                <a:gd name="T27" fmla="*/ 2147483646 h 247"/>
                <a:gd name="T28" fmla="*/ 2147483646 w 269"/>
                <a:gd name="T29" fmla="*/ 2147483646 h 247"/>
                <a:gd name="T30" fmla="*/ 2147483646 w 269"/>
                <a:gd name="T31" fmla="*/ 2147483646 h 247"/>
                <a:gd name="T32" fmla="*/ 2147483646 w 269"/>
                <a:gd name="T33" fmla="*/ 2147483646 h 247"/>
                <a:gd name="T34" fmla="*/ 2147483646 w 269"/>
                <a:gd name="T35" fmla="*/ 2147483646 h 247"/>
                <a:gd name="T36" fmla="*/ 2147483646 w 269"/>
                <a:gd name="T37" fmla="*/ 2147483646 h 247"/>
                <a:gd name="T38" fmla="*/ 2147483646 w 269"/>
                <a:gd name="T39" fmla="*/ 2147483646 h 247"/>
                <a:gd name="T40" fmla="*/ 2147483646 w 269"/>
                <a:gd name="T41" fmla="*/ 2147483646 h 247"/>
                <a:gd name="T42" fmla="*/ 2147483646 w 269"/>
                <a:gd name="T43" fmla="*/ 2147483646 h 247"/>
                <a:gd name="T44" fmla="*/ 2147483646 w 269"/>
                <a:gd name="T45" fmla="*/ 2147483646 h 247"/>
                <a:gd name="T46" fmla="*/ 2147483646 w 269"/>
                <a:gd name="T47" fmla="*/ 2147483646 h 247"/>
                <a:gd name="T48" fmla="*/ 2147483646 w 269"/>
                <a:gd name="T49" fmla="*/ 2147483646 h 247"/>
                <a:gd name="T50" fmla="*/ 2147483646 w 269"/>
                <a:gd name="T51" fmla="*/ 2147483646 h 247"/>
                <a:gd name="T52" fmla="*/ 2147483646 w 269"/>
                <a:gd name="T53" fmla="*/ 2147483646 h 247"/>
                <a:gd name="T54" fmla="*/ 2147483646 w 269"/>
                <a:gd name="T55" fmla="*/ 2147483646 h 247"/>
                <a:gd name="T56" fmla="*/ 2147483646 w 269"/>
                <a:gd name="T57" fmla="*/ 2147483646 h 247"/>
                <a:gd name="T58" fmla="*/ 2147483646 w 269"/>
                <a:gd name="T59" fmla="*/ 2147483646 h 247"/>
                <a:gd name="T60" fmla="*/ 2147483646 w 269"/>
                <a:gd name="T61" fmla="*/ 2147483646 h 247"/>
                <a:gd name="T62" fmla="*/ 2147483646 w 269"/>
                <a:gd name="T63" fmla="*/ 2147483646 h 247"/>
                <a:gd name="T64" fmla="*/ 2147483646 w 269"/>
                <a:gd name="T65" fmla="*/ 2147483646 h 247"/>
                <a:gd name="T66" fmla="*/ 2147483646 w 269"/>
                <a:gd name="T67" fmla="*/ 2147483646 h 247"/>
                <a:gd name="T68" fmla="*/ 2147483646 w 269"/>
                <a:gd name="T69" fmla="*/ 2147483646 h 247"/>
                <a:gd name="T70" fmla="*/ 2147483646 w 269"/>
                <a:gd name="T71" fmla="*/ 2147483646 h 247"/>
                <a:gd name="T72" fmla="*/ 2147483646 w 269"/>
                <a:gd name="T73" fmla="*/ 0 h 2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69" h="247">
                  <a:moveTo>
                    <a:pt x="195" y="0"/>
                  </a:moveTo>
                  <a:cubicBezTo>
                    <a:pt x="194" y="0"/>
                    <a:pt x="193" y="0"/>
                    <a:pt x="192" y="0"/>
                  </a:cubicBezTo>
                  <a:cubicBezTo>
                    <a:pt x="164" y="1"/>
                    <a:pt x="145" y="24"/>
                    <a:pt x="144" y="24"/>
                  </a:cubicBezTo>
                  <a:cubicBezTo>
                    <a:pt x="21" y="150"/>
                    <a:pt x="21" y="150"/>
                    <a:pt x="21" y="150"/>
                  </a:cubicBezTo>
                  <a:cubicBezTo>
                    <a:pt x="0" y="172"/>
                    <a:pt x="0" y="208"/>
                    <a:pt x="21" y="230"/>
                  </a:cubicBezTo>
                  <a:cubicBezTo>
                    <a:pt x="32" y="241"/>
                    <a:pt x="46" y="247"/>
                    <a:pt x="60" y="247"/>
                  </a:cubicBezTo>
                  <a:cubicBezTo>
                    <a:pt x="75" y="247"/>
                    <a:pt x="89" y="241"/>
                    <a:pt x="99" y="230"/>
                  </a:cubicBezTo>
                  <a:cubicBezTo>
                    <a:pt x="217" y="111"/>
                    <a:pt x="217" y="111"/>
                    <a:pt x="217" y="111"/>
                  </a:cubicBezTo>
                  <a:cubicBezTo>
                    <a:pt x="235" y="91"/>
                    <a:pt x="238" y="63"/>
                    <a:pt x="223" y="47"/>
                  </a:cubicBezTo>
                  <a:cubicBezTo>
                    <a:pt x="216" y="40"/>
                    <a:pt x="207" y="37"/>
                    <a:pt x="197" y="37"/>
                  </a:cubicBezTo>
                  <a:cubicBezTo>
                    <a:pt x="185" y="37"/>
                    <a:pt x="171" y="42"/>
                    <a:pt x="161" y="53"/>
                  </a:cubicBezTo>
                  <a:cubicBezTo>
                    <a:pt x="46" y="170"/>
                    <a:pt x="46" y="170"/>
                    <a:pt x="46" y="170"/>
                  </a:cubicBezTo>
                  <a:cubicBezTo>
                    <a:pt x="43" y="174"/>
                    <a:pt x="43" y="179"/>
                    <a:pt x="46" y="182"/>
                  </a:cubicBezTo>
                  <a:cubicBezTo>
                    <a:pt x="48" y="183"/>
                    <a:pt x="50" y="184"/>
                    <a:pt x="52" y="184"/>
                  </a:cubicBezTo>
                  <a:cubicBezTo>
                    <a:pt x="54" y="184"/>
                    <a:pt x="56" y="183"/>
                    <a:pt x="57" y="182"/>
                  </a:cubicBezTo>
                  <a:cubicBezTo>
                    <a:pt x="172" y="65"/>
                    <a:pt x="172" y="65"/>
                    <a:pt x="172" y="65"/>
                  </a:cubicBezTo>
                  <a:cubicBezTo>
                    <a:pt x="179" y="57"/>
                    <a:pt x="189" y="53"/>
                    <a:pt x="197" y="53"/>
                  </a:cubicBezTo>
                  <a:cubicBezTo>
                    <a:pt x="203" y="53"/>
                    <a:pt x="208" y="55"/>
                    <a:pt x="211" y="59"/>
                  </a:cubicBezTo>
                  <a:cubicBezTo>
                    <a:pt x="221" y="68"/>
                    <a:pt x="218" y="86"/>
                    <a:pt x="205" y="99"/>
                  </a:cubicBezTo>
                  <a:cubicBezTo>
                    <a:pt x="88" y="219"/>
                    <a:pt x="88" y="219"/>
                    <a:pt x="88" y="219"/>
                  </a:cubicBezTo>
                  <a:cubicBezTo>
                    <a:pt x="81" y="227"/>
                    <a:pt x="70" y="231"/>
                    <a:pt x="60" y="231"/>
                  </a:cubicBezTo>
                  <a:cubicBezTo>
                    <a:pt x="50" y="231"/>
                    <a:pt x="40" y="227"/>
                    <a:pt x="32" y="219"/>
                  </a:cubicBezTo>
                  <a:cubicBezTo>
                    <a:pt x="17" y="203"/>
                    <a:pt x="17" y="177"/>
                    <a:pt x="32" y="162"/>
                  </a:cubicBezTo>
                  <a:cubicBezTo>
                    <a:pt x="156" y="35"/>
                    <a:pt x="156" y="35"/>
                    <a:pt x="156" y="35"/>
                  </a:cubicBezTo>
                  <a:cubicBezTo>
                    <a:pt x="156" y="35"/>
                    <a:pt x="171" y="17"/>
                    <a:pt x="193" y="16"/>
                  </a:cubicBezTo>
                  <a:cubicBezTo>
                    <a:pt x="194" y="16"/>
                    <a:pt x="194" y="16"/>
                    <a:pt x="195" y="16"/>
                  </a:cubicBezTo>
                  <a:cubicBezTo>
                    <a:pt x="208" y="16"/>
                    <a:pt x="221" y="23"/>
                    <a:pt x="234" y="36"/>
                  </a:cubicBezTo>
                  <a:cubicBezTo>
                    <a:pt x="247" y="49"/>
                    <a:pt x="253" y="63"/>
                    <a:pt x="253" y="77"/>
                  </a:cubicBezTo>
                  <a:cubicBezTo>
                    <a:pt x="252" y="99"/>
                    <a:pt x="234" y="115"/>
                    <a:pt x="234" y="116"/>
                  </a:cubicBezTo>
                  <a:cubicBezTo>
                    <a:pt x="165" y="186"/>
                    <a:pt x="165" y="186"/>
                    <a:pt x="165" y="186"/>
                  </a:cubicBezTo>
                  <a:cubicBezTo>
                    <a:pt x="162" y="189"/>
                    <a:pt x="162" y="194"/>
                    <a:pt x="165" y="198"/>
                  </a:cubicBezTo>
                  <a:cubicBezTo>
                    <a:pt x="167" y="199"/>
                    <a:pt x="169" y="200"/>
                    <a:pt x="171" y="200"/>
                  </a:cubicBezTo>
                  <a:cubicBezTo>
                    <a:pt x="173" y="200"/>
                    <a:pt x="175" y="199"/>
                    <a:pt x="176" y="198"/>
                  </a:cubicBezTo>
                  <a:cubicBezTo>
                    <a:pt x="244" y="128"/>
                    <a:pt x="244" y="128"/>
                    <a:pt x="244" y="128"/>
                  </a:cubicBezTo>
                  <a:cubicBezTo>
                    <a:pt x="245" y="127"/>
                    <a:pt x="267" y="107"/>
                    <a:pt x="269" y="78"/>
                  </a:cubicBezTo>
                  <a:cubicBezTo>
                    <a:pt x="269" y="59"/>
                    <a:pt x="261" y="41"/>
                    <a:pt x="245" y="24"/>
                  </a:cubicBezTo>
                  <a:cubicBezTo>
                    <a:pt x="229" y="8"/>
                    <a:pt x="212" y="0"/>
                    <a:pt x="195" y="0"/>
                  </a:cubicBezTo>
                  <a:close/>
                </a:path>
              </a:pathLst>
            </a:custGeom>
            <a:gradFill>
              <a:gsLst>
                <a:gs pos="0">
                  <a:srgbClr val="E30000"/>
                </a:gs>
                <a:gs pos="100000">
                  <a:srgbClr val="760303"/>
                </a:gs>
              </a:gsLst>
              <a:lin ang="5400000" scaled="0"/>
            </a:gradFill>
            <a:ln>
              <a:solidFill>
                <a:srgbClr val="FF0000"/>
              </a:solidFill>
            </a:ln>
          </p:spPr>
        </p:sp>
      </p:grpSp>
      <p:grpSp>
        <p:nvGrpSpPr>
          <p:cNvPr id="5" name="组合 4"/>
          <p:cNvGrpSpPr/>
          <p:nvPr/>
        </p:nvGrpSpPr>
        <p:grpSpPr>
          <a:xfrm>
            <a:off x="883285" y="866140"/>
            <a:ext cx="4025265" cy="2736215"/>
            <a:chOff x="12976" y="146"/>
            <a:chExt cx="5932" cy="5311"/>
          </a:xfrm>
        </p:grpSpPr>
        <p:sp>
          <p:nvSpPr>
            <p:cNvPr id="13" name="圆角矩形 12"/>
            <p:cNvSpPr/>
            <p:nvPr/>
          </p:nvSpPr>
          <p:spPr>
            <a:xfrm>
              <a:off x="12976" y="421"/>
              <a:ext cx="5933" cy="5037"/>
            </a:xfrm>
            <a:prstGeom prst="roundRect">
              <a:avLst/>
            </a:prstGeom>
            <a:gradFill>
              <a:gsLst>
                <a:gs pos="50000">
                  <a:srgbClr val="ECCFCB"/>
                </a:gs>
                <a:gs pos="0">
                  <a:srgbClr val="F2DFDC"/>
                </a:gs>
                <a:gs pos="100000">
                  <a:srgbClr val="E5BEB9"/>
                </a:gs>
              </a:gsLst>
              <a:lin scaled="1"/>
            </a:gra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algn="l" fontAlgn="auto">
                <a:lnSpc>
                  <a:spcPct val="100000"/>
                </a:lnSpc>
              </a:pPr>
              <a:r>
                <a:rPr lang="en-US" altLang="zh-CN" sz="2800" b="1" kern="1200">
                  <a:solidFill>
                    <a:srgbClr val="1F4E79"/>
                  </a:solidFill>
                  <a:effectLst>
                    <a:outerShdw blurRad="50800" dist="38100" dir="18900000" algn="bl">
                      <a:srgbClr val="000000">
                        <a:alpha val="40000"/>
                      </a:srgbClr>
                    </a:outerShdw>
                  </a:effectLst>
                  <a:latin typeface="Cambria" panose="02040503050406030204"/>
                  <a:ea typeface="宋体" panose="02010600030101010101" pitchFamily="2" charset="-122"/>
                  <a:cs typeface="Cambria" panose="02040503050406030204"/>
                  <a:sym typeface="Times New Roman" panose="02020603050405020304"/>
                </a:rPr>
                <a:t>  </a:t>
              </a:r>
              <a:endParaRPr lang="en-US" altLang="zh-CN" sz="2800" kern="1200">
                <a:solidFill>
                  <a:srgbClr val="1F4E79"/>
                </a:solidFill>
                <a:effectLst>
                  <a:outerShdw blurRad="50800" dist="38100" dir="18900000" algn="bl">
                    <a:srgbClr val="000000">
                      <a:alpha val="40000"/>
                    </a:srgbClr>
                  </a:outerShdw>
                </a:effectLst>
                <a:latin typeface="Cambria" panose="02040503050406030204"/>
                <a:ea typeface="宋体" panose="02010600030101010101" pitchFamily="2" charset="-122"/>
                <a:cs typeface="Cambria" panose="02040503050406030204"/>
                <a:sym typeface="Times New Roman" panose="02020603050405020304"/>
              </a:endParaRPr>
            </a:p>
          </p:txBody>
        </p:sp>
        <p:sp>
          <p:nvSpPr>
            <p:cNvPr id="14" name="回形针"/>
            <p:cNvSpPr/>
            <p:nvPr/>
          </p:nvSpPr>
          <p:spPr bwMode="auto">
            <a:xfrm rot="14520000" flipH="1">
              <a:off x="13146" y="86"/>
              <a:ext cx="970" cy="1090"/>
            </a:xfrm>
            <a:custGeom>
              <a:avLst/>
              <a:gdLst>
                <a:gd name="T0" fmla="*/ 2147483646 w 269"/>
                <a:gd name="T1" fmla="*/ 0 h 247"/>
                <a:gd name="T2" fmla="*/ 2147483646 w 269"/>
                <a:gd name="T3" fmla="*/ 0 h 247"/>
                <a:gd name="T4" fmla="*/ 2147483646 w 269"/>
                <a:gd name="T5" fmla="*/ 2147483646 h 247"/>
                <a:gd name="T6" fmla="*/ 2147483646 w 269"/>
                <a:gd name="T7" fmla="*/ 2147483646 h 247"/>
                <a:gd name="T8" fmla="*/ 2147483646 w 269"/>
                <a:gd name="T9" fmla="*/ 2147483646 h 247"/>
                <a:gd name="T10" fmla="*/ 2147483646 w 269"/>
                <a:gd name="T11" fmla="*/ 2147483646 h 247"/>
                <a:gd name="T12" fmla="*/ 2147483646 w 269"/>
                <a:gd name="T13" fmla="*/ 2147483646 h 247"/>
                <a:gd name="T14" fmla="*/ 2147483646 w 269"/>
                <a:gd name="T15" fmla="*/ 2147483646 h 247"/>
                <a:gd name="T16" fmla="*/ 2147483646 w 269"/>
                <a:gd name="T17" fmla="*/ 2147483646 h 247"/>
                <a:gd name="T18" fmla="*/ 2147483646 w 269"/>
                <a:gd name="T19" fmla="*/ 2147483646 h 247"/>
                <a:gd name="T20" fmla="*/ 2147483646 w 269"/>
                <a:gd name="T21" fmla="*/ 2147483646 h 247"/>
                <a:gd name="T22" fmla="*/ 2147483646 w 269"/>
                <a:gd name="T23" fmla="*/ 2147483646 h 247"/>
                <a:gd name="T24" fmla="*/ 2147483646 w 269"/>
                <a:gd name="T25" fmla="*/ 2147483646 h 247"/>
                <a:gd name="T26" fmla="*/ 2147483646 w 269"/>
                <a:gd name="T27" fmla="*/ 2147483646 h 247"/>
                <a:gd name="T28" fmla="*/ 2147483646 w 269"/>
                <a:gd name="T29" fmla="*/ 2147483646 h 247"/>
                <a:gd name="T30" fmla="*/ 2147483646 w 269"/>
                <a:gd name="T31" fmla="*/ 2147483646 h 247"/>
                <a:gd name="T32" fmla="*/ 2147483646 w 269"/>
                <a:gd name="T33" fmla="*/ 2147483646 h 247"/>
                <a:gd name="T34" fmla="*/ 2147483646 w 269"/>
                <a:gd name="T35" fmla="*/ 2147483646 h 247"/>
                <a:gd name="T36" fmla="*/ 2147483646 w 269"/>
                <a:gd name="T37" fmla="*/ 2147483646 h 247"/>
                <a:gd name="T38" fmla="*/ 2147483646 w 269"/>
                <a:gd name="T39" fmla="*/ 2147483646 h 247"/>
                <a:gd name="T40" fmla="*/ 2147483646 w 269"/>
                <a:gd name="T41" fmla="*/ 2147483646 h 247"/>
                <a:gd name="T42" fmla="*/ 2147483646 w 269"/>
                <a:gd name="T43" fmla="*/ 2147483646 h 247"/>
                <a:gd name="T44" fmla="*/ 2147483646 w 269"/>
                <a:gd name="T45" fmla="*/ 2147483646 h 247"/>
                <a:gd name="T46" fmla="*/ 2147483646 w 269"/>
                <a:gd name="T47" fmla="*/ 2147483646 h 247"/>
                <a:gd name="T48" fmla="*/ 2147483646 w 269"/>
                <a:gd name="T49" fmla="*/ 2147483646 h 247"/>
                <a:gd name="T50" fmla="*/ 2147483646 w 269"/>
                <a:gd name="T51" fmla="*/ 2147483646 h 247"/>
                <a:gd name="T52" fmla="*/ 2147483646 w 269"/>
                <a:gd name="T53" fmla="*/ 2147483646 h 247"/>
                <a:gd name="T54" fmla="*/ 2147483646 w 269"/>
                <a:gd name="T55" fmla="*/ 2147483646 h 247"/>
                <a:gd name="T56" fmla="*/ 2147483646 w 269"/>
                <a:gd name="T57" fmla="*/ 2147483646 h 247"/>
                <a:gd name="T58" fmla="*/ 2147483646 w 269"/>
                <a:gd name="T59" fmla="*/ 2147483646 h 247"/>
                <a:gd name="T60" fmla="*/ 2147483646 w 269"/>
                <a:gd name="T61" fmla="*/ 2147483646 h 247"/>
                <a:gd name="T62" fmla="*/ 2147483646 w 269"/>
                <a:gd name="T63" fmla="*/ 2147483646 h 247"/>
                <a:gd name="T64" fmla="*/ 2147483646 w 269"/>
                <a:gd name="T65" fmla="*/ 2147483646 h 247"/>
                <a:gd name="T66" fmla="*/ 2147483646 w 269"/>
                <a:gd name="T67" fmla="*/ 2147483646 h 247"/>
                <a:gd name="T68" fmla="*/ 2147483646 w 269"/>
                <a:gd name="T69" fmla="*/ 2147483646 h 247"/>
                <a:gd name="T70" fmla="*/ 2147483646 w 269"/>
                <a:gd name="T71" fmla="*/ 2147483646 h 247"/>
                <a:gd name="T72" fmla="*/ 2147483646 w 269"/>
                <a:gd name="T73" fmla="*/ 0 h 2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69" h="247">
                  <a:moveTo>
                    <a:pt x="195" y="0"/>
                  </a:moveTo>
                  <a:cubicBezTo>
                    <a:pt x="194" y="0"/>
                    <a:pt x="193" y="0"/>
                    <a:pt x="192" y="0"/>
                  </a:cubicBezTo>
                  <a:cubicBezTo>
                    <a:pt x="164" y="1"/>
                    <a:pt x="145" y="24"/>
                    <a:pt x="144" y="24"/>
                  </a:cubicBezTo>
                  <a:cubicBezTo>
                    <a:pt x="21" y="150"/>
                    <a:pt x="21" y="150"/>
                    <a:pt x="21" y="150"/>
                  </a:cubicBezTo>
                  <a:cubicBezTo>
                    <a:pt x="0" y="172"/>
                    <a:pt x="0" y="208"/>
                    <a:pt x="21" y="230"/>
                  </a:cubicBezTo>
                  <a:cubicBezTo>
                    <a:pt x="32" y="241"/>
                    <a:pt x="46" y="247"/>
                    <a:pt x="60" y="247"/>
                  </a:cubicBezTo>
                  <a:cubicBezTo>
                    <a:pt x="75" y="247"/>
                    <a:pt x="89" y="241"/>
                    <a:pt x="99" y="230"/>
                  </a:cubicBezTo>
                  <a:cubicBezTo>
                    <a:pt x="217" y="111"/>
                    <a:pt x="217" y="111"/>
                    <a:pt x="217" y="111"/>
                  </a:cubicBezTo>
                  <a:cubicBezTo>
                    <a:pt x="235" y="91"/>
                    <a:pt x="238" y="63"/>
                    <a:pt x="223" y="47"/>
                  </a:cubicBezTo>
                  <a:cubicBezTo>
                    <a:pt x="216" y="40"/>
                    <a:pt x="207" y="37"/>
                    <a:pt x="197" y="37"/>
                  </a:cubicBezTo>
                  <a:cubicBezTo>
                    <a:pt x="185" y="37"/>
                    <a:pt x="171" y="42"/>
                    <a:pt x="161" y="53"/>
                  </a:cubicBezTo>
                  <a:cubicBezTo>
                    <a:pt x="46" y="170"/>
                    <a:pt x="46" y="170"/>
                    <a:pt x="46" y="170"/>
                  </a:cubicBezTo>
                  <a:cubicBezTo>
                    <a:pt x="43" y="174"/>
                    <a:pt x="43" y="179"/>
                    <a:pt x="46" y="182"/>
                  </a:cubicBezTo>
                  <a:cubicBezTo>
                    <a:pt x="48" y="183"/>
                    <a:pt x="50" y="184"/>
                    <a:pt x="52" y="184"/>
                  </a:cubicBezTo>
                  <a:cubicBezTo>
                    <a:pt x="54" y="184"/>
                    <a:pt x="56" y="183"/>
                    <a:pt x="57" y="182"/>
                  </a:cubicBezTo>
                  <a:cubicBezTo>
                    <a:pt x="172" y="65"/>
                    <a:pt x="172" y="65"/>
                    <a:pt x="172" y="65"/>
                  </a:cubicBezTo>
                  <a:cubicBezTo>
                    <a:pt x="179" y="57"/>
                    <a:pt x="189" y="53"/>
                    <a:pt x="197" y="53"/>
                  </a:cubicBezTo>
                  <a:cubicBezTo>
                    <a:pt x="203" y="53"/>
                    <a:pt x="208" y="55"/>
                    <a:pt x="211" y="59"/>
                  </a:cubicBezTo>
                  <a:cubicBezTo>
                    <a:pt x="221" y="68"/>
                    <a:pt x="218" y="86"/>
                    <a:pt x="205" y="99"/>
                  </a:cubicBezTo>
                  <a:cubicBezTo>
                    <a:pt x="88" y="219"/>
                    <a:pt x="88" y="219"/>
                    <a:pt x="88" y="219"/>
                  </a:cubicBezTo>
                  <a:cubicBezTo>
                    <a:pt x="81" y="227"/>
                    <a:pt x="70" y="231"/>
                    <a:pt x="60" y="231"/>
                  </a:cubicBezTo>
                  <a:cubicBezTo>
                    <a:pt x="50" y="231"/>
                    <a:pt x="40" y="227"/>
                    <a:pt x="32" y="219"/>
                  </a:cubicBezTo>
                  <a:cubicBezTo>
                    <a:pt x="17" y="203"/>
                    <a:pt x="17" y="177"/>
                    <a:pt x="32" y="162"/>
                  </a:cubicBezTo>
                  <a:cubicBezTo>
                    <a:pt x="156" y="35"/>
                    <a:pt x="156" y="35"/>
                    <a:pt x="156" y="35"/>
                  </a:cubicBezTo>
                  <a:cubicBezTo>
                    <a:pt x="156" y="35"/>
                    <a:pt x="171" y="17"/>
                    <a:pt x="193" y="16"/>
                  </a:cubicBezTo>
                  <a:cubicBezTo>
                    <a:pt x="194" y="16"/>
                    <a:pt x="194" y="16"/>
                    <a:pt x="195" y="16"/>
                  </a:cubicBezTo>
                  <a:cubicBezTo>
                    <a:pt x="208" y="16"/>
                    <a:pt x="221" y="23"/>
                    <a:pt x="234" y="36"/>
                  </a:cubicBezTo>
                  <a:cubicBezTo>
                    <a:pt x="247" y="49"/>
                    <a:pt x="253" y="63"/>
                    <a:pt x="253" y="77"/>
                  </a:cubicBezTo>
                  <a:cubicBezTo>
                    <a:pt x="252" y="99"/>
                    <a:pt x="234" y="115"/>
                    <a:pt x="234" y="116"/>
                  </a:cubicBezTo>
                  <a:cubicBezTo>
                    <a:pt x="165" y="186"/>
                    <a:pt x="165" y="186"/>
                    <a:pt x="165" y="186"/>
                  </a:cubicBezTo>
                  <a:cubicBezTo>
                    <a:pt x="162" y="189"/>
                    <a:pt x="162" y="194"/>
                    <a:pt x="165" y="198"/>
                  </a:cubicBezTo>
                  <a:cubicBezTo>
                    <a:pt x="167" y="199"/>
                    <a:pt x="169" y="200"/>
                    <a:pt x="171" y="200"/>
                  </a:cubicBezTo>
                  <a:cubicBezTo>
                    <a:pt x="173" y="200"/>
                    <a:pt x="175" y="199"/>
                    <a:pt x="176" y="198"/>
                  </a:cubicBezTo>
                  <a:cubicBezTo>
                    <a:pt x="244" y="128"/>
                    <a:pt x="244" y="128"/>
                    <a:pt x="244" y="128"/>
                  </a:cubicBezTo>
                  <a:cubicBezTo>
                    <a:pt x="245" y="127"/>
                    <a:pt x="267" y="107"/>
                    <a:pt x="269" y="78"/>
                  </a:cubicBezTo>
                  <a:cubicBezTo>
                    <a:pt x="269" y="59"/>
                    <a:pt x="261" y="41"/>
                    <a:pt x="245" y="24"/>
                  </a:cubicBezTo>
                  <a:cubicBezTo>
                    <a:pt x="229" y="8"/>
                    <a:pt x="212" y="0"/>
                    <a:pt x="195" y="0"/>
                  </a:cubicBezTo>
                  <a:close/>
                </a:path>
              </a:pathLst>
            </a:custGeom>
            <a:gradFill>
              <a:gsLst>
                <a:gs pos="0">
                  <a:srgbClr val="E30000"/>
                </a:gs>
                <a:gs pos="100000">
                  <a:srgbClr val="760303"/>
                </a:gs>
              </a:gsLst>
              <a:lin ang="5400000" scaled="0"/>
            </a:gradFill>
            <a:ln>
              <a:solidFill>
                <a:srgbClr val="FF0000"/>
              </a:solidFill>
            </a:ln>
          </p:spPr>
        </p:sp>
      </p:grpSp>
      <p:sp>
        <p:nvSpPr>
          <p:cNvPr id="18" name="Rectangle 18"/>
          <p:cNvSpPr>
            <a:spLocks noChangeArrowheads="1"/>
          </p:cNvSpPr>
          <p:nvPr/>
        </p:nvSpPr>
        <p:spPr bwMode="auto">
          <a:xfrm>
            <a:off x="144145" y="21590"/>
            <a:ext cx="11697335" cy="676910"/>
          </a:xfrm>
          <a:prstGeom prst="rect">
            <a:avLst/>
          </a:prstGeom>
          <a:noFill/>
          <a:ln>
            <a:noFill/>
          </a:ln>
          <a:effectLst>
            <a:outerShdw blurRad="50800" dist="50800" dir="3060000" algn="ctr"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marL="0" marR="0" lvl="0" indent="0" algn="l" defTabSz="914400" rtl="0" eaLnBrk="1" fontAlgn="base" latinLnBrk="0" hangingPunct="1">
              <a:lnSpc>
                <a:spcPct val="100000"/>
              </a:lnSpc>
              <a:spcBef>
                <a:spcPct val="0"/>
              </a:spcBef>
              <a:spcAft>
                <a:spcPct val="0"/>
              </a:spcAft>
              <a:buClrTx/>
              <a:buSzTx/>
              <a:buFontTx/>
              <a:buNone/>
              <a:defRPr/>
            </a:pPr>
            <a:r>
              <a:rPr lang="en-US" altLang="zh-CN" sz="4400" b="1" u="sng" spc="20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rPr>
              <a:t>Read for the language features </a:t>
            </a:r>
            <a:r>
              <a:rPr lang="en-US" altLang="zh-CN" sz="4400" b="1" u="sng" spc="20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rPr>
              <a:t>of the speech</a:t>
            </a:r>
            <a:r>
              <a:rPr lang="en-US" altLang="zh-CN" sz="4400" b="1" u="sng" spc="20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rPr>
              <a:t> </a:t>
            </a:r>
            <a:r>
              <a:rPr kumimoji="0" lang="en-US" altLang="zh-CN" sz="4400" b="1" i="0" u="sng" strike="noStrike" kern="1200" cap="none" spc="200" normalizeH="0" baseline="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rPr>
              <a:t>  </a:t>
            </a:r>
            <a:endParaRPr kumimoji="0" lang="en-US" altLang="zh-CN" sz="4400" b="1" i="0" u="sng" strike="noStrike" kern="1200" cap="none" spc="200" normalizeH="0" baseline="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endParaRPr>
          </a:p>
        </p:txBody>
      </p:sp>
      <p:sp>
        <p:nvSpPr>
          <p:cNvPr id="2" name="文本框 1"/>
          <p:cNvSpPr txBox="1"/>
          <p:nvPr/>
        </p:nvSpPr>
        <p:spPr>
          <a:xfrm>
            <a:off x="829310" y="1437640"/>
            <a:ext cx="4080510" cy="1938020"/>
          </a:xfrm>
          <a:prstGeom prst="rect">
            <a:avLst/>
          </a:prstGeom>
          <a:noFill/>
        </p:spPr>
        <p:txBody>
          <a:bodyPr wrap="square" rtlCol="0" anchor="t">
            <a:spAutoFit/>
          </a:bodyPr>
          <a:p>
            <a:pPr algn="l"/>
            <a:r>
              <a:rPr lang="en-US" sz="2400" b="1">
                <a:latin typeface="Times New Roman" panose="02020603050405020304" charset="0"/>
                <a:ea typeface="宋体" panose="02010600030101010101" pitchFamily="2" charset="-122"/>
                <a:sym typeface="+mn-ea"/>
              </a:rPr>
              <a:t>(C) Music gave me happiness.</a:t>
            </a:r>
            <a:endParaRPr lang="en-US" sz="2400" b="1">
              <a:latin typeface="Times New Roman" panose="02020603050405020304" charset="0"/>
              <a:ea typeface="宋体" panose="02010600030101010101" pitchFamily="2" charset="-122"/>
              <a:sym typeface="+mn-ea"/>
            </a:endParaRPr>
          </a:p>
          <a:p>
            <a:pPr algn="l"/>
            <a:r>
              <a:rPr lang="en-US" sz="2400" b="1">
                <a:latin typeface="Times New Roman" panose="02020603050405020304" charset="0"/>
                <a:ea typeface="宋体" panose="02010600030101010101" pitchFamily="2" charset="-122"/>
                <a:sym typeface="+mn-ea"/>
              </a:rPr>
              <a:t>(C) Music gave me strength </a:t>
            </a:r>
            <a:endParaRPr lang="en-US" sz="2400" b="1">
              <a:latin typeface="Times New Roman" panose="02020603050405020304" charset="0"/>
              <a:ea typeface="宋体" panose="02010600030101010101" pitchFamily="2" charset="-122"/>
              <a:sym typeface="+mn-ea"/>
            </a:endParaRPr>
          </a:p>
          <a:p>
            <a:pPr algn="l"/>
            <a:r>
              <a:rPr lang="en-US" sz="2400" b="1">
                <a:latin typeface="Times New Roman" panose="02020603050405020304" charset="0"/>
                <a:ea typeface="宋体" panose="02010600030101010101" pitchFamily="2" charset="-122"/>
                <a:sym typeface="+mn-ea"/>
              </a:rPr>
              <a:t>      and brought me relief. </a:t>
            </a:r>
            <a:r>
              <a:rPr lang="en-US" sz="2400" b="1">
                <a:latin typeface="Times New Roman" panose="02020603050405020304" charset="0"/>
                <a:ea typeface="宋体" panose="02010600030101010101" pitchFamily="2" charset="-122"/>
                <a:sym typeface="+mn-ea"/>
              </a:rPr>
              <a:t> </a:t>
            </a:r>
            <a:endParaRPr lang="en-US" sz="2400" b="1">
              <a:latin typeface="Times New Roman" panose="02020603050405020304" charset="0"/>
              <a:ea typeface="宋体" panose="02010600030101010101" pitchFamily="2" charset="-122"/>
              <a:sym typeface="+mn-ea"/>
            </a:endParaRPr>
          </a:p>
          <a:p>
            <a:pPr algn="l"/>
            <a:r>
              <a:rPr lang="en-US" sz="2400" b="1">
                <a:latin typeface="Times New Roman" panose="02020603050405020304" charset="0"/>
                <a:ea typeface="宋体" panose="02010600030101010101" pitchFamily="2" charset="-122"/>
                <a:sym typeface="+mn-ea"/>
              </a:rPr>
              <a:t>(C) ...music gave me hope and </a:t>
            </a:r>
            <a:endParaRPr lang="en-US" sz="2400" b="1">
              <a:latin typeface="Times New Roman" panose="02020603050405020304" charset="0"/>
              <a:ea typeface="宋体" panose="02010600030101010101" pitchFamily="2" charset="-122"/>
              <a:sym typeface="+mn-ea"/>
            </a:endParaRPr>
          </a:p>
          <a:p>
            <a:pPr algn="l"/>
            <a:r>
              <a:rPr lang="en-US" sz="2400" b="1">
                <a:latin typeface="Times New Roman" panose="02020603050405020304" charset="0"/>
                <a:ea typeface="宋体" panose="02010600030101010101" pitchFamily="2" charset="-122"/>
                <a:sym typeface="+mn-ea"/>
              </a:rPr>
              <a:t>      a sense of satisfaction. </a:t>
            </a:r>
            <a:endParaRPr lang="en-US" altLang="en-US" sz="2400" b="1">
              <a:latin typeface="Times New Roman" panose="02020603050405020304" charset="0"/>
              <a:ea typeface="宋体" panose="02010600030101010101" pitchFamily="2" charset="-122"/>
              <a:sym typeface="+mn-ea"/>
            </a:endParaRPr>
          </a:p>
        </p:txBody>
      </p:sp>
      <p:sp>
        <p:nvSpPr>
          <p:cNvPr id="10" name="文本框 9"/>
          <p:cNvSpPr txBox="1"/>
          <p:nvPr/>
        </p:nvSpPr>
        <p:spPr>
          <a:xfrm>
            <a:off x="1771333" y="3730625"/>
            <a:ext cx="1821815" cy="953135"/>
          </a:xfrm>
          <a:prstGeom prst="rect">
            <a:avLst/>
          </a:prstGeom>
          <a:noFill/>
          <a:ln>
            <a:solidFill>
              <a:schemeClr val="tx1"/>
            </a:solidFill>
          </a:ln>
        </p:spPr>
        <p:txBody>
          <a:bodyPr wrap="none" rtlCol="0" anchor="t">
            <a:spAutoFit/>
          </a:bodyPr>
          <a:p>
            <a:pPr algn="ctr" defTabSz="914400">
              <a:buClrTx/>
              <a:buSzPct val="100000"/>
              <a:buFontTx/>
            </a:pPr>
            <a:r>
              <a:rPr lang="zh-CN" altLang="en-US" sz="2800" b="1">
                <a:sym typeface="宋体" panose="02010600030101010101" pitchFamily="2" charset="-122"/>
              </a:rPr>
              <a:t>Repitition</a:t>
            </a:r>
            <a:endParaRPr lang="zh-CN" altLang="en-US" sz="2800" b="1">
              <a:sym typeface="宋体" panose="02010600030101010101" pitchFamily="2" charset="-122"/>
            </a:endParaRPr>
          </a:p>
          <a:p>
            <a:pPr algn="ctr" defTabSz="914400">
              <a:buClrTx/>
              <a:buSzPct val="100000"/>
              <a:buFontTx/>
            </a:pPr>
            <a:r>
              <a:rPr lang="en-US" altLang="zh-CN" sz="2800" b="1">
                <a:sym typeface="宋体" panose="02010600030101010101" pitchFamily="2" charset="-122"/>
              </a:rPr>
              <a:t>(</a:t>
            </a:r>
            <a:r>
              <a:rPr lang="zh-CN" altLang="en-US" sz="2800" b="1">
                <a:sym typeface="宋体" panose="02010600030101010101" pitchFamily="2" charset="-122"/>
              </a:rPr>
              <a:t> 重复</a:t>
            </a:r>
            <a:r>
              <a:rPr lang="en-US" altLang="zh-CN" sz="2800" b="1">
                <a:sym typeface="宋体" panose="02010600030101010101" pitchFamily="2" charset="-122"/>
              </a:rPr>
              <a:t>)</a:t>
            </a:r>
            <a:endParaRPr lang="en-US" altLang="zh-CN" sz="2800" b="1">
              <a:latin typeface="Cambria Math" panose="02040503050406030204" charset="0"/>
              <a:cs typeface="Cambria Math" panose="02040503050406030204" charset="0"/>
              <a:sym typeface="宋体" panose="02010600030101010101" pitchFamily="2" charset="-122"/>
            </a:endParaRPr>
          </a:p>
        </p:txBody>
      </p:sp>
      <p:sp>
        <p:nvSpPr>
          <p:cNvPr id="9" name="文本框 8"/>
          <p:cNvSpPr txBox="1"/>
          <p:nvPr/>
        </p:nvSpPr>
        <p:spPr>
          <a:xfrm>
            <a:off x="144145" y="4925060"/>
            <a:ext cx="5271770" cy="1728470"/>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p>
            <a:pPr lvl="0" algn="l">
              <a:buClrTx/>
              <a:buSzTx/>
              <a:buFontTx/>
            </a:pPr>
            <a:r>
              <a:rPr lang="en-US" altLang="zh-CN" sz="2700" b="1" kern="100">
                <a:solidFill>
                  <a:srgbClr val="FF0000"/>
                </a:soli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rPr>
              <a:t>It</a:t>
            </a:r>
            <a:r>
              <a:rPr lang="zh-CN" altLang="en-US" sz="2700">
                <a:sym typeface="+mn-ea"/>
              </a:rPr>
              <a:t> </a:t>
            </a:r>
            <a:r>
              <a:rPr lang="en-US" altLang="zh-CN" sz="2700" b="1" kern="100">
                <a:solidFill>
                  <a:srgbClr val="FF0000"/>
                </a:soli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rPr>
              <a:t>can emphasize a particular point of view, draw the audience's  attention </a:t>
            </a:r>
            <a:r>
              <a:rPr lang="en-US" altLang="zh-CN" sz="2700" b="1" kern="100">
                <a:solidFill>
                  <a:srgbClr val="FF0000"/>
                </a:soli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rPr>
              <a:t>and make the speech powerful and convincing. </a:t>
            </a:r>
            <a:endParaRPr lang="en-US" altLang="zh-CN" sz="2700" b="1" kern="100">
              <a:solidFill>
                <a:srgbClr val="FF0000"/>
              </a:soli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endParaRPr>
          </a:p>
        </p:txBody>
      </p:sp>
      <p:grpSp>
        <p:nvGrpSpPr>
          <p:cNvPr id="6" name="组合 5"/>
          <p:cNvGrpSpPr/>
          <p:nvPr/>
        </p:nvGrpSpPr>
        <p:grpSpPr>
          <a:xfrm>
            <a:off x="6398260" y="659765"/>
            <a:ext cx="4559935" cy="1273810"/>
            <a:chOff x="12906" y="76"/>
            <a:chExt cx="6003" cy="4889"/>
          </a:xfrm>
        </p:grpSpPr>
        <p:sp>
          <p:nvSpPr>
            <p:cNvPr id="7" name="圆角矩形 6"/>
            <p:cNvSpPr/>
            <p:nvPr/>
          </p:nvSpPr>
          <p:spPr>
            <a:xfrm>
              <a:off x="12976" y="422"/>
              <a:ext cx="5933" cy="4543"/>
            </a:xfrm>
            <a:prstGeom prst="roundRect">
              <a:avLst/>
            </a:prstGeom>
            <a:gradFill>
              <a:gsLst>
                <a:gs pos="50000">
                  <a:srgbClr val="ECCFCB"/>
                </a:gs>
                <a:gs pos="0">
                  <a:srgbClr val="F2DFDC"/>
                </a:gs>
                <a:gs pos="100000">
                  <a:srgbClr val="E5BEB9"/>
                </a:gs>
              </a:gsLst>
              <a:lin scaled="1"/>
            </a:gra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algn="l" fontAlgn="auto">
                <a:lnSpc>
                  <a:spcPct val="100000"/>
                </a:lnSpc>
              </a:pPr>
              <a:r>
                <a:rPr lang="en-US" altLang="zh-CN" sz="2800" b="1" kern="1200">
                  <a:solidFill>
                    <a:srgbClr val="1F4E79"/>
                  </a:solidFill>
                  <a:effectLst>
                    <a:outerShdw blurRad="50800" dist="38100" dir="18900000" algn="bl">
                      <a:srgbClr val="000000">
                        <a:alpha val="40000"/>
                      </a:srgbClr>
                    </a:outerShdw>
                  </a:effectLst>
                  <a:latin typeface="Cambria" panose="02040503050406030204"/>
                  <a:ea typeface="宋体" panose="02010600030101010101" pitchFamily="2" charset="-122"/>
                  <a:cs typeface="Cambria" panose="02040503050406030204"/>
                  <a:sym typeface="Times New Roman" panose="02020603050405020304"/>
                </a:rPr>
                <a:t>  </a:t>
              </a:r>
              <a:endParaRPr lang="en-US" altLang="zh-CN" sz="2800" kern="1200">
                <a:solidFill>
                  <a:srgbClr val="1F4E79"/>
                </a:solidFill>
                <a:effectLst>
                  <a:outerShdw blurRad="50800" dist="38100" dir="18900000" algn="bl">
                    <a:srgbClr val="000000">
                      <a:alpha val="40000"/>
                    </a:srgbClr>
                  </a:outerShdw>
                </a:effectLst>
                <a:latin typeface="Cambria" panose="02040503050406030204"/>
                <a:ea typeface="宋体" panose="02010600030101010101" pitchFamily="2" charset="-122"/>
                <a:cs typeface="Cambria" panose="02040503050406030204"/>
                <a:sym typeface="Times New Roman" panose="02020603050405020304"/>
              </a:endParaRPr>
            </a:p>
          </p:txBody>
        </p:sp>
        <p:sp>
          <p:nvSpPr>
            <p:cNvPr id="11" name="回形针"/>
            <p:cNvSpPr/>
            <p:nvPr/>
          </p:nvSpPr>
          <p:spPr bwMode="auto">
            <a:xfrm rot="14520000" flipH="1">
              <a:off x="12646" y="335"/>
              <a:ext cx="1609" cy="1090"/>
            </a:xfrm>
            <a:custGeom>
              <a:avLst/>
              <a:gdLst>
                <a:gd name="T0" fmla="*/ 2147483646 w 269"/>
                <a:gd name="T1" fmla="*/ 0 h 247"/>
                <a:gd name="T2" fmla="*/ 2147483646 w 269"/>
                <a:gd name="T3" fmla="*/ 0 h 247"/>
                <a:gd name="T4" fmla="*/ 2147483646 w 269"/>
                <a:gd name="T5" fmla="*/ 2147483646 h 247"/>
                <a:gd name="T6" fmla="*/ 2147483646 w 269"/>
                <a:gd name="T7" fmla="*/ 2147483646 h 247"/>
                <a:gd name="T8" fmla="*/ 2147483646 w 269"/>
                <a:gd name="T9" fmla="*/ 2147483646 h 247"/>
                <a:gd name="T10" fmla="*/ 2147483646 w 269"/>
                <a:gd name="T11" fmla="*/ 2147483646 h 247"/>
                <a:gd name="T12" fmla="*/ 2147483646 w 269"/>
                <a:gd name="T13" fmla="*/ 2147483646 h 247"/>
                <a:gd name="T14" fmla="*/ 2147483646 w 269"/>
                <a:gd name="T15" fmla="*/ 2147483646 h 247"/>
                <a:gd name="T16" fmla="*/ 2147483646 w 269"/>
                <a:gd name="T17" fmla="*/ 2147483646 h 247"/>
                <a:gd name="T18" fmla="*/ 2147483646 w 269"/>
                <a:gd name="T19" fmla="*/ 2147483646 h 247"/>
                <a:gd name="T20" fmla="*/ 2147483646 w 269"/>
                <a:gd name="T21" fmla="*/ 2147483646 h 247"/>
                <a:gd name="T22" fmla="*/ 2147483646 w 269"/>
                <a:gd name="T23" fmla="*/ 2147483646 h 247"/>
                <a:gd name="T24" fmla="*/ 2147483646 w 269"/>
                <a:gd name="T25" fmla="*/ 2147483646 h 247"/>
                <a:gd name="T26" fmla="*/ 2147483646 w 269"/>
                <a:gd name="T27" fmla="*/ 2147483646 h 247"/>
                <a:gd name="T28" fmla="*/ 2147483646 w 269"/>
                <a:gd name="T29" fmla="*/ 2147483646 h 247"/>
                <a:gd name="T30" fmla="*/ 2147483646 w 269"/>
                <a:gd name="T31" fmla="*/ 2147483646 h 247"/>
                <a:gd name="T32" fmla="*/ 2147483646 w 269"/>
                <a:gd name="T33" fmla="*/ 2147483646 h 247"/>
                <a:gd name="T34" fmla="*/ 2147483646 w 269"/>
                <a:gd name="T35" fmla="*/ 2147483646 h 247"/>
                <a:gd name="T36" fmla="*/ 2147483646 w 269"/>
                <a:gd name="T37" fmla="*/ 2147483646 h 247"/>
                <a:gd name="T38" fmla="*/ 2147483646 w 269"/>
                <a:gd name="T39" fmla="*/ 2147483646 h 247"/>
                <a:gd name="T40" fmla="*/ 2147483646 w 269"/>
                <a:gd name="T41" fmla="*/ 2147483646 h 247"/>
                <a:gd name="T42" fmla="*/ 2147483646 w 269"/>
                <a:gd name="T43" fmla="*/ 2147483646 h 247"/>
                <a:gd name="T44" fmla="*/ 2147483646 w 269"/>
                <a:gd name="T45" fmla="*/ 2147483646 h 247"/>
                <a:gd name="T46" fmla="*/ 2147483646 w 269"/>
                <a:gd name="T47" fmla="*/ 2147483646 h 247"/>
                <a:gd name="T48" fmla="*/ 2147483646 w 269"/>
                <a:gd name="T49" fmla="*/ 2147483646 h 247"/>
                <a:gd name="T50" fmla="*/ 2147483646 w 269"/>
                <a:gd name="T51" fmla="*/ 2147483646 h 247"/>
                <a:gd name="T52" fmla="*/ 2147483646 w 269"/>
                <a:gd name="T53" fmla="*/ 2147483646 h 247"/>
                <a:gd name="T54" fmla="*/ 2147483646 w 269"/>
                <a:gd name="T55" fmla="*/ 2147483646 h 247"/>
                <a:gd name="T56" fmla="*/ 2147483646 w 269"/>
                <a:gd name="T57" fmla="*/ 2147483646 h 247"/>
                <a:gd name="T58" fmla="*/ 2147483646 w 269"/>
                <a:gd name="T59" fmla="*/ 2147483646 h 247"/>
                <a:gd name="T60" fmla="*/ 2147483646 w 269"/>
                <a:gd name="T61" fmla="*/ 2147483646 h 247"/>
                <a:gd name="T62" fmla="*/ 2147483646 w 269"/>
                <a:gd name="T63" fmla="*/ 2147483646 h 247"/>
                <a:gd name="T64" fmla="*/ 2147483646 w 269"/>
                <a:gd name="T65" fmla="*/ 2147483646 h 247"/>
                <a:gd name="T66" fmla="*/ 2147483646 w 269"/>
                <a:gd name="T67" fmla="*/ 2147483646 h 247"/>
                <a:gd name="T68" fmla="*/ 2147483646 w 269"/>
                <a:gd name="T69" fmla="*/ 2147483646 h 247"/>
                <a:gd name="T70" fmla="*/ 2147483646 w 269"/>
                <a:gd name="T71" fmla="*/ 2147483646 h 247"/>
                <a:gd name="T72" fmla="*/ 2147483646 w 269"/>
                <a:gd name="T73" fmla="*/ 0 h 2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69" h="247">
                  <a:moveTo>
                    <a:pt x="195" y="0"/>
                  </a:moveTo>
                  <a:cubicBezTo>
                    <a:pt x="194" y="0"/>
                    <a:pt x="193" y="0"/>
                    <a:pt x="192" y="0"/>
                  </a:cubicBezTo>
                  <a:cubicBezTo>
                    <a:pt x="164" y="1"/>
                    <a:pt x="145" y="24"/>
                    <a:pt x="144" y="24"/>
                  </a:cubicBezTo>
                  <a:cubicBezTo>
                    <a:pt x="21" y="150"/>
                    <a:pt x="21" y="150"/>
                    <a:pt x="21" y="150"/>
                  </a:cubicBezTo>
                  <a:cubicBezTo>
                    <a:pt x="0" y="172"/>
                    <a:pt x="0" y="208"/>
                    <a:pt x="21" y="230"/>
                  </a:cubicBezTo>
                  <a:cubicBezTo>
                    <a:pt x="32" y="241"/>
                    <a:pt x="46" y="247"/>
                    <a:pt x="60" y="247"/>
                  </a:cubicBezTo>
                  <a:cubicBezTo>
                    <a:pt x="75" y="247"/>
                    <a:pt x="89" y="241"/>
                    <a:pt x="99" y="230"/>
                  </a:cubicBezTo>
                  <a:cubicBezTo>
                    <a:pt x="217" y="111"/>
                    <a:pt x="217" y="111"/>
                    <a:pt x="217" y="111"/>
                  </a:cubicBezTo>
                  <a:cubicBezTo>
                    <a:pt x="235" y="91"/>
                    <a:pt x="238" y="63"/>
                    <a:pt x="223" y="47"/>
                  </a:cubicBezTo>
                  <a:cubicBezTo>
                    <a:pt x="216" y="40"/>
                    <a:pt x="207" y="37"/>
                    <a:pt x="197" y="37"/>
                  </a:cubicBezTo>
                  <a:cubicBezTo>
                    <a:pt x="185" y="37"/>
                    <a:pt x="171" y="42"/>
                    <a:pt x="161" y="53"/>
                  </a:cubicBezTo>
                  <a:cubicBezTo>
                    <a:pt x="46" y="170"/>
                    <a:pt x="46" y="170"/>
                    <a:pt x="46" y="170"/>
                  </a:cubicBezTo>
                  <a:cubicBezTo>
                    <a:pt x="43" y="174"/>
                    <a:pt x="43" y="179"/>
                    <a:pt x="46" y="182"/>
                  </a:cubicBezTo>
                  <a:cubicBezTo>
                    <a:pt x="48" y="183"/>
                    <a:pt x="50" y="184"/>
                    <a:pt x="52" y="184"/>
                  </a:cubicBezTo>
                  <a:cubicBezTo>
                    <a:pt x="54" y="184"/>
                    <a:pt x="56" y="183"/>
                    <a:pt x="57" y="182"/>
                  </a:cubicBezTo>
                  <a:cubicBezTo>
                    <a:pt x="172" y="65"/>
                    <a:pt x="172" y="65"/>
                    <a:pt x="172" y="65"/>
                  </a:cubicBezTo>
                  <a:cubicBezTo>
                    <a:pt x="179" y="57"/>
                    <a:pt x="189" y="53"/>
                    <a:pt x="197" y="53"/>
                  </a:cubicBezTo>
                  <a:cubicBezTo>
                    <a:pt x="203" y="53"/>
                    <a:pt x="208" y="55"/>
                    <a:pt x="211" y="59"/>
                  </a:cubicBezTo>
                  <a:cubicBezTo>
                    <a:pt x="221" y="68"/>
                    <a:pt x="218" y="86"/>
                    <a:pt x="205" y="99"/>
                  </a:cubicBezTo>
                  <a:cubicBezTo>
                    <a:pt x="88" y="219"/>
                    <a:pt x="88" y="219"/>
                    <a:pt x="88" y="219"/>
                  </a:cubicBezTo>
                  <a:cubicBezTo>
                    <a:pt x="81" y="227"/>
                    <a:pt x="70" y="231"/>
                    <a:pt x="60" y="231"/>
                  </a:cubicBezTo>
                  <a:cubicBezTo>
                    <a:pt x="50" y="231"/>
                    <a:pt x="40" y="227"/>
                    <a:pt x="32" y="219"/>
                  </a:cubicBezTo>
                  <a:cubicBezTo>
                    <a:pt x="17" y="203"/>
                    <a:pt x="17" y="177"/>
                    <a:pt x="32" y="162"/>
                  </a:cubicBezTo>
                  <a:cubicBezTo>
                    <a:pt x="156" y="35"/>
                    <a:pt x="156" y="35"/>
                    <a:pt x="156" y="35"/>
                  </a:cubicBezTo>
                  <a:cubicBezTo>
                    <a:pt x="156" y="35"/>
                    <a:pt x="171" y="17"/>
                    <a:pt x="193" y="16"/>
                  </a:cubicBezTo>
                  <a:cubicBezTo>
                    <a:pt x="194" y="16"/>
                    <a:pt x="194" y="16"/>
                    <a:pt x="195" y="16"/>
                  </a:cubicBezTo>
                  <a:cubicBezTo>
                    <a:pt x="208" y="16"/>
                    <a:pt x="221" y="23"/>
                    <a:pt x="234" y="36"/>
                  </a:cubicBezTo>
                  <a:cubicBezTo>
                    <a:pt x="247" y="49"/>
                    <a:pt x="253" y="63"/>
                    <a:pt x="253" y="77"/>
                  </a:cubicBezTo>
                  <a:cubicBezTo>
                    <a:pt x="252" y="99"/>
                    <a:pt x="234" y="115"/>
                    <a:pt x="234" y="116"/>
                  </a:cubicBezTo>
                  <a:cubicBezTo>
                    <a:pt x="165" y="186"/>
                    <a:pt x="165" y="186"/>
                    <a:pt x="165" y="186"/>
                  </a:cubicBezTo>
                  <a:cubicBezTo>
                    <a:pt x="162" y="189"/>
                    <a:pt x="162" y="194"/>
                    <a:pt x="165" y="198"/>
                  </a:cubicBezTo>
                  <a:cubicBezTo>
                    <a:pt x="167" y="199"/>
                    <a:pt x="169" y="200"/>
                    <a:pt x="171" y="200"/>
                  </a:cubicBezTo>
                  <a:cubicBezTo>
                    <a:pt x="173" y="200"/>
                    <a:pt x="175" y="199"/>
                    <a:pt x="176" y="198"/>
                  </a:cubicBezTo>
                  <a:cubicBezTo>
                    <a:pt x="244" y="128"/>
                    <a:pt x="244" y="128"/>
                    <a:pt x="244" y="128"/>
                  </a:cubicBezTo>
                  <a:cubicBezTo>
                    <a:pt x="245" y="127"/>
                    <a:pt x="267" y="107"/>
                    <a:pt x="269" y="78"/>
                  </a:cubicBezTo>
                  <a:cubicBezTo>
                    <a:pt x="269" y="59"/>
                    <a:pt x="261" y="41"/>
                    <a:pt x="245" y="24"/>
                  </a:cubicBezTo>
                  <a:cubicBezTo>
                    <a:pt x="229" y="8"/>
                    <a:pt x="212" y="0"/>
                    <a:pt x="195" y="0"/>
                  </a:cubicBezTo>
                  <a:close/>
                </a:path>
              </a:pathLst>
            </a:custGeom>
            <a:gradFill>
              <a:gsLst>
                <a:gs pos="0">
                  <a:srgbClr val="E30000"/>
                </a:gs>
                <a:gs pos="100000">
                  <a:srgbClr val="760303"/>
                </a:gs>
              </a:gsLst>
              <a:lin ang="5400000" scaled="0"/>
            </a:gradFill>
            <a:ln>
              <a:solidFill>
                <a:srgbClr val="FF0000"/>
              </a:solidFill>
            </a:ln>
          </p:spPr>
        </p:sp>
      </p:grpSp>
      <p:sp>
        <p:nvSpPr>
          <p:cNvPr id="12" name="文本框 11"/>
          <p:cNvSpPr txBox="1"/>
          <p:nvPr/>
        </p:nvSpPr>
        <p:spPr>
          <a:xfrm>
            <a:off x="6729095" y="861695"/>
            <a:ext cx="4119245" cy="829945"/>
          </a:xfrm>
          <a:prstGeom prst="rect">
            <a:avLst/>
          </a:prstGeom>
          <a:noFill/>
        </p:spPr>
        <p:txBody>
          <a:bodyPr wrap="square" rtlCol="0" anchor="t">
            <a:spAutoFit/>
          </a:bodyPr>
          <a:p>
            <a:pPr algn="l">
              <a:buClrTx/>
              <a:buSzTx/>
              <a:buNone/>
            </a:pPr>
            <a:r>
              <a:rPr lang="en-US" sz="2400" b="1">
                <a:latin typeface="Times New Roman" panose="02020603050405020304" charset="0"/>
                <a:ea typeface="宋体" panose="02010600030101010101" pitchFamily="2" charset="-122"/>
                <a:sym typeface="+mn-ea"/>
              </a:rPr>
              <a:t> (D)...it made my spirits fly </a:t>
            </a:r>
            <a:r>
              <a:rPr lang="en-US" sz="2400" b="1">
                <a:solidFill>
                  <a:srgbClr val="C00000"/>
                </a:solidFill>
                <a:latin typeface="Times New Roman" panose="02020603050405020304" charset="0"/>
                <a:ea typeface="宋体" panose="02010600030101010101" pitchFamily="2" charset="-122"/>
                <a:sym typeface="+mn-ea"/>
              </a:rPr>
              <a:t>like</a:t>
            </a:r>
            <a:r>
              <a:rPr lang="en-US" sz="2400" b="1">
                <a:latin typeface="Times New Roman" panose="02020603050405020304" charset="0"/>
                <a:ea typeface="宋体" panose="02010600030101010101" pitchFamily="2" charset="-122"/>
                <a:sym typeface="+mn-ea"/>
              </a:rPr>
              <a:t> a kite in the wind. </a:t>
            </a:r>
            <a:endParaRPr lang="en-US" sz="2400" b="1">
              <a:latin typeface="Times New Roman" panose="02020603050405020304" charset="0"/>
              <a:ea typeface="宋体" panose="02010600030101010101" pitchFamily="2" charset="-122"/>
            </a:endParaRPr>
          </a:p>
        </p:txBody>
      </p:sp>
      <p:sp>
        <p:nvSpPr>
          <p:cNvPr id="15" name="文本框 14"/>
          <p:cNvSpPr txBox="1"/>
          <p:nvPr/>
        </p:nvSpPr>
        <p:spPr>
          <a:xfrm>
            <a:off x="8091170" y="2125980"/>
            <a:ext cx="2584450" cy="521970"/>
          </a:xfrm>
          <a:prstGeom prst="rect">
            <a:avLst/>
          </a:prstGeom>
          <a:noFill/>
          <a:ln>
            <a:solidFill>
              <a:schemeClr val="tx1"/>
            </a:solidFill>
          </a:ln>
        </p:spPr>
        <p:txBody>
          <a:bodyPr wrap="square" rtlCol="0" anchor="t">
            <a:spAutoFit/>
          </a:bodyPr>
          <a:p>
            <a:pPr lvl="0" algn="ctr">
              <a:buClrTx/>
              <a:buSzTx/>
              <a:buFontTx/>
            </a:pPr>
            <a:r>
              <a:rPr lang="zh-CN" altLang="en-US" sz="2800" b="1">
                <a:sym typeface="+mn-ea"/>
              </a:rPr>
              <a:t>A </a:t>
            </a:r>
            <a:r>
              <a:rPr lang="zh-CN" altLang="en-US" sz="2800" b="1">
                <a:sym typeface="+mn-ea"/>
              </a:rPr>
              <a:t>v. </a:t>
            </a:r>
            <a:r>
              <a:rPr lang="zh-CN" altLang="en-US" sz="2800" b="1">
                <a:solidFill>
                  <a:srgbClr val="C00000"/>
                </a:solidFill>
                <a:sym typeface="+mn-ea"/>
              </a:rPr>
              <a:t>like</a:t>
            </a:r>
            <a:r>
              <a:rPr lang="en-US" altLang="zh-CN" sz="2800" b="1">
                <a:solidFill>
                  <a:srgbClr val="C00000"/>
                </a:solidFill>
                <a:sym typeface="+mn-ea"/>
              </a:rPr>
              <a:t>/</a:t>
            </a:r>
            <a:r>
              <a:rPr lang="en-US" altLang="zh-CN" sz="2800" b="1">
                <a:solidFill>
                  <a:srgbClr val="C00000"/>
                </a:solidFill>
                <a:sym typeface="+mn-ea"/>
              </a:rPr>
              <a:t>as</a:t>
            </a:r>
            <a:r>
              <a:rPr lang="zh-CN" altLang="en-US" sz="2800" b="1">
                <a:sym typeface="+mn-ea"/>
              </a:rPr>
              <a:t> </a:t>
            </a:r>
            <a:r>
              <a:rPr lang="zh-CN" altLang="en-US" sz="2800" b="1">
                <a:sym typeface="+mn-ea"/>
              </a:rPr>
              <a:t>B.</a:t>
            </a:r>
            <a:endParaRPr lang="zh-CN" altLang="en-US" sz="2800" b="1">
              <a:sym typeface="+mn-ea"/>
            </a:endParaRPr>
          </a:p>
        </p:txBody>
      </p:sp>
      <p:sp>
        <p:nvSpPr>
          <p:cNvPr id="16" name="文本框 15"/>
          <p:cNvSpPr txBox="1"/>
          <p:nvPr/>
        </p:nvSpPr>
        <p:spPr>
          <a:xfrm>
            <a:off x="6739891" y="1964055"/>
            <a:ext cx="1189990" cy="953135"/>
          </a:xfrm>
          <a:prstGeom prst="rect">
            <a:avLst/>
          </a:prstGeom>
          <a:noFill/>
          <a:ln>
            <a:solidFill>
              <a:schemeClr val="tx1"/>
            </a:solidFill>
          </a:ln>
        </p:spPr>
        <p:txBody>
          <a:bodyPr wrap="none" rtlCol="0" anchor="t">
            <a:spAutoFit/>
          </a:bodyPr>
          <a:p>
            <a:pPr lvl="0" algn="ctr">
              <a:buClrTx/>
              <a:buSzTx/>
              <a:buFontTx/>
            </a:pPr>
            <a:r>
              <a:rPr lang="zh-CN" altLang="en-US" sz="2800" b="1">
                <a:sym typeface="+mn-ea"/>
              </a:rPr>
              <a:t>simile</a:t>
            </a:r>
            <a:endParaRPr lang="zh-CN" altLang="en-US" sz="2800" b="1">
              <a:sym typeface="+mn-ea"/>
            </a:endParaRPr>
          </a:p>
          <a:p>
            <a:pPr lvl="0" algn="ctr">
              <a:buClrTx/>
              <a:buSzTx/>
              <a:buFontTx/>
            </a:pPr>
            <a:r>
              <a:rPr lang="zh-CN" altLang="en-US" sz="2800" b="1">
                <a:sym typeface="宋体" panose="02010600030101010101" pitchFamily="2" charset="-122"/>
              </a:rPr>
              <a:t>(</a:t>
            </a:r>
            <a:r>
              <a:rPr lang="zh-CN" altLang="en-US" sz="2800" b="1">
                <a:sym typeface="宋体" panose="02010600030101010101" pitchFamily="2" charset="-122"/>
              </a:rPr>
              <a:t>明喻</a:t>
            </a:r>
            <a:r>
              <a:rPr lang="zh-CN" altLang="en-US" sz="2800" b="1">
                <a:sym typeface="宋体" panose="02010600030101010101" pitchFamily="2" charset="-122"/>
              </a:rPr>
              <a:t>)</a:t>
            </a:r>
            <a:endParaRPr lang="zh-CN" altLang="en-US" sz="2800" b="1">
              <a:sym typeface="宋体" panose="02010600030101010101" pitchFamily="2" charset="-122"/>
            </a:endParaRPr>
          </a:p>
        </p:txBody>
      </p:sp>
      <p:sp>
        <p:nvSpPr>
          <p:cNvPr id="17" name="文本框 16"/>
          <p:cNvSpPr txBox="1"/>
          <p:nvPr/>
        </p:nvSpPr>
        <p:spPr>
          <a:xfrm>
            <a:off x="6739890" y="3322320"/>
            <a:ext cx="4229735" cy="1568450"/>
          </a:xfrm>
          <a:prstGeom prst="rect">
            <a:avLst/>
          </a:prstGeom>
          <a:noFill/>
        </p:spPr>
        <p:txBody>
          <a:bodyPr wrap="square" rtlCol="0" anchor="t">
            <a:spAutoFit/>
          </a:bodyPr>
          <a:p>
            <a:r>
              <a:rPr lang="en-US" altLang="zh-CN" sz="2400" b="1">
                <a:solidFill>
                  <a:schemeClr val="tx1"/>
                </a:solidFill>
                <a:latin typeface="Times New Roman" panose="02020603050405020304" charset="0"/>
                <a:cs typeface="Times New Roman" panose="02020603050405020304" charset="0"/>
                <a:sym typeface="+mn-ea"/>
              </a:rPr>
              <a:t>     (E)It (music) was the rock</a:t>
            </a:r>
            <a:r>
              <a:rPr lang="en-US" altLang="zh-CN" sz="2400" b="1">
                <a:solidFill>
                  <a:srgbClr val="FF0000"/>
                </a:solidFill>
                <a:latin typeface="Times New Roman" panose="02020603050405020304" charset="0"/>
                <a:cs typeface="Times New Roman" panose="02020603050405020304" charset="0"/>
                <a:sym typeface="+mn-ea"/>
              </a:rPr>
              <a:t> </a:t>
            </a:r>
            <a:r>
              <a:rPr lang="en-US" altLang="zh-CN" sz="2400" b="1">
                <a:latin typeface="Times New Roman" panose="02020603050405020304" charset="0"/>
                <a:cs typeface="Times New Roman" panose="02020603050405020304" charset="0"/>
                <a:sym typeface="+mn-ea"/>
              </a:rPr>
              <a:t>I leant on to become strong and to get through those hard times.</a:t>
            </a:r>
            <a:endParaRPr lang="en-US" altLang="zh-CN" sz="2400" b="1">
              <a:latin typeface="Times New Roman" panose="02020603050405020304" charset="0"/>
              <a:cs typeface="Times New Roman" panose="02020603050405020304" charset="0"/>
              <a:sym typeface="+mn-ea"/>
            </a:endParaRPr>
          </a:p>
        </p:txBody>
      </p:sp>
      <p:sp>
        <p:nvSpPr>
          <p:cNvPr id="22" name="文本框 21"/>
          <p:cNvSpPr txBox="1"/>
          <p:nvPr/>
        </p:nvSpPr>
        <p:spPr>
          <a:xfrm>
            <a:off x="6662420" y="5011420"/>
            <a:ext cx="3075940" cy="521970"/>
          </a:xfrm>
          <a:prstGeom prst="rect">
            <a:avLst/>
          </a:prstGeom>
          <a:noFill/>
          <a:ln>
            <a:solidFill>
              <a:schemeClr val="tx1"/>
            </a:solidFill>
          </a:ln>
        </p:spPr>
        <p:txBody>
          <a:bodyPr wrap="square" rtlCol="0" anchor="t">
            <a:spAutoFit/>
          </a:bodyPr>
          <a:p>
            <a:pPr lvl="0" algn="ctr">
              <a:buClrTx/>
              <a:buSzTx/>
              <a:buFontTx/>
            </a:pPr>
            <a:r>
              <a:rPr lang="zh-CN" altLang="en-US" sz="2800" b="1">
                <a:sym typeface="宋体" panose="02010600030101010101" pitchFamily="2" charset="-122"/>
              </a:rPr>
              <a:t>Metaphor (隐喻) </a:t>
            </a:r>
            <a:endParaRPr lang="zh-CN" altLang="en-US" sz="2800" b="1">
              <a:sym typeface="宋体" panose="02010600030101010101" pitchFamily="2" charset="-122"/>
            </a:endParaRPr>
          </a:p>
        </p:txBody>
      </p:sp>
      <p:sp>
        <p:nvSpPr>
          <p:cNvPr id="23" name="文本框 22"/>
          <p:cNvSpPr txBox="1"/>
          <p:nvPr/>
        </p:nvSpPr>
        <p:spPr>
          <a:xfrm>
            <a:off x="9831705" y="5011420"/>
            <a:ext cx="1567180" cy="521970"/>
          </a:xfrm>
          <a:prstGeom prst="rect">
            <a:avLst/>
          </a:prstGeom>
          <a:noFill/>
          <a:ln>
            <a:solidFill>
              <a:schemeClr val="tx1"/>
            </a:solidFill>
          </a:ln>
        </p:spPr>
        <p:txBody>
          <a:bodyPr wrap="square" rtlCol="0" anchor="t">
            <a:spAutoFit/>
          </a:bodyPr>
          <a:p>
            <a:pPr lvl="0" algn="ctr">
              <a:buClrTx/>
              <a:buSzTx/>
              <a:buFontTx/>
            </a:pPr>
            <a:r>
              <a:rPr lang="zh-CN" altLang="en-US" sz="2800" b="1">
                <a:sym typeface="+mn-ea"/>
              </a:rPr>
              <a:t>A </a:t>
            </a:r>
            <a:r>
              <a:rPr lang="en-US" altLang="zh-CN" sz="2800" b="1">
                <a:gradFill>
                  <a:gsLst>
                    <a:gs pos="0">
                      <a:srgbClr val="E30000"/>
                    </a:gs>
                    <a:gs pos="100000">
                      <a:srgbClr val="760303"/>
                    </a:gs>
                  </a:gsLst>
                  <a:lin scaled="0"/>
                </a:gradFill>
                <a:sym typeface="+mn-ea"/>
              </a:rPr>
              <a:t>is</a:t>
            </a:r>
            <a:r>
              <a:rPr lang="zh-CN" altLang="en-US" sz="2800" b="1">
                <a:sym typeface="+mn-ea"/>
              </a:rPr>
              <a:t> </a:t>
            </a:r>
            <a:r>
              <a:rPr lang="zh-CN" altLang="en-US" sz="2800" b="1">
                <a:sym typeface="+mn-ea"/>
              </a:rPr>
              <a:t>B.</a:t>
            </a:r>
            <a:endParaRPr lang="zh-CN" altLang="en-US" sz="2800" b="1">
              <a:sym typeface="+mn-ea"/>
            </a:endParaRPr>
          </a:p>
        </p:txBody>
      </p:sp>
      <p:sp>
        <p:nvSpPr>
          <p:cNvPr id="24" name="文本框 23"/>
          <p:cNvSpPr txBox="1"/>
          <p:nvPr/>
        </p:nvSpPr>
        <p:spPr>
          <a:xfrm>
            <a:off x="6663055" y="5628640"/>
            <a:ext cx="4735195" cy="937895"/>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p>
            <a:pPr lvl="0" algn="l">
              <a:buClrTx/>
              <a:buSzTx/>
              <a:buFontTx/>
            </a:pPr>
            <a:r>
              <a:rPr lang="en-US" altLang="zh-CN" sz="2700" b="1" kern="100">
                <a:solidFill>
                  <a:srgbClr val="FF0000"/>
                </a:soli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rPr>
              <a:t>They make the speech vivid, lifelike and expressive.</a:t>
            </a:r>
            <a:endParaRPr lang="en-US" altLang="zh-CN" sz="2700" b="1" kern="100">
              <a:solidFill>
                <a:srgbClr val="FF0000"/>
              </a:soli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1000"/>
                                        <p:tgtEl>
                                          <p:spTgt spid="24"/>
                                        </p:tgtEl>
                                      </p:cBhvr>
                                    </p:animEffect>
                                    <p:anim calcmode="lin" valueType="num">
                                      <p:cBhvr>
                                        <p:cTn id="50" dur="1000" fill="hold"/>
                                        <p:tgtEl>
                                          <p:spTgt spid="24"/>
                                        </p:tgtEl>
                                        <p:attrNameLst>
                                          <p:attrName>ppt_x</p:attrName>
                                        </p:attrNameLst>
                                      </p:cBhvr>
                                      <p:tavLst>
                                        <p:tav tm="0">
                                          <p:val>
                                            <p:strVal val="#ppt_x"/>
                                          </p:val>
                                        </p:tav>
                                        <p:tav tm="100000">
                                          <p:val>
                                            <p:strVal val="#ppt_x"/>
                                          </p:val>
                                        </p:tav>
                                      </p:tavLst>
                                    </p:anim>
                                    <p:anim calcmode="lin" valueType="num">
                                      <p:cBhvr>
                                        <p:cTn id="5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16" grpId="0" animBg="1"/>
      <p:bldP spid="15" grpId="0" animBg="1"/>
      <p:bldP spid="22" grpId="0" animBg="1"/>
      <p:bldP spid="23"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 name="组合 4"/>
          <p:cNvGrpSpPr/>
          <p:nvPr/>
        </p:nvGrpSpPr>
        <p:grpSpPr>
          <a:xfrm>
            <a:off x="927100" y="855345"/>
            <a:ext cx="4783225" cy="2736730"/>
            <a:chOff x="12976" y="146"/>
            <a:chExt cx="7049" cy="5312"/>
          </a:xfrm>
        </p:grpSpPr>
        <p:sp>
          <p:nvSpPr>
            <p:cNvPr id="13" name="圆角矩形 12"/>
            <p:cNvSpPr/>
            <p:nvPr/>
          </p:nvSpPr>
          <p:spPr>
            <a:xfrm>
              <a:off x="12976" y="421"/>
              <a:ext cx="7049" cy="5037"/>
            </a:xfrm>
            <a:prstGeom prst="roundRect">
              <a:avLst/>
            </a:prstGeom>
            <a:gradFill>
              <a:gsLst>
                <a:gs pos="50000">
                  <a:srgbClr val="ECCFCB"/>
                </a:gs>
                <a:gs pos="0">
                  <a:srgbClr val="F2DFDC"/>
                </a:gs>
                <a:gs pos="100000">
                  <a:srgbClr val="E5BEB9"/>
                </a:gs>
              </a:gsLst>
              <a:lin scaled="1"/>
            </a:gra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algn="l" fontAlgn="auto">
                <a:lnSpc>
                  <a:spcPct val="100000"/>
                </a:lnSpc>
              </a:pPr>
              <a:r>
                <a:rPr lang="en-US" altLang="zh-CN" sz="4000" b="1" kern="1200">
                  <a:solidFill>
                    <a:srgbClr val="1F4E79"/>
                  </a:solidFill>
                  <a:effectLst>
                    <a:outerShdw blurRad="50800" dist="38100" dir="18900000" algn="bl">
                      <a:srgbClr val="000000">
                        <a:alpha val="40000"/>
                      </a:srgbClr>
                    </a:outerShdw>
                  </a:effectLst>
                  <a:latin typeface="Cambria" panose="02040503050406030204"/>
                  <a:ea typeface="宋体" panose="02010600030101010101" pitchFamily="2" charset="-122"/>
                  <a:cs typeface="Cambria" panose="02040503050406030204"/>
                  <a:sym typeface="Times New Roman" panose="02020603050405020304"/>
                </a:rPr>
                <a:t>  </a:t>
              </a:r>
              <a:endParaRPr lang="en-US" altLang="zh-CN" sz="4000" b="1" kern="1200">
                <a:solidFill>
                  <a:srgbClr val="1F4E79"/>
                </a:solidFill>
                <a:effectLst>
                  <a:outerShdw blurRad="50800" dist="38100" dir="18900000" algn="bl">
                    <a:srgbClr val="000000">
                      <a:alpha val="40000"/>
                    </a:srgbClr>
                  </a:outerShdw>
                </a:effectLst>
                <a:latin typeface="Cambria" panose="02040503050406030204"/>
                <a:ea typeface="宋体" panose="02010600030101010101" pitchFamily="2" charset="-122"/>
                <a:cs typeface="Cambria" panose="02040503050406030204"/>
                <a:sym typeface="Times New Roman" panose="02020603050405020304"/>
              </a:endParaRPr>
            </a:p>
          </p:txBody>
        </p:sp>
        <p:sp>
          <p:nvSpPr>
            <p:cNvPr id="14" name="回形针"/>
            <p:cNvSpPr/>
            <p:nvPr/>
          </p:nvSpPr>
          <p:spPr bwMode="auto">
            <a:xfrm rot="14520000" flipH="1">
              <a:off x="13146" y="86"/>
              <a:ext cx="970" cy="1090"/>
            </a:xfrm>
            <a:custGeom>
              <a:avLst/>
              <a:gdLst>
                <a:gd name="T0" fmla="*/ 2147483646 w 269"/>
                <a:gd name="T1" fmla="*/ 0 h 247"/>
                <a:gd name="T2" fmla="*/ 2147483646 w 269"/>
                <a:gd name="T3" fmla="*/ 0 h 247"/>
                <a:gd name="T4" fmla="*/ 2147483646 w 269"/>
                <a:gd name="T5" fmla="*/ 2147483646 h 247"/>
                <a:gd name="T6" fmla="*/ 2147483646 w 269"/>
                <a:gd name="T7" fmla="*/ 2147483646 h 247"/>
                <a:gd name="T8" fmla="*/ 2147483646 w 269"/>
                <a:gd name="T9" fmla="*/ 2147483646 h 247"/>
                <a:gd name="T10" fmla="*/ 2147483646 w 269"/>
                <a:gd name="T11" fmla="*/ 2147483646 h 247"/>
                <a:gd name="T12" fmla="*/ 2147483646 w 269"/>
                <a:gd name="T13" fmla="*/ 2147483646 h 247"/>
                <a:gd name="T14" fmla="*/ 2147483646 w 269"/>
                <a:gd name="T15" fmla="*/ 2147483646 h 247"/>
                <a:gd name="T16" fmla="*/ 2147483646 w 269"/>
                <a:gd name="T17" fmla="*/ 2147483646 h 247"/>
                <a:gd name="T18" fmla="*/ 2147483646 w 269"/>
                <a:gd name="T19" fmla="*/ 2147483646 h 247"/>
                <a:gd name="T20" fmla="*/ 2147483646 w 269"/>
                <a:gd name="T21" fmla="*/ 2147483646 h 247"/>
                <a:gd name="T22" fmla="*/ 2147483646 w 269"/>
                <a:gd name="T23" fmla="*/ 2147483646 h 247"/>
                <a:gd name="T24" fmla="*/ 2147483646 w 269"/>
                <a:gd name="T25" fmla="*/ 2147483646 h 247"/>
                <a:gd name="T26" fmla="*/ 2147483646 w 269"/>
                <a:gd name="T27" fmla="*/ 2147483646 h 247"/>
                <a:gd name="T28" fmla="*/ 2147483646 w 269"/>
                <a:gd name="T29" fmla="*/ 2147483646 h 247"/>
                <a:gd name="T30" fmla="*/ 2147483646 w 269"/>
                <a:gd name="T31" fmla="*/ 2147483646 h 247"/>
                <a:gd name="T32" fmla="*/ 2147483646 w 269"/>
                <a:gd name="T33" fmla="*/ 2147483646 h 247"/>
                <a:gd name="T34" fmla="*/ 2147483646 w 269"/>
                <a:gd name="T35" fmla="*/ 2147483646 h 247"/>
                <a:gd name="T36" fmla="*/ 2147483646 w 269"/>
                <a:gd name="T37" fmla="*/ 2147483646 h 247"/>
                <a:gd name="T38" fmla="*/ 2147483646 w 269"/>
                <a:gd name="T39" fmla="*/ 2147483646 h 247"/>
                <a:gd name="T40" fmla="*/ 2147483646 w 269"/>
                <a:gd name="T41" fmla="*/ 2147483646 h 247"/>
                <a:gd name="T42" fmla="*/ 2147483646 w 269"/>
                <a:gd name="T43" fmla="*/ 2147483646 h 247"/>
                <a:gd name="T44" fmla="*/ 2147483646 w 269"/>
                <a:gd name="T45" fmla="*/ 2147483646 h 247"/>
                <a:gd name="T46" fmla="*/ 2147483646 w 269"/>
                <a:gd name="T47" fmla="*/ 2147483646 h 247"/>
                <a:gd name="T48" fmla="*/ 2147483646 w 269"/>
                <a:gd name="T49" fmla="*/ 2147483646 h 247"/>
                <a:gd name="T50" fmla="*/ 2147483646 w 269"/>
                <a:gd name="T51" fmla="*/ 2147483646 h 247"/>
                <a:gd name="T52" fmla="*/ 2147483646 w 269"/>
                <a:gd name="T53" fmla="*/ 2147483646 h 247"/>
                <a:gd name="T54" fmla="*/ 2147483646 w 269"/>
                <a:gd name="T55" fmla="*/ 2147483646 h 247"/>
                <a:gd name="T56" fmla="*/ 2147483646 w 269"/>
                <a:gd name="T57" fmla="*/ 2147483646 h 247"/>
                <a:gd name="T58" fmla="*/ 2147483646 w 269"/>
                <a:gd name="T59" fmla="*/ 2147483646 h 247"/>
                <a:gd name="T60" fmla="*/ 2147483646 w 269"/>
                <a:gd name="T61" fmla="*/ 2147483646 h 247"/>
                <a:gd name="T62" fmla="*/ 2147483646 w 269"/>
                <a:gd name="T63" fmla="*/ 2147483646 h 247"/>
                <a:gd name="T64" fmla="*/ 2147483646 w 269"/>
                <a:gd name="T65" fmla="*/ 2147483646 h 247"/>
                <a:gd name="T66" fmla="*/ 2147483646 w 269"/>
                <a:gd name="T67" fmla="*/ 2147483646 h 247"/>
                <a:gd name="T68" fmla="*/ 2147483646 w 269"/>
                <a:gd name="T69" fmla="*/ 2147483646 h 247"/>
                <a:gd name="T70" fmla="*/ 2147483646 w 269"/>
                <a:gd name="T71" fmla="*/ 2147483646 h 247"/>
                <a:gd name="T72" fmla="*/ 2147483646 w 269"/>
                <a:gd name="T73" fmla="*/ 0 h 2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69" h="247">
                  <a:moveTo>
                    <a:pt x="195" y="0"/>
                  </a:moveTo>
                  <a:cubicBezTo>
                    <a:pt x="194" y="0"/>
                    <a:pt x="193" y="0"/>
                    <a:pt x="192" y="0"/>
                  </a:cubicBezTo>
                  <a:cubicBezTo>
                    <a:pt x="164" y="1"/>
                    <a:pt x="145" y="24"/>
                    <a:pt x="144" y="24"/>
                  </a:cubicBezTo>
                  <a:cubicBezTo>
                    <a:pt x="21" y="150"/>
                    <a:pt x="21" y="150"/>
                    <a:pt x="21" y="150"/>
                  </a:cubicBezTo>
                  <a:cubicBezTo>
                    <a:pt x="0" y="172"/>
                    <a:pt x="0" y="208"/>
                    <a:pt x="21" y="230"/>
                  </a:cubicBezTo>
                  <a:cubicBezTo>
                    <a:pt x="32" y="241"/>
                    <a:pt x="46" y="247"/>
                    <a:pt x="60" y="247"/>
                  </a:cubicBezTo>
                  <a:cubicBezTo>
                    <a:pt x="75" y="247"/>
                    <a:pt x="89" y="241"/>
                    <a:pt x="99" y="230"/>
                  </a:cubicBezTo>
                  <a:cubicBezTo>
                    <a:pt x="217" y="111"/>
                    <a:pt x="217" y="111"/>
                    <a:pt x="217" y="111"/>
                  </a:cubicBezTo>
                  <a:cubicBezTo>
                    <a:pt x="235" y="91"/>
                    <a:pt x="238" y="63"/>
                    <a:pt x="223" y="47"/>
                  </a:cubicBezTo>
                  <a:cubicBezTo>
                    <a:pt x="216" y="40"/>
                    <a:pt x="207" y="37"/>
                    <a:pt x="197" y="37"/>
                  </a:cubicBezTo>
                  <a:cubicBezTo>
                    <a:pt x="185" y="37"/>
                    <a:pt x="171" y="42"/>
                    <a:pt x="161" y="53"/>
                  </a:cubicBezTo>
                  <a:cubicBezTo>
                    <a:pt x="46" y="170"/>
                    <a:pt x="46" y="170"/>
                    <a:pt x="46" y="170"/>
                  </a:cubicBezTo>
                  <a:cubicBezTo>
                    <a:pt x="43" y="174"/>
                    <a:pt x="43" y="179"/>
                    <a:pt x="46" y="182"/>
                  </a:cubicBezTo>
                  <a:cubicBezTo>
                    <a:pt x="48" y="183"/>
                    <a:pt x="50" y="184"/>
                    <a:pt x="52" y="184"/>
                  </a:cubicBezTo>
                  <a:cubicBezTo>
                    <a:pt x="54" y="184"/>
                    <a:pt x="56" y="183"/>
                    <a:pt x="57" y="182"/>
                  </a:cubicBezTo>
                  <a:cubicBezTo>
                    <a:pt x="172" y="65"/>
                    <a:pt x="172" y="65"/>
                    <a:pt x="172" y="65"/>
                  </a:cubicBezTo>
                  <a:cubicBezTo>
                    <a:pt x="179" y="57"/>
                    <a:pt x="189" y="53"/>
                    <a:pt x="197" y="53"/>
                  </a:cubicBezTo>
                  <a:cubicBezTo>
                    <a:pt x="203" y="53"/>
                    <a:pt x="208" y="55"/>
                    <a:pt x="211" y="59"/>
                  </a:cubicBezTo>
                  <a:cubicBezTo>
                    <a:pt x="221" y="68"/>
                    <a:pt x="218" y="86"/>
                    <a:pt x="205" y="99"/>
                  </a:cubicBezTo>
                  <a:cubicBezTo>
                    <a:pt x="88" y="219"/>
                    <a:pt x="88" y="219"/>
                    <a:pt x="88" y="219"/>
                  </a:cubicBezTo>
                  <a:cubicBezTo>
                    <a:pt x="81" y="227"/>
                    <a:pt x="70" y="231"/>
                    <a:pt x="60" y="231"/>
                  </a:cubicBezTo>
                  <a:cubicBezTo>
                    <a:pt x="50" y="231"/>
                    <a:pt x="40" y="227"/>
                    <a:pt x="32" y="219"/>
                  </a:cubicBezTo>
                  <a:cubicBezTo>
                    <a:pt x="17" y="203"/>
                    <a:pt x="17" y="177"/>
                    <a:pt x="32" y="162"/>
                  </a:cubicBezTo>
                  <a:cubicBezTo>
                    <a:pt x="156" y="35"/>
                    <a:pt x="156" y="35"/>
                    <a:pt x="156" y="35"/>
                  </a:cubicBezTo>
                  <a:cubicBezTo>
                    <a:pt x="156" y="35"/>
                    <a:pt x="171" y="17"/>
                    <a:pt x="193" y="16"/>
                  </a:cubicBezTo>
                  <a:cubicBezTo>
                    <a:pt x="194" y="16"/>
                    <a:pt x="194" y="16"/>
                    <a:pt x="195" y="16"/>
                  </a:cubicBezTo>
                  <a:cubicBezTo>
                    <a:pt x="208" y="16"/>
                    <a:pt x="221" y="23"/>
                    <a:pt x="234" y="36"/>
                  </a:cubicBezTo>
                  <a:cubicBezTo>
                    <a:pt x="247" y="49"/>
                    <a:pt x="253" y="63"/>
                    <a:pt x="253" y="77"/>
                  </a:cubicBezTo>
                  <a:cubicBezTo>
                    <a:pt x="252" y="99"/>
                    <a:pt x="234" y="115"/>
                    <a:pt x="234" y="116"/>
                  </a:cubicBezTo>
                  <a:cubicBezTo>
                    <a:pt x="165" y="186"/>
                    <a:pt x="165" y="186"/>
                    <a:pt x="165" y="186"/>
                  </a:cubicBezTo>
                  <a:cubicBezTo>
                    <a:pt x="162" y="189"/>
                    <a:pt x="162" y="194"/>
                    <a:pt x="165" y="198"/>
                  </a:cubicBezTo>
                  <a:cubicBezTo>
                    <a:pt x="167" y="199"/>
                    <a:pt x="169" y="200"/>
                    <a:pt x="171" y="200"/>
                  </a:cubicBezTo>
                  <a:cubicBezTo>
                    <a:pt x="173" y="200"/>
                    <a:pt x="175" y="199"/>
                    <a:pt x="176" y="198"/>
                  </a:cubicBezTo>
                  <a:cubicBezTo>
                    <a:pt x="244" y="128"/>
                    <a:pt x="244" y="128"/>
                    <a:pt x="244" y="128"/>
                  </a:cubicBezTo>
                  <a:cubicBezTo>
                    <a:pt x="245" y="127"/>
                    <a:pt x="267" y="107"/>
                    <a:pt x="269" y="78"/>
                  </a:cubicBezTo>
                  <a:cubicBezTo>
                    <a:pt x="269" y="59"/>
                    <a:pt x="261" y="41"/>
                    <a:pt x="245" y="24"/>
                  </a:cubicBezTo>
                  <a:cubicBezTo>
                    <a:pt x="229" y="8"/>
                    <a:pt x="212" y="0"/>
                    <a:pt x="195" y="0"/>
                  </a:cubicBezTo>
                  <a:close/>
                </a:path>
              </a:pathLst>
            </a:custGeom>
            <a:gradFill>
              <a:gsLst>
                <a:gs pos="0">
                  <a:srgbClr val="E30000"/>
                </a:gs>
                <a:gs pos="100000">
                  <a:srgbClr val="760303"/>
                </a:gs>
              </a:gsLst>
              <a:lin ang="5400000" scaled="0"/>
            </a:gradFill>
            <a:ln>
              <a:solidFill>
                <a:srgbClr val="FF0000"/>
              </a:solidFill>
            </a:ln>
          </p:spPr>
        </p:sp>
      </p:grpSp>
      <p:sp>
        <p:nvSpPr>
          <p:cNvPr id="18" name="Rectangle 18"/>
          <p:cNvSpPr>
            <a:spLocks noChangeArrowheads="1"/>
          </p:cNvSpPr>
          <p:nvPr/>
        </p:nvSpPr>
        <p:spPr bwMode="auto">
          <a:xfrm>
            <a:off x="144145" y="21590"/>
            <a:ext cx="11697335" cy="676910"/>
          </a:xfrm>
          <a:prstGeom prst="rect">
            <a:avLst/>
          </a:prstGeom>
          <a:noFill/>
          <a:ln>
            <a:noFill/>
          </a:ln>
          <a:effectLst>
            <a:outerShdw blurRad="50800" dist="50800" dir="3060000" algn="ctr"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marL="0" marR="0" lvl="0" indent="0" algn="l" defTabSz="914400" rtl="0" eaLnBrk="1" fontAlgn="base" latinLnBrk="0" hangingPunct="1">
              <a:lnSpc>
                <a:spcPct val="100000"/>
              </a:lnSpc>
              <a:spcBef>
                <a:spcPct val="0"/>
              </a:spcBef>
              <a:spcAft>
                <a:spcPct val="0"/>
              </a:spcAft>
              <a:buClrTx/>
              <a:buSzTx/>
              <a:buFontTx/>
              <a:buNone/>
              <a:defRPr/>
            </a:pPr>
            <a:r>
              <a:rPr lang="en-US" altLang="zh-CN" sz="4400" b="1" u="sng" spc="20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rPr>
              <a:t>Read for the language features </a:t>
            </a:r>
            <a:r>
              <a:rPr lang="en-US" altLang="zh-CN" sz="4400" b="1" u="sng" spc="20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rPr>
              <a:t>of the speech</a:t>
            </a:r>
            <a:r>
              <a:rPr lang="en-US" altLang="zh-CN" sz="4400" b="1" u="sng" spc="20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rPr>
              <a:t> </a:t>
            </a:r>
            <a:r>
              <a:rPr kumimoji="0" lang="en-US" altLang="zh-CN" sz="4400" b="1" i="0" u="sng" strike="noStrike" kern="1200" cap="none" spc="200" normalizeH="0" baseline="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rPr>
              <a:t>  </a:t>
            </a:r>
            <a:endParaRPr kumimoji="0" lang="en-US" altLang="zh-CN" sz="4400" b="1" i="0" u="sng" strike="noStrike" kern="1200" cap="none" spc="200" normalizeH="0" baseline="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endParaRPr>
          </a:p>
        </p:txBody>
      </p:sp>
      <p:sp>
        <p:nvSpPr>
          <p:cNvPr id="10" name="文本框 9"/>
          <p:cNvSpPr txBox="1"/>
          <p:nvPr/>
        </p:nvSpPr>
        <p:spPr>
          <a:xfrm>
            <a:off x="1448435" y="3723005"/>
            <a:ext cx="2750820" cy="953135"/>
          </a:xfrm>
          <a:prstGeom prst="rect">
            <a:avLst/>
          </a:prstGeom>
          <a:noFill/>
          <a:ln>
            <a:solidFill>
              <a:schemeClr val="tx1"/>
            </a:solidFill>
          </a:ln>
        </p:spPr>
        <p:txBody>
          <a:bodyPr wrap="none" rtlCol="0" anchor="t">
            <a:spAutoFit/>
          </a:bodyPr>
          <a:p>
            <a:pPr lvl="0" algn="ctr">
              <a:buClrTx/>
              <a:buSzTx/>
              <a:buFontTx/>
            </a:pPr>
            <a:r>
              <a:rPr lang="zh-CN" altLang="en-US" sz="2800" b="1">
                <a:sym typeface="宋体" panose="02010600030101010101" pitchFamily="2" charset="-122"/>
              </a:rPr>
              <a:t>Personification </a:t>
            </a:r>
            <a:endParaRPr lang="zh-CN" altLang="en-US" sz="2800" b="1">
              <a:sym typeface="宋体" panose="02010600030101010101" pitchFamily="2" charset="-122"/>
            </a:endParaRPr>
          </a:p>
          <a:p>
            <a:pPr lvl="0" algn="ctr">
              <a:buClrTx/>
              <a:buSzTx/>
              <a:buFontTx/>
            </a:pPr>
            <a:r>
              <a:rPr lang="zh-CN" altLang="en-US" sz="2800" b="1">
                <a:sym typeface="宋体" panose="02010600030101010101" pitchFamily="2" charset="-122"/>
              </a:rPr>
              <a:t>(</a:t>
            </a:r>
            <a:r>
              <a:rPr lang="zh-CN" altLang="en-US" sz="2800" b="1">
                <a:sym typeface="宋体" panose="02010600030101010101" pitchFamily="2" charset="-122"/>
              </a:rPr>
              <a:t>拟人</a:t>
            </a:r>
            <a:r>
              <a:rPr lang="zh-CN" altLang="en-US" sz="2800" b="1">
                <a:sym typeface="宋体" panose="02010600030101010101" pitchFamily="2" charset="-122"/>
              </a:rPr>
              <a:t>)</a:t>
            </a:r>
            <a:endParaRPr lang="zh-CN" altLang="en-US" sz="2800" b="1">
              <a:sym typeface="宋体" panose="02010600030101010101" pitchFamily="2" charset="-122"/>
            </a:endParaRPr>
          </a:p>
        </p:txBody>
      </p:sp>
      <p:sp>
        <p:nvSpPr>
          <p:cNvPr id="9" name="文本框 8"/>
          <p:cNvSpPr txBox="1"/>
          <p:nvPr/>
        </p:nvSpPr>
        <p:spPr>
          <a:xfrm>
            <a:off x="6087745" y="996950"/>
            <a:ext cx="5657215" cy="3590925"/>
          </a:xfrm>
          <a:prstGeom prst="rect">
            <a:avLst/>
          </a:prstGeom>
          <a:solidFill>
            <a:schemeClr val="lt1">
              <a:alpha val="64000"/>
            </a:schemeClr>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p>
            <a:pPr lvl="0" algn="l">
              <a:buClrTx/>
              <a:buSzTx/>
              <a:buFontTx/>
            </a:pPr>
            <a:r>
              <a:rPr lang="en-US" altLang="zh-CN" sz="2700" b="1" kern="100">
                <a:solidFill>
                  <a:srgbClr val="FF0000"/>
                </a:soli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rPr>
              <a:t>It</a:t>
            </a:r>
            <a:r>
              <a:rPr lang="zh-CN" altLang="en-US" sz="2700">
                <a:sym typeface="+mn-ea"/>
              </a:rPr>
              <a:t> </a:t>
            </a:r>
            <a:r>
              <a:rPr lang="en-US" altLang="zh-CN" sz="2700" b="1" kern="100">
                <a:solidFill>
                  <a:srgbClr val="FF0000"/>
                </a:soli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rPr>
              <a:t>can help the audience develop a connection between an abstact object or idea and feel empathy or sympathy for that idea or object. It can also help the audience relate to the concept being presented, and to give a more complete understanding of a difficult concept to comprehend.</a:t>
            </a:r>
            <a:endParaRPr lang="en-US" altLang="zh-CN" sz="2700" b="1" kern="100">
              <a:solidFill>
                <a:srgbClr val="FF0000"/>
              </a:soli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endParaRPr>
          </a:p>
        </p:txBody>
      </p:sp>
      <p:sp>
        <p:nvSpPr>
          <p:cNvPr id="2" name="文本框 1"/>
          <p:cNvSpPr txBox="1"/>
          <p:nvPr/>
        </p:nvSpPr>
        <p:spPr>
          <a:xfrm>
            <a:off x="1078230" y="1262380"/>
            <a:ext cx="4488815" cy="2061210"/>
          </a:xfrm>
          <a:prstGeom prst="rect">
            <a:avLst/>
          </a:prstGeom>
          <a:noFill/>
        </p:spPr>
        <p:txBody>
          <a:bodyPr wrap="square" rtlCol="0" anchor="t">
            <a:spAutoFit/>
          </a:bodyPr>
          <a:p>
            <a:pPr indent="266700" algn="l"/>
            <a:r>
              <a:rPr lang="en-US" sz="3200" b="1">
                <a:latin typeface="Times New Roman" panose="02020603050405020304" charset="0"/>
                <a:ea typeface="宋体" panose="02010600030101010101" pitchFamily="2" charset="-122"/>
                <a:sym typeface="+mn-ea"/>
              </a:rPr>
              <a:t> (F) It became my best friend. It spoke words of encouragement to the deepest part of my being.</a:t>
            </a:r>
            <a:endParaRPr lang="en-US" altLang="en-US" sz="3200" b="1">
              <a:latin typeface="Times New Roman" panose="02020603050405020304" charset="0"/>
              <a:ea typeface="宋体" panose="02010600030101010101" pitchFamily="2" charset="-122"/>
              <a:sym typeface="+mn-ea"/>
            </a:endParaRPr>
          </a:p>
        </p:txBody>
      </p:sp>
      <p:sp>
        <p:nvSpPr>
          <p:cNvPr id="3" name="文本框 2"/>
          <p:cNvSpPr txBox="1"/>
          <p:nvPr/>
        </p:nvSpPr>
        <p:spPr>
          <a:xfrm>
            <a:off x="830580" y="4979670"/>
            <a:ext cx="3992245" cy="460375"/>
          </a:xfrm>
          <a:prstGeom prst="rect">
            <a:avLst/>
          </a:prstGeom>
          <a:noFill/>
          <a:ln>
            <a:solidFill>
              <a:schemeClr val="tx1"/>
            </a:solidFill>
          </a:ln>
        </p:spPr>
        <p:txBody>
          <a:bodyPr wrap="square" rtlCol="0" anchor="t">
            <a:spAutoFit/>
          </a:bodyPr>
          <a:p>
            <a:pPr lvl="0" algn="ctr">
              <a:buClrTx/>
              <a:buSzTx/>
              <a:buFontTx/>
            </a:pPr>
            <a:r>
              <a:rPr lang="en-US" altLang="zh-CN" sz="2400" b="1">
                <a:latin typeface="Cambria Math" panose="02040503050406030204" charset="0"/>
                <a:cs typeface="Cambria Math" panose="02040503050406030204" charset="0"/>
                <a:sym typeface="宋体" panose="02010600030101010101" pitchFamily="2" charset="-122"/>
              </a:rPr>
              <a:t>A r</a:t>
            </a:r>
            <a:r>
              <a:rPr lang="en-US" altLang="zh-CN" sz="2400" b="1">
                <a:latin typeface="Cambria Math" panose="02040503050406030204" charset="0"/>
                <a:cs typeface="Cambria Math" panose="02040503050406030204" charset="0"/>
                <a:sym typeface="宋体" panose="02010600030101010101" pitchFamily="2" charset="-122"/>
              </a:rPr>
              <a:t>hetorical question（设问）</a:t>
            </a:r>
            <a:endParaRPr lang="en-US" altLang="zh-CN" sz="2400" b="1">
              <a:latin typeface="Cambria Math" panose="02040503050406030204" charset="0"/>
              <a:cs typeface="Cambria Math" panose="02040503050406030204" charset="0"/>
              <a:sym typeface="宋体" panose="02010600030101010101" pitchFamily="2" charset="-122"/>
            </a:endParaRPr>
          </a:p>
        </p:txBody>
      </p:sp>
      <p:sp>
        <p:nvSpPr>
          <p:cNvPr id="4" name="文本框 3"/>
          <p:cNvSpPr txBox="1"/>
          <p:nvPr/>
        </p:nvSpPr>
        <p:spPr>
          <a:xfrm>
            <a:off x="5183505" y="4979670"/>
            <a:ext cx="2341245" cy="460375"/>
          </a:xfrm>
          <a:prstGeom prst="rect">
            <a:avLst/>
          </a:prstGeom>
          <a:noFill/>
          <a:ln>
            <a:solidFill>
              <a:schemeClr val="tx1"/>
            </a:solidFill>
          </a:ln>
        </p:spPr>
        <p:txBody>
          <a:bodyPr wrap="square" rtlCol="0" anchor="t">
            <a:spAutoFit/>
          </a:bodyPr>
          <a:p>
            <a:pPr algn="ctr"/>
            <a:r>
              <a:rPr lang="en-US" altLang="zh-CN" sz="2400" b="1">
                <a:latin typeface="Cambria Math" panose="02040503050406030204" charset="0"/>
                <a:cs typeface="Cambria Math" panose="02040503050406030204" charset="0"/>
                <a:sym typeface="宋体" panose="02010600030101010101" pitchFamily="2" charset="-122"/>
              </a:rPr>
              <a:t>A </a:t>
            </a:r>
            <a:r>
              <a:rPr lang="en-US" altLang="zh-CN" sz="2400" b="1">
                <a:latin typeface="Times New Roman" panose="02020603050405020304" charset="0"/>
                <a:cs typeface="Times New Roman" panose="02020603050405020304" charset="0"/>
                <a:sym typeface="+mn-ea"/>
              </a:rPr>
              <a:t>quote</a:t>
            </a:r>
            <a:r>
              <a:rPr lang="zh-CN" altLang="en-US" sz="2400" b="1">
                <a:latin typeface="Cambria Math" panose="02040503050406030204" charset="0"/>
                <a:cs typeface="Cambria Math" panose="02040503050406030204" charset="0"/>
                <a:sym typeface="宋体" panose="02010600030101010101" pitchFamily="2" charset="-122"/>
              </a:rPr>
              <a:t>（引用）</a:t>
            </a:r>
            <a:endParaRPr lang="zh-CN" altLang="en-US" sz="2400" b="1">
              <a:latin typeface="Cambria Math" panose="02040503050406030204" charset="0"/>
              <a:cs typeface="Cambria Math" panose="02040503050406030204" charset="0"/>
              <a:sym typeface="宋体" panose="02010600030101010101" pitchFamily="2" charset="-122"/>
            </a:endParaRPr>
          </a:p>
        </p:txBody>
      </p:sp>
      <p:sp>
        <p:nvSpPr>
          <p:cNvPr id="6" name="文本框 5"/>
          <p:cNvSpPr txBox="1"/>
          <p:nvPr/>
        </p:nvSpPr>
        <p:spPr>
          <a:xfrm>
            <a:off x="7865745" y="4979670"/>
            <a:ext cx="2698750" cy="460375"/>
          </a:xfrm>
          <a:prstGeom prst="rect">
            <a:avLst/>
          </a:prstGeom>
          <a:noFill/>
          <a:ln>
            <a:solidFill>
              <a:schemeClr val="tx1"/>
            </a:solidFill>
          </a:ln>
        </p:spPr>
        <p:txBody>
          <a:bodyPr wrap="square" rtlCol="0" anchor="t">
            <a:spAutoFit/>
          </a:bodyPr>
          <a:p>
            <a:pPr algn="ctr" defTabSz="914400">
              <a:buClrTx/>
              <a:buSzPct val="100000"/>
              <a:buFontTx/>
            </a:pPr>
            <a:r>
              <a:rPr lang="zh-CN" altLang="en-US" sz="2400" b="1">
                <a:sym typeface="宋体" panose="02010600030101010101" pitchFamily="2" charset="-122"/>
              </a:rPr>
              <a:t>Repitition</a:t>
            </a:r>
            <a:r>
              <a:rPr lang="en-US" altLang="zh-CN" sz="2400" b="1">
                <a:sym typeface="宋体" panose="02010600030101010101" pitchFamily="2" charset="-122"/>
              </a:rPr>
              <a:t>(</a:t>
            </a:r>
            <a:r>
              <a:rPr lang="zh-CN" altLang="en-US" sz="2400" b="1">
                <a:sym typeface="宋体" panose="02010600030101010101" pitchFamily="2" charset="-122"/>
              </a:rPr>
              <a:t> 重复</a:t>
            </a:r>
            <a:r>
              <a:rPr lang="en-US" altLang="zh-CN" sz="2400" b="1">
                <a:sym typeface="宋体" panose="02010600030101010101" pitchFamily="2" charset="-122"/>
              </a:rPr>
              <a:t>)</a:t>
            </a:r>
            <a:endParaRPr lang="en-US" altLang="zh-CN" sz="2400" b="1">
              <a:latin typeface="Cambria Math" panose="02040503050406030204" charset="0"/>
              <a:cs typeface="Cambria Math" panose="02040503050406030204" charset="0"/>
              <a:sym typeface="宋体" panose="02010600030101010101" pitchFamily="2" charset="-122"/>
            </a:endParaRPr>
          </a:p>
        </p:txBody>
      </p:sp>
      <p:sp>
        <p:nvSpPr>
          <p:cNvPr id="16" name="文本框 15"/>
          <p:cNvSpPr txBox="1"/>
          <p:nvPr/>
        </p:nvSpPr>
        <p:spPr>
          <a:xfrm>
            <a:off x="1460500" y="5562600"/>
            <a:ext cx="1960245" cy="460375"/>
          </a:xfrm>
          <a:prstGeom prst="rect">
            <a:avLst/>
          </a:prstGeom>
          <a:noFill/>
          <a:ln>
            <a:solidFill>
              <a:schemeClr val="tx1"/>
            </a:solidFill>
          </a:ln>
        </p:spPr>
        <p:txBody>
          <a:bodyPr wrap="square" rtlCol="0" anchor="t">
            <a:spAutoFit/>
          </a:bodyPr>
          <a:p>
            <a:pPr lvl="0" algn="ctr">
              <a:buClrTx/>
              <a:buSzTx/>
              <a:buFontTx/>
            </a:pPr>
            <a:r>
              <a:rPr lang="zh-CN" altLang="en-US" sz="2400" b="1">
                <a:sym typeface="+mn-ea"/>
              </a:rPr>
              <a:t>simile</a:t>
            </a:r>
            <a:r>
              <a:rPr lang="zh-CN" altLang="en-US" sz="2400" b="1">
                <a:sym typeface="宋体" panose="02010600030101010101" pitchFamily="2" charset="-122"/>
              </a:rPr>
              <a:t>(明喻)</a:t>
            </a:r>
            <a:endParaRPr lang="zh-CN" altLang="en-US" sz="2400" b="1">
              <a:sym typeface="宋体" panose="02010600030101010101" pitchFamily="2" charset="-122"/>
            </a:endParaRPr>
          </a:p>
        </p:txBody>
      </p:sp>
      <p:sp>
        <p:nvSpPr>
          <p:cNvPr id="22" name="文本框 21"/>
          <p:cNvSpPr txBox="1"/>
          <p:nvPr/>
        </p:nvSpPr>
        <p:spPr>
          <a:xfrm>
            <a:off x="3902075" y="5574665"/>
            <a:ext cx="2588895" cy="460375"/>
          </a:xfrm>
          <a:prstGeom prst="rect">
            <a:avLst/>
          </a:prstGeom>
          <a:noFill/>
          <a:ln>
            <a:solidFill>
              <a:schemeClr val="tx1"/>
            </a:solidFill>
          </a:ln>
        </p:spPr>
        <p:txBody>
          <a:bodyPr wrap="square" rtlCol="0" anchor="t">
            <a:spAutoFit/>
          </a:bodyPr>
          <a:p>
            <a:pPr lvl="0" algn="ctr">
              <a:buClrTx/>
              <a:buSzTx/>
              <a:buFontTx/>
            </a:pPr>
            <a:r>
              <a:rPr lang="zh-CN" altLang="en-US" sz="2400" b="1">
                <a:sym typeface="宋体" panose="02010600030101010101" pitchFamily="2" charset="-122"/>
              </a:rPr>
              <a:t>Metaphor (隐喻) </a:t>
            </a:r>
            <a:endParaRPr lang="zh-CN" altLang="en-US" sz="2400" b="1">
              <a:sym typeface="宋体" panose="02010600030101010101" pitchFamily="2" charset="-122"/>
            </a:endParaRPr>
          </a:p>
        </p:txBody>
      </p:sp>
      <p:sp>
        <p:nvSpPr>
          <p:cNvPr id="7" name="文本框 6"/>
          <p:cNvSpPr txBox="1"/>
          <p:nvPr/>
        </p:nvSpPr>
        <p:spPr>
          <a:xfrm>
            <a:off x="6945630" y="5574665"/>
            <a:ext cx="3475990" cy="460375"/>
          </a:xfrm>
          <a:prstGeom prst="rect">
            <a:avLst/>
          </a:prstGeom>
          <a:noFill/>
          <a:ln>
            <a:solidFill>
              <a:schemeClr val="tx1"/>
            </a:solidFill>
          </a:ln>
        </p:spPr>
        <p:txBody>
          <a:bodyPr wrap="square" rtlCol="0" anchor="t">
            <a:spAutoFit/>
          </a:bodyPr>
          <a:p>
            <a:pPr lvl="0" algn="ctr">
              <a:buClrTx/>
              <a:buSzTx/>
              <a:buFontTx/>
            </a:pPr>
            <a:r>
              <a:rPr lang="zh-CN" altLang="en-US" sz="2400" b="1">
                <a:sym typeface="宋体" panose="02010600030101010101" pitchFamily="2" charset="-122"/>
              </a:rPr>
              <a:t>Personification(拟人)</a:t>
            </a:r>
            <a:endParaRPr lang="zh-CN" altLang="en-US" sz="2400" b="1">
              <a:sym typeface="宋体" panose="02010600030101010101" pitchFamily="2" charset="-122"/>
            </a:endParaRPr>
          </a:p>
        </p:txBody>
      </p:sp>
      <p:sp>
        <p:nvSpPr>
          <p:cNvPr id="8" name="文本框 7"/>
          <p:cNvSpPr txBox="1"/>
          <p:nvPr/>
        </p:nvSpPr>
        <p:spPr>
          <a:xfrm>
            <a:off x="0" y="6157595"/>
            <a:ext cx="12192635" cy="645160"/>
          </a:xfrm>
          <a:prstGeom prst="rect">
            <a:avLst/>
          </a:prstGeom>
          <a:noFill/>
        </p:spPr>
        <p:txBody>
          <a:bodyPr wrap="square" rtlCol="0" anchor="t">
            <a:spAutoFit/>
          </a:bodyPr>
          <a:p>
            <a:r>
              <a:rPr lang="en-US" altLang="zh-CN" sz="3600" b="1" kern="100">
                <a:solidFill>
                  <a:srgbClr val="FF0000"/>
                </a:soli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rPr>
              <a:t>All these </a:t>
            </a:r>
            <a:r>
              <a:rPr lang="en-US" altLang="zh-CN" sz="3600" b="1" kern="100">
                <a:solidFill>
                  <a:srgbClr val="FF0000"/>
                </a:soli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rPr>
              <a:t>r</a:t>
            </a:r>
            <a:r>
              <a:rPr lang="en-US" altLang="zh-CN" sz="3600" b="1" kern="100">
                <a:solidFill>
                  <a:srgbClr val="FF0000"/>
                </a:soli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rPr>
              <a:t>hetorical devices </a:t>
            </a:r>
            <a:r>
              <a:rPr lang="en-US" altLang="zh-CN" sz="3600" b="1" kern="100">
                <a:solidFill>
                  <a:srgbClr val="FF0000"/>
                </a:soli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rPr>
              <a:t>make a successful speech draft.</a:t>
            </a:r>
            <a:endParaRPr lang="en-US" altLang="zh-CN" sz="3600" b="1" kern="100">
              <a:solidFill>
                <a:srgbClr val="FF0000"/>
              </a:soli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strVal val="#ppt_w*0.70"/>
                                          </p:val>
                                        </p:tav>
                                        <p:tav tm="100000">
                                          <p:val>
                                            <p:strVal val="#ppt_w"/>
                                          </p:val>
                                        </p:tav>
                                      </p:tavLst>
                                    </p:anim>
                                    <p:anim calcmode="lin" valueType="num">
                                      <p:cBhvr>
                                        <p:cTn id="22" dur="1000" fill="hold"/>
                                        <p:tgtEl>
                                          <p:spTgt spid="3"/>
                                        </p:tgtEl>
                                        <p:attrNameLst>
                                          <p:attrName>ppt_h</p:attrName>
                                        </p:attrNameLst>
                                      </p:cBhvr>
                                      <p:tavLst>
                                        <p:tav tm="0">
                                          <p:val>
                                            <p:strVal val="#ppt_h"/>
                                          </p:val>
                                        </p:tav>
                                        <p:tav tm="100000">
                                          <p:val>
                                            <p:strVal val="#ppt_h"/>
                                          </p:val>
                                        </p:tav>
                                      </p:tavLst>
                                    </p:anim>
                                    <p:animEffect transition="in" filter="fade">
                                      <p:cBhvr>
                                        <p:cTn id="23" dur="1000"/>
                                        <p:tgtEl>
                                          <p:spTgt spid="3"/>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strVal val="#ppt_w*0.70"/>
                                          </p:val>
                                        </p:tav>
                                        <p:tav tm="100000">
                                          <p:val>
                                            <p:strVal val="#ppt_w"/>
                                          </p:val>
                                        </p:tav>
                                      </p:tavLst>
                                    </p:anim>
                                    <p:anim calcmode="lin" valueType="num">
                                      <p:cBhvr>
                                        <p:cTn id="27" dur="1000" fill="hold"/>
                                        <p:tgtEl>
                                          <p:spTgt spid="4"/>
                                        </p:tgtEl>
                                        <p:attrNameLst>
                                          <p:attrName>ppt_h</p:attrName>
                                        </p:attrNameLst>
                                      </p:cBhvr>
                                      <p:tavLst>
                                        <p:tav tm="0">
                                          <p:val>
                                            <p:strVal val="#ppt_h"/>
                                          </p:val>
                                        </p:tav>
                                        <p:tav tm="100000">
                                          <p:val>
                                            <p:strVal val="#ppt_h"/>
                                          </p:val>
                                        </p:tav>
                                      </p:tavLst>
                                    </p:anim>
                                    <p:animEffect transition="in" filter="fade">
                                      <p:cBhvr>
                                        <p:cTn id="28" dur="1000"/>
                                        <p:tgtEl>
                                          <p:spTgt spid="4"/>
                                        </p:tgtEl>
                                      </p:cBhvr>
                                    </p:animEffect>
                                  </p:childTnLst>
                                </p:cTn>
                              </p:par>
                              <p:par>
                                <p:cTn id="29" presetID="55"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strVal val="#ppt_w*0.70"/>
                                          </p:val>
                                        </p:tav>
                                        <p:tav tm="100000">
                                          <p:val>
                                            <p:strVal val="#ppt_w"/>
                                          </p:val>
                                        </p:tav>
                                      </p:tavLst>
                                    </p:anim>
                                    <p:anim calcmode="lin" valueType="num">
                                      <p:cBhvr>
                                        <p:cTn id="32" dur="1000" fill="hold"/>
                                        <p:tgtEl>
                                          <p:spTgt spid="6"/>
                                        </p:tgtEl>
                                        <p:attrNameLst>
                                          <p:attrName>ppt_h</p:attrName>
                                        </p:attrNameLst>
                                      </p:cBhvr>
                                      <p:tavLst>
                                        <p:tav tm="0">
                                          <p:val>
                                            <p:strVal val="#ppt_h"/>
                                          </p:val>
                                        </p:tav>
                                        <p:tav tm="100000">
                                          <p:val>
                                            <p:strVal val="#ppt_h"/>
                                          </p:val>
                                        </p:tav>
                                      </p:tavLst>
                                    </p:anim>
                                    <p:animEffect transition="in" filter="fade">
                                      <p:cBhvr>
                                        <p:cTn id="33" dur="1000"/>
                                        <p:tgtEl>
                                          <p:spTgt spid="6"/>
                                        </p:tgtEl>
                                      </p:cBhvr>
                                    </p:animEffect>
                                  </p:childTnLst>
                                </p:cTn>
                              </p:par>
                              <p:par>
                                <p:cTn id="34" presetID="55"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1000" fill="hold"/>
                                        <p:tgtEl>
                                          <p:spTgt spid="16"/>
                                        </p:tgtEl>
                                        <p:attrNameLst>
                                          <p:attrName>ppt_w</p:attrName>
                                        </p:attrNameLst>
                                      </p:cBhvr>
                                      <p:tavLst>
                                        <p:tav tm="0">
                                          <p:val>
                                            <p:strVal val="#ppt_w*0.70"/>
                                          </p:val>
                                        </p:tav>
                                        <p:tav tm="100000">
                                          <p:val>
                                            <p:strVal val="#ppt_w"/>
                                          </p:val>
                                        </p:tav>
                                      </p:tavLst>
                                    </p:anim>
                                    <p:anim calcmode="lin" valueType="num">
                                      <p:cBhvr>
                                        <p:cTn id="37" dur="1000" fill="hold"/>
                                        <p:tgtEl>
                                          <p:spTgt spid="16"/>
                                        </p:tgtEl>
                                        <p:attrNameLst>
                                          <p:attrName>ppt_h</p:attrName>
                                        </p:attrNameLst>
                                      </p:cBhvr>
                                      <p:tavLst>
                                        <p:tav tm="0">
                                          <p:val>
                                            <p:strVal val="#ppt_h"/>
                                          </p:val>
                                        </p:tav>
                                        <p:tav tm="100000">
                                          <p:val>
                                            <p:strVal val="#ppt_h"/>
                                          </p:val>
                                        </p:tav>
                                      </p:tavLst>
                                    </p:anim>
                                    <p:animEffect transition="in" filter="fade">
                                      <p:cBhvr>
                                        <p:cTn id="38" dur="1000"/>
                                        <p:tgtEl>
                                          <p:spTgt spid="16"/>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1000" fill="hold"/>
                                        <p:tgtEl>
                                          <p:spTgt spid="22"/>
                                        </p:tgtEl>
                                        <p:attrNameLst>
                                          <p:attrName>ppt_w</p:attrName>
                                        </p:attrNameLst>
                                      </p:cBhvr>
                                      <p:tavLst>
                                        <p:tav tm="0">
                                          <p:val>
                                            <p:strVal val="#ppt_w*0.70"/>
                                          </p:val>
                                        </p:tav>
                                        <p:tav tm="100000">
                                          <p:val>
                                            <p:strVal val="#ppt_w"/>
                                          </p:val>
                                        </p:tav>
                                      </p:tavLst>
                                    </p:anim>
                                    <p:anim calcmode="lin" valueType="num">
                                      <p:cBhvr>
                                        <p:cTn id="42" dur="1000" fill="hold"/>
                                        <p:tgtEl>
                                          <p:spTgt spid="22"/>
                                        </p:tgtEl>
                                        <p:attrNameLst>
                                          <p:attrName>ppt_h</p:attrName>
                                        </p:attrNameLst>
                                      </p:cBhvr>
                                      <p:tavLst>
                                        <p:tav tm="0">
                                          <p:val>
                                            <p:strVal val="#ppt_h"/>
                                          </p:val>
                                        </p:tav>
                                        <p:tav tm="100000">
                                          <p:val>
                                            <p:strVal val="#ppt_h"/>
                                          </p:val>
                                        </p:tav>
                                      </p:tavLst>
                                    </p:anim>
                                    <p:animEffect transition="in" filter="fade">
                                      <p:cBhvr>
                                        <p:cTn id="43" dur="1000"/>
                                        <p:tgtEl>
                                          <p:spTgt spid="22"/>
                                        </p:tgtEl>
                                      </p:cBhvr>
                                    </p:animEffect>
                                  </p:childTnLst>
                                </p:cTn>
                              </p:par>
                              <p:par>
                                <p:cTn id="44" presetID="55"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1000" fill="hold"/>
                                        <p:tgtEl>
                                          <p:spTgt spid="7"/>
                                        </p:tgtEl>
                                        <p:attrNameLst>
                                          <p:attrName>ppt_w</p:attrName>
                                        </p:attrNameLst>
                                      </p:cBhvr>
                                      <p:tavLst>
                                        <p:tav tm="0">
                                          <p:val>
                                            <p:strVal val="#ppt_w*0.70"/>
                                          </p:val>
                                        </p:tav>
                                        <p:tav tm="100000">
                                          <p:val>
                                            <p:strVal val="#ppt_w"/>
                                          </p:val>
                                        </p:tav>
                                      </p:tavLst>
                                    </p:anim>
                                    <p:anim calcmode="lin" valueType="num">
                                      <p:cBhvr>
                                        <p:cTn id="47" dur="1000" fill="hold"/>
                                        <p:tgtEl>
                                          <p:spTgt spid="7"/>
                                        </p:tgtEl>
                                        <p:attrNameLst>
                                          <p:attrName>ppt_h</p:attrName>
                                        </p:attrNameLst>
                                      </p:cBhvr>
                                      <p:tavLst>
                                        <p:tav tm="0">
                                          <p:val>
                                            <p:strVal val="#ppt_h"/>
                                          </p:val>
                                        </p:tav>
                                        <p:tav tm="100000">
                                          <p:val>
                                            <p:strVal val="#ppt_h"/>
                                          </p:val>
                                        </p:tav>
                                      </p:tavLst>
                                    </p:anim>
                                    <p:animEffect transition="in" filter="fade">
                                      <p:cBhvr>
                                        <p:cTn id="48" dur="10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p:cTn id="53" dur="1000" fill="hold"/>
                                        <p:tgtEl>
                                          <p:spTgt spid="8"/>
                                        </p:tgtEl>
                                        <p:attrNameLst>
                                          <p:attrName>ppt_w</p:attrName>
                                        </p:attrNameLst>
                                      </p:cBhvr>
                                      <p:tavLst>
                                        <p:tav tm="0">
                                          <p:val>
                                            <p:strVal val="#ppt_w*0.70"/>
                                          </p:val>
                                        </p:tav>
                                        <p:tav tm="100000">
                                          <p:val>
                                            <p:strVal val="#ppt_w"/>
                                          </p:val>
                                        </p:tav>
                                      </p:tavLst>
                                    </p:anim>
                                    <p:anim calcmode="lin" valueType="num">
                                      <p:cBhvr>
                                        <p:cTn id="54" dur="1000" fill="hold"/>
                                        <p:tgtEl>
                                          <p:spTgt spid="8"/>
                                        </p:tgtEl>
                                        <p:attrNameLst>
                                          <p:attrName>ppt_h</p:attrName>
                                        </p:attrNameLst>
                                      </p:cBhvr>
                                      <p:tavLst>
                                        <p:tav tm="0">
                                          <p:val>
                                            <p:strVal val="#ppt_h"/>
                                          </p:val>
                                        </p:tav>
                                        <p:tav tm="100000">
                                          <p:val>
                                            <p:strVal val="#ppt_h"/>
                                          </p:val>
                                        </p:tav>
                                      </p:tavLst>
                                    </p:anim>
                                    <p:animEffect transition="in" filter="fade">
                                      <p:cBhvr>
                                        <p:cTn id="5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3" grpId="0" animBg="1"/>
      <p:bldP spid="4" grpId="0" animBg="1"/>
      <p:bldP spid="6" grpId="0" animBg="1"/>
      <p:bldP spid="16" grpId="0" animBg="1"/>
      <p:bldP spid="22" grpId="0" animBg="1"/>
      <p:bldP spid="7"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Music">
            <a:hlinkClick r:id="" action="ppaction://media"/>
          </p:cNvPr>
          <p:cNvPicPr>
            <a:picLocks noChangeAspect="1"/>
          </p:cNvPicPr>
          <p:nvPr>
            <p:ph sz="quarter" idx="13"/>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443230" y="144145"/>
            <a:ext cx="11544300" cy="6541770"/>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rcRect l="24745" t="12991" r="26875" b="15556"/>
          <a:stretch>
            <a:fillRect/>
          </a:stretch>
        </p:blipFill>
        <p:spPr>
          <a:xfrm>
            <a:off x="116205" y="615315"/>
            <a:ext cx="2809240" cy="2334260"/>
          </a:xfrm>
          <a:prstGeom prst="roundRect">
            <a:avLst/>
          </a:prstGeom>
        </p:spPr>
      </p:pic>
      <p:sp>
        <p:nvSpPr>
          <p:cNvPr id="2" name="文本框 1"/>
          <p:cNvSpPr txBox="1"/>
          <p:nvPr/>
        </p:nvSpPr>
        <p:spPr>
          <a:xfrm>
            <a:off x="3107690" y="1160145"/>
            <a:ext cx="8853170" cy="1383665"/>
          </a:xfrm>
          <a:prstGeom prst="rect">
            <a:avLst/>
          </a:prstGeom>
          <a:noFill/>
          <a:ln>
            <a:solidFill>
              <a:schemeClr val="accent1">
                <a:lumMod val="90000"/>
              </a:schemeClr>
            </a:solidFill>
          </a:ln>
        </p:spPr>
        <p:txBody>
          <a:bodyPr wrap="square" rtlCol="0" anchor="t">
            <a:spAutoFit/>
          </a:bodyPr>
          <a:p>
            <a:r>
              <a:rPr lang="en-US" sz="2800">
                <a:solidFill>
                  <a:srgbClr val="FF0000"/>
                </a:solidFill>
                <a:latin typeface="Cambria Math" panose="02040503050406030204" charset="0"/>
                <a:ea typeface="宋体" panose="02010600030101010101" pitchFamily="2" charset="-122"/>
                <a:cs typeface="Cambria Math" panose="02040503050406030204" charset="0"/>
                <a:sym typeface="+mn-ea"/>
              </a:rPr>
              <a:t>The philosopher Plato once said</a:t>
            </a:r>
            <a:r>
              <a:rPr lang="en-US" sz="2800">
                <a:latin typeface="Cambria Math" panose="02040503050406030204" charset="0"/>
                <a:ea typeface="宋体" panose="02010600030101010101" pitchFamily="2" charset="-122"/>
                <a:cs typeface="Cambria Math" panose="02040503050406030204" charset="0"/>
                <a:sym typeface="+mn-ea"/>
              </a:rPr>
              <a:t>, “Music gives a soul to the universe, wings to the mind, flight to the imagination and life to everything.”</a:t>
            </a:r>
            <a:endParaRPr lang="en-US" altLang="en-US" sz="2800">
              <a:latin typeface="Cambria Math" panose="02040503050406030204" charset="0"/>
              <a:ea typeface="宋体" panose="02010600030101010101" pitchFamily="2" charset="-122"/>
              <a:cs typeface="Cambria Math" panose="02040503050406030204" charset="0"/>
              <a:sym typeface="+mn-ea"/>
            </a:endParaRPr>
          </a:p>
        </p:txBody>
      </p:sp>
      <p:sp>
        <p:nvSpPr>
          <p:cNvPr id="4" name="文本框 3"/>
          <p:cNvSpPr txBox="1"/>
          <p:nvPr/>
        </p:nvSpPr>
        <p:spPr>
          <a:xfrm>
            <a:off x="2925445" y="715010"/>
            <a:ext cx="9174480" cy="445135"/>
          </a:xfrm>
          <a:prstGeom prst="rect">
            <a:avLst/>
          </a:prstGeom>
          <a:noFill/>
        </p:spPr>
        <p:txBody>
          <a:bodyPr wrap="square" rtlCol="0" anchor="t">
            <a:spAutoFit/>
          </a:bodyPr>
          <a:p>
            <a:r>
              <a:rPr lang="zh-CN" altLang="en-US" sz="2300" b="1">
                <a:latin typeface="Cambria Math" panose="02040503050406030204" charset="0"/>
                <a:cs typeface="Cambria Math" panose="02040503050406030204" charset="0"/>
                <a:sym typeface="+mn-ea"/>
              </a:rPr>
              <a:t>What kind of rhetorical devices does</a:t>
            </a:r>
            <a:r>
              <a:rPr lang="en-US" altLang="zh-CN" sz="2300" b="1" kern="100">
                <a:solidFill>
                  <a:srgbClr val="FF0000"/>
                </a:soli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rPr>
              <a:t> </a:t>
            </a:r>
            <a:r>
              <a:rPr lang="zh-CN" altLang="en-US" sz="2300" b="1">
                <a:latin typeface="Cambria Math" panose="02040503050406030204" charset="0"/>
                <a:cs typeface="Cambria Math" panose="02040503050406030204" charset="0"/>
                <a:sym typeface="+mn-ea"/>
              </a:rPr>
              <a:t>Anika Paulson </a:t>
            </a:r>
            <a:r>
              <a:rPr lang="en-US" altLang="zh-CN" sz="2300" b="1">
                <a:latin typeface="Cambria Math" panose="02040503050406030204" charset="0"/>
                <a:cs typeface="Cambria Math" panose="02040503050406030204" charset="0"/>
                <a:sym typeface="+mn-ea"/>
              </a:rPr>
              <a:t>use in her speech?</a:t>
            </a:r>
            <a:r>
              <a:rPr lang="en-US" altLang="zh-CN" sz="2300" b="1" kern="100">
                <a:solidFill>
                  <a:srgbClr val="FF0000"/>
                </a:soli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rPr>
              <a:t> </a:t>
            </a:r>
            <a:endParaRPr lang="en-US" altLang="zh-CN" sz="2300" b="1" kern="100">
              <a:solidFill>
                <a:srgbClr val="FF0000"/>
              </a:soli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endParaRPr>
          </a:p>
        </p:txBody>
      </p:sp>
      <p:sp>
        <p:nvSpPr>
          <p:cNvPr id="18" name="Rectangle 18"/>
          <p:cNvSpPr>
            <a:spLocks noChangeArrowheads="1"/>
          </p:cNvSpPr>
          <p:nvPr/>
        </p:nvSpPr>
        <p:spPr bwMode="auto">
          <a:xfrm>
            <a:off x="689610" y="0"/>
            <a:ext cx="11259185" cy="615315"/>
          </a:xfrm>
          <a:prstGeom prst="rect">
            <a:avLst/>
          </a:prstGeom>
          <a:noFill/>
          <a:ln>
            <a:noFill/>
          </a:ln>
          <a:effectLst>
            <a:outerShdw blurRad="50800" dist="50800" dir="3060000" algn="ctr"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marL="0" marR="0" lvl="0" indent="0" algn="l" defTabSz="914400" rtl="0" eaLnBrk="1" fontAlgn="base" latinLnBrk="0" hangingPunct="1">
              <a:lnSpc>
                <a:spcPct val="100000"/>
              </a:lnSpc>
              <a:spcBef>
                <a:spcPct val="0"/>
              </a:spcBef>
              <a:spcAft>
                <a:spcPct val="0"/>
              </a:spcAft>
              <a:buClrTx/>
              <a:buSzTx/>
              <a:buFontTx/>
              <a:buNone/>
              <a:defRPr/>
            </a:pPr>
            <a:r>
              <a:rPr lang="en-US" altLang="zh-CN" sz="4000" b="1" u="sng" spc="20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rPr>
              <a:t>Appreciate the language features in the speech </a:t>
            </a:r>
            <a:r>
              <a:rPr kumimoji="0" lang="en-US" altLang="zh-CN" sz="4000" b="1" i="0" u="sng" strike="noStrike" kern="1200" cap="none" spc="200" normalizeH="0" baseline="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rPr>
              <a:t>  </a:t>
            </a:r>
            <a:endParaRPr kumimoji="0" lang="en-US" altLang="zh-CN" sz="4000" b="1" i="0" u="sng" strike="noStrike" kern="1200" cap="none" spc="200" normalizeH="0" baseline="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endParaRPr>
          </a:p>
        </p:txBody>
      </p:sp>
      <p:sp>
        <p:nvSpPr>
          <p:cNvPr id="6" name="文本框 5"/>
          <p:cNvSpPr txBox="1"/>
          <p:nvPr/>
        </p:nvSpPr>
        <p:spPr>
          <a:xfrm>
            <a:off x="10270490" y="1960245"/>
            <a:ext cx="1552575" cy="583565"/>
          </a:xfrm>
          <a:prstGeom prst="rect">
            <a:avLst/>
          </a:prstGeom>
          <a:noFill/>
          <a:ln>
            <a:noFill/>
          </a:ln>
        </p:spPr>
        <p:txBody>
          <a:bodyPr wrap="square" rtlCol="0" anchor="t">
            <a:spAutoFit/>
          </a:bodyPr>
          <a:p>
            <a:pPr algn="ctr"/>
            <a:r>
              <a:rPr lang="en-US" altLang="zh-CN" sz="3200" b="1">
                <a:solidFill>
                  <a:srgbClr val="FF0000"/>
                </a:solidFill>
                <a:latin typeface="Cambria Math" panose="02040503050406030204" charset="0"/>
                <a:cs typeface="Cambria Math" panose="02040503050406030204" charset="0"/>
                <a:sym typeface="宋体" panose="02010600030101010101" pitchFamily="2" charset="-122"/>
              </a:rPr>
              <a:t>A </a:t>
            </a:r>
            <a:r>
              <a:rPr lang="en-US" altLang="zh-CN" sz="3200" b="1">
                <a:solidFill>
                  <a:srgbClr val="FF0000"/>
                </a:solidFill>
                <a:latin typeface="Times New Roman" panose="02020603050405020304" charset="0"/>
                <a:cs typeface="Times New Roman" panose="02020603050405020304" charset="0"/>
                <a:sym typeface="+mn-ea"/>
              </a:rPr>
              <a:t>quote</a:t>
            </a:r>
            <a:endParaRPr lang="en-US" altLang="zh-CN" sz="3200" b="1">
              <a:solidFill>
                <a:srgbClr val="FF0000"/>
              </a:solidFill>
              <a:latin typeface="Times New Roman" panose="02020603050405020304" charset="0"/>
              <a:cs typeface="Times New Roman" panose="02020603050405020304" charset="0"/>
              <a:sym typeface="+mn-ea"/>
            </a:endParaRPr>
          </a:p>
        </p:txBody>
      </p:sp>
      <p:sp>
        <p:nvSpPr>
          <p:cNvPr id="100" name="文本框 99"/>
          <p:cNvSpPr txBox="1"/>
          <p:nvPr/>
        </p:nvSpPr>
        <p:spPr>
          <a:xfrm>
            <a:off x="128905" y="2675890"/>
            <a:ext cx="11832590" cy="1076325"/>
          </a:xfrm>
          <a:prstGeom prst="rect">
            <a:avLst/>
          </a:prstGeom>
          <a:noFill/>
          <a:ln>
            <a:solidFill>
              <a:schemeClr val="accent1">
                <a:lumMod val="90000"/>
              </a:schemeClr>
            </a:solidFill>
          </a:ln>
        </p:spPr>
        <p:txBody>
          <a:bodyPr wrap="square" rtlCol="0" anchor="t">
            <a:spAutoFit/>
          </a:bodyPr>
          <a:p>
            <a:pPr>
              <a:buClrTx/>
              <a:buSzTx/>
              <a:buFontTx/>
            </a:pPr>
            <a:r>
              <a:rPr lang="en-US" sz="3200">
                <a:solidFill>
                  <a:srgbClr val="FF0000"/>
                </a:solidFill>
                <a:latin typeface="Cambria Math" panose="02040503050406030204" charset="0"/>
                <a:ea typeface="宋体" panose="02010600030101010101" pitchFamily="2" charset="-122"/>
                <a:cs typeface="Cambria Math" panose="02040503050406030204" charset="0"/>
                <a:sym typeface="+mn-ea"/>
              </a:rPr>
              <a:t>                               </a:t>
            </a:r>
            <a:r>
              <a:rPr lang="en-US" sz="3200">
                <a:solidFill>
                  <a:srgbClr val="FF0000"/>
                </a:solidFill>
                <a:latin typeface="Cambria Math" panose="02040503050406030204" charset="0"/>
                <a:ea typeface="宋体" panose="02010600030101010101" pitchFamily="2" charset="-122"/>
                <a:cs typeface="Cambria Math" panose="02040503050406030204" charset="0"/>
                <a:sym typeface="+mn-ea"/>
              </a:rPr>
              <a:t>When I’m</a:t>
            </a:r>
            <a:r>
              <a:rPr lang="en-US" sz="3200">
                <a:latin typeface="Cambria Math" panose="02040503050406030204" charset="0"/>
                <a:ea typeface="宋体" panose="02010600030101010101" pitchFamily="2" charset="-122"/>
                <a:cs typeface="Cambria Math" panose="02040503050406030204" charset="0"/>
                <a:sym typeface="+mn-ea"/>
              </a:rPr>
              <a:t> happy, </a:t>
            </a:r>
            <a:r>
              <a:rPr lang="en-US" sz="3200">
                <a:solidFill>
                  <a:srgbClr val="FF0000"/>
                </a:solidFill>
                <a:latin typeface="Cambria Math" panose="02040503050406030204" charset="0"/>
                <a:ea typeface="宋体" panose="02010600030101010101" pitchFamily="2" charset="-122"/>
                <a:cs typeface="Cambria Math" panose="02040503050406030204" charset="0"/>
                <a:sym typeface="+mn-ea"/>
              </a:rPr>
              <a:t>when I’m</a:t>
            </a:r>
            <a:r>
              <a:rPr lang="en-US" sz="3200">
                <a:latin typeface="Cambria Math" panose="02040503050406030204" charset="0"/>
                <a:ea typeface="宋体" panose="02010600030101010101" pitchFamily="2" charset="-122"/>
                <a:cs typeface="Cambria Math" panose="02040503050406030204" charset="0"/>
                <a:sym typeface="+mn-ea"/>
              </a:rPr>
              <a:t> sad, </a:t>
            </a:r>
            <a:r>
              <a:rPr lang="en-US" sz="3200">
                <a:solidFill>
                  <a:srgbClr val="FF0000"/>
                </a:solidFill>
                <a:latin typeface="Cambria Math" panose="02040503050406030204" charset="0"/>
                <a:ea typeface="宋体" panose="02010600030101010101" pitchFamily="2" charset="-122"/>
                <a:cs typeface="Cambria Math" panose="02040503050406030204" charset="0"/>
                <a:sym typeface="+mn-ea"/>
              </a:rPr>
              <a:t>when I’m</a:t>
            </a:r>
            <a:r>
              <a:rPr lang="en-US" sz="3200">
                <a:latin typeface="Cambria Math" panose="02040503050406030204" charset="0"/>
                <a:ea typeface="宋体" panose="02010600030101010101" pitchFamily="2" charset="-122"/>
                <a:cs typeface="Cambria Math" panose="02040503050406030204" charset="0"/>
                <a:sym typeface="+mn-ea"/>
              </a:rPr>
              <a:t> bored,</a:t>
            </a:r>
            <a:r>
              <a:rPr lang="en-US" sz="3200">
                <a:solidFill>
                  <a:srgbClr val="FF0000"/>
                </a:solidFill>
                <a:latin typeface="Cambria Math" panose="02040503050406030204" charset="0"/>
                <a:ea typeface="宋体" panose="02010600030101010101" pitchFamily="2" charset="-122"/>
                <a:cs typeface="Cambria Math" panose="02040503050406030204" charset="0"/>
                <a:sym typeface="+mn-ea"/>
              </a:rPr>
              <a:t> </a:t>
            </a:r>
            <a:r>
              <a:rPr lang="en-US" sz="3200">
                <a:solidFill>
                  <a:srgbClr val="FF0000"/>
                </a:solidFill>
                <a:latin typeface="Cambria Math" panose="02040503050406030204" charset="0"/>
                <a:ea typeface="宋体" panose="02010600030101010101" pitchFamily="2" charset="-122"/>
                <a:cs typeface="Cambria Math" panose="02040503050406030204" charset="0"/>
                <a:sym typeface="+mn-ea"/>
              </a:rPr>
              <a:t>when I’m</a:t>
            </a:r>
            <a:r>
              <a:rPr lang="en-US" sz="3200">
                <a:latin typeface="Cambria Math" panose="02040503050406030204" charset="0"/>
                <a:ea typeface="宋体" panose="02010600030101010101" pitchFamily="2" charset="-122"/>
                <a:cs typeface="Cambria Math" panose="02040503050406030204" charset="0"/>
                <a:sym typeface="+mn-ea"/>
              </a:rPr>
              <a:t> stressed, I listen to and I create music.</a:t>
            </a:r>
            <a:endParaRPr lang="en-US" sz="3200">
              <a:latin typeface="Cambria Math" panose="02040503050406030204" charset="0"/>
              <a:ea typeface="宋体" panose="02010600030101010101" pitchFamily="2" charset="-122"/>
              <a:cs typeface="Cambria Math" panose="02040503050406030204" charset="0"/>
              <a:sym typeface="+mn-ea"/>
            </a:endParaRPr>
          </a:p>
        </p:txBody>
      </p:sp>
      <p:sp>
        <p:nvSpPr>
          <p:cNvPr id="7" name="文本框 6"/>
          <p:cNvSpPr txBox="1"/>
          <p:nvPr/>
        </p:nvSpPr>
        <p:spPr>
          <a:xfrm>
            <a:off x="9796145" y="3168650"/>
            <a:ext cx="2164715" cy="583565"/>
          </a:xfrm>
          <a:prstGeom prst="rect">
            <a:avLst/>
          </a:prstGeom>
          <a:noFill/>
          <a:ln>
            <a:noFill/>
          </a:ln>
        </p:spPr>
        <p:txBody>
          <a:bodyPr wrap="square" rtlCol="0" anchor="t">
            <a:spAutoFit/>
          </a:bodyPr>
          <a:p>
            <a:pPr algn="ctr">
              <a:buClrTx/>
              <a:buSzTx/>
              <a:buFontTx/>
            </a:pPr>
            <a:r>
              <a:rPr lang="en-US" altLang="zh-CN" sz="3200" b="1">
                <a:solidFill>
                  <a:srgbClr val="FF0000"/>
                </a:solidFill>
                <a:latin typeface="Cambria Math" panose="02040503050406030204" charset="0"/>
                <a:cs typeface="Cambria Math" panose="02040503050406030204" charset="0"/>
                <a:sym typeface="宋体" panose="02010600030101010101" pitchFamily="2" charset="-122"/>
              </a:rPr>
              <a:t>Repitition</a:t>
            </a:r>
            <a:endParaRPr lang="en-US" altLang="zh-CN" sz="3200" b="1">
              <a:solidFill>
                <a:srgbClr val="FF0000"/>
              </a:solidFill>
              <a:latin typeface="Cambria Math" panose="02040503050406030204" charset="0"/>
              <a:cs typeface="Cambria Math" panose="02040503050406030204" charset="0"/>
              <a:sym typeface="宋体" panose="02010600030101010101" pitchFamily="2" charset="-122"/>
            </a:endParaRPr>
          </a:p>
        </p:txBody>
      </p:sp>
      <p:sp>
        <p:nvSpPr>
          <p:cNvPr id="8" name="文本框 7"/>
          <p:cNvSpPr txBox="1"/>
          <p:nvPr/>
        </p:nvSpPr>
        <p:spPr>
          <a:xfrm>
            <a:off x="128905" y="3931285"/>
            <a:ext cx="11791315" cy="953135"/>
          </a:xfrm>
          <a:prstGeom prst="rect">
            <a:avLst/>
          </a:prstGeom>
          <a:noFill/>
          <a:ln>
            <a:solidFill>
              <a:schemeClr val="accent1">
                <a:lumMod val="90000"/>
              </a:schemeClr>
            </a:solidFill>
          </a:ln>
        </p:spPr>
        <p:txBody>
          <a:bodyPr wrap="square" rtlCol="0" anchor="t">
            <a:spAutoFit/>
          </a:bodyPr>
          <a:p>
            <a:pPr>
              <a:buClrTx/>
              <a:buSzTx/>
              <a:buFontTx/>
            </a:pPr>
            <a:r>
              <a:rPr lang="en-US" sz="2800">
                <a:latin typeface="Cambria Math" panose="02040503050406030204" charset="0"/>
                <a:ea typeface="宋体" panose="02010600030101010101" pitchFamily="2" charset="-122"/>
                <a:cs typeface="Cambria Math" panose="02040503050406030204" charset="0"/>
                <a:sym typeface="+mn-ea"/>
              </a:rPr>
              <a:t>Music</a:t>
            </a:r>
            <a:r>
              <a:rPr lang="en-US" sz="2800">
                <a:latin typeface="Cambria Math" panose="02040503050406030204" charset="0"/>
                <a:ea typeface="宋体" panose="02010600030101010101" pitchFamily="2" charset="-122"/>
                <a:cs typeface="Cambria Math" panose="02040503050406030204" charset="0"/>
                <a:sym typeface="+mn-ea"/>
              </a:rPr>
              <a:t> </a:t>
            </a:r>
            <a:r>
              <a:rPr lang="en-US" sz="2800">
                <a:solidFill>
                  <a:srgbClr val="FF0000"/>
                </a:solidFill>
                <a:latin typeface="Cambria Math" panose="02040503050406030204" charset="0"/>
                <a:ea typeface="宋体" panose="02010600030101010101" pitchFamily="2" charset="-122"/>
                <a:cs typeface="Cambria Math" panose="02040503050406030204" charset="0"/>
                <a:sym typeface="+mn-ea"/>
              </a:rPr>
              <a:t>surrounded</a:t>
            </a:r>
            <a:r>
              <a:rPr lang="en-US" sz="2800">
                <a:latin typeface="Cambria Math" panose="02040503050406030204" charset="0"/>
                <a:ea typeface="宋体" panose="02010600030101010101" pitchFamily="2" charset="-122"/>
                <a:cs typeface="Cambria Math" panose="02040503050406030204" charset="0"/>
                <a:sym typeface="+mn-ea"/>
              </a:rPr>
              <a:t> me. It </a:t>
            </a:r>
            <a:r>
              <a:rPr lang="en-US" sz="2800">
                <a:solidFill>
                  <a:srgbClr val="FF0000"/>
                </a:solidFill>
                <a:latin typeface="Cambria Math" panose="02040503050406030204" charset="0"/>
                <a:ea typeface="宋体" panose="02010600030101010101" pitchFamily="2" charset="-122"/>
                <a:cs typeface="Cambria Math" panose="02040503050406030204" charset="0"/>
                <a:sym typeface="+mn-ea"/>
              </a:rPr>
              <a:t>made</a:t>
            </a:r>
            <a:r>
              <a:rPr lang="en-US" sz="2800">
                <a:latin typeface="Cambria Math" panose="02040503050406030204" charset="0"/>
                <a:ea typeface="宋体" panose="02010600030101010101" pitchFamily="2" charset="-122"/>
                <a:cs typeface="Cambria Math" panose="02040503050406030204" charset="0"/>
                <a:sym typeface="+mn-ea"/>
              </a:rPr>
              <a:t> me who I was, and it </a:t>
            </a:r>
            <a:r>
              <a:rPr lang="en-US" sz="2800">
                <a:solidFill>
                  <a:srgbClr val="FF0000"/>
                </a:solidFill>
                <a:latin typeface="Cambria Math" panose="02040503050406030204" charset="0"/>
                <a:ea typeface="宋体" panose="02010600030101010101" pitchFamily="2" charset="-122"/>
                <a:cs typeface="Cambria Math" panose="02040503050406030204" charset="0"/>
                <a:sym typeface="+mn-ea"/>
              </a:rPr>
              <a:t>gave</a:t>
            </a:r>
            <a:r>
              <a:rPr lang="en-US" sz="2800">
                <a:latin typeface="Cambria Math" panose="02040503050406030204" charset="0"/>
                <a:ea typeface="宋体" panose="02010600030101010101" pitchFamily="2" charset="-122"/>
                <a:cs typeface="Cambria Math" panose="02040503050406030204" charset="0"/>
                <a:sym typeface="+mn-ea"/>
              </a:rPr>
              <a:t> me a place to belong.</a:t>
            </a:r>
            <a:endParaRPr lang="en-US" sz="2800">
              <a:latin typeface="Cambria Math" panose="02040503050406030204" charset="0"/>
              <a:ea typeface="宋体" panose="02010600030101010101" pitchFamily="2" charset="-122"/>
              <a:cs typeface="Cambria Math" panose="02040503050406030204" charset="0"/>
              <a:sym typeface="+mn-ea"/>
            </a:endParaRPr>
          </a:p>
        </p:txBody>
      </p:sp>
      <p:sp>
        <p:nvSpPr>
          <p:cNvPr id="9" name="文本框 8"/>
          <p:cNvSpPr txBox="1"/>
          <p:nvPr/>
        </p:nvSpPr>
        <p:spPr>
          <a:xfrm>
            <a:off x="160655" y="5003165"/>
            <a:ext cx="11650345" cy="953135"/>
          </a:xfrm>
          <a:prstGeom prst="rect">
            <a:avLst/>
          </a:prstGeom>
          <a:solidFill>
            <a:schemeClr val="bg1">
              <a:alpha val="85000"/>
            </a:schemeClr>
          </a:solidFill>
          <a:ln>
            <a:solidFill>
              <a:schemeClr val="accent1">
                <a:lumMod val="90000"/>
              </a:schemeClr>
            </a:solidFill>
          </a:ln>
        </p:spPr>
        <p:txBody>
          <a:bodyPr wrap="square" rtlCol="0" anchor="t">
            <a:spAutoFit/>
          </a:bodyPr>
          <a:p>
            <a:pPr>
              <a:buClrTx/>
              <a:buSzTx/>
              <a:buFontTx/>
            </a:pPr>
            <a:r>
              <a:rPr lang="en-US" sz="2800">
                <a:latin typeface="Cambria Math" panose="02040503050406030204" charset="0"/>
                <a:ea typeface="宋体" panose="02010600030101010101" pitchFamily="2" charset="-122"/>
                <a:cs typeface="Cambria Math" panose="02040503050406030204" charset="0"/>
                <a:sym typeface="+mn-ea"/>
              </a:rPr>
              <a:t>Now, music has these parts--rhythm, melody and harmony --just </a:t>
            </a:r>
            <a:r>
              <a:rPr lang="en-US" sz="2800">
                <a:solidFill>
                  <a:srgbClr val="FF0000"/>
                </a:solidFill>
                <a:latin typeface="Cambria Math" panose="02040503050406030204" charset="0"/>
                <a:ea typeface="宋体" panose="02010600030101010101" pitchFamily="2" charset="-122"/>
                <a:cs typeface="Cambria Math" panose="02040503050406030204" charset="0"/>
                <a:sym typeface="+mn-ea"/>
              </a:rPr>
              <a:t>like</a:t>
            </a:r>
            <a:r>
              <a:rPr lang="en-US" sz="2800">
                <a:latin typeface="Cambria Math" panose="02040503050406030204" charset="0"/>
                <a:ea typeface="宋体" panose="02010600030101010101" pitchFamily="2" charset="-122"/>
                <a:cs typeface="Cambria Math" panose="02040503050406030204" charset="0"/>
                <a:sym typeface="+mn-ea"/>
              </a:rPr>
              <a:t> our lives.</a:t>
            </a:r>
            <a:endParaRPr lang="en-US" sz="2800">
              <a:latin typeface="Cambria Math" panose="02040503050406030204" charset="0"/>
              <a:ea typeface="宋体" panose="02010600030101010101" pitchFamily="2" charset="-122"/>
              <a:cs typeface="Cambria Math" panose="02040503050406030204" charset="0"/>
              <a:sym typeface="+mn-ea"/>
            </a:endParaRPr>
          </a:p>
        </p:txBody>
      </p:sp>
      <p:sp>
        <p:nvSpPr>
          <p:cNvPr id="16" name="文本框 15"/>
          <p:cNvSpPr txBox="1"/>
          <p:nvPr/>
        </p:nvSpPr>
        <p:spPr>
          <a:xfrm>
            <a:off x="10065385" y="5372735"/>
            <a:ext cx="1301115" cy="583565"/>
          </a:xfrm>
          <a:prstGeom prst="rect">
            <a:avLst/>
          </a:prstGeom>
          <a:noFill/>
          <a:ln>
            <a:noFill/>
          </a:ln>
        </p:spPr>
        <p:txBody>
          <a:bodyPr wrap="square" rtlCol="0" anchor="t">
            <a:spAutoFit/>
          </a:bodyPr>
          <a:p>
            <a:pPr algn="ctr">
              <a:buClrTx/>
              <a:buSzTx/>
              <a:buFontTx/>
            </a:pPr>
            <a:r>
              <a:rPr lang="en-US" altLang="zh-CN" sz="3200" b="1">
                <a:solidFill>
                  <a:srgbClr val="FF0000"/>
                </a:solidFill>
                <a:latin typeface="Cambria Math" panose="02040503050406030204" charset="0"/>
                <a:cs typeface="Cambria Math" panose="02040503050406030204" charset="0"/>
                <a:sym typeface="+mn-ea"/>
              </a:rPr>
              <a:t>simile</a:t>
            </a:r>
            <a:endParaRPr lang="en-US" altLang="zh-CN" sz="3200" b="1">
              <a:solidFill>
                <a:srgbClr val="FF0000"/>
              </a:solidFill>
              <a:latin typeface="Cambria Math" panose="02040503050406030204" charset="0"/>
              <a:cs typeface="Cambria Math" panose="02040503050406030204" charset="0"/>
              <a:sym typeface="宋体" panose="02010600030101010101" pitchFamily="2" charset="-122"/>
            </a:endParaRPr>
          </a:p>
        </p:txBody>
      </p:sp>
      <p:sp>
        <p:nvSpPr>
          <p:cNvPr id="10" name="文本框 9"/>
          <p:cNvSpPr txBox="1"/>
          <p:nvPr/>
        </p:nvSpPr>
        <p:spPr>
          <a:xfrm>
            <a:off x="9111615" y="4380865"/>
            <a:ext cx="3000375" cy="583565"/>
          </a:xfrm>
          <a:prstGeom prst="rect">
            <a:avLst/>
          </a:prstGeom>
          <a:noFill/>
          <a:ln>
            <a:noFill/>
          </a:ln>
        </p:spPr>
        <p:txBody>
          <a:bodyPr wrap="square" rtlCol="0" anchor="t">
            <a:spAutoFit/>
          </a:bodyPr>
          <a:p>
            <a:pPr algn="ctr">
              <a:buClrTx/>
              <a:buSzTx/>
              <a:buFontTx/>
            </a:pPr>
            <a:r>
              <a:rPr lang="en-US" altLang="zh-CN" sz="3200" b="1">
                <a:solidFill>
                  <a:srgbClr val="FF0000"/>
                </a:solidFill>
                <a:latin typeface="Cambria Math" panose="02040503050406030204" charset="0"/>
                <a:cs typeface="Cambria Math" panose="02040503050406030204" charset="0"/>
                <a:sym typeface="宋体" panose="02010600030101010101" pitchFamily="2" charset="-122"/>
              </a:rPr>
              <a:t>Personification</a:t>
            </a:r>
            <a:endParaRPr lang="en-US" altLang="zh-CN" sz="3200" b="1">
              <a:solidFill>
                <a:srgbClr val="FF0000"/>
              </a:solidFill>
              <a:latin typeface="Cambria Math" panose="02040503050406030204" charset="0"/>
              <a:cs typeface="Cambria Math" panose="02040503050406030204" charset="0"/>
              <a:sym typeface="宋体" panose="02010600030101010101" pitchFamily="2" charset="-122"/>
            </a:endParaRPr>
          </a:p>
        </p:txBody>
      </p:sp>
      <p:sp>
        <p:nvSpPr>
          <p:cNvPr id="12" name="文本框 11"/>
          <p:cNvSpPr txBox="1"/>
          <p:nvPr/>
        </p:nvSpPr>
        <p:spPr>
          <a:xfrm>
            <a:off x="160655" y="6134100"/>
            <a:ext cx="11649075" cy="521970"/>
          </a:xfrm>
          <a:prstGeom prst="rect">
            <a:avLst/>
          </a:prstGeom>
          <a:solidFill>
            <a:schemeClr val="bg1">
              <a:alpha val="85000"/>
            </a:schemeClr>
          </a:solidFill>
          <a:ln>
            <a:solidFill>
              <a:schemeClr val="accent1">
                <a:lumMod val="90000"/>
              </a:schemeClr>
            </a:solidFill>
          </a:ln>
        </p:spPr>
        <p:txBody>
          <a:bodyPr wrap="square" rtlCol="0" anchor="t">
            <a:spAutoFit/>
          </a:bodyPr>
          <a:p>
            <a:pPr lvl="0" algn="l">
              <a:buClrTx/>
              <a:buSzTx/>
              <a:buFontTx/>
            </a:pPr>
            <a:r>
              <a:rPr lang="en-US" sz="2800">
                <a:latin typeface="Cambria Math" panose="02040503050406030204" charset="0"/>
                <a:ea typeface="宋体" panose="02010600030101010101" pitchFamily="2" charset="-122"/>
                <a:cs typeface="Cambria Math" panose="02040503050406030204" charset="0"/>
                <a:sym typeface="+mn-ea"/>
              </a:rPr>
              <a:t>M</a:t>
            </a:r>
            <a:r>
              <a:rPr lang="en-US" sz="2800">
                <a:latin typeface="Cambria Math" panose="02040503050406030204" charset="0"/>
                <a:ea typeface="宋体" panose="02010600030101010101" pitchFamily="2" charset="-122"/>
                <a:cs typeface="Cambria Math" panose="02040503050406030204" charset="0"/>
                <a:sym typeface="+mn-ea"/>
              </a:rPr>
              <a:t>usic has </a:t>
            </a:r>
            <a:r>
              <a:rPr lang="en-US" sz="2800">
                <a:solidFill>
                  <a:srgbClr val="FF0000"/>
                </a:solidFill>
                <a:latin typeface="Cambria Math" panose="02040503050406030204" charset="0"/>
                <a:ea typeface="宋体" panose="02010600030101010101" pitchFamily="2" charset="-122"/>
                <a:cs typeface="Cambria Math" panose="02040503050406030204" charset="0"/>
                <a:sym typeface="+mn-ea"/>
              </a:rPr>
              <a:t>rhythm</a:t>
            </a:r>
            <a:r>
              <a:rPr lang="en-US" sz="2800">
                <a:latin typeface="Cambria Math" panose="02040503050406030204" charset="0"/>
                <a:ea typeface="宋体" panose="02010600030101010101" pitchFamily="2" charset="-122"/>
                <a:cs typeface="Cambria Math" panose="02040503050406030204" charset="0"/>
                <a:sym typeface="+mn-ea"/>
              </a:rPr>
              <a:t>,  </a:t>
            </a:r>
            <a:r>
              <a:rPr lang="en-US" sz="2800">
                <a:latin typeface="Cambria Math" panose="02040503050406030204" charset="0"/>
                <a:ea typeface="宋体" panose="02010600030101010101" pitchFamily="2" charset="-122"/>
                <a:cs typeface="Cambria Math" panose="02040503050406030204" charset="0"/>
                <a:sym typeface="+mn-ea"/>
              </a:rPr>
              <a:t>which is </a:t>
            </a:r>
            <a:r>
              <a:rPr lang="en-US" sz="2800">
                <a:solidFill>
                  <a:srgbClr val="FF0000"/>
                </a:solidFill>
                <a:latin typeface="Cambria Math" panose="02040503050406030204" charset="0"/>
                <a:ea typeface="宋体" panose="02010600030101010101" pitchFamily="2" charset="-122"/>
                <a:cs typeface="Cambria Math" panose="02040503050406030204" charset="0"/>
                <a:sym typeface="+mn-ea"/>
              </a:rPr>
              <a:t>routines and habits</a:t>
            </a:r>
            <a:r>
              <a:rPr lang="en-US" sz="2800">
                <a:solidFill>
                  <a:srgbClr val="FF0000"/>
                </a:solidFill>
                <a:latin typeface="Cambria Math" panose="02040503050406030204" charset="0"/>
                <a:ea typeface="宋体" panose="02010600030101010101" pitchFamily="2" charset="-122"/>
                <a:cs typeface="Cambria Math" panose="02040503050406030204" charset="0"/>
                <a:sym typeface="+mn-ea"/>
              </a:rPr>
              <a:t> </a:t>
            </a:r>
            <a:r>
              <a:rPr lang="en-US" sz="2800">
                <a:latin typeface="Cambria Math" panose="02040503050406030204" charset="0"/>
                <a:ea typeface="宋体" panose="02010600030101010101" pitchFamily="2" charset="-122"/>
                <a:cs typeface="Cambria Math" panose="02040503050406030204" charset="0"/>
                <a:sym typeface="+mn-ea"/>
              </a:rPr>
              <a:t>we have</a:t>
            </a:r>
            <a:r>
              <a:rPr lang="en-US" sz="2800">
                <a:solidFill>
                  <a:schemeClr val="tx1"/>
                </a:solidFill>
                <a:latin typeface="Cambria Math" panose="02040503050406030204" charset="0"/>
                <a:ea typeface="宋体" panose="02010600030101010101" pitchFamily="2" charset="-122"/>
                <a:cs typeface="Cambria Math" panose="02040503050406030204" charset="0"/>
                <a:sym typeface="+mn-ea"/>
              </a:rPr>
              <a:t>.</a:t>
            </a:r>
            <a:endParaRPr lang="en-US" sz="2800">
              <a:solidFill>
                <a:schemeClr val="tx1"/>
              </a:solidFill>
              <a:latin typeface="Cambria Math" panose="02040503050406030204" charset="0"/>
              <a:ea typeface="宋体" panose="02010600030101010101" pitchFamily="2" charset="-122"/>
              <a:cs typeface="Cambria Math" panose="02040503050406030204" charset="0"/>
              <a:sym typeface="+mn-ea"/>
            </a:endParaRPr>
          </a:p>
        </p:txBody>
      </p:sp>
      <p:sp>
        <p:nvSpPr>
          <p:cNvPr id="22" name="文本框 21"/>
          <p:cNvSpPr txBox="1"/>
          <p:nvPr/>
        </p:nvSpPr>
        <p:spPr>
          <a:xfrm>
            <a:off x="9957435" y="6102985"/>
            <a:ext cx="1950085" cy="583565"/>
          </a:xfrm>
          <a:prstGeom prst="rect">
            <a:avLst/>
          </a:prstGeom>
          <a:noFill/>
          <a:ln>
            <a:noFill/>
          </a:ln>
        </p:spPr>
        <p:txBody>
          <a:bodyPr wrap="square" rtlCol="0" anchor="t">
            <a:spAutoFit/>
          </a:bodyPr>
          <a:p>
            <a:pPr lvl="0" algn="ctr">
              <a:buClrTx/>
              <a:buSzTx/>
              <a:buFontTx/>
            </a:pPr>
            <a:r>
              <a:rPr lang="en-US" altLang="zh-CN" sz="3200" b="1">
                <a:solidFill>
                  <a:srgbClr val="FF0000"/>
                </a:solidFill>
                <a:latin typeface="Cambria Math" panose="02040503050406030204" charset="0"/>
                <a:cs typeface="Cambria Math" panose="02040503050406030204" charset="0"/>
                <a:sym typeface="宋体" panose="02010600030101010101" pitchFamily="2" charset="-122"/>
              </a:rPr>
              <a:t>Metaphor</a:t>
            </a:r>
            <a:endParaRPr lang="en-US" altLang="zh-CN" sz="3200" b="1">
              <a:solidFill>
                <a:srgbClr val="FF0000"/>
              </a:solidFill>
              <a:latin typeface="Cambria Math" panose="02040503050406030204" charset="0"/>
              <a:cs typeface="Cambria Math" panose="02040503050406030204" charset="0"/>
              <a:sym typeface="宋体" panose="02010600030101010101" pitchFamily="2" charset="-122"/>
            </a:endParaRPr>
          </a:p>
        </p:txBody>
      </p:sp>
      <p:sp>
        <p:nvSpPr>
          <p:cNvPr id="13" name="文本框 12"/>
          <p:cNvSpPr txBox="1"/>
          <p:nvPr/>
        </p:nvSpPr>
        <p:spPr>
          <a:xfrm>
            <a:off x="1254760" y="4495165"/>
            <a:ext cx="9538970" cy="1198880"/>
          </a:xfrm>
          <a:prstGeom prst="rect">
            <a:avLst/>
          </a:prstGeom>
          <a:solidFill>
            <a:schemeClr val="bg1"/>
          </a:solidFill>
          <a:ln w="38100" cmpd="sng">
            <a:solidFill>
              <a:schemeClr val="tx1">
                <a:lumMod val="50000"/>
                <a:lumOff val="50000"/>
              </a:schemeClr>
            </a:solidFill>
            <a:prstDash val="solid"/>
          </a:ln>
        </p:spPr>
        <p:txBody>
          <a:bodyPr wrap="square" rtlCol="0" anchor="t">
            <a:spAutoFit/>
          </a:bodyPr>
          <a:p>
            <a:pPr algn="ctr"/>
            <a:r>
              <a:rPr lang="en-US" altLang="zh-CN" sz="3600" b="1" kern="100">
                <a:gradFill>
                  <a:gsLst>
                    <a:gs pos="0">
                      <a:srgbClr val="E30000"/>
                    </a:gs>
                    <a:gs pos="100000">
                      <a:srgbClr val="760303"/>
                    </a:gs>
                  </a:gsLst>
                  <a:lin scaled="0"/>
                </a:gra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rPr>
              <a:t>Proper rhetorical devices make the speech powerful, convincing</a:t>
            </a:r>
            <a:r>
              <a:rPr lang="zh-CN" altLang="en-US" sz="3600">
                <a:gradFill>
                  <a:gsLst>
                    <a:gs pos="0">
                      <a:srgbClr val="E30000"/>
                    </a:gs>
                    <a:gs pos="100000">
                      <a:srgbClr val="760303"/>
                    </a:gs>
                  </a:gsLst>
                  <a:lin scaled="0"/>
                </a:gradFill>
              </a:rPr>
              <a:t> </a:t>
            </a:r>
            <a:r>
              <a:rPr lang="en-US" altLang="zh-CN" sz="3600" b="1" kern="100">
                <a:gradFill>
                  <a:gsLst>
                    <a:gs pos="0">
                      <a:srgbClr val="E30000"/>
                    </a:gs>
                    <a:gs pos="100000">
                      <a:srgbClr val="760303"/>
                    </a:gs>
                  </a:gsLst>
                  <a:lin scaled="0"/>
                </a:gra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rPr>
              <a:t>and </a:t>
            </a:r>
            <a:r>
              <a:rPr lang="en-US" altLang="zh-CN" sz="3600" b="1" kern="100">
                <a:gradFill>
                  <a:gsLst>
                    <a:gs pos="0">
                      <a:srgbClr val="E30000"/>
                    </a:gs>
                    <a:gs pos="100000">
                      <a:srgbClr val="760303"/>
                    </a:gs>
                  </a:gsLst>
                  <a:lin scaled="0"/>
                </a:gra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rPr>
              <a:t>successful.</a:t>
            </a:r>
            <a:endParaRPr lang="en-US" altLang="zh-CN" sz="3600" b="1" kern="100">
              <a:gradFill>
                <a:gsLst>
                  <a:gs pos="0">
                    <a:srgbClr val="E30000"/>
                  </a:gs>
                  <a:gs pos="100000">
                    <a:srgbClr val="760303"/>
                  </a:gs>
                </a:gsLst>
                <a:lin scaled="0"/>
              </a:gra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00"/>
                                        </p:tgtEl>
                                        <p:attrNameLst>
                                          <p:attrName>style.visibility</p:attrName>
                                        </p:attrNameLst>
                                      </p:cBhvr>
                                      <p:to>
                                        <p:strVal val="visible"/>
                                      </p:to>
                                    </p:set>
                                    <p:animEffect transition="in" filter="fade">
                                      <p:cBhvr>
                                        <p:cTn id="21" dur="1000"/>
                                        <p:tgtEl>
                                          <p:spTgt spid="100"/>
                                        </p:tgtEl>
                                      </p:cBhvr>
                                    </p:animEffect>
                                    <p:anim calcmode="lin" valueType="num">
                                      <p:cBhvr>
                                        <p:cTn id="22" dur="1000" fill="hold"/>
                                        <p:tgtEl>
                                          <p:spTgt spid="100"/>
                                        </p:tgtEl>
                                        <p:attrNameLst>
                                          <p:attrName>ppt_x</p:attrName>
                                        </p:attrNameLst>
                                      </p:cBhvr>
                                      <p:tavLst>
                                        <p:tav tm="0">
                                          <p:val>
                                            <p:strVal val="#ppt_x"/>
                                          </p:val>
                                        </p:tav>
                                        <p:tav tm="100000">
                                          <p:val>
                                            <p:strVal val="#ppt_x"/>
                                          </p:val>
                                        </p:tav>
                                      </p:tavLst>
                                    </p:anim>
                                    <p:anim calcmode="lin" valueType="num">
                                      <p:cBhvr>
                                        <p:cTn id="23"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1000"/>
                                        <p:tgtEl>
                                          <p:spTgt spid="12"/>
                                        </p:tgtEl>
                                      </p:cBhvr>
                                    </p:animEffect>
                                    <p:anim calcmode="lin" valueType="num">
                                      <p:cBhvr>
                                        <p:cTn id="64" dur="1000" fill="hold"/>
                                        <p:tgtEl>
                                          <p:spTgt spid="12"/>
                                        </p:tgtEl>
                                        <p:attrNameLst>
                                          <p:attrName>ppt_x</p:attrName>
                                        </p:attrNameLst>
                                      </p:cBhvr>
                                      <p:tavLst>
                                        <p:tav tm="0">
                                          <p:val>
                                            <p:strVal val="#ppt_x"/>
                                          </p:val>
                                        </p:tav>
                                        <p:tav tm="100000">
                                          <p:val>
                                            <p:strVal val="#ppt_x"/>
                                          </p:val>
                                        </p:tav>
                                      </p:tavLst>
                                    </p:anim>
                                    <p:anim calcmode="lin" valueType="num">
                                      <p:cBhvr>
                                        <p:cTn id="6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1000"/>
                                        <p:tgtEl>
                                          <p:spTgt spid="22"/>
                                        </p:tgtEl>
                                      </p:cBhvr>
                                    </p:animEffect>
                                    <p:anim calcmode="lin" valueType="num">
                                      <p:cBhvr>
                                        <p:cTn id="71" dur="1000" fill="hold"/>
                                        <p:tgtEl>
                                          <p:spTgt spid="22"/>
                                        </p:tgtEl>
                                        <p:attrNameLst>
                                          <p:attrName>ppt_x</p:attrName>
                                        </p:attrNameLst>
                                      </p:cBhvr>
                                      <p:tavLst>
                                        <p:tav tm="0">
                                          <p:val>
                                            <p:strVal val="#ppt_x"/>
                                          </p:val>
                                        </p:tav>
                                        <p:tav tm="100000">
                                          <p:val>
                                            <p:strVal val="#ppt_x"/>
                                          </p:val>
                                        </p:tav>
                                      </p:tavLst>
                                    </p:anim>
                                    <p:anim calcmode="lin" valueType="num">
                                      <p:cBhvr>
                                        <p:cTn id="7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fade">
                                      <p:cBhvr>
                                        <p:cTn id="77" dur="1000"/>
                                        <p:tgtEl>
                                          <p:spTgt spid="13"/>
                                        </p:tgtEl>
                                      </p:cBhvr>
                                    </p:animEffect>
                                    <p:anim calcmode="lin" valueType="num">
                                      <p:cBhvr>
                                        <p:cTn id="78" dur="1000" fill="hold"/>
                                        <p:tgtEl>
                                          <p:spTgt spid="13"/>
                                        </p:tgtEl>
                                        <p:attrNameLst>
                                          <p:attrName>ppt_x</p:attrName>
                                        </p:attrNameLst>
                                      </p:cBhvr>
                                      <p:tavLst>
                                        <p:tav tm="0">
                                          <p:val>
                                            <p:strVal val="#ppt_x"/>
                                          </p:val>
                                        </p:tav>
                                        <p:tav tm="100000">
                                          <p:val>
                                            <p:strVal val="#ppt_x"/>
                                          </p:val>
                                        </p:tav>
                                      </p:tavLst>
                                    </p:anim>
                                    <p:anim calcmode="lin" valueType="num">
                                      <p:cBhvr>
                                        <p:cTn id="7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00" grpId="0" animBg="1"/>
      <p:bldP spid="7" grpId="0"/>
      <p:bldP spid="8" grpId="0" animBg="1"/>
      <p:bldP spid="10" grpId="0"/>
      <p:bldP spid="9" grpId="0" animBg="1"/>
      <p:bldP spid="16" grpId="0"/>
      <p:bldP spid="12" grpId="0" animBg="1"/>
      <p:bldP spid="22" grpId="0"/>
      <p:bldP spid="13"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 name="Rectangle 18"/>
          <p:cNvSpPr>
            <a:spLocks noChangeArrowheads="1"/>
          </p:cNvSpPr>
          <p:nvPr/>
        </p:nvSpPr>
        <p:spPr bwMode="auto">
          <a:xfrm>
            <a:off x="257810" y="920750"/>
            <a:ext cx="11676380" cy="1169035"/>
          </a:xfrm>
          <a:prstGeom prst="rect">
            <a:avLst/>
          </a:prstGeom>
          <a:noFill/>
          <a:ln w="28575" cmpd="dbl">
            <a:solidFill>
              <a:schemeClr val="accent1">
                <a:shade val="50000"/>
              </a:schemeClr>
            </a:solidFill>
            <a:prstDash val="solid"/>
          </a:ln>
          <a:effectLst>
            <a:outerShdw blurRad="50800" dist="50800" dir="3060000" sx="1000" sy="1000" algn="ctr"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marL="0" marR="0" lvl="0" indent="0" algn="l" defTabSz="914400" rtl="0" eaLnBrk="1" fontAlgn="base" latinLnBrk="0" hangingPunct="1">
              <a:lnSpc>
                <a:spcPct val="100000"/>
              </a:lnSpc>
              <a:spcBef>
                <a:spcPct val="0"/>
              </a:spcBef>
              <a:spcAft>
                <a:spcPct val="0"/>
              </a:spcAft>
              <a:buClrTx/>
              <a:buSzTx/>
              <a:buFontTx/>
              <a:buNone/>
              <a:defRPr/>
            </a:pPr>
            <a:r>
              <a:rPr lang="en-US" sz="3200">
                <a:effectLst>
                  <a:outerShdw sx="1000" sy="1000" algn="ctr" rotWithShape="0">
                    <a:srgbClr val="000000">
                      <a:alpha val="100000"/>
                    </a:srgbClr>
                  </a:outerShdw>
                </a:effectLst>
                <a:latin typeface="Times New Roman" panose="02020603050405020304" charset="0"/>
                <a:ea typeface="宋体" panose="02010600030101010101" pitchFamily="2" charset="-122"/>
                <a:cs typeface="Times New Roman" panose="02020603050405020304" charset="0"/>
                <a:sym typeface="Arial" panose="020B0604020202020204"/>
              </a:rPr>
              <a:t>Write a speech about how music can change a person's life by using the </a:t>
            </a:r>
            <a:r>
              <a:rPr lang="en-US" sz="3200">
                <a:effectLst>
                  <a:outerShdw sx="1000" sy="1000" algn="ctr" rotWithShape="0">
                    <a:srgbClr val="000000">
                      <a:alpha val="100000"/>
                    </a:srgbClr>
                  </a:outerShdw>
                </a:effectLst>
                <a:latin typeface="Times New Roman" panose="02020603050405020304" charset="0"/>
                <a:ea typeface="宋体" panose="02010600030101010101" pitchFamily="2" charset="-122"/>
                <a:cs typeface="Times New Roman" panose="02020603050405020304" charset="0"/>
                <a:sym typeface="Arial" panose="020B0604020202020204"/>
              </a:rPr>
              <a:t>structure and</a:t>
            </a:r>
            <a:r>
              <a:rPr lang="en-US" sz="3200">
                <a:effectLst>
                  <a:outerShdw sx="1000" sy="1000" algn="ctr" rotWithShape="0">
                    <a:srgbClr val="000000">
                      <a:alpha val="100000"/>
                    </a:srgbClr>
                  </a:outerShdw>
                </a:effectLst>
                <a:latin typeface="Times New Roman" panose="02020603050405020304" charset="0"/>
                <a:ea typeface="宋体" panose="02010600030101010101" pitchFamily="2" charset="-122"/>
                <a:cs typeface="Times New Roman" panose="02020603050405020304" charset="0"/>
                <a:sym typeface="Arial" panose="020B0604020202020204"/>
              </a:rPr>
              <a:t> </a:t>
            </a:r>
            <a:r>
              <a:rPr lang="en-US" sz="3200">
                <a:effectLst>
                  <a:outerShdw sx="1000" sy="1000" algn="ctr" rotWithShape="0">
                    <a:srgbClr val="000000">
                      <a:alpha val="100000"/>
                    </a:srgbClr>
                  </a:outerShdw>
                </a:effectLst>
                <a:latin typeface="Times New Roman" panose="02020603050405020304" charset="0"/>
                <a:ea typeface="宋体" panose="02010600030101010101" pitchFamily="2" charset="-122"/>
                <a:cs typeface="Times New Roman" panose="02020603050405020304" charset="0"/>
                <a:sym typeface="+mn-ea"/>
              </a:rPr>
              <a:t>the rhetorical devices.</a:t>
            </a:r>
            <a:r>
              <a:rPr kumimoji="0" lang="en-US" altLang="zh-CN" sz="4400" i="0" u="sng" strike="noStrike" kern="1200" cap="none" spc="200" normalizeH="0" baseline="0" dirty="0">
                <a:solidFill>
                  <a:srgbClr val="D6899C"/>
                </a:solidFill>
                <a:effectLst>
                  <a:outerShdw sx="1000" sy="1000" algn="ctr" rotWithShape="0">
                    <a:srgbClr val="000000">
                      <a:alpha val="100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rPr>
              <a:t> </a:t>
            </a:r>
            <a:endParaRPr kumimoji="0" lang="en-US" altLang="zh-CN" sz="4400" i="0" u="sng" strike="noStrike" kern="1200" cap="none" spc="200" normalizeH="0" baseline="0" dirty="0">
              <a:solidFill>
                <a:srgbClr val="D6899C"/>
              </a:solidFill>
              <a:effectLst>
                <a:outerShdw sx="1000" sy="1000" algn="ctr" rotWithShape="0">
                  <a:srgbClr val="000000">
                    <a:alpha val="100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endParaRPr>
          </a:p>
        </p:txBody>
      </p:sp>
      <p:sp>
        <p:nvSpPr>
          <p:cNvPr id="2" name="矩形 1"/>
          <p:cNvSpPr/>
          <p:nvPr/>
        </p:nvSpPr>
        <p:spPr bwMode="auto">
          <a:xfrm>
            <a:off x="1412240" y="-13335"/>
            <a:ext cx="10521950" cy="923290"/>
          </a:xfrm>
          <a:prstGeom prst="rect">
            <a:avLst/>
          </a:prstGeom>
          <a:noFill/>
          <a:ln>
            <a:noFill/>
          </a:ln>
          <a:effectLst>
            <a:outerShdw blurRad="50800" dist="50800" dir="3060000" algn="ctr" rotWithShape="0">
              <a:srgbClr val="000000">
                <a:alpha val="43000"/>
              </a:srgbClr>
            </a:outerShdw>
          </a:effectLst>
          <a:extLst>
            <a:ext uri="{909E8E84-426E-40DD-AFC4-6F175D3DCCD1}">
              <a14:hiddenFill xmlns:a14="http://schemas.microsoft.com/office/drawing/2010/main">
                <a:solidFill>
                  <a:srgbClr val="FFFFFF"/>
                </a:solidFill>
              </a14:hiddenFill>
            </a:ext>
          </a:extLst>
        </p:spPr>
        <p:txBody>
          <a:bodyPr wrap="square" lIns="0" tIns="0" rIns="0" bIns="0" rtlCol="0" anchor="t">
            <a:spAutoFit/>
          </a:bodyPr>
          <a:p>
            <a:pPr lvl="0" algn="l" fontAlgn="base">
              <a:buClrTx/>
              <a:buSzTx/>
              <a:buFontTx/>
              <a:defRPr/>
            </a:pPr>
            <a:r>
              <a:rPr lang="en-US" altLang="zh-CN" sz="6000" b="1" u="sng" spc="20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rPr>
              <a:t>Write a speech</a:t>
            </a:r>
            <a:r>
              <a:rPr lang="en-US" altLang="zh-CN" sz="6000" b="1" u="sng" spc="20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rPr>
              <a:t> about music</a:t>
            </a:r>
            <a:endParaRPr lang="en-US" altLang="zh-CN" sz="6000" b="1" u="sng" spc="20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endParaRPr>
          </a:p>
        </p:txBody>
      </p:sp>
      <p:sp>
        <p:nvSpPr>
          <p:cNvPr id="3" name="圆角矩形 2"/>
          <p:cNvSpPr/>
          <p:nvPr/>
        </p:nvSpPr>
        <p:spPr>
          <a:xfrm>
            <a:off x="290195" y="2324100"/>
            <a:ext cx="2382520"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b="1">
                <a:solidFill>
                  <a:schemeClr val="tx1"/>
                </a:solidFill>
                <a:latin typeface="Cambria Math" panose="02040503050406030204" charset="0"/>
                <a:cs typeface="Cambria Math" panose="02040503050406030204" charset="0"/>
              </a:rPr>
              <a:t>Group work</a:t>
            </a:r>
            <a:endParaRPr lang="en-US" altLang="zh-CN" sz="3200" b="1">
              <a:solidFill>
                <a:schemeClr val="tx1"/>
              </a:solidFill>
              <a:latin typeface="Cambria Math" panose="02040503050406030204" charset="0"/>
              <a:cs typeface="Cambria Math" panose="02040503050406030204" charset="0"/>
            </a:endParaRPr>
          </a:p>
        </p:txBody>
      </p:sp>
      <p:sp>
        <p:nvSpPr>
          <p:cNvPr id="4" name="Rectangle 18"/>
          <p:cNvSpPr>
            <a:spLocks noChangeArrowheads="1"/>
          </p:cNvSpPr>
          <p:nvPr/>
        </p:nvSpPr>
        <p:spPr bwMode="auto">
          <a:xfrm>
            <a:off x="2745105" y="2173605"/>
            <a:ext cx="9197340" cy="861695"/>
          </a:xfrm>
          <a:prstGeom prst="rect">
            <a:avLst/>
          </a:prstGeom>
          <a:noFill/>
          <a:ln w="28575" cmpd="dbl">
            <a:solidFill>
              <a:schemeClr val="tx1"/>
            </a:solidFill>
            <a:prstDash val="solid"/>
          </a:ln>
          <a:effectLst>
            <a:outerShdw blurRad="50800" dist="50800" dir="3060000" sx="1000" sy="1000" algn="ctr"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marL="0" marR="0" lvl="0" indent="0" algn="l" defTabSz="914400" rtl="0" eaLnBrk="1" fontAlgn="base" latinLnBrk="0" hangingPunct="1">
              <a:lnSpc>
                <a:spcPct val="100000"/>
              </a:lnSpc>
              <a:spcBef>
                <a:spcPct val="0"/>
              </a:spcBef>
              <a:spcAft>
                <a:spcPct val="0"/>
              </a:spcAft>
              <a:buClrTx/>
              <a:buSzTx/>
              <a:buFontTx/>
              <a:buNone/>
              <a:defRPr/>
            </a:pPr>
            <a:r>
              <a:rPr kumimoji="0" lang="en-US" sz="2800" i="0" strike="noStrike" kern="1200" cap="none" normalizeH="0" baseline="0">
                <a:effectLst>
                  <a:outerShdw sx="1000" sy="1000" algn="ctr" rotWithShape="0">
                    <a:srgbClr val="000000">
                      <a:alpha val="100000"/>
                    </a:srgbClr>
                  </a:outerShdw>
                </a:effectLst>
                <a:latin typeface="Times New Roman" panose="02020603050405020304" charset="0"/>
                <a:ea typeface="宋体" panose="02010600030101010101" pitchFamily="2" charset="-122"/>
                <a:cs typeface="Times New Roman" panose="02020603050405020304" charset="0"/>
                <a:sym typeface="Arial" panose="020B0604020202020204"/>
              </a:rPr>
              <a:t>Think of ways that people experience music, and how music can help pe</a:t>
            </a:r>
            <a:r>
              <a:rPr lang="en-US" sz="2800">
                <a:effectLst>
                  <a:outerShdw sx="1000" sy="1000" algn="ctr" rotWithShape="0">
                    <a:srgbClr val="000000">
                      <a:alpha val="100000"/>
                    </a:srgbClr>
                  </a:outerShdw>
                </a:effectLst>
                <a:latin typeface="Times New Roman" panose="02020603050405020304" charset="0"/>
                <a:ea typeface="宋体" panose="02010600030101010101" pitchFamily="2" charset="-122"/>
                <a:cs typeface="Times New Roman" panose="02020603050405020304" charset="0"/>
                <a:sym typeface="Arial" panose="020B0604020202020204"/>
              </a:rPr>
              <a:t>o</a:t>
            </a:r>
            <a:r>
              <a:rPr kumimoji="0" lang="en-US" sz="2800" i="0" strike="noStrike" kern="1200" cap="none" normalizeH="0" baseline="0">
                <a:effectLst>
                  <a:outerShdw sx="1000" sy="1000" algn="ctr" rotWithShape="0">
                    <a:srgbClr val="000000">
                      <a:alpha val="100000"/>
                    </a:srgbClr>
                  </a:outerShdw>
                </a:effectLst>
                <a:latin typeface="Times New Roman" panose="02020603050405020304" charset="0"/>
                <a:ea typeface="宋体" panose="02010600030101010101" pitchFamily="2" charset="-122"/>
                <a:cs typeface="Times New Roman" panose="02020603050405020304" charset="0"/>
                <a:sym typeface="Arial" panose="020B0604020202020204"/>
              </a:rPr>
              <a:t>ple. </a:t>
            </a:r>
            <a:endParaRPr kumimoji="0" lang="en-US" sz="2800" i="0" strike="noStrike" kern="1200" cap="none" normalizeH="0" baseline="0">
              <a:effectLst>
                <a:outerShdw sx="1000" sy="1000" algn="ctr" rotWithShape="0">
                  <a:srgbClr val="000000">
                    <a:alpha val="100000"/>
                  </a:srgbClr>
                </a:outerShdw>
              </a:effectLst>
              <a:latin typeface="Times New Roman" panose="02020603050405020304" charset="0"/>
              <a:ea typeface="宋体" panose="02010600030101010101" pitchFamily="2" charset="-122"/>
              <a:cs typeface="Times New Roman" panose="02020603050405020304" charset="0"/>
              <a:sym typeface="Arial" panose="020B0604020202020204"/>
            </a:endParaRPr>
          </a:p>
        </p:txBody>
      </p:sp>
      <p:grpSp>
        <p:nvGrpSpPr>
          <p:cNvPr id="5" name="组合 18"/>
          <p:cNvGrpSpPr/>
          <p:nvPr/>
        </p:nvGrpSpPr>
        <p:grpSpPr>
          <a:xfrm>
            <a:off x="290195" y="3255010"/>
            <a:ext cx="11536680" cy="3528060"/>
            <a:chOff x="15491" y="12843"/>
            <a:chExt cx="9604" cy="1635"/>
          </a:xfrm>
        </p:grpSpPr>
        <p:sp>
          <p:nvSpPr>
            <p:cNvPr id="16" name="文本框 16"/>
            <p:cNvSpPr txBox="1"/>
            <p:nvPr/>
          </p:nvSpPr>
          <p:spPr>
            <a:xfrm>
              <a:off x="15491" y="12843"/>
              <a:ext cx="4399" cy="1635"/>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p>
              <a:pPr algn="ctr"/>
              <a:r>
                <a:rPr lang="en-US" altLang="zh-CN" sz="2800" b="1" kern="100">
                  <a:latin typeface="Times New Roman" panose="02020603050405020304"/>
                  <a:ea typeface="等线" panose="02010600030101010101" pitchFamily="2" charset="-122"/>
                  <a:cs typeface="Times New Roman" panose="02020603050405020304"/>
                  <a:sym typeface="Times New Roman" panose="02020603050405020304"/>
                </a:rPr>
                <a:t>Ways people experience music</a:t>
              </a:r>
              <a:endParaRPr lang="en-US" altLang="zh-CN" sz="2400" b="1" kern="100">
                <a:latin typeface="Times New Roman" panose="02020603050405020304"/>
                <a:ea typeface="等线" panose="02010600030101010101" pitchFamily="2" charset="-122"/>
                <a:cs typeface="Times New Roman" panose="02020603050405020304"/>
                <a:sym typeface="Times New Roman" panose="02020603050405020304"/>
              </a:endParaRPr>
            </a:p>
            <a:p>
              <a:pPr algn="just"/>
              <a:r>
                <a:rPr lang="en-US" altLang="zh-CN" sz="3200" kern="100">
                  <a:latin typeface="Times New Roman" panose="02020603050405020304"/>
                  <a:ea typeface="等线" panose="02010600030101010101" pitchFamily="2" charset="-122"/>
                  <a:cs typeface="Times New Roman" panose="02020603050405020304"/>
                  <a:sym typeface="Times New Roman" panose="02020603050405020304"/>
                </a:rPr>
                <a:t>  singing,</a:t>
              </a:r>
              <a:r>
                <a:rPr lang="en-US" altLang="zh-CN" sz="2400" kern="100">
                  <a:latin typeface="Times New Roman" panose="02020603050405020304"/>
                  <a:ea typeface="等线" panose="02010600030101010101" pitchFamily="2" charset="-122"/>
                  <a:cs typeface="Times New Roman" panose="02020603050405020304"/>
                  <a:sym typeface="Times New Roman" panose="02020603050405020304"/>
                </a:rPr>
                <a:t> </a:t>
              </a:r>
              <a:endParaRPr lang="en-US" altLang="zh-CN" sz="2400" kern="100">
                <a:solidFill>
                  <a:srgbClr val="FF0000"/>
                </a:solidFill>
                <a:latin typeface="Times New Roman" panose="02020603050405020304"/>
                <a:ea typeface="等线" panose="02010600030101010101" pitchFamily="2" charset="-122"/>
                <a:cs typeface="Times New Roman" panose="02020603050405020304"/>
                <a:sym typeface="Times New Roman" panose="02020603050405020304"/>
              </a:endParaRPr>
            </a:p>
          </p:txBody>
        </p:sp>
        <p:sp>
          <p:nvSpPr>
            <p:cNvPr id="17" name="文本框 17"/>
            <p:cNvSpPr txBox="1"/>
            <p:nvPr/>
          </p:nvSpPr>
          <p:spPr>
            <a:xfrm>
              <a:off x="19890" y="12843"/>
              <a:ext cx="5205" cy="1635"/>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p>
              <a:pPr algn="ctr"/>
              <a:r>
                <a:rPr lang="en-US" altLang="zh-CN" sz="2800" b="1" kern="100">
                  <a:latin typeface="Times New Roman" panose="02020603050405020304"/>
                  <a:ea typeface="等线" panose="02010600030101010101" pitchFamily="2" charset="-122"/>
                  <a:cs typeface="Times New Roman" panose="02020603050405020304"/>
                  <a:sym typeface="Times New Roman" panose="02020603050405020304"/>
                </a:rPr>
                <a:t>How music can help people</a:t>
              </a:r>
              <a:endParaRPr lang="en-US" altLang="zh-CN" sz="2800" b="1" kern="100">
                <a:latin typeface="Times New Roman" panose="02020603050405020304"/>
                <a:ea typeface="等线" panose="02010600030101010101" pitchFamily="2" charset="-122"/>
                <a:cs typeface="Times New Roman" panose="02020603050405020304"/>
                <a:sym typeface="Times New Roman" panose="02020603050405020304"/>
              </a:endParaRPr>
            </a:p>
            <a:p>
              <a:pPr algn="l"/>
              <a:r>
                <a:rPr lang="en-US" altLang="zh-CN" sz="3200" kern="100">
                  <a:latin typeface="Times New Roman" panose="02020603050405020304"/>
                  <a:ea typeface="等线" panose="02010600030101010101" pitchFamily="2" charset="-122"/>
                  <a:cs typeface="Times New Roman" panose="02020603050405020304"/>
                  <a:sym typeface="Times New Roman" panose="02020603050405020304"/>
                </a:rPr>
                <a:t> give encouragement,</a:t>
              </a:r>
              <a:endParaRPr lang="en-US" altLang="zh-CN" sz="3200" kern="100">
                <a:solidFill>
                  <a:srgbClr val="FF0000"/>
                </a:solidFill>
                <a:latin typeface="Times New Roman" panose="02020603050405020304"/>
                <a:ea typeface="等线" panose="02010600030101010101" pitchFamily="2" charset="-122"/>
                <a:cs typeface="Times New Roman" panose="02020603050405020304"/>
                <a:sym typeface="Times New Roman" panose="02020603050405020304"/>
              </a:endParaRPr>
            </a:p>
          </p:txBody>
        </p:sp>
      </p:grpSp>
      <p:sp>
        <p:nvSpPr>
          <p:cNvPr id="6" name="文本框 5"/>
          <p:cNvSpPr txBox="1"/>
          <p:nvPr/>
        </p:nvSpPr>
        <p:spPr>
          <a:xfrm>
            <a:off x="497840" y="4143375"/>
            <a:ext cx="4571365" cy="2553335"/>
          </a:xfrm>
          <a:prstGeom prst="rect">
            <a:avLst/>
          </a:prstGeom>
          <a:noFill/>
        </p:spPr>
        <p:txBody>
          <a:bodyPr wrap="square" rtlCol="0">
            <a:spAutoFit/>
          </a:bodyPr>
          <a:p>
            <a:pPr algn="l"/>
            <a:r>
              <a:rPr lang="en-US" altLang="zh-CN" sz="3200" kern="100">
                <a:solidFill>
                  <a:srgbClr val="FF0000"/>
                </a:solidFill>
                <a:latin typeface="Times New Roman" panose="02020603050405020304"/>
                <a:ea typeface="等线" panose="02010600030101010101" pitchFamily="2" charset="-122"/>
                <a:cs typeface="Times New Roman" panose="02020603050405020304"/>
                <a:sym typeface="Times New Roman" panose="02020603050405020304"/>
              </a:rPr>
              <a:t>listening to music, </a:t>
            </a:r>
            <a:endParaRPr lang="en-US" altLang="zh-CN" sz="3200" kern="100">
              <a:solidFill>
                <a:srgbClr val="FF0000"/>
              </a:solidFill>
              <a:latin typeface="Times New Roman" panose="02020603050405020304"/>
              <a:ea typeface="等线" panose="02010600030101010101" pitchFamily="2" charset="-122"/>
              <a:cs typeface="Times New Roman" panose="02020603050405020304"/>
              <a:sym typeface="Times New Roman" panose="02020603050405020304"/>
            </a:endParaRPr>
          </a:p>
          <a:p>
            <a:pPr algn="l"/>
            <a:r>
              <a:rPr lang="en-US" altLang="zh-CN" sz="3200" kern="100">
                <a:solidFill>
                  <a:srgbClr val="FF0000"/>
                </a:solidFill>
                <a:latin typeface="Times New Roman" panose="02020603050405020304"/>
                <a:ea typeface="等线" panose="02010600030101010101" pitchFamily="2" charset="-122"/>
                <a:cs typeface="Times New Roman" panose="02020603050405020304"/>
                <a:sym typeface="Times New Roman" panose="02020603050405020304"/>
              </a:rPr>
              <a:t>joining in the virtual choir</a:t>
            </a:r>
            <a:endParaRPr lang="en-US" altLang="zh-CN" sz="3200" kern="100">
              <a:solidFill>
                <a:srgbClr val="FF0000"/>
              </a:solidFill>
              <a:latin typeface="Times New Roman" panose="02020603050405020304"/>
              <a:ea typeface="等线" panose="02010600030101010101" pitchFamily="2" charset="-122"/>
              <a:cs typeface="Times New Roman" panose="02020603050405020304"/>
              <a:sym typeface="Times New Roman" panose="02020603050405020304"/>
            </a:endParaRPr>
          </a:p>
          <a:p>
            <a:pPr algn="l"/>
            <a:r>
              <a:rPr lang="en-US" altLang="zh-CN" sz="3200" kern="100">
                <a:solidFill>
                  <a:srgbClr val="FF0000"/>
                </a:solidFill>
                <a:latin typeface="Times New Roman" panose="02020603050405020304"/>
                <a:ea typeface="等线" panose="02010600030101010101" pitchFamily="2" charset="-122"/>
                <a:cs typeface="Times New Roman" panose="02020603050405020304"/>
                <a:sym typeface="Times New Roman" panose="02020603050405020304"/>
              </a:rPr>
              <a:t>dancing freely , </a:t>
            </a:r>
            <a:endParaRPr lang="en-US" altLang="zh-CN" sz="3200" kern="100">
              <a:solidFill>
                <a:srgbClr val="FF0000"/>
              </a:solidFill>
              <a:latin typeface="Times New Roman" panose="02020603050405020304"/>
              <a:ea typeface="等线" panose="02010600030101010101" pitchFamily="2" charset="-122"/>
              <a:cs typeface="Times New Roman" panose="02020603050405020304"/>
              <a:sym typeface="Times New Roman" panose="02020603050405020304"/>
            </a:endParaRPr>
          </a:p>
          <a:p>
            <a:pPr algn="l"/>
            <a:r>
              <a:rPr lang="en-US" altLang="zh-CN" sz="3200" kern="100">
                <a:solidFill>
                  <a:srgbClr val="FF0000"/>
                </a:solidFill>
                <a:latin typeface="Times New Roman" panose="02020603050405020304"/>
                <a:ea typeface="等线" panose="02010600030101010101" pitchFamily="2" charset="-122"/>
                <a:cs typeface="Times New Roman" panose="02020603050405020304"/>
                <a:sym typeface="Times New Roman" panose="02020603050405020304"/>
              </a:rPr>
              <a:t>humming softly to oneself, </a:t>
            </a:r>
            <a:endParaRPr lang="en-US" altLang="zh-CN" sz="3200" kern="100">
              <a:solidFill>
                <a:srgbClr val="FF0000"/>
              </a:solidFill>
              <a:latin typeface="Times New Roman" panose="02020603050405020304"/>
              <a:ea typeface="等线" panose="02010600030101010101" pitchFamily="2" charset="-122"/>
              <a:cs typeface="Times New Roman" panose="02020603050405020304"/>
              <a:sym typeface="Times New Roman" panose="02020603050405020304"/>
            </a:endParaRPr>
          </a:p>
          <a:p>
            <a:pPr algn="l"/>
            <a:r>
              <a:rPr lang="en-US" altLang="zh-CN" sz="3200" kern="100">
                <a:solidFill>
                  <a:srgbClr val="FF0000"/>
                </a:solidFill>
                <a:latin typeface="Times New Roman" panose="02020603050405020304"/>
                <a:ea typeface="等线" panose="02010600030101010101" pitchFamily="2" charset="-122"/>
                <a:cs typeface="Times New Roman" panose="02020603050405020304"/>
                <a:sym typeface="Times New Roman" panose="02020603050405020304"/>
              </a:rPr>
              <a:t>playing the piano/guitar...</a:t>
            </a:r>
            <a:endParaRPr lang="en-US" altLang="zh-CN" sz="3200" kern="100">
              <a:solidFill>
                <a:srgbClr val="FF0000"/>
              </a:solidFill>
              <a:latin typeface="Times New Roman" panose="02020603050405020304"/>
              <a:ea typeface="等线" panose="02010600030101010101" pitchFamily="2" charset="-122"/>
              <a:cs typeface="Times New Roman" panose="02020603050405020304"/>
              <a:sym typeface="Times New Roman" panose="02020603050405020304"/>
            </a:endParaRPr>
          </a:p>
        </p:txBody>
      </p:sp>
      <p:sp>
        <p:nvSpPr>
          <p:cNvPr id="7" name="文本框 6"/>
          <p:cNvSpPr txBox="1"/>
          <p:nvPr/>
        </p:nvSpPr>
        <p:spPr>
          <a:xfrm>
            <a:off x="5649595" y="4229735"/>
            <a:ext cx="6360795" cy="2553335"/>
          </a:xfrm>
          <a:prstGeom prst="rect">
            <a:avLst/>
          </a:prstGeom>
          <a:noFill/>
        </p:spPr>
        <p:txBody>
          <a:bodyPr wrap="square" rtlCol="0">
            <a:spAutoFit/>
          </a:bodyPr>
          <a:p>
            <a:pPr algn="l"/>
            <a:r>
              <a:rPr lang="en-US" altLang="zh-CN" sz="3200" kern="100">
                <a:solidFill>
                  <a:srgbClr val="FF0000"/>
                </a:solidFill>
                <a:latin typeface="Times New Roman" panose="02020603050405020304"/>
                <a:ea typeface="等线" panose="02010600030101010101" pitchFamily="2" charset="-122"/>
                <a:cs typeface="Times New Roman" panose="02020603050405020304"/>
                <a:sym typeface="Times New Roman" panose="02020603050405020304"/>
              </a:rPr>
              <a:t>give hope/strength/confidence, </a:t>
            </a:r>
            <a:endParaRPr lang="en-US" altLang="zh-CN" sz="3200" kern="100">
              <a:solidFill>
                <a:srgbClr val="FF0000"/>
              </a:solidFill>
              <a:latin typeface="Times New Roman" panose="02020603050405020304"/>
              <a:ea typeface="等线" panose="02010600030101010101" pitchFamily="2" charset="-122"/>
              <a:cs typeface="Times New Roman" panose="02020603050405020304"/>
              <a:sym typeface="Times New Roman" panose="02020603050405020304"/>
            </a:endParaRPr>
          </a:p>
          <a:p>
            <a:pPr algn="l"/>
            <a:r>
              <a:rPr lang="en-US" altLang="zh-CN" sz="3200" kern="100">
                <a:solidFill>
                  <a:srgbClr val="FF0000"/>
                </a:solidFill>
                <a:latin typeface="Times New Roman" panose="02020603050405020304"/>
                <a:ea typeface="等线" panose="02010600030101010101" pitchFamily="2" charset="-122"/>
                <a:cs typeface="Times New Roman" panose="02020603050405020304"/>
                <a:sym typeface="Times New Roman" panose="02020603050405020304"/>
              </a:rPr>
              <a:t>make ... strong/confident/brave, bring ... relief/a sense of satisfaction,</a:t>
            </a:r>
            <a:endParaRPr lang="en-US" altLang="zh-CN" sz="3200" kern="100">
              <a:solidFill>
                <a:srgbClr val="FF0000"/>
              </a:solidFill>
              <a:latin typeface="Times New Roman" panose="02020603050405020304"/>
              <a:ea typeface="等线" panose="02010600030101010101" pitchFamily="2" charset="-122"/>
              <a:cs typeface="Times New Roman" panose="02020603050405020304"/>
              <a:sym typeface="Times New Roman" panose="02020603050405020304"/>
            </a:endParaRPr>
          </a:p>
          <a:p>
            <a:pPr algn="l"/>
            <a:r>
              <a:rPr lang="en-US" altLang="zh-CN" sz="3200" kern="100">
                <a:solidFill>
                  <a:srgbClr val="FF0000"/>
                </a:solidFill>
                <a:latin typeface="Times New Roman" panose="02020603050405020304"/>
                <a:ea typeface="等线" panose="02010600030101010101" pitchFamily="2" charset="-122"/>
                <a:cs typeface="Times New Roman" panose="02020603050405020304"/>
                <a:sym typeface="+mn-ea"/>
              </a:rPr>
              <a:t>offer comfort, release our pressure,</a:t>
            </a:r>
            <a:endParaRPr lang="en-US" altLang="zh-CN" sz="3200" kern="100">
              <a:solidFill>
                <a:srgbClr val="FF0000"/>
              </a:solidFill>
              <a:latin typeface="Times New Roman" panose="02020603050405020304"/>
              <a:ea typeface="等线" panose="02010600030101010101" pitchFamily="2" charset="-122"/>
              <a:cs typeface="Times New Roman" panose="02020603050405020304"/>
              <a:sym typeface="+mn-ea"/>
            </a:endParaRPr>
          </a:p>
          <a:p>
            <a:pPr algn="l"/>
            <a:r>
              <a:rPr lang="en-US" altLang="zh-CN" sz="3200" kern="100">
                <a:solidFill>
                  <a:srgbClr val="FF0000"/>
                </a:solidFill>
                <a:latin typeface="Times New Roman" panose="02020603050405020304"/>
                <a:ea typeface="等线" panose="02010600030101010101" pitchFamily="2" charset="-122"/>
                <a:cs typeface="Times New Roman" panose="02020603050405020304"/>
                <a:sym typeface="+mn-ea"/>
              </a:rPr>
              <a:t>have a positive influence... </a:t>
            </a:r>
            <a:endParaRPr lang="en-US" altLang="zh-CN" sz="3200" kern="100">
              <a:solidFill>
                <a:srgbClr val="FF0000"/>
              </a:solidFill>
              <a:latin typeface="Times New Roman" panose="02020603050405020304"/>
              <a:ea typeface="等线" panose="02010600030101010101" pitchFamily="2" charset="-122"/>
              <a:cs typeface="Times New Roman" panose="02020603050405020304"/>
              <a:sym typeface="Times New Roman" panose="02020603050405020304"/>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1"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1"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1"/>
      <p:bldP spid="7"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bwMode="auto">
          <a:xfrm>
            <a:off x="1854835" y="71755"/>
            <a:ext cx="9058275" cy="830580"/>
          </a:xfrm>
          <a:prstGeom prst="rect">
            <a:avLst/>
          </a:prstGeom>
          <a:noFill/>
          <a:ln>
            <a:noFill/>
          </a:ln>
          <a:effectLst>
            <a:outerShdw blurRad="50800" dist="50800" dir="3060000" algn="ctr" rotWithShape="0">
              <a:srgbClr val="000000">
                <a:alpha val="43000"/>
              </a:srgbClr>
            </a:outerShdw>
          </a:effectLst>
          <a:extLst>
            <a:ext uri="{909E8E84-426E-40DD-AFC4-6F175D3DCCD1}">
              <a14:hiddenFill xmlns:a14="http://schemas.microsoft.com/office/drawing/2010/main">
                <a:solidFill>
                  <a:srgbClr val="FFFFFF"/>
                </a:solidFill>
              </a14:hiddenFill>
            </a:ext>
          </a:extLst>
        </p:spPr>
        <p:txBody>
          <a:bodyPr wrap="square" lIns="0" tIns="0" rIns="0" bIns="0" rtlCol="0" anchor="t">
            <a:spAutoFit/>
          </a:bodyPr>
          <a:p>
            <a:pPr lvl="0" algn="l" fontAlgn="base">
              <a:buClrTx/>
              <a:buSzTx/>
              <a:buFontTx/>
              <a:defRPr/>
            </a:pPr>
            <a:r>
              <a:rPr lang="en-US" altLang="zh-CN" sz="5400" b="1" u="sng" spc="20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rPr>
              <a:t>Write a speech about music</a:t>
            </a:r>
            <a:endParaRPr lang="en-US" altLang="zh-CN" sz="5400" b="1" u="sng" spc="20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endParaRPr>
          </a:p>
        </p:txBody>
      </p:sp>
      <p:sp>
        <p:nvSpPr>
          <p:cNvPr id="4" name="圆角矩形 3"/>
          <p:cNvSpPr/>
          <p:nvPr/>
        </p:nvSpPr>
        <p:spPr>
          <a:xfrm>
            <a:off x="226695" y="935990"/>
            <a:ext cx="9083040" cy="638810"/>
          </a:xfrm>
          <a:prstGeom prst="roundRect">
            <a:avLst/>
          </a:prstGeom>
          <a:solidFill>
            <a:schemeClr val="accent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b="1">
                <a:solidFill>
                  <a:schemeClr val="tx1"/>
                </a:solidFill>
                <a:latin typeface="Cambria Math" panose="02040503050406030204" charset="0"/>
                <a:cs typeface="Cambria Math" panose="02040503050406030204" charset="0"/>
              </a:rPr>
              <a:t>Useful expressions in the “</a:t>
            </a:r>
            <a:r>
              <a:rPr lang="en-US" altLang="zh-CN" sz="3200" b="1" u="sng">
                <a:solidFill>
                  <a:schemeClr val="tx1"/>
                </a:solidFill>
                <a:latin typeface="Cambria Math" panose="02040503050406030204" charset="0"/>
                <a:cs typeface="Cambria Math" panose="02040503050406030204" charset="0"/>
              </a:rPr>
              <a:t>Start</a:t>
            </a:r>
            <a:r>
              <a:rPr lang="en-US" altLang="zh-CN" sz="3200" b="1">
                <a:solidFill>
                  <a:schemeClr val="tx1"/>
                </a:solidFill>
                <a:latin typeface="Cambria Math" panose="02040503050406030204" charset="0"/>
                <a:cs typeface="Cambria Math" panose="02040503050406030204" charset="0"/>
              </a:rPr>
              <a:t>” part of the speech  </a:t>
            </a:r>
            <a:endParaRPr lang="en-US" altLang="zh-CN" sz="3200" b="1">
              <a:solidFill>
                <a:schemeClr val="tx1"/>
              </a:solidFill>
              <a:latin typeface="Cambria Math" panose="02040503050406030204" charset="0"/>
              <a:cs typeface="Cambria Math" panose="02040503050406030204" charset="0"/>
            </a:endParaRPr>
          </a:p>
        </p:txBody>
      </p:sp>
      <p:sp>
        <p:nvSpPr>
          <p:cNvPr id="100" name="文本框 99"/>
          <p:cNvSpPr txBox="1"/>
          <p:nvPr/>
        </p:nvSpPr>
        <p:spPr>
          <a:xfrm>
            <a:off x="158115" y="1670050"/>
            <a:ext cx="11824970" cy="4523105"/>
          </a:xfrm>
          <a:prstGeom prst="rect">
            <a:avLst/>
          </a:prstGeom>
          <a:noFill/>
          <a:ln w="38100" cmpd="dbl">
            <a:solidFill>
              <a:srgbClr val="CD7E80"/>
            </a:solidFill>
            <a:prstDash val="solid"/>
          </a:ln>
        </p:spPr>
        <p:txBody>
          <a:bodyPr wrap="square">
            <a:spAutoFit/>
          </a:bodyPr>
          <a:p>
            <a:pPr indent="0"/>
            <a:r>
              <a:rPr lang="en-US" sz="2400">
                <a:latin typeface="Cambria Math" panose="02040503050406030204" charset="0"/>
                <a:ea typeface="宋体" panose="02010600030101010101" pitchFamily="2" charset="-122"/>
                <a:cs typeface="Cambria Math" panose="02040503050406030204" charset="0"/>
              </a:rPr>
              <a:t>1. Good morning, ladies and gentlemen. I’m... Today I'm greatly honored to speak here </a:t>
            </a:r>
            <a:endParaRPr lang="en-US" sz="2400">
              <a:latin typeface="Cambria Math" panose="02040503050406030204" charset="0"/>
              <a:ea typeface="宋体" panose="02010600030101010101" pitchFamily="2" charset="-122"/>
              <a:cs typeface="Cambria Math" panose="02040503050406030204" charset="0"/>
            </a:endParaRPr>
          </a:p>
          <a:p>
            <a:pPr indent="0"/>
            <a:r>
              <a:rPr lang="en-US" sz="2400">
                <a:latin typeface="Cambria Math" panose="02040503050406030204" charset="0"/>
                <a:ea typeface="宋体" panose="02010600030101010101" pitchFamily="2" charset="-122"/>
                <a:cs typeface="Cambria Math" panose="02040503050406030204" charset="0"/>
              </a:rPr>
              <a:t>    to talk about... </a:t>
            </a:r>
            <a:endParaRPr lang="en-US" sz="2400">
              <a:latin typeface="Cambria Math" panose="02040503050406030204" charset="0"/>
              <a:ea typeface="宋体" panose="02010600030101010101" pitchFamily="2" charset="-122"/>
              <a:cs typeface="Cambria Math" panose="02040503050406030204" charset="0"/>
            </a:endParaRPr>
          </a:p>
          <a:p>
            <a:pPr indent="0"/>
            <a:r>
              <a:rPr lang="en-US" sz="2400">
                <a:latin typeface="Cambria Math" panose="02040503050406030204" charset="0"/>
                <a:ea typeface="宋体" panose="02010600030101010101" pitchFamily="2" charset="-122"/>
                <a:cs typeface="Cambria Math" panose="02040503050406030204" charset="0"/>
              </a:rPr>
              <a:t>2. Good morning, everyone. My name is ... Thank you for giving me the opportunity to </a:t>
            </a:r>
            <a:endParaRPr lang="en-US" sz="2400">
              <a:latin typeface="Cambria Math" panose="02040503050406030204" charset="0"/>
              <a:ea typeface="宋体" panose="02010600030101010101" pitchFamily="2" charset="-122"/>
              <a:cs typeface="Cambria Math" panose="02040503050406030204" charset="0"/>
            </a:endParaRPr>
          </a:p>
          <a:p>
            <a:pPr indent="0"/>
            <a:r>
              <a:rPr lang="en-US" sz="2400">
                <a:latin typeface="Cambria Math" panose="02040503050406030204" charset="0"/>
                <a:ea typeface="宋体" panose="02010600030101010101" pitchFamily="2" charset="-122"/>
                <a:cs typeface="Cambria Math" panose="02040503050406030204" charset="0"/>
              </a:rPr>
              <a:t>     make a speech about...3. Hello, my dearest fellow schoolmates. I'd like to start by introducing myself. My name </a:t>
            </a:r>
            <a:endParaRPr lang="en-US" sz="2400">
              <a:latin typeface="Cambria Math" panose="02040503050406030204" charset="0"/>
              <a:ea typeface="宋体" panose="02010600030101010101" pitchFamily="2" charset="-122"/>
              <a:cs typeface="Cambria Math" panose="02040503050406030204" charset="0"/>
            </a:endParaRPr>
          </a:p>
          <a:p>
            <a:pPr indent="0"/>
            <a:r>
              <a:rPr lang="en-US" sz="2400">
                <a:latin typeface="Cambria Math" panose="02040503050406030204" charset="0"/>
                <a:ea typeface="宋体" panose="02010600030101010101" pitchFamily="2" charset="-122"/>
                <a:cs typeface="Cambria Math" panose="02040503050406030204" charset="0"/>
              </a:rPr>
              <a:t>     is …. </a:t>
            </a:r>
            <a:r>
              <a:rPr lang="en-US" sz="2400">
                <a:latin typeface="Cambria Math" panose="02040503050406030204" charset="0"/>
                <a:ea typeface="宋体" panose="02010600030101010101" pitchFamily="2" charset="-122"/>
                <a:cs typeface="Cambria Math" panose="02040503050406030204" charset="0"/>
                <a:sym typeface="+mn-ea"/>
              </a:rPr>
              <a:t>I feel very much honored to have a chance here to make a speech on the subject...</a:t>
            </a:r>
            <a:endParaRPr lang="en-US" altLang="en-US" sz="2400">
              <a:latin typeface="Cambria Math" panose="02040503050406030204" charset="0"/>
              <a:ea typeface="宋体" panose="02010600030101010101" pitchFamily="2" charset="-122"/>
              <a:cs typeface="Cambria Math" panose="02040503050406030204" charset="0"/>
            </a:endParaRPr>
          </a:p>
          <a:p>
            <a:pPr indent="0"/>
            <a:r>
              <a:rPr lang="en-US" sz="2400">
                <a:latin typeface="Cambria Math" panose="02040503050406030204" charset="0"/>
                <a:ea typeface="宋体" panose="02010600030101010101" pitchFamily="2" charset="-122"/>
                <a:cs typeface="Cambria Math" panose="02040503050406030204" charset="0"/>
              </a:rPr>
              <a:t>4.  Good afternoon, everybody. </a:t>
            </a:r>
            <a:r>
              <a:rPr lang="en-US" sz="2400">
                <a:latin typeface="Cambria Math" panose="02040503050406030204" charset="0"/>
                <a:ea typeface="宋体" panose="02010600030101010101" pitchFamily="2" charset="-122"/>
                <a:cs typeface="Cambria Math" panose="02040503050406030204" charset="0"/>
                <a:sym typeface="+mn-ea"/>
              </a:rPr>
              <a:t>My name is ... </a:t>
            </a:r>
            <a:r>
              <a:rPr lang="en-US" sz="2400">
                <a:latin typeface="Cambria Math" panose="02040503050406030204" charset="0"/>
                <a:ea typeface="宋体" panose="02010600030101010101" pitchFamily="2" charset="-122"/>
                <a:cs typeface="Cambria Math" panose="02040503050406030204" charset="0"/>
              </a:rPr>
              <a:t>It’s my great honor to have the opportunity </a:t>
            </a:r>
            <a:endParaRPr lang="en-US" sz="2400">
              <a:latin typeface="Cambria Math" panose="02040503050406030204" charset="0"/>
              <a:ea typeface="宋体" panose="02010600030101010101" pitchFamily="2" charset="-122"/>
              <a:cs typeface="Cambria Math" panose="02040503050406030204" charset="0"/>
            </a:endParaRPr>
          </a:p>
          <a:p>
            <a:pPr indent="0"/>
            <a:r>
              <a:rPr lang="en-US" sz="2400">
                <a:latin typeface="Cambria Math" panose="02040503050406030204" charset="0"/>
                <a:ea typeface="宋体" panose="02010600030101010101" pitchFamily="2" charset="-122"/>
                <a:cs typeface="Cambria Math" panose="02040503050406030204" charset="0"/>
              </a:rPr>
              <a:t>     to share with you my opinion on ...5. Hello, ladies and gentlemen. Let me introduce myself. My name is…Today I’d like to </a:t>
            </a:r>
            <a:endParaRPr lang="en-US" sz="2400">
              <a:latin typeface="Cambria Math" panose="02040503050406030204" charset="0"/>
              <a:ea typeface="宋体" panose="02010600030101010101" pitchFamily="2" charset="-122"/>
              <a:cs typeface="Cambria Math" panose="02040503050406030204" charset="0"/>
            </a:endParaRPr>
          </a:p>
          <a:p>
            <a:pPr indent="0"/>
            <a:r>
              <a:rPr lang="en-US" sz="2400">
                <a:latin typeface="Cambria Math" panose="02040503050406030204" charset="0"/>
                <a:ea typeface="宋体" panose="02010600030101010101" pitchFamily="2" charset="-122"/>
                <a:cs typeface="Cambria Math" panose="02040503050406030204" charset="0"/>
              </a:rPr>
              <a:t>    deliver a lecture on ...6. </a:t>
            </a:r>
            <a:r>
              <a:rPr lang="en-US" sz="2400">
                <a:latin typeface="Cambria Math" panose="02040503050406030204" charset="0"/>
                <a:ea typeface="宋体" panose="02010600030101010101" pitchFamily="2" charset="-122"/>
                <a:cs typeface="Cambria Math" panose="02040503050406030204" charset="0"/>
                <a:sym typeface="+mn-ea"/>
              </a:rPr>
              <a:t>Good morning, ladies and gentlemen. I’m...</a:t>
            </a:r>
            <a:r>
              <a:rPr lang="en-US" sz="2400">
                <a:latin typeface="Cambria Math" panose="02040503050406030204" charset="0"/>
                <a:ea typeface="宋体" panose="02010600030101010101" pitchFamily="2" charset="-122"/>
                <a:cs typeface="Cambria Math" panose="02040503050406030204" charset="0"/>
              </a:rPr>
              <a:t>It’s my great honor to stand here on behalf of </a:t>
            </a:r>
            <a:endParaRPr lang="en-US" sz="2400">
              <a:latin typeface="Cambria Math" panose="02040503050406030204" charset="0"/>
              <a:ea typeface="宋体" panose="02010600030101010101" pitchFamily="2" charset="-122"/>
              <a:cs typeface="Cambria Math" panose="02040503050406030204" charset="0"/>
            </a:endParaRPr>
          </a:p>
          <a:p>
            <a:pPr indent="0"/>
            <a:r>
              <a:rPr lang="en-US" sz="2400">
                <a:latin typeface="Cambria Math" panose="02040503050406030204" charset="0"/>
                <a:ea typeface="宋体" panose="02010600030101010101" pitchFamily="2" charset="-122"/>
                <a:cs typeface="Cambria Math" panose="02040503050406030204" charset="0"/>
              </a:rPr>
              <a:t>    all the students, and share with you my point of view on...</a:t>
            </a:r>
            <a:endParaRPr lang="en-US" sz="2400">
              <a:latin typeface="Cambria Math" panose="02040503050406030204" charset="0"/>
              <a:ea typeface="宋体" panose="02010600030101010101" pitchFamily="2" charset="-122"/>
              <a:cs typeface="Cambria Math" panose="02040503050406030204"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circle(in)">
                                      <p:cBhvr>
                                        <p:cTn id="7"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bwMode="auto">
          <a:xfrm>
            <a:off x="1854835" y="-8255"/>
            <a:ext cx="9058275" cy="830580"/>
          </a:xfrm>
          <a:prstGeom prst="rect">
            <a:avLst/>
          </a:prstGeom>
          <a:noFill/>
          <a:ln>
            <a:noFill/>
          </a:ln>
          <a:effectLst>
            <a:outerShdw blurRad="50800" dist="50800" dir="3060000" algn="ctr" rotWithShape="0">
              <a:srgbClr val="000000">
                <a:alpha val="43000"/>
              </a:srgbClr>
            </a:outerShdw>
          </a:effectLst>
          <a:extLst>
            <a:ext uri="{909E8E84-426E-40DD-AFC4-6F175D3DCCD1}">
              <a14:hiddenFill xmlns:a14="http://schemas.microsoft.com/office/drawing/2010/main">
                <a:solidFill>
                  <a:srgbClr val="FFFFFF"/>
                </a:solidFill>
              </a14:hiddenFill>
            </a:ext>
          </a:extLst>
        </p:spPr>
        <p:txBody>
          <a:bodyPr wrap="square" lIns="0" tIns="0" rIns="0" bIns="0" rtlCol="0" anchor="t">
            <a:spAutoFit/>
          </a:bodyPr>
          <a:p>
            <a:pPr lvl="0" algn="l" fontAlgn="base">
              <a:buClrTx/>
              <a:buSzTx/>
              <a:buFontTx/>
              <a:defRPr/>
            </a:pPr>
            <a:r>
              <a:rPr lang="en-US" altLang="zh-CN" sz="5400" b="1" u="sng" spc="20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rPr>
              <a:t>Write a speech about music</a:t>
            </a:r>
            <a:endParaRPr lang="en-US" altLang="zh-CN" sz="5400" b="1" u="sng" spc="20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endParaRPr>
          </a:p>
        </p:txBody>
      </p:sp>
      <p:sp>
        <p:nvSpPr>
          <p:cNvPr id="4" name="圆角矩形 3"/>
          <p:cNvSpPr/>
          <p:nvPr/>
        </p:nvSpPr>
        <p:spPr>
          <a:xfrm>
            <a:off x="226695" y="844550"/>
            <a:ext cx="9083040" cy="638810"/>
          </a:xfrm>
          <a:prstGeom prst="roundRect">
            <a:avLst/>
          </a:prstGeom>
          <a:solidFill>
            <a:schemeClr val="accent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b="1">
                <a:solidFill>
                  <a:schemeClr val="tx1"/>
                </a:solidFill>
                <a:latin typeface="Cambria Math" panose="02040503050406030204" charset="0"/>
                <a:cs typeface="Cambria Math" panose="02040503050406030204" charset="0"/>
              </a:rPr>
              <a:t>Useful expressions in the “</a:t>
            </a:r>
            <a:r>
              <a:rPr lang="en-US" altLang="zh-CN" sz="3200" b="1" u="sng">
                <a:solidFill>
                  <a:schemeClr val="tx1"/>
                </a:solidFill>
                <a:latin typeface="Cambria Math" panose="02040503050406030204" charset="0"/>
                <a:cs typeface="Cambria Math" panose="02040503050406030204" charset="0"/>
              </a:rPr>
              <a:t>Body</a:t>
            </a:r>
            <a:r>
              <a:rPr lang="en-US" altLang="zh-CN" sz="3200" b="1">
                <a:solidFill>
                  <a:schemeClr val="tx1"/>
                </a:solidFill>
                <a:latin typeface="Cambria Math" panose="02040503050406030204" charset="0"/>
                <a:cs typeface="Cambria Math" panose="02040503050406030204" charset="0"/>
              </a:rPr>
              <a:t>” part of the speech  </a:t>
            </a:r>
            <a:endParaRPr lang="en-US" altLang="zh-CN" sz="3200" b="1">
              <a:solidFill>
                <a:schemeClr val="tx1"/>
              </a:solidFill>
              <a:latin typeface="Cambria Math" panose="02040503050406030204" charset="0"/>
              <a:cs typeface="Cambria Math" panose="02040503050406030204" charset="0"/>
            </a:endParaRPr>
          </a:p>
        </p:txBody>
      </p:sp>
      <p:sp>
        <p:nvSpPr>
          <p:cNvPr id="100" name="文本框 99"/>
          <p:cNvSpPr txBox="1"/>
          <p:nvPr/>
        </p:nvSpPr>
        <p:spPr>
          <a:xfrm>
            <a:off x="158115" y="1544320"/>
            <a:ext cx="11824970" cy="5262245"/>
          </a:xfrm>
          <a:prstGeom prst="rect">
            <a:avLst/>
          </a:prstGeom>
          <a:noFill/>
          <a:ln w="38100" cmpd="dbl">
            <a:solidFill>
              <a:srgbClr val="CD7E80"/>
            </a:solidFill>
            <a:prstDash val="solid"/>
          </a:ln>
        </p:spPr>
        <p:txBody>
          <a:bodyPr wrap="square">
            <a:spAutoFit/>
          </a:bodyPr>
          <a:p>
            <a:pPr indent="0"/>
            <a:r>
              <a:rPr lang="en-US" sz="2400">
                <a:latin typeface="Cambria Math" panose="02040503050406030204" charset="0"/>
                <a:ea typeface="宋体" panose="02010600030101010101" pitchFamily="2" charset="-122"/>
                <a:cs typeface="Cambria Math" panose="02040503050406030204" charset="0"/>
              </a:rPr>
              <a:t>1. </a:t>
            </a:r>
            <a:r>
              <a:rPr lang="en-US" sz="2400">
                <a:latin typeface="Cambria Math" panose="02040503050406030204" charset="0"/>
                <a:ea typeface="宋体" panose="02010600030101010101" pitchFamily="2" charset="-122"/>
                <a:cs typeface="Cambria Math" panose="02040503050406030204" charset="0"/>
                <a:sym typeface="+mn-ea"/>
              </a:rPr>
              <a:t>Have you ever faced a time when things looked dark and you had no hope at all?</a:t>
            </a:r>
            <a:endParaRPr lang="en-US" sz="2400">
              <a:latin typeface="Cambria Math" panose="02040503050406030204" charset="0"/>
              <a:ea typeface="宋体" panose="02010600030101010101" pitchFamily="2" charset="-122"/>
              <a:cs typeface="Cambria Math" panose="02040503050406030204" charset="0"/>
            </a:endParaRPr>
          </a:p>
          <a:p>
            <a:pPr indent="0"/>
            <a:r>
              <a:rPr lang="en-US" sz="2400">
                <a:latin typeface="Cambria Math" panose="02040503050406030204" charset="0"/>
                <a:ea typeface="宋体" panose="02010600030101010101" pitchFamily="2" charset="-122"/>
                <a:cs typeface="Cambria Math" panose="02040503050406030204" charset="0"/>
              </a:rPr>
              <a:t>2. Have you ever experienced the ups and downs of life and felt frustrated or discouraged?</a:t>
            </a:r>
            <a:endParaRPr lang="en-US" sz="2400">
              <a:latin typeface="Cambria Math" panose="02040503050406030204" charset="0"/>
              <a:ea typeface="宋体" panose="02010600030101010101" pitchFamily="2" charset="-122"/>
              <a:cs typeface="Cambria Math" panose="02040503050406030204" charset="0"/>
            </a:endParaRPr>
          </a:p>
          <a:p>
            <a:pPr indent="0"/>
            <a:r>
              <a:rPr lang="en-US" sz="2400">
                <a:latin typeface="Cambria Math" panose="02040503050406030204" charset="0"/>
                <a:ea typeface="宋体" panose="02010600030101010101" pitchFamily="2" charset="-122"/>
                <a:cs typeface="Cambria Math" panose="02040503050406030204" charset="0"/>
              </a:rPr>
              <a:t>3. </a:t>
            </a:r>
            <a:r>
              <a:rPr lang="en-US" sz="2400">
                <a:latin typeface="Cambria Math" panose="02040503050406030204" charset="0"/>
                <a:ea typeface="宋体" panose="02010600030101010101" pitchFamily="2" charset="-122"/>
                <a:cs typeface="Cambria Math" panose="02040503050406030204" charset="0"/>
                <a:sym typeface="+mn-ea"/>
              </a:rPr>
              <a:t>Two years ago, when I entered the new school, I felt lost and depressed.</a:t>
            </a:r>
            <a:endParaRPr lang="en-US" sz="2400">
              <a:latin typeface="Cambria Math" panose="02040503050406030204" charset="0"/>
              <a:ea typeface="宋体" panose="02010600030101010101" pitchFamily="2" charset="-122"/>
              <a:cs typeface="Cambria Math" panose="02040503050406030204" charset="0"/>
            </a:endParaRPr>
          </a:p>
          <a:p>
            <a:pPr indent="0"/>
            <a:r>
              <a:rPr lang="en-US" sz="2400">
                <a:latin typeface="Cambria Math" panose="02040503050406030204" charset="0"/>
                <a:ea typeface="宋体" panose="02010600030101010101" pitchFamily="2" charset="-122"/>
                <a:cs typeface="Cambria Math" panose="02040503050406030204" charset="0"/>
              </a:rPr>
              <a:t>4. I</a:t>
            </a:r>
            <a:r>
              <a:rPr lang="en-US" sz="2400">
                <a:latin typeface="Cambria Math" panose="02040503050406030204" charset="0"/>
                <a:ea typeface="宋体" panose="02010600030101010101" pitchFamily="2" charset="-122"/>
                <a:cs typeface="Cambria Math" panose="02040503050406030204" charset="0"/>
                <a:sym typeface="+mn-ea"/>
              </a:rPr>
              <a:t>t’s like I had been taken out of my natural environment, and put somewhere new. And </a:t>
            </a:r>
            <a:endParaRPr lang="en-US" sz="2400">
              <a:latin typeface="Cambria Math" panose="02040503050406030204" charset="0"/>
              <a:ea typeface="宋体" panose="02010600030101010101" pitchFamily="2" charset="-122"/>
              <a:cs typeface="Cambria Math" panose="02040503050406030204" charset="0"/>
              <a:sym typeface="+mn-ea"/>
            </a:endParaRPr>
          </a:p>
          <a:p>
            <a:pPr indent="0"/>
            <a:r>
              <a:rPr lang="en-US" sz="2400">
                <a:latin typeface="Cambria Math" panose="02040503050406030204" charset="0"/>
                <a:ea typeface="宋体" panose="02010600030101010101" pitchFamily="2" charset="-122"/>
                <a:cs typeface="Cambria Math" panose="02040503050406030204" charset="0"/>
                <a:sym typeface="+mn-ea"/>
              </a:rPr>
              <a:t>     slowly I began to lose myself, like I was being washed away. </a:t>
            </a:r>
            <a:endParaRPr lang="en-US" sz="2400">
              <a:latin typeface="Cambria Math" panose="02040503050406030204" charset="0"/>
              <a:ea typeface="宋体" panose="02010600030101010101" pitchFamily="2" charset="-122"/>
              <a:cs typeface="Cambria Math" panose="02040503050406030204" charset="0"/>
            </a:endParaRPr>
          </a:p>
          <a:p>
            <a:pPr indent="0"/>
            <a:r>
              <a:rPr lang="en-US" sz="2400">
                <a:latin typeface="Cambria Math" panose="02040503050406030204" charset="0"/>
                <a:ea typeface="宋体" panose="02010600030101010101" pitchFamily="2" charset="-122"/>
                <a:cs typeface="Cambria Math" panose="02040503050406030204" charset="0"/>
              </a:rPr>
              <a:t>5. There’s a beautiful connection between music and life. It can bind us to reality at the </a:t>
            </a:r>
            <a:endParaRPr lang="en-US" sz="2400">
              <a:latin typeface="Cambria Math" panose="02040503050406030204" charset="0"/>
              <a:ea typeface="宋体" panose="02010600030101010101" pitchFamily="2" charset="-122"/>
              <a:cs typeface="Cambria Math" panose="02040503050406030204" charset="0"/>
            </a:endParaRPr>
          </a:p>
          <a:p>
            <a:pPr indent="0"/>
            <a:r>
              <a:rPr lang="en-US" sz="2400">
                <a:latin typeface="Cambria Math" panose="02040503050406030204" charset="0"/>
                <a:ea typeface="宋体" panose="02010600030101010101" pitchFamily="2" charset="-122"/>
                <a:cs typeface="Cambria Math" panose="02040503050406030204" charset="0"/>
              </a:rPr>
              <a:t>    same time it allows us to escape it. </a:t>
            </a:r>
            <a:endParaRPr lang="en-US" sz="2400">
              <a:latin typeface="Cambria Math" panose="02040503050406030204" charset="0"/>
              <a:ea typeface="宋体" panose="02010600030101010101" pitchFamily="2" charset="-122"/>
              <a:cs typeface="Cambria Math" panose="02040503050406030204" charset="0"/>
            </a:endParaRPr>
          </a:p>
          <a:p>
            <a:pPr indent="0"/>
            <a:r>
              <a:rPr lang="en-US" sz="2400">
                <a:latin typeface="Cambria Math" panose="02040503050406030204" charset="0"/>
                <a:ea typeface="宋体" panose="02010600030101010101" pitchFamily="2" charset="-122"/>
                <a:cs typeface="Cambria Math" panose="02040503050406030204" charset="0"/>
              </a:rPr>
              <a:t>6. Music is something that lives inside of you. You create it and you’re created by it. </a:t>
            </a:r>
            <a:endParaRPr lang="en-US" sz="2400">
              <a:latin typeface="Cambria Math" panose="02040503050406030204" charset="0"/>
              <a:ea typeface="宋体" panose="02010600030101010101" pitchFamily="2" charset="-122"/>
              <a:cs typeface="Cambria Math" panose="02040503050406030204" charset="0"/>
            </a:endParaRPr>
          </a:p>
          <a:p>
            <a:pPr indent="0"/>
            <a:r>
              <a:rPr lang="en-US" sz="2400">
                <a:latin typeface="Cambria Math" panose="02040503050406030204" charset="0"/>
                <a:ea typeface="宋体" panose="02010600030101010101" pitchFamily="2" charset="-122"/>
                <a:cs typeface="Cambria Math" panose="02040503050406030204" charset="0"/>
              </a:rPr>
              <a:t>    Our lives are not only conducted by music, they’re also composed of it.</a:t>
            </a:r>
            <a:endParaRPr lang="en-US" sz="2400">
              <a:latin typeface="Cambria Math" panose="02040503050406030204" charset="0"/>
              <a:ea typeface="宋体" panose="02010600030101010101" pitchFamily="2" charset="-122"/>
              <a:cs typeface="Cambria Math" panose="02040503050406030204" charset="0"/>
            </a:endParaRPr>
          </a:p>
          <a:p>
            <a:pPr indent="0"/>
            <a:r>
              <a:rPr lang="en-US" sz="2400">
                <a:latin typeface="Cambria Math" panose="02040503050406030204" charset="0"/>
                <a:ea typeface="宋体" panose="02010600030101010101" pitchFamily="2" charset="-122"/>
                <a:cs typeface="Cambria Math" panose="02040503050406030204" charset="0"/>
              </a:rPr>
              <a:t>7. Music has always been a big part of my life. To create and to perform music connects </a:t>
            </a:r>
            <a:endParaRPr lang="en-US" sz="2400">
              <a:latin typeface="Cambria Math" panose="02040503050406030204" charset="0"/>
              <a:ea typeface="宋体" panose="02010600030101010101" pitchFamily="2" charset="-122"/>
              <a:cs typeface="Cambria Math" panose="02040503050406030204" charset="0"/>
            </a:endParaRPr>
          </a:p>
          <a:p>
            <a:pPr indent="0"/>
            <a:r>
              <a:rPr lang="en-US" sz="2400">
                <a:latin typeface="Cambria Math" panose="02040503050406030204" charset="0"/>
                <a:ea typeface="宋体" panose="02010600030101010101" pitchFamily="2" charset="-122"/>
                <a:cs typeface="Cambria Math" panose="02040503050406030204" charset="0"/>
              </a:rPr>
              <a:t>    you to people countries and lifetimes away.</a:t>
            </a:r>
            <a:endParaRPr lang="en-US" sz="2400">
              <a:latin typeface="Cambria Math" panose="02040503050406030204" charset="0"/>
              <a:ea typeface="宋体" panose="02010600030101010101" pitchFamily="2" charset="-122"/>
              <a:cs typeface="Cambria Math" panose="02040503050406030204" charset="0"/>
            </a:endParaRPr>
          </a:p>
          <a:p>
            <a:pPr indent="0"/>
            <a:r>
              <a:rPr lang="en-US" sz="2400">
                <a:latin typeface="Cambria Math" panose="02040503050406030204" charset="0"/>
                <a:ea typeface="宋体" panose="02010600030101010101" pitchFamily="2" charset="-122"/>
                <a:cs typeface="Cambria Math" panose="02040503050406030204" charset="0"/>
              </a:rPr>
              <a:t>8. </a:t>
            </a:r>
            <a:r>
              <a:rPr lang="en-US" sz="2400">
                <a:latin typeface="Cambria Math" panose="02040503050406030204" charset="0"/>
                <a:ea typeface="宋体" panose="02010600030101010101" pitchFamily="2" charset="-122"/>
                <a:cs typeface="Cambria Math" panose="02040503050406030204" charset="0"/>
                <a:sym typeface="+mn-ea"/>
              </a:rPr>
              <a:t>The philosopher Plato once said, “Music gives a soul to the universe, wings to the mind, </a:t>
            </a:r>
            <a:endParaRPr lang="en-US" sz="2400">
              <a:latin typeface="Cambria Math" panose="02040503050406030204" charset="0"/>
              <a:ea typeface="宋体" panose="02010600030101010101" pitchFamily="2" charset="-122"/>
              <a:cs typeface="Cambria Math" panose="02040503050406030204" charset="0"/>
              <a:sym typeface="+mn-ea"/>
            </a:endParaRPr>
          </a:p>
          <a:p>
            <a:pPr indent="0"/>
            <a:r>
              <a:rPr lang="en-US" sz="2400">
                <a:latin typeface="Cambria Math" panose="02040503050406030204" charset="0"/>
                <a:ea typeface="宋体" panose="02010600030101010101" pitchFamily="2" charset="-122"/>
                <a:cs typeface="Cambria Math" panose="02040503050406030204" charset="0"/>
                <a:sym typeface="+mn-ea"/>
              </a:rPr>
              <a:t>    </a:t>
            </a:r>
            <a:r>
              <a:rPr lang="en-US" sz="2400">
                <a:latin typeface="Cambria Math" panose="02040503050406030204" charset="0"/>
                <a:ea typeface="宋体" panose="02010600030101010101" pitchFamily="2" charset="-122"/>
                <a:cs typeface="Cambria Math" panose="02040503050406030204" charset="0"/>
                <a:sym typeface="+mn-ea"/>
              </a:rPr>
              <a:t>flight to the imagination and life to everything.”</a:t>
            </a:r>
            <a:endParaRPr lang="en-US" sz="2400" i="1">
              <a:latin typeface="Cambria Math" panose="02040503050406030204" charset="0"/>
              <a:ea typeface="宋体" panose="02010600030101010101" pitchFamily="2" charset="-122"/>
              <a:cs typeface="Cambria Math" panose="02040503050406030204" charset="0"/>
            </a:endParaRPr>
          </a:p>
          <a:p>
            <a:pPr indent="0"/>
            <a:r>
              <a:rPr lang="en-US" sz="2400">
                <a:latin typeface="Cambria Math" panose="02040503050406030204" charset="0"/>
                <a:ea typeface="宋体" panose="02010600030101010101" pitchFamily="2" charset="-122"/>
                <a:cs typeface="Cambria Math" panose="02040503050406030204" charset="0"/>
              </a:rPr>
              <a:t>9.</a:t>
            </a:r>
            <a:r>
              <a:rPr lang="en-US" sz="2400">
                <a:latin typeface="Cambria Math" panose="02040503050406030204" charset="0"/>
                <a:ea typeface="宋体" panose="02010600030101010101" pitchFamily="2" charset="-122"/>
                <a:cs typeface="Cambria Math" panose="02040503050406030204" charset="0"/>
                <a:sym typeface="+mn-ea"/>
              </a:rPr>
              <a:t> Henry Wadsworth Longfellow once said, “</a:t>
            </a:r>
            <a:r>
              <a:rPr lang="en-US" sz="2400">
                <a:latin typeface="Cambria Math" panose="02040503050406030204" charset="0"/>
                <a:ea typeface="宋体" panose="02010600030101010101" pitchFamily="2" charset="-122"/>
                <a:cs typeface="Cambria Math" panose="02040503050406030204" charset="0"/>
                <a:sym typeface="+mn-ea"/>
              </a:rPr>
              <a:t>Music is the universal language of mankind.” </a:t>
            </a:r>
            <a:r>
              <a:rPr lang="en-US" altLang="zh-CN" sz="2400" b="1">
                <a:latin typeface="Times New Roman" panose="02020603050405020304" charset="0"/>
                <a:cs typeface="Times New Roman" panose="02020603050405020304" charset="0"/>
                <a:sym typeface="+mn-ea"/>
              </a:rPr>
              <a:t>              </a:t>
            </a:r>
            <a:endParaRPr lang="en-US" sz="2400">
              <a:latin typeface="Cambria Math" panose="02040503050406030204" charset="0"/>
              <a:ea typeface="宋体" panose="02010600030101010101" pitchFamily="2" charset="-122"/>
              <a:cs typeface="Cambria Math" panose="02040503050406030204"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circle(in)">
                                      <p:cBhvr>
                                        <p:cTn id="7"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bwMode="auto">
          <a:xfrm>
            <a:off x="1854835" y="71755"/>
            <a:ext cx="9058275" cy="830580"/>
          </a:xfrm>
          <a:prstGeom prst="rect">
            <a:avLst/>
          </a:prstGeom>
          <a:noFill/>
          <a:ln>
            <a:noFill/>
          </a:ln>
          <a:effectLst>
            <a:outerShdw blurRad="50800" dist="50800" dir="3060000" algn="ctr" rotWithShape="0">
              <a:srgbClr val="000000">
                <a:alpha val="43000"/>
              </a:srgbClr>
            </a:outerShdw>
          </a:effectLst>
          <a:extLst>
            <a:ext uri="{909E8E84-426E-40DD-AFC4-6F175D3DCCD1}">
              <a14:hiddenFill xmlns:a14="http://schemas.microsoft.com/office/drawing/2010/main">
                <a:solidFill>
                  <a:srgbClr val="FFFFFF"/>
                </a:solidFill>
              </a14:hiddenFill>
            </a:ext>
          </a:extLst>
        </p:spPr>
        <p:txBody>
          <a:bodyPr wrap="square" lIns="0" tIns="0" rIns="0" bIns="0" rtlCol="0" anchor="t">
            <a:spAutoFit/>
          </a:bodyPr>
          <a:p>
            <a:pPr lvl="0" algn="l" fontAlgn="base">
              <a:buClrTx/>
              <a:buSzTx/>
              <a:buFontTx/>
              <a:defRPr/>
            </a:pPr>
            <a:r>
              <a:rPr lang="en-US" altLang="zh-CN" sz="5400" b="1" u="sng" spc="20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rPr>
              <a:t>Write a speech about music</a:t>
            </a:r>
            <a:endParaRPr lang="en-US" altLang="zh-CN" sz="5400" b="1" u="sng" spc="20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endParaRPr>
          </a:p>
        </p:txBody>
      </p:sp>
      <p:sp>
        <p:nvSpPr>
          <p:cNvPr id="4" name="圆角矩形 3"/>
          <p:cNvSpPr/>
          <p:nvPr/>
        </p:nvSpPr>
        <p:spPr>
          <a:xfrm>
            <a:off x="226695" y="935990"/>
            <a:ext cx="9609455" cy="638810"/>
          </a:xfrm>
          <a:prstGeom prst="roundRect">
            <a:avLst/>
          </a:prstGeom>
          <a:solidFill>
            <a:schemeClr val="accent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b="1">
                <a:solidFill>
                  <a:schemeClr val="tx1"/>
                </a:solidFill>
                <a:latin typeface="Cambria Math" panose="02040503050406030204" charset="0"/>
                <a:cs typeface="Cambria Math" panose="02040503050406030204" charset="0"/>
              </a:rPr>
              <a:t>Useful expressions in the “</a:t>
            </a:r>
            <a:r>
              <a:rPr lang="en-US" altLang="zh-CN" sz="3200" b="1" u="sng">
                <a:solidFill>
                  <a:schemeClr val="tx1"/>
                </a:solidFill>
                <a:latin typeface="Cambria Math" panose="02040503050406030204" charset="0"/>
                <a:cs typeface="Cambria Math" panose="02040503050406030204" charset="0"/>
              </a:rPr>
              <a:t>Ending</a:t>
            </a:r>
            <a:r>
              <a:rPr lang="en-US" altLang="zh-CN" sz="3200" b="1">
                <a:solidFill>
                  <a:schemeClr val="tx1"/>
                </a:solidFill>
                <a:latin typeface="Cambria Math" panose="02040503050406030204" charset="0"/>
                <a:cs typeface="Cambria Math" panose="02040503050406030204" charset="0"/>
              </a:rPr>
              <a:t>” part of the speech  </a:t>
            </a:r>
            <a:endParaRPr lang="en-US" altLang="zh-CN" sz="3200" b="1">
              <a:solidFill>
                <a:schemeClr val="tx1"/>
              </a:solidFill>
              <a:latin typeface="Cambria Math" panose="02040503050406030204" charset="0"/>
              <a:cs typeface="Cambria Math" panose="02040503050406030204" charset="0"/>
            </a:endParaRPr>
          </a:p>
        </p:txBody>
      </p:sp>
      <p:sp>
        <p:nvSpPr>
          <p:cNvPr id="2" name="文本框 1"/>
          <p:cNvSpPr txBox="1"/>
          <p:nvPr/>
        </p:nvSpPr>
        <p:spPr>
          <a:xfrm>
            <a:off x="46355" y="1670050"/>
            <a:ext cx="12110085" cy="4892675"/>
          </a:xfrm>
          <a:prstGeom prst="rect">
            <a:avLst/>
          </a:prstGeom>
          <a:noFill/>
          <a:ln w="38100" cmpd="dbl">
            <a:solidFill>
              <a:srgbClr val="CD7E80"/>
            </a:solidFill>
            <a:prstDash val="solid"/>
          </a:ln>
        </p:spPr>
        <p:txBody>
          <a:bodyPr wrap="square">
            <a:spAutoFit/>
          </a:bodyPr>
          <a:p>
            <a:pPr indent="0"/>
            <a:r>
              <a:rPr lang="en-US" sz="2400">
                <a:latin typeface="Cambria Math" panose="02040503050406030204" charset="0"/>
                <a:ea typeface="宋体" panose="02010600030101010101" pitchFamily="2" charset="-122"/>
                <a:cs typeface="Cambria Math" panose="02040503050406030204" charset="0"/>
              </a:rPr>
              <a:t>1. Of course, I hope none of you have to go through/experience the suffering and difficulties.  </a:t>
            </a:r>
            <a:endParaRPr lang="en-US" sz="2400">
              <a:latin typeface="Cambria Math" panose="02040503050406030204" charset="0"/>
              <a:ea typeface="宋体" panose="02010600030101010101" pitchFamily="2" charset="-122"/>
              <a:cs typeface="Cambria Math" panose="02040503050406030204" charset="0"/>
            </a:endParaRPr>
          </a:p>
          <a:p>
            <a:pPr indent="0"/>
            <a:r>
              <a:rPr lang="en-US" sz="2400">
                <a:latin typeface="Cambria Math" panose="02040503050406030204" charset="0"/>
                <a:ea typeface="宋体" panose="02010600030101010101" pitchFamily="2" charset="-122"/>
                <a:cs typeface="Cambria Math" panose="02040503050406030204" charset="0"/>
              </a:rPr>
              <a:t>2. No one can deny the fact that music can .../It can be said with certainty that music can... </a:t>
            </a:r>
            <a:endParaRPr lang="en-US" sz="2400">
              <a:latin typeface="Cambria Math" panose="02040503050406030204" charset="0"/>
              <a:ea typeface="宋体" panose="02010600030101010101" pitchFamily="2" charset="-122"/>
              <a:cs typeface="Cambria Math" panose="02040503050406030204" charset="0"/>
            </a:endParaRPr>
          </a:p>
          <a:p>
            <a:pPr indent="0"/>
            <a:r>
              <a:rPr lang="en-US" sz="2400">
                <a:latin typeface="Cambria Math" panose="02040503050406030204" charset="0"/>
                <a:ea typeface="宋体" panose="02010600030101010101" pitchFamily="2" charset="-122"/>
                <a:cs typeface="Cambria Math" panose="02040503050406030204" charset="0"/>
              </a:rPr>
              <a:t>    Undoubtedly, music is supposed to a strong support to you.</a:t>
            </a:r>
            <a:endParaRPr lang="en-US" sz="2400">
              <a:latin typeface="Cambria Math" panose="02040503050406030204" charset="0"/>
              <a:ea typeface="宋体" panose="02010600030101010101" pitchFamily="2" charset="-122"/>
              <a:cs typeface="Cambria Math" panose="02040503050406030204" charset="0"/>
            </a:endParaRPr>
          </a:p>
          <a:p>
            <a:pPr indent="0"/>
            <a:r>
              <a:rPr lang="en-US" sz="2400">
                <a:latin typeface="Cambria Math" panose="02040503050406030204" charset="0"/>
                <a:ea typeface="宋体" panose="02010600030101010101" pitchFamily="2" charset="-122"/>
                <a:cs typeface="Cambria Math" panose="02040503050406030204" charset="0"/>
              </a:rPr>
              <a:t>3. I hope everyone finds your comfort in your life and experience an enjoyable experience ...</a:t>
            </a:r>
            <a:endParaRPr lang="en-US" sz="2400">
              <a:latin typeface="Cambria Math" panose="02040503050406030204" charset="0"/>
              <a:ea typeface="宋体" panose="02010600030101010101" pitchFamily="2" charset="-122"/>
              <a:cs typeface="Cambria Math" panose="02040503050406030204" charset="0"/>
            </a:endParaRPr>
          </a:p>
          <a:p>
            <a:pPr indent="0"/>
            <a:r>
              <a:rPr lang="en-US" sz="2400">
                <a:latin typeface="Cambria Math" panose="02040503050406030204" charset="0"/>
                <a:ea typeface="宋体" panose="02010600030101010101" pitchFamily="2" charset="-122"/>
                <a:cs typeface="Cambria Math" panose="02040503050406030204" charset="0"/>
              </a:rPr>
              <a:t>4. I</a:t>
            </a:r>
            <a:r>
              <a:rPr lang="en-US" sz="2400">
                <a:latin typeface="Cambria Math" panose="02040503050406030204" charset="0"/>
                <a:ea typeface="宋体" panose="02010600030101010101" pitchFamily="2" charset="-122"/>
                <a:cs typeface="Cambria Math" panose="02040503050406030204" charset="0"/>
                <a:sym typeface="+mn-ea"/>
              </a:rPr>
              <a:t>f you are faced with difficulties, you can turn to music for help. It will surely help you out.</a:t>
            </a:r>
            <a:endParaRPr lang="en-US" sz="2400">
              <a:latin typeface="Cambria Math" panose="02040503050406030204" charset="0"/>
              <a:ea typeface="宋体" panose="02010600030101010101" pitchFamily="2" charset="-122"/>
              <a:cs typeface="Cambria Math" panose="02040503050406030204" charset="0"/>
              <a:sym typeface="+mn-ea"/>
            </a:endParaRPr>
          </a:p>
          <a:p>
            <a:pPr indent="0"/>
            <a:r>
              <a:rPr lang="en-US" sz="2400">
                <a:latin typeface="Cambria Math" panose="02040503050406030204" charset="0"/>
                <a:ea typeface="宋体" panose="02010600030101010101" pitchFamily="2" charset="-122"/>
                <a:cs typeface="Cambria Math" panose="02040503050406030204" charset="0"/>
                <a:sym typeface="+mn-ea"/>
              </a:rPr>
              <a:t>5. I sincerely hope all of you will somehow begin to treasure music and make it a part of </a:t>
            </a:r>
            <a:endParaRPr lang="en-US" sz="2400">
              <a:latin typeface="Cambria Math" panose="02040503050406030204" charset="0"/>
              <a:ea typeface="宋体" panose="02010600030101010101" pitchFamily="2" charset="-122"/>
              <a:cs typeface="Cambria Math" panose="02040503050406030204" charset="0"/>
              <a:sym typeface="+mn-ea"/>
            </a:endParaRPr>
          </a:p>
          <a:p>
            <a:pPr indent="0"/>
            <a:r>
              <a:rPr lang="en-US" sz="2400">
                <a:latin typeface="Cambria Math" panose="02040503050406030204" charset="0"/>
                <a:ea typeface="宋体" panose="02010600030101010101" pitchFamily="2" charset="-122"/>
                <a:cs typeface="Cambria Math" panose="02040503050406030204" charset="0"/>
                <a:sym typeface="+mn-ea"/>
              </a:rPr>
              <a:t>     your life. </a:t>
            </a:r>
            <a:endParaRPr lang="en-US" sz="2400">
              <a:latin typeface="Cambria Math" panose="02040503050406030204" charset="0"/>
              <a:ea typeface="宋体" panose="02010600030101010101" pitchFamily="2" charset="-122"/>
              <a:cs typeface="Cambria Math" panose="02040503050406030204" charset="0"/>
              <a:sym typeface="+mn-ea"/>
            </a:endParaRPr>
          </a:p>
          <a:p>
            <a:pPr indent="0"/>
            <a:r>
              <a:rPr lang="en-US" sz="2400">
                <a:latin typeface="Cambria Math" panose="02040503050406030204" charset="0"/>
                <a:ea typeface="宋体" panose="02010600030101010101" pitchFamily="2" charset="-122"/>
                <a:cs typeface="Cambria Math" panose="02040503050406030204" charset="0"/>
                <a:sym typeface="+mn-ea"/>
              </a:rPr>
              <a:t>6. But music is always there, supporting us, connecting us to each other and showing us the </a:t>
            </a:r>
            <a:endParaRPr lang="en-US" sz="2400">
              <a:latin typeface="Cambria Math" panose="02040503050406030204" charset="0"/>
              <a:ea typeface="宋体" panose="02010600030101010101" pitchFamily="2" charset="-122"/>
              <a:cs typeface="Cambria Math" panose="02040503050406030204" charset="0"/>
              <a:sym typeface="+mn-ea"/>
            </a:endParaRPr>
          </a:p>
          <a:p>
            <a:pPr indent="0"/>
            <a:r>
              <a:rPr lang="en-US" sz="2400">
                <a:latin typeface="Cambria Math" panose="02040503050406030204" charset="0"/>
                <a:ea typeface="宋体" panose="02010600030101010101" pitchFamily="2" charset="-122"/>
                <a:cs typeface="Cambria Math" panose="02040503050406030204" charset="0"/>
                <a:sym typeface="+mn-ea"/>
              </a:rPr>
              <a:t>    beauty of the universe. So if you ever feel lost, stop and listen for your song. </a:t>
            </a:r>
            <a:endParaRPr lang="en-US" sz="2400">
              <a:latin typeface="Cambria Math" panose="02040503050406030204" charset="0"/>
              <a:ea typeface="宋体" panose="02010600030101010101" pitchFamily="2" charset="-122"/>
              <a:cs typeface="Cambria Math" panose="02040503050406030204" charset="0"/>
              <a:sym typeface="+mn-ea"/>
            </a:endParaRPr>
          </a:p>
          <a:p>
            <a:pPr indent="0"/>
            <a:r>
              <a:rPr lang="en-US" sz="2400">
                <a:latin typeface="Cambria Math" panose="02040503050406030204" charset="0"/>
                <a:ea typeface="宋体" panose="02010600030101010101" pitchFamily="2" charset="-122"/>
                <a:cs typeface="Cambria Math" panose="02040503050406030204" charset="0"/>
                <a:sym typeface="+mn-ea"/>
              </a:rPr>
              <a:t>7. </a:t>
            </a:r>
            <a:r>
              <a:rPr lang="en-US" sz="2400">
                <a:latin typeface="Cambria Math" panose="02040503050406030204" charset="0"/>
                <a:ea typeface="宋体" panose="02010600030101010101" pitchFamily="2" charset="-122"/>
                <a:cs typeface="Cambria Math" panose="02040503050406030204" charset="0"/>
              </a:rPr>
              <a:t>That’s all I want to say about this point. Thank you.</a:t>
            </a:r>
            <a:endParaRPr lang="en-US" sz="2400">
              <a:latin typeface="Cambria Math" panose="02040503050406030204" charset="0"/>
              <a:ea typeface="宋体" panose="02010600030101010101" pitchFamily="2" charset="-122"/>
              <a:cs typeface="Cambria Math" panose="02040503050406030204" charset="0"/>
            </a:endParaRPr>
          </a:p>
          <a:p>
            <a:pPr indent="0"/>
            <a:r>
              <a:rPr lang="en-US" sz="2400">
                <a:latin typeface="Cambria Math" panose="02040503050406030204" charset="0"/>
                <a:ea typeface="宋体" panose="02010600030101010101" pitchFamily="2" charset="-122"/>
                <a:cs typeface="Cambria Math" panose="02040503050406030204" charset="0"/>
              </a:rPr>
              <a:t>8. That’s all. Thank you for your listening/attention.</a:t>
            </a:r>
            <a:endParaRPr lang="en-US" sz="2400">
              <a:latin typeface="Cambria Math" panose="02040503050406030204" charset="0"/>
              <a:ea typeface="宋体" panose="02010600030101010101" pitchFamily="2" charset="-122"/>
              <a:cs typeface="Cambria Math" panose="02040503050406030204" charset="0"/>
            </a:endParaRPr>
          </a:p>
          <a:p>
            <a:pPr indent="0"/>
            <a:r>
              <a:rPr lang="en-US" sz="2400">
                <a:latin typeface="Cambria Math" panose="02040503050406030204" charset="0"/>
                <a:ea typeface="宋体" panose="02010600030101010101" pitchFamily="2" charset="-122"/>
                <a:cs typeface="Cambria Math" panose="02040503050406030204" charset="0"/>
                <a:sym typeface="+mn-ea"/>
              </a:rPr>
              <a:t>9. Thank you from the bottom of my heart for giving me this chance to speak to you today.</a:t>
            </a:r>
            <a:endParaRPr lang="en-US" sz="2400">
              <a:latin typeface="Cambria Math" panose="02040503050406030204" charset="0"/>
              <a:ea typeface="宋体" panose="02010600030101010101" pitchFamily="2" charset="-122"/>
              <a:cs typeface="Cambria Math" panose="02040503050406030204" charset="0"/>
              <a:sym typeface="+mn-ea"/>
            </a:endParaRPr>
          </a:p>
          <a:p>
            <a:pPr indent="0"/>
            <a:r>
              <a:rPr lang="en-US" sz="2400">
                <a:latin typeface="Cambria Math" panose="02040503050406030204" charset="0"/>
                <a:ea typeface="宋体" panose="02010600030101010101" pitchFamily="2" charset="-122"/>
                <a:cs typeface="Cambria Math" panose="02040503050406030204" charset="0"/>
              </a:rPr>
              <a:t>10. Finally, I hope I have made myself understood about music. Thank you so much.</a:t>
            </a:r>
            <a:endParaRPr lang="en-US" sz="2400">
              <a:latin typeface="Cambria Math" panose="02040503050406030204" charset="0"/>
              <a:ea typeface="宋体" panose="02010600030101010101" pitchFamily="2" charset="-122"/>
              <a:cs typeface="Cambria Math" panose="02040503050406030204"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折角形 3"/>
          <p:cNvSpPr/>
          <p:nvPr/>
        </p:nvSpPr>
        <p:spPr>
          <a:xfrm>
            <a:off x="102235" y="0"/>
            <a:ext cx="7470140" cy="6858000"/>
          </a:xfrm>
          <a:prstGeom prst="foldedCorner">
            <a:avLst/>
          </a:prstGeom>
          <a:gradFill>
            <a:gsLst>
              <a:gs pos="50000">
                <a:srgbClr val="ECCFCB"/>
              </a:gs>
              <a:gs pos="0">
                <a:srgbClr val="F2DFDC"/>
              </a:gs>
              <a:gs pos="100000">
                <a:srgbClr val="E5BEB9"/>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0" name="文本框 99"/>
          <p:cNvSpPr txBox="1"/>
          <p:nvPr/>
        </p:nvSpPr>
        <p:spPr>
          <a:xfrm>
            <a:off x="57150" y="46355"/>
            <a:ext cx="7471410" cy="829945"/>
          </a:xfrm>
          <a:prstGeom prst="rect">
            <a:avLst/>
          </a:prstGeom>
          <a:noFill/>
          <a:ln w="9525">
            <a:noFill/>
          </a:ln>
        </p:spPr>
        <p:txBody>
          <a:bodyPr wrap="square">
            <a:spAutoFit/>
          </a:bodyPr>
          <a:p>
            <a:pPr indent="0">
              <a:lnSpc>
                <a:spcPct val="100000"/>
              </a:lnSpc>
            </a:pPr>
            <a:r>
              <a:rPr lang="en-US" sz="2400" b="0">
                <a:latin typeface="Cambria Math" panose="02040503050406030204" charset="0"/>
                <a:ea typeface="宋体" panose="02010600030101010101" pitchFamily="2" charset="-122"/>
                <a:cs typeface="Cambria Math" panose="02040503050406030204" charset="0"/>
              </a:rPr>
              <a:t>       Hello, </a:t>
            </a:r>
            <a:r>
              <a:rPr lang="en-US" sz="2400">
                <a:latin typeface="Cambria Math" panose="02040503050406030204" charset="0"/>
                <a:ea typeface="宋体" panose="02010600030101010101" pitchFamily="2" charset="-122"/>
                <a:cs typeface="Cambria Math" panose="02040503050406030204" charset="0"/>
                <a:sym typeface="+mn-ea"/>
              </a:rPr>
              <a:t>ladies and gentlemen. M</a:t>
            </a:r>
            <a:r>
              <a:rPr lang="en-US" sz="2400" b="0">
                <a:latin typeface="Cambria Math" panose="02040503050406030204" charset="0"/>
                <a:ea typeface="宋体" panose="02010600030101010101" pitchFamily="2" charset="-122"/>
                <a:cs typeface="Cambria Math" panose="02040503050406030204" charset="0"/>
              </a:rPr>
              <a:t>y name is Kathy, and I'm here to talk about how music has changed my life.</a:t>
            </a:r>
            <a:endParaRPr lang="en-US" sz="2400" b="0">
              <a:latin typeface="Cambria Math" panose="02040503050406030204" charset="0"/>
              <a:ea typeface="宋体" panose="02010600030101010101" pitchFamily="2" charset="-122"/>
              <a:cs typeface="Cambria Math" panose="02040503050406030204" charset="0"/>
            </a:endParaRPr>
          </a:p>
        </p:txBody>
      </p:sp>
      <p:sp>
        <p:nvSpPr>
          <p:cNvPr id="21" name="文本框 20"/>
          <p:cNvSpPr txBox="1"/>
          <p:nvPr/>
        </p:nvSpPr>
        <p:spPr>
          <a:xfrm>
            <a:off x="7668260" y="158750"/>
            <a:ext cx="3423920" cy="398780"/>
          </a:xfrm>
          <a:prstGeom prst="rect">
            <a:avLst/>
          </a:prstGeom>
          <a:noFill/>
        </p:spPr>
        <p:txBody>
          <a:bodyPr wrap="square" rtlCol="0" anchor="t">
            <a:spAutoFit/>
          </a:bodyPr>
          <a:p>
            <a:r>
              <a:rPr lang="zh-CN" altLang="en-US" sz="2000" b="1" u="sng">
                <a:latin typeface="Times New Roman" panose="02020603050405020304" charset="0"/>
                <a:cs typeface="Times New Roman" panose="02020603050405020304" charset="0"/>
              </a:rPr>
              <a:t>Welcome the audience</a:t>
            </a:r>
            <a:endParaRPr lang="zh-CN" altLang="en-US" sz="2000" b="1" u="sng">
              <a:latin typeface="Times New Roman" panose="02020603050405020304" charset="0"/>
              <a:cs typeface="Times New Roman" panose="02020603050405020304" charset="0"/>
            </a:endParaRPr>
          </a:p>
        </p:txBody>
      </p:sp>
      <p:sp>
        <p:nvSpPr>
          <p:cNvPr id="22" name="文本框 21"/>
          <p:cNvSpPr txBox="1"/>
          <p:nvPr/>
        </p:nvSpPr>
        <p:spPr>
          <a:xfrm>
            <a:off x="7679690" y="477520"/>
            <a:ext cx="2621280" cy="398780"/>
          </a:xfrm>
          <a:prstGeom prst="rect">
            <a:avLst/>
          </a:prstGeom>
          <a:noFill/>
        </p:spPr>
        <p:txBody>
          <a:bodyPr wrap="square" rtlCol="0" anchor="t">
            <a:spAutoFit/>
          </a:bodyPr>
          <a:p>
            <a:r>
              <a:rPr lang="zh-CN" altLang="en-US" sz="2000" b="1" u="sng">
                <a:latin typeface="Times New Roman" panose="02020603050405020304" charset="0"/>
                <a:cs typeface="Times New Roman" panose="02020603050405020304" charset="0"/>
              </a:rPr>
              <a:t>Introduce </a:t>
            </a:r>
            <a:r>
              <a:rPr lang="en-US" altLang="zh-CN" sz="2000" b="1" u="sng">
                <a:latin typeface="Times New Roman" panose="02020603050405020304" charset="0"/>
                <a:cs typeface="Times New Roman" panose="02020603050405020304" charset="0"/>
              </a:rPr>
              <a:t>one</a:t>
            </a:r>
            <a:r>
              <a:rPr lang="zh-CN" altLang="en-US" sz="2000" b="1" u="sng">
                <a:latin typeface="Times New Roman" panose="02020603050405020304" charset="0"/>
                <a:cs typeface="Times New Roman" panose="02020603050405020304" charset="0"/>
              </a:rPr>
              <a:t>self</a:t>
            </a:r>
            <a:endParaRPr lang="zh-CN" altLang="en-US" sz="2000" b="1" u="sng">
              <a:latin typeface="Times New Roman" panose="02020603050405020304" charset="0"/>
              <a:cs typeface="Times New Roman" panose="02020603050405020304" charset="0"/>
            </a:endParaRPr>
          </a:p>
        </p:txBody>
      </p:sp>
      <p:sp>
        <p:nvSpPr>
          <p:cNvPr id="23" name="文本框 22"/>
          <p:cNvSpPr txBox="1"/>
          <p:nvPr/>
        </p:nvSpPr>
        <p:spPr>
          <a:xfrm>
            <a:off x="7677785" y="842010"/>
            <a:ext cx="2621280" cy="398780"/>
          </a:xfrm>
          <a:prstGeom prst="rect">
            <a:avLst/>
          </a:prstGeom>
          <a:noFill/>
        </p:spPr>
        <p:txBody>
          <a:bodyPr wrap="square" rtlCol="0" anchor="t">
            <a:spAutoFit/>
          </a:bodyPr>
          <a:p>
            <a:r>
              <a:rPr lang="zh-CN" altLang="en-US" sz="2000" b="1" u="sng">
                <a:latin typeface="Times New Roman" panose="02020603050405020304" charset="0"/>
                <a:cs typeface="Times New Roman" panose="02020603050405020304" charset="0"/>
              </a:rPr>
              <a:t>Propose the topic</a:t>
            </a:r>
            <a:endParaRPr lang="zh-CN" altLang="en-US" sz="2000" b="1" u="sng">
              <a:latin typeface="Times New Roman" panose="02020603050405020304" charset="0"/>
              <a:cs typeface="Times New Roman" panose="02020603050405020304" charset="0"/>
            </a:endParaRPr>
          </a:p>
        </p:txBody>
      </p:sp>
      <p:sp>
        <p:nvSpPr>
          <p:cNvPr id="35" name="文本框 34"/>
          <p:cNvSpPr txBox="1"/>
          <p:nvPr/>
        </p:nvSpPr>
        <p:spPr>
          <a:xfrm>
            <a:off x="10478135" y="312420"/>
            <a:ext cx="1503680" cy="829945"/>
          </a:xfrm>
          <a:prstGeom prst="rect">
            <a:avLst/>
          </a:prstGeom>
          <a:solidFill>
            <a:schemeClr val="bg2">
              <a:alpha val="85000"/>
            </a:schemeClr>
          </a:solidFill>
          <a:ln w="28575" cmpd="dbl">
            <a:solidFill>
              <a:srgbClr val="7030A0"/>
            </a:solidFill>
            <a:prstDash val="solid"/>
          </a:ln>
        </p:spPr>
        <p:txBody>
          <a:bodyPr wrap="none" rtlCol="0" anchor="t">
            <a:spAutoFit/>
          </a:bodyPr>
          <a:p>
            <a:pPr algn="l" fontAlgn="auto">
              <a:lnSpc>
                <a:spcPct val="100000"/>
              </a:lnSpc>
            </a:pPr>
            <a:r>
              <a:rPr lang="en-US" altLang="zh-CN" sz="4800" b="1" kern="100">
                <a:solidFill>
                  <a:srgbClr val="7030A0"/>
                </a:solidFill>
                <a:latin typeface="Times New Roman" panose="02020603050405020304"/>
                <a:ea typeface="等线" panose="02010600030101010101" pitchFamily="2" charset="-122"/>
                <a:cs typeface="Times New Roman" panose="02020603050405020304"/>
                <a:sym typeface="Times New Roman" panose="02020603050405020304"/>
              </a:rPr>
              <a:t>Start</a:t>
            </a:r>
            <a:endParaRPr lang="en-US" altLang="zh-CN" sz="4800" b="1" kern="100">
              <a:solidFill>
                <a:srgbClr val="7030A0"/>
              </a:solidFill>
              <a:latin typeface="Times New Roman" panose="02020603050405020304"/>
              <a:ea typeface="等线" panose="02010600030101010101" pitchFamily="2" charset="-122"/>
              <a:cs typeface="Times New Roman" panose="02020603050405020304"/>
              <a:sym typeface="Times New Roman" panose="02020603050405020304"/>
            </a:endParaRPr>
          </a:p>
        </p:txBody>
      </p:sp>
      <p:sp>
        <p:nvSpPr>
          <p:cNvPr id="9" name="文本框 8"/>
          <p:cNvSpPr txBox="1"/>
          <p:nvPr/>
        </p:nvSpPr>
        <p:spPr>
          <a:xfrm>
            <a:off x="68580" y="772795"/>
            <a:ext cx="7571740" cy="5262245"/>
          </a:xfrm>
          <a:prstGeom prst="rect">
            <a:avLst/>
          </a:prstGeom>
          <a:noFill/>
        </p:spPr>
        <p:txBody>
          <a:bodyPr wrap="square" rtlCol="0" anchor="t">
            <a:spAutoFit/>
          </a:bodyPr>
          <a:p>
            <a:pPr algn="just"/>
            <a:r>
              <a:rPr lang="en-US" sz="2400">
                <a:latin typeface="Cambria Math" panose="02040503050406030204" charset="0"/>
                <a:ea typeface="宋体" panose="02010600030101010101" pitchFamily="2" charset="-122"/>
                <a:cs typeface="Cambria Math" panose="02040503050406030204" charset="0"/>
              </a:rPr>
              <a:t>      </a:t>
            </a:r>
            <a:r>
              <a:rPr lang="en-US" sz="2400">
                <a:latin typeface="Cambria Math" panose="02040503050406030204" charset="0"/>
                <a:ea typeface="宋体" panose="02010600030101010101" pitchFamily="2" charset="-122"/>
                <a:cs typeface="Cambria Math" panose="02040503050406030204" charset="0"/>
                <a:sym typeface="+mn-ea"/>
              </a:rPr>
              <a:t>Have you ever experienced the ups and downs of life and felt frustrated or discouraged?</a:t>
            </a:r>
            <a:r>
              <a:rPr lang="en-US" sz="2400">
                <a:latin typeface="Cambria Math" panose="02040503050406030204" charset="0"/>
                <a:ea typeface="宋体" panose="02010600030101010101" pitchFamily="2" charset="-122"/>
                <a:cs typeface="Cambria Math" panose="02040503050406030204" charset="0"/>
              </a:rPr>
              <a:t>  Two years ago, when I entered the new school, I felt lost and depressed. It’s like I had been taken out of my natural environment, and put somewhere new. And slowly I began to lose myself, like I was being washed away. But then the next moment, I felt the melody, the song “Count on me”---soft and calming, comforting and powerful. It gave me </a:t>
            </a:r>
            <a:r>
              <a:rPr lang="en-US" sz="2400">
                <a:latin typeface="Cambria Math" panose="02040503050406030204" charset="0"/>
                <a:ea typeface="宋体" panose="02010600030101010101" pitchFamily="2" charset="-122"/>
                <a:cs typeface="Cambria Math" panose="02040503050406030204" charset="0"/>
                <a:sym typeface="+mn-ea"/>
              </a:rPr>
              <a:t>strength</a:t>
            </a:r>
            <a:r>
              <a:rPr lang="en-US" sz="2400">
                <a:latin typeface="Cambria Math" panose="02040503050406030204" charset="0"/>
                <a:ea typeface="宋体" panose="02010600030101010101" pitchFamily="2" charset="-122"/>
                <a:cs typeface="Cambria Math" panose="02040503050406030204" charset="0"/>
              </a:rPr>
              <a:t> and hope, like my old friend. It gave me company and comfort. And also it gave me </a:t>
            </a:r>
            <a:r>
              <a:rPr lang="en-US" sz="2400">
                <a:latin typeface="Cambria Math" panose="02040503050406030204" charset="0"/>
                <a:ea typeface="宋体" panose="02010600030101010101" pitchFamily="2" charset="-122"/>
                <a:cs typeface="Cambria Math" panose="02040503050406030204" charset="0"/>
                <a:sym typeface="+mn-ea"/>
              </a:rPr>
              <a:t>courage </a:t>
            </a:r>
            <a:r>
              <a:rPr lang="en-US" sz="2400">
                <a:latin typeface="Cambria Math" panose="02040503050406030204" charset="0"/>
                <a:ea typeface="宋体" panose="02010600030101010101" pitchFamily="2" charset="-122"/>
                <a:cs typeface="Cambria Math" panose="02040503050406030204" charset="0"/>
              </a:rPr>
              <a:t>to face all the difficulties. Gradually, I adapted to the new school. The philosopher Plato once said, “Music gives a soul to the universe, wings to the mind, </a:t>
            </a:r>
            <a:r>
              <a:rPr lang="en-US" sz="2400">
                <a:latin typeface="Cambria Math" panose="02040503050406030204" charset="0"/>
                <a:ea typeface="宋体" panose="02010600030101010101" pitchFamily="2" charset="-122"/>
                <a:cs typeface="Cambria Math" panose="02040503050406030204" charset="0"/>
                <a:sym typeface="+mn-ea"/>
              </a:rPr>
              <a:t>f</a:t>
            </a:r>
            <a:r>
              <a:rPr lang="en-US" sz="2400">
                <a:latin typeface="Cambria Math" panose="02040503050406030204" charset="0"/>
                <a:ea typeface="宋体" panose="02010600030101010101" pitchFamily="2" charset="-122"/>
                <a:cs typeface="Cambria Math" panose="02040503050406030204" charset="0"/>
                <a:sym typeface="+mn-ea"/>
              </a:rPr>
              <a:t>light to the imagination and life to everything.” I do benefit a lot from mysic. </a:t>
            </a:r>
            <a:endParaRPr lang="en-US" sz="2400" i="1">
              <a:latin typeface="Cambria Math" panose="02040503050406030204" charset="0"/>
              <a:ea typeface="宋体" panose="02010600030101010101" pitchFamily="2" charset="-122"/>
              <a:cs typeface="Cambria Math" panose="02040503050406030204" charset="0"/>
            </a:endParaRPr>
          </a:p>
        </p:txBody>
      </p:sp>
      <p:sp>
        <p:nvSpPr>
          <p:cNvPr id="10" name="文本框 9"/>
          <p:cNvSpPr txBox="1"/>
          <p:nvPr/>
        </p:nvSpPr>
        <p:spPr>
          <a:xfrm>
            <a:off x="7679690" y="2294255"/>
            <a:ext cx="2618740" cy="645160"/>
          </a:xfrm>
          <a:prstGeom prst="rect">
            <a:avLst/>
          </a:prstGeom>
          <a:noFill/>
        </p:spPr>
        <p:txBody>
          <a:bodyPr wrap="square" rtlCol="0" anchor="t">
            <a:spAutoFit/>
          </a:bodyPr>
          <a:p>
            <a:r>
              <a:rPr lang="en-US" altLang="zh-CN" b="1" u="sng">
                <a:latin typeface="Cambria Math" panose="02040503050406030204" charset="0"/>
                <a:cs typeface="Cambria Math" panose="02040503050406030204" charset="0"/>
                <a:sym typeface="+mn-ea"/>
              </a:rPr>
              <a:t>Share p</a:t>
            </a:r>
            <a:r>
              <a:rPr lang="zh-CN" altLang="en-US" b="1" u="sng">
                <a:latin typeface="Cambria Math" panose="02040503050406030204" charset="0"/>
                <a:cs typeface="Cambria Math" panose="02040503050406030204" charset="0"/>
                <a:sym typeface="+mn-ea"/>
              </a:rPr>
              <a:t>ersonal anecdote </a:t>
            </a:r>
            <a:r>
              <a:rPr lang="en-US" altLang="zh-CN" b="1" u="sng">
                <a:latin typeface="Cambria Math" panose="02040503050406030204" charset="0"/>
                <a:cs typeface="Cambria Math" panose="02040503050406030204" charset="0"/>
                <a:sym typeface="+mn-ea"/>
              </a:rPr>
              <a:t>about the topic</a:t>
            </a:r>
            <a:endParaRPr lang="en-US" altLang="zh-CN" b="1" u="sng">
              <a:latin typeface="Cambria Math" panose="02040503050406030204" charset="0"/>
              <a:cs typeface="Cambria Math" panose="02040503050406030204" charset="0"/>
              <a:sym typeface="+mn-ea"/>
            </a:endParaRPr>
          </a:p>
        </p:txBody>
      </p:sp>
      <p:sp>
        <p:nvSpPr>
          <p:cNvPr id="11" name="文本框 10"/>
          <p:cNvSpPr txBox="1"/>
          <p:nvPr/>
        </p:nvSpPr>
        <p:spPr>
          <a:xfrm>
            <a:off x="7679690" y="2939415"/>
            <a:ext cx="2362200" cy="368300"/>
          </a:xfrm>
          <a:prstGeom prst="rect">
            <a:avLst/>
          </a:prstGeom>
          <a:noFill/>
        </p:spPr>
        <p:txBody>
          <a:bodyPr wrap="none" rtlCol="0" anchor="t">
            <a:spAutoFit/>
          </a:bodyPr>
          <a:p>
            <a:pPr algn="l"/>
            <a:r>
              <a:rPr lang="en-US" altLang="zh-CN" b="1" u="sng">
                <a:latin typeface="Cambria Math" panose="02040503050406030204" charset="0"/>
                <a:cs typeface="Cambria Math" panose="02040503050406030204" charset="0"/>
                <a:sym typeface="+mn-ea"/>
              </a:rPr>
              <a:t>Share </a:t>
            </a:r>
            <a:r>
              <a:rPr lang="en-US" altLang="zh-CN" b="1" u="sng">
                <a:latin typeface="Cambria Math" panose="02040503050406030204" charset="0"/>
                <a:cs typeface="Cambria Math" panose="02040503050406030204" charset="0"/>
                <a:sym typeface="+mn-ea"/>
              </a:rPr>
              <a:t>p</a:t>
            </a:r>
            <a:r>
              <a:rPr lang="zh-CN" altLang="en-US" b="1" u="sng">
                <a:latin typeface="Cambria Math" panose="02040503050406030204" charset="0"/>
                <a:cs typeface="Cambria Math" panose="02040503050406030204" charset="0"/>
                <a:sym typeface="+mn-ea"/>
              </a:rPr>
              <a:t>ersonal </a:t>
            </a:r>
            <a:r>
              <a:rPr lang="en-US" b="1" u="sng">
                <a:latin typeface="Cambria Math" panose="02040503050406030204" charset="0"/>
                <a:cs typeface="Cambria Math" panose="02040503050406030204" charset="0"/>
                <a:sym typeface="+mn-ea"/>
              </a:rPr>
              <a:t>feeling</a:t>
            </a:r>
            <a:endParaRPr lang="zh-CN" altLang="en-US"/>
          </a:p>
        </p:txBody>
      </p:sp>
      <p:sp>
        <p:nvSpPr>
          <p:cNvPr id="12" name="文本框 11"/>
          <p:cNvSpPr txBox="1"/>
          <p:nvPr/>
        </p:nvSpPr>
        <p:spPr>
          <a:xfrm>
            <a:off x="7679690" y="3307715"/>
            <a:ext cx="2618105" cy="645160"/>
          </a:xfrm>
          <a:prstGeom prst="rect">
            <a:avLst/>
          </a:prstGeom>
          <a:noFill/>
        </p:spPr>
        <p:txBody>
          <a:bodyPr wrap="square" rtlCol="0" anchor="t">
            <a:spAutoFit/>
          </a:bodyPr>
          <a:p>
            <a:pPr lvl="0" algn="l">
              <a:buClrTx/>
              <a:buSzTx/>
              <a:buFontTx/>
            </a:pPr>
            <a:r>
              <a:rPr lang="en-US" altLang="zh-CN" b="1" u="sng">
                <a:latin typeface="Cambria Math" panose="02040503050406030204" charset="0"/>
                <a:cs typeface="Cambria Math" panose="02040503050406030204" charset="0"/>
                <a:sym typeface="+mn-ea"/>
              </a:rPr>
              <a:t>Using proper rhetorical devices</a:t>
            </a:r>
            <a:endParaRPr lang="en-US" altLang="zh-CN" b="1" u="sng">
              <a:latin typeface="Cambria Math" panose="02040503050406030204" charset="0"/>
              <a:cs typeface="Cambria Math" panose="02040503050406030204" charset="0"/>
              <a:sym typeface="+mn-ea"/>
            </a:endParaRPr>
          </a:p>
        </p:txBody>
      </p:sp>
      <p:sp>
        <p:nvSpPr>
          <p:cNvPr id="34" name="文本框 20"/>
          <p:cNvSpPr txBox="1"/>
          <p:nvPr/>
        </p:nvSpPr>
        <p:spPr>
          <a:xfrm>
            <a:off x="10450830" y="2708910"/>
            <a:ext cx="1558290" cy="829945"/>
          </a:xfrm>
          <a:prstGeom prst="rect">
            <a:avLst/>
          </a:prstGeom>
          <a:solidFill>
            <a:schemeClr val="bg1">
              <a:alpha val="85000"/>
            </a:schemeClr>
          </a:solidFill>
          <a:ln w="28575" cmpd="dbl">
            <a:solidFill>
              <a:srgbClr val="00B050"/>
            </a:solidFill>
            <a:prstDash val="solid"/>
          </a:ln>
        </p:spPr>
        <p:txBody>
          <a:bodyPr rot="0" spcFirstLastPara="0" vert="horz" wrap="square" lIns="91440" tIns="45720" rIns="91440" bIns="45720" numCol="1" spcCol="0" rtlCol="0" fromWordArt="0" anchor="t" anchorCtr="0" forceAA="0" compatLnSpc="0">
            <a:spAutoFit/>
          </a:bodyPr>
          <a:p>
            <a:pPr lvl="0" algn="l">
              <a:buClrTx/>
              <a:buSzTx/>
              <a:buFontTx/>
            </a:pPr>
            <a:r>
              <a:rPr lang="en-US" altLang="zh-CN" sz="4800" b="1" kern="100">
                <a:solidFill>
                  <a:srgbClr val="00B050"/>
                </a:solidFill>
                <a:latin typeface="Times New Roman" panose="02020603050405020304"/>
                <a:ea typeface="等线" panose="02010600030101010101" pitchFamily="2" charset="-122"/>
                <a:cs typeface="Times New Roman" panose="02020603050405020304"/>
                <a:sym typeface="Times New Roman" panose="02020603050405020304"/>
              </a:rPr>
              <a:t>B</a:t>
            </a:r>
            <a:r>
              <a:rPr lang="en-US" altLang="zh-CN" sz="4800" b="1" kern="100">
                <a:solidFill>
                  <a:srgbClr val="00B050"/>
                </a:solidFill>
                <a:latin typeface="Times New Roman" panose="02020603050405020304"/>
                <a:ea typeface="等线" panose="02010600030101010101" pitchFamily="2" charset="-122"/>
                <a:cs typeface="Times New Roman" panose="02020603050405020304"/>
                <a:sym typeface="Times New Roman" panose="02020603050405020304"/>
              </a:rPr>
              <a:t>ody</a:t>
            </a:r>
            <a:endParaRPr lang="en-US" altLang="zh-CN" sz="4800" b="1" kern="100">
              <a:solidFill>
                <a:srgbClr val="00B050"/>
              </a:solidFill>
              <a:latin typeface="Times New Roman" panose="02020603050405020304"/>
              <a:ea typeface="等线" panose="02010600030101010101" pitchFamily="2" charset="-122"/>
              <a:cs typeface="Times New Roman" panose="02020603050405020304"/>
              <a:sym typeface="Times New Roman" panose="02020603050405020304"/>
            </a:endParaRPr>
          </a:p>
        </p:txBody>
      </p:sp>
      <p:sp>
        <p:nvSpPr>
          <p:cNvPr id="27" name="文本框 26"/>
          <p:cNvSpPr txBox="1"/>
          <p:nvPr/>
        </p:nvSpPr>
        <p:spPr>
          <a:xfrm>
            <a:off x="7679690" y="5166995"/>
            <a:ext cx="2519045" cy="645160"/>
          </a:xfrm>
          <a:prstGeom prst="rect">
            <a:avLst/>
          </a:prstGeom>
          <a:noFill/>
        </p:spPr>
        <p:txBody>
          <a:bodyPr wrap="square" rtlCol="0" anchor="t">
            <a:spAutoFit/>
          </a:bodyPr>
          <a:p>
            <a:pPr lvl="0" algn="l">
              <a:buClrTx/>
              <a:buSzTx/>
              <a:buFontTx/>
            </a:pPr>
            <a:r>
              <a:rPr lang="en-US" altLang="zh-CN" b="1" u="sng">
                <a:latin typeface="Cambria Math" panose="02040503050406030204" charset="0"/>
                <a:cs typeface="Cambria Math" panose="02040503050406030204" charset="0"/>
                <a:sym typeface="+mn-ea"/>
              </a:rPr>
              <a:t>Supply</a:t>
            </a:r>
            <a:r>
              <a:rPr lang="en-US" altLang="zh-CN" b="1" u="sng">
                <a:latin typeface="Cambria Math" panose="02040503050406030204" charset="0"/>
                <a:cs typeface="Cambria Math" panose="02040503050406030204" charset="0"/>
                <a:sym typeface="+mn-ea"/>
              </a:rPr>
              <a:t> advice to the audience</a:t>
            </a:r>
            <a:endParaRPr lang="en-US" altLang="zh-CN" b="1" u="sng">
              <a:latin typeface="Cambria Math" panose="02040503050406030204" charset="0"/>
              <a:cs typeface="Cambria Math" panose="02040503050406030204" charset="0"/>
              <a:sym typeface="+mn-ea"/>
            </a:endParaRPr>
          </a:p>
        </p:txBody>
      </p:sp>
      <p:sp>
        <p:nvSpPr>
          <p:cNvPr id="28" name="文本框 27"/>
          <p:cNvSpPr txBox="1"/>
          <p:nvPr/>
        </p:nvSpPr>
        <p:spPr>
          <a:xfrm>
            <a:off x="7679690" y="5812155"/>
            <a:ext cx="2520315" cy="645160"/>
          </a:xfrm>
          <a:prstGeom prst="rect">
            <a:avLst/>
          </a:prstGeom>
          <a:noFill/>
        </p:spPr>
        <p:txBody>
          <a:bodyPr wrap="square" rtlCol="0" anchor="t">
            <a:spAutoFit/>
          </a:bodyPr>
          <a:p>
            <a:pPr lvl="0" algn="l">
              <a:buClrTx/>
              <a:buSzTx/>
              <a:buFontTx/>
            </a:pPr>
            <a:r>
              <a:rPr lang="en-US" altLang="zh-CN" b="1" u="sng">
                <a:latin typeface="Cambria Math" panose="02040503050406030204" charset="0"/>
                <a:cs typeface="Cambria Math" panose="02040503050406030204" charset="0"/>
                <a:sym typeface="+mn-ea"/>
              </a:rPr>
              <a:t>Thank the audience at the end</a:t>
            </a:r>
            <a:endParaRPr lang="en-US" altLang="zh-CN" b="1" u="sng">
              <a:latin typeface="Cambria Math" panose="02040503050406030204" charset="0"/>
              <a:cs typeface="Cambria Math" panose="02040503050406030204" charset="0"/>
              <a:sym typeface="+mn-ea"/>
            </a:endParaRPr>
          </a:p>
        </p:txBody>
      </p:sp>
      <p:sp>
        <p:nvSpPr>
          <p:cNvPr id="33" name="文本框 21"/>
          <p:cNvSpPr txBox="1"/>
          <p:nvPr/>
        </p:nvSpPr>
        <p:spPr>
          <a:xfrm>
            <a:off x="10085070" y="5719445"/>
            <a:ext cx="2106930" cy="829945"/>
          </a:xfrm>
          <a:prstGeom prst="rect">
            <a:avLst/>
          </a:prstGeom>
          <a:solidFill>
            <a:schemeClr val="bg1">
              <a:alpha val="85000"/>
            </a:schemeClr>
          </a:solidFill>
          <a:ln w="28575" cmpd="dbl">
            <a:solidFill>
              <a:srgbClr val="00B0F0"/>
            </a:solidFill>
            <a:prstDash val="solid"/>
          </a:ln>
        </p:spPr>
        <p:txBody>
          <a:bodyPr rot="0" spcFirstLastPara="0" vert="horz" wrap="square" lIns="91440" tIns="45720" rIns="91440" bIns="45720" numCol="1" spcCol="0" rtlCol="0" fromWordArt="0" anchor="t" anchorCtr="0" forceAA="0" compatLnSpc="0">
            <a:spAutoFit/>
          </a:bodyPr>
          <a:p>
            <a:pPr lvl="0" algn="l">
              <a:buClrTx/>
              <a:buSzTx/>
              <a:buFontTx/>
            </a:pPr>
            <a:r>
              <a:rPr lang="en-US" altLang="zh-CN" sz="4800" b="1" kern="100">
                <a:solidFill>
                  <a:srgbClr val="00B0F0"/>
                </a:solidFill>
                <a:latin typeface="Times New Roman" panose="02020603050405020304"/>
                <a:ea typeface="等线" panose="02010600030101010101" pitchFamily="2" charset="-122"/>
                <a:cs typeface="Times New Roman" panose="02020603050405020304"/>
                <a:sym typeface="Times New Roman" panose="02020603050405020304"/>
              </a:rPr>
              <a:t>E</a:t>
            </a:r>
            <a:r>
              <a:rPr lang="en-US" altLang="zh-CN" sz="4800" b="1" kern="100">
                <a:solidFill>
                  <a:srgbClr val="00B0F0"/>
                </a:solidFill>
                <a:latin typeface="Times New Roman" panose="02020603050405020304"/>
                <a:ea typeface="等线" panose="02010600030101010101" pitchFamily="2" charset="-122"/>
                <a:cs typeface="Times New Roman" panose="02020603050405020304"/>
                <a:sym typeface="Times New Roman" panose="02020603050405020304"/>
              </a:rPr>
              <a:t>nding</a:t>
            </a:r>
            <a:endParaRPr lang="en-US" altLang="zh-CN" sz="4800" b="1" kern="100">
              <a:solidFill>
                <a:srgbClr val="00B0F0"/>
              </a:solidFill>
              <a:latin typeface="Times New Roman" panose="02020603050405020304"/>
              <a:ea typeface="等线" panose="02010600030101010101" pitchFamily="2" charset="-122"/>
              <a:cs typeface="Times New Roman" panose="02020603050405020304"/>
              <a:sym typeface="Times New Roman" panose="02020603050405020304"/>
            </a:endParaRPr>
          </a:p>
        </p:txBody>
      </p:sp>
      <p:sp>
        <p:nvSpPr>
          <p:cNvPr id="13" name="文本框 12"/>
          <p:cNvSpPr txBox="1"/>
          <p:nvPr/>
        </p:nvSpPr>
        <p:spPr>
          <a:xfrm>
            <a:off x="7701280" y="6434455"/>
            <a:ext cx="2218690" cy="368300"/>
          </a:xfrm>
          <a:prstGeom prst="rect">
            <a:avLst/>
          </a:prstGeom>
          <a:noFill/>
        </p:spPr>
        <p:txBody>
          <a:bodyPr wrap="square" rtlCol="0" anchor="t">
            <a:spAutoFit/>
          </a:bodyPr>
          <a:p>
            <a:pPr lvl="0" algn="l">
              <a:buClrTx/>
              <a:buSzTx/>
              <a:buFontTx/>
            </a:pPr>
            <a:r>
              <a:rPr lang="en-US" altLang="zh-CN" b="1" u="sng">
                <a:latin typeface="Cambria Math" panose="02040503050406030204" charset="0"/>
                <a:cs typeface="Cambria Math" panose="02040503050406030204" charset="0"/>
                <a:sym typeface="+mn-ea"/>
              </a:rPr>
              <a:t>Close the speech</a:t>
            </a:r>
            <a:endParaRPr lang="en-US" altLang="zh-CN" b="1" u="sng">
              <a:latin typeface="Cambria Math" panose="02040503050406030204" charset="0"/>
              <a:cs typeface="Cambria Math" panose="02040503050406030204" charset="0"/>
              <a:sym typeface="+mn-ea"/>
            </a:endParaRPr>
          </a:p>
        </p:txBody>
      </p:sp>
      <p:sp>
        <p:nvSpPr>
          <p:cNvPr id="14" name="文本框 13"/>
          <p:cNvSpPr txBox="1"/>
          <p:nvPr/>
        </p:nvSpPr>
        <p:spPr>
          <a:xfrm>
            <a:off x="57150" y="5938520"/>
            <a:ext cx="7679055" cy="829945"/>
          </a:xfrm>
          <a:prstGeom prst="rect">
            <a:avLst/>
          </a:prstGeom>
          <a:noFill/>
          <a:ln w="9525">
            <a:noFill/>
          </a:ln>
        </p:spPr>
        <p:txBody>
          <a:bodyPr wrap="square">
            <a:spAutoFit/>
          </a:bodyPr>
          <a:p>
            <a:pPr indent="0">
              <a:lnSpc>
                <a:spcPct val="100000"/>
              </a:lnSpc>
            </a:pPr>
            <a:r>
              <a:rPr lang="en-US" sz="2400" b="0">
                <a:latin typeface="Cambria Math" panose="02040503050406030204" charset="0"/>
                <a:ea typeface="宋体" panose="02010600030101010101" pitchFamily="2" charset="-122"/>
                <a:cs typeface="Cambria Math" panose="02040503050406030204" charset="0"/>
              </a:rPr>
              <a:t>       So next time, if you are faced with difficulties, you can turn to music for help. It will surely help you out. Thanks!</a:t>
            </a:r>
            <a:endParaRPr lang="en-US" sz="2400" b="0">
              <a:latin typeface="Cambria Math" panose="02040503050406030204" charset="0"/>
              <a:ea typeface="宋体" panose="02010600030101010101" pitchFamily="2" charset="-122"/>
              <a:cs typeface="Cambria Math" panose="02040503050406030204"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anim calcmode="lin" valueType="num">
                                      <p:cBhvr>
                                        <p:cTn id="20" dur="1000" fill="hold"/>
                                        <p:tgtEl>
                                          <p:spTgt spid="33"/>
                                        </p:tgtEl>
                                        <p:attrNameLst>
                                          <p:attrName>ppt_x</p:attrName>
                                        </p:attrNameLst>
                                      </p:cBhvr>
                                      <p:tavLst>
                                        <p:tav tm="0">
                                          <p:val>
                                            <p:strVal val="#ppt_x"/>
                                          </p:val>
                                        </p:tav>
                                        <p:tav tm="100000">
                                          <p:val>
                                            <p:strVal val="#ppt_x"/>
                                          </p:val>
                                        </p:tav>
                                      </p:tavLst>
                                    </p:anim>
                                    <p:anim calcmode="lin" valueType="num">
                                      <p:cBhvr>
                                        <p:cTn id="2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000" fill="hold">
                                          <p:stCondLst>
                                            <p:cond delay="0"/>
                                          </p:stCondLst>
                                        </p:cTn>
                                        <p:tgtEl>
                                          <p:spTgt spid="21"/>
                                        </p:tgtEl>
                                        <p:attrNameLst>
                                          <p:attrName>style.visibility</p:attrName>
                                        </p:attrNameLst>
                                      </p:cBhvr>
                                      <p:to>
                                        <p:strVal val="visible"/>
                                      </p:to>
                                    </p:set>
                                    <p:anim calcmode="lin" valueType="num">
                                      <p:cBhvr additive="base">
                                        <p:cTn id="26" dur="1000" fill="hold"/>
                                        <p:tgtEl>
                                          <p:spTgt spid="21"/>
                                        </p:tgtEl>
                                        <p:attrNameLst>
                                          <p:attrName>ppt_x</p:attrName>
                                        </p:attrNameLst>
                                      </p:cBhvr>
                                      <p:tavLst>
                                        <p:tav tm="0">
                                          <p:val>
                                            <p:strVal val="1+#ppt_w/2"/>
                                          </p:val>
                                        </p:tav>
                                        <p:tav tm="100000">
                                          <p:val>
                                            <p:strVal val="#ppt_x"/>
                                          </p:val>
                                        </p:tav>
                                      </p:tavLst>
                                    </p:anim>
                                    <p:anim calcmode="lin" valueType="num">
                                      <p:cBhvr additive="base">
                                        <p:cTn id="27" dur="1000" fill="hold"/>
                                        <p:tgtEl>
                                          <p:spTgt spid="21"/>
                                        </p:tgtEl>
                                        <p:attrNameLst>
                                          <p:attrName>ppt_y</p:attrName>
                                        </p:attrNameLst>
                                      </p:cBhvr>
                                      <p:tavLst>
                                        <p:tav tm="0">
                                          <p:val>
                                            <p:strVal val="#ppt_y"/>
                                          </p:val>
                                        </p:tav>
                                        <p:tav tm="100000">
                                          <p:val>
                                            <p:strVal val="#ppt_y"/>
                                          </p:val>
                                        </p:tav>
                                      </p:tavLst>
                                    </p:anim>
                                  </p:childTnLst>
                                </p:cTn>
                              </p:par>
                            </p:childTnLst>
                          </p:cTn>
                        </p:par>
                        <p:par>
                          <p:cTn id="28" fill="hold">
                            <p:stCondLst>
                              <p:cond delay="1000"/>
                            </p:stCondLst>
                            <p:childTnLst>
                              <p:par>
                                <p:cTn id="29" presetID="2" presetClass="entr" presetSubtype="2" fill="hold" grpId="0" nodeType="afterEffect">
                                  <p:stCondLst>
                                    <p:cond delay="0"/>
                                  </p:stCondLst>
                                  <p:childTnLst>
                                    <p:set>
                                      <p:cBhvr>
                                        <p:cTn id="30" dur="1000" fill="hold">
                                          <p:stCondLst>
                                            <p:cond delay="0"/>
                                          </p:stCondLst>
                                        </p:cTn>
                                        <p:tgtEl>
                                          <p:spTgt spid="22"/>
                                        </p:tgtEl>
                                        <p:attrNameLst>
                                          <p:attrName>style.visibility</p:attrName>
                                        </p:attrNameLst>
                                      </p:cBhvr>
                                      <p:to>
                                        <p:strVal val="visible"/>
                                      </p:to>
                                    </p:set>
                                    <p:anim calcmode="lin" valueType="num">
                                      <p:cBhvr additive="base">
                                        <p:cTn id="31" dur="1000" fill="hold"/>
                                        <p:tgtEl>
                                          <p:spTgt spid="22"/>
                                        </p:tgtEl>
                                        <p:attrNameLst>
                                          <p:attrName>ppt_x</p:attrName>
                                        </p:attrNameLst>
                                      </p:cBhvr>
                                      <p:tavLst>
                                        <p:tav tm="0">
                                          <p:val>
                                            <p:strVal val="1+#ppt_w/2"/>
                                          </p:val>
                                        </p:tav>
                                        <p:tav tm="100000">
                                          <p:val>
                                            <p:strVal val="#ppt_x"/>
                                          </p:val>
                                        </p:tav>
                                      </p:tavLst>
                                    </p:anim>
                                    <p:anim calcmode="lin" valueType="num">
                                      <p:cBhvr additive="base">
                                        <p:cTn id="32" dur="1000" fill="hold"/>
                                        <p:tgtEl>
                                          <p:spTgt spid="22"/>
                                        </p:tgtEl>
                                        <p:attrNameLst>
                                          <p:attrName>ppt_y</p:attrName>
                                        </p:attrNameLst>
                                      </p:cBhvr>
                                      <p:tavLst>
                                        <p:tav tm="0">
                                          <p:val>
                                            <p:strVal val="#ppt_y"/>
                                          </p:val>
                                        </p:tav>
                                        <p:tav tm="100000">
                                          <p:val>
                                            <p:strVal val="#ppt_y"/>
                                          </p:val>
                                        </p:tav>
                                      </p:tavLst>
                                    </p:anim>
                                  </p:childTnLst>
                                </p:cTn>
                              </p:par>
                            </p:childTnLst>
                          </p:cTn>
                        </p:par>
                        <p:par>
                          <p:cTn id="33" fill="hold">
                            <p:stCondLst>
                              <p:cond delay="2000"/>
                            </p:stCondLst>
                            <p:childTnLst>
                              <p:par>
                                <p:cTn id="34" presetID="2" presetClass="entr" presetSubtype="2" fill="hold" grpId="0" nodeType="afterEffect">
                                  <p:stCondLst>
                                    <p:cond delay="0"/>
                                  </p:stCondLst>
                                  <p:childTnLst>
                                    <p:set>
                                      <p:cBhvr>
                                        <p:cTn id="35" dur="1000" fill="hold">
                                          <p:stCondLst>
                                            <p:cond delay="0"/>
                                          </p:stCondLst>
                                        </p:cTn>
                                        <p:tgtEl>
                                          <p:spTgt spid="23"/>
                                        </p:tgtEl>
                                        <p:attrNameLst>
                                          <p:attrName>style.visibility</p:attrName>
                                        </p:attrNameLst>
                                      </p:cBhvr>
                                      <p:to>
                                        <p:strVal val="visible"/>
                                      </p:to>
                                    </p:set>
                                    <p:anim calcmode="lin" valueType="num">
                                      <p:cBhvr additive="base">
                                        <p:cTn id="36" dur="1000" fill="hold"/>
                                        <p:tgtEl>
                                          <p:spTgt spid="23"/>
                                        </p:tgtEl>
                                        <p:attrNameLst>
                                          <p:attrName>ppt_x</p:attrName>
                                        </p:attrNameLst>
                                      </p:cBhvr>
                                      <p:tavLst>
                                        <p:tav tm="0">
                                          <p:val>
                                            <p:strVal val="1+#ppt_w/2"/>
                                          </p:val>
                                        </p:tav>
                                        <p:tav tm="100000">
                                          <p:val>
                                            <p:strVal val="#ppt_x"/>
                                          </p:val>
                                        </p:tav>
                                      </p:tavLst>
                                    </p:anim>
                                    <p:anim calcmode="lin" valueType="num">
                                      <p:cBhvr additive="base">
                                        <p:cTn id="37"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000" fill="hold">
                                          <p:stCondLst>
                                            <p:cond delay="0"/>
                                          </p:stCondLst>
                                        </p:cTn>
                                        <p:tgtEl>
                                          <p:spTgt spid="100"/>
                                        </p:tgtEl>
                                        <p:attrNameLst>
                                          <p:attrName>style.visibility</p:attrName>
                                        </p:attrNameLst>
                                      </p:cBhvr>
                                      <p:to>
                                        <p:strVal val="visible"/>
                                      </p:to>
                                    </p:set>
                                    <p:anim calcmode="lin" valueType="num">
                                      <p:cBhvr additive="base">
                                        <p:cTn id="42" dur="1000" fill="hold"/>
                                        <p:tgtEl>
                                          <p:spTgt spid="100"/>
                                        </p:tgtEl>
                                        <p:attrNameLst>
                                          <p:attrName>ppt_x</p:attrName>
                                        </p:attrNameLst>
                                      </p:cBhvr>
                                      <p:tavLst>
                                        <p:tav tm="0">
                                          <p:val>
                                            <p:strVal val="1+#ppt_w/2"/>
                                          </p:val>
                                        </p:tav>
                                        <p:tav tm="100000">
                                          <p:val>
                                            <p:strVal val="#ppt_x"/>
                                          </p:val>
                                        </p:tav>
                                      </p:tavLst>
                                    </p:anim>
                                    <p:anim calcmode="lin" valueType="num">
                                      <p:cBhvr additive="base">
                                        <p:cTn id="43" dur="1000" fill="hold"/>
                                        <p:tgtEl>
                                          <p:spTgt spid="100"/>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000" fill="hold">
                                          <p:stCondLst>
                                            <p:cond delay="0"/>
                                          </p:stCondLst>
                                        </p:cTn>
                                        <p:tgtEl>
                                          <p:spTgt spid="10"/>
                                        </p:tgtEl>
                                        <p:attrNameLst>
                                          <p:attrName>style.visibility</p:attrName>
                                        </p:attrNameLst>
                                      </p:cBhvr>
                                      <p:to>
                                        <p:strVal val="visible"/>
                                      </p:to>
                                    </p:set>
                                    <p:anim calcmode="lin" valueType="num">
                                      <p:cBhvr additive="base">
                                        <p:cTn id="48" dur="1000" fill="hold"/>
                                        <p:tgtEl>
                                          <p:spTgt spid="10"/>
                                        </p:tgtEl>
                                        <p:attrNameLst>
                                          <p:attrName>ppt_x</p:attrName>
                                        </p:attrNameLst>
                                      </p:cBhvr>
                                      <p:tavLst>
                                        <p:tav tm="0">
                                          <p:val>
                                            <p:strVal val="1+#ppt_w/2"/>
                                          </p:val>
                                        </p:tav>
                                        <p:tav tm="100000">
                                          <p:val>
                                            <p:strVal val="#ppt_x"/>
                                          </p:val>
                                        </p:tav>
                                      </p:tavLst>
                                    </p:anim>
                                    <p:anim calcmode="lin" valueType="num">
                                      <p:cBhvr additive="base">
                                        <p:cTn id="49" dur="1000" fill="hold"/>
                                        <p:tgtEl>
                                          <p:spTgt spid="10"/>
                                        </p:tgtEl>
                                        <p:attrNameLst>
                                          <p:attrName>ppt_y</p:attrName>
                                        </p:attrNameLst>
                                      </p:cBhvr>
                                      <p:tavLst>
                                        <p:tav tm="0">
                                          <p:val>
                                            <p:strVal val="#ppt_y"/>
                                          </p:val>
                                        </p:tav>
                                        <p:tav tm="100000">
                                          <p:val>
                                            <p:strVal val="#ppt_y"/>
                                          </p:val>
                                        </p:tav>
                                      </p:tavLst>
                                    </p:anim>
                                  </p:childTnLst>
                                </p:cTn>
                              </p:par>
                            </p:childTnLst>
                          </p:cTn>
                        </p:par>
                        <p:par>
                          <p:cTn id="50" fill="hold">
                            <p:stCondLst>
                              <p:cond delay="1000"/>
                            </p:stCondLst>
                            <p:childTnLst>
                              <p:par>
                                <p:cTn id="51" presetID="2" presetClass="entr" presetSubtype="2" fill="hold" grpId="0" nodeType="afterEffect">
                                  <p:stCondLst>
                                    <p:cond delay="0"/>
                                  </p:stCondLst>
                                  <p:childTnLst>
                                    <p:set>
                                      <p:cBhvr>
                                        <p:cTn id="52" dur="1000" fill="hold">
                                          <p:stCondLst>
                                            <p:cond delay="0"/>
                                          </p:stCondLst>
                                        </p:cTn>
                                        <p:tgtEl>
                                          <p:spTgt spid="11"/>
                                        </p:tgtEl>
                                        <p:attrNameLst>
                                          <p:attrName>style.visibility</p:attrName>
                                        </p:attrNameLst>
                                      </p:cBhvr>
                                      <p:to>
                                        <p:strVal val="visible"/>
                                      </p:to>
                                    </p:set>
                                    <p:anim calcmode="lin" valueType="num">
                                      <p:cBhvr additive="base">
                                        <p:cTn id="53" dur="1000" fill="hold"/>
                                        <p:tgtEl>
                                          <p:spTgt spid="11"/>
                                        </p:tgtEl>
                                        <p:attrNameLst>
                                          <p:attrName>ppt_x</p:attrName>
                                        </p:attrNameLst>
                                      </p:cBhvr>
                                      <p:tavLst>
                                        <p:tav tm="0">
                                          <p:val>
                                            <p:strVal val="1+#ppt_w/2"/>
                                          </p:val>
                                        </p:tav>
                                        <p:tav tm="100000">
                                          <p:val>
                                            <p:strVal val="#ppt_x"/>
                                          </p:val>
                                        </p:tav>
                                      </p:tavLst>
                                    </p:anim>
                                    <p:anim calcmode="lin" valueType="num">
                                      <p:cBhvr additive="base">
                                        <p:cTn id="54" dur="1000" fill="hold"/>
                                        <p:tgtEl>
                                          <p:spTgt spid="11"/>
                                        </p:tgtEl>
                                        <p:attrNameLst>
                                          <p:attrName>ppt_y</p:attrName>
                                        </p:attrNameLst>
                                      </p:cBhvr>
                                      <p:tavLst>
                                        <p:tav tm="0">
                                          <p:val>
                                            <p:strVal val="#ppt_y"/>
                                          </p:val>
                                        </p:tav>
                                        <p:tav tm="100000">
                                          <p:val>
                                            <p:strVal val="#ppt_y"/>
                                          </p:val>
                                        </p:tav>
                                      </p:tavLst>
                                    </p:anim>
                                  </p:childTnLst>
                                </p:cTn>
                              </p:par>
                            </p:childTnLst>
                          </p:cTn>
                        </p:par>
                        <p:par>
                          <p:cTn id="55" fill="hold">
                            <p:stCondLst>
                              <p:cond delay="2000"/>
                            </p:stCondLst>
                            <p:childTnLst>
                              <p:par>
                                <p:cTn id="56" presetID="2" presetClass="entr" presetSubtype="2" fill="hold" grpId="0" nodeType="afterEffect">
                                  <p:stCondLst>
                                    <p:cond delay="0"/>
                                  </p:stCondLst>
                                  <p:childTnLst>
                                    <p:set>
                                      <p:cBhvr>
                                        <p:cTn id="57" dur="1000" fill="hold">
                                          <p:stCondLst>
                                            <p:cond delay="0"/>
                                          </p:stCondLst>
                                        </p:cTn>
                                        <p:tgtEl>
                                          <p:spTgt spid="12"/>
                                        </p:tgtEl>
                                        <p:attrNameLst>
                                          <p:attrName>style.visibility</p:attrName>
                                        </p:attrNameLst>
                                      </p:cBhvr>
                                      <p:to>
                                        <p:strVal val="visible"/>
                                      </p:to>
                                    </p:set>
                                    <p:anim calcmode="lin" valueType="num">
                                      <p:cBhvr additive="base">
                                        <p:cTn id="58" dur="1000" fill="hold"/>
                                        <p:tgtEl>
                                          <p:spTgt spid="12"/>
                                        </p:tgtEl>
                                        <p:attrNameLst>
                                          <p:attrName>ppt_x</p:attrName>
                                        </p:attrNameLst>
                                      </p:cBhvr>
                                      <p:tavLst>
                                        <p:tav tm="0">
                                          <p:val>
                                            <p:strVal val="1+#ppt_w/2"/>
                                          </p:val>
                                        </p:tav>
                                        <p:tav tm="100000">
                                          <p:val>
                                            <p:strVal val="#ppt_x"/>
                                          </p:val>
                                        </p:tav>
                                      </p:tavLst>
                                    </p:anim>
                                    <p:anim calcmode="lin" valueType="num">
                                      <p:cBhvr additive="base">
                                        <p:cTn id="59"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grpId="0" nodeType="clickEffect">
                                  <p:stCondLst>
                                    <p:cond delay="0"/>
                                  </p:stCondLst>
                                  <p:childTnLst>
                                    <p:set>
                                      <p:cBhvr>
                                        <p:cTn id="63" dur="1000" fill="hold">
                                          <p:stCondLst>
                                            <p:cond delay="0"/>
                                          </p:stCondLst>
                                        </p:cTn>
                                        <p:tgtEl>
                                          <p:spTgt spid="9"/>
                                        </p:tgtEl>
                                        <p:attrNameLst>
                                          <p:attrName>style.visibility</p:attrName>
                                        </p:attrNameLst>
                                      </p:cBhvr>
                                      <p:to>
                                        <p:strVal val="visible"/>
                                      </p:to>
                                    </p:set>
                                    <p:anim calcmode="lin" valueType="num">
                                      <p:cBhvr additive="base">
                                        <p:cTn id="64" dur="1000" fill="hold"/>
                                        <p:tgtEl>
                                          <p:spTgt spid="9"/>
                                        </p:tgtEl>
                                        <p:attrNameLst>
                                          <p:attrName>ppt_x</p:attrName>
                                        </p:attrNameLst>
                                      </p:cBhvr>
                                      <p:tavLst>
                                        <p:tav tm="0">
                                          <p:val>
                                            <p:strVal val="1+#ppt_w/2"/>
                                          </p:val>
                                        </p:tav>
                                        <p:tav tm="100000">
                                          <p:val>
                                            <p:strVal val="#ppt_x"/>
                                          </p:val>
                                        </p:tav>
                                      </p:tavLst>
                                    </p:anim>
                                    <p:anim calcmode="lin" valueType="num">
                                      <p:cBhvr additive="base">
                                        <p:cTn id="65"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2" fill="hold" grpId="0" nodeType="clickEffect">
                                  <p:stCondLst>
                                    <p:cond delay="0"/>
                                  </p:stCondLst>
                                  <p:childTnLst>
                                    <p:set>
                                      <p:cBhvr>
                                        <p:cTn id="69" dur="1000" fill="hold">
                                          <p:stCondLst>
                                            <p:cond delay="0"/>
                                          </p:stCondLst>
                                        </p:cTn>
                                        <p:tgtEl>
                                          <p:spTgt spid="27"/>
                                        </p:tgtEl>
                                        <p:attrNameLst>
                                          <p:attrName>style.visibility</p:attrName>
                                        </p:attrNameLst>
                                      </p:cBhvr>
                                      <p:to>
                                        <p:strVal val="visible"/>
                                      </p:to>
                                    </p:set>
                                    <p:anim calcmode="lin" valueType="num">
                                      <p:cBhvr additive="base">
                                        <p:cTn id="70" dur="1000" fill="hold"/>
                                        <p:tgtEl>
                                          <p:spTgt spid="27"/>
                                        </p:tgtEl>
                                        <p:attrNameLst>
                                          <p:attrName>ppt_x</p:attrName>
                                        </p:attrNameLst>
                                      </p:cBhvr>
                                      <p:tavLst>
                                        <p:tav tm="0">
                                          <p:val>
                                            <p:strVal val="1+#ppt_w/2"/>
                                          </p:val>
                                        </p:tav>
                                        <p:tav tm="100000">
                                          <p:val>
                                            <p:strVal val="#ppt_x"/>
                                          </p:val>
                                        </p:tav>
                                      </p:tavLst>
                                    </p:anim>
                                    <p:anim calcmode="lin" valueType="num">
                                      <p:cBhvr additive="base">
                                        <p:cTn id="71" dur="1000" fill="hold"/>
                                        <p:tgtEl>
                                          <p:spTgt spid="27"/>
                                        </p:tgtEl>
                                        <p:attrNameLst>
                                          <p:attrName>ppt_y</p:attrName>
                                        </p:attrNameLst>
                                      </p:cBhvr>
                                      <p:tavLst>
                                        <p:tav tm="0">
                                          <p:val>
                                            <p:strVal val="#ppt_y"/>
                                          </p:val>
                                        </p:tav>
                                        <p:tav tm="100000">
                                          <p:val>
                                            <p:strVal val="#ppt_y"/>
                                          </p:val>
                                        </p:tav>
                                      </p:tavLst>
                                    </p:anim>
                                  </p:childTnLst>
                                </p:cTn>
                              </p:par>
                            </p:childTnLst>
                          </p:cTn>
                        </p:par>
                        <p:par>
                          <p:cTn id="72" fill="hold">
                            <p:stCondLst>
                              <p:cond delay="1000"/>
                            </p:stCondLst>
                            <p:childTnLst>
                              <p:par>
                                <p:cTn id="73" presetID="2" presetClass="entr" presetSubtype="2" fill="hold" grpId="0" nodeType="afterEffect">
                                  <p:stCondLst>
                                    <p:cond delay="0"/>
                                  </p:stCondLst>
                                  <p:childTnLst>
                                    <p:set>
                                      <p:cBhvr>
                                        <p:cTn id="74" dur="1000" fill="hold">
                                          <p:stCondLst>
                                            <p:cond delay="0"/>
                                          </p:stCondLst>
                                        </p:cTn>
                                        <p:tgtEl>
                                          <p:spTgt spid="28"/>
                                        </p:tgtEl>
                                        <p:attrNameLst>
                                          <p:attrName>style.visibility</p:attrName>
                                        </p:attrNameLst>
                                      </p:cBhvr>
                                      <p:to>
                                        <p:strVal val="visible"/>
                                      </p:to>
                                    </p:set>
                                    <p:anim calcmode="lin" valueType="num">
                                      <p:cBhvr additive="base">
                                        <p:cTn id="75" dur="1000" fill="hold"/>
                                        <p:tgtEl>
                                          <p:spTgt spid="28"/>
                                        </p:tgtEl>
                                        <p:attrNameLst>
                                          <p:attrName>ppt_x</p:attrName>
                                        </p:attrNameLst>
                                      </p:cBhvr>
                                      <p:tavLst>
                                        <p:tav tm="0">
                                          <p:val>
                                            <p:strVal val="1+#ppt_w/2"/>
                                          </p:val>
                                        </p:tav>
                                        <p:tav tm="100000">
                                          <p:val>
                                            <p:strVal val="#ppt_x"/>
                                          </p:val>
                                        </p:tav>
                                      </p:tavLst>
                                    </p:anim>
                                    <p:anim calcmode="lin" valueType="num">
                                      <p:cBhvr additive="base">
                                        <p:cTn id="76" dur="1000" fill="hold"/>
                                        <p:tgtEl>
                                          <p:spTgt spid="28"/>
                                        </p:tgtEl>
                                        <p:attrNameLst>
                                          <p:attrName>ppt_y</p:attrName>
                                        </p:attrNameLst>
                                      </p:cBhvr>
                                      <p:tavLst>
                                        <p:tav tm="0">
                                          <p:val>
                                            <p:strVal val="#ppt_y"/>
                                          </p:val>
                                        </p:tav>
                                        <p:tav tm="100000">
                                          <p:val>
                                            <p:strVal val="#ppt_y"/>
                                          </p:val>
                                        </p:tav>
                                      </p:tavLst>
                                    </p:anim>
                                  </p:childTnLst>
                                </p:cTn>
                              </p:par>
                            </p:childTnLst>
                          </p:cTn>
                        </p:par>
                        <p:par>
                          <p:cTn id="77" fill="hold">
                            <p:stCondLst>
                              <p:cond delay="2000"/>
                            </p:stCondLst>
                            <p:childTnLst>
                              <p:par>
                                <p:cTn id="78" presetID="2" presetClass="entr" presetSubtype="2" fill="hold" grpId="0" nodeType="afterEffect">
                                  <p:stCondLst>
                                    <p:cond delay="0"/>
                                  </p:stCondLst>
                                  <p:childTnLst>
                                    <p:set>
                                      <p:cBhvr>
                                        <p:cTn id="79" dur="1000" fill="hold">
                                          <p:stCondLst>
                                            <p:cond delay="0"/>
                                          </p:stCondLst>
                                        </p:cTn>
                                        <p:tgtEl>
                                          <p:spTgt spid="13"/>
                                        </p:tgtEl>
                                        <p:attrNameLst>
                                          <p:attrName>style.visibility</p:attrName>
                                        </p:attrNameLst>
                                      </p:cBhvr>
                                      <p:to>
                                        <p:strVal val="visible"/>
                                      </p:to>
                                    </p:set>
                                    <p:anim calcmode="lin" valueType="num">
                                      <p:cBhvr additive="base">
                                        <p:cTn id="80" dur="1000" fill="hold"/>
                                        <p:tgtEl>
                                          <p:spTgt spid="13"/>
                                        </p:tgtEl>
                                        <p:attrNameLst>
                                          <p:attrName>ppt_x</p:attrName>
                                        </p:attrNameLst>
                                      </p:cBhvr>
                                      <p:tavLst>
                                        <p:tav tm="0">
                                          <p:val>
                                            <p:strVal val="1+#ppt_w/2"/>
                                          </p:val>
                                        </p:tav>
                                        <p:tav tm="100000">
                                          <p:val>
                                            <p:strVal val="#ppt_x"/>
                                          </p:val>
                                        </p:tav>
                                      </p:tavLst>
                                    </p:anim>
                                    <p:anim calcmode="lin" valueType="num">
                                      <p:cBhvr additive="base">
                                        <p:cTn id="81"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2" fill="hold" grpId="0" nodeType="clickEffect">
                                  <p:stCondLst>
                                    <p:cond delay="0"/>
                                  </p:stCondLst>
                                  <p:childTnLst>
                                    <p:set>
                                      <p:cBhvr>
                                        <p:cTn id="85" dur="1000" fill="hold">
                                          <p:stCondLst>
                                            <p:cond delay="0"/>
                                          </p:stCondLst>
                                        </p:cTn>
                                        <p:tgtEl>
                                          <p:spTgt spid="14"/>
                                        </p:tgtEl>
                                        <p:attrNameLst>
                                          <p:attrName>style.visibility</p:attrName>
                                        </p:attrNameLst>
                                      </p:cBhvr>
                                      <p:to>
                                        <p:strVal val="visible"/>
                                      </p:to>
                                    </p:set>
                                    <p:anim calcmode="lin" valueType="num">
                                      <p:cBhvr additive="base">
                                        <p:cTn id="86" dur="1000" fill="hold"/>
                                        <p:tgtEl>
                                          <p:spTgt spid="14"/>
                                        </p:tgtEl>
                                        <p:attrNameLst>
                                          <p:attrName>ppt_x</p:attrName>
                                        </p:attrNameLst>
                                      </p:cBhvr>
                                      <p:tavLst>
                                        <p:tav tm="0">
                                          <p:val>
                                            <p:strVal val="1+#ppt_w/2"/>
                                          </p:val>
                                        </p:tav>
                                        <p:tav tm="100000">
                                          <p:val>
                                            <p:strVal val="#ppt_x"/>
                                          </p:val>
                                        </p:tav>
                                      </p:tavLst>
                                    </p:anim>
                                    <p:anim calcmode="lin" valueType="num">
                                      <p:cBhvr additive="base">
                                        <p:cTn id="87"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4" grpId="0" animBg="1"/>
      <p:bldP spid="33" grpId="0" animBg="1"/>
      <p:bldP spid="21" grpId="0"/>
      <p:bldP spid="22" grpId="0"/>
      <p:bldP spid="23" grpId="0"/>
      <p:bldP spid="100" grpId="0"/>
      <p:bldP spid="10" grpId="0"/>
      <p:bldP spid="11" grpId="0"/>
      <p:bldP spid="12" grpId="0"/>
      <p:bldP spid="9" grpId="0"/>
      <p:bldP spid="27" grpId="0"/>
      <p:bldP spid="28"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13" name="文本框 12"/>
          <p:cNvSpPr txBox="1"/>
          <p:nvPr/>
        </p:nvSpPr>
        <p:spPr>
          <a:xfrm>
            <a:off x="2922905" y="1213485"/>
            <a:ext cx="8879840" cy="4961890"/>
          </a:xfrm>
          <a:prstGeom prst="rect">
            <a:avLst/>
          </a:prstGeom>
          <a:noFill/>
        </p:spPr>
        <p:txBody>
          <a:bodyPr wrap="square" rtlCol="0">
            <a:spAutoFit/>
          </a:bodyPr>
          <a:p>
            <a:pPr>
              <a:lnSpc>
                <a:spcPct val="150000"/>
              </a:lnSpc>
            </a:pPr>
            <a:r>
              <a:rPr lang="en-US" altLang="zh-CN" sz="11500" b="1">
                <a:solidFill>
                  <a:srgbClr val="D6899C"/>
                </a:solidFill>
                <a:effectLst>
                  <a:outerShdw blurRad="50800" dist="38100" dir="2700000" algn="tl" rotWithShape="0">
                    <a:schemeClr val="bg2">
                      <a:alpha val="100000"/>
                    </a:schemeClr>
                  </a:outerShdw>
                </a:effectLst>
                <a:latin typeface="Cambria Math" panose="02040503050406030204" charset="0"/>
                <a:cs typeface="Cambria Math" panose="02040503050406030204" charset="0"/>
                <a:sym typeface="+mn-ea"/>
              </a:rPr>
              <a:t>M2</a:t>
            </a:r>
            <a:r>
              <a:rPr lang="en-US" altLang="zh-CN" sz="11500" b="1">
                <a:solidFill>
                  <a:srgbClr val="D6899C"/>
                </a:solidFill>
                <a:effectLst>
                  <a:outerShdw blurRad="50800" dist="38100" dir="2700000" algn="tl" rotWithShape="0">
                    <a:schemeClr val="bg2">
                      <a:alpha val="100000"/>
                    </a:schemeClr>
                  </a:outerShdw>
                </a:effectLst>
                <a:latin typeface="Cambria Math" panose="02040503050406030204" charset="0"/>
                <a:cs typeface="Cambria Math" panose="02040503050406030204" charset="0"/>
              </a:rPr>
              <a:t>U5 Music</a:t>
            </a:r>
            <a:endParaRPr lang="en-US" altLang="zh-CN" sz="11500" b="1">
              <a:solidFill>
                <a:srgbClr val="D6899C"/>
              </a:solidFill>
              <a:effectLst>
                <a:outerShdw blurRad="50800" dist="38100" dir="2700000" algn="tl" rotWithShape="0">
                  <a:schemeClr val="bg2">
                    <a:alpha val="100000"/>
                  </a:schemeClr>
                </a:outerShdw>
              </a:effectLst>
              <a:latin typeface="Cambria Math" panose="02040503050406030204" charset="0"/>
              <a:cs typeface="Cambria Math" panose="02040503050406030204" charset="0"/>
            </a:endParaRPr>
          </a:p>
          <a:p>
            <a:pPr>
              <a:lnSpc>
                <a:spcPct val="150000"/>
              </a:lnSpc>
            </a:pPr>
            <a:r>
              <a:rPr lang="zh-CN" altLang="en-US" sz="4800" b="1">
                <a:solidFill>
                  <a:srgbClr val="D6899C"/>
                </a:solidFill>
                <a:effectLst>
                  <a:outerShdw blurRad="50800" dist="38100" dir="2700000" algn="tl" rotWithShape="0">
                    <a:schemeClr val="bg2">
                      <a:alpha val="100000"/>
                    </a:schemeClr>
                  </a:outerShdw>
                </a:effectLst>
                <a:sym typeface="+mn-ea"/>
              </a:rPr>
              <a:t>        </a:t>
            </a:r>
            <a:endParaRPr lang="zh-CN" altLang="en-US" sz="4800" b="1">
              <a:solidFill>
                <a:srgbClr val="D6899C"/>
              </a:solidFill>
              <a:effectLst>
                <a:outerShdw blurRad="50800" dist="38100" dir="2700000" algn="tl" rotWithShape="0">
                  <a:schemeClr val="bg2">
                    <a:alpha val="100000"/>
                  </a:schemeClr>
                </a:outerShdw>
              </a:effectLst>
              <a:sym typeface="+mn-ea"/>
            </a:endParaRPr>
          </a:p>
          <a:p>
            <a:pPr>
              <a:lnSpc>
                <a:spcPct val="150000"/>
              </a:lnSpc>
            </a:pPr>
            <a:r>
              <a:rPr lang="zh-CN" altLang="en-US" sz="4800" b="1">
                <a:solidFill>
                  <a:srgbClr val="D6899C"/>
                </a:solidFill>
                <a:effectLst>
                  <a:outerShdw blurRad="50800" dist="38100" dir="2700000" algn="tl" rotWithShape="0">
                    <a:schemeClr val="bg2">
                      <a:alpha val="100000"/>
                    </a:schemeClr>
                  </a:outerShdw>
                </a:effectLst>
                <a:sym typeface="+mn-ea"/>
              </a:rPr>
              <a:t>                   </a:t>
            </a:r>
            <a:r>
              <a:rPr lang="zh-CN" altLang="en-US" sz="4000" b="1">
                <a:solidFill>
                  <a:srgbClr val="D6899C"/>
                </a:solidFill>
                <a:effectLst>
                  <a:outerShdw blurRad="50800" dist="38100" dir="2700000" algn="tl" rotWithShape="0">
                    <a:schemeClr val="bg2">
                      <a:alpha val="100000"/>
                    </a:schemeClr>
                  </a:outerShdw>
                </a:effectLst>
                <a:sym typeface="+mn-ea"/>
              </a:rPr>
              <a:t>嵊州市高级中学   尹   娟</a:t>
            </a:r>
            <a:endParaRPr lang="zh-CN" altLang="en-US" sz="4000" b="1">
              <a:solidFill>
                <a:srgbClr val="D6899C"/>
              </a:solidFill>
              <a:effectLst>
                <a:outerShdw blurRad="50800" dist="38100" dir="2700000" algn="tl" rotWithShape="0">
                  <a:schemeClr val="bg2">
                    <a:alpha val="100000"/>
                  </a:schemeClr>
                </a:outerShdw>
              </a:effectLst>
              <a:sym typeface="+mn-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bwMode="auto">
          <a:xfrm>
            <a:off x="194310" y="176530"/>
            <a:ext cx="9058275" cy="830580"/>
          </a:xfrm>
          <a:prstGeom prst="rect">
            <a:avLst/>
          </a:prstGeom>
          <a:noFill/>
          <a:ln>
            <a:noFill/>
          </a:ln>
          <a:effectLst>
            <a:outerShdw blurRad="50800" dist="50800" dir="3060000" algn="ctr" rotWithShape="0">
              <a:srgbClr val="000000">
                <a:alpha val="43000"/>
              </a:srgbClr>
            </a:outerShdw>
          </a:effectLst>
          <a:extLst>
            <a:ext uri="{909E8E84-426E-40DD-AFC4-6F175D3DCCD1}">
              <a14:hiddenFill xmlns:a14="http://schemas.microsoft.com/office/drawing/2010/main">
                <a:solidFill>
                  <a:srgbClr val="FFFFFF"/>
                </a:solidFill>
              </a14:hiddenFill>
            </a:ext>
          </a:extLst>
        </p:spPr>
        <p:txBody>
          <a:bodyPr wrap="square" lIns="0" tIns="0" rIns="0" bIns="0" rtlCol="0" anchor="t">
            <a:spAutoFit/>
          </a:bodyPr>
          <a:p>
            <a:pPr lvl="0" algn="l" fontAlgn="base">
              <a:buClrTx/>
              <a:buSzTx/>
              <a:buFontTx/>
              <a:defRPr/>
            </a:pPr>
            <a:r>
              <a:rPr lang="en-US" altLang="zh-CN" sz="5400" b="1" u="sng" spc="20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rPr>
              <a:t>Write a speech about music</a:t>
            </a:r>
            <a:endParaRPr lang="en-US" altLang="zh-CN" sz="5400" b="1" u="sng" spc="20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endParaRPr>
          </a:p>
        </p:txBody>
      </p:sp>
      <p:sp>
        <p:nvSpPr>
          <p:cNvPr id="2" name="圆角矩形 1"/>
          <p:cNvSpPr/>
          <p:nvPr/>
        </p:nvSpPr>
        <p:spPr>
          <a:xfrm>
            <a:off x="114300" y="1139825"/>
            <a:ext cx="2823210"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b="1">
                <a:solidFill>
                  <a:schemeClr val="tx1"/>
                </a:solidFill>
                <a:latin typeface="Cambria Math" panose="02040503050406030204" charset="0"/>
                <a:cs typeface="Cambria Math" panose="02040503050406030204" charset="0"/>
              </a:rPr>
              <a:t>Writing task</a:t>
            </a:r>
            <a:endParaRPr lang="en-US" altLang="zh-CN" sz="3200" b="1">
              <a:solidFill>
                <a:schemeClr val="tx1"/>
              </a:solidFill>
              <a:latin typeface="Cambria Math" panose="02040503050406030204" charset="0"/>
              <a:cs typeface="Cambria Math" panose="02040503050406030204" charset="0"/>
            </a:endParaRPr>
          </a:p>
        </p:txBody>
      </p:sp>
      <p:sp>
        <p:nvSpPr>
          <p:cNvPr id="4" name="Rectangle 18"/>
          <p:cNvSpPr>
            <a:spLocks noChangeArrowheads="1"/>
          </p:cNvSpPr>
          <p:nvPr/>
        </p:nvSpPr>
        <p:spPr bwMode="auto">
          <a:xfrm>
            <a:off x="3017520" y="1028700"/>
            <a:ext cx="8976995" cy="1723390"/>
          </a:xfrm>
          <a:prstGeom prst="rect">
            <a:avLst/>
          </a:prstGeom>
          <a:noFill/>
          <a:ln w="28575" cmpd="dbl">
            <a:solidFill>
              <a:schemeClr val="tx1"/>
            </a:solidFill>
            <a:prstDash val="solid"/>
          </a:ln>
          <a:effectLst>
            <a:outerShdw blurRad="50800" dist="50800" dir="3060000" sx="1000" sy="1000" algn="ctr"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marL="0" marR="0" lvl="0" indent="0" algn="l" defTabSz="914400" rtl="0" eaLnBrk="1" fontAlgn="base" latinLnBrk="0" hangingPunct="1">
              <a:lnSpc>
                <a:spcPct val="100000"/>
              </a:lnSpc>
              <a:spcBef>
                <a:spcPct val="0"/>
              </a:spcBef>
              <a:spcAft>
                <a:spcPct val="0"/>
              </a:spcAft>
              <a:buClrTx/>
              <a:buSzTx/>
              <a:buFontTx/>
              <a:buNone/>
              <a:defRPr/>
            </a:pPr>
            <a:r>
              <a:rPr kumimoji="0" lang="en-US" sz="2800" i="0" strike="noStrike" kern="1200" cap="none" normalizeH="0" baseline="0">
                <a:effectLst>
                  <a:outerShdw sx="1000" sy="1000" algn="ctr" rotWithShape="0">
                    <a:srgbClr val="000000">
                      <a:alpha val="100000"/>
                    </a:srgbClr>
                  </a:outerShdw>
                </a:effectLst>
                <a:latin typeface="Times New Roman" panose="02020603050405020304" charset="0"/>
                <a:ea typeface="宋体" panose="02010600030101010101" pitchFamily="2" charset="-122"/>
                <a:cs typeface="Times New Roman" panose="02020603050405020304" charset="0"/>
                <a:sym typeface="Arial" panose="020B0604020202020204"/>
              </a:rPr>
              <a:t>Make use of what we talk about the speech---the structure, the rhetorical devices and useful expressions, combine them with your own experiences, </a:t>
            </a:r>
            <a:r>
              <a:rPr lang="en-US" sz="2800">
                <a:effectLst>
                  <a:outerShdw sx="1000" sy="1000" algn="ctr" rotWithShape="0">
                    <a:srgbClr val="000000">
                      <a:alpha val="100000"/>
                    </a:srgbClr>
                  </a:outerShdw>
                </a:effectLst>
                <a:latin typeface="Times New Roman" panose="02020603050405020304" charset="0"/>
                <a:ea typeface="宋体" panose="02010600030101010101" pitchFamily="2" charset="-122"/>
                <a:cs typeface="Times New Roman" panose="02020603050405020304" charset="0"/>
                <a:sym typeface="Arial" panose="020B0604020202020204"/>
              </a:rPr>
              <a:t>and then</a:t>
            </a:r>
            <a:r>
              <a:rPr kumimoji="0" lang="en-US" sz="2800" i="0" strike="noStrike" kern="1200" cap="none" normalizeH="0" baseline="0">
                <a:effectLst>
                  <a:outerShdw sx="1000" sy="1000" algn="ctr" rotWithShape="0">
                    <a:srgbClr val="000000">
                      <a:alpha val="100000"/>
                    </a:srgbClr>
                  </a:outerShdw>
                </a:effectLst>
                <a:latin typeface="Times New Roman" panose="02020603050405020304" charset="0"/>
                <a:ea typeface="宋体" panose="02010600030101010101" pitchFamily="2" charset="-122"/>
                <a:cs typeface="Times New Roman" panose="02020603050405020304" charset="0"/>
                <a:sym typeface="Arial" panose="020B0604020202020204"/>
              </a:rPr>
              <a:t>finish your speech about how music changes our life.</a:t>
            </a:r>
            <a:endParaRPr kumimoji="0" lang="en-US" sz="2800" i="0" strike="noStrike" kern="1200" cap="none" normalizeH="0" baseline="0">
              <a:effectLst>
                <a:outerShdw sx="1000" sy="1000" algn="ctr" rotWithShape="0">
                  <a:srgbClr val="000000">
                    <a:alpha val="100000"/>
                  </a:srgbClr>
                </a:outerShdw>
              </a:effectLst>
              <a:latin typeface="Times New Roman" panose="02020603050405020304" charset="0"/>
              <a:ea typeface="宋体" panose="02010600030101010101" pitchFamily="2" charset="-122"/>
              <a:cs typeface="Times New Roman" panose="02020603050405020304" charset="0"/>
              <a:sym typeface="Arial" panose="020B0604020202020204"/>
            </a:endParaRPr>
          </a:p>
        </p:txBody>
      </p:sp>
      <p:sp>
        <p:nvSpPr>
          <p:cNvPr id="6" name="圆角矩形 5"/>
          <p:cNvSpPr/>
          <p:nvPr/>
        </p:nvSpPr>
        <p:spPr>
          <a:xfrm>
            <a:off x="114300" y="4413885"/>
            <a:ext cx="2823210" cy="15436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b="1">
                <a:solidFill>
                  <a:schemeClr val="tx1"/>
                </a:solidFill>
                <a:latin typeface="Cambria Math" panose="02040503050406030204" charset="0"/>
                <a:cs typeface="Cambria Math" panose="02040503050406030204" charset="0"/>
              </a:rPr>
              <a:t>Checklist to polish the speech draft</a:t>
            </a:r>
            <a:endParaRPr lang="en-US" altLang="zh-CN" sz="3200" b="1">
              <a:solidFill>
                <a:schemeClr val="tx1"/>
              </a:solidFill>
              <a:latin typeface="Cambria Math" panose="02040503050406030204" charset="0"/>
              <a:cs typeface="Cambria Math" panose="02040503050406030204" charset="0"/>
            </a:endParaRPr>
          </a:p>
        </p:txBody>
      </p:sp>
      <p:sp>
        <p:nvSpPr>
          <p:cNvPr id="7" name="文本框 6"/>
          <p:cNvSpPr txBox="1"/>
          <p:nvPr/>
        </p:nvSpPr>
        <p:spPr>
          <a:xfrm>
            <a:off x="3771265" y="5836285"/>
            <a:ext cx="7987030" cy="953135"/>
          </a:xfrm>
          <a:prstGeom prst="rect">
            <a:avLst/>
          </a:prstGeom>
          <a:noFill/>
          <a:ln>
            <a:solidFill>
              <a:srgbClr val="FFC000"/>
            </a:solidFill>
          </a:ln>
        </p:spPr>
        <p:txBody>
          <a:bodyPr wrap="square" rtlCol="0" anchor="t">
            <a:spAutoFit/>
          </a:bodyPr>
          <a:p>
            <a:r>
              <a:rPr lang="zh-CN" altLang="en-US" sz="2800">
                <a:solidFill>
                  <a:srgbClr val="FFC000"/>
                </a:solidFill>
              </a:rPr>
              <a:t>Is the first word in each sentence capitalised?</a:t>
            </a:r>
            <a:endParaRPr lang="zh-CN" altLang="en-US" sz="2800">
              <a:solidFill>
                <a:srgbClr val="FFC000"/>
              </a:solidFill>
            </a:endParaRPr>
          </a:p>
          <a:p>
            <a:r>
              <a:rPr lang="zh-CN" altLang="en-US" sz="2800">
                <a:solidFill>
                  <a:srgbClr val="FFC000"/>
                </a:solidFill>
              </a:rPr>
              <a:t>Does the writer use correct punctuation?</a:t>
            </a:r>
            <a:endParaRPr lang="zh-CN" altLang="en-US" sz="2800">
              <a:solidFill>
                <a:srgbClr val="FFC000"/>
              </a:solidFill>
            </a:endParaRPr>
          </a:p>
        </p:txBody>
      </p:sp>
      <p:grpSp>
        <p:nvGrpSpPr>
          <p:cNvPr id="15" name="组合 14"/>
          <p:cNvGrpSpPr/>
          <p:nvPr/>
        </p:nvGrpSpPr>
        <p:grpSpPr>
          <a:xfrm>
            <a:off x="2939415" y="2920365"/>
            <a:ext cx="712470" cy="709295"/>
            <a:chOff x="844" y="8078"/>
            <a:chExt cx="1122" cy="1117"/>
          </a:xfrm>
        </p:grpSpPr>
        <p:sp>
          <p:nvSpPr>
            <p:cNvPr id="9" name="Freeform 1356"/>
            <p:cNvSpPr/>
            <p:nvPr>
              <p:custDataLst>
                <p:tags r:id="rId1"/>
              </p:custDataLst>
            </p:nvPr>
          </p:nvSpPr>
          <p:spPr bwMode="auto">
            <a:xfrm>
              <a:off x="1058" y="8287"/>
              <a:ext cx="909" cy="909"/>
            </a:xfrm>
            <a:custGeom>
              <a:avLst/>
              <a:gdLst>
                <a:gd name="T0" fmla="*/ 1337 w 1337"/>
                <a:gd name="T1" fmla="*/ 705 h 1340"/>
                <a:gd name="T2" fmla="*/ 1324 w 1337"/>
                <a:gd name="T3" fmla="*/ 804 h 1340"/>
                <a:gd name="T4" fmla="*/ 1297 w 1337"/>
                <a:gd name="T5" fmla="*/ 899 h 1340"/>
                <a:gd name="T6" fmla="*/ 1256 w 1337"/>
                <a:gd name="T7" fmla="*/ 989 h 1340"/>
                <a:gd name="T8" fmla="*/ 1204 w 1337"/>
                <a:gd name="T9" fmla="*/ 1070 h 1340"/>
                <a:gd name="T10" fmla="*/ 1141 w 1337"/>
                <a:gd name="T11" fmla="*/ 1143 h 1340"/>
                <a:gd name="T12" fmla="*/ 1069 w 1337"/>
                <a:gd name="T13" fmla="*/ 1205 h 1340"/>
                <a:gd name="T14" fmla="*/ 988 w 1337"/>
                <a:gd name="T15" fmla="*/ 1259 h 1340"/>
                <a:gd name="T16" fmla="*/ 898 w 1337"/>
                <a:gd name="T17" fmla="*/ 1298 h 1340"/>
                <a:gd name="T18" fmla="*/ 803 w 1337"/>
                <a:gd name="T19" fmla="*/ 1325 h 1340"/>
                <a:gd name="T20" fmla="*/ 702 w 1337"/>
                <a:gd name="T21" fmla="*/ 1338 h 1340"/>
                <a:gd name="T22" fmla="*/ 634 w 1337"/>
                <a:gd name="T23" fmla="*/ 1338 h 1340"/>
                <a:gd name="T24" fmla="*/ 533 w 1337"/>
                <a:gd name="T25" fmla="*/ 1325 h 1340"/>
                <a:gd name="T26" fmla="*/ 438 w 1337"/>
                <a:gd name="T27" fmla="*/ 1298 h 1340"/>
                <a:gd name="T28" fmla="*/ 350 w 1337"/>
                <a:gd name="T29" fmla="*/ 1259 h 1340"/>
                <a:gd name="T30" fmla="*/ 268 w 1337"/>
                <a:gd name="T31" fmla="*/ 1205 h 1340"/>
                <a:gd name="T32" fmla="*/ 196 w 1337"/>
                <a:gd name="T33" fmla="*/ 1143 h 1340"/>
                <a:gd name="T34" fmla="*/ 132 w 1337"/>
                <a:gd name="T35" fmla="*/ 1070 h 1340"/>
                <a:gd name="T36" fmla="*/ 80 w 1337"/>
                <a:gd name="T37" fmla="*/ 989 h 1340"/>
                <a:gd name="T38" fmla="*/ 40 w 1337"/>
                <a:gd name="T39" fmla="*/ 899 h 1340"/>
                <a:gd name="T40" fmla="*/ 13 w 1337"/>
                <a:gd name="T41" fmla="*/ 804 h 1340"/>
                <a:gd name="T42" fmla="*/ 1 w 1337"/>
                <a:gd name="T43" fmla="*/ 705 h 1340"/>
                <a:gd name="T44" fmla="*/ 1 w 1337"/>
                <a:gd name="T45" fmla="*/ 635 h 1340"/>
                <a:gd name="T46" fmla="*/ 13 w 1337"/>
                <a:gd name="T47" fmla="*/ 534 h 1340"/>
                <a:gd name="T48" fmla="*/ 40 w 1337"/>
                <a:gd name="T49" fmla="*/ 439 h 1340"/>
                <a:gd name="T50" fmla="*/ 80 w 1337"/>
                <a:gd name="T51" fmla="*/ 351 h 1340"/>
                <a:gd name="T52" fmla="*/ 132 w 1337"/>
                <a:gd name="T53" fmla="*/ 269 h 1340"/>
                <a:gd name="T54" fmla="*/ 196 w 1337"/>
                <a:gd name="T55" fmla="*/ 197 h 1340"/>
                <a:gd name="T56" fmla="*/ 268 w 1337"/>
                <a:gd name="T57" fmla="*/ 133 h 1340"/>
                <a:gd name="T58" fmla="*/ 350 w 1337"/>
                <a:gd name="T59" fmla="*/ 81 h 1340"/>
                <a:gd name="T60" fmla="*/ 438 w 1337"/>
                <a:gd name="T61" fmla="*/ 41 h 1340"/>
                <a:gd name="T62" fmla="*/ 533 w 1337"/>
                <a:gd name="T63" fmla="*/ 15 h 1340"/>
                <a:gd name="T64" fmla="*/ 634 w 1337"/>
                <a:gd name="T65" fmla="*/ 2 h 1340"/>
                <a:gd name="T66" fmla="*/ 702 w 1337"/>
                <a:gd name="T67" fmla="*/ 2 h 1340"/>
                <a:gd name="T68" fmla="*/ 803 w 1337"/>
                <a:gd name="T69" fmla="*/ 15 h 1340"/>
                <a:gd name="T70" fmla="*/ 898 w 1337"/>
                <a:gd name="T71" fmla="*/ 41 h 1340"/>
                <a:gd name="T72" fmla="*/ 988 w 1337"/>
                <a:gd name="T73" fmla="*/ 81 h 1340"/>
                <a:gd name="T74" fmla="*/ 1069 w 1337"/>
                <a:gd name="T75" fmla="*/ 133 h 1340"/>
                <a:gd name="T76" fmla="*/ 1141 w 1337"/>
                <a:gd name="T77" fmla="*/ 197 h 1340"/>
                <a:gd name="T78" fmla="*/ 1204 w 1337"/>
                <a:gd name="T79" fmla="*/ 269 h 1340"/>
                <a:gd name="T80" fmla="*/ 1256 w 1337"/>
                <a:gd name="T81" fmla="*/ 351 h 1340"/>
                <a:gd name="T82" fmla="*/ 1297 w 1337"/>
                <a:gd name="T83" fmla="*/ 439 h 1340"/>
                <a:gd name="T84" fmla="*/ 1324 w 1337"/>
                <a:gd name="T85" fmla="*/ 534 h 1340"/>
                <a:gd name="T86" fmla="*/ 1337 w 1337"/>
                <a:gd name="T87" fmla="*/ 63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37" h="1340">
                  <a:moveTo>
                    <a:pt x="1337" y="670"/>
                  </a:moveTo>
                  <a:lnTo>
                    <a:pt x="1337" y="670"/>
                  </a:lnTo>
                  <a:lnTo>
                    <a:pt x="1337" y="705"/>
                  </a:lnTo>
                  <a:lnTo>
                    <a:pt x="1334" y="738"/>
                  </a:lnTo>
                  <a:lnTo>
                    <a:pt x="1330" y="771"/>
                  </a:lnTo>
                  <a:lnTo>
                    <a:pt x="1324" y="804"/>
                  </a:lnTo>
                  <a:lnTo>
                    <a:pt x="1317" y="837"/>
                  </a:lnTo>
                  <a:lnTo>
                    <a:pt x="1307" y="869"/>
                  </a:lnTo>
                  <a:lnTo>
                    <a:pt x="1297" y="899"/>
                  </a:lnTo>
                  <a:lnTo>
                    <a:pt x="1285" y="930"/>
                  </a:lnTo>
                  <a:lnTo>
                    <a:pt x="1272" y="960"/>
                  </a:lnTo>
                  <a:lnTo>
                    <a:pt x="1256" y="989"/>
                  </a:lnTo>
                  <a:lnTo>
                    <a:pt x="1240" y="1016"/>
                  </a:lnTo>
                  <a:lnTo>
                    <a:pt x="1223" y="1044"/>
                  </a:lnTo>
                  <a:lnTo>
                    <a:pt x="1204" y="1070"/>
                  </a:lnTo>
                  <a:lnTo>
                    <a:pt x="1184" y="1096"/>
                  </a:lnTo>
                  <a:lnTo>
                    <a:pt x="1164" y="1120"/>
                  </a:lnTo>
                  <a:lnTo>
                    <a:pt x="1141" y="1143"/>
                  </a:lnTo>
                  <a:lnTo>
                    <a:pt x="1118" y="1165"/>
                  </a:lnTo>
                  <a:lnTo>
                    <a:pt x="1095" y="1187"/>
                  </a:lnTo>
                  <a:lnTo>
                    <a:pt x="1069" y="1205"/>
                  </a:lnTo>
                  <a:lnTo>
                    <a:pt x="1043" y="1224"/>
                  </a:lnTo>
                  <a:lnTo>
                    <a:pt x="1015" y="1241"/>
                  </a:lnTo>
                  <a:lnTo>
                    <a:pt x="988" y="1259"/>
                  </a:lnTo>
                  <a:lnTo>
                    <a:pt x="959" y="1273"/>
                  </a:lnTo>
                  <a:lnTo>
                    <a:pt x="929" y="1286"/>
                  </a:lnTo>
                  <a:lnTo>
                    <a:pt x="898" y="1298"/>
                  </a:lnTo>
                  <a:lnTo>
                    <a:pt x="867" y="1309"/>
                  </a:lnTo>
                  <a:lnTo>
                    <a:pt x="835" y="1318"/>
                  </a:lnTo>
                  <a:lnTo>
                    <a:pt x="803" y="1325"/>
                  </a:lnTo>
                  <a:lnTo>
                    <a:pt x="770" y="1331"/>
                  </a:lnTo>
                  <a:lnTo>
                    <a:pt x="737" y="1335"/>
                  </a:lnTo>
                  <a:lnTo>
                    <a:pt x="702" y="1338"/>
                  </a:lnTo>
                  <a:lnTo>
                    <a:pt x="669" y="1340"/>
                  </a:lnTo>
                  <a:lnTo>
                    <a:pt x="669" y="1340"/>
                  </a:lnTo>
                  <a:lnTo>
                    <a:pt x="634" y="1338"/>
                  </a:lnTo>
                  <a:lnTo>
                    <a:pt x="600" y="1335"/>
                  </a:lnTo>
                  <a:lnTo>
                    <a:pt x="567" y="1331"/>
                  </a:lnTo>
                  <a:lnTo>
                    <a:pt x="533" y="1325"/>
                  </a:lnTo>
                  <a:lnTo>
                    <a:pt x="502" y="1318"/>
                  </a:lnTo>
                  <a:lnTo>
                    <a:pt x="470" y="1309"/>
                  </a:lnTo>
                  <a:lnTo>
                    <a:pt x="438" y="1298"/>
                  </a:lnTo>
                  <a:lnTo>
                    <a:pt x="408" y="1286"/>
                  </a:lnTo>
                  <a:lnTo>
                    <a:pt x="379" y="1273"/>
                  </a:lnTo>
                  <a:lnTo>
                    <a:pt x="350" y="1259"/>
                  </a:lnTo>
                  <a:lnTo>
                    <a:pt x="321" y="1241"/>
                  </a:lnTo>
                  <a:lnTo>
                    <a:pt x="294" y="1224"/>
                  </a:lnTo>
                  <a:lnTo>
                    <a:pt x="268" y="1205"/>
                  </a:lnTo>
                  <a:lnTo>
                    <a:pt x="243" y="1187"/>
                  </a:lnTo>
                  <a:lnTo>
                    <a:pt x="219" y="1165"/>
                  </a:lnTo>
                  <a:lnTo>
                    <a:pt x="196" y="1143"/>
                  </a:lnTo>
                  <a:lnTo>
                    <a:pt x="173" y="1120"/>
                  </a:lnTo>
                  <a:lnTo>
                    <a:pt x="152" y="1096"/>
                  </a:lnTo>
                  <a:lnTo>
                    <a:pt x="132" y="1070"/>
                  </a:lnTo>
                  <a:lnTo>
                    <a:pt x="114" y="1044"/>
                  </a:lnTo>
                  <a:lnTo>
                    <a:pt x="96" y="1016"/>
                  </a:lnTo>
                  <a:lnTo>
                    <a:pt x="80" y="989"/>
                  </a:lnTo>
                  <a:lnTo>
                    <a:pt x="66" y="960"/>
                  </a:lnTo>
                  <a:lnTo>
                    <a:pt x="51" y="930"/>
                  </a:lnTo>
                  <a:lnTo>
                    <a:pt x="40" y="899"/>
                  </a:lnTo>
                  <a:lnTo>
                    <a:pt x="30" y="869"/>
                  </a:lnTo>
                  <a:lnTo>
                    <a:pt x="21" y="837"/>
                  </a:lnTo>
                  <a:lnTo>
                    <a:pt x="13" y="804"/>
                  </a:lnTo>
                  <a:lnTo>
                    <a:pt x="7" y="771"/>
                  </a:lnTo>
                  <a:lnTo>
                    <a:pt x="2" y="738"/>
                  </a:lnTo>
                  <a:lnTo>
                    <a:pt x="1" y="705"/>
                  </a:lnTo>
                  <a:lnTo>
                    <a:pt x="0" y="670"/>
                  </a:lnTo>
                  <a:lnTo>
                    <a:pt x="0" y="670"/>
                  </a:lnTo>
                  <a:lnTo>
                    <a:pt x="1" y="635"/>
                  </a:lnTo>
                  <a:lnTo>
                    <a:pt x="2" y="601"/>
                  </a:lnTo>
                  <a:lnTo>
                    <a:pt x="7" y="568"/>
                  </a:lnTo>
                  <a:lnTo>
                    <a:pt x="13" y="534"/>
                  </a:lnTo>
                  <a:lnTo>
                    <a:pt x="21" y="503"/>
                  </a:lnTo>
                  <a:lnTo>
                    <a:pt x="30" y="471"/>
                  </a:lnTo>
                  <a:lnTo>
                    <a:pt x="40" y="439"/>
                  </a:lnTo>
                  <a:lnTo>
                    <a:pt x="51" y="409"/>
                  </a:lnTo>
                  <a:lnTo>
                    <a:pt x="66" y="380"/>
                  </a:lnTo>
                  <a:lnTo>
                    <a:pt x="80" y="351"/>
                  </a:lnTo>
                  <a:lnTo>
                    <a:pt x="96" y="322"/>
                  </a:lnTo>
                  <a:lnTo>
                    <a:pt x="114" y="296"/>
                  </a:lnTo>
                  <a:lnTo>
                    <a:pt x="132" y="269"/>
                  </a:lnTo>
                  <a:lnTo>
                    <a:pt x="152" y="244"/>
                  </a:lnTo>
                  <a:lnTo>
                    <a:pt x="173" y="220"/>
                  </a:lnTo>
                  <a:lnTo>
                    <a:pt x="196" y="197"/>
                  </a:lnTo>
                  <a:lnTo>
                    <a:pt x="219" y="175"/>
                  </a:lnTo>
                  <a:lnTo>
                    <a:pt x="243" y="153"/>
                  </a:lnTo>
                  <a:lnTo>
                    <a:pt x="268" y="133"/>
                  </a:lnTo>
                  <a:lnTo>
                    <a:pt x="294" y="114"/>
                  </a:lnTo>
                  <a:lnTo>
                    <a:pt x="321" y="97"/>
                  </a:lnTo>
                  <a:lnTo>
                    <a:pt x="350" y="81"/>
                  </a:lnTo>
                  <a:lnTo>
                    <a:pt x="379" y="67"/>
                  </a:lnTo>
                  <a:lnTo>
                    <a:pt x="408" y="54"/>
                  </a:lnTo>
                  <a:lnTo>
                    <a:pt x="438" y="41"/>
                  </a:lnTo>
                  <a:lnTo>
                    <a:pt x="470" y="31"/>
                  </a:lnTo>
                  <a:lnTo>
                    <a:pt x="502" y="22"/>
                  </a:lnTo>
                  <a:lnTo>
                    <a:pt x="533" y="15"/>
                  </a:lnTo>
                  <a:lnTo>
                    <a:pt x="567" y="9"/>
                  </a:lnTo>
                  <a:lnTo>
                    <a:pt x="600" y="5"/>
                  </a:lnTo>
                  <a:lnTo>
                    <a:pt x="634" y="2"/>
                  </a:lnTo>
                  <a:lnTo>
                    <a:pt x="669" y="0"/>
                  </a:lnTo>
                  <a:lnTo>
                    <a:pt x="669" y="0"/>
                  </a:lnTo>
                  <a:lnTo>
                    <a:pt x="702" y="2"/>
                  </a:lnTo>
                  <a:lnTo>
                    <a:pt x="737" y="5"/>
                  </a:lnTo>
                  <a:lnTo>
                    <a:pt x="770" y="9"/>
                  </a:lnTo>
                  <a:lnTo>
                    <a:pt x="803" y="15"/>
                  </a:lnTo>
                  <a:lnTo>
                    <a:pt x="835" y="22"/>
                  </a:lnTo>
                  <a:lnTo>
                    <a:pt x="867" y="31"/>
                  </a:lnTo>
                  <a:lnTo>
                    <a:pt x="898" y="41"/>
                  </a:lnTo>
                  <a:lnTo>
                    <a:pt x="929" y="54"/>
                  </a:lnTo>
                  <a:lnTo>
                    <a:pt x="959" y="67"/>
                  </a:lnTo>
                  <a:lnTo>
                    <a:pt x="988" y="81"/>
                  </a:lnTo>
                  <a:lnTo>
                    <a:pt x="1015" y="97"/>
                  </a:lnTo>
                  <a:lnTo>
                    <a:pt x="1043" y="114"/>
                  </a:lnTo>
                  <a:lnTo>
                    <a:pt x="1069" y="133"/>
                  </a:lnTo>
                  <a:lnTo>
                    <a:pt x="1095" y="153"/>
                  </a:lnTo>
                  <a:lnTo>
                    <a:pt x="1118" y="175"/>
                  </a:lnTo>
                  <a:lnTo>
                    <a:pt x="1141" y="197"/>
                  </a:lnTo>
                  <a:lnTo>
                    <a:pt x="1164" y="220"/>
                  </a:lnTo>
                  <a:lnTo>
                    <a:pt x="1184" y="244"/>
                  </a:lnTo>
                  <a:lnTo>
                    <a:pt x="1204" y="269"/>
                  </a:lnTo>
                  <a:lnTo>
                    <a:pt x="1223" y="296"/>
                  </a:lnTo>
                  <a:lnTo>
                    <a:pt x="1240" y="322"/>
                  </a:lnTo>
                  <a:lnTo>
                    <a:pt x="1256" y="351"/>
                  </a:lnTo>
                  <a:lnTo>
                    <a:pt x="1272" y="380"/>
                  </a:lnTo>
                  <a:lnTo>
                    <a:pt x="1285" y="409"/>
                  </a:lnTo>
                  <a:lnTo>
                    <a:pt x="1297" y="439"/>
                  </a:lnTo>
                  <a:lnTo>
                    <a:pt x="1307" y="471"/>
                  </a:lnTo>
                  <a:lnTo>
                    <a:pt x="1317" y="503"/>
                  </a:lnTo>
                  <a:lnTo>
                    <a:pt x="1324" y="534"/>
                  </a:lnTo>
                  <a:lnTo>
                    <a:pt x="1330" y="568"/>
                  </a:lnTo>
                  <a:lnTo>
                    <a:pt x="1334" y="601"/>
                  </a:lnTo>
                  <a:lnTo>
                    <a:pt x="1337" y="635"/>
                  </a:lnTo>
                  <a:lnTo>
                    <a:pt x="1337" y="670"/>
                  </a:lnTo>
                  <a:close/>
                </a:path>
              </a:pathLst>
            </a:custGeom>
            <a:solidFill>
              <a:srgbClr val="D645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0" name="Freeform 1358"/>
            <p:cNvSpPr/>
            <p:nvPr>
              <p:custDataLst>
                <p:tags r:id="rId2"/>
              </p:custDataLst>
            </p:nvPr>
          </p:nvSpPr>
          <p:spPr bwMode="auto">
            <a:xfrm>
              <a:off x="1123" y="8351"/>
              <a:ext cx="779" cy="780"/>
            </a:xfrm>
            <a:custGeom>
              <a:avLst/>
              <a:gdLst>
                <a:gd name="T0" fmla="*/ 1147 w 1147"/>
                <a:gd name="T1" fmla="*/ 603 h 1147"/>
                <a:gd name="T2" fmla="*/ 1135 w 1147"/>
                <a:gd name="T3" fmla="*/ 689 h 1147"/>
                <a:gd name="T4" fmla="*/ 1112 w 1147"/>
                <a:gd name="T5" fmla="*/ 772 h 1147"/>
                <a:gd name="T6" fmla="*/ 1078 w 1147"/>
                <a:gd name="T7" fmla="*/ 847 h 1147"/>
                <a:gd name="T8" fmla="*/ 1033 w 1147"/>
                <a:gd name="T9" fmla="*/ 917 h 1147"/>
                <a:gd name="T10" fmla="*/ 979 w 1147"/>
                <a:gd name="T11" fmla="*/ 979 h 1147"/>
                <a:gd name="T12" fmla="*/ 916 w 1147"/>
                <a:gd name="T13" fmla="*/ 1033 h 1147"/>
                <a:gd name="T14" fmla="*/ 847 w 1147"/>
                <a:gd name="T15" fmla="*/ 1078 h 1147"/>
                <a:gd name="T16" fmla="*/ 770 w 1147"/>
                <a:gd name="T17" fmla="*/ 1112 h 1147"/>
                <a:gd name="T18" fmla="*/ 689 w 1147"/>
                <a:gd name="T19" fmla="*/ 1135 h 1147"/>
                <a:gd name="T20" fmla="*/ 603 w 1147"/>
                <a:gd name="T21" fmla="*/ 1147 h 1147"/>
                <a:gd name="T22" fmla="*/ 544 w 1147"/>
                <a:gd name="T23" fmla="*/ 1147 h 1147"/>
                <a:gd name="T24" fmla="*/ 459 w 1147"/>
                <a:gd name="T25" fmla="*/ 1135 h 1147"/>
                <a:gd name="T26" fmla="*/ 376 w 1147"/>
                <a:gd name="T27" fmla="*/ 1112 h 1147"/>
                <a:gd name="T28" fmla="*/ 300 w 1147"/>
                <a:gd name="T29" fmla="*/ 1078 h 1147"/>
                <a:gd name="T30" fmla="*/ 231 w 1147"/>
                <a:gd name="T31" fmla="*/ 1033 h 1147"/>
                <a:gd name="T32" fmla="*/ 169 w 1147"/>
                <a:gd name="T33" fmla="*/ 979 h 1147"/>
                <a:gd name="T34" fmla="*/ 114 w 1147"/>
                <a:gd name="T35" fmla="*/ 917 h 1147"/>
                <a:gd name="T36" fmla="*/ 69 w 1147"/>
                <a:gd name="T37" fmla="*/ 847 h 1147"/>
                <a:gd name="T38" fmla="*/ 34 w 1147"/>
                <a:gd name="T39" fmla="*/ 772 h 1147"/>
                <a:gd name="T40" fmla="*/ 11 w 1147"/>
                <a:gd name="T41" fmla="*/ 689 h 1147"/>
                <a:gd name="T42" fmla="*/ 1 w 1147"/>
                <a:gd name="T43" fmla="*/ 603 h 1147"/>
                <a:gd name="T44" fmla="*/ 1 w 1147"/>
                <a:gd name="T45" fmla="*/ 544 h 1147"/>
                <a:gd name="T46" fmla="*/ 11 w 1147"/>
                <a:gd name="T47" fmla="*/ 459 h 1147"/>
                <a:gd name="T48" fmla="*/ 34 w 1147"/>
                <a:gd name="T49" fmla="*/ 376 h 1147"/>
                <a:gd name="T50" fmla="*/ 69 w 1147"/>
                <a:gd name="T51" fmla="*/ 300 h 1147"/>
                <a:gd name="T52" fmla="*/ 114 w 1147"/>
                <a:gd name="T53" fmla="*/ 231 h 1147"/>
                <a:gd name="T54" fmla="*/ 169 w 1147"/>
                <a:gd name="T55" fmla="*/ 168 h 1147"/>
                <a:gd name="T56" fmla="*/ 231 w 1147"/>
                <a:gd name="T57" fmla="*/ 114 h 1147"/>
                <a:gd name="T58" fmla="*/ 300 w 1147"/>
                <a:gd name="T59" fmla="*/ 69 h 1147"/>
                <a:gd name="T60" fmla="*/ 376 w 1147"/>
                <a:gd name="T61" fmla="*/ 36 h 1147"/>
                <a:gd name="T62" fmla="*/ 459 w 1147"/>
                <a:gd name="T63" fmla="*/ 13 h 1147"/>
                <a:gd name="T64" fmla="*/ 544 w 1147"/>
                <a:gd name="T65" fmla="*/ 1 h 1147"/>
                <a:gd name="T66" fmla="*/ 603 w 1147"/>
                <a:gd name="T67" fmla="*/ 1 h 1147"/>
                <a:gd name="T68" fmla="*/ 689 w 1147"/>
                <a:gd name="T69" fmla="*/ 13 h 1147"/>
                <a:gd name="T70" fmla="*/ 770 w 1147"/>
                <a:gd name="T71" fmla="*/ 36 h 1147"/>
                <a:gd name="T72" fmla="*/ 847 w 1147"/>
                <a:gd name="T73" fmla="*/ 69 h 1147"/>
                <a:gd name="T74" fmla="*/ 916 w 1147"/>
                <a:gd name="T75" fmla="*/ 114 h 1147"/>
                <a:gd name="T76" fmla="*/ 979 w 1147"/>
                <a:gd name="T77" fmla="*/ 168 h 1147"/>
                <a:gd name="T78" fmla="*/ 1033 w 1147"/>
                <a:gd name="T79" fmla="*/ 231 h 1147"/>
                <a:gd name="T80" fmla="*/ 1078 w 1147"/>
                <a:gd name="T81" fmla="*/ 300 h 1147"/>
                <a:gd name="T82" fmla="*/ 1112 w 1147"/>
                <a:gd name="T83" fmla="*/ 376 h 1147"/>
                <a:gd name="T84" fmla="*/ 1135 w 1147"/>
                <a:gd name="T85" fmla="*/ 459 h 1147"/>
                <a:gd name="T86" fmla="*/ 1147 w 1147"/>
                <a:gd name="T87" fmla="*/ 544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47" h="1147">
                  <a:moveTo>
                    <a:pt x="1147" y="574"/>
                  </a:moveTo>
                  <a:lnTo>
                    <a:pt x="1147" y="574"/>
                  </a:lnTo>
                  <a:lnTo>
                    <a:pt x="1147" y="603"/>
                  </a:lnTo>
                  <a:lnTo>
                    <a:pt x="1144" y="633"/>
                  </a:lnTo>
                  <a:lnTo>
                    <a:pt x="1140" y="661"/>
                  </a:lnTo>
                  <a:lnTo>
                    <a:pt x="1135" y="689"/>
                  </a:lnTo>
                  <a:lnTo>
                    <a:pt x="1129" y="717"/>
                  </a:lnTo>
                  <a:lnTo>
                    <a:pt x="1121" y="744"/>
                  </a:lnTo>
                  <a:lnTo>
                    <a:pt x="1112" y="772"/>
                  </a:lnTo>
                  <a:lnTo>
                    <a:pt x="1102" y="798"/>
                  </a:lnTo>
                  <a:lnTo>
                    <a:pt x="1091" y="822"/>
                  </a:lnTo>
                  <a:lnTo>
                    <a:pt x="1078" y="847"/>
                  </a:lnTo>
                  <a:lnTo>
                    <a:pt x="1063" y="871"/>
                  </a:lnTo>
                  <a:lnTo>
                    <a:pt x="1049" y="894"/>
                  </a:lnTo>
                  <a:lnTo>
                    <a:pt x="1033" y="917"/>
                  </a:lnTo>
                  <a:lnTo>
                    <a:pt x="1015" y="939"/>
                  </a:lnTo>
                  <a:lnTo>
                    <a:pt x="998" y="959"/>
                  </a:lnTo>
                  <a:lnTo>
                    <a:pt x="979" y="979"/>
                  </a:lnTo>
                  <a:lnTo>
                    <a:pt x="959" y="998"/>
                  </a:lnTo>
                  <a:lnTo>
                    <a:pt x="938" y="1017"/>
                  </a:lnTo>
                  <a:lnTo>
                    <a:pt x="916" y="1033"/>
                  </a:lnTo>
                  <a:lnTo>
                    <a:pt x="894" y="1049"/>
                  </a:lnTo>
                  <a:lnTo>
                    <a:pt x="871" y="1065"/>
                  </a:lnTo>
                  <a:lnTo>
                    <a:pt x="847" y="1078"/>
                  </a:lnTo>
                  <a:lnTo>
                    <a:pt x="822" y="1091"/>
                  </a:lnTo>
                  <a:lnTo>
                    <a:pt x="796" y="1102"/>
                  </a:lnTo>
                  <a:lnTo>
                    <a:pt x="770" y="1112"/>
                  </a:lnTo>
                  <a:lnTo>
                    <a:pt x="744" y="1121"/>
                  </a:lnTo>
                  <a:lnTo>
                    <a:pt x="717" y="1130"/>
                  </a:lnTo>
                  <a:lnTo>
                    <a:pt x="689" y="1135"/>
                  </a:lnTo>
                  <a:lnTo>
                    <a:pt x="661" y="1141"/>
                  </a:lnTo>
                  <a:lnTo>
                    <a:pt x="632" y="1144"/>
                  </a:lnTo>
                  <a:lnTo>
                    <a:pt x="603" y="1147"/>
                  </a:lnTo>
                  <a:lnTo>
                    <a:pt x="574" y="1147"/>
                  </a:lnTo>
                  <a:lnTo>
                    <a:pt x="574" y="1147"/>
                  </a:lnTo>
                  <a:lnTo>
                    <a:pt x="544" y="1147"/>
                  </a:lnTo>
                  <a:lnTo>
                    <a:pt x="515" y="1144"/>
                  </a:lnTo>
                  <a:lnTo>
                    <a:pt x="486" y="1141"/>
                  </a:lnTo>
                  <a:lnTo>
                    <a:pt x="459" y="1135"/>
                  </a:lnTo>
                  <a:lnTo>
                    <a:pt x="430" y="1130"/>
                  </a:lnTo>
                  <a:lnTo>
                    <a:pt x="402" y="1121"/>
                  </a:lnTo>
                  <a:lnTo>
                    <a:pt x="376" y="1112"/>
                  </a:lnTo>
                  <a:lnTo>
                    <a:pt x="350" y="1102"/>
                  </a:lnTo>
                  <a:lnTo>
                    <a:pt x="324" y="1091"/>
                  </a:lnTo>
                  <a:lnTo>
                    <a:pt x="300" y="1078"/>
                  </a:lnTo>
                  <a:lnTo>
                    <a:pt x="277" y="1065"/>
                  </a:lnTo>
                  <a:lnTo>
                    <a:pt x="252" y="1049"/>
                  </a:lnTo>
                  <a:lnTo>
                    <a:pt x="231" y="1033"/>
                  </a:lnTo>
                  <a:lnTo>
                    <a:pt x="209" y="1017"/>
                  </a:lnTo>
                  <a:lnTo>
                    <a:pt x="187" y="998"/>
                  </a:lnTo>
                  <a:lnTo>
                    <a:pt x="169" y="979"/>
                  </a:lnTo>
                  <a:lnTo>
                    <a:pt x="148" y="959"/>
                  </a:lnTo>
                  <a:lnTo>
                    <a:pt x="131" y="939"/>
                  </a:lnTo>
                  <a:lnTo>
                    <a:pt x="114" y="917"/>
                  </a:lnTo>
                  <a:lnTo>
                    <a:pt x="98" y="894"/>
                  </a:lnTo>
                  <a:lnTo>
                    <a:pt x="83" y="871"/>
                  </a:lnTo>
                  <a:lnTo>
                    <a:pt x="69" y="847"/>
                  </a:lnTo>
                  <a:lnTo>
                    <a:pt x="56" y="822"/>
                  </a:lnTo>
                  <a:lnTo>
                    <a:pt x="44" y="798"/>
                  </a:lnTo>
                  <a:lnTo>
                    <a:pt x="34" y="772"/>
                  </a:lnTo>
                  <a:lnTo>
                    <a:pt x="26" y="744"/>
                  </a:lnTo>
                  <a:lnTo>
                    <a:pt x="19" y="717"/>
                  </a:lnTo>
                  <a:lnTo>
                    <a:pt x="11" y="689"/>
                  </a:lnTo>
                  <a:lnTo>
                    <a:pt x="7" y="661"/>
                  </a:lnTo>
                  <a:lnTo>
                    <a:pt x="3" y="633"/>
                  </a:lnTo>
                  <a:lnTo>
                    <a:pt x="1" y="603"/>
                  </a:lnTo>
                  <a:lnTo>
                    <a:pt x="0" y="574"/>
                  </a:lnTo>
                  <a:lnTo>
                    <a:pt x="0" y="574"/>
                  </a:lnTo>
                  <a:lnTo>
                    <a:pt x="1" y="544"/>
                  </a:lnTo>
                  <a:lnTo>
                    <a:pt x="3" y="515"/>
                  </a:lnTo>
                  <a:lnTo>
                    <a:pt x="7" y="486"/>
                  </a:lnTo>
                  <a:lnTo>
                    <a:pt x="11" y="459"/>
                  </a:lnTo>
                  <a:lnTo>
                    <a:pt x="19" y="431"/>
                  </a:lnTo>
                  <a:lnTo>
                    <a:pt x="26" y="404"/>
                  </a:lnTo>
                  <a:lnTo>
                    <a:pt x="34" y="376"/>
                  </a:lnTo>
                  <a:lnTo>
                    <a:pt x="44" y="350"/>
                  </a:lnTo>
                  <a:lnTo>
                    <a:pt x="56" y="326"/>
                  </a:lnTo>
                  <a:lnTo>
                    <a:pt x="69" y="300"/>
                  </a:lnTo>
                  <a:lnTo>
                    <a:pt x="83" y="277"/>
                  </a:lnTo>
                  <a:lnTo>
                    <a:pt x="98" y="254"/>
                  </a:lnTo>
                  <a:lnTo>
                    <a:pt x="114" y="231"/>
                  </a:lnTo>
                  <a:lnTo>
                    <a:pt x="131" y="209"/>
                  </a:lnTo>
                  <a:lnTo>
                    <a:pt x="148" y="189"/>
                  </a:lnTo>
                  <a:lnTo>
                    <a:pt x="169" y="168"/>
                  </a:lnTo>
                  <a:lnTo>
                    <a:pt x="187" y="150"/>
                  </a:lnTo>
                  <a:lnTo>
                    <a:pt x="209" y="131"/>
                  </a:lnTo>
                  <a:lnTo>
                    <a:pt x="231" y="114"/>
                  </a:lnTo>
                  <a:lnTo>
                    <a:pt x="252" y="98"/>
                  </a:lnTo>
                  <a:lnTo>
                    <a:pt x="277" y="83"/>
                  </a:lnTo>
                  <a:lnTo>
                    <a:pt x="300" y="69"/>
                  </a:lnTo>
                  <a:lnTo>
                    <a:pt x="324" y="57"/>
                  </a:lnTo>
                  <a:lnTo>
                    <a:pt x="350" y="46"/>
                  </a:lnTo>
                  <a:lnTo>
                    <a:pt x="376" y="36"/>
                  </a:lnTo>
                  <a:lnTo>
                    <a:pt x="402" y="26"/>
                  </a:lnTo>
                  <a:lnTo>
                    <a:pt x="430" y="18"/>
                  </a:lnTo>
                  <a:lnTo>
                    <a:pt x="459" y="13"/>
                  </a:lnTo>
                  <a:lnTo>
                    <a:pt x="486" y="7"/>
                  </a:lnTo>
                  <a:lnTo>
                    <a:pt x="515" y="4"/>
                  </a:lnTo>
                  <a:lnTo>
                    <a:pt x="544" y="1"/>
                  </a:lnTo>
                  <a:lnTo>
                    <a:pt x="574" y="0"/>
                  </a:lnTo>
                  <a:lnTo>
                    <a:pt x="574" y="0"/>
                  </a:lnTo>
                  <a:lnTo>
                    <a:pt x="603" y="1"/>
                  </a:lnTo>
                  <a:lnTo>
                    <a:pt x="632" y="4"/>
                  </a:lnTo>
                  <a:lnTo>
                    <a:pt x="661" y="7"/>
                  </a:lnTo>
                  <a:lnTo>
                    <a:pt x="689" y="13"/>
                  </a:lnTo>
                  <a:lnTo>
                    <a:pt x="717" y="18"/>
                  </a:lnTo>
                  <a:lnTo>
                    <a:pt x="744" y="26"/>
                  </a:lnTo>
                  <a:lnTo>
                    <a:pt x="770" y="36"/>
                  </a:lnTo>
                  <a:lnTo>
                    <a:pt x="796" y="46"/>
                  </a:lnTo>
                  <a:lnTo>
                    <a:pt x="822" y="57"/>
                  </a:lnTo>
                  <a:lnTo>
                    <a:pt x="847" y="69"/>
                  </a:lnTo>
                  <a:lnTo>
                    <a:pt x="871" y="83"/>
                  </a:lnTo>
                  <a:lnTo>
                    <a:pt x="894" y="98"/>
                  </a:lnTo>
                  <a:lnTo>
                    <a:pt x="916" y="114"/>
                  </a:lnTo>
                  <a:lnTo>
                    <a:pt x="938" y="131"/>
                  </a:lnTo>
                  <a:lnTo>
                    <a:pt x="959" y="150"/>
                  </a:lnTo>
                  <a:lnTo>
                    <a:pt x="979" y="168"/>
                  </a:lnTo>
                  <a:lnTo>
                    <a:pt x="998" y="189"/>
                  </a:lnTo>
                  <a:lnTo>
                    <a:pt x="1015" y="209"/>
                  </a:lnTo>
                  <a:lnTo>
                    <a:pt x="1033" y="231"/>
                  </a:lnTo>
                  <a:lnTo>
                    <a:pt x="1049" y="254"/>
                  </a:lnTo>
                  <a:lnTo>
                    <a:pt x="1063" y="277"/>
                  </a:lnTo>
                  <a:lnTo>
                    <a:pt x="1078" y="300"/>
                  </a:lnTo>
                  <a:lnTo>
                    <a:pt x="1091" y="326"/>
                  </a:lnTo>
                  <a:lnTo>
                    <a:pt x="1102" y="350"/>
                  </a:lnTo>
                  <a:lnTo>
                    <a:pt x="1112" y="376"/>
                  </a:lnTo>
                  <a:lnTo>
                    <a:pt x="1121" y="404"/>
                  </a:lnTo>
                  <a:lnTo>
                    <a:pt x="1129" y="431"/>
                  </a:lnTo>
                  <a:lnTo>
                    <a:pt x="1135" y="459"/>
                  </a:lnTo>
                  <a:lnTo>
                    <a:pt x="1140" y="486"/>
                  </a:lnTo>
                  <a:lnTo>
                    <a:pt x="1144" y="515"/>
                  </a:lnTo>
                  <a:lnTo>
                    <a:pt x="1147" y="544"/>
                  </a:lnTo>
                  <a:lnTo>
                    <a:pt x="1147" y="57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1" name="Freeform 1360"/>
            <p:cNvSpPr/>
            <p:nvPr>
              <p:custDataLst>
                <p:tags r:id="rId3"/>
              </p:custDataLst>
            </p:nvPr>
          </p:nvSpPr>
          <p:spPr bwMode="auto">
            <a:xfrm>
              <a:off x="1187" y="8417"/>
              <a:ext cx="651" cy="648"/>
            </a:xfrm>
            <a:custGeom>
              <a:avLst/>
              <a:gdLst>
                <a:gd name="T0" fmla="*/ 955 w 957"/>
                <a:gd name="T1" fmla="*/ 503 h 956"/>
                <a:gd name="T2" fmla="*/ 946 w 957"/>
                <a:gd name="T3" fmla="*/ 575 h 956"/>
                <a:gd name="T4" fmla="*/ 928 w 957"/>
                <a:gd name="T5" fmla="*/ 642 h 956"/>
                <a:gd name="T6" fmla="*/ 899 w 957"/>
                <a:gd name="T7" fmla="*/ 706 h 956"/>
                <a:gd name="T8" fmla="*/ 861 w 957"/>
                <a:gd name="T9" fmla="*/ 764 h 956"/>
                <a:gd name="T10" fmla="*/ 817 w 957"/>
                <a:gd name="T11" fmla="*/ 816 h 956"/>
                <a:gd name="T12" fmla="*/ 765 w 957"/>
                <a:gd name="T13" fmla="*/ 860 h 956"/>
                <a:gd name="T14" fmla="*/ 706 w 957"/>
                <a:gd name="T15" fmla="*/ 898 h 956"/>
                <a:gd name="T16" fmla="*/ 642 w 957"/>
                <a:gd name="T17" fmla="*/ 927 h 956"/>
                <a:gd name="T18" fmla="*/ 574 w 957"/>
                <a:gd name="T19" fmla="*/ 946 h 956"/>
                <a:gd name="T20" fmla="*/ 504 w 957"/>
                <a:gd name="T21" fmla="*/ 956 h 956"/>
                <a:gd name="T22" fmla="*/ 454 w 957"/>
                <a:gd name="T23" fmla="*/ 956 h 956"/>
                <a:gd name="T24" fmla="*/ 382 w 957"/>
                <a:gd name="T25" fmla="*/ 946 h 956"/>
                <a:gd name="T26" fmla="*/ 315 w 957"/>
                <a:gd name="T27" fmla="*/ 927 h 956"/>
                <a:gd name="T28" fmla="*/ 251 w 957"/>
                <a:gd name="T29" fmla="*/ 898 h 956"/>
                <a:gd name="T30" fmla="*/ 192 w 957"/>
                <a:gd name="T31" fmla="*/ 860 h 956"/>
                <a:gd name="T32" fmla="*/ 140 w 957"/>
                <a:gd name="T33" fmla="*/ 816 h 956"/>
                <a:gd name="T34" fmla="*/ 95 w 957"/>
                <a:gd name="T35" fmla="*/ 764 h 956"/>
                <a:gd name="T36" fmla="*/ 58 w 957"/>
                <a:gd name="T37" fmla="*/ 706 h 956"/>
                <a:gd name="T38" fmla="*/ 30 w 957"/>
                <a:gd name="T39" fmla="*/ 642 h 956"/>
                <a:gd name="T40" fmla="*/ 10 w 957"/>
                <a:gd name="T41" fmla="*/ 575 h 956"/>
                <a:gd name="T42" fmla="*/ 1 w 957"/>
                <a:gd name="T43" fmla="*/ 503 h 956"/>
                <a:gd name="T44" fmla="*/ 1 w 957"/>
                <a:gd name="T45" fmla="*/ 453 h 956"/>
                <a:gd name="T46" fmla="*/ 10 w 957"/>
                <a:gd name="T47" fmla="*/ 381 h 956"/>
                <a:gd name="T48" fmla="*/ 30 w 957"/>
                <a:gd name="T49" fmla="*/ 313 h 956"/>
                <a:gd name="T50" fmla="*/ 58 w 957"/>
                <a:gd name="T51" fmla="*/ 250 h 956"/>
                <a:gd name="T52" fmla="*/ 95 w 957"/>
                <a:gd name="T53" fmla="*/ 192 h 956"/>
                <a:gd name="T54" fmla="*/ 140 w 957"/>
                <a:gd name="T55" fmla="*/ 140 h 956"/>
                <a:gd name="T56" fmla="*/ 192 w 957"/>
                <a:gd name="T57" fmla="*/ 96 h 956"/>
                <a:gd name="T58" fmla="*/ 251 w 957"/>
                <a:gd name="T59" fmla="*/ 58 h 956"/>
                <a:gd name="T60" fmla="*/ 315 w 957"/>
                <a:gd name="T61" fmla="*/ 29 h 956"/>
                <a:gd name="T62" fmla="*/ 382 w 957"/>
                <a:gd name="T63" fmla="*/ 9 h 956"/>
                <a:gd name="T64" fmla="*/ 454 w 957"/>
                <a:gd name="T65" fmla="*/ 0 h 956"/>
                <a:gd name="T66" fmla="*/ 504 w 957"/>
                <a:gd name="T67" fmla="*/ 0 h 956"/>
                <a:gd name="T68" fmla="*/ 574 w 957"/>
                <a:gd name="T69" fmla="*/ 9 h 956"/>
                <a:gd name="T70" fmla="*/ 642 w 957"/>
                <a:gd name="T71" fmla="*/ 29 h 956"/>
                <a:gd name="T72" fmla="*/ 706 w 957"/>
                <a:gd name="T73" fmla="*/ 58 h 956"/>
                <a:gd name="T74" fmla="*/ 765 w 957"/>
                <a:gd name="T75" fmla="*/ 96 h 956"/>
                <a:gd name="T76" fmla="*/ 817 w 957"/>
                <a:gd name="T77" fmla="*/ 140 h 956"/>
                <a:gd name="T78" fmla="*/ 861 w 957"/>
                <a:gd name="T79" fmla="*/ 192 h 956"/>
                <a:gd name="T80" fmla="*/ 899 w 957"/>
                <a:gd name="T81" fmla="*/ 250 h 956"/>
                <a:gd name="T82" fmla="*/ 928 w 957"/>
                <a:gd name="T83" fmla="*/ 313 h 956"/>
                <a:gd name="T84" fmla="*/ 946 w 957"/>
                <a:gd name="T85" fmla="*/ 381 h 956"/>
                <a:gd name="T86" fmla="*/ 955 w 957"/>
                <a:gd name="T87" fmla="*/ 453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7" h="956">
                  <a:moveTo>
                    <a:pt x="957" y="478"/>
                  </a:moveTo>
                  <a:lnTo>
                    <a:pt x="957" y="478"/>
                  </a:lnTo>
                  <a:lnTo>
                    <a:pt x="955" y="503"/>
                  </a:lnTo>
                  <a:lnTo>
                    <a:pt x="954" y="527"/>
                  </a:lnTo>
                  <a:lnTo>
                    <a:pt x="951" y="550"/>
                  </a:lnTo>
                  <a:lnTo>
                    <a:pt x="946" y="575"/>
                  </a:lnTo>
                  <a:lnTo>
                    <a:pt x="941" y="598"/>
                  </a:lnTo>
                  <a:lnTo>
                    <a:pt x="935" y="619"/>
                  </a:lnTo>
                  <a:lnTo>
                    <a:pt x="928" y="642"/>
                  </a:lnTo>
                  <a:lnTo>
                    <a:pt x="919" y="664"/>
                  </a:lnTo>
                  <a:lnTo>
                    <a:pt x="909" y="684"/>
                  </a:lnTo>
                  <a:lnTo>
                    <a:pt x="899" y="706"/>
                  </a:lnTo>
                  <a:lnTo>
                    <a:pt x="887" y="726"/>
                  </a:lnTo>
                  <a:lnTo>
                    <a:pt x="874" y="745"/>
                  </a:lnTo>
                  <a:lnTo>
                    <a:pt x="861" y="764"/>
                  </a:lnTo>
                  <a:lnTo>
                    <a:pt x="847" y="782"/>
                  </a:lnTo>
                  <a:lnTo>
                    <a:pt x="832" y="800"/>
                  </a:lnTo>
                  <a:lnTo>
                    <a:pt x="817" y="816"/>
                  </a:lnTo>
                  <a:lnTo>
                    <a:pt x="799" y="832"/>
                  </a:lnTo>
                  <a:lnTo>
                    <a:pt x="782" y="846"/>
                  </a:lnTo>
                  <a:lnTo>
                    <a:pt x="765" y="860"/>
                  </a:lnTo>
                  <a:lnTo>
                    <a:pt x="746" y="873"/>
                  </a:lnTo>
                  <a:lnTo>
                    <a:pt x="726" y="886"/>
                  </a:lnTo>
                  <a:lnTo>
                    <a:pt x="706" y="898"/>
                  </a:lnTo>
                  <a:lnTo>
                    <a:pt x="685" y="908"/>
                  </a:lnTo>
                  <a:lnTo>
                    <a:pt x="665" y="918"/>
                  </a:lnTo>
                  <a:lnTo>
                    <a:pt x="642" y="927"/>
                  </a:lnTo>
                  <a:lnTo>
                    <a:pt x="620" y="934"/>
                  </a:lnTo>
                  <a:lnTo>
                    <a:pt x="597" y="941"/>
                  </a:lnTo>
                  <a:lnTo>
                    <a:pt x="574" y="946"/>
                  </a:lnTo>
                  <a:lnTo>
                    <a:pt x="551" y="950"/>
                  </a:lnTo>
                  <a:lnTo>
                    <a:pt x="527" y="953"/>
                  </a:lnTo>
                  <a:lnTo>
                    <a:pt x="504" y="956"/>
                  </a:lnTo>
                  <a:lnTo>
                    <a:pt x="479" y="956"/>
                  </a:lnTo>
                  <a:lnTo>
                    <a:pt x="479" y="956"/>
                  </a:lnTo>
                  <a:lnTo>
                    <a:pt x="454" y="956"/>
                  </a:lnTo>
                  <a:lnTo>
                    <a:pt x="430" y="953"/>
                  </a:lnTo>
                  <a:lnTo>
                    <a:pt x="405" y="950"/>
                  </a:lnTo>
                  <a:lnTo>
                    <a:pt x="382" y="946"/>
                  </a:lnTo>
                  <a:lnTo>
                    <a:pt x="359" y="941"/>
                  </a:lnTo>
                  <a:lnTo>
                    <a:pt x="336" y="934"/>
                  </a:lnTo>
                  <a:lnTo>
                    <a:pt x="315" y="927"/>
                  </a:lnTo>
                  <a:lnTo>
                    <a:pt x="293" y="918"/>
                  </a:lnTo>
                  <a:lnTo>
                    <a:pt x="271" y="908"/>
                  </a:lnTo>
                  <a:lnTo>
                    <a:pt x="251" y="898"/>
                  </a:lnTo>
                  <a:lnTo>
                    <a:pt x="231" y="886"/>
                  </a:lnTo>
                  <a:lnTo>
                    <a:pt x="211" y="873"/>
                  </a:lnTo>
                  <a:lnTo>
                    <a:pt x="192" y="860"/>
                  </a:lnTo>
                  <a:lnTo>
                    <a:pt x="175" y="846"/>
                  </a:lnTo>
                  <a:lnTo>
                    <a:pt x="157" y="832"/>
                  </a:lnTo>
                  <a:lnTo>
                    <a:pt x="140" y="816"/>
                  </a:lnTo>
                  <a:lnTo>
                    <a:pt x="124" y="800"/>
                  </a:lnTo>
                  <a:lnTo>
                    <a:pt x="110" y="782"/>
                  </a:lnTo>
                  <a:lnTo>
                    <a:pt x="95" y="764"/>
                  </a:lnTo>
                  <a:lnTo>
                    <a:pt x="82" y="745"/>
                  </a:lnTo>
                  <a:lnTo>
                    <a:pt x="69" y="726"/>
                  </a:lnTo>
                  <a:lnTo>
                    <a:pt x="58" y="706"/>
                  </a:lnTo>
                  <a:lnTo>
                    <a:pt x="48" y="684"/>
                  </a:lnTo>
                  <a:lnTo>
                    <a:pt x="37" y="664"/>
                  </a:lnTo>
                  <a:lnTo>
                    <a:pt x="30" y="642"/>
                  </a:lnTo>
                  <a:lnTo>
                    <a:pt x="22" y="619"/>
                  </a:lnTo>
                  <a:lnTo>
                    <a:pt x="16" y="598"/>
                  </a:lnTo>
                  <a:lnTo>
                    <a:pt x="10" y="575"/>
                  </a:lnTo>
                  <a:lnTo>
                    <a:pt x="6" y="550"/>
                  </a:lnTo>
                  <a:lnTo>
                    <a:pt x="3" y="527"/>
                  </a:lnTo>
                  <a:lnTo>
                    <a:pt x="1" y="503"/>
                  </a:lnTo>
                  <a:lnTo>
                    <a:pt x="0" y="478"/>
                  </a:lnTo>
                  <a:lnTo>
                    <a:pt x="0" y="478"/>
                  </a:lnTo>
                  <a:lnTo>
                    <a:pt x="1" y="453"/>
                  </a:lnTo>
                  <a:lnTo>
                    <a:pt x="3" y="429"/>
                  </a:lnTo>
                  <a:lnTo>
                    <a:pt x="6" y="404"/>
                  </a:lnTo>
                  <a:lnTo>
                    <a:pt x="10" y="381"/>
                  </a:lnTo>
                  <a:lnTo>
                    <a:pt x="16" y="358"/>
                  </a:lnTo>
                  <a:lnTo>
                    <a:pt x="22" y="335"/>
                  </a:lnTo>
                  <a:lnTo>
                    <a:pt x="30" y="313"/>
                  </a:lnTo>
                  <a:lnTo>
                    <a:pt x="37" y="292"/>
                  </a:lnTo>
                  <a:lnTo>
                    <a:pt x="48" y="270"/>
                  </a:lnTo>
                  <a:lnTo>
                    <a:pt x="58" y="250"/>
                  </a:lnTo>
                  <a:lnTo>
                    <a:pt x="69" y="230"/>
                  </a:lnTo>
                  <a:lnTo>
                    <a:pt x="82" y="211"/>
                  </a:lnTo>
                  <a:lnTo>
                    <a:pt x="95" y="192"/>
                  </a:lnTo>
                  <a:lnTo>
                    <a:pt x="110" y="173"/>
                  </a:lnTo>
                  <a:lnTo>
                    <a:pt x="124" y="156"/>
                  </a:lnTo>
                  <a:lnTo>
                    <a:pt x="140" y="140"/>
                  </a:lnTo>
                  <a:lnTo>
                    <a:pt x="157" y="124"/>
                  </a:lnTo>
                  <a:lnTo>
                    <a:pt x="175" y="109"/>
                  </a:lnTo>
                  <a:lnTo>
                    <a:pt x="192" y="96"/>
                  </a:lnTo>
                  <a:lnTo>
                    <a:pt x="211" y="81"/>
                  </a:lnTo>
                  <a:lnTo>
                    <a:pt x="231" y="70"/>
                  </a:lnTo>
                  <a:lnTo>
                    <a:pt x="251" y="58"/>
                  </a:lnTo>
                  <a:lnTo>
                    <a:pt x="271" y="46"/>
                  </a:lnTo>
                  <a:lnTo>
                    <a:pt x="293" y="38"/>
                  </a:lnTo>
                  <a:lnTo>
                    <a:pt x="315" y="29"/>
                  </a:lnTo>
                  <a:lnTo>
                    <a:pt x="336" y="22"/>
                  </a:lnTo>
                  <a:lnTo>
                    <a:pt x="359" y="15"/>
                  </a:lnTo>
                  <a:lnTo>
                    <a:pt x="382" y="9"/>
                  </a:lnTo>
                  <a:lnTo>
                    <a:pt x="405" y="6"/>
                  </a:lnTo>
                  <a:lnTo>
                    <a:pt x="430" y="2"/>
                  </a:lnTo>
                  <a:lnTo>
                    <a:pt x="454" y="0"/>
                  </a:lnTo>
                  <a:lnTo>
                    <a:pt x="479" y="0"/>
                  </a:lnTo>
                  <a:lnTo>
                    <a:pt x="479" y="0"/>
                  </a:lnTo>
                  <a:lnTo>
                    <a:pt x="504" y="0"/>
                  </a:lnTo>
                  <a:lnTo>
                    <a:pt x="527" y="2"/>
                  </a:lnTo>
                  <a:lnTo>
                    <a:pt x="551" y="6"/>
                  </a:lnTo>
                  <a:lnTo>
                    <a:pt x="574" y="9"/>
                  </a:lnTo>
                  <a:lnTo>
                    <a:pt x="597" y="15"/>
                  </a:lnTo>
                  <a:lnTo>
                    <a:pt x="620" y="22"/>
                  </a:lnTo>
                  <a:lnTo>
                    <a:pt x="642" y="29"/>
                  </a:lnTo>
                  <a:lnTo>
                    <a:pt x="665" y="38"/>
                  </a:lnTo>
                  <a:lnTo>
                    <a:pt x="685" y="46"/>
                  </a:lnTo>
                  <a:lnTo>
                    <a:pt x="706" y="58"/>
                  </a:lnTo>
                  <a:lnTo>
                    <a:pt x="726" y="70"/>
                  </a:lnTo>
                  <a:lnTo>
                    <a:pt x="746" y="81"/>
                  </a:lnTo>
                  <a:lnTo>
                    <a:pt x="765" y="96"/>
                  </a:lnTo>
                  <a:lnTo>
                    <a:pt x="782" y="109"/>
                  </a:lnTo>
                  <a:lnTo>
                    <a:pt x="799" y="124"/>
                  </a:lnTo>
                  <a:lnTo>
                    <a:pt x="817" y="140"/>
                  </a:lnTo>
                  <a:lnTo>
                    <a:pt x="832" y="156"/>
                  </a:lnTo>
                  <a:lnTo>
                    <a:pt x="847" y="173"/>
                  </a:lnTo>
                  <a:lnTo>
                    <a:pt x="861" y="192"/>
                  </a:lnTo>
                  <a:lnTo>
                    <a:pt x="874" y="211"/>
                  </a:lnTo>
                  <a:lnTo>
                    <a:pt x="887" y="230"/>
                  </a:lnTo>
                  <a:lnTo>
                    <a:pt x="899" y="250"/>
                  </a:lnTo>
                  <a:lnTo>
                    <a:pt x="909" y="270"/>
                  </a:lnTo>
                  <a:lnTo>
                    <a:pt x="919" y="292"/>
                  </a:lnTo>
                  <a:lnTo>
                    <a:pt x="928" y="313"/>
                  </a:lnTo>
                  <a:lnTo>
                    <a:pt x="935" y="335"/>
                  </a:lnTo>
                  <a:lnTo>
                    <a:pt x="941" y="358"/>
                  </a:lnTo>
                  <a:lnTo>
                    <a:pt x="946" y="381"/>
                  </a:lnTo>
                  <a:lnTo>
                    <a:pt x="951" y="404"/>
                  </a:lnTo>
                  <a:lnTo>
                    <a:pt x="954" y="429"/>
                  </a:lnTo>
                  <a:lnTo>
                    <a:pt x="955" y="453"/>
                  </a:lnTo>
                  <a:lnTo>
                    <a:pt x="957" y="478"/>
                  </a:lnTo>
                  <a:close/>
                </a:path>
              </a:pathLst>
            </a:custGeom>
            <a:solidFill>
              <a:srgbClr val="D645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2" name="Freeform 1362"/>
            <p:cNvSpPr/>
            <p:nvPr>
              <p:custDataLst>
                <p:tags r:id="rId4"/>
              </p:custDataLst>
            </p:nvPr>
          </p:nvSpPr>
          <p:spPr bwMode="auto">
            <a:xfrm>
              <a:off x="1253" y="8482"/>
              <a:ext cx="519" cy="520"/>
            </a:xfrm>
            <a:custGeom>
              <a:avLst/>
              <a:gdLst>
                <a:gd name="T0" fmla="*/ 763 w 764"/>
                <a:gd name="T1" fmla="*/ 402 h 764"/>
                <a:gd name="T2" fmla="*/ 756 w 764"/>
                <a:gd name="T3" fmla="*/ 458 h 764"/>
                <a:gd name="T4" fmla="*/ 740 w 764"/>
                <a:gd name="T5" fmla="*/ 513 h 764"/>
                <a:gd name="T6" fmla="*/ 718 w 764"/>
                <a:gd name="T7" fmla="*/ 564 h 764"/>
                <a:gd name="T8" fmla="*/ 688 w 764"/>
                <a:gd name="T9" fmla="*/ 610 h 764"/>
                <a:gd name="T10" fmla="*/ 652 w 764"/>
                <a:gd name="T11" fmla="*/ 652 h 764"/>
                <a:gd name="T12" fmla="*/ 610 w 764"/>
                <a:gd name="T13" fmla="*/ 688 h 764"/>
                <a:gd name="T14" fmla="*/ 564 w 764"/>
                <a:gd name="T15" fmla="*/ 718 h 764"/>
                <a:gd name="T16" fmla="*/ 513 w 764"/>
                <a:gd name="T17" fmla="*/ 741 h 764"/>
                <a:gd name="T18" fmla="*/ 458 w 764"/>
                <a:gd name="T19" fmla="*/ 756 h 764"/>
                <a:gd name="T20" fmla="*/ 401 w 764"/>
                <a:gd name="T21" fmla="*/ 763 h 764"/>
                <a:gd name="T22" fmla="*/ 362 w 764"/>
                <a:gd name="T23" fmla="*/ 763 h 764"/>
                <a:gd name="T24" fmla="*/ 304 w 764"/>
                <a:gd name="T25" fmla="*/ 756 h 764"/>
                <a:gd name="T26" fmla="*/ 251 w 764"/>
                <a:gd name="T27" fmla="*/ 741 h 764"/>
                <a:gd name="T28" fmla="*/ 199 w 764"/>
                <a:gd name="T29" fmla="*/ 718 h 764"/>
                <a:gd name="T30" fmla="*/ 153 w 764"/>
                <a:gd name="T31" fmla="*/ 688 h 764"/>
                <a:gd name="T32" fmla="*/ 111 w 764"/>
                <a:gd name="T33" fmla="*/ 652 h 764"/>
                <a:gd name="T34" fmla="*/ 75 w 764"/>
                <a:gd name="T35" fmla="*/ 610 h 764"/>
                <a:gd name="T36" fmla="*/ 46 w 764"/>
                <a:gd name="T37" fmla="*/ 564 h 764"/>
                <a:gd name="T38" fmla="*/ 23 w 764"/>
                <a:gd name="T39" fmla="*/ 513 h 764"/>
                <a:gd name="T40" fmla="*/ 7 w 764"/>
                <a:gd name="T41" fmla="*/ 458 h 764"/>
                <a:gd name="T42" fmla="*/ 0 w 764"/>
                <a:gd name="T43" fmla="*/ 402 h 764"/>
                <a:gd name="T44" fmla="*/ 0 w 764"/>
                <a:gd name="T45" fmla="*/ 362 h 764"/>
                <a:gd name="T46" fmla="*/ 7 w 764"/>
                <a:gd name="T47" fmla="*/ 304 h 764"/>
                <a:gd name="T48" fmla="*/ 23 w 764"/>
                <a:gd name="T49" fmla="*/ 251 h 764"/>
                <a:gd name="T50" fmla="*/ 46 w 764"/>
                <a:gd name="T51" fmla="*/ 200 h 764"/>
                <a:gd name="T52" fmla="*/ 75 w 764"/>
                <a:gd name="T53" fmla="*/ 153 h 764"/>
                <a:gd name="T54" fmla="*/ 111 w 764"/>
                <a:gd name="T55" fmla="*/ 112 h 764"/>
                <a:gd name="T56" fmla="*/ 153 w 764"/>
                <a:gd name="T57" fmla="*/ 76 h 764"/>
                <a:gd name="T58" fmla="*/ 199 w 764"/>
                <a:gd name="T59" fmla="*/ 46 h 764"/>
                <a:gd name="T60" fmla="*/ 251 w 764"/>
                <a:gd name="T61" fmla="*/ 23 h 764"/>
                <a:gd name="T62" fmla="*/ 304 w 764"/>
                <a:gd name="T63" fmla="*/ 7 h 764"/>
                <a:gd name="T64" fmla="*/ 362 w 764"/>
                <a:gd name="T65" fmla="*/ 0 h 764"/>
                <a:gd name="T66" fmla="*/ 401 w 764"/>
                <a:gd name="T67" fmla="*/ 0 h 764"/>
                <a:gd name="T68" fmla="*/ 458 w 764"/>
                <a:gd name="T69" fmla="*/ 7 h 764"/>
                <a:gd name="T70" fmla="*/ 513 w 764"/>
                <a:gd name="T71" fmla="*/ 23 h 764"/>
                <a:gd name="T72" fmla="*/ 564 w 764"/>
                <a:gd name="T73" fmla="*/ 46 h 764"/>
                <a:gd name="T74" fmla="*/ 610 w 764"/>
                <a:gd name="T75" fmla="*/ 76 h 764"/>
                <a:gd name="T76" fmla="*/ 652 w 764"/>
                <a:gd name="T77" fmla="*/ 112 h 764"/>
                <a:gd name="T78" fmla="*/ 688 w 764"/>
                <a:gd name="T79" fmla="*/ 153 h 764"/>
                <a:gd name="T80" fmla="*/ 718 w 764"/>
                <a:gd name="T81" fmla="*/ 200 h 764"/>
                <a:gd name="T82" fmla="*/ 740 w 764"/>
                <a:gd name="T83" fmla="*/ 251 h 764"/>
                <a:gd name="T84" fmla="*/ 756 w 764"/>
                <a:gd name="T85" fmla="*/ 304 h 764"/>
                <a:gd name="T86" fmla="*/ 763 w 764"/>
                <a:gd name="T87" fmla="*/ 362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64" h="764">
                  <a:moveTo>
                    <a:pt x="764" y="382"/>
                  </a:moveTo>
                  <a:lnTo>
                    <a:pt x="764" y="382"/>
                  </a:lnTo>
                  <a:lnTo>
                    <a:pt x="763" y="402"/>
                  </a:lnTo>
                  <a:lnTo>
                    <a:pt x="761" y="421"/>
                  </a:lnTo>
                  <a:lnTo>
                    <a:pt x="760" y="440"/>
                  </a:lnTo>
                  <a:lnTo>
                    <a:pt x="756" y="458"/>
                  </a:lnTo>
                  <a:lnTo>
                    <a:pt x="751" y="477"/>
                  </a:lnTo>
                  <a:lnTo>
                    <a:pt x="747" y="496"/>
                  </a:lnTo>
                  <a:lnTo>
                    <a:pt x="740" y="513"/>
                  </a:lnTo>
                  <a:lnTo>
                    <a:pt x="734" y="531"/>
                  </a:lnTo>
                  <a:lnTo>
                    <a:pt x="725" y="548"/>
                  </a:lnTo>
                  <a:lnTo>
                    <a:pt x="718" y="564"/>
                  </a:lnTo>
                  <a:lnTo>
                    <a:pt x="708" y="580"/>
                  </a:lnTo>
                  <a:lnTo>
                    <a:pt x="698" y="596"/>
                  </a:lnTo>
                  <a:lnTo>
                    <a:pt x="688" y="610"/>
                  </a:lnTo>
                  <a:lnTo>
                    <a:pt x="676" y="624"/>
                  </a:lnTo>
                  <a:lnTo>
                    <a:pt x="665" y="639"/>
                  </a:lnTo>
                  <a:lnTo>
                    <a:pt x="652" y="652"/>
                  </a:lnTo>
                  <a:lnTo>
                    <a:pt x="639" y="665"/>
                  </a:lnTo>
                  <a:lnTo>
                    <a:pt x="624" y="676"/>
                  </a:lnTo>
                  <a:lnTo>
                    <a:pt x="610" y="688"/>
                  </a:lnTo>
                  <a:lnTo>
                    <a:pt x="596" y="699"/>
                  </a:lnTo>
                  <a:lnTo>
                    <a:pt x="580" y="708"/>
                  </a:lnTo>
                  <a:lnTo>
                    <a:pt x="564" y="718"/>
                  </a:lnTo>
                  <a:lnTo>
                    <a:pt x="546" y="727"/>
                  </a:lnTo>
                  <a:lnTo>
                    <a:pt x="531" y="734"/>
                  </a:lnTo>
                  <a:lnTo>
                    <a:pt x="513" y="741"/>
                  </a:lnTo>
                  <a:lnTo>
                    <a:pt x="495" y="747"/>
                  </a:lnTo>
                  <a:lnTo>
                    <a:pt x="477" y="751"/>
                  </a:lnTo>
                  <a:lnTo>
                    <a:pt x="458" y="756"/>
                  </a:lnTo>
                  <a:lnTo>
                    <a:pt x="440" y="760"/>
                  </a:lnTo>
                  <a:lnTo>
                    <a:pt x="421" y="761"/>
                  </a:lnTo>
                  <a:lnTo>
                    <a:pt x="401" y="763"/>
                  </a:lnTo>
                  <a:lnTo>
                    <a:pt x="382" y="764"/>
                  </a:lnTo>
                  <a:lnTo>
                    <a:pt x="382" y="764"/>
                  </a:lnTo>
                  <a:lnTo>
                    <a:pt x="362" y="763"/>
                  </a:lnTo>
                  <a:lnTo>
                    <a:pt x="343" y="761"/>
                  </a:lnTo>
                  <a:lnTo>
                    <a:pt x="323" y="760"/>
                  </a:lnTo>
                  <a:lnTo>
                    <a:pt x="304" y="756"/>
                  </a:lnTo>
                  <a:lnTo>
                    <a:pt x="285" y="751"/>
                  </a:lnTo>
                  <a:lnTo>
                    <a:pt x="268" y="747"/>
                  </a:lnTo>
                  <a:lnTo>
                    <a:pt x="251" y="741"/>
                  </a:lnTo>
                  <a:lnTo>
                    <a:pt x="233" y="734"/>
                  </a:lnTo>
                  <a:lnTo>
                    <a:pt x="216" y="727"/>
                  </a:lnTo>
                  <a:lnTo>
                    <a:pt x="199" y="718"/>
                  </a:lnTo>
                  <a:lnTo>
                    <a:pt x="183" y="708"/>
                  </a:lnTo>
                  <a:lnTo>
                    <a:pt x="168" y="699"/>
                  </a:lnTo>
                  <a:lnTo>
                    <a:pt x="153" y="688"/>
                  </a:lnTo>
                  <a:lnTo>
                    <a:pt x="138" y="676"/>
                  </a:lnTo>
                  <a:lnTo>
                    <a:pt x="124" y="665"/>
                  </a:lnTo>
                  <a:lnTo>
                    <a:pt x="111" y="652"/>
                  </a:lnTo>
                  <a:lnTo>
                    <a:pt x="99" y="639"/>
                  </a:lnTo>
                  <a:lnTo>
                    <a:pt x="86" y="624"/>
                  </a:lnTo>
                  <a:lnTo>
                    <a:pt x="75" y="610"/>
                  </a:lnTo>
                  <a:lnTo>
                    <a:pt x="65" y="596"/>
                  </a:lnTo>
                  <a:lnTo>
                    <a:pt x="54" y="580"/>
                  </a:lnTo>
                  <a:lnTo>
                    <a:pt x="46" y="564"/>
                  </a:lnTo>
                  <a:lnTo>
                    <a:pt x="37" y="548"/>
                  </a:lnTo>
                  <a:lnTo>
                    <a:pt x="30" y="531"/>
                  </a:lnTo>
                  <a:lnTo>
                    <a:pt x="23" y="513"/>
                  </a:lnTo>
                  <a:lnTo>
                    <a:pt x="17" y="496"/>
                  </a:lnTo>
                  <a:lnTo>
                    <a:pt x="11" y="477"/>
                  </a:lnTo>
                  <a:lnTo>
                    <a:pt x="7" y="458"/>
                  </a:lnTo>
                  <a:lnTo>
                    <a:pt x="4" y="440"/>
                  </a:lnTo>
                  <a:lnTo>
                    <a:pt x="1" y="421"/>
                  </a:lnTo>
                  <a:lnTo>
                    <a:pt x="0" y="402"/>
                  </a:lnTo>
                  <a:lnTo>
                    <a:pt x="0" y="382"/>
                  </a:lnTo>
                  <a:lnTo>
                    <a:pt x="0" y="382"/>
                  </a:lnTo>
                  <a:lnTo>
                    <a:pt x="0" y="362"/>
                  </a:lnTo>
                  <a:lnTo>
                    <a:pt x="1" y="343"/>
                  </a:lnTo>
                  <a:lnTo>
                    <a:pt x="4" y="324"/>
                  </a:lnTo>
                  <a:lnTo>
                    <a:pt x="7" y="304"/>
                  </a:lnTo>
                  <a:lnTo>
                    <a:pt x="11" y="287"/>
                  </a:lnTo>
                  <a:lnTo>
                    <a:pt x="17" y="268"/>
                  </a:lnTo>
                  <a:lnTo>
                    <a:pt x="23" y="251"/>
                  </a:lnTo>
                  <a:lnTo>
                    <a:pt x="30" y="233"/>
                  </a:lnTo>
                  <a:lnTo>
                    <a:pt x="37" y="216"/>
                  </a:lnTo>
                  <a:lnTo>
                    <a:pt x="46" y="200"/>
                  </a:lnTo>
                  <a:lnTo>
                    <a:pt x="54" y="184"/>
                  </a:lnTo>
                  <a:lnTo>
                    <a:pt x="65" y="168"/>
                  </a:lnTo>
                  <a:lnTo>
                    <a:pt x="75" y="153"/>
                  </a:lnTo>
                  <a:lnTo>
                    <a:pt x="86" y="138"/>
                  </a:lnTo>
                  <a:lnTo>
                    <a:pt x="99" y="125"/>
                  </a:lnTo>
                  <a:lnTo>
                    <a:pt x="111" y="112"/>
                  </a:lnTo>
                  <a:lnTo>
                    <a:pt x="124" y="99"/>
                  </a:lnTo>
                  <a:lnTo>
                    <a:pt x="138" y="86"/>
                  </a:lnTo>
                  <a:lnTo>
                    <a:pt x="153" y="76"/>
                  </a:lnTo>
                  <a:lnTo>
                    <a:pt x="168" y="64"/>
                  </a:lnTo>
                  <a:lnTo>
                    <a:pt x="183" y="54"/>
                  </a:lnTo>
                  <a:lnTo>
                    <a:pt x="199" y="46"/>
                  </a:lnTo>
                  <a:lnTo>
                    <a:pt x="216" y="37"/>
                  </a:lnTo>
                  <a:lnTo>
                    <a:pt x="233" y="30"/>
                  </a:lnTo>
                  <a:lnTo>
                    <a:pt x="251" y="23"/>
                  </a:lnTo>
                  <a:lnTo>
                    <a:pt x="268" y="17"/>
                  </a:lnTo>
                  <a:lnTo>
                    <a:pt x="285" y="11"/>
                  </a:lnTo>
                  <a:lnTo>
                    <a:pt x="304" y="7"/>
                  </a:lnTo>
                  <a:lnTo>
                    <a:pt x="323" y="4"/>
                  </a:lnTo>
                  <a:lnTo>
                    <a:pt x="343" y="1"/>
                  </a:lnTo>
                  <a:lnTo>
                    <a:pt x="362" y="0"/>
                  </a:lnTo>
                  <a:lnTo>
                    <a:pt x="382" y="0"/>
                  </a:lnTo>
                  <a:lnTo>
                    <a:pt x="382" y="0"/>
                  </a:lnTo>
                  <a:lnTo>
                    <a:pt x="401" y="0"/>
                  </a:lnTo>
                  <a:lnTo>
                    <a:pt x="421" y="1"/>
                  </a:lnTo>
                  <a:lnTo>
                    <a:pt x="440" y="4"/>
                  </a:lnTo>
                  <a:lnTo>
                    <a:pt x="458" y="7"/>
                  </a:lnTo>
                  <a:lnTo>
                    <a:pt x="477" y="11"/>
                  </a:lnTo>
                  <a:lnTo>
                    <a:pt x="495" y="17"/>
                  </a:lnTo>
                  <a:lnTo>
                    <a:pt x="513" y="23"/>
                  </a:lnTo>
                  <a:lnTo>
                    <a:pt x="531" y="30"/>
                  </a:lnTo>
                  <a:lnTo>
                    <a:pt x="546" y="37"/>
                  </a:lnTo>
                  <a:lnTo>
                    <a:pt x="564" y="46"/>
                  </a:lnTo>
                  <a:lnTo>
                    <a:pt x="580" y="54"/>
                  </a:lnTo>
                  <a:lnTo>
                    <a:pt x="596" y="64"/>
                  </a:lnTo>
                  <a:lnTo>
                    <a:pt x="610" y="76"/>
                  </a:lnTo>
                  <a:lnTo>
                    <a:pt x="624" y="86"/>
                  </a:lnTo>
                  <a:lnTo>
                    <a:pt x="639" y="99"/>
                  </a:lnTo>
                  <a:lnTo>
                    <a:pt x="652" y="112"/>
                  </a:lnTo>
                  <a:lnTo>
                    <a:pt x="665" y="125"/>
                  </a:lnTo>
                  <a:lnTo>
                    <a:pt x="676" y="138"/>
                  </a:lnTo>
                  <a:lnTo>
                    <a:pt x="688" y="153"/>
                  </a:lnTo>
                  <a:lnTo>
                    <a:pt x="698" y="168"/>
                  </a:lnTo>
                  <a:lnTo>
                    <a:pt x="708" y="184"/>
                  </a:lnTo>
                  <a:lnTo>
                    <a:pt x="718" y="200"/>
                  </a:lnTo>
                  <a:lnTo>
                    <a:pt x="725" y="216"/>
                  </a:lnTo>
                  <a:lnTo>
                    <a:pt x="734" y="233"/>
                  </a:lnTo>
                  <a:lnTo>
                    <a:pt x="740" y="251"/>
                  </a:lnTo>
                  <a:lnTo>
                    <a:pt x="747" y="268"/>
                  </a:lnTo>
                  <a:lnTo>
                    <a:pt x="751" y="287"/>
                  </a:lnTo>
                  <a:lnTo>
                    <a:pt x="756" y="304"/>
                  </a:lnTo>
                  <a:lnTo>
                    <a:pt x="760" y="324"/>
                  </a:lnTo>
                  <a:lnTo>
                    <a:pt x="761" y="343"/>
                  </a:lnTo>
                  <a:lnTo>
                    <a:pt x="763" y="362"/>
                  </a:lnTo>
                  <a:lnTo>
                    <a:pt x="764" y="3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3" name="Freeform 1364"/>
            <p:cNvSpPr/>
            <p:nvPr>
              <p:custDataLst>
                <p:tags r:id="rId5"/>
              </p:custDataLst>
            </p:nvPr>
          </p:nvSpPr>
          <p:spPr bwMode="auto">
            <a:xfrm>
              <a:off x="1317" y="8547"/>
              <a:ext cx="390" cy="390"/>
            </a:xfrm>
            <a:custGeom>
              <a:avLst/>
              <a:gdLst>
                <a:gd name="T0" fmla="*/ 573 w 573"/>
                <a:gd name="T1" fmla="*/ 287 h 574"/>
                <a:gd name="T2" fmla="*/ 567 w 573"/>
                <a:gd name="T3" fmla="*/ 345 h 574"/>
                <a:gd name="T4" fmla="*/ 551 w 573"/>
                <a:gd name="T5" fmla="*/ 398 h 574"/>
                <a:gd name="T6" fmla="*/ 524 w 573"/>
                <a:gd name="T7" fmla="*/ 447 h 574"/>
                <a:gd name="T8" fmla="*/ 489 w 573"/>
                <a:gd name="T9" fmla="*/ 489 h 574"/>
                <a:gd name="T10" fmla="*/ 447 w 573"/>
                <a:gd name="T11" fmla="*/ 525 h 574"/>
                <a:gd name="T12" fmla="*/ 398 w 573"/>
                <a:gd name="T13" fmla="*/ 551 h 574"/>
                <a:gd name="T14" fmla="*/ 345 w 573"/>
                <a:gd name="T15" fmla="*/ 568 h 574"/>
                <a:gd name="T16" fmla="*/ 287 w 573"/>
                <a:gd name="T17" fmla="*/ 574 h 574"/>
                <a:gd name="T18" fmla="*/ 257 w 573"/>
                <a:gd name="T19" fmla="*/ 573 h 574"/>
                <a:gd name="T20" fmla="*/ 202 w 573"/>
                <a:gd name="T21" fmla="*/ 561 h 574"/>
                <a:gd name="T22" fmla="*/ 150 w 573"/>
                <a:gd name="T23" fmla="*/ 540 h 574"/>
                <a:gd name="T24" fmla="*/ 104 w 573"/>
                <a:gd name="T25" fmla="*/ 508 h 574"/>
                <a:gd name="T26" fmla="*/ 65 w 573"/>
                <a:gd name="T27" fmla="*/ 469 h 574"/>
                <a:gd name="T28" fmla="*/ 34 w 573"/>
                <a:gd name="T29" fmla="*/ 424 h 574"/>
                <a:gd name="T30" fmla="*/ 13 w 573"/>
                <a:gd name="T31" fmla="*/ 372 h 574"/>
                <a:gd name="T32" fmla="*/ 1 w 573"/>
                <a:gd name="T33" fmla="*/ 316 h 574"/>
                <a:gd name="T34" fmla="*/ 0 w 573"/>
                <a:gd name="T35" fmla="*/ 287 h 574"/>
                <a:gd name="T36" fmla="*/ 6 w 573"/>
                <a:gd name="T37" fmla="*/ 229 h 574"/>
                <a:gd name="T38" fmla="*/ 23 w 573"/>
                <a:gd name="T39" fmla="*/ 176 h 574"/>
                <a:gd name="T40" fmla="*/ 49 w 573"/>
                <a:gd name="T41" fmla="*/ 127 h 574"/>
                <a:gd name="T42" fmla="*/ 84 w 573"/>
                <a:gd name="T43" fmla="*/ 83 h 574"/>
                <a:gd name="T44" fmla="*/ 127 w 573"/>
                <a:gd name="T45" fmla="*/ 49 h 574"/>
                <a:gd name="T46" fmla="*/ 174 w 573"/>
                <a:gd name="T47" fmla="*/ 23 h 574"/>
                <a:gd name="T48" fmla="*/ 229 w 573"/>
                <a:gd name="T49" fmla="*/ 6 h 574"/>
                <a:gd name="T50" fmla="*/ 287 w 573"/>
                <a:gd name="T51" fmla="*/ 0 h 574"/>
                <a:gd name="T52" fmla="*/ 316 w 573"/>
                <a:gd name="T53" fmla="*/ 1 h 574"/>
                <a:gd name="T54" fmla="*/ 372 w 573"/>
                <a:gd name="T55" fmla="*/ 13 h 574"/>
                <a:gd name="T56" fmla="*/ 423 w 573"/>
                <a:gd name="T57" fmla="*/ 34 h 574"/>
                <a:gd name="T58" fmla="*/ 469 w 573"/>
                <a:gd name="T59" fmla="*/ 66 h 574"/>
                <a:gd name="T60" fmla="*/ 508 w 573"/>
                <a:gd name="T61" fmla="*/ 104 h 574"/>
                <a:gd name="T62" fmla="*/ 538 w 573"/>
                <a:gd name="T63" fmla="*/ 150 h 574"/>
                <a:gd name="T64" fmla="*/ 560 w 573"/>
                <a:gd name="T65" fmla="*/ 202 h 574"/>
                <a:gd name="T66" fmla="*/ 571 w 573"/>
                <a:gd name="T67" fmla="*/ 258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3" h="574">
                  <a:moveTo>
                    <a:pt x="573" y="287"/>
                  </a:moveTo>
                  <a:lnTo>
                    <a:pt x="573" y="287"/>
                  </a:lnTo>
                  <a:lnTo>
                    <a:pt x="571" y="316"/>
                  </a:lnTo>
                  <a:lnTo>
                    <a:pt x="567" y="345"/>
                  </a:lnTo>
                  <a:lnTo>
                    <a:pt x="560" y="372"/>
                  </a:lnTo>
                  <a:lnTo>
                    <a:pt x="551" y="398"/>
                  </a:lnTo>
                  <a:lnTo>
                    <a:pt x="538" y="424"/>
                  </a:lnTo>
                  <a:lnTo>
                    <a:pt x="524" y="447"/>
                  </a:lnTo>
                  <a:lnTo>
                    <a:pt x="508" y="469"/>
                  </a:lnTo>
                  <a:lnTo>
                    <a:pt x="489" y="489"/>
                  </a:lnTo>
                  <a:lnTo>
                    <a:pt x="469" y="508"/>
                  </a:lnTo>
                  <a:lnTo>
                    <a:pt x="447" y="525"/>
                  </a:lnTo>
                  <a:lnTo>
                    <a:pt x="423" y="540"/>
                  </a:lnTo>
                  <a:lnTo>
                    <a:pt x="398" y="551"/>
                  </a:lnTo>
                  <a:lnTo>
                    <a:pt x="372" y="561"/>
                  </a:lnTo>
                  <a:lnTo>
                    <a:pt x="345" y="568"/>
                  </a:lnTo>
                  <a:lnTo>
                    <a:pt x="316" y="573"/>
                  </a:lnTo>
                  <a:lnTo>
                    <a:pt x="287" y="574"/>
                  </a:lnTo>
                  <a:lnTo>
                    <a:pt x="287" y="574"/>
                  </a:lnTo>
                  <a:lnTo>
                    <a:pt x="257" y="573"/>
                  </a:lnTo>
                  <a:lnTo>
                    <a:pt x="229" y="568"/>
                  </a:lnTo>
                  <a:lnTo>
                    <a:pt x="202" y="561"/>
                  </a:lnTo>
                  <a:lnTo>
                    <a:pt x="174" y="551"/>
                  </a:lnTo>
                  <a:lnTo>
                    <a:pt x="150" y="540"/>
                  </a:lnTo>
                  <a:lnTo>
                    <a:pt x="127" y="525"/>
                  </a:lnTo>
                  <a:lnTo>
                    <a:pt x="104" y="508"/>
                  </a:lnTo>
                  <a:lnTo>
                    <a:pt x="84" y="489"/>
                  </a:lnTo>
                  <a:lnTo>
                    <a:pt x="65" y="469"/>
                  </a:lnTo>
                  <a:lnTo>
                    <a:pt x="49" y="447"/>
                  </a:lnTo>
                  <a:lnTo>
                    <a:pt x="34" y="424"/>
                  </a:lnTo>
                  <a:lnTo>
                    <a:pt x="23" y="398"/>
                  </a:lnTo>
                  <a:lnTo>
                    <a:pt x="13" y="372"/>
                  </a:lnTo>
                  <a:lnTo>
                    <a:pt x="6" y="345"/>
                  </a:lnTo>
                  <a:lnTo>
                    <a:pt x="1" y="316"/>
                  </a:lnTo>
                  <a:lnTo>
                    <a:pt x="0" y="287"/>
                  </a:lnTo>
                  <a:lnTo>
                    <a:pt x="0" y="287"/>
                  </a:lnTo>
                  <a:lnTo>
                    <a:pt x="1" y="258"/>
                  </a:lnTo>
                  <a:lnTo>
                    <a:pt x="6" y="229"/>
                  </a:lnTo>
                  <a:lnTo>
                    <a:pt x="13" y="202"/>
                  </a:lnTo>
                  <a:lnTo>
                    <a:pt x="23" y="176"/>
                  </a:lnTo>
                  <a:lnTo>
                    <a:pt x="34" y="150"/>
                  </a:lnTo>
                  <a:lnTo>
                    <a:pt x="49" y="127"/>
                  </a:lnTo>
                  <a:lnTo>
                    <a:pt x="65" y="104"/>
                  </a:lnTo>
                  <a:lnTo>
                    <a:pt x="84" y="83"/>
                  </a:lnTo>
                  <a:lnTo>
                    <a:pt x="104" y="66"/>
                  </a:lnTo>
                  <a:lnTo>
                    <a:pt x="127" y="49"/>
                  </a:lnTo>
                  <a:lnTo>
                    <a:pt x="150" y="34"/>
                  </a:lnTo>
                  <a:lnTo>
                    <a:pt x="174" y="23"/>
                  </a:lnTo>
                  <a:lnTo>
                    <a:pt x="202" y="13"/>
                  </a:lnTo>
                  <a:lnTo>
                    <a:pt x="229" y="6"/>
                  </a:lnTo>
                  <a:lnTo>
                    <a:pt x="257" y="1"/>
                  </a:lnTo>
                  <a:lnTo>
                    <a:pt x="287" y="0"/>
                  </a:lnTo>
                  <a:lnTo>
                    <a:pt x="287" y="0"/>
                  </a:lnTo>
                  <a:lnTo>
                    <a:pt x="316" y="1"/>
                  </a:lnTo>
                  <a:lnTo>
                    <a:pt x="345" y="6"/>
                  </a:lnTo>
                  <a:lnTo>
                    <a:pt x="372" y="13"/>
                  </a:lnTo>
                  <a:lnTo>
                    <a:pt x="398" y="23"/>
                  </a:lnTo>
                  <a:lnTo>
                    <a:pt x="423" y="34"/>
                  </a:lnTo>
                  <a:lnTo>
                    <a:pt x="447" y="49"/>
                  </a:lnTo>
                  <a:lnTo>
                    <a:pt x="469" y="66"/>
                  </a:lnTo>
                  <a:lnTo>
                    <a:pt x="489" y="83"/>
                  </a:lnTo>
                  <a:lnTo>
                    <a:pt x="508" y="104"/>
                  </a:lnTo>
                  <a:lnTo>
                    <a:pt x="524" y="127"/>
                  </a:lnTo>
                  <a:lnTo>
                    <a:pt x="538" y="150"/>
                  </a:lnTo>
                  <a:lnTo>
                    <a:pt x="551" y="176"/>
                  </a:lnTo>
                  <a:lnTo>
                    <a:pt x="560" y="202"/>
                  </a:lnTo>
                  <a:lnTo>
                    <a:pt x="567" y="229"/>
                  </a:lnTo>
                  <a:lnTo>
                    <a:pt x="571" y="258"/>
                  </a:lnTo>
                  <a:lnTo>
                    <a:pt x="573" y="287"/>
                  </a:lnTo>
                  <a:close/>
                </a:path>
              </a:pathLst>
            </a:custGeom>
            <a:solidFill>
              <a:srgbClr val="D645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4" name="Freeform 1366"/>
            <p:cNvSpPr/>
            <p:nvPr>
              <p:custDataLst>
                <p:tags r:id="rId6"/>
              </p:custDataLst>
            </p:nvPr>
          </p:nvSpPr>
          <p:spPr bwMode="auto">
            <a:xfrm>
              <a:off x="1383" y="8612"/>
              <a:ext cx="260" cy="260"/>
            </a:xfrm>
            <a:custGeom>
              <a:avLst/>
              <a:gdLst>
                <a:gd name="T0" fmla="*/ 382 w 382"/>
                <a:gd name="T1" fmla="*/ 192 h 382"/>
                <a:gd name="T2" fmla="*/ 378 w 382"/>
                <a:gd name="T3" fmla="*/ 231 h 382"/>
                <a:gd name="T4" fmla="*/ 368 w 382"/>
                <a:gd name="T5" fmla="*/ 266 h 382"/>
                <a:gd name="T6" fmla="*/ 349 w 382"/>
                <a:gd name="T7" fmla="*/ 299 h 382"/>
                <a:gd name="T8" fmla="*/ 326 w 382"/>
                <a:gd name="T9" fmla="*/ 328 h 382"/>
                <a:gd name="T10" fmla="*/ 299 w 382"/>
                <a:gd name="T11" fmla="*/ 351 h 382"/>
                <a:gd name="T12" fmla="*/ 266 w 382"/>
                <a:gd name="T13" fmla="*/ 368 h 382"/>
                <a:gd name="T14" fmla="*/ 229 w 382"/>
                <a:gd name="T15" fmla="*/ 380 h 382"/>
                <a:gd name="T16" fmla="*/ 192 w 382"/>
                <a:gd name="T17" fmla="*/ 382 h 382"/>
                <a:gd name="T18" fmla="*/ 172 w 382"/>
                <a:gd name="T19" fmla="*/ 382 h 382"/>
                <a:gd name="T20" fmla="*/ 134 w 382"/>
                <a:gd name="T21" fmla="*/ 374 h 382"/>
                <a:gd name="T22" fmla="*/ 100 w 382"/>
                <a:gd name="T23" fmla="*/ 359 h 382"/>
                <a:gd name="T24" fmla="*/ 69 w 382"/>
                <a:gd name="T25" fmla="*/ 339 h 382"/>
                <a:gd name="T26" fmla="*/ 43 w 382"/>
                <a:gd name="T27" fmla="*/ 313 h 382"/>
                <a:gd name="T28" fmla="*/ 23 w 382"/>
                <a:gd name="T29" fmla="*/ 283 h 382"/>
                <a:gd name="T30" fmla="*/ 9 w 382"/>
                <a:gd name="T31" fmla="*/ 248 h 382"/>
                <a:gd name="T32" fmla="*/ 2 w 382"/>
                <a:gd name="T33" fmla="*/ 211 h 382"/>
                <a:gd name="T34" fmla="*/ 0 w 382"/>
                <a:gd name="T35" fmla="*/ 192 h 382"/>
                <a:gd name="T36" fmla="*/ 4 w 382"/>
                <a:gd name="T37" fmla="*/ 153 h 382"/>
                <a:gd name="T38" fmla="*/ 16 w 382"/>
                <a:gd name="T39" fmla="*/ 117 h 382"/>
                <a:gd name="T40" fmla="*/ 33 w 382"/>
                <a:gd name="T41" fmla="*/ 85 h 382"/>
                <a:gd name="T42" fmla="*/ 56 w 382"/>
                <a:gd name="T43" fmla="*/ 56 h 382"/>
                <a:gd name="T44" fmla="*/ 85 w 382"/>
                <a:gd name="T45" fmla="*/ 33 h 382"/>
                <a:gd name="T46" fmla="*/ 117 w 382"/>
                <a:gd name="T47" fmla="*/ 16 h 382"/>
                <a:gd name="T48" fmla="*/ 153 w 382"/>
                <a:gd name="T49" fmla="*/ 4 h 382"/>
                <a:gd name="T50" fmla="*/ 192 w 382"/>
                <a:gd name="T51" fmla="*/ 0 h 382"/>
                <a:gd name="T52" fmla="*/ 211 w 382"/>
                <a:gd name="T53" fmla="*/ 1 h 382"/>
                <a:gd name="T54" fmla="*/ 248 w 382"/>
                <a:gd name="T55" fmla="*/ 9 h 382"/>
                <a:gd name="T56" fmla="*/ 283 w 382"/>
                <a:gd name="T57" fmla="*/ 23 h 382"/>
                <a:gd name="T58" fmla="*/ 313 w 382"/>
                <a:gd name="T59" fmla="*/ 45 h 382"/>
                <a:gd name="T60" fmla="*/ 339 w 382"/>
                <a:gd name="T61" fmla="*/ 71 h 382"/>
                <a:gd name="T62" fmla="*/ 359 w 382"/>
                <a:gd name="T63" fmla="*/ 101 h 382"/>
                <a:gd name="T64" fmla="*/ 374 w 382"/>
                <a:gd name="T65" fmla="*/ 134 h 382"/>
                <a:gd name="T66" fmla="*/ 381 w 382"/>
                <a:gd name="T67" fmla="*/ 172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2" h="382">
                  <a:moveTo>
                    <a:pt x="382" y="192"/>
                  </a:moveTo>
                  <a:lnTo>
                    <a:pt x="382" y="192"/>
                  </a:lnTo>
                  <a:lnTo>
                    <a:pt x="381" y="211"/>
                  </a:lnTo>
                  <a:lnTo>
                    <a:pt x="378" y="231"/>
                  </a:lnTo>
                  <a:lnTo>
                    <a:pt x="374" y="248"/>
                  </a:lnTo>
                  <a:lnTo>
                    <a:pt x="368" y="266"/>
                  </a:lnTo>
                  <a:lnTo>
                    <a:pt x="359" y="283"/>
                  </a:lnTo>
                  <a:lnTo>
                    <a:pt x="349" y="299"/>
                  </a:lnTo>
                  <a:lnTo>
                    <a:pt x="339" y="313"/>
                  </a:lnTo>
                  <a:lnTo>
                    <a:pt x="326" y="328"/>
                  </a:lnTo>
                  <a:lnTo>
                    <a:pt x="313" y="339"/>
                  </a:lnTo>
                  <a:lnTo>
                    <a:pt x="299" y="351"/>
                  </a:lnTo>
                  <a:lnTo>
                    <a:pt x="283" y="359"/>
                  </a:lnTo>
                  <a:lnTo>
                    <a:pt x="266" y="368"/>
                  </a:lnTo>
                  <a:lnTo>
                    <a:pt x="248" y="374"/>
                  </a:lnTo>
                  <a:lnTo>
                    <a:pt x="229" y="380"/>
                  </a:lnTo>
                  <a:lnTo>
                    <a:pt x="211" y="382"/>
                  </a:lnTo>
                  <a:lnTo>
                    <a:pt x="192" y="382"/>
                  </a:lnTo>
                  <a:lnTo>
                    <a:pt x="192" y="382"/>
                  </a:lnTo>
                  <a:lnTo>
                    <a:pt x="172" y="382"/>
                  </a:lnTo>
                  <a:lnTo>
                    <a:pt x="153" y="380"/>
                  </a:lnTo>
                  <a:lnTo>
                    <a:pt x="134" y="374"/>
                  </a:lnTo>
                  <a:lnTo>
                    <a:pt x="117" y="368"/>
                  </a:lnTo>
                  <a:lnTo>
                    <a:pt x="100" y="359"/>
                  </a:lnTo>
                  <a:lnTo>
                    <a:pt x="85" y="351"/>
                  </a:lnTo>
                  <a:lnTo>
                    <a:pt x="69" y="339"/>
                  </a:lnTo>
                  <a:lnTo>
                    <a:pt x="56" y="328"/>
                  </a:lnTo>
                  <a:lnTo>
                    <a:pt x="43" y="313"/>
                  </a:lnTo>
                  <a:lnTo>
                    <a:pt x="33" y="299"/>
                  </a:lnTo>
                  <a:lnTo>
                    <a:pt x="23" y="283"/>
                  </a:lnTo>
                  <a:lnTo>
                    <a:pt x="16" y="266"/>
                  </a:lnTo>
                  <a:lnTo>
                    <a:pt x="9" y="248"/>
                  </a:lnTo>
                  <a:lnTo>
                    <a:pt x="4" y="231"/>
                  </a:lnTo>
                  <a:lnTo>
                    <a:pt x="2" y="211"/>
                  </a:lnTo>
                  <a:lnTo>
                    <a:pt x="0" y="192"/>
                  </a:lnTo>
                  <a:lnTo>
                    <a:pt x="0" y="192"/>
                  </a:lnTo>
                  <a:lnTo>
                    <a:pt x="2" y="172"/>
                  </a:lnTo>
                  <a:lnTo>
                    <a:pt x="4" y="153"/>
                  </a:lnTo>
                  <a:lnTo>
                    <a:pt x="9" y="134"/>
                  </a:lnTo>
                  <a:lnTo>
                    <a:pt x="16" y="117"/>
                  </a:lnTo>
                  <a:lnTo>
                    <a:pt x="23" y="101"/>
                  </a:lnTo>
                  <a:lnTo>
                    <a:pt x="33" y="85"/>
                  </a:lnTo>
                  <a:lnTo>
                    <a:pt x="43" y="71"/>
                  </a:lnTo>
                  <a:lnTo>
                    <a:pt x="56" y="56"/>
                  </a:lnTo>
                  <a:lnTo>
                    <a:pt x="69" y="45"/>
                  </a:lnTo>
                  <a:lnTo>
                    <a:pt x="85" y="33"/>
                  </a:lnTo>
                  <a:lnTo>
                    <a:pt x="100" y="23"/>
                  </a:lnTo>
                  <a:lnTo>
                    <a:pt x="117" y="16"/>
                  </a:lnTo>
                  <a:lnTo>
                    <a:pt x="134" y="9"/>
                  </a:lnTo>
                  <a:lnTo>
                    <a:pt x="153" y="4"/>
                  </a:lnTo>
                  <a:lnTo>
                    <a:pt x="172" y="1"/>
                  </a:lnTo>
                  <a:lnTo>
                    <a:pt x="192" y="0"/>
                  </a:lnTo>
                  <a:lnTo>
                    <a:pt x="192" y="0"/>
                  </a:lnTo>
                  <a:lnTo>
                    <a:pt x="211" y="1"/>
                  </a:lnTo>
                  <a:lnTo>
                    <a:pt x="229" y="4"/>
                  </a:lnTo>
                  <a:lnTo>
                    <a:pt x="248" y="9"/>
                  </a:lnTo>
                  <a:lnTo>
                    <a:pt x="266" y="16"/>
                  </a:lnTo>
                  <a:lnTo>
                    <a:pt x="283" y="23"/>
                  </a:lnTo>
                  <a:lnTo>
                    <a:pt x="299" y="33"/>
                  </a:lnTo>
                  <a:lnTo>
                    <a:pt x="313" y="45"/>
                  </a:lnTo>
                  <a:lnTo>
                    <a:pt x="326" y="56"/>
                  </a:lnTo>
                  <a:lnTo>
                    <a:pt x="339" y="71"/>
                  </a:lnTo>
                  <a:lnTo>
                    <a:pt x="349" y="85"/>
                  </a:lnTo>
                  <a:lnTo>
                    <a:pt x="359" y="101"/>
                  </a:lnTo>
                  <a:lnTo>
                    <a:pt x="368" y="117"/>
                  </a:lnTo>
                  <a:lnTo>
                    <a:pt x="374" y="134"/>
                  </a:lnTo>
                  <a:lnTo>
                    <a:pt x="378" y="153"/>
                  </a:lnTo>
                  <a:lnTo>
                    <a:pt x="381" y="172"/>
                  </a:lnTo>
                  <a:lnTo>
                    <a:pt x="382" y="19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6" name="Freeform 1368"/>
            <p:cNvSpPr/>
            <p:nvPr>
              <p:custDataLst>
                <p:tags r:id="rId7"/>
              </p:custDataLst>
            </p:nvPr>
          </p:nvSpPr>
          <p:spPr bwMode="auto">
            <a:xfrm>
              <a:off x="1448" y="8677"/>
              <a:ext cx="130" cy="129"/>
            </a:xfrm>
            <a:custGeom>
              <a:avLst/>
              <a:gdLst>
                <a:gd name="T0" fmla="*/ 192 w 192"/>
                <a:gd name="T1" fmla="*/ 95 h 190"/>
                <a:gd name="T2" fmla="*/ 191 w 192"/>
                <a:gd name="T3" fmla="*/ 114 h 190"/>
                <a:gd name="T4" fmla="*/ 185 w 192"/>
                <a:gd name="T5" fmla="*/ 132 h 190"/>
                <a:gd name="T6" fmla="*/ 176 w 192"/>
                <a:gd name="T7" fmla="*/ 148 h 190"/>
                <a:gd name="T8" fmla="*/ 163 w 192"/>
                <a:gd name="T9" fmla="*/ 163 h 190"/>
                <a:gd name="T10" fmla="*/ 150 w 192"/>
                <a:gd name="T11" fmla="*/ 174 h 190"/>
                <a:gd name="T12" fmla="*/ 133 w 192"/>
                <a:gd name="T13" fmla="*/ 183 h 190"/>
                <a:gd name="T14" fmla="*/ 116 w 192"/>
                <a:gd name="T15" fmla="*/ 189 h 190"/>
                <a:gd name="T16" fmla="*/ 97 w 192"/>
                <a:gd name="T17" fmla="*/ 190 h 190"/>
                <a:gd name="T18" fmla="*/ 87 w 192"/>
                <a:gd name="T19" fmla="*/ 190 h 190"/>
                <a:gd name="T20" fmla="*/ 68 w 192"/>
                <a:gd name="T21" fmla="*/ 186 h 190"/>
                <a:gd name="T22" fmla="*/ 51 w 192"/>
                <a:gd name="T23" fmla="*/ 179 h 190"/>
                <a:gd name="T24" fmla="*/ 35 w 192"/>
                <a:gd name="T25" fmla="*/ 169 h 190"/>
                <a:gd name="T26" fmla="*/ 23 w 192"/>
                <a:gd name="T27" fmla="*/ 156 h 190"/>
                <a:gd name="T28" fmla="*/ 12 w 192"/>
                <a:gd name="T29" fmla="*/ 140 h 190"/>
                <a:gd name="T30" fmla="*/ 5 w 192"/>
                <a:gd name="T31" fmla="*/ 124 h 190"/>
                <a:gd name="T32" fmla="*/ 2 w 192"/>
                <a:gd name="T33" fmla="*/ 105 h 190"/>
                <a:gd name="T34" fmla="*/ 0 w 192"/>
                <a:gd name="T35" fmla="*/ 95 h 190"/>
                <a:gd name="T36" fmla="*/ 3 w 192"/>
                <a:gd name="T37" fmla="*/ 76 h 190"/>
                <a:gd name="T38" fmla="*/ 9 w 192"/>
                <a:gd name="T39" fmla="*/ 57 h 190"/>
                <a:gd name="T40" fmla="*/ 18 w 192"/>
                <a:gd name="T41" fmla="*/ 42 h 190"/>
                <a:gd name="T42" fmla="*/ 29 w 192"/>
                <a:gd name="T43" fmla="*/ 27 h 190"/>
                <a:gd name="T44" fmla="*/ 44 w 192"/>
                <a:gd name="T45" fmla="*/ 16 h 190"/>
                <a:gd name="T46" fmla="*/ 59 w 192"/>
                <a:gd name="T47" fmla="*/ 7 h 190"/>
                <a:gd name="T48" fmla="*/ 77 w 192"/>
                <a:gd name="T49" fmla="*/ 1 h 190"/>
                <a:gd name="T50" fmla="*/ 97 w 192"/>
                <a:gd name="T51" fmla="*/ 0 h 190"/>
                <a:gd name="T52" fmla="*/ 106 w 192"/>
                <a:gd name="T53" fmla="*/ 0 h 190"/>
                <a:gd name="T54" fmla="*/ 124 w 192"/>
                <a:gd name="T55" fmla="*/ 4 h 190"/>
                <a:gd name="T56" fmla="*/ 142 w 192"/>
                <a:gd name="T57" fmla="*/ 11 h 190"/>
                <a:gd name="T58" fmla="*/ 158 w 192"/>
                <a:gd name="T59" fmla="*/ 21 h 190"/>
                <a:gd name="T60" fmla="*/ 171 w 192"/>
                <a:gd name="T61" fmla="*/ 34 h 190"/>
                <a:gd name="T62" fmla="*/ 181 w 192"/>
                <a:gd name="T63" fmla="*/ 49 h 190"/>
                <a:gd name="T64" fmla="*/ 188 w 192"/>
                <a:gd name="T65" fmla="*/ 66 h 190"/>
                <a:gd name="T66" fmla="*/ 192 w 192"/>
                <a:gd name="T67" fmla="*/ 8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2" h="190">
                  <a:moveTo>
                    <a:pt x="192" y="95"/>
                  </a:moveTo>
                  <a:lnTo>
                    <a:pt x="192" y="95"/>
                  </a:lnTo>
                  <a:lnTo>
                    <a:pt x="192" y="105"/>
                  </a:lnTo>
                  <a:lnTo>
                    <a:pt x="191" y="114"/>
                  </a:lnTo>
                  <a:lnTo>
                    <a:pt x="188" y="124"/>
                  </a:lnTo>
                  <a:lnTo>
                    <a:pt x="185" y="132"/>
                  </a:lnTo>
                  <a:lnTo>
                    <a:pt x="181" y="140"/>
                  </a:lnTo>
                  <a:lnTo>
                    <a:pt x="176" y="148"/>
                  </a:lnTo>
                  <a:lnTo>
                    <a:pt x="171" y="156"/>
                  </a:lnTo>
                  <a:lnTo>
                    <a:pt x="163" y="163"/>
                  </a:lnTo>
                  <a:lnTo>
                    <a:pt x="158" y="169"/>
                  </a:lnTo>
                  <a:lnTo>
                    <a:pt x="150" y="174"/>
                  </a:lnTo>
                  <a:lnTo>
                    <a:pt x="142" y="179"/>
                  </a:lnTo>
                  <a:lnTo>
                    <a:pt x="133" y="183"/>
                  </a:lnTo>
                  <a:lnTo>
                    <a:pt x="124" y="186"/>
                  </a:lnTo>
                  <a:lnTo>
                    <a:pt x="116" y="189"/>
                  </a:lnTo>
                  <a:lnTo>
                    <a:pt x="106" y="190"/>
                  </a:lnTo>
                  <a:lnTo>
                    <a:pt x="97" y="190"/>
                  </a:lnTo>
                  <a:lnTo>
                    <a:pt x="97" y="190"/>
                  </a:lnTo>
                  <a:lnTo>
                    <a:pt x="87" y="190"/>
                  </a:lnTo>
                  <a:lnTo>
                    <a:pt x="77" y="189"/>
                  </a:lnTo>
                  <a:lnTo>
                    <a:pt x="68" y="186"/>
                  </a:lnTo>
                  <a:lnTo>
                    <a:pt x="59" y="183"/>
                  </a:lnTo>
                  <a:lnTo>
                    <a:pt x="51" y="179"/>
                  </a:lnTo>
                  <a:lnTo>
                    <a:pt x="44" y="174"/>
                  </a:lnTo>
                  <a:lnTo>
                    <a:pt x="35" y="169"/>
                  </a:lnTo>
                  <a:lnTo>
                    <a:pt x="29" y="163"/>
                  </a:lnTo>
                  <a:lnTo>
                    <a:pt x="23" y="156"/>
                  </a:lnTo>
                  <a:lnTo>
                    <a:pt x="18" y="148"/>
                  </a:lnTo>
                  <a:lnTo>
                    <a:pt x="12" y="140"/>
                  </a:lnTo>
                  <a:lnTo>
                    <a:pt x="9" y="132"/>
                  </a:lnTo>
                  <a:lnTo>
                    <a:pt x="5" y="124"/>
                  </a:lnTo>
                  <a:lnTo>
                    <a:pt x="3" y="114"/>
                  </a:lnTo>
                  <a:lnTo>
                    <a:pt x="2" y="105"/>
                  </a:lnTo>
                  <a:lnTo>
                    <a:pt x="0" y="95"/>
                  </a:lnTo>
                  <a:lnTo>
                    <a:pt x="0" y="95"/>
                  </a:lnTo>
                  <a:lnTo>
                    <a:pt x="2" y="85"/>
                  </a:lnTo>
                  <a:lnTo>
                    <a:pt x="3" y="76"/>
                  </a:lnTo>
                  <a:lnTo>
                    <a:pt x="5" y="66"/>
                  </a:lnTo>
                  <a:lnTo>
                    <a:pt x="9" y="57"/>
                  </a:lnTo>
                  <a:lnTo>
                    <a:pt x="12" y="49"/>
                  </a:lnTo>
                  <a:lnTo>
                    <a:pt x="18" y="42"/>
                  </a:lnTo>
                  <a:lnTo>
                    <a:pt x="23" y="34"/>
                  </a:lnTo>
                  <a:lnTo>
                    <a:pt x="29" y="27"/>
                  </a:lnTo>
                  <a:lnTo>
                    <a:pt x="35" y="21"/>
                  </a:lnTo>
                  <a:lnTo>
                    <a:pt x="44" y="16"/>
                  </a:lnTo>
                  <a:lnTo>
                    <a:pt x="51" y="11"/>
                  </a:lnTo>
                  <a:lnTo>
                    <a:pt x="59" y="7"/>
                  </a:lnTo>
                  <a:lnTo>
                    <a:pt x="68" y="4"/>
                  </a:lnTo>
                  <a:lnTo>
                    <a:pt x="77" y="1"/>
                  </a:lnTo>
                  <a:lnTo>
                    <a:pt x="87" y="0"/>
                  </a:lnTo>
                  <a:lnTo>
                    <a:pt x="97" y="0"/>
                  </a:lnTo>
                  <a:lnTo>
                    <a:pt x="97" y="0"/>
                  </a:lnTo>
                  <a:lnTo>
                    <a:pt x="106" y="0"/>
                  </a:lnTo>
                  <a:lnTo>
                    <a:pt x="116" y="1"/>
                  </a:lnTo>
                  <a:lnTo>
                    <a:pt x="124" y="4"/>
                  </a:lnTo>
                  <a:lnTo>
                    <a:pt x="133" y="7"/>
                  </a:lnTo>
                  <a:lnTo>
                    <a:pt x="142" y="11"/>
                  </a:lnTo>
                  <a:lnTo>
                    <a:pt x="150" y="16"/>
                  </a:lnTo>
                  <a:lnTo>
                    <a:pt x="158" y="21"/>
                  </a:lnTo>
                  <a:lnTo>
                    <a:pt x="163" y="27"/>
                  </a:lnTo>
                  <a:lnTo>
                    <a:pt x="171" y="34"/>
                  </a:lnTo>
                  <a:lnTo>
                    <a:pt x="176" y="42"/>
                  </a:lnTo>
                  <a:lnTo>
                    <a:pt x="181" y="49"/>
                  </a:lnTo>
                  <a:lnTo>
                    <a:pt x="185" y="57"/>
                  </a:lnTo>
                  <a:lnTo>
                    <a:pt x="188" y="66"/>
                  </a:lnTo>
                  <a:lnTo>
                    <a:pt x="191" y="76"/>
                  </a:lnTo>
                  <a:lnTo>
                    <a:pt x="192" y="85"/>
                  </a:lnTo>
                  <a:lnTo>
                    <a:pt x="192" y="95"/>
                  </a:lnTo>
                  <a:close/>
                </a:path>
              </a:pathLst>
            </a:custGeom>
            <a:solidFill>
              <a:srgbClr val="D645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43" name="Freeform 1495"/>
            <p:cNvSpPr/>
            <p:nvPr>
              <p:custDataLst>
                <p:tags r:id="rId8"/>
              </p:custDataLst>
            </p:nvPr>
          </p:nvSpPr>
          <p:spPr bwMode="auto">
            <a:xfrm>
              <a:off x="919" y="8078"/>
              <a:ext cx="94" cy="159"/>
            </a:xfrm>
            <a:custGeom>
              <a:avLst/>
              <a:gdLst>
                <a:gd name="T0" fmla="*/ 138 w 138"/>
                <a:gd name="T1" fmla="*/ 137 h 234"/>
                <a:gd name="T2" fmla="*/ 137 w 138"/>
                <a:gd name="T3" fmla="*/ 143 h 234"/>
                <a:gd name="T4" fmla="*/ 138 w 138"/>
                <a:gd name="T5" fmla="*/ 234 h 234"/>
                <a:gd name="T6" fmla="*/ 1 w 138"/>
                <a:gd name="T7" fmla="*/ 97 h 234"/>
                <a:gd name="T8" fmla="*/ 0 w 138"/>
                <a:gd name="T9" fmla="*/ 0 h 234"/>
                <a:gd name="T10" fmla="*/ 138 w 138"/>
                <a:gd name="T11" fmla="*/ 137 h 234"/>
              </a:gdLst>
              <a:ahLst/>
              <a:cxnLst>
                <a:cxn ang="0">
                  <a:pos x="T0" y="T1"/>
                </a:cxn>
                <a:cxn ang="0">
                  <a:pos x="T2" y="T3"/>
                </a:cxn>
                <a:cxn ang="0">
                  <a:pos x="T4" y="T5"/>
                </a:cxn>
                <a:cxn ang="0">
                  <a:pos x="T6" y="T7"/>
                </a:cxn>
                <a:cxn ang="0">
                  <a:pos x="T8" y="T9"/>
                </a:cxn>
                <a:cxn ang="0">
                  <a:pos x="T10" y="T11"/>
                </a:cxn>
              </a:cxnLst>
              <a:rect l="0" t="0" r="r" b="b"/>
              <a:pathLst>
                <a:path w="138" h="234">
                  <a:moveTo>
                    <a:pt x="138" y="137"/>
                  </a:moveTo>
                  <a:lnTo>
                    <a:pt x="137" y="143"/>
                  </a:lnTo>
                  <a:lnTo>
                    <a:pt x="138" y="234"/>
                  </a:lnTo>
                  <a:lnTo>
                    <a:pt x="1" y="97"/>
                  </a:lnTo>
                  <a:lnTo>
                    <a:pt x="0" y="0"/>
                  </a:lnTo>
                  <a:lnTo>
                    <a:pt x="138" y="137"/>
                  </a:lnTo>
                  <a:close/>
                </a:path>
              </a:pathLst>
            </a:custGeom>
            <a:solidFill>
              <a:srgbClr val="00CC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44" name="Freeform 1496"/>
            <p:cNvSpPr/>
            <p:nvPr>
              <p:custDataLst>
                <p:tags r:id="rId9"/>
              </p:custDataLst>
            </p:nvPr>
          </p:nvSpPr>
          <p:spPr bwMode="auto">
            <a:xfrm>
              <a:off x="844" y="8153"/>
              <a:ext cx="158" cy="95"/>
            </a:xfrm>
            <a:custGeom>
              <a:avLst/>
              <a:gdLst>
                <a:gd name="T0" fmla="*/ 0 w 232"/>
                <a:gd name="T1" fmla="*/ 0 h 140"/>
                <a:gd name="T2" fmla="*/ 95 w 232"/>
                <a:gd name="T3" fmla="*/ 3 h 140"/>
                <a:gd name="T4" fmla="*/ 232 w 232"/>
                <a:gd name="T5" fmla="*/ 140 h 140"/>
                <a:gd name="T6" fmla="*/ 232 w 232"/>
                <a:gd name="T7" fmla="*/ 140 h 140"/>
                <a:gd name="T8" fmla="*/ 208 w 232"/>
                <a:gd name="T9" fmla="*/ 137 h 140"/>
                <a:gd name="T10" fmla="*/ 185 w 232"/>
                <a:gd name="T11" fmla="*/ 135 h 140"/>
                <a:gd name="T12" fmla="*/ 160 w 232"/>
                <a:gd name="T13" fmla="*/ 135 h 140"/>
                <a:gd name="T14" fmla="*/ 137 w 232"/>
                <a:gd name="T15" fmla="*/ 137 h 140"/>
                <a:gd name="T16" fmla="*/ 0 w 232"/>
                <a:gd name="T17"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2" h="140">
                  <a:moveTo>
                    <a:pt x="0" y="0"/>
                  </a:moveTo>
                  <a:lnTo>
                    <a:pt x="95" y="3"/>
                  </a:lnTo>
                  <a:lnTo>
                    <a:pt x="232" y="140"/>
                  </a:lnTo>
                  <a:lnTo>
                    <a:pt x="232" y="140"/>
                  </a:lnTo>
                  <a:lnTo>
                    <a:pt x="208" y="137"/>
                  </a:lnTo>
                  <a:lnTo>
                    <a:pt x="185" y="135"/>
                  </a:lnTo>
                  <a:lnTo>
                    <a:pt x="160" y="135"/>
                  </a:lnTo>
                  <a:lnTo>
                    <a:pt x="137" y="137"/>
                  </a:lnTo>
                  <a:lnTo>
                    <a:pt x="0" y="0"/>
                  </a:lnTo>
                  <a:close/>
                </a:path>
              </a:pathLst>
            </a:custGeom>
            <a:solidFill>
              <a:srgbClr val="00CC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45" name="Freeform 1497"/>
            <p:cNvSpPr/>
            <p:nvPr>
              <p:custDataLst>
                <p:tags r:id="rId10"/>
              </p:custDataLst>
            </p:nvPr>
          </p:nvSpPr>
          <p:spPr bwMode="auto">
            <a:xfrm>
              <a:off x="906" y="8139"/>
              <a:ext cx="544" cy="545"/>
            </a:xfrm>
            <a:custGeom>
              <a:avLst/>
              <a:gdLst>
                <a:gd name="T0" fmla="*/ 797 w 801"/>
                <a:gd name="T1" fmla="*/ 796 h 801"/>
                <a:gd name="T2" fmla="*/ 797 w 801"/>
                <a:gd name="T3" fmla="*/ 796 h 801"/>
                <a:gd name="T4" fmla="*/ 800 w 801"/>
                <a:gd name="T5" fmla="*/ 791 h 801"/>
                <a:gd name="T6" fmla="*/ 801 w 801"/>
                <a:gd name="T7" fmla="*/ 785 h 801"/>
                <a:gd name="T8" fmla="*/ 800 w 801"/>
                <a:gd name="T9" fmla="*/ 778 h 801"/>
                <a:gd name="T10" fmla="*/ 797 w 801"/>
                <a:gd name="T11" fmla="*/ 772 h 801"/>
                <a:gd name="T12" fmla="*/ 29 w 801"/>
                <a:gd name="T13" fmla="*/ 4 h 801"/>
                <a:gd name="T14" fmla="*/ 29 w 801"/>
                <a:gd name="T15" fmla="*/ 4 h 801"/>
                <a:gd name="T16" fmla="*/ 24 w 801"/>
                <a:gd name="T17" fmla="*/ 1 h 801"/>
                <a:gd name="T18" fmla="*/ 16 w 801"/>
                <a:gd name="T19" fmla="*/ 0 h 801"/>
                <a:gd name="T20" fmla="*/ 11 w 801"/>
                <a:gd name="T21" fmla="*/ 1 h 801"/>
                <a:gd name="T22" fmla="*/ 5 w 801"/>
                <a:gd name="T23" fmla="*/ 4 h 801"/>
                <a:gd name="T24" fmla="*/ 5 w 801"/>
                <a:gd name="T25" fmla="*/ 4 h 801"/>
                <a:gd name="T26" fmla="*/ 0 w 801"/>
                <a:gd name="T27" fmla="*/ 10 h 801"/>
                <a:gd name="T28" fmla="*/ 0 w 801"/>
                <a:gd name="T29" fmla="*/ 17 h 801"/>
                <a:gd name="T30" fmla="*/ 0 w 801"/>
                <a:gd name="T31" fmla="*/ 23 h 801"/>
                <a:gd name="T32" fmla="*/ 5 w 801"/>
                <a:gd name="T33" fmla="*/ 29 h 801"/>
                <a:gd name="T34" fmla="*/ 772 w 801"/>
                <a:gd name="T35" fmla="*/ 796 h 801"/>
                <a:gd name="T36" fmla="*/ 772 w 801"/>
                <a:gd name="T37" fmla="*/ 796 h 801"/>
                <a:gd name="T38" fmla="*/ 778 w 801"/>
                <a:gd name="T39" fmla="*/ 799 h 801"/>
                <a:gd name="T40" fmla="*/ 784 w 801"/>
                <a:gd name="T41" fmla="*/ 801 h 801"/>
                <a:gd name="T42" fmla="*/ 791 w 801"/>
                <a:gd name="T43" fmla="*/ 799 h 801"/>
                <a:gd name="T44" fmla="*/ 797 w 801"/>
                <a:gd name="T45" fmla="*/ 796 h 801"/>
                <a:gd name="T46" fmla="*/ 797 w 801"/>
                <a:gd name="T47" fmla="*/ 796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1" h="801">
                  <a:moveTo>
                    <a:pt x="797" y="796"/>
                  </a:moveTo>
                  <a:lnTo>
                    <a:pt x="797" y="796"/>
                  </a:lnTo>
                  <a:lnTo>
                    <a:pt x="800" y="791"/>
                  </a:lnTo>
                  <a:lnTo>
                    <a:pt x="801" y="785"/>
                  </a:lnTo>
                  <a:lnTo>
                    <a:pt x="800" y="778"/>
                  </a:lnTo>
                  <a:lnTo>
                    <a:pt x="797" y="772"/>
                  </a:lnTo>
                  <a:lnTo>
                    <a:pt x="29" y="4"/>
                  </a:lnTo>
                  <a:lnTo>
                    <a:pt x="29" y="4"/>
                  </a:lnTo>
                  <a:lnTo>
                    <a:pt x="24" y="1"/>
                  </a:lnTo>
                  <a:lnTo>
                    <a:pt x="16" y="0"/>
                  </a:lnTo>
                  <a:lnTo>
                    <a:pt x="11" y="1"/>
                  </a:lnTo>
                  <a:lnTo>
                    <a:pt x="5" y="4"/>
                  </a:lnTo>
                  <a:lnTo>
                    <a:pt x="5" y="4"/>
                  </a:lnTo>
                  <a:lnTo>
                    <a:pt x="0" y="10"/>
                  </a:lnTo>
                  <a:lnTo>
                    <a:pt x="0" y="17"/>
                  </a:lnTo>
                  <a:lnTo>
                    <a:pt x="0" y="23"/>
                  </a:lnTo>
                  <a:lnTo>
                    <a:pt x="5" y="29"/>
                  </a:lnTo>
                  <a:lnTo>
                    <a:pt x="772" y="796"/>
                  </a:lnTo>
                  <a:lnTo>
                    <a:pt x="772" y="796"/>
                  </a:lnTo>
                  <a:lnTo>
                    <a:pt x="778" y="799"/>
                  </a:lnTo>
                  <a:lnTo>
                    <a:pt x="784" y="801"/>
                  </a:lnTo>
                  <a:lnTo>
                    <a:pt x="791" y="799"/>
                  </a:lnTo>
                  <a:lnTo>
                    <a:pt x="797" y="796"/>
                  </a:lnTo>
                  <a:lnTo>
                    <a:pt x="797" y="796"/>
                  </a:ln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46" name="Freeform 1498"/>
            <p:cNvSpPr/>
            <p:nvPr>
              <p:custDataLst>
                <p:tags r:id="rId11"/>
              </p:custDataLst>
            </p:nvPr>
          </p:nvSpPr>
          <p:spPr bwMode="auto">
            <a:xfrm>
              <a:off x="1361" y="8597"/>
              <a:ext cx="151" cy="149"/>
            </a:xfrm>
            <a:custGeom>
              <a:avLst/>
              <a:gdLst>
                <a:gd name="T0" fmla="*/ 221 w 221"/>
                <a:gd name="T1" fmla="*/ 221 h 221"/>
                <a:gd name="T2" fmla="*/ 129 w 221"/>
                <a:gd name="T3" fmla="*/ 0 h 221"/>
                <a:gd name="T4" fmla="*/ 101 w 221"/>
                <a:gd name="T5" fmla="*/ 101 h 221"/>
                <a:gd name="T6" fmla="*/ 0 w 221"/>
                <a:gd name="T7" fmla="*/ 127 h 221"/>
                <a:gd name="T8" fmla="*/ 221 w 221"/>
                <a:gd name="T9" fmla="*/ 221 h 221"/>
              </a:gdLst>
              <a:ahLst/>
              <a:cxnLst>
                <a:cxn ang="0">
                  <a:pos x="T0" y="T1"/>
                </a:cxn>
                <a:cxn ang="0">
                  <a:pos x="T2" y="T3"/>
                </a:cxn>
                <a:cxn ang="0">
                  <a:pos x="T4" y="T5"/>
                </a:cxn>
                <a:cxn ang="0">
                  <a:pos x="T6" y="T7"/>
                </a:cxn>
                <a:cxn ang="0">
                  <a:pos x="T8" y="T9"/>
                </a:cxn>
              </a:cxnLst>
              <a:rect l="0" t="0" r="r" b="b"/>
              <a:pathLst>
                <a:path w="221" h="221">
                  <a:moveTo>
                    <a:pt x="221" y="221"/>
                  </a:moveTo>
                  <a:lnTo>
                    <a:pt x="129" y="0"/>
                  </a:lnTo>
                  <a:lnTo>
                    <a:pt x="101" y="101"/>
                  </a:lnTo>
                  <a:lnTo>
                    <a:pt x="0" y="127"/>
                  </a:lnTo>
                  <a:lnTo>
                    <a:pt x="221" y="221"/>
                  </a:lnTo>
                  <a:close/>
                </a:path>
              </a:pathLst>
            </a:custGeom>
            <a:solidFill>
              <a:srgbClr val="00CC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grpSp>
        <p:nvGrpSpPr>
          <p:cNvPr id="17" name="组合 16"/>
          <p:cNvGrpSpPr/>
          <p:nvPr/>
        </p:nvGrpSpPr>
        <p:grpSpPr>
          <a:xfrm>
            <a:off x="2995930" y="3772535"/>
            <a:ext cx="712470" cy="709295"/>
            <a:chOff x="844" y="8078"/>
            <a:chExt cx="1122" cy="1117"/>
          </a:xfrm>
        </p:grpSpPr>
        <p:sp>
          <p:nvSpPr>
            <p:cNvPr id="18" name="Freeform 1356"/>
            <p:cNvSpPr/>
            <p:nvPr>
              <p:custDataLst>
                <p:tags r:id="rId12"/>
              </p:custDataLst>
            </p:nvPr>
          </p:nvSpPr>
          <p:spPr bwMode="auto">
            <a:xfrm>
              <a:off x="1058" y="8287"/>
              <a:ext cx="909" cy="909"/>
            </a:xfrm>
            <a:custGeom>
              <a:avLst/>
              <a:gdLst>
                <a:gd name="T0" fmla="*/ 1337 w 1337"/>
                <a:gd name="T1" fmla="*/ 705 h 1340"/>
                <a:gd name="T2" fmla="*/ 1324 w 1337"/>
                <a:gd name="T3" fmla="*/ 804 h 1340"/>
                <a:gd name="T4" fmla="*/ 1297 w 1337"/>
                <a:gd name="T5" fmla="*/ 899 h 1340"/>
                <a:gd name="T6" fmla="*/ 1256 w 1337"/>
                <a:gd name="T7" fmla="*/ 989 h 1340"/>
                <a:gd name="T8" fmla="*/ 1204 w 1337"/>
                <a:gd name="T9" fmla="*/ 1070 h 1340"/>
                <a:gd name="T10" fmla="*/ 1141 w 1337"/>
                <a:gd name="T11" fmla="*/ 1143 h 1340"/>
                <a:gd name="T12" fmla="*/ 1069 w 1337"/>
                <a:gd name="T13" fmla="*/ 1205 h 1340"/>
                <a:gd name="T14" fmla="*/ 988 w 1337"/>
                <a:gd name="T15" fmla="*/ 1259 h 1340"/>
                <a:gd name="T16" fmla="*/ 898 w 1337"/>
                <a:gd name="T17" fmla="*/ 1298 h 1340"/>
                <a:gd name="T18" fmla="*/ 803 w 1337"/>
                <a:gd name="T19" fmla="*/ 1325 h 1340"/>
                <a:gd name="T20" fmla="*/ 702 w 1337"/>
                <a:gd name="T21" fmla="*/ 1338 h 1340"/>
                <a:gd name="T22" fmla="*/ 634 w 1337"/>
                <a:gd name="T23" fmla="*/ 1338 h 1340"/>
                <a:gd name="T24" fmla="*/ 533 w 1337"/>
                <a:gd name="T25" fmla="*/ 1325 h 1340"/>
                <a:gd name="T26" fmla="*/ 438 w 1337"/>
                <a:gd name="T27" fmla="*/ 1298 h 1340"/>
                <a:gd name="T28" fmla="*/ 350 w 1337"/>
                <a:gd name="T29" fmla="*/ 1259 h 1340"/>
                <a:gd name="T30" fmla="*/ 268 w 1337"/>
                <a:gd name="T31" fmla="*/ 1205 h 1340"/>
                <a:gd name="T32" fmla="*/ 196 w 1337"/>
                <a:gd name="T33" fmla="*/ 1143 h 1340"/>
                <a:gd name="T34" fmla="*/ 132 w 1337"/>
                <a:gd name="T35" fmla="*/ 1070 h 1340"/>
                <a:gd name="T36" fmla="*/ 80 w 1337"/>
                <a:gd name="T37" fmla="*/ 989 h 1340"/>
                <a:gd name="T38" fmla="*/ 40 w 1337"/>
                <a:gd name="T39" fmla="*/ 899 h 1340"/>
                <a:gd name="T40" fmla="*/ 13 w 1337"/>
                <a:gd name="T41" fmla="*/ 804 h 1340"/>
                <a:gd name="T42" fmla="*/ 1 w 1337"/>
                <a:gd name="T43" fmla="*/ 705 h 1340"/>
                <a:gd name="T44" fmla="*/ 1 w 1337"/>
                <a:gd name="T45" fmla="*/ 635 h 1340"/>
                <a:gd name="T46" fmla="*/ 13 w 1337"/>
                <a:gd name="T47" fmla="*/ 534 h 1340"/>
                <a:gd name="T48" fmla="*/ 40 w 1337"/>
                <a:gd name="T49" fmla="*/ 439 h 1340"/>
                <a:gd name="T50" fmla="*/ 80 w 1337"/>
                <a:gd name="T51" fmla="*/ 351 h 1340"/>
                <a:gd name="T52" fmla="*/ 132 w 1337"/>
                <a:gd name="T53" fmla="*/ 269 h 1340"/>
                <a:gd name="T54" fmla="*/ 196 w 1337"/>
                <a:gd name="T55" fmla="*/ 197 h 1340"/>
                <a:gd name="T56" fmla="*/ 268 w 1337"/>
                <a:gd name="T57" fmla="*/ 133 h 1340"/>
                <a:gd name="T58" fmla="*/ 350 w 1337"/>
                <a:gd name="T59" fmla="*/ 81 h 1340"/>
                <a:gd name="T60" fmla="*/ 438 w 1337"/>
                <a:gd name="T61" fmla="*/ 41 h 1340"/>
                <a:gd name="T62" fmla="*/ 533 w 1337"/>
                <a:gd name="T63" fmla="*/ 15 h 1340"/>
                <a:gd name="T64" fmla="*/ 634 w 1337"/>
                <a:gd name="T65" fmla="*/ 2 h 1340"/>
                <a:gd name="T66" fmla="*/ 702 w 1337"/>
                <a:gd name="T67" fmla="*/ 2 h 1340"/>
                <a:gd name="T68" fmla="*/ 803 w 1337"/>
                <a:gd name="T69" fmla="*/ 15 h 1340"/>
                <a:gd name="T70" fmla="*/ 898 w 1337"/>
                <a:gd name="T71" fmla="*/ 41 h 1340"/>
                <a:gd name="T72" fmla="*/ 988 w 1337"/>
                <a:gd name="T73" fmla="*/ 81 h 1340"/>
                <a:gd name="T74" fmla="*/ 1069 w 1337"/>
                <a:gd name="T75" fmla="*/ 133 h 1340"/>
                <a:gd name="T76" fmla="*/ 1141 w 1337"/>
                <a:gd name="T77" fmla="*/ 197 h 1340"/>
                <a:gd name="T78" fmla="*/ 1204 w 1337"/>
                <a:gd name="T79" fmla="*/ 269 h 1340"/>
                <a:gd name="T80" fmla="*/ 1256 w 1337"/>
                <a:gd name="T81" fmla="*/ 351 h 1340"/>
                <a:gd name="T82" fmla="*/ 1297 w 1337"/>
                <a:gd name="T83" fmla="*/ 439 h 1340"/>
                <a:gd name="T84" fmla="*/ 1324 w 1337"/>
                <a:gd name="T85" fmla="*/ 534 h 1340"/>
                <a:gd name="T86" fmla="*/ 1337 w 1337"/>
                <a:gd name="T87" fmla="*/ 63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37" h="1340">
                  <a:moveTo>
                    <a:pt x="1337" y="670"/>
                  </a:moveTo>
                  <a:lnTo>
                    <a:pt x="1337" y="670"/>
                  </a:lnTo>
                  <a:lnTo>
                    <a:pt x="1337" y="705"/>
                  </a:lnTo>
                  <a:lnTo>
                    <a:pt x="1334" y="738"/>
                  </a:lnTo>
                  <a:lnTo>
                    <a:pt x="1330" y="771"/>
                  </a:lnTo>
                  <a:lnTo>
                    <a:pt x="1324" y="804"/>
                  </a:lnTo>
                  <a:lnTo>
                    <a:pt x="1317" y="837"/>
                  </a:lnTo>
                  <a:lnTo>
                    <a:pt x="1307" y="869"/>
                  </a:lnTo>
                  <a:lnTo>
                    <a:pt x="1297" y="899"/>
                  </a:lnTo>
                  <a:lnTo>
                    <a:pt x="1285" y="930"/>
                  </a:lnTo>
                  <a:lnTo>
                    <a:pt x="1272" y="960"/>
                  </a:lnTo>
                  <a:lnTo>
                    <a:pt x="1256" y="989"/>
                  </a:lnTo>
                  <a:lnTo>
                    <a:pt x="1240" y="1016"/>
                  </a:lnTo>
                  <a:lnTo>
                    <a:pt x="1223" y="1044"/>
                  </a:lnTo>
                  <a:lnTo>
                    <a:pt x="1204" y="1070"/>
                  </a:lnTo>
                  <a:lnTo>
                    <a:pt x="1184" y="1096"/>
                  </a:lnTo>
                  <a:lnTo>
                    <a:pt x="1164" y="1120"/>
                  </a:lnTo>
                  <a:lnTo>
                    <a:pt x="1141" y="1143"/>
                  </a:lnTo>
                  <a:lnTo>
                    <a:pt x="1118" y="1165"/>
                  </a:lnTo>
                  <a:lnTo>
                    <a:pt x="1095" y="1187"/>
                  </a:lnTo>
                  <a:lnTo>
                    <a:pt x="1069" y="1205"/>
                  </a:lnTo>
                  <a:lnTo>
                    <a:pt x="1043" y="1224"/>
                  </a:lnTo>
                  <a:lnTo>
                    <a:pt x="1015" y="1241"/>
                  </a:lnTo>
                  <a:lnTo>
                    <a:pt x="988" y="1259"/>
                  </a:lnTo>
                  <a:lnTo>
                    <a:pt x="959" y="1273"/>
                  </a:lnTo>
                  <a:lnTo>
                    <a:pt x="929" y="1286"/>
                  </a:lnTo>
                  <a:lnTo>
                    <a:pt x="898" y="1298"/>
                  </a:lnTo>
                  <a:lnTo>
                    <a:pt x="867" y="1309"/>
                  </a:lnTo>
                  <a:lnTo>
                    <a:pt x="835" y="1318"/>
                  </a:lnTo>
                  <a:lnTo>
                    <a:pt x="803" y="1325"/>
                  </a:lnTo>
                  <a:lnTo>
                    <a:pt x="770" y="1331"/>
                  </a:lnTo>
                  <a:lnTo>
                    <a:pt x="737" y="1335"/>
                  </a:lnTo>
                  <a:lnTo>
                    <a:pt x="702" y="1338"/>
                  </a:lnTo>
                  <a:lnTo>
                    <a:pt x="669" y="1340"/>
                  </a:lnTo>
                  <a:lnTo>
                    <a:pt x="669" y="1340"/>
                  </a:lnTo>
                  <a:lnTo>
                    <a:pt x="634" y="1338"/>
                  </a:lnTo>
                  <a:lnTo>
                    <a:pt x="600" y="1335"/>
                  </a:lnTo>
                  <a:lnTo>
                    <a:pt x="567" y="1331"/>
                  </a:lnTo>
                  <a:lnTo>
                    <a:pt x="533" y="1325"/>
                  </a:lnTo>
                  <a:lnTo>
                    <a:pt x="502" y="1318"/>
                  </a:lnTo>
                  <a:lnTo>
                    <a:pt x="470" y="1309"/>
                  </a:lnTo>
                  <a:lnTo>
                    <a:pt x="438" y="1298"/>
                  </a:lnTo>
                  <a:lnTo>
                    <a:pt x="408" y="1286"/>
                  </a:lnTo>
                  <a:lnTo>
                    <a:pt x="379" y="1273"/>
                  </a:lnTo>
                  <a:lnTo>
                    <a:pt x="350" y="1259"/>
                  </a:lnTo>
                  <a:lnTo>
                    <a:pt x="321" y="1241"/>
                  </a:lnTo>
                  <a:lnTo>
                    <a:pt x="294" y="1224"/>
                  </a:lnTo>
                  <a:lnTo>
                    <a:pt x="268" y="1205"/>
                  </a:lnTo>
                  <a:lnTo>
                    <a:pt x="243" y="1187"/>
                  </a:lnTo>
                  <a:lnTo>
                    <a:pt x="219" y="1165"/>
                  </a:lnTo>
                  <a:lnTo>
                    <a:pt x="196" y="1143"/>
                  </a:lnTo>
                  <a:lnTo>
                    <a:pt x="173" y="1120"/>
                  </a:lnTo>
                  <a:lnTo>
                    <a:pt x="152" y="1096"/>
                  </a:lnTo>
                  <a:lnTo>
                    <a:pt x="132" y="1070"/>
                  </a:lnTo>
                  <a:lnTo>
                    <a:pt x="114" y="1044"/>
                  </a:lnTo>
                  <a:lnTo>
                    <a:pt x="96" y="1016"/>
                  </a:lnTo>
                  <a:lnTo>
                    <a:pt x="80" y="989"/>
                  </a:lnTo>
                  <a:lnTo>
                    <a:pt x="66" y="960"/>
                  </a:lnTo>
                  <a:lnTo>
                    <a:pt x="51" y="930"/>
                  </a:lnTo>
                  <a:lnTo>
                    <a:pt x="40" y="899"/>
                  </a:lnTo>
                  <a:lnTo>
                    <a:pt x="30" y="869"/>
                  </a:lnTo>
                  <a:lnTo>
                    <a:pt x="21" y="837"/>
                  </a:lnTo>
                  <a:lnTo>
                    <a:pt x="13" y="804"/>
                  </a:lnTo>
                  <a:lnTo>
                    <a:pt x="7" y="771"/>
                  </a:lnTo>
                  <a:lnTo>
                    <a:pt x="2" y="738"/>
                  </a:lnTo>
                  <a:lnTo>
                    <a:pt x="1" y="705"/>
                  </a:lnTo>
                  <a:lnTo>
                    <a:pt x="0" y="670"/>
                  </a:lnTo>
                  <a:lnTo>
                    <a:pt x="0" y="670"/>
                  </a:lnTo>
                  <a:lnTo>
                    <a:pt x="1" y="635"/>
                  </a:lnTo>
                  <a:lnTo>
                    <a:pt x="2" y="601"/>
                  </a:lnTo>
                  <a:lnTo>
                    <a:pt x="7" y="568"/>
                  </a:lnTo>
                  <a:lnTo>
                    <a:pt x="13" y="534"/>
                  </a:lnTo>
                  <a:lnTo>
                    <a:pt x="21" y="503"/>
                  </a:lnTo>
                  <a:lnTo>
                    <a:pt x="30" y="471"/>
                  </a:lnTo>
                  <a:lnTo>
                    <a:pt x="40" y="439"/>
                  </a:lnTo>
                  <a:lnTo>
                    <a:pt x="51" y="409"/>
                  </a:lnTo>
                  <a:lnTo>
                    <a:pt x="66" y="380"/>
                  </a:lnTo>
                  <a:lnTo>
                    <a:pt x="80" y="351"/>
                  </a:lnTo>
                  <a:lnTo>
                    <a:pt x="96" y="322"/>
                  </a:lnTo>
                  <a:lnTo>
                    <a:pt x="114" y="296"/>
                  </a:lnTo>
                  <a:lnTo>
                    <a:pt x="132" y="269"/>
                  </a:lnTo>
                  <a:lnTo>
                    <a:pt x="152" y="244"/>
                  </a:lnTo>
                  <a:lnTo>
                    <a:pt x="173" y="220"/>
                  </a:lnTo>
                  <a:lnTo>
                    <a:pt x="196" y="197"/>
                  </a:lnTo>
                  <a:lnTo>
                    <a:pt x="219" y="175"/>
                  </a:lnTo>
                  <a:lnTo>
                    <a:pt x="243" y="153"/>
                  </a:lnTo>
                  <a:lnTo>
                    <a:pt x="268" y="133"/>
                  </a:lnTo>
                  <a:lnTo>
                    <a:pt x="294" y="114"/>
                  </a:lnTo>
                  <a:lnTo>
                    <a:pt x="321" y="97"/>
                  </a:lnTo>
                  <a:lnTo>
                    <a:pt x="350" y="81"/>
                  </a:lnTo>
                  <a:lnTo>
                    <a:pt x="379" y="67"/>
                  </a:lnTo>
                  <a:lnTo>
                    <a:pt x="408" y="54"/>
                  </a:lnTo>
                  <a:lnTo>
                    <a:pt x="438" y="41"/>
                  </a:lnTo>
                  <a:lnTo>
                    <a:pt x="470" y="31"/>
                  </a:lnTo>
                  <a:lnTo>
                    <a:pt x="502" y="22"/>
                  </a:lnTo>
                  <a:lnTo>
                    <a:pt x="533" y="15"/>
                  </a:lnTo>
                  <a:lnTo>
                    <a:pt x="567" y="9"/>
                  </a:lnTo>
                  <a:lnTo>
                    <a:pt x="600" y="5"/>
                  </a:lnTo>
                  <a:lnTo>
                    <a:pt x="634" y="2"/>
                  </a:lnTo>
                  <a:lnTo>
                    <a:pt x="669" y="0"/>
                  </a:lnTo>
                  <a:lnTo>
                    <a:pt x="669" y="0"/>
                  </a:lnTo>
                  <a:lnTo>
                    <a:pt x="702" y="2"/>
                  </a:lnTo>
                  <a:lnTo>
                    <a:pt x="737" y="5"/>
                  </a:lnTo>
                  <a:lnTo>
                    <a:pt x="770" y="9"/>
                  </a:lnTo>
                  <a:lnTo>
                    <a:pt x="803" y="15"/>
                  </a:lnTo>
                  <a:lnTo>
                    <a:pt x="835" y="22"/>
                  </a:lnTo>
                  <a:lnTo>
                    <a:pt x="867" y="31"/>
                  </a:lnTo>
                  <a:lnTo>
                    <a:pt x="898" y="41"/>
                  </a:lnTo>
                  <a:lnTo>
                    <a:pt x="929" y="54"/>
                  </a:lnTo>
                  <a:lnTo>
                    <a:pt x="959" y="67"/>
                  </a:lnTo>
                  <a:lnTo>
                    <a:pt x="988" y="81"/>
                  </a:lnTo>
                  <a:lnTo>
                    <a:pt x="1015" y="97"/>
                  </a:lnTo>
                  <a:lnTo>
                    <a:pt x="1043" y="114"/>
                  </a:lnTo>
                  <a:lnTo>
                    <a:pt x="1069" y="133"/>
                  </a:lnTo>
                  <a:lnTo>
                    <a:pt x="1095" y="153"/>
                  </a:lnTo>
                  <a:lnTo>
                    <a:pt x="1118" y="175"/>
                  </a:lnTo>
                  <a:lnTo>
                    <a:pt x="1141" y="197"/>
                  </a:lnTo>
                  <a:lnTo>
                    <a:pt x="1164" y="220"/>
                  </a:lnTo>
                  <a:lnTo>
                    <a:pt x="1184" y="244"/>
                  </a:lnTo>
                  <a:lnTo>
                    <a:pt x="1204" y="269"/>
                  </a:lnTo>
                  <a:lnTo>
                    <a:pt x="1223" y="296"/>
                  </a:lnTo>
                  <a:lnTo>
                    <a:pt x="1240" y="322"/>
                  </a:lnTo>
                  <a:lnTo>
                    <a:pt x="1256" y="351"/>
                  </a:lnTo>
                  <a:lnTo>
                    <a:pt x="1272" y="380"/>
                  </a:lnTo>
                  <a:lnTo>
                    <a:pt x="1285" y="409"/>
                  </a:lnTo>
                  <a:lnTo>
                    <a:pt x="1297" y="439"/>
                  </a:lnTo>
                  <a:lnTo>
                    <a:pt x="1307" y="471"/>
                  </a:lnTo>
                  <a:lnTo>
                    <a:pt x="1317" y="503"/>
                  </a:lnTo>
                  <a:lnTo>
                    <a:pt x="1324" y="534"/>
                  </a:lnTo>
                  <a:lnTo>
                    <a:pt x="1330" y="568"/>
                  </a:lnTo>
                  <a:lnTo>
                    <a:pt x="1334" y="601"/>
                  </a:lnTo>
                  <a:lnTo>
                    <a:pt x="1337" y="635"/>
                  </a:lnTo>
                  <a:lnTo>
                    <a:pt x="1337" y="670"/>
                  </a:lnTo>
                  <a:close/>
                </a:path>
              </a:pathLst>
            </a:custGeom>
            <a:solidFill>
              <a:srgbClr val="D645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9" name="Freeform 1358"/>
            <p:cNvSpPr/>
            <p:nvPr>
              <p:custDataLst>
                <p:tags r:id="rId13"/>
              </p:custDataLst>
            </p:nvPr>
          </p:nvSpPr>
          <p:spPr bwMode="auto">
            <a:xfrm>
              <a:off x="1123" y="8351"/>
              <a:ext cx="779" cy="780"/>
            </a:xfrm>
            <a:custGeom>
              <a:avLst/>
              <a:gdLst>
                <a:gd name="T0" fmla="*/ 1147 w 1147"/>
                <a:gd name="T1" fmla="*/ 603 h 1147"/>
                <a:gd name="T2" fmla="*/ 1135 w 1147"/>
                <a:gd name="T3" fmla="*/ 689 h 1147"/>
                <a:gd name="T4" fmla="*/ 1112 w 1147"/>
                <a:gd name="T5" fmla="*/ 772 h 1147"/>
                <a:gd name="T6" fmla="*/ 1078 w 1147"/>
                <a:gd name="T7" fmla="*/ 847 h 1147"/>
                <a:gd name="T8" fmla="*/ 1033 w 1147"/>
                <a:gd name="T9" fmla="*/ 917 h 1147"/>
                <a:gd name="T10" fmla="*/ 979 w 1147"/>
                <a:gd name="T11" fmla="*/ 979 h 1147"/>
                <a:gd name="T12" fmla="*/ 916 w 1147"/>
                <a:gd name="T13" fmla="*/ 1033 h 1147"/>
                <a:gd name="T14" fmla="*/ 847 w 1147"/>
                <a:gd name="T15" fmla="*/ 1078 h 1147"/>
                <a:gd name="T16" fmla="*/ 770 w 1147"/>
                <a:gd name="T17" fmla="*/ 1112 h 1147"/>
                <a:gd name="T18" fmla="*/ 689 w 1147"/>
                <a:gd name="T19" fmla="*/ 1135 h 1147"/>
                <a:gd name="T20" fmla="*/ 603 w 1147"/>
                <a:gd name="T21" fmla="*/ 1147 h 1147"/>
                <a:gd name="T22" fmla="*/ 544 w 1147"/>
                <a:gd name="T23" fmla="*/ 1147 h 1147"/>
                <a:gd name="T24" fmla="*/ 459 w 1147"/>
                <a:gd name="T25" fmla="*/ 1135 h 1147"/>
                <a:gd name="T26" fmla="*/ 376 w 1147"/>
                <a:gd name="T27" fmla="*/ 1112 h 1147"/>
                <a:gd name="T28" fmla="*/ 300 w 1147"/>
                <a:gd name="T29" fmla="*/ 1078 h 1147"/>
                <a:gd name="T30" fmla="*/ 231 w 1147"/>
                <a:gd name="T31" fmla="*/ 1033 h 1147"/>
                <a:gd name="T32" fmla="*/ 169 w 1147"/>
                <a:gd name="T33" fmla="*/ 979 h 1147"/>
                <a:gd name="T34" fmla="*/ 114 w 1147"/>
                <a:gd name="T35" fmla="*/ 917 h 1147"/>
                <a:gd name="T36" fmla="*/ 69 w 1147"/>
                <a:gd name="T37" fmla="*/ 847 h 1147"/>
                <a:gd name="T38" fmla="*/ 34 w 1147"/>
                <a:gd name="T39" fmla="*/ 772 h 1147"/>
                <a:gd name="T40" fmla="*/ 11 w 1147"/>
                <a:gd name="T41" fmla="*/ 689 h 1147"/>
                <a:gd name="T42" fmla="*/ 1 w 1147"/>
                <a:gd name="T43" fmla="*/ 603 h 1147"/>
                <a:gd name="T44" fmla="*/ 1 w 1147"/>
                <a:gd name="T45" fmla="*/ 544 h 1147"/>
                <a:gd name="T46" fmla="*/ 11 w 1147"/>
                <a:gd name="T47" fmla="*/ 459 h 1147"/>
                <a:gd name="T48" fmla="*/ 34 w 1147"/>
                <a:gd name="T49" fmla="*/ 376 h 1147"/>
                <a:gd name="T50" fmla="*/ 69 w 1147"/>
                <a:gd name="T51" fmla="*/ 300 h 1147"/>
                <a:gd name="T52" fmla="*/ 114 w 1147"/>
                <a:gd name="T53" fmla="*/ 231 h 1147"/>
                <a:gd name="T54" fmla="*/ 169 w 1147"/>
                <a:gd name="T55" fmla="*/ 168 h 1147"/>
                <a:gd name="T56" fmla="*/ 231 w 1147"/>
                <a:gd name="T57" fmla="*/ 114 h 1147"/>
                <a:gd name="T58" fmla="*/ 300 w 1147"/>
                <a:gd name="T59" fmla="*/ 69 h 1147"/>
                <a:gd name="T60" fmla="*/ 376 w 1147"/>
                <a:gd name="T61" fmla="*/ 36 h 1147"/>
                <a:gd name="T62" fmla="*/ 459 w 1147"/>
                <a:gd name="T63" fmla="*/ 13 h 1147"/>
                <a:gd name="T64" fmla="*/ 544 w 1147"/>
                <a:gd name="T65" fmla="*/ 1 h 1147"/>
                <a:gd name="T66" fmla="*/ 603 w 1147"/>
                <a:gd name="T67" fmla="*/ 1 h 1147"/>
                <a:gd name="T68" fmla="*/ 689 w 1147"/>
                <a:gd name="T69" fmla="*/ 13 h 1147"/>
                <a:gd name="T70" fmla="*/ 770 w 1147"/>
                <a:gd name="T71" fmla="*/ 36 h 1147"/>
                <a:gd name="T72" fmla="*/ 847 w 1147"/>
                <a:gd name="T73" fmla="*/ 69 h 1147"/>
                <a:gd name="T74" fmla="*/ 916 w 1147"/>
                <a:gd name="T75" fmla="*/ 114 h 1147"/>
                <a:gd name="T76" fmla="*/ 979 w 1147"/>
                <a:gd name="T77" fmla="*/ 168 h 1147"/>
                <a:gd name="T78" fmla="*/ 1033 w 1147"/>
                <a:gd name="T79" fmla="*/ 231 h 1147"/>
                <a:gd name="T80" fmla="*/ 1078 w 1147"/>
                <a:gd name="T81" fmla="*/ 300 h 1147"/>
                <a:gd name="T82" fmla="*/ 1112 w 1147"/>
                <a:gd name="T83" fmla="*/ 376 h 1147"/>
                <a:gd name="T84" fmla="*/ 1135 w 1147"/>
                <a:gd name="T85" fmla="*/ 459 h 1147"/>
                <a:gd name="T86" fmla="*/ 1147 w 1147"/>
                <a:gd name="T87" fmla="*/ 544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47" h="1147">
                  <a:moveTo>
                    <a:pt x="1147" y="574"/>
                  </a:moveTo>
                  <a:lnTo>
                    <a:pt x="1147" y="574"/>
                  </a:lnTo>
                  <a:lnTo>
                    <a:pt x="1147" y="603"/>
                  </a:lnTo>
                  <a:lnTo>
                    <a:pt x="1144" y="633"/>
                  </a:lnTo>
                  <a:lnTo>
                    <a:pt x="1140" y="661"/>
                  </a:lnTo>
                  <a:lnTo>
                    <a:pt x="1135" y="689"/>
                  </a:lnTo>
                  <a:lnTo>
                    <a:pt x="1129" y="717"/>
                  </a:lnTo>
                  <a:lnTo>
                    <a:pt x="1121" y="744"/>
                  </a:lnTo>
                  <a:lnTo>
                    <a:pt x="1112" y="772"/>
                  </a:lnTo>
                  <a:lnTo>
                    <a:pt x="1102" y="798"/>
                  </a:lnTo>
                  <a:lnTo>
                    <a:pt x="1091" y="822"/>
                  </a:lnTo>
                  <a:lnTo>
                    <a:pt x="1078" y="847"/>
                  </a:lnTo>
                  <a:lnTo>
                    <a:pt x="1063" y="871"/>
                  </a:lnTo>
                  <a:lnTo>
                    <a:pt x="1049" y="894"/>
                  </a:lnTo>
                  <a:lnTo>
                    <a:pt x="1033" y="917"/>
                  </a:lnTo>
                  <a:lnTo>
                    <a:pt x="1015" y="939"/>
                  </a:lnTo>
                  <a:lnTo>
                    <a:pt x="998" y="959"/>
                  </a:lnTo>
                  <a:lnTo>
                    <a:pt x="979" y="979"/>
                  </a:lnTo>
                  <a:lnTo>
                    <a:pt x="959" y="998"/>
                  </a:lnTo>
                  <a:lnTo>
                    <a:pt x="938" y="1017"/>
                  </a:lnTo>
                  <a:lnTo>
                    <a:pt x="916" y="1033"/>
                  </a:lnTo>
                  <a:lnTo>
                    <a:pt x="894" y="1049"/>
                  </a:lnTo>
                  <a:lnTo>
                    <a:pt x="871" y="1065"/>
                  </a:lnTo>
                  <a:lnTo>
                    <a:pt x="847" y="1078"/>
                  </a:lnTo>
                  <a:lnTo>
                    <a:pt x="822" y="1091"/>
                  </a:lnTo>
                  <a:lnTo>
                    <a:pt x="796" y="1102"/>
                  </a:lnTo>
                  <a:lnTo>
                    <a:pt x="770" y="1112"/>
                  </a:lnTo>
                  <a:lnTo>
                    <a:pt x="744" y="1121"/>
                  </a:lnTo>
                  <a:lnTo>
                    <a:pt x="717" y="1130"/>
                  </a:lnTo>
                  <a:lnTo>
                    <a:pt x="689" y="1135"/>
                  </a:lnTo>
                  <a:lnTo>
                    <a:pt x="661" y="1141"/>
                  </a:lnTo>
                  <a:lnTo>
                    <a:pt x="632" y="1144"/>
                  </a:lnTo>
                  <a:lnTo>
                    <a:pt x="603" y="1147"/>
                  </a:lnTo>
                  <a:lnTo>
                    <a:pt x="574" y="1147"/>
                  </a:lnTo>
                  <a:lnTo>
                    <a:pt x="574" y="1147"/>
                  </a:lnTo>
                  <a:lnTo>
                    <a:pt x="544" y="1147"/>
                  </a:lnTo>
                  <a:lnTo>
                    <a:pt x="515" y="1144"/>
                  </a:lnTo>
                  <a:lnTo>
                    <a:pt x="486" y="1141"/>
                  </a:lnTo>
                  <a:lnTo>
                    <a:pt x="459" y="1135"/>
                  </a:lnTo>
                  <a:lnTo>
                    <a:pt x="430" y="1130"/>
                  </a:lnTo>
                  <a:lnTo>
                    <a:pt x="402" y="1121"/>
                  </a:lnTo>
                  <a:lnTo>
                    <a:pt x="376" y="1112"/>
                  </a:lnTo>
                  <a:lnTo>
                    <a:pt x="350" y="1102"/>
                  </a:lnTo>
                  <a:lnTo>
                    <a:pt x="324" y="1091"/>
                  </a:lnTo>
                  <a:lnTo>
                    <a:pt x="300" y="1078"/>
                  </a:lnTo>
                  <a:lnTo>
                    <a:pt x="277" y="1065"/>
                  </a:lnTo>
                  <a:lnTo>
                    <a:pt x="252" y="1049"/>
                  </a:lnTo>
                  <a:lnTo>
                    <a:pt x="231" y="1033"/>
                  </a:lnTo>
                  <a:lnTo>
                    <a:pt x="209" y="1017"/>
                  </a:lnTo>
                  <a:lnTo>
                    <a:pt x="187" y="998"/>
                  </a:lnTo>
                  <a:lnTo>
                    <a:pt x="169" y="979"/>
                  </a:lnTo>
                  <a:lnTo>
                    <a:pt x="148" y="959"/>
                  </a:lnTo>
                  <a:lnTo>
                    <a:pt x="131" y="939"/>
                  </a:lnTo>
                  <a:lnTo>
                    <a:pt x="114" y="917"/>
                  </a:lnTo>
                  <a:lnTo>
                    <a:pt x="98" y="894"/>
                  </a:lnTo>
                  <a:lnTo>
                    <a:pt x="83" y="871"/>
                  </a:lnTo>
                  <a:lnTo>
                    <a:pt x="69" y="847"/>
                  </a:lnTo>
                  <a:lnTo>
                    <a:pt x="56" y="822"/>
                  </a:lnTo>
                  <a:lnTo>
                    <a:pt x="44" y="798"/>
                  </a:lnTo>
                  <a:lnTo>
                    <a:pt x="34" y="772"/>
                  </a:lnTo>
                  <a:lnTo>
                    <a:pt x="26" y="744"/>
                  </a:lnTo>
                  <a:lnTo>
                    <a:pt x="19" y="717"/>
                  </a:lnTo>
                  <a:lnTo>
                    <a:pt x="11" y="689"/>
                  </a:lnTo>
                  <a:lnTo>
                    <a:pt x="7" y="661"/>
                  </a:lnTo>
                  <a:lnTo>
                    <a:pt x="3" y="633"/>
                  </a:lnTo>
                  <a:lnTo>
                    <a:pt x="1" y="603"/>
                  </a:lnTo>
                  <a:lnTo>
                    <a:pt x="0" y="574"/>
                  </a:lnTo>
                  <a:lnTo>
                    <a:pt x="0" y="574"/>
                  </a:lnTo>
                  <a:lnTo>
                    <a:pt x="1" y="544"/>
                  </a:lnTo>
                  <a:lnTo>
                    <a:pt x="3" y="515"/>
                  </a:lnTo>
                  <a:lnTo>
                    <a:pt x="7" y="486"/>
                  </a:lnTo>
                  <a:lnTo>
                    <a:pt x="11" y="459"/>
                  </a:lnTo>
                  <a:lnTo>
                    <a:pt x="19" y="431"/>
                  </a:lnTo>
                  <a:lnTo>
                    <a:pt x="26" y="404"/>
                  </a:lnTo>
                  <a:lnTo>
                    <a:pt x="34" y="376"/>
                  </a:lnTo>
                  <a:lnTo>
                    <a:pt x="44" y="350"/>
                  </a:lnTo>
                  <a:lnTo>
                    <a:pt x="56" y="326"/>
                  </a:lnTo>
                  <a:lnTo>
                    <a:pt x="69" y="300"/>
                  </a:lnTo>
                  <a:lnTo>
                    <a:pt x="83" y="277"/>
                  </a:lnTo>
                  <a:lnTo>
                    <a:pt x="98" y="254"/>
                  </a:lnTo>
                  <a:lnTo>
                    <a:pt x="114" y="231"/>
                  </a:lnTo>
                  <a:lnTo>
                    <a:pt x="131" y="209"/>
                  </a:lnTo>
                  <a:lnTo>
                    <a:pt x="148" y="189"/>
                  </a:lnTo>
                  <a:lnTo>
                    <a:pt x="169" y="168"/>
                  </a:lnTo>
                  <a:lnTo>
                    <a:pt x="187" y="150"/>
                  </a:lnTo>
                  <a:lnTo>
                    <a:pt x="209" y="131"/>
                  </a:lnTo>
                  <a:lnTo>
                    <a:pt x="231" y="114"/>
                  </a:lnTo>
                  <a:lnTo>
                    <a:pt x="252" y="98"/>
                  </a:lnTo>
                  <a:lnTo>
                    <a:pt x="277" y="83"/>
                  </a:lnTo>
                  <a:lnTo>
                    <a:pt x="300" y="69"/>
                  </a:lnTo>
                  <a:lnTo>
                    <a:pt x="324" y="57"/>
                  </a:lnTo>
                  <a:lnTo>
                    <a:pt x="350" y="46"/>
                  </a:lnTo>
                  <a:lnTo>
                    <a:pt x="376" y="36"/>
                  </a:lnTo>
                  <a:lnTo>
                    <a:pt x="402" y="26"/>
                  </a:lnTo>
                  <a:lnTo>
                    <a:pt x="430" y="18"/>
                  </a:lnTo>
                  <a:lnTo>
                    <a:pt x="459" y="13"/>
                  </a:lnTo>
                  <a:lnTo>
                    <a:pt x="486" y="7"/>
                  </a:lnTo>
                  <a:lnTo>
                    <a:pt x="515" y="4"/>
                  </a:lnTo>
                  <a:lnTo>
                    <a:pt x="544" y="1"/>
                  </a:lnTo>
                  <a:lnTo>
                    <a:pt x="574" y="0"/>
                  </a:lnTo>
                  <a:lnTo>
                    <a:pt x="574" y="0"/>
                  </a:lnTo>
                  <a:lnTo>
                    <a:pt x="603" y="1"/>
                  </a:lnTo>
                  <a:lnTo>
                    <a:pt x="632" y="4"/>
                  </a:lnTo>
                  <a:lnTo>
                    <a:pt x="661" y="7"/>
                  </a:lnTo>
                  <a:lnTo>
                    <a:pt x="689" y="13"/>
                  </a:lnTo>
                  <a:lnTo>
                    <a:pt x="717" y="18"/>
                  </a:lnTo>
                  <a:lnTo>
                    <a:pt x="744" y="26"/>
                  </a:lnTo>
                  <a:lnTo>
                    <a:pt x="770" y="36"/>
                  </a:lnTo>
                  <a:lnTo>
                    <a:pt x="796" y="46"/>
                  </a:lnTo>
                  <a:lnTo>
                    <a:pt x="822" y="57"/>
                  </a:lnTo>
                  <a:lnTo>
                    <a:pt x="847" y="69"/>
                  </a:lnTo>
                  <a:lnTo>
                    <a:pt x="871" y="83"/>
                  </a:lnTo>
                  <a:lnTo>
                    <a:pt x="894" y="98"/>
                  </a:lnTo>
                  <a:lnTo>
                    <a:pt x="916" y="114"/>
                  </a:lnTo>
                  <a:lnTo>
                    <a:pt x="938" y="131"/>
                  </a:lnTo>
                  <a:lnTo>
                    <a:pt x="959" y="150"/>
                  </a:lnTo>
                  <a:lnTo>
                    <a:pt x="979" y="168"/>
                  </a:lnTo>
                  <a:lnTo>
                    <a:pt x="998" y="189"/>
                  </a:lnTo>
                  <a:lnTo>
                    <a:pt x="1015" y="209"/>
                  </a:lnTo>
                  <a:lnTo>
                    <a:pt x="1033" y="231"/>
                  </a:lnTo>
                  <a:lnTo>
                    <a:pt x="1049" y="254"/>
                  </a:lnTo>
                  <a:lnTo>
                    <a:pt x="1063" y="277"/>
                  </a:lnTo>
                  <a:lnTo>
                    <a:pt x="1078" y="300"/>
                  </a:lnTo>
                  <a:lnTo>
                    <a:pt x="1091" y="326"/>
                  </a:lnTo>
                  <a:lnTo>
                    <a:pt x="1102" y="350"/>
                  </a:lnTo>
                  <a:lnTo>
                    <a:pt x="1112" y="376"/>
                  </a:lnTo>
                  <a:lnTo>
                    <a:pt x="1121" y="404"/>
                  </a:lnTo>
                  <a:lnTo>
                    <a:pt x="1129" y="431"/>
                  </a:lnTo>
                  <a:lnTo>
                    <a:pt x="1135" y="459"/>
                  </a:lnTo>
                  <a:lnTo>
                    <a:pt x="1140" y="486"/>
                  </a:lnTo>
                  <a:lnTo>
                    <a:pt x="1144" y="515"/>
                  </a:lnTo>
                  <a:lnTo>
                    <a:pt x="1147" y="544"/>
                  </a:lnTo>
                  <a:lnTo>
                    <a:pt x="1147" y="57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0" name="Freeform 1360"/>
            <p:cNvSpPr/>
            <p:nvPr>
              <p:custDataLst>
                <p:tags r:id="rId14"/>
              </p:custDataLst>
            </p:nvPr>
          </p:nvSpPr>
          <p:spPr bwMode="auto">
            <a:xfrm>
              <a:off x="1187" y="8417"/>
              <a:ext cx="651" cy="648"/>
            </a:xfrm>
            <a:custGeom>
              <a:avLst/>
              <a:gdLst>
                <a:gd name="T0" fmla="*/ 955 w 957"/>
                <a:gd name="T1" fmla="*/ 503 h 956"/>
                <a:gd name="T2" fmla="*/ 946 w 957"/>
                <a:gd name="T3" fmla="*/ 575 h 956"/>
                <a:gd name="T4" fmla="*/ 928 w 957"/>
                <a:gd name="T5" fmla="*/ 642 h 956"/>
                <a:gd name="T6" fmla="*/ 899 w 957"/>
                <a:gd name="T7" fmla="*/ 706 h 956"/>
                <a:gd name="T8" fmla="*/ 861 w 957"/>
                <a:gd name="T9" fmla="*/ 764 h 956"/>
                <a:gd name="T10" fmla="*/ 817 w 957"/>
                <a:gd name="T11" fmla="*/ 816 h 956"/>
                <a:gd name="T12" fmla="*/ 765 w 957"/>
                <a:gd name="T13" fmla="*/ 860 h 956"/>
                <a:gd name="T14" fmla="*/ 706 w 957"/>
                <a:gd name="T15" fmla="*/ 898 h 956"/>
                <a:gd name="T16" fmla="*/ 642 w 957"/>
                <a:gd name="T17" fmla="*/ 927 h 956"/>
                <a:gd name="T18" fmla="*/ 574 w 957"/>
                <a:gd name="T19" fmla="*/ 946 h 956"/>
                <a:gd name="T20" fmla="*/ 504 w 957"/>
                <a:gd name="T21" fmla="*/ 956 h 956"/>
                <a:gd name="T22" fmla="*/ 454 w 957"/>
                <a:gd name="T23" fmla="*/ 956 h 956"/>
                <a:gd name="T24" fmla="*/ 382 w 957"/>
                <a:gd name="T25" fmla="*/ 946 h 956"/>
                <a:gd name="T26" fmla="*/ 315 w 957"/>
                <a:gd name="T27" fmla="*/ 927 h 956"/>
                <a:gd name="T28" fmla="*/ 251 w 957"/>
                <a:gd name="T29" fmla="*/ 898 h 956"/>
                <a:gd name="T30" fmla="*/ 192 w 957"/>
                <a:gd name="T31" fmla="*/ 860 h 956"/>
                <a:gd name="T32" fmla="*/ 140 w 957"/>
                <a:gd name="T33" fmla="*/ 816 h 956"/>
                <a:gd name="T34" fmla="*/ 95 w 957"/>
                <a:gd name="T35" fmla="*/ 764 h 956"/>
                <a:gd name="T36" fmla="*/ 58 w 957"/>
                <a:gd name="T37" fmla="*/ 706 h 956"/>
                <a:gd name="T38" fmla="*/ 30 w 957"/>
                <a:gd name="T39" fmla="*/ 642 h 956"/>
                <a:gd name="T40" fmla="*/ 10 w 957"/>
                <a:gd name="T41" fmla="*/ 575 h 956"/>
                <a:gd name="T42" fmla="*/ 1 w 957"/>
                <a:gd name="T43" fmla="*/ 503 h 956"/>
                <a:gd name="T44" fmla="*/ 1 w 957"/>
                <a:gd name="T45" fmla="*/ 453 h 956"/>
                <a:gd name="T46" fmla="*/ 10 w 957"/>
                <a:gd name="T47" fmla="*/ 381 h 956"/>
                <a:gd name="T48" fmla="*/ 30 w 957"/>
                <a:gd name="T49" fmla="*/ 313 h 956"/>
                <a:gd name="T50" fmla="*/ 58 w 957"/>
                <a:gd name="T51" fmla="*/ 250 h 956"/>
                <a:gd name="T52" fmla="*/ 95 w 957"/>
                <a:gd name="T53" fmla="*/ 192 h 956"/>
                <a:gd name="T54" fmla="*/ 140 w 957"/>
                <a:gd name="T55" fmla="*/ 140 h 956"/>
                <a:gd name="T56" fmla="*/ 192 w 957"/>
                <a:gd name="T57" fmla="*/ 96 h 956"/>
                <a:gd name="T58" fmla="*/ 251 w 957"/>
                <a:gd name="T59" fmla="*/ 58 h 956"/>
                <a:gd name="T60" fmla="*/ 315 w 957"/>
                <a:gd name="T61" fmla="*/ 29 h 956"/>
                <a:gd name="T62" fmla="*/ 382 w 957"/>
                <a:gd name="T63" fmla="*/ 9 h 956"/>
                <a:gd name="T64" fmla="*/ 454 w 957"/>
                <a:gd name="T65" fmla="*/ 0 h 956"/>
                <a:gd name="T66" fmla="*/ 504 w 957"/>
                <a:gd name="T67" fmla="*/ 0 h 956"/>
                <a:gd name="T68" fmla="*/ 574 w 957"/>
                <a:gd name="T69" fmla="*/ 9 h 956"/>
                <a:gd name="T70" fmla="*/ 642 w 957"/>
                <a:gd name="T71" fmla="*/ 29 h 956"/>
                <a:gd name="T72" fmla="*/ 706 w 957"/>
                <a:gd name="T73" fmla="*/ 58 h 956"/>
                <a:gd name="T74" fmla="*/ 765 w 957"/>
                <a:gd name="T75" fmla="*/ 96 h 956"/>
                <a:gd name="T76" fmla="*/ 817 w 957"/>
                <a:gd name="T77" fmla="*/ 140 h 956"/>
                <a:gd name="T78" fmla="*/ 861 w 957"/>
                <a:gd name="T79" fmla="*/ 192 h 956"/>
                <a:gd name="T80" fmla="*/ 899 w 957"/>
                <a:gd name="T81" fmla="*/ 250 h 956"/>
                <a:gd name="T82" fmla="*/ 928 w 957"/>
                <a:gd name="T83" fmla="*/ 313 h 956"/>
                <a:gd name="T84" fmla="*/ 946 w 957"/>
                <a:gd name="T85" fmla="*/ 381 h 956"/>
                <a:gd name="T86" fmla="*/ 955 w 957"/>
                <a:gd name="T87" fmla="*/ 453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7" h="956">
                  <a:moveTo>
                    <a:pt x="957" y="478"/>
                  </a:moveTo>
                  <a:lnTo>
                    <a:pt x="957" y="478"/>
                  </a:lnTo>
                  <a:lnTo>
                    <a:pt x="955" y="503"/>
                  </a:lnTo>
                  <a:lnTo>
                    <a:pt x="954" y="527"/>
                  </a:lnTo>
                  <a:lnTo>
                    <a:pt x="951" y="550"/>
                  </a:lnTo>
                  <a:lnTo>
                    <a:pt x="946" y="575"/>
                  </a:lnTo>
                  <a:lnTo>
                    <a:pt x="941" y="598"/>
                  </a:lnTo>
                  <a:lnTo>
                    <a:pt x="935" y="619"/>
                  </a:lnTo>
                  <a:lnTo>
                    <a:pt x="928" y="642"/>
                  </a:lnTo>
                  <a:lnTo>
                    <a:pt x="919" y="664"/>
                  </a:lnTo>
                  <a:lnTo>
                    <a:pt x="909" y="684"/>
                  </a:lnTo>
                  <a:lnTo>
                    <a:pt x="899" y="706"/>
                  </a:lnTo>
                  <a:lnTo>
                    <a:pt x="887" y="726"/>
                  </a:lnTo>
                  <a:lnTo>
                    <a:pt x="874" y="745"/>
                  </a:lnTo>
                  <a:lnTo>
                    <a:pt x="861" y="764"/>
                  </a:lnTo>
                  <a:lnTo>
                    <a:pt x="847" y="782"/>
                  </a:lnTo>
                  <a:lnTo>
                    <a:pt x="832" y="800"/>
                  </a:lnTo>
                  <a:lnTo>
                    <a:pt x="817" y="816"/>
                  </a:lnTo>
                  <a:lnTo>
                    <a:pt x="799" y="832"/>
                  </a:lnTo>
                  <a:lnTo>
                    <a:pt x="782" y="846"/>
                  </a:lnTo>
                  <a:lnTo>
                    <a:pt x="765" y="860"/>
                  </a:lnTo>
                  <a:lnTo>
                    <a:pt x="746" y="873"/>
                  </a:lnTo>
                  <a:lnTo>
                    <a:pt x="726" y="886"/>
                  </a:lnTo>
                  <a:lnTo>
                    <a:pt x="706" y="898"/>
                  </a:lnTo>
                  <a:lnTo>
                    <a:pt x="685" y="908"/>
                  </a:lnTo>
                  <a:lnTo>
                    <a:pt x="665" y="918"/>
                  </a:lnTo>
                  <a:lnTo>
                    <a:pt x="642" y="927"/>
                  </a:lnTo>
                  <a:lnTo>
                    <a:pt x="620" y="934"/>
                  </a:lnTo>
                  <a:lnTo>
                    <a:pt x="597" y="941"/>
                  </a:lnTo>
                  <a:lnTo>
                    <a:pt x="574" y="946"/>
                  </a:lnTo>
                  <a:lnTo>
                    <a:pt x="551" y="950"/>
                  </a:lnTo>
                  <a:lnTo>
                    <a:pt x="527" y="953"/>
                  </a:lnTo>
                  <a:lnTo>
                    <a:pt x="504" y="956"/>
                  </a:lnTo>
                  <a:lnTo>
                    <a:pt x="479" y="956"/>
                  </a:lnTo>
                  <a:lnTo>
                    <a:pt x="479" y="956"/>
                  </a:lnTo>
                  <a:lnTo>
                    <a:pt x="454" y="956"/>
                  </a:lnTo>
                  <a:lnTo>
                    <a:pt x="430" y="953"/>
                  </a:lnTo>
                  <a:lnTo>
                    <a:pt x="405" y="950"/>
                  </a:lnTo>
                  <a:lnTo>
                    <a:pt x="382" y="946"/>
                  </a:lnTo>
                  <a:lnTo>
                    <a:pt x="359" y="941"/>
                  </a:lnTo>
                  <a:lnTo>
                    <a:pt x="336" y="934"/>
                  </a:lnTo>
                  <a:lnTo>
                    <a:pt x="315" y="927"/>
                  </a:lnTo>
                  <a:lnTo>
                    <a:pt x="293" y="918"/>
                  </a:lnTo>
                  <a:lnTo>
                    <a:pt x="271" y="908"/>
                  </a:lnTo>
                  <a:lnTo>
                    <a:pt x="251" y="898"/>
                  </a:lnTo>
                  <a:lnTo>
                    <a:pt x="231" y="886"/>
                  </a:lnTo>
                  <a:lnTo>
                    <a:pt x="211" y="873"/>
                  </a:lnTo>
                  <a:lnTo>
                    <a:pt x="192" y="860"/>
                  </a:lnTo>
                  <a:lnTo>
                    <a:pt x="175" y="846"/>
                  </a:lnTo>
                  <a:lnTo>
                    <a:pt x="157" y="832"/>
                  </a:lnTo>
                  <a:lnTo>
                    <a:pt x="140" y="816"/>
                  </a:lnTo>
                  <a:lnTo>
                    <a:pt x="124" y="800"/>
                  </a:lnTo>
                  <a:lnTo>
                    <a:pt x="110" y="782"/>
                  </a:lnTo>
                  <a:lnTo>
                    <a:pt x="95" y="764"/>
                  </a:lnTo>
                  <a:lnTo>
                    <a:pt x="82" y="745"/>
                  </a:lnTo>
                  <a:lnTo>
                    <a:pt x="69" y="726"/>
                  </a:lnTo>
                  <a:lnTo>
                    <a:pt x="58" y="706"/>
                  </a:lnTo>
                  <a:lnTo>
                    <a:pt x="48" y="684"/>
                  </a:lnTo>
                  <a:lnTo>
                    <a:pt x="37" y="664"/>
                  </a:lnTo>
                  <a:lnTo>
                    <a:pt x="30" y="642"/>
                  </a:lnTo>
                  <a:lnTo>
                    <a:pt x="22" y="619"/>
                  </a:lnTo>
                  <a:lnTo>
                    <a:pt x="16" y="598"/>
                  </a:lnTo>
                  <a:lnTo>
                    <a:pt x="10" y="575"/>
                  </a:lnTo>
                  <a:lnTo>
                    <a:pt x="6" y="550"/>
                  </a:lnTo>
                  <a:lnTo>
                    <a:pt x="3" y="527"/>
                  </a:lnTo>
                  <a:lnTo>
                    <a:pt x="1" y="503"/>
                  </a:lnTo>
                  <a:lnTo>
                    <a:pt x="0" y="478"/>
                  </a:lnTo>
                  <a:lnTo>
                    <a:pt x="0" y="478"/>
                  </a:lnTo>
                  <a:lnTo>
                    <a:pt x="1" y="453"/>
                  </a:lnTo>
                  <a:lnTo>
                    <a:pt x="3" y="429"/>
                  </a:lnTo>
                  <a:lnTo>
                    <a:pt x="6" y="404"/>
                  </a:lnTo>
                  <a:lnTo>
                    <a:pt x="10" y="381"/>
                  </a:lnTo>
                  <a:lnTo>
                    <a:pt x="16" y="358"/>
                  </a:lnTo>
                  <a:lnTo>
                    <a:pt x="22" y="335"/>
                  </a:lnTo>
                  <a:lnTo>
                    <a:pt x="30" y="313"/>
                  </a:lnTo>
                  <a:lnTo>
                    <a:pt x="37" y="292"/>
                  </a:lnTo>
                  <a:lnTo>
                    <a:pt x="48" y="270"/>
                  </a:lnTo>
                  <a:lnTo>
                    <a:pt x="58" y="250"/>
                  </a:lnTo>
                  <a:lnTo>
                    <a:pt x="69" y="230"/>
                  </a:lnTo>
                  <a:lnTo>
                    <a:pt x="82" y="211"/>
                  </a:lnTo>
                  <a:lnTo>
                    <a:pt x="95" y="192"/>
                  </a:lnTo>
                  <a:lnTo>
                    <a:pt x="110" y="173"/>
                  </a:lnTo>
                  <a:lnTo>
                    <a:pt x="124" y="156"/>
                  </a:lnTo>
                  <a:lnTo>
                    <a:pt x="140" y="140"/>
                  </a:lnTo>
                  <a:lnTo>
                    <a:pt x="157" y="124"/>
                  </a:lnTo>
                  <a:lnTo>
                    <a:pt x="175" y="109"/>
                  </a:lnTo>
                  <a:lnTo>
                    <a:pt x="192" y="96"/>
                  </a:lnTo>
                  <a:lnTo>
                    <a:pt x="211" y="81"/>
                  </a:lnTo>
                  <a:lnTo>
                    <a:pt x="231" y="70"/>
                  </a:lnTo>
                  <a:lnTo>
                    <a:pt x="251" y="58"/>
                  </a:lnTo>
                  <a:lnTo>
                    <a:pt x="271" y="46"/>
                  </a:lnTo>
                  <a:lnTo>
                    <a:pt x="293" y="38"/>
                  </a:lnTo>
                  <a:lnTo>
                    <a:pt x="315" y="29"/>
                  </a:lnTo>
                  <a:lnTo>
                    <a:pt x="336" y="22"/>
                  </a:lnTo>
                  <a:lnTo>
                    <a:pt x="359" y="15"/>
                  </a:lnTo>
                  <a:lnTo>
                    <a:pt x="382" y="9"/>
                  </a:lnTo>
                  <a:lnTo>
                    <a:pt x="405" y="6"/>
                  </a:lnTo>
                  <a:lnTo>
                    <a:pt x="430" y="2"/>
                  </a:lnTo>
                  <a:lnTo>
                    <a:pt x="454" y="0"/>
                  </a:lnTo>
                  <a:lnTo>
                    <a:pt x="479" y="0"/>
                  </a:lnTo>
                  <a:lnTo>
                    <a:pt x="479" y="0"/>
                  </a:lnTo>
                  <a:lnTo>
                    <a:pt x="504" y="0"/>
                  </a:lnTo>
                  <a:lnTo>
                    <a:pt x="527" y="2"/>
                  </a:lnTo>
                  <a:lnTo>
                    <a:pt x="551" y="6"/>
                  </a:lnTo>
                  <a:lnTo>
                    <a:pt x="574" y="9"/>
                  </a:lnTo>
                  <a:lnTo>
                    <a:pt x="597" y="15"/>
                  </a:lnTo>
                  <a:lnTo>
                    <a:pt x="620" y="22"/>
                  </a:lnTo>
                  <a:lnTo>
                    <a:pt x="642" y="29"/>
                  </a:lnTo>
                  <a:lnTo>
                    <a:pt x="665" y="38"/>
                  </a:lnTo>
                  <a:lnTo>
                    <a:pt x="685" y="46"/>
                  </a:lnTo>
                  <a:lnTo>
                    <a:pt x="706" y="58"/>
                  </a:lnTo>
                  <a:lnTo>
                    <a:pt x="726" y="70"/>
                  </a:lnTo>
                  <a:lnTo>
                    <a:pt x="746" y="81"/>
                  </a:lnTo>
                  <a:lnTo>
                    <a:pt x="765" y="96"/>
                  </a:lnTo>
                  <a:lnTo>
                    <a:pt x="782" y="109"/>
                  </a:lnTo>
                  <a:lnTo>
                    <a:pt x="799" y="124"/>
                  </a:lnTo>
                  <a:lnTo>
                    <a:pt x="817" y="140"/>
                  </a:lnTo>
                  <a:lnTo>
                    <a:pt x="832" y="156"/>
                  </a:lnTo>
                  <a:lnTo>
                    <a:pt x="847" y="173"/>
                  </a:lnTo>
                  <a:lnTo>
                    <a:pt x="861" y="192"/>
                  </a:lnTo>
                  <a:lnTo>
                    <a:pt x="874" y="211"/>
                  </a:lnTo>
                  <a:lnTo>
                    <a:pt x="887" y="230"/>
                  </a:lnTo>
                  <a:lnTo>
                    <a:pt x="899" y="250"/>
                  </a:lnTo>
                  <a:lnTo>
                    <a:pt x="909" y="270"/>
                  </a:lnTo>
                  <a:lnTo>
                    <a:pt x="919" y="292"/>
                  </a:lnTo>
                  <a:lnTo>
                    <a:pt x="928" y="313"/>
                  </a:lnTo>
                  <a:lnTo>
                    <a:pt x="935" y="335"/>
                  </a:lnTo>
                  <a:lnTo>
                    <a:pt x="941" y="358"/>
                  </a:lnTo>
                  <a:lnTo>
                    <a:pt x="946" y="381"/>
                  </a:lnTo>
                  <a:lnTo>
                    <a:pt x="951" y="404"/>
                  </a:lnTo>
                  <a:lnTo>
                    <a:pt x="954" y="429"/>
                  </a:lnTo>
                  <a:lnTo>
                    <a:pt x="955" y="453"/>
                  </a:lnTo>
                  <a:lnTo>
                    <a:pt x="957" y="478"/>
                  </a:lnTo>
                  <a:close/>
                </a:path>
              </a:pathLst>
            </a:custGeom>
            <a:solidFill>
              <a:srgbClr val="D645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1" name="Freeform 1362"/>
            <p:cNvSpPr/>
            <p:nvPr>
              <p:custDataLst>
                <p:tags r:id="rId15"/>
              </p:custDataLst>
            </p:nvPr>
          </p:nvSpPr>
          <p:spPr bwMode="auto">
            <a:xfrm>
              <a:off x="1253" y="8482"/>
              <a:ext cx="519" cy="520"/>
            </a:xfrm>
            <a:custGeom>
              <a:avLst/>
              <a:gdLst>
                <a:gd name="T0" fmla="*/ 763 w 764"/>
                <a:gd name="T1" fmla="*/ 402 h 764"/>
                <a:gd name="T2" fmla="*/ 756 w 764"/>
                <a:gd name="T3" fmla="*/ 458 h 764"/>
                <a:gd name="T4" fmla="*/ 740 w 764"/>
                <a:gd name="T5" fmla="*/ 513 h 764"/>
                <a:gd name="T6" fmla="*/ 718 w 764"/>
                <a:gd name="T7" fmla="*/ 564 h 764"/>
                <a:gd name="T8" fmla="*/ 688 w 764"/>
                <a:gd name="T9" fmla="*/ 610 h 764"/>
                <a:gd name="T10" fmla="*/ 652 w 764"/>
                <a:gd name="T11" fmla="*/ 652 h 764"/>
                <a:gd name="T12" fmla="*/ 610 w 764"/>
                <a:gd name="T13" fmla="*/ 688 h 764"/>
                <a:gd name="T14" fmla="*/ 564 w 764"/>
                <a:gd name="T15" fmla="*/ 718 h 764"/>
                <a:gd name="T16" fmla="*/ 513 w 764"/>
                <a:gd name="T17" fmla="*/ 741 h 764"/>
                <a:gd name="T18" fmla="*/ 458 w 764"/>
                <a:gd name="T19" fmla="*/ 756 h 764"/>
                <a:gd name="T20" fmla="*/ 401 w 764"/>
                <a:gd name="T21" fmla="*/ 763 h 764"/>
                <a:gd name="T22" fmla="*/ 362 w 764"/>
                <a:gd name="T23" fmla="*/ 763 h 764"/>
                <a:gd name="T24" fmla="*/ 304 w 764"/>
                <a:gd name="T25" fmla="*/ 756 h 764"/>
                <a:gd name="T26" fmla="*/ 251 w 764"/>
                <a:gd name="T27" fmla="*/ 741 h 764"/>
                <a:gd name="T28" fmla="*/ 199 w 764"/>
                <a:gd name="T29" fmla="*/ 718 h 764"/>
                <a:gd name="T30" fmla="*/ 153 w 764"/>
                <a:gd name="T31" fmla="*/ 688 h 764"/>
                <a:gd name="T32" fmla="*/ 111 w 764"/>
                <a:gd name="T33" fmla="*/ 652 h 764"/>
                <a:gd name="T34" fmla="*/ 75 w 764"/>
                <a:gd name="T35" fmla="*/ 610 h 764"/>
                <a:gd name="T36" fmla="*/ 46 w 764"/>
                <a:gd name="T37" fmla="*/ 564 h 764"/>
                <a:gd name="T38" fmla="*/ 23 w 764"/>
                <a:gd name="T39" fmla="*/ 513 h 764"/>
                <a:gd name="T40" fmla="*/ 7 w 764"/>
                <a:gd name="T41" fmla="*/ 458 h 764"/>
                <a:gd name="T42" fmla="*/ 0 w 764"/>
                <a:gd name="T43" fmla="*/ 402 h 764"/>
                <a:gd name="T44" fmla="*/ 0 w 764"/>
                <a:gd name="T45" fmla="*/ 362 h 764"/>
                <a:gd name="T46" fmla="*/ 7 w 764"/>
                <a:gd name="T47" fmla="*/ 304 h 764"/>
                <a:gd name="T48" fmla="*/ 23 w 764"/>
                <a:gd name="T49" fmla="*/ 251 h 764"/>
                <a:gd name="T50" fmla="*/ 46 w 764"/>
                <a:gd name="T51" fmla="*/ 200 h 764"/>
                <a:gd name="T52" fmla="*/ 75 w 764"/>
                <a:gd name="T53" fmla="*/ 153 h 764"/>
                <a:gd name="T54" fmla="*/ 111 w 764"/>
                <a:gd name="T55" fmla="*/ 112 h 764"/>
                <a:gd name="T56" fmla="*/ 153 w 764"/>
                <a:gd name="T57" fmla="*/ 76 h 764"/>
                <a:gd name="T58" fmla="*/ 199 w 764"/>
                <a:gd name="T59" fmla="*/ 46 h 764"/>
                <a:gd name="T60" fmla="*/ 251 w 764"/>
                <a:gd name="T61" fmla="*/ 23 h 764"/>
                <a:gd name="T62" fmla="*/ 304 w 764"/>
                <a:gd name="T63" fmla="*/ 7 h 764"/>
                <a:gd name="T64" fmla="*/ 362 w 764"/>
                <a:gd name="T65" fmla="*/ 0 h 764"/>
                <a:gd name="T66" fmla="*/ 401 w 764"/>
                <a:gd name="T67" fmla="*/ 0 h 764"/>
                <a:gd name="T68" fmla="*/ 458 w 764"/>
                <a:gd name="T69" fmla="*/ 7 h 764"/>
                <a:gd name="T70" fmla="*/ 513 w 764"/>
                <a:gd name="T71" fmla="*/ 23 h 764"/>
                <a:gd name="T72" fmla="*/ 564 w 764"/>
                <a:gd name="T73" fmla="*/ 46 h 764"/>
                <a:gd name="T74" fmla="*/ 610 w 764"/>
                <a:gd name="T75" fmla="*/ 76 h 764"/>
                <a:gd name="T76" fmla="*/ 652 w 764"/>
                <a:gd name="T77" fmla="*/ 112 h 764"/>
                <a:gd name="T78" fmla="*/ 688 w 764"/>
                <a:gd name="T79" fmla="*/ 153 h 764"/>
                <a:gd name="T80" fmla="*/ 718 w 764"/>
                <a:gd name="T81" fmla="*/ 200 h 764"/>
                <a:gd name="T82" fmla="*/ 740 w 764"/>
                <a:gd name="T83" fmla="*/ 251 h 764"/>
                <a:gd name="T84" fmla="*/ 756 w 764"/>
                <a:gd name="T85" fmla="*/ 304 h 764"/>
                <a:gd name="T86" fmla="*/ 763 w 764"/>
                <a:gd name="T87" fmla="*/ 362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64" h="764">
                  <a:moveTo>
                    <a:pt x="764" y="382"/>
                  </a:moveTo>
                  <a:lnTo>
                    <a:pt x="764" y="382"/>
                  </a:lnTo>
                  <a:lnTo>
                    <a:pt x="763" y="402"/>
                  </a:lnTo>
                  <a:lnTo>
                    <a:pt x="761" y="421"/>
                  </a:lnTo>
                  <a:lnTo>
                    <a:pt x="760" y="440"/>
                  </a:lnTo>
                  <a:lnTo>
                    <a:pt x="756" y="458"/>
                  </a:lnTo>
                  <a:lnTo>
                    <a:pt x="751" y="477"/>
                  </a:lnTo>
                  <a:lnTo>
                    <a:pt x="747" y="496"/>
                  </a:lnTo>
                  <a:lnTo>
                    <a:pt x="740" y="513"/>
                  </a:lnTo>
                  <a:lnTo>
                    <a:pt x="734" y="531"/>
                  </a:lnTo>
                  <a:lnTo>
                    <a:pt x="725" y="548"/>
                  </a:lnTo>
                  <a:lnTo>
                    <a:pt x="718" y="564"/>
                  </a:lnTo>
                  <a:lnTo>
                    <a:pt x="708" y="580"/>
                  </a:lnTo>
                  <a:lnTo>
                    <a:pt x="698" y="596"/>
                  </a:lnTo>
                  <a:lnTo>
                    <a:pt x="688" y="610"/>
                  </a:lnTo>
                  <a:lnTo>
                    <a:pt x="676" y="624"/>
                  </a:lnTo>
                  <a:lnTo>
                    <a:pt x="665" y="639"/>
                  </a:lnTo>
                  <a:lnTo>
                    <a:pt x="652" y="652"/>
                  </a:lnTo>
                  <a:lnTo>
                    <a:pt x="639" y="665"/>
                  </a:lnTo>
                  <a:lnTo>
                    <a:pt x="624" y="676"/>
                  </a:lnTo>
                  <a:lnTo>
                    <a:pt x="610" y="688"/>
                  </a:lnTo>
                  <a:lnTo>
                    <a:pt x="596" y="699"/>
                  </a:lnTo>
                  <a:lnTo>
                    <a:pt x="580" y="708"/>
                  </a:lnTo>
                  <a:lnTo>
                    <a:pt x="564" y="718"/>
                  </a:lnTo>
                  <a:lnTo>
                    <a:pt x="546" y="727"/>
                  </a:lnTo>
                  <a:lnTo>
                    <a:pt x="531" y="734"/>
                  </a:lnTo>
                  <a:lnTo>
                    <a:pt x="513" y="741"/>
                  </a:lnTo>
                  <a:lnTo>
                    <a:pt x="495" y="747"/>
                  </a:lnTo>
                  <a:lnTo>
                    <a:pt x="477" y="751"/>
                  </a:lnTo>
                  <a:lnTo>
                    <a:pt x="458" y="756"/>
                  </a:lnTo>
                  <a:lnTo>
                    <a:pt x="440" y="760"/>
                  </a:lnTo>
                  <a:lnTo>
                    <a:pt x="421" y="761"/>
                  </a:lnTo>
                  <a:lnTo>
                    <a:pt x="401" y="763"/>
                  </a:lnTo>
                  <a:lnTo>
                    <a:pt x="382" y="764"/>
                  </a:lnTo>
                  <a:lnTo>
                    <a:pt x="382" y="764"/>
                  </a:lnTo>
                  <a:lnTo>
                    <a:pt x="362" y="763"/>
                  </a:lnTo>
                  <a:lnTo>
                    <a:pt x="343" y="761"/>
                  </a:lnTo>
                  <a:lnTo>
                    <a:pt x="323" y="760"/>
                  </a:lnTo>
                  <a:lnTo>
                    <a:pt x="304" y="756"/>
                  </a:lnTo>
                  <a:lnTo>
                    <a:pt x="285" y="751"/>
                  </a:lnTo>
                  <a:lnTo>
                    <a:pt x="268" y="747"/>
                  </a:lnTo>
                  <a:lnTo>
                    <a:pt x="251" y="741"/>
                  </a:lnTo>
                  <a:lnTo>
                    <a:pt x="233" y="734"/>
                  </a:lnTo>
                  <a:lnTo>
                    <a:pt x="216" y="727"/>
                  </a:lnTo>
                  <a:lnTo>
                    <a:pt x="199" y="718"/>
                  </a:lnTo>
                  <a:lnTo>
                    <a:pt x="183" y="708"/>
                  </a:lnTo>
                  <a:lnTo>
                    <a:pt x="168" y="699"/>
                  </a:lnTo>
                  <a:lnTo>
                    <a:pt x="153" y="688"/>
                  </a:lnTo>
                  <a:lnTo>
                    <a:pt x="138" y="676"/>
                  </a:lnTo>
                  <a:lnTo>
                    <a:pt x="124" y="665"/>
                  </a:lnTo>
                  <a:lnTo>
                    <a:pt x="111" y="652"/>
                  </a:lnTo>
                  <a:lnTo>
                    <a:pt x="99" y="639"/>
                  </a:lnTo>
                  <a:lnTo>
                    <a:pt x="86" y="624"/>
                  </a:lnTo>
                  <a:lnTo>
                    <a:pt x="75" y="610"/>
                  </a:lnTo>
                  <a:lnTo>
                    <a:pt x="65" y="596"/>
                  </a:lnTo>
                  <a:lnTo>
                    <a:pt x="54" y="580"/>
                  </a:lnTo>
                  <a:lnTo>
                    <a:pt x="46" y="564"/>
                  </a:lnTo>
                  <a:lnTo>
                    <a:pt x="37" y="548"/>
                  </a:lnTo>
                  <a:lnTo>
                    <a:pt x="30" y="531"/>
                  </a:lnTo>
                  <a:lnTo>
                    <a:pt x="23" y="513"/>
                  </a:lnTo>
                  <a:lnTo>
                    <a:pt x="17" y="496"/>
                  </a:lnTo>
                  <a:lnTo>
                    <a:pt x="11" y="477"/>
                  </a:lnTo>
                  <a:lnTo>
                    <a:pt x="7" y="458"/>
                  </a:lnTo>
                  <a:lnTo>
                    <a:pt x="4" y="440"/>
                  </a:lnTo>
                  <a:lnTo>
                    <a:pt x="1" y="421"/>
                  </a:lnTo>
                  <a:lnTo>
                    <a:pt x="0" y="402"/>
                  </a:lnTo>
                  <a:lnTo>
                    <a:pt x="0" y="382"/>
                  </a:lnTo>
                  <a:lnTo>
                    <a:pt x="0" y="382"/>
                  </a:lnTo>
                  <a:lnTo>
                    <a:pt x="0" y="362"/>
                  </a:lnTo>
                  <a:lnTo>
                    <a:pt x="1" y="343"/>
                  </a:lnTo>
                  <a:lnTo>
                    <a:pt x="4" y="324"/>
                  </a:lnTo>
                  <a:lnTo>
                    <a:pt x="7" y="304"/>
                  </a:lnTo>
                  <a:lnTo>
                    <a:pt x="11" y="287"/>
                  </a:lnTo>
                  <a:lnTo>
                    <a:pt x="17" y="268"/>
                  </a:lnTo>
                  <a:lnTo>
                    <a:pt x="23" y="251"/>
                  </a:lnTo>
                  <a:lnTo>
                    <a:pt x="30" y="233"/>
                  </a:lnTo>
                  <a:lnTo>
                    <a:pt x="37" y="216"/>
                  </a:lnTo>
                  <a:lnTo>
                    <a:pt x="46" y="200"/>
                  </a:lnTo>
                  <a:lnTo>
                    <a:pt x="54" y="184"/>
                  </a:lnTo>
                  <a:lnTo>
                    <a:pt x="65" y="168"/>
                  </a:lnTo>
                  <a:lnTo>
                    <a:pt x="75" y="153"/>
                  </a:lnTo>
                  <a:lnTo>
                    <a:pt x="86" y="138"/>
                  </a:lnTo>
                  <a:lnTo>
                    <a:pt x="99" y="125"/>
                  </a:lnTo>
                  <a:lnTo>
                    <a:pt x="111" y="112"/>
                  </a:lnTo>
                  <a:lnTo>
                    <a:pt x="124" y="99"/>
                  </a:lnTo>
                  <a:lnTo>
                    <a:pt x="138" y="86"/>
                  </a:lnTo>
                  <a:lnTo>
                    <a:pt x="153" y="76"/>
                  </a:lnTo>
                  <a:lnTo>
                    <a:pt x="168" y="64"/>
                  </a:lnTo>
                  <a:lnTo>
                    <a:pt x="183" y="54"/>
                  </a:lnTo>
                  <a:lnTo>
                    <a:pt x="199" y="46"/>
                  </a:lnTo>
                  <a:lnTo>
                    <a:pt x="216" y="37"/>
                  </a:lnTo>
                  <a:lnTo>
                    <a:pt x="233" y="30"/>
                  </a:lnTo>
                  <a:lnTo>
                    <a:pt x="251" y="23"/>
                  </a:lnTo>
                  <a:lnTo>
                    <a:pt x="268" y="17"/>
                  </a:lnTo>
                  <a:lnTo>
                    <a:pt x="285" y="11"/>
                  </a:lnTo>
                  <a:lnTo>
                    <a:pt x="304" y="7"/>
                  </a:lnTo>
                  <a:lnTo>
                    <a:pt x="323" y="4"/>
                  </a:lnTo>
                  <a:lnTo>
                    <a:pt x="343" y="1"/>
                  </a:lnTo>
                  <a:lnTo>
                    <a:pt x="362" y="0"/>
                  </a:lnTo>
                  <a:lnTo>
                    <a:pt x="382" y="0"/>
                  </a:lnTo>
                  <a:lnTo>
                    <a:pt x="382" y="0"/>
                  </a:lnTo>
                  <a:lnTo>
                    <a:pt x="401" y="0"/>
                  </a:lnTo>
                  <a:lnTo>
                    <a:pt x="421" y="1"/>
                  </a:lnTo>
                  <a:lnTo>
                    <a:pt x="440" y="4"/>
                  </a:lnTo>
                  <a:lnTo>
                    <a:pt x="458" y="7"/>
                  </a:lnTo>
                  <a:lnTo>
                    <a:pt x="477" y="11"/>
                  </a:lnTo>
                  <a:lnTo>
                    <a:pt x="495" y="17"/>
                  </a:lnTo>
                  <a:lnTo>
                    <a:pt x="513" y="23"/>
                  </a:lnTo>
                  <a:lnTo>
                    <a:pt x="531" y="30"/>
                  </a:lnTo>
                  <a:lnTo>
                    <a:pt x="546" y="37"/>
                  </a:lnTo>
                  <a:lnTo>
                    <a:pt x="564" y="46"/>
                  </a:lnTo>
                  <a:lnTo>
                    <a:pt x="580" y="54"/>
                  </a:lnTo>
                  <a:lnTo>
                    <a:pt x="596" y="64"/>
                  </a:lnTo>
                  <a:lnTo>
                    <a:pt x="610" y="76"/>
                  </a:lnTo>
                  <a:lnTo>
                    <a:pt x="624" y="86"/>
                  </a:lnTo>
                  <a:lnTo>
                    <a:pt x="639" y="99"/>
                  </a:lnTo>
                  <a:lnTo>
                    <a:pt x="652" y="112"/>
                  </a:lnTo>
                  <a:lnTo>
                    <a:pt x="665" y="125"/>
                  </a:lnTo>
                  <a:lnTo>
                    <a:pt x="676" y="138"/>
                  </a:lnTo>
                  <a:lnTo>
                    <a:pt x="688" y="153"/>
                  </a:lnTo>
                  <a:lnTo>
                    <a:pt x="698" y="168"/>
                  </a:lnTo>
                  <a:lnTo>
                    <a:pt x="708" y="184"/>
                  </a:lnTo>
                  <a:lnTo>
                    <a:pt x="718" y="200"/>
                  </a:lnTo>
                  <a:lnTo>
                    <a:pt x="725" y="216"/>
                  </a:lnTo>
                  <a:lnTo>
                    <a:pt x="734" y="233"/>
                  </a:lnTo>
                  <a:lnTo>
                    <a:pt x="740" y="251"/>
                  </a:lnTo>
                  <a:lnTo>
                    <a:pt x="747" y="268"/>
                  </a:lnTo>
                  <a:lnTo>
                    <a:pt x="751" y="287"/>
                  </a:lnTo>
                  <a:lnTo>
                    <a:pt x="756" y="304"/>
                  </a:lnTo>
                  <a:lnTo>
                    <a:pt x="760" y="324"/>
                  </a:lnTo>
                  <a:lnTo>
                    <a:pt x="761" y="343"/>
                  </a:lnTo>
                  <a:lnTo>
                    <a:pt x="763" y="362"/>
                  </a:lnTo>
                  <a:lnTo>
                    <a:pt x="764" y="3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2" name="Freeform 1364"/>
            <p:cNvSpPr/>
            <p:nvPr>
              <p:custDataLst>
                <p:tags r:id="rId16"/>
              </p:custDataLst>
            </p:nvPr>
          </p:nvSpPr>
          <p:spPr bwMode="auto">
            <a:xfrm>
              <a:off x="1317" y="8547"/>
              <a:ext cx="390" cy="390"/>
            </a:xfrm>
            <a:custGeom>
              <a:avLst/>
              <a:gdLst>
                <a:gd name="T0" fmla="*/ 573 w 573"/>
                <a:gd name="T1" fmla="*/ 287 h 574"/>
                <a:gd name="T2" fmla="*/ 567 w 573"/>
                <a:gd name="T3" fmla="*/ 345 h 574"/>
                <a:gd name="T4" fmla="*/ 551 w 573"/>
                <a:gd name="T5" fmla="*/ 398 h 574"/>
                <a:gd name="T6" fmla="*/ 524 w 573"/>
                <a:gd name="T7" fmla="*/ 447 h 574"/>
                <a:gd name="T8" fmla="*/ 489 w 573"/>
                <a:gd name="T9" fmla="*/ 489 h 574"/>
                <a:gd name="T10" fmla="*/ 447 w 573"/>
                <a:gd name="T11" fmla="*/ 525 h 574"/>
                <a:gd name="T12" fmla="*/ 398 w 573"/>
                <a:gd name="T13" fmla="*/ 551 h 574"/>
                <a:gd name="T14" fmla="*/ 345 w 573"/>
                <a:gd name="T15" fmla="*/ 568 h 574"/>
                <a:gd name="T16" fmla="*/ 287 w 573"/>
                <a:gd name="T17" fmla="*/ 574 h 574"/>
                <a:gd name="T18" fmla="*/ 257 w 573"/>
                <a:gd name="T19" fmla="*/ 573 h 574"/>
                <a:gd name="T20" fmla="*/ 202 w 573"/>
                <a:gd name="T21" fmla="*/ 561 h 574"/>
                <a:gd name="T22" fmla="*/ 150 w 573"/>
                <a:gd name="T23" fmla="*/ 540 h 574"/>
                <a:gd name="T24" fmla="*/ 104 w 573"/>
                <a:gd name="T25" fmla="*/ 508 h 574"/>
                <a:gd name="T26" fmla="*/ 65 w 573"/>
                <a:gd name="T27" fmla="*/ 469 h 574"/>
                <a:gd name="T28" fmla="*/ 34 w 573"/>
                <a:gd name="T29" fmla="*/ 424 h 574"/>
                <a:gd name="T30" fmla="*/ 13 w 573"/>
                <a:gd name="T31" fmla="*/ 372 h 574"/>
                <a:gd name="T32" fmla="*/ 1 w 573"/>
                <a:gd name="T33" fmla="*/ 316 h 574"/>
                <a:gd name="T34" fmla="*/ 0 w 573"/>
                <a:gd name="T35" fmla="*/ 287 h 574"/>
                <a:gd name="T36" fmla="*/ 6 w 573"/>
                <a:gd name="T37" fmla="*/ 229 h 574"/>
                <a:gd name="T38" fmla="*/ 23 w 573"/>
                <a:gd name="T39" fmla="*/ 176 h 574"/>
                <a:gd name="T40" fmla="*/ 49 w 573"/>
                <a:gd name="T41" fmla="*/ 127 h 574"/>
                <a:gd name="T42" fmla="*/ 84 w 573"/>
                <a:gd name="T43" fmla="*/ 83 h 574"/>
                <a:gd name="T44" fmla="*/ 127 w 573"/>
                <a:gd name="T45" fmla="*/ 49 h 574"/>
                <a:gd name="T46" fmla="*/ 174 w 573"/>
                <a:gd name="T47" fmla="*/ 23 h 574"/>
                <a:gd name="T48" fmla="*/ 229 w 573"/>
                <a:gd name="T49" fmla="*/ 6 h 574"/>
                <a:gd name="T50" fmla="*/ 287 w 573"/>
                <a:gd name="T51" fmla="*/ 0 h 574"/>
                <a:gd name="T52" fmla="*/ 316 w 573"/>
                <a:gd name="T53" fmla="*/ 1 h 574"/>
                <a:gd name="T54" fmla="*/ 372 w 573"/>
                <a:gd name="T55" fmla="*/ 13 h 574"/>
                <a:gd name="T56" fmla="*/ 423 w 573"/>
                <a:gd name="T57" fmla="*/ 34 h 574"/>
                <a:gd name="T58" fmla="*/ 469 w 573"/>
                <a:gd name="T59" fmla="*/ 66 h 574"/>
                <a:gd name="T60" fmla="*/ 508 w 573"/>
                <a:gd name="T61" fmla="*/ 104 h 574"/>
                <a:gd name="T62" fmla="*/ 538 w 573"/>
                <a:gd name="T63" fmla="*/ 150 h 574"/>
                <a:gd name="T64" fmla="*/ 560 w 573"/>
                <a:gd name="T65" fmla="*/ 202 h 574"/>
                <a:gd name="T66" fmla="*/ 571 w 573"/>
                <a:gd name="T67" fmla="*/ 258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3" h="574">
                  <a:moveTo>
                    <a:pt x="573" y="287"/>
                  </a:moveTo>
                  <a:lnTo>
                    <a:pt x="573" y="287"/>
                  </a:lnTo>
                  <a:lnTo>
                    <a:pt x="571" y="316"/>
                  </a:lnTo>
                  <a:lnTo>
                    <a:pt x="567" y="345"/>
                  </a:lnTo>
                  <a:lnTo>
                    <a:pt x="560" y="372"/>
                  </a:lnTo>
                  <a:lnTo>
                    <a:pt x="551" y="398"/>
                  </a:lnTo>
                  <a:lnTo>
                    <a:pt x="538" y="424"/>
                  </a:lnTo>
                  <a:lnTo>
                    <a:pt x="524" y="447"/>
                  </a:lnTo>
                  <a:lnTo>
                    <a:pt x="508" y="469"/>
                  </a:lnTo>
                  <a:lnTo>
                    <a:pt x="489" y="489"/>
                  </a:lnTo>
                  <a:lnTo>
                    <a:pt x="469" y="508"/>
                  </a:lnTo>
                  <a:lnTo>
                    <a:pt x="447" y="525"/>
                  </a:lnTo>
                  <a:lnTo>
                    <a:pt x="423" y="540"/>
                  </a:lnTo>
                  <a:lnTo>
                    <a:pt x="398" y="551"/>
                  </a:lnTo>
                  <a:lnTo>
                    <a:pt x="372" y="561"/>
                  </a:lnTo>
                  <a:lnTo>
                    <a:pt x="345" y="568"/>
                  </a:lnTo>
                  <a:lnTo>
                    <a:pt x="316" y="573"/>
                  </a:lnTo>
                  <a:lnTo>
                    <a:pt x="287" y="574"/>
                  </a:lnTo>
                  <a:lnTo>
                    <a:pt x="287" y="574"/>
                  </a:lnTo>
                  <a:lnTo>
                    <a:pt x="257" y="573"/>
                  </a:lnTo>
                  <a:lnTo>
                    <a:pt x="229" y="568"/>
                  </a:lnTo>
                  <a:lnTo>
                    <a:pt x="202" y="561"/>
                  </a:lnTo>
                  <a:lnTo>
                    <a:pt x="174" y="551"/>
                  </a:lnTo>
                  <a:lnTo>
                    <a:pt x="150" y="540"/>
                  </a:lnTo>
                  <a:lnTo>
                    <a:pt x="127" y="525"/>
                  </a:lnTo>
                  <a:lnTo>
                    <a:pt x="104" y="508"/>
                  </a:lnTo>
                  <a:lnTo>
                    <a:pt x="84" y="489"/>
                  </a:lnTo>
                  <a:lnTo>
                    <a:pt x="65" y="469"/>
                  </a:lnTo>
                  <a:lnTo>
                    <a:pt x="49" y="447"/>
                  </a:lnTo>
                  <a:lnTo>
                    <a:pt x="34" y="424"/>
                  </a:lnTo>
                  <a:lnTo>
                    <a:pt x="23" y="398"/>
                  </a:lnTo>
                  <a:lnTo>
                    <a:pt x="13" y="372"/>
                  </a:lnTo>
                  <a:lnTo>
                    <a:pt x="6" y="345"/>
                  </a:lnTo>
                  <a:lnTo>
                    <a:pt x="1" y="316"/>
                  </a:lnTo>
                  <a:lnTo>
                    <a:pt x="0" y="287"/>
                  </a:lnTo>
                  <a:lnTo>
                    <a:pt x="0" y="287"/>
                  </a:lnTo>
                  <a:lnTo>
                    <a:pt x="1" y="258"/>
                  </a:lnTo>
                  <a:lnTo>
                    <a:pt x="6" y="229"/>
                  </a:lnTo>
                  <a:lnTo>
                    <a:pt x="13" y="202"/>
                  </a:lnTo>
                  <a:lnTo>
                    <a:pt x="23" y="176"/>
                  </a:lnTo>
                  <a:lnTo>
                    <a:pt x="34" y="150"/>
                  </a:lnTo>
                  <a:lnTo>
                    <a:pt x="49" y="127"/>
                  </a:lnTo>
                  <a:lnTo>
                    <a:pt x="65" y="104"/>
                  </a:lnTo>
                  <a:lnTo>
                    <a:pt x="84" y="83"/>
                  </a:lnTo>
                  <a:lnTo>
                    <a:pt x="104" y="66"/>
                  </a:lnTo>
                  <a:lnTo>
                    <a:pt x="127" y="49"/>
                  </a:lnTo>
                  <a:lnTo>
                    <a:pt x="150" y="34"/>
                  </a:lnTo>
                  <a:lnTo>
                    <a:pt x="174" y="23"/>
                  </a:lnTo>
                  <a:lnTo>
                    <a:pt x="202" y="13"/>
                  </a:lnTo>
                  <a:lnTo>
                    <a:pt x="229" y="6"/>
                  </a:lnTo>
                  <a:lnTo>
                    <a:pt x="257" y="1"/>
                  </a:lnTo>
                  <a:lnTo>
                    <a:pt x="287" y="0"/>
                  </a:lnTo>
                  <a:lnTo>
                    <a:pt x="287" y="0"/>
                  </a:lnTo>
                  <a:lnTo>
                    <a:pt x="316" y="1"/>
                  </a:lnTo>
                  <a:lnTo>
                    <a:pt x="345" y="6"/>
                  </a:lnTo>
                  <a:lnTo>
                    <a:pt x="372" y="13"/>
                  </a:lnTo>
                  <a:lnTo>
                    <a:pt x="398" y="23"/>
                  </a:lnTo>
                  <a:lnTo>
                    <a:pt x="423" y="34"/>
                  </a:lnTo>
                  <a:lnTo>
                    <a:pt x="447" y="49"/>
                  </a:lnTo>
                  <a:lnTo>
                    <a:pt x="469" y="66"/>
                  </a:lnTo>
                  <a:lnTo>
                    <a:pt x="489" y="83"/>
                  </a:lnTo>
                  <a:lnTo>
                    <a:pt x="508" y="104"/>
                  </a:lnTo>
                  <a:lnTo>
                    <a:pt x="524" y="127"/>
                  </a:lnTo>
                  <a:lnTo>
                    <a:pt x="538" y="150"/>
                  </a:lnTo>
                  <a:lnTo>
                    <a:pt x="551" y="176"/>
                  </a:lnTo>
                  <a:lnTo>
                    <a:pt x="560" y="202"/>
                  </a:lnTo>
                  <a:lnTo>
                    <a:pt x="567" y="229"/>
                  </a:lnTo>
                  <a:lnTo>
                    <a:pt x="571" y="258"/>
                  </a:lnTo>
                  <a:lnTo>
                    <a:pt x="573" y="287"/>
                  </a:lnTo>
                  <a:close/>
                </a:path>
              </a:pathLst>
            </a:custGeom>
            <a:solidFill>
              <a:srgbClr val="D645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3" name="Freeform 1366"/>
            <p:cNvSpPr/>
            <p:nvPr>
              <p:custDataLst>
                <p:tags r:id="rId17"/>
              </p:custDataLst>
            </p:nvPr>
          </p:nvSpPr>
          <p:spPr bwMode="auto">
            <a:xfrm>
              <a:off x="1383" y="8612"/>
              <a:ext cx="260" cy="260"/>
            </a:xfrm>
            <a:custGeom>
              <a:avLst/>
              <a:gdLst>
                <a:gd name="T0" fmla="*/ 382 w 382"/>
                <a:gd name="T1" fmla="*/ 192 h 382"/>
                <a:gd name="T2" fmla="*/ 378 w 382"/>
                <a:gd name="T3" fmla="*/ 231 h 382"/>
                <a:gd name="T4" fmla="*/ 368 w 382"/>
                <a:gd name="T5" fmla="*/ 266 h 382"/>
                <a:gd name="T6" fmla="*/ 349 w 382"/>
                <a:gd name="T7" fmla="*/ 299 h 382"/>
                <a:gd name="T8" fmla="*/ 326 w 382"/>
                <a:gd name="T9" fmla="*/ 328 h 382"/>
                <a:gd name="T10" fmla="*/ 299 w 382"/>
                <a:gd name="T11" fmla="*/ 351 h 382"/>
                <a:gd name="T12" fmla="*/ 266 w 382"/>
                <a:gd name="T13" fmla="*/ 368 h 382"/>
                <a:gd name="T14" fmla="*/ 229 w 382"/>
                <a:gd name="T15" fmla="*/ 380 h 382"/>
                <a:gd name="T16" fmla="*/ 192 w 382"/>
                <a:gd name="T17" fmla="*/ 382 h 382"/>
                <a:gd name="T18" fmla="*/ 172 w 382"/>
                <a:gd name="T19" fmla="*/ 382 h 382"/>
                <a:gd name="T20" fmla="*/ 134 w 382"/>
                <a:gd name="T21" fmla="*/ 374 h 382"/>
                <a:gd name="T22" fmla="*/ 100 w 382"/>
                <a:gd name="T23" fmla="*/ 359 h 382"/>
                <a:gd name="T24" fmla="*/ 69 w 382"/>
                <a:gd name="T25" fmla="*/ 339 h 382"/>
                <a:gd name="T26" fmla="*/ 43 w 382"/>
                <a:gd name="T27" fmla="*/ 313 h 382"/>
                <a:gd name="T28" fmla="*/ 23 w 382"/>
                <a:gd name="T29" fmla="*/ 283 h 382"/>
                <a:gd name="T30" fmla="*/ 9 w 382"/>
                <a:gd name="T31" fmla="*/ 248 h 382"/>
                <a:gd name="T32" fmla="*/ 2 w 382"/>
                <a:gd name="T33" fmla="*/ 211 h 382"/>
                <a:gd name="T34" fmla="*/ 0 w 382"/>
                <a:gd name="T35" fmla="*/ 192 h 382"/>
                <a:gd name="T36" fmla="*/ 4 w 382"/>
                <a:gd name="T37" fmla="*/ 153 h 382"/>
                <a:gd name="T38" fmla="*/ 16 w 382"/>
                <a:gd name="T39" fmla="*/ 117 h 382"/>
                <a:gd name="T40" fmla="*/ 33 w 382"/>
                <a:gd name="T41" fmla="*/ 85 h 382"/>
                <a:gd name="T42" fmla="*/ 56 w 382"/>
                <a:gd name="T43" fmla="*/ 56 h 382"/>
                <a:gd name="T44" fmla="*/ 85 w 382"/>
                <a:gd name="T45" fmla="*/ 33 h 382"/>
                <a:gd name="T46" fmla="*/ 117 w 382"/>
                <a:gd name="T47" fmla="*/ 16 h 382"/>
                <a:gd name="T48" fmla="*/ 153 w 382"/>
                <a:gd name="T49" fmla="*/ 4 h 382"/>
                <a:gd name="T50" fmla="*/ 192 w 382"/>
                <a:gd name="T51" fmla="*/ 0 h 382"/>
                <a:gd name="T52" fmla="*/ 211 w 382"/>
                <a:gd name="T53" fmla="*/ 1 h 382"/>
                <a:gd name="T54" fmla="*/ 248 w 382"/>
                <a:gd name="T55" fmla="*/ 9 h 382"/>
                <a:gd name="T56" fmla="*/ 283 w 382"/>
                <a:gd name="T57" fmla="*/ 23 h 382"/>
                <a:gd name="T58" fmla="*/ 313 w 382"/>
                <a:gd name="T59" fmla="*/ 45 h 382"/>
                <a:gd name="T60" fmla="*/ 339 w 382"/>
                <a:gd name="T61" fmla="*/ 71 h 382"/>
                <a:gd name="T62" fmla="*/ 359 w 382"/>
                <a:gd name="T63" fmla="*/ 101 h 382"/>
                <a:gd name="T64" fmla="*/ 374 w 382"/>
                <a:gd name="T65" fmla="*/ 134 h 382"/>
                <a:gd name="T66" fmla="*/ 381 w 382"/>
                <a:gd name="T67" fmla="*/ 172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2" h="382">
                  <a:moveTo>
                    <a:pt x="382" y="192"/>
                  </a:moveTo>
                  <a:lnTo>
                    <a:pt x="382" y="192"/>
                  </a:lnTo>
                  <a:lnTo>
                    <a:pt x="381" y="211"/>
                  </a:lnTo>
                  <a:lnTo>
                    <a:pt x="378" y="231"/>
                  </a:lnTo>
                  <a:lnTo>
                    <a:pt x="374" y="248"/>
                  </a:lnTo>
                  <a:lnTo>
                    <a:pt x="368" y="266"/>
                  </a:lnTo>
                  <a:lnTo>
                    <a:pt x="359" y="283"/>
                  </a:lnTo>
                  <a:lnTo>
                    <a:pt x="349" y="299"/>
                  </a:lnTo>
                  <a:lnTo>
                    <a:pt x="339" y="313"/>
                  </a:lnTo>
                  <a:lnTo>
                    <a:pt x="326" y="328"/>
                  </a:lnTo>
                  <a:lnTo>
                    <a:pt x="313" y="339"/>
                  </a:lnTo>
                  <a:lnTo>
                    <a:pt x="299" y="351"/>
                  </a:lnTo>
                  <a:lnTo>
                    <a:pt x="283" y="359"/>
                  </a:lnTo>
                  <a:lnTo>
                    <a:pt x="266" y="368"/>
                  </a:lnTo>
                  <a:lnTo>
                    <a:pt x="248" y="374"/>
                  </a:lnTo>
                  <a:lnTo>
                    <a:pt x="229" y="380"/>
                  </a:lnTo>
                  <a:lnTo>
                    <a:pt x="211" y="382"/>
                  </a:lnTo>
                  <a:lnTo>
                    <a:pt x="192" y="382"/>
                  </a:lnTo>
                  <a:lnTo>
                    <a:pt x="192" y="382"/>
                  </a:lnTo>
                  <a:lnTo>
                    <a:pt x="172" y="382"/>
                  </a:lnTo>
                  <a:lnTo>
                    <a:pt x="153" y="380"/>
                  </a:lnTo>
                  <a:lnTo>
                    <a:pt x="134" y="374"/>
                  </a:lnTo>
                  <a:lnTo>
                    <a:pt x="117" y="368"/>
                  </a:lnTo>
                  <a:lnTo>
                    <a:pt x="100" y="359"/>
                  </a:lnTo>
                  <a:lnTo>
                    <a:pt x="85" y="351"/>
                  </a:lnTo>
                  <a:lnTo>
                    <a:pt x="69" y="339"/>
                  </a:lnTo>
                  <a:lnTo>
                    <a:pt x="56" y="328"/>
                  </a:lnTo>
                  <a:lnTo>
                    <a:pt x="43" y="313"/>
                  </a:lnTo>
                  <a:lnTo>
                    <a:pt x="33" y="299"/>
                  </a:lnTo>
                  <a:lnTo>
                    <a:pt x="23" y="283"/>
                  </a:lnTo>
                  <a:lnTo>
                    <a:pt x="16" y="266"/>
                  </a:lnTo>
                  <a:lnTo>
                    <a:pt x="9" y="248"/>
                  </a:lnTo>
                  <a:lnTo>
                    <a:pt x="4" y="231"/>
                  </a:lnTo>
                  <a:lnTo>
                    <a:pt x="2" y="211"/>
                  </a:lnTo>
                  <a:lnTo>
                    <a:pt x="0" y="192"/>
                  </a:lnTo>
                  <a:lnTo>
                    <a:pt x="0" y="192"/>
                  </a:lnTo>
                  <a:lnTo>
                    <a:pt x="2" y="172"/>
                  </a:lnTo>
                  <a:lnTo>
                    <a:pt x="4" y="153"/>
                  </a:lnTo>
                  <a:lnTo>
                    <a:pt x="9" y="134"/>
                  </a:lnTo>
                  <a:lnTo>
                    <a:pt x="16" y="117"/>
                  </a:lnTo>
                  <a:lnTo>
                    <a:pt x="23" y="101"/>
                  </a:lnTo>
                  <a:lnTo>
                    <a:pt x="33" y="85"/>
                  </a:lnTo>
                  <a:lnTo>
                    <a:pt x="43" y="71"/>
                  </a:lnTo>
                  <a:lnTo>
                    <a:pt x="56" y="56"/>
                  </a:lnTo>
                  <a:lnTo>
                    <a:pt x="69" y="45"/>
                  </a:lnTo>
                  <a:lnTo>
                    <a:pt x="85" y="33"/>
                  </a:lnTo>
                  <a:lnTo>
                    <a:pt x="100" y="23"/>
                  </a:lnTo>
                  <a:lnTo>
                    <a:pt x="117" y="16"/>
                  </a:lnTo>
                  <a:lnTo>
                    <a:pt x="134" y="9"/>
                  </a:lnTo>
                  <a:lnTo>
                    <a:pt x="153" y="4"/>
                  </a:lnTo>
                  <a:lnTo>
                    <a:pt x="172" y="1"/>
                  </a:lnTo>
                  <a:lnTo>
                    <a:pt x="192" y="0"/>
                  </a:lnTo>
                  <a:lnTo>
                    <a:pt x="192" y="0"/>
                  </a:lnTo>
                  <a:lnTo>
                    <a:pt x="211" y="1"/>
                  </a:lnTo>
                  <a:lnTo>
                    <a:pt x="229" y="4"/>
                  </a:lnTo>
                  <a:lnTo>
                    <a:pt x="248" y="9"/>
                  </a:lnTo>
                  <a:lnTo>
                    <a:pt x="266" y="16"/>
                  </a:lnTo>
                  <a:lnTo>
                    <a:pt x="283" y="23"/>
                  </a:lnTo>
                  <a:lnTo>
                    <a:pt x="299" y="33"/>
                  </a:lnTo>
                  <a:lnTo>
                    <a:pt x="313" y="45"/>
                  </a:lnTo>
                  <a:lnTo>
                    <a:pt x="326" y="56"/>
                  </a:lnTo>
                  <a:lnTo>
                    <a:pt x="339" y="71"/>
                  </a:lnTo>
                  <a:lnTo>
                    <a:pt x="349" y="85"/>
                  </a:lnTo>
                  <a:lnTo>
                    <a:pt x="359" y="101"/>
                  </a:lnTo>
                  <a:lnTo>
                    <a:pt x="368" y="117"/>
                  </a:lnTo>
                  <a:lnTo>
                    <a:pt x="374" y="134"/>
                  </a:lnTo>
                  <a:lnTo>
                    <a:pt x="378" y="153"/>
                  </a:lnTo>
                  <a:lnTo>
                    <a:pt x="381" y="172"/>
                  </a:lnTo>
                  <a:lnTo>
                    <a:pt x="382" y="19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4" name="Freeform 1368"/>
            <p:cNvSpPr/>
            <p:nvPr>
              <p:custDataLst>
                <p:tags r:id="rId18"/>
              </p:custDataLst>
            </p:nvPr>
          </p:nvSpPr>
          <p:spPr bwMode="auto">
            <a:xfrm>
              <a:off x="1448" y="8677"/>
              <a:ext cx="130" cy="129"/>
            </a:xfrm>
            <a:custGeom>
              <a:avLst/>
              <a:gdLst>
                <a:gd name="T0" fmla="*/ 192 w 192"/>
                <a:gd name="T1" fmla="*/ 95 h 190"/>
                <a:gd name="T2" fmla="*/ 191 w 192"/>
                <a:gd name="T3" fmla="*/ 114 h 190"/>
                <a:gd name="T4" fmla="*/ 185 w 192"/>
                <a:gd name="T5" fmla="*/ 132 h 190"/>
                <a:gd name="T6" fmla="*/ 176 w 192"/>
                <a:gd name="T7" fmla="*/ 148 h 190"/>
                <a:gd name="T8" fmla="*/ 163 w 192"/>
                <a:gd name="T9" fmla="*/ 163 h 190"/>
                <a:gd name="T10" fmla="*/ 150 w 192"/>
                <a:gd name="T11" fmla="*/ 174 h 190"/>
                <a:gd name="T12" fmla="*/ 133 w 192"/>
                <a:gd name="T13" fmla="*/ 183 h 190"/>
                <a:gd name="T14" fmla="*/ 116 w 192"/>
                <a:gd name="T15" fmla="*/ 189 h 190"/>
                <a:gd name="T16" fmla="*/ 97 w 192"/>
                <a:gd name="T17" fmla="*/ 190 h 190"/>
                <a:gd name="T18" fmla="*/ 87 w 192"/>
                <a:gd name="T19" fmla="*/ 190 h 190"/>
                <a:gd name="T20" fmla="*/ 68 w 192"/>
                <a:gd name="T21" fmla="*/ 186 h 190"/>
                <a:gd name="T22" fmla="*/ 51 w 192"/>
                <a:gd name="T23" fmla="*/ 179 h 190"/>
                <a:gd name="T24" fmla="*/ 35 w 192"/>
                <a:gd name="T25" fmla="*/ 169 h 190"/>
                <a:gd name="T26" fmla="*/ 23 w 192"/>
                <a:gd name="T27" fmla="*/ 156 h 190"/>
                <a:gd name="T28" fmla="*/ 12 w 192"/>
                <a:gd name="T29" fmla="*/ 140 h 190"/>
                <a:gd name="T30" fmla="*/ 5 w 192"/>
                <a:gd name="T31" fmla="*/ 124 h 190"/>
                <a:gd name="T32" fmla="*/ 2 w 192"/>
                <a:gd name="T33" fmla="*/ 105 h 190"/>
                <a:gd name="T34" fmla="*/ 0 w 192"/>
                <a:gd name="T35" fmla="*/ 95 h 190"/>
                <a:gd name="T36" fmla="*/ 3 w 192"/>
                <a:gd name="T37" fmla="*/ 76 h 190"/>
                <a:gd name="T38" fmla="*/ 9 w 192"/>
                <a:gd name="T39" fmla="*/ 57 h 190"/>
                <a:gd name="T40" fmla="*/ 18 w 192"/>
                <a:gd name="T41" fmla="*/ 42 h 190"/>
                <a:gd name="T42" fmla="*/ 29 w 192"/>
                <a:gd name="T43" fmla="*/ 27 h 190"/>
                <a:gd name="T44" fmla="*/ 44 w 192"/>
                <a:gd name="T45" fmla="*/ 16 h 190"/>
                <a:gd name="T46" fmla="*/ 59 w 192"/>
                <a:gd name="T47" fmla="*/ 7 h 190"/>
                <a:gd name="T48" fmla="*/ 77 w 192"/>
                <a:gd name="T49" fmla="*/ 1 h 190"/>
                <a:gd name="T50" fmla="*/ 97 w 192"/>
                <a:gd name="T51" fmla="*/ 0 h 190"/>
                <a:gd name="T52" fmla="*/ 106 w 192"/>
                <a:gd name="T53" fmla="*/ 0 h 190"/>
                <a:gd name="T54" fmla="*/ 124 w 192"/>
                <a:gd name="T55" fmla="*/ 4 h 190"/>
                <a:gd name="T56" fmla="*/ 142 w 192"/>
                <a:gd name="T57" fmla="*/ 11 h 190"/>
                <a:gd name="T58" fmla="*/ 158 w 192"/>
                <a:gd name="T59" fmla="*/ 21 h 190"/>
                <a:gd name="T60" fmla="*/ 171 w 192"/>
                <a:gd name="T61" fmla="*/ 34 h 190"/>
                <a:gd name="T62" fmla="*/ 181 w 192"/>
                <a:gd name="T63" fmla="*/ 49 h 190"/>
                <a:gd name="T64" fmla="*/ 188 w 192"/>
                <a:gd name="T65" fmla="*/ 66 h 190"/>
                <a:gd name="T66" fmla="*/ 192 w 192"/>
                <a:gd name="T67" fmla="*/ 8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2" h="190">
                  <a:moveTo>
                    <a:pt x="192" y="95"/>
                  </a:moveTo>
                  <a:lnTo>
                    <a:pt x="192" y="95"/>
                  </a:lnTo>
                  <a:lnTo>
                    <a:pt x="192" y="105"/>
                  </a:lnTo>
                  <a:lnTo>
                    <a:pt x="191" y="114"/>
                  </a:lnTo>
                  <a:lnTo>
                    <a:pt x="188" y="124"/>
                  </a:lnTo>
                  <a:lnTo>
                    <a:pt x="185" y="132"/>
                  </a:lnTo>
                  <a:lnTo>
                    <a:pt x="181" y="140"/>
                  </a:lnTo>
                  <a:lnTo>
                    <a:pt x="176" y="148"/>
                  </a:lnTo>
                  <a:lnTo>
                    <a:pt x="171" y="156"/>
                  </a:lnTo>
                  <a:lnTo>
                    <a:pt x="163" y="163"/>
                  </a:lnTo>
                  <a:lnTo>
                    <a:pt x="158" y="169"/>
                  </a:lnTo>
                  <a:lnTo>
                    <a:pt x="150" y="174"/>
                  </a:lnTo>
                  <a:lnTo>
                    <a:pt x="142" y="179"/>
                  </a:lnTo>
                  <a:lnTo>
                    <a:pt x="133" y="183"/>
                  </a:lnTo>
                  <a:lnTo>
                    <a:pt x="124" y="186"/>
                  </a:lnTo>
                  <a:lnTo>
                    <a:pt x="116" y="189"/>
                  </a:lnTo>
                  <a:lnTo>
                    <a:pt x="106" y="190"/>
                  </a:lnTo>
                  <a:lnTo>
                    <a:pt x="97" y="190"/>
                  </a:lnTo>
                  <a:lnTo>
                    <a:pt x="97" y="190"/>
                  </a:lnTo>
                  <a:lnTo>
                    <a:pt x="87" y="190"/>
                  </a:lnTo>
                  <a:lnTo>
                    <a:pt x="77" y="189"/>
                  </a:lnTo>
                  <a:lnTo>
                    <a:pt x="68" y="186"/>
                  </a:lnTo>
                  <a:lnTo>
                    <a:pt x="59" y="183"/>
                  </a:lnTo>
                  <a:lnTo>
                    <a:pt x="51" y="179"/>
                  </a:lnTo>
                  <a:lnTo>
                    <a:pt x="44" y="174"/>
                  </a:lnTo>
                  <a:lnTo>
                    <a:pt x="35" y="169"/>
                  </a:lnTo>
                  <a:lnTo>
                    <a:pt x="29" y="163"/>
                  </a:lnTo>
                  <a:lnTo>
                    <a:pt x="23" y="156"/>
                  </a:lnTo>
                  <a:lnTo>
                    <a:pt x="18" y="148"/>
                  </a:lnTo>
                  <a:lnTo>
                    <a:pt x="12" y="140"/>
                  </a:lnTo>
                  <a:lnTo>
                    <a:pt x="9" y="132"/>
                  </a:lnTo>
                  <a:lnTo>
                    <a:pt x="5" y="124"/>
                  </a:lnTo>
                  <a:lnTo>
                    <a:pt x="3" y="114"/>
                  </a:lnTo>
                  <a:lnTo>
                    <a:pt x="2" y="105"/>
                  </a:lnTo>
                  <a:lnTo>
                    <a:pt x="0" y="95"/>
                  </a:lnTo>
                  <a:lnTo>
                    <a:pt x="0" y="95"/>
                  </a:lnTo>
                  <a:lnTo>
                    <a:pt x="2" y="85"/>
                  </a:lnTo>
                  <a:lnTo>
                    <a:pt x="3" y="76"/>
                  </a:lnTo>
                  <a:lnTo>
                    <a:pt x="5" y="66"/>
                  </a:lnTo>
                  <a:lnTo>
                    <a:pt x="9" y="57"/>
                  </a:lnTo>
                  <a:lnTo>
                    <a:pt x="12" y="49"/>
                  </a:lnTo>
                  <a:lnTo>
                    <a:pt x="18" y="42"/>
                  </a:lnTo>
                  <a:lnTo>
                    <a:pt x="23" y="34"/>
                  </a:lnTo>
                  <a:lnTo>
                    <a:pt x="29" y="27"/>
                  </a:lnTo>
                  <a:lnTo>
                    <a:pt x="35" y="21"/>
                  </a:lnTo>
                  <a:lnTo>
                    <a:pt x="44" y="16"/>
                  </a:lnTo>
                  <a:lnTo>
                    <a:pt x="51" y="11"/>
                  </a:lnTo>
                  <a:lnTo>
                    <a:pt x="59" y="7"/>
                  </a:lnTo>
                  <a:lnTo>
                    <a:pt x="68" y="4"/>
                  </a:lnTo>
                  <a:lnTo>
                    <a:pt x="77" y="1"/>
                  </a:lnTo>
                  <a:lnTo>
                    <a:pt x="87" y="0"/>
                  </a:lnTo>
                  <a:lnTo>
                    <a:pt x="97" y="0"/>
                  </a:lnTo>
                  <a:lnTo>
                    <a:pt x="97" y="0"/>
                  </a:lnTo>
                  <a:lnTo>
                    <a:pt x="106" y="0"/>
                  </a:lnTo>
                  <a:lnTo>
                    <a:pt x="116" y="1"/>
                  </a:lnTo>
                  <a:lnTo>
                    <a:pt x="124" y="4"/>
                  </a:lnTo>
                  <a:lnTo>
                    <a:pt x="133" y="7"/>
                  </a:lnTo>
                  <a:lnTo>
                    <a:pt x="142" y="11"/>
                  </a:lnTo>
                  <a:lnTo>
                    <a:pt x="150" y="16"/>
                  </a:lnTo>
                  <a:lnTo>
                    <a:pt x="158" y="21"/>
                  </a:lnTo>
                  <a:lnTo>
                    <a:pt x="163" y="27"/>
                  </a:lnTo>
                  <a:lnTo>
                    <a:pt x="171" y="34"/>
                  </a:lnTo>
                  <a:lnTo>
                    <a:pt x="176" y="42"/>
                  </a:lnTo>
                  <a:lnTo>
                    <a:pt x="181" y="49"/>
                  </a:lnTo>
                  <a:lnTo>
                    <a:pt x="185" y="57"/>
                  </a:lnTo>
                  <a:lnTo>
                    <a:pt x="188" y="66"/>
                  </a:lnTo>
                  <a:lnTo>
                    <a:pt x="191" y="76"/>
                  </a:lnTo>
                  <a:lnTo>
                    <a:pt x="192" y="85"/>
                  </a:lnTo>
                  <a:lnTo>
                    <a:pt x="192" y="95"/>
                  </a:lnTo>
                  <a:close/>
                </a:path>
              </a:pathLst>
            </a:custGeom>
            <a:solidFill>
              <a:srgbClr val="D645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5" name="Freeform 1495"/>
            <p:cNvSpPr/>
            <p:nvPr>
              <p:custDataLst>
                <p:tags r:id="rId19"/>
              </p:custDataLst>
            </p:nvPr>
          </p:nvSpPr>
          <p:spPr bwMode="auto">
            <a:xfrm>
              <a:off x="919" y="8078"/>
              <a:ext cx="94" cy="159"/>
            </a:xfrm>
            <a:custGeom>
              <a:avLst/>
              <a:gdLst>
                <a:gd name="T0" fmla="*/ 138 w 138"/>
                <a:gd name="T1" fmla="*/ 137 h 234"/>
                <a:gd name="T2" fmla="*/ 137 w 138"/>
                <a:gd name="T3" fmla="*/ 143 h 234"/>
                <a:gd name="T4" fmla="*/ 138 w 138"/>
                <a:gd name="T5" fmla="*/ 234 h 234"/>
                <a:gd name="T6" fmla="*/ 1 w 138"/>
                <a:gd name="T7" fmla="*/ 97 h 234"/>
                <a:gd name="T8" fmla="*/ 0 w 138"/>
                <a:gd name="T9" fmla="*/ 0 h 234"/>
                <a:gd name="T10" fmla="*/ 138 w 138"/>
                <a:gd name="T11" fmla="*/ 137 h 234"/>
              </a:gdLst>
              <a:ahLst/>
              <a:cxnLst>
                <a:cxn ang="0">
                  <a:pos x="T0" y="T1"/>
                </a:cxn>
                <a:cxn ang="0">
                  <a:pos x="T2" y="T3"/>
                </a:cxn>
                <a:cxn ang="0">
                  <a:pos x="T4" y="T5"/>
                </a:cxn>
                <a:cxn ang="0">
                  <a:pos x="T6" y="T7"/>
                </a:cxn>
                <a:cxn ang="0">
                  <a:pos x="T8" y="T9"/>
                </a:cxn>
                <a:cxn ang="0">
                  <a:pos x="T10" y="T11"/>
                </a:cxn>
              </a:cxnLst>
              <a:rect l="0" t="0" r="r" b="b"/>
              <a:pathLst>
                <a:path w="138" h="234">
                  <a:moveTo>
                    <a:pt x="138" y="137"/>
                  </a:moveTo>
                  <a:lnTo>
                    <a:pt x="137" y="143"/>
                  </a:lnTo>
                  <a:lnTo>
                    <a:pt x="138" y="234"/>
                  </a:lnTo>
                  <a:lnTo>
                    <a:pt x="1" y="97"/>
                  </a:lnTo>
                  <a:lnTo>
                    <a:pt x="0" y="0"/>
                  </a:lnTo>
                  <a:lnTo>
                    <a:pt x="138" y="137"/>
                  </a:lnTo>
                  <a:close/>
                </a:path>
              </a:pathLst>
            </a:custGeom>
            <a:solidFill>
              <a:srgbClr val="00CC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6" name="Freeform 1496"/>
            <p:cNvSpPr/>
            <p:nvPr>
              <p:custDataLst>
                <p:tags r:id="rId20"/>
              </p:custDataLst>
            </p:nvPr>
          </p:nvSpPr>
          <p:spPr bwMode="auto">
            <a:xfrm>
              <a:off x="844" y="8153"/>
              <a:ext cx="158" cy="95"/>
            </a:xfrm>
            <a:custGeom>
              <a:avLst/>
              <a:gdLst>
                <a:gd name="T0" fmla="*/ 0 w 232"/>
                <a:gd name="T1" fmla="*/ 0 h 140"/>
                <a:gd name="T2" fmla="*/ 95 w 232"/>
                <a:gd name="T3" fmla="*/ 3 h 140"/>
                <a:gd name="T4" fmla="*/ 232 w 232"/>
                <a:gd name="T5" fmla="*/ 140 h 140"/>
                <a:gd name="T6" fmla="*/ 232 w 232"/>
                <a:gd name="T7" fmla="*/ 140 h 140"/>
                <a:gd name="T8" fmla="*/ 208 w 232"/>
                <a:gd name="T9" fmla="*/ 137 h 140"/>
                <a:gd name="T10" fmla="*/ 185 w 232"/>
                <a:gd name="T11" fmla="*/ 135 h 140"/>
                <a:gd name="T12" fmla="*/ 160 w 232"/>
                <a:gd name="T13" fmla="*/ 135 h 140"/>
                <a:gd name="T14" fmla="*/ 137 w 232"/>
                <a:gd name="T15" fmla="*/ 137 h 140"/>
                <a:gd name="T16" fmla="*/ 0 w 232"/>
                <a:gd name="T17"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2" h="140">
                  <a:moveTo>
                    <a:pt x="0" y="0"/>
                  </a:moveTo>
                  <a:lnTo>
                    <a:pt x="95" y="3"/>
                  </a:lnTo>
                  <a:lnTo>
                    <a:pt x="232" y="140"/>
                  </a:lnTo>
                  <a:lnTo>
                    <a:pt x="232" y="140"/>
                  </a:lnTo>
                  <a:lnTo>
                    <a:pt x="208" y="137"/>
                  </a:lnTo>
                  <a:lnTo>
                    <a:pt x="185" y="135"/>
                  </a:lnTo>
                  <a:lnTo>
                    <a:pt x="160" y="135"/>
                  </a:lnTo>
                  <a:lnTo>
                    <a:pt x="137" y="137"/>
                  </a:lnTo>
                  <a:lnTo>
                    <a:pt x="0" y="0"/>
                  </a:lnTo>
                  <a:close/>
                </a:path>
              </a:pathLst>
            </a:custGeom>
            <a:solidFill>
              <a:srgbClr val="00CC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7" name="Freeform 1497"/>
            <p:cNvSpPr/>
            <p:nvPr>
              <p:custDataLst>
                <p:tags r:id="rId21"/>
              </p:custDataLst>
            </p:nvPr>
          </p:nvSpPr>
          <p:spPr bwMode="auto">
            <a:xfrm>
              <a:off x="906" y="8139"/>
              <a:ext cx="544" cy="545"/>
            </a:xfrm>
            <a:custGeom>
              <a:avLst/>
              <a:gdLst>
                <a:gd name="T0" fmla="*/ 797 w 801"/>
                <a:gd name="T1" fmla="*/ 796 h 801"/>
                <a:gd name="T2" fmla="*/ 797 w 801"/>
                <a:gd name="T3" fmla="*/ 796 h 801"/>
                <a:gd name="T4" fmla="*/ 800 w 801"/>
                <a:gd name="T5" fmla="*/ 791 h 801"/>
                <a:gd name="T6" fmla="*/ 801 w 801"/>
                <a:gd name="T7" fmla="*/ 785 h 801"/>
                <a:gd name="T8" fmla="*/ 800 w 801"/>
                <a:gd name="T9" fmla="*/ 778 h 801"/>
                <a:gd name="T10" fmla="*/ 797 w 801"/>
                <a:gd name="T11" fmla="*/ 772 h 801"/>
                <a:gd name="T12" fmla="*/ 29 w 801"/>
                <a:gd name="T13" fmla="*/ 4 h 801"/>
                <a:gd name="T14" fmla="*/ 29 w 801"/>
                <a:gd name="T15" fmla="*/ 4 h 801"/>
                <a:gd name="T16" fmla="*/ 24 w 801"/>
                <a:gd name="T17" fmla="*/ 1 h 801"/>
                <a:gd name="T18" fmla="*/ 16 w 801"/>
                <a:gd name="T19" fmla="*/ 0 h 801"/>
                <a:gd name="T20" fmla="*/ 11 w 801"/>
                <a:gd name="T21" fmla="*/ 1 h 801"/>
                <a:gd name="T22" fmla="*/ 5 w 801"/>
                <a:gd name="T23" fmla="*/ 4 h 801"/>
                <a:gd name="T24" fmla="*/ 5 w 801"/>
                <a:gd name="T25" fmla="*/ 4 h 801"/>
                <a:gd name="T26" fmla="*/ 0 w 801"/>
                <a:gd name="T27" fmla="*/ 10 h 801"/>
                <a:gd name="T28" fmla="*/ 0 w 801"/>
                <a:gd name="T29" fmla="*/ 17 h 801"/>
                <a:gd name="T30" fmla="*/ 0 w 801"/>
                <a:gd name="T31" fmla="*/ 23 h 801"/>
                <a:gd name="T32" fmla="*/ 5 w 801"/>
                <a:gd name="T33" fmla="*/ 29 h 801"/>
                <a:gd name="T34" fmla="*/ 772 w 801"/>
                <a:gd name="T35" fmla="*/ 796 h 801"/>
                <a:gd name="T36" fmla="*/ 772 w 801"/>
                <a:gd name="T37" fmla="*/ 796 h 801"/>
                <a:gd name="T38" fmla="*/ 778 w 801"/>
                <a:gd name="T39" fmla="*/ 799 h 801"/>
                <a:gd name="T40" fmla="*/ 784 w 801"/>
                <a:gd name="T41" fmla="*/ 801 h 801"/>
                <a:gd name="T42" fmla="*/ 791 w 801"/>
                <a:gd name="T43" fmla="*/ 799 h 801"/>
                <a:gd name="T44" fmla="*/ 797 w 801"/>
                <a:gd name="T45" fmla="*/ 796 h 801"/>
                <a:gd name="T46" fmla="*/ 797 w 801"/>
                <a:gd name="T47" fmla="*/ 796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1" h="801">
                  <a:moveTo>
                    <a:pt x="797" y="796"/>
                  </a:moveTo>
                  <a:lnTo>
                    <a:pt x="797" y="796"/>
                  </a:lnTo>
                  <a:lnTo>
                    <a:pt x="800" y="791"/>
                  </a:lnTo>
                  <a:lnTo>
                    <a:pt x="801" y="785"/>
                  </a:lnTo>
                  <a:lnTo>
                    <a:pt x="800" y="778"/>
                  </a:lnTo>
                  <a:lnTo>
                    <a:pt x="797" y="772"/>
                  </a:lnTo>
                  <a:lnTo>
                    <a:pt x="29" y="4"/>
                  </a:lnTo>
                  <a:lnTo>
                    <a:pt x="29" y="4"/>
                  </a:lnTo>
                  <a:lnTo>
                    <a:pt x="24" y="1"/>
                  </a:lnTo>
                  <a:lnTo>
                    <a:pt x="16" y="0"/>
                  </a:lnTo>
                  <a:lnTo>
                    <a:pt x="11" y="1"/>
                  </a:lnTo>
                  <a:lnTo>
                    <a:pt x="5" y="4"/>
                  </a:lnTo>
                  <a:lnTo>
                    <a:pt x="5" y="4"/>
                  </a:lnTo>
                  <a:lnTo>
                    <a:pt x="0" y="10"/>
                  </a:lnTo>
                  <a:lnTo>
                    <a:pt x="0" y="17"/>
                  </a:lnTo>
                  <a:lnTo>
                    <a:pt x="0" y="23"/>
                  </a:lnTo>
                  <a:lnTo>
                    <a:pt x="5" y="29"/>
                  </a:lnTo>
                  <a:lnTo>
                    <a:pt x="772" y="796"/>
                  </a:lnTo>
                  <a:lnTo>
                    <a:pt x="772" y="796"/>
                  </a:lnTo>
                  <a:lnTo>
                    <a:pt x="778" y="799"/>
                  </a:lnTo>
                  <a:lnTo>
                    <a:pt x="784" y="801"/>
                  </a:lnTo>
                  <a:lnTo>
                    <a:pt x="791" y="799"/>
                  </a:lnTo>
                  <a:lnTo>
                    <a:pt x="797" y="796"/>
                  </a:lnTo>
                  <a:lnTo>
                    <a:pt x="797" y="796"/>
                  </a:ln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8" name="Freeform 1498"/>
            <p:cNvSpPr/>
            <p:nvPr>
              <p:custDataLst>
                <p:tags r:id="rId22"/>
              </p:custDataLst>
            </p:nvPr>
          </p:nvSpPr>
          <p:spPr bwMode="auto">
            <a:xfrm>
              <a:off x="1361" y="8597"/>
              <a:ext cx="151" cy="149"/>
            </a:xfrm>
            <a:custGeom>
              <a:avLst/>
              <a:gdLst>
                <a:gd name="T0" fmla="*/ 221 w 221"/>
                <a:gd name="T1" fmla="*/ 221 h 221"/>
                <a:gd name="T2" fmla="*/ 129 w 221"/>
                <a:gd name="T3" fmla="*/ 0 h 221"/>
                <a:gd name="T4" fmla="*/ 101 w 221"/>
                <a:gd name="T5" fmla="*/ 101 h 221"/>
                <a:gd name="T6" fmla="*/ 0 w 221"/>
                <a:gd name="T7" fmla="*/ 127 h 221"/>
                <a:gd name="T8" fmla="*/ 221 w 221"/>
                <a:gd name="T9" fmla="*/ 221 h 221"/>
              </a:gdLst>
              <a:ahLst/>
              <a:cxnLst>
                <a:cxn ang="0">
                  <a:pos x="T0" y="T1"/>
                </a:cxn>
                <a:cxn ang="0">
                  <a:pos x="T2" y="T3"/>
                </a:cxn>
                <a:cxn ang="0">
                  <a:pos x="T4" y="T5"/>
                </a:cxn>
                <a:cxn ang="0">
                  <a:pos x="T6" y="T7"/>
                </a:cxn>
                <a:cxn ang="0">
                  <a:pos x="T8" y="T9"/>
                </a:cxn>
              </a:cxnLst>
              <a:rect l="0" t="0" r="r" b="b"/>
              <a:pathLst>
                <a:path w="221" h="221">
                  <a:moveTo>
                    <a:pt x="221" y="221"/>
                  </a:moveTo>
                  <a:lnTo>
                    <a:pt x="129" y="0"/>
                  </a:lnTo>
                  <a:lnTo>
                    <a:pt x="101" y="101"/>
                  </a:lnTo>
                  <a:lnTo>
                    <a:pt x="0" y="127"/>
                  </a:lnTo>
                  <a:lnTo>
                    <a:pt x="221" y="221"/>
                  </a:lnTo>
                  <a:close/>
                </a:path>
              </a:pathLst>
            </a:custGeom>
            <a:solidFill>
              <a:srgbClr val="00CC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grpSp>
        <p:nvGrpSpPr>
          <p:cNvPr id="29" name="组合 28"/>
          <p:cNvGrpSpPr/>
          <p:nvPr/>
        </p:nvGrpSpPr>
        <p:grpSpPr>
          <a:xfrm>
            <a:off x="2995930" y="4782820"/>
            <a:ext cx="712470" cy="709295"/>
            <a:chOff x="844" y="8078"/>
            <a:chExt cx="1122" cy="1117"/>
          </a:xfrm>
        </p:grpSpPr>
        <p:sp>
          <p:nvSpPr>
            <p:cNvPr id="30" name="Freeform 1356"/>
            <p:cNvSpPr/>
            <p:nvPr>
              <p:custDataLst>
                <p:tags r:id="rId23"/>
              </p:custDataLst>
            </p:nvPr>
          </p:nvSpPr>
          <p:spPr bwMode="auto">
            <a:xfrm>
              <a:off x="1058" y="8287"/>
              <a:ext cx="909" cy="909"/>
            </a:xfrm>
            <a:custGeom>
              <a:avLst/>
              <a:gdLst>
                <a:gd name="T0" fmla="*/ 1337 w 1337"/>
                <a:gd name="T1" fmla="*/ 705 h 1340"/>
                <a:gd name="T2" fmla="*/ 1324 w 1337"/>
                <a:gd name="T3" fmla="*/ 804 h 1340"/>
                <a:gd name="T4" fmla="*/ 1297 w 1337"/>
                <a:gd name="T5" fmla="*/ 899 h 1340"/>
                <a:gd name="T6" fmla="*/ 1256 w 1337"/>
                <a:gd name="T7" fmla="*/ 989 h 1340"/>
                <a:gd name="T8" fmla="*/ 1204 w 1337"/>
                <a:gd name="T9" fmla="*/ 1070 h 1340"/>
                <a:gd name="T10" fmla="*/ 1141 w 1337"/>
                <a:gd name="T11" fmla="*/ 1143 h 1340"/>
                <a:gd name="T12" fmla="*/ 1069 w 1337"/>
                <a:gd name="T13" fmla="*/ 1205 h 1340"/>
                <a:gd name="T14" fmla="*/ 988 w 1337"/>
                <a:gd name="T15" fmla="*/ 1259 h 1340"/>
                <a:gd name="T16" fmla="*/ 898 w 1337"/>
                <a:gd name="T17" fmla="*/ 1298 h 1340"/>
                <a:gd name="T18" fmla="*/ 803 w 1337"/>
                <a:gd name="T19" fmla="*/ 1325 h 1340"/>
                <a:gd name="T20" fmla="*/ 702 w 1337"/>
                <a:gd name="T21" fmla="*/ 1338 h 1340"/>
                <a:gd name="T22" fmla="*/ 634 w 1337"/>
                <a:gd name="T23" fmla="*/ 1338 h 1340"/>
                <a:gd name="T24" fmla="*/ 533 w 1337"/>
                <a:gd name="T25" fmla="*/ 1325 h 1340"/>
                <a:gd name="T26" fmla="*/ 438 w 1337"/>
                <a:gd name="T27" fmla="*/ 1298 h 1340"/>
                <a:gd name="T28" fmla="*/ 350 w 1337"/>
                <a:gd name="T29" fmla="*/ 1259 h 1340"/>
                <a:gd name="T30" fmla="*/ 268 w 1337"/>
                <a:gd name="T31" fmla="*/ 1205 h 1340"/>
                <a:gd name="T32" fmla="*/ 196 w 1337"/>
                <a:gd name="T33" fmla="*/ 1143 h 1340"/>
                <a:gd name="T34" fmla="*/ 132 w 1337"/>
                <a:gd name="T35" fmla="*/ 1070 h 1340"/>
                <a:gd name="T36" fmla="*/ 80 w 1337"/>
                <a:gd name="T37" fmla="*/ 989 h 1340"/>
                <a:gd name="T38" fmla="*/ 40 w 1337"/>
                <a:gd name="T39" fmla="*/ 899 h 1340"/>
                <a:gd name="T40" fmla="*/ 13 w 1337"/>
                <a:gd name="T41" fmla="*/ 804 h 1340"/>
                <a:gd name="T42" fmla="*/ 1 w 1337"/>
                <a:gd name="T43" fmla="*/ 705 h 1340"/>
                <a:gd name="T44" fmla="*/ 1 w 1337"/>
                <a:gd name="T45" fmla="*/ 635 h 1340"/>
                <a:gd name="T46" fmla="*/ 13 w 1337"/>
                <a:gd name="T47" fmla="*/ 534 h 1340"/>
                <a:gd name="T48" fmla="*/ 40 w 1337"/>
                <a:gd name="T49" fmla="*/ 439 h 1340"/>
                <a:gd name="T50" fmla="*/ 80 w 1337"/>
                <a:gd name="T51" fmla="*/ 351 h 1340"/>
                <a:gd name="T52" fmla="*/ 132 w 1337"/>
                <a:gd name="T53" fmla="*/ 269 h 1340"/>
                <a:gd name="T54" fmla="*/ 196 w 1337"/>
                <a:gd name="T55" fmla="*/ 197 h 1340"/>
                <a:gd name="T56" fmla="*/ 268 w 1337"/>
                <a:gd name="T57" fmla="*/ 133 h 1340"/>
                <a:gd name="T58" fmla="*/ 350 w 1337"/>
                <a:gd name="T59" fmla="*/ 81 h 1340"/>
                <a:gd name="T60" fmla="*/ 438 w 1337"/>
                <a:gd name="T61" fmla="*/ 41 h 1340"/>
                <a:gd name="T62" fmla="*/ 533 w 1337"/>
                <a:gd name="T63" fmla="*/ 15 h 1340"/>
                <a:gd name="T64" fmla="*/ 634 w 1337"/>
                <a:gd name="T65" fmla="*/ 2 h 1340"/>
                <a:gd name="T66" fmla="*/ 702 w 1337"/>
                <a:gd name="T67" fmla="*/ 2 h 1340"/>
                <a:gd name="T68" fmla="*/ 803 w 1337"/>
                <a:gd name="T69" fmla="*/ 15 h 1340"/>
                <a:gd name="T70" fmla="*/ 898 w 1337"/>
                <a:gd name="T71" fmla="*/ 41 h 1340"/>
                <a:gd name="T72" fmla="*/ 988 w 1337"/>
                <a:gd name="T73" fmla="*/ 81 h 1340"/>
                <a:gd name="T74" fmla="*/ 1069 w 1337"/>
                <a:gd name="T75" fmla="*/ 133 h 1340"/>
                <a:gd name="T76" fmla="*/ 1141 w 1337"/>
                <a:gd name="T77" fmla="*/ 197 h 1340"/>
                <a:gd name="T78" fmla="*/ 1204 w 1337"/>
                <a:gd name="T79" fmla="*/ 269 h 1340"/>
                <a:gd name="T80" fmla="*/ 1256 w 1337"/>
                <a:gd name="T81" fmla="*/ 351 h 1340"/>
                <a:gd name="T82" fmla="*/ 1297 w 1337"/>
                <a:gd name="T83" fmla="*/ 439 h 1340"/>
                <a:gd name="T84" fmla="*/ 1324 w 1337"/>
                <a:gd name="T85" fmla="*/ 534 h 1340"/>
                <a:gd name="T86" fmla="*/ 1337 w 1337"/>
                <a:gd name="T87" fmla="*/ 63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37" h="1340">
                  <a:moveTo>
                    <a:pt x="1337" y="670"/>
                  </a:moveTo>
                  <a:lnTo>
                    <a:pt x="1337" y="670"/>
                  </a:lnTo>
                  <a:lnTo>
                    <a:pt x="1337" y="705"/>
                  </a:lnTo>
                  <a:lnTo>
                    <a:pt x="1334" y="738"/>
                  </a:lnTo>
                  <a:lnTo>
                    <a:pt x="1330" y="771"/>
                  </a:lnTo>
                  <a:lnTo>
                    <a:pt x="1324" y="804"/>
                  </a:lnTo>
                  <a:lnTo>
                    <a:pt x="1317" y="837"/>
                  </a:lnTo>
                  <a:lnTo>
                    <a:pt x="1307" y="869"/>
                  </a:lnTo>
                  <a:lnTo>
                    <a:pt x="1297" y="899"/>
                  </a:lnTo>
                  <a:lnTo>
                    <a:pt x="1285" y="930"/>
                  </a:lnTo>
                  <a:lnTo>
                    <a:pt x="1272" y="960"/>
                  </a:lnTo>
                  <a:lnTo>
                    <a:pt x="1256" y="989"/>
                  </a:lnTo>
                  <a:lnTo>
                    <a:pt x="1240" y="1016"/>
                  </a:lnTo>
                  <a:lnTo>
                    <a:pt x="1223" y="1044"/>
                  </a:lnTo>
                  <a:lnTo>
                    <a:pt x="1204" y="1070"/>
                  </a:lnTo>
                  <a:lnTo>
                    <a:pt x="1184" y="1096"/>
                  </a:lnTo>
                  <a:lnTo>
                    <a:pt x="1164" y="1120"/>
                  </a:lnTo>
                  <a:lnTo>
                    <a:pt x="1141" y="1143"/>
                  </a:lnTo>
                  <a:lnTo>
                    <a:pt x="1118" y="1165"/>
                  </a:lnTo>
                  <a:lnTo>
                    <a:pt x="1095" y="1187"/>
                  </a:lnTo>
                  <a:lnTo>
                    <a:pt x="1069" y="1205"/>
                  </a:lnTo>
                  <a:lnTo>
                    <a:pt x="1043" y="1224"/>
                  </a:lnTo>
                  <a:lnTo>
                    <a:pt x="1015" y="1241"/>
                  </a:lnTo>
                  <a:lnTo>
                    <a:pt x="988" y="1259"/>
                  </a:lnTo>
                  <a:lnTo>
                    <a:pt x="959" y="1273"/>
                  </a:lnTo>
                  <a:lnTo>
                    <a:pt x="929" y="1286"/>
                  </a:lnTo>
                  <a:lnTo>
                    <a:pt x="898" y="1298"/>
                  </a:lnTo>
                  <a:lnTo>
                    <a:pt x="867" y="1309"/>
                  </a:lnTo>
                  <a:lnTo>
                    <a:pt x="835" y="1318"/>
                  </a:lnTo>
                  <a:lnTo>
                    <a:pt x="803" y="1325"/>
                  </a:lnTo>
                  <a:lnTo>
                    <a:pt x="770" y="1331"/>
                  </a:lnTo>
                  <a:lnTo>
                    <a:pt x="737" y="1335"/>
                  </a:lnTo>
                  <a:lnTo>
                    <a:pt x="702" y="1338"/>
                  </a:lnTo>
                  <a:lnTo>
                    <a:pt x="669" y="1340"/>
                  </a:lnTo>
                  <a:lnTo>
                    <a:pt x="669" y="1340"/>
                  </a:lnTo>
                  <a:lnTo>
                    <a:pt x="634" y="1338"/>
                  </a:lnTo>
                  <a:lnTo>
                    <a:pt x="600" y="1335"/>
                  </a:lnTo>
                  <a:lnTo>
                    <a:pt x="567" y="1331"/>
                  </a:lnTo>
                  <a:lnTo>
                    <a:pt x="533" y="1325"/>
                  </a:lnTo>
                  <a:lnTo>
                    <a:pt x="502" y="1318"/>
                  </a:lnTo>
                  <a:lnTo>
                    <a:pt x="470" y="1309"/>
                  </a:lnTo>
                  <a:lnTo>
                    <a:pt x="438" y="1298"/>
                  </a:lnTo>
                  <a:lnTo>
                    <a:pt x="408" y="1286"/>
                  </a:lnTo>
                  <a:lnTo>
                    <a:pt x="379" y="1273"/>
                  </a:lnTo>
                  <a:lnTo>
                    <a:pt x="350" y="1259"/>
                  </a:lnTo>
                  <a:lnTo>
                    <a:pt x="321" y="1241"/>
                  </a:lnTo>
                  <a:lnTo>
                    <a:pt x="294" y="1224"/>
                  </a:lnTo>
                  <a:lnTo>
                    <a:pt x="268" y="1205"/>
                  </a:lnTo>
                  <a:lnTo>
                    <a:pt x="243" y="1187"/>
                  </a:lnTo>
                  <a:lnTo>
                    <a:pt x="219" y="1165"/>
                  </a:lnTo>
                  <a:lnTo>
                    <a:pt x="196" y="1143"/>
                  </a:lnTo>
                  <a:lnTo>
                    <a:pt x="173" y="1120"/>
                  </a:lnTo>
                  <a:lnTo>
                    <a:pt x="152" y="1096"/>
                  </a:lnTo>
                  <a:lnTo>
                    <a:pt x="132" y="1070"/>
                  </a:lnTo>
                  <a:lnTo>
                    <a:pt x="114" y="1044"/>
                  </a:lnTo>
                  <a:lnTo>
                    <a:pt x="96" y="1016"/>
                  </a:lnTo>
                  <a:lnTo>
                    <a:pt x="80" y="989"/>
                  </a:lnTo>
                  <a:lnTo>
                    <a:pt x="66" y="960"/>
                  </a:lnTo>
                  <a:lnTo>
                    <a:pt x="51" y="930"/>
                  </a:lnTo>
                  <a:lnTo>
                    <a:pt x="40" y="899"/>
                  </a:lnTo>
                  <a:lnTo>
                    <a:pt x="30" y="869"/>
                  </a:lnTo>
                  <a:lnTo>
                    <a:pt x="21" y="837"/>
                  </a:lnTo>
                  <a:lnTo>
                    <a:pt x="13" y="804"/>
                  </a:lnTo>
                  <a:lnTo>
                    <a:pt x="7" y="771"/>
                  </a:lnTo>
                  <a:lnTo>
                    <a:pt x="2" y="738"/>
                  </a:lnTo>
                  <a:lnTo>
                    <a:pt x="1" y="705"/>
                  </a:lnTo>
                  <a:lnTo>
                    <a:pt x="0" y="670"/>
                  </a:lnTo>
                  <a:lnTo>
                    <a:pt x="0" y="670"/>
                  </a:lnTo>
                  <a:lnTo>
                    <a:pt x="1" y="635"/>
                  </a:lnTo>
                  <a:lnTo>
                    <a:pt x="2" y="601"/>
                  </a:lnTo>
                  <a:lnTo>
                    <a:pt x="7" y="568"/>
                  </a:lnTo>
                  <a:lnTo>
                    <a:pt x="13" y="534"/>
                  </a:lnTo>
                  <a:lnTo>
                    <a:pt x="21" y="503"/>
                  </a:lnTo>
                  <a:lnTo>
                    <a:pt x="30" y="471"/>
                  </a:lnTo>
                  <a:lnTo>
                    <a:pt x="40" y="439"/>
                  </a:lnTo>
                  <a:lnTo>
                    <a:pt x="51" y="409"/>
                  </a:lnTo>
                  <a:lnTo>
                    <a:pt x="66" y="380"/>
                  </a:lnTo>
                  <a:lnTo>
                    <a:pt x="80" y="351"/>
                  </a:lnTo>
                  <a:lnTo>
                    <a:pt x="96" y="322"/>
                  </a:lnTo>
                  <a:lnTo>
                    <a:pt x="114" y="296"/>
                  </a:lnTo>
                  <a:lnTo>
                    <a:pt x="132" y="269"/>
                  </a:lnTo>
                  <a:lnTo>
                    <a:pt x="152" y="244"/>
                  </a:lnTo>
                  <a:lnTo>
                    <a:pt x="173" y="220"/>
                  </a:lnTo>
                  <a:lnTo>
                    <a:pt x="196" y="197"/>
                  </a:lnTo>
                  <a:lnTo>
                    <a:pt x="219" y="175"/>
                  </a:lnTo>
                  <a:lnTo>
                    <a:pt x="243" y="153"/>
                  </a:lnTo>
                  <a:lnTo>
                    <a:pt x="268" y="133"/>
                  </a:lnTo>
                  <a:lnTo>
                    <a:pt x="294" y="114"/>
                  </a:lnTo>
                  <a:lnTo>
                    <a:pt x="321" y="97"/>
                  </a:lnTo>
                  <a:lnTo>
                    <a:pt x="350" y="81"/>
                  </a:lnTo>
                  <a:lnTo>
                    <a:pt x="379" y="67"/>
                  </a:lnTo>
                  <a:lnTo>
                    <a:pt x="408" y="54"/>
                  </a:lnTo>
                  <a:lnTo>
                    <a:pt x="438" y="41"/>
                  </a:lnTo>
                  <a:lnTo>
                    <a:pt x="470" y="31"/>
                  </a:lnTo>
                  <a:lnTo>
                    <a:pt x="502" y="22"/>
                  </a:lnTo>
                  <a:lnTo>
                    <a:pt x="533" y="15"/>
                  </a:lnTo>
                  <a:lnTo>
                    <a:pt x="567" y="9"/>
                  </a:lnTo>
                  <a:lnTo>
                    <a:pt x="600" y="5"/>
                  </a:lnTo>
                  <a:lnTo>
                    <a:pt x="634" y="2"/>
                  </a:lnTo>
                  <a:lnTo>
                    <a:pt x="669" y="0"/>
                  </a:lnTo>
                  <a:lnTo>
                    <a:pt x="669" y="0"/>
                  </a:lnTo>
                  <a:lnTo>
                    <a:pt x="702" y="2"/>
                  </a:lnTo>
                  <a:lnTo>
                    <a:pt x="737" y="5"/>
                  </a:lnTo>
                  <a:lnTo>
                    <a:pt x="770" y="9"/>
                  </a:lnTo>
                  <a:lnTo>
                    <a:pt x="803" y="15"/>
                  </a:lnTo>
                  <a:lnTo>
                    <a:pt x="835" y="22"/>
                  </a:lnTo>
                  <a:lnTo>
                    <a:pt x="867" y="31"/>
                  </a:lnTo>
                  <a:lnTo>
                    <a:pt x="898" y="41"/>
                  </a:lnTo>
                  <a:lnTo>
                    <a:pt x="929" y="54"/>
                  </a:lnTo>
                  <a:lnTo>
                    <a:pt x="959" y="67"/>
                  </a:lnTo>
                  <a:lnTo>
                    <a:pt x="988" y="81"/>
                  </a:lnTo>
                  <a:lnTo>
                    <a:pt x="1015" y="97"/>
                  </a:lnTo>
                  <a:lnTo>
                    <a:pt x="1043" y="114"/>
                  </a:lnTo>
                  <a:lnTo>
                    <a:pt x="1069" y="133"/>
                  </a:lnTo>
                  <a:lnTo>
                    <a:pt x="1095" y="153"/>
                  </a:lnTo>
                  <a:lnTo>
                    <a:pt x="1118" y="175"/>
                  </a:lnTo>
                  <a:lnTo>
                    <a:pt x="1141" y="197"/>
                  </a:lnTo>
                  <a:lnTo>
                    <a:pt x="1164" y="220"/>
                  </a:lnTo>
                  <a:lnTo>
                    <a:pt x="1184" y="244"/>
                  </a:lnTo>
                  <a:lnTo>
                    <a:pt x="1204" y="269"/>
                  </a:lnTo>
                  <a:lnTo>
                    <a:pt x="1223" y="296"/>
                  </a:lnTo>
                  <a:lnTo>
                    <a:pt x="1240" y="322"/>
                  </a:lnTo>
                  <a:lnTo>
                    <a:pt x="1256" y="351"/>
                  </a:lnTo>
                  <a:lnTo>
                    <a:pt x="1272" y="380"/>
                  </a:lnTo>
                  <a:lnTo>
                    <a:pt x="1285" y="409"/>
                  </a:lnTo>
                  <a:lnTo>
                    <a:pt x="1297" y="439"/>
                  </a:lnTo>
                  <a:lnTo>
                    <a:pt x="1307" y="471"/>
                  </a:lnTo>
                  <a:lnTo>
                    <a:pt x="1317" y="503"/>
                  </a:lnTo>
                  <a:lnTo>
                    <a:pt x="1324" y="534"/>
                  </a:lnTo>
                  <a:lnTo>
                    <a:pt x="1330" y="568"/>
                  </a:lnTo>
                  <a:lnTo>
                    <a:pt x="1334" y="601"/>
                  </a:lnTo>
                  <a:lnTo>
                    <a:pt x="1337" y="635"/>
                  </a:lnTo>
                  <a:lnTo>
                    <a:pt x="1337" y="670"/>
                  </a:lnTo>
                  <a:close/>
                </a:path>
              </a:pathLst>
            </a:custGeom>
            <a:solidFill>
              <a:srgbClr val="D645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1" name="Freeform 1358"/>
            <p:cNvSpPr/>
            <p:nvPr>
              <p:custDataLst>
                <p:tags r:id="rId24"/>
              </p:custDataLst>
            </p:nvPr>
          </p:nvSpPr>
          <p:spPr bwMode="auto">
            <a:xfrm>
              <a:off x="1123" y="8351"/>
              <a:ext cx="779" cy="780"/>
            </a:xfrm>
            <a:custGeom>
              <a:avLst/>
              <a:gdLst>
                <a:gd name="T0" fmla="*/ 1147 w 1147"/>
                <a:gd name="T1" fmla="*/ 603 h 1147"/>
                <a:gd name="T2" fmla="*/ 1135 w 1147"/>
                <a:gd name="T3" fmla="*/ 689 h 1147"/>
                <a:gd name="T4" fmla="*/ 1112 w 1147"/>
                <a:gd name="T5" fmla="*/ 772 h 1147"/>
                <a:gd name="T6" fmla="*/ 1078 w 1147"/>
                <a:gd name="T7" fmla="*/ 847 h 1147"/>
                <a:gd name="T8" fmla="*/ 1033 w 1147"/>
                <a:gd name="T9" fmla="*/ 917 h 1147"/>
                <a:gd name="T10" fmla="*/ 979 w 1147"/>
                <a:gd name="T11" fmla="*/ 979 h 1147"/>
                <a:gd name="T12" fmla="*/ 916 w 1147"/>
                <a:gd name="T13" fmla="*/ 1033 h 1147"/>
                <a:gd name="T14" fmla="*/ 847 w 1147"/>
                <a:gd name="T15" fmla="*/ 1078 h 1147"/>
                <a:gd name="T16" fmla="*/ 770 w 1147"/>
                <a:gd name="T17" fmla="*/ 1112 h 1147"/>
                <a:gd name="T18" fmla="*/ 689 w 1147"/>
                <a:gd name="T19" fmla="*/ 1135 h 1147"/>
                <a:gd name="T20" fmla="*/ 603 w 1147"/>
                <a:gd name="T21" fmla="*/ 1147 h 1147"/>
                <a:gd name="T22" fmla="*/ 544 w 1147"/>
                <a:gd name="T23" fmla="*/ 1147 h 1147"/>
                <a:gd name="T24" fmla="*/ 459 w 1147"/>
                <a:gd name="T25" fmla="*/ 1135 h 1147"/>
                <a:gd name="T26" fmla="*/ 376 w 1147"/>
                <a:gd name="T27" fmla="*/ 1112 h 1147"/>
                <a:gd name="T28" fmla="*/ 300 w 1147"/>
                <a:gd name="T29" fmla="*/ 1078 h 1147"/>
                <a:gd name="T30" fmla="*/ 231 w 1147"/>
                <a:gd name="T31" fmla="*/ 1033 h 1147"/>
                <a:gd name="T32" fmla="*/ 169 w 1147"/>
                <a:gd name="T33" fmla="*/ 979 h 1147"/>
                <a:gd name="T34" fmla="*/ 114 w 1147"/>
                <a:gd name="T35" fmla="*/ 917 h 1147"/>
                <a:gd name="T36" fmla="*/ 69 w 1147"/>
                <a:gd name="T37" fmla="*/ 847 h 1147"/>
                <a:gd name="T38" fmla="*/ 34 w 1147"/>
                <a:gd name="T39" fmla="*/ 772 h 1147"/>
                <a:gd name="T40" fmla="*/ 11 w 1147"/>
                <a:gd name="T41" fmla="*/ 689 h 1147"/>
                <a:gd name="T42" fmla="*/ 1 w 1147"/>
                <a:gd name="T43" fmla="*/ 603 h 1147"/>
                <a:gd name="T44" fmla="*/ 1 w 1147"/>
                <a:gd name="T45" fmla="*/ 544 h 1147"/>
                <a:gd name="T46" fmla="*/ 11 w 1147"/>
                <a:gd name="T47" fmla="*/ 459 h 1147"/>
                <a:gd name="T48" fmla="*/ 34 w 1147"/>
                <a:gd name="T49" fmla="*/ 376 h 1147"/>
                <a:gd name="T50" fmla="*/ 69 w 1147"/>
                <a:gd name="T51" fmla="*/ 300 h 1147"/>
                <a:gd name="T52" fmla="*/ 114 w 1147"/>
                <a:gd name="T53" fmla="*/ 231 h 1147"/>
                <a:gd name="T54" fmla="*/ 169 w 1147"/>
                <a:gd name="T55" fmla="*/ 168 h 1147"/>
                <a:gd name="T56" fmla="*/ 231 w 1147"/>
                <a:gd name="T57" fmla="*/ 114 h 1147"/>
                <a:gd name="T58" fmla="*/ 300 w 1147"/>
                <a:gd name="T59" fmla="*/ 69 h 1147"/>
                <a:gd name="T60" fmla="*/ 376 w 1147"/>
                <a:gd name="T61" fmla="*/ 36 h 1147"/>
                <a:gd name="T62" fmla="*/ 459 w 1147"/>
                <a:gd name="T63" fmla="*/ 13 h 1147"/>
                <a:gd name="T64" fmla="*/ 544 w 1147"/>
                <a:gd name="T65" fmla="*/ 1 h 1147"/>
                <a:gd name="T66" fmla="*/ 603 w 1147"/>
                <a:gd name="T67" fmla="*/ 1 h 1147"/>
                <a:gd name="T68" fmla="*/ 689 w 1147"/>
                <a:gd name="T69" fmla="*/ 13 h 1147"/>
                <a:gd name="T70" fmla="*/ 770 w 1147"/>
                <a:gd name="T71" fmla="*/ 36 h 1147"/>
                <a:gd name="T72" fmla="*/ 847 w 1147"/>
                <a:gd name="T73" fmla="*/ 69 h 1147"/>
                <a:gd name="T74" fmla="*/ 916 w 1147"/>
                <a:gd name="T75" fmla="*/ 114 h 1147"/>
                <a:gd name="T76" fmla="*/ 979 w 1147"/>
                <a:gd name="T77" fmla="*/ 168 h 1147"/>
                <a:gd name="T78" fmla="*/ 1033 w 1147"/>
                <a:gd name="T79" fmla="*/ 231 h 1147"/>
                <a:gd name="T80" fmla="*/ 1078 w 1147"/>
                <a:gd name="T81" fmla="*/ 300 h 1147"/>
                <a:gd name="T82" fmla="*/ 1112 w 1147"/>
                <a:gd name="T83" fmla="*/ 376 h 1147"/>
                <a:gd name="T84" fmla="*/ 1135 w 1147"/>
                <a:gd name="T85" fmla="*/ 459 h 1147"/>
                <a:gd name="T86" fmla="*/ 1147 w 1147"/>
                <a:gd name="T87" fmla="*/ 544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47" h="1147">
                  <a:moveTo>
                    <a:pt x="1147" y="574"/>
                  </a:moveTo>
                  <a:lnTo>
                    <a:pt x="1147" y="574"/>
                  </a:lnTo>
                  <a:lnTo>
                    <a:pt x="1147" y="603"/>
                  </a:lnTo>
                  <a:lnTo>
                    <a:pt x="1144" y="633"/>
                  </a:lnTo>
                  <a:lnTo>
                    <a:pt x="1140" y="661"/>
                  </a:lnTo>
                  <a:lnTo>
                    <a:pt x="1135" y="689"/>
                  </a:lnTo>
                  <a:lnTo>
                    <a:pt x="1129" y="717"/>
                  </a:lnTo>
                  <a:lnTo>
                    <a:pt x="1121" y="744"/>
                  </a:lnTo>
                  <a:lnTo>
                    <a:pt x="1112" y="772"/>
                  </a:lnTo>
                  <a:lnTo>
                    <a:pt x="1102" y="798"/>
                  </a:lnTo>
                  <a:lnTo>
                    <a:pt x="1091" y="822"/>
                  </a:lnTo>
                  <a:lnTo>
                    <a:pt x="1078" y="847"/>
                  </a:lnTo>
                  <a:lnTo>
                    <a:pt x="1063" y="871"/>
                  </a:lnTo>
                  <a:lnTo>
                    <a:pt x="1049" y="894"/>
                  </a:lnTo>
                  <a:lnTo>
                    <a:pt x="1033" y="917"/>
                  </a:lnTo>
                  <a:lnTo>
                    <a:pt x="1015" y="939"/>
                  </a:lnTo>
                  <a:lnTo>
                    <a:pt x="998" y="959"/>
                  </a:lnTo>
                  <a:lnTo>
                    <a:pt x="979" y="979"/>
                  </a:lnTo>
                  <a:lnTo>
                    <a:pt x="959" y="998"/>
                  </a:lnTo>
                  <a:lnTo>
                    <a:pt x="938" y="1017"/>
                  </a:lnTo>
                  <a:lnTo>
                    <a:pt x="916" y="1033"/>
                  </a:lnTo>
                  <a:lnTo>
                    <a:pt x="894" y="1049"/>
                  </a:lnTo>
                  <a:lnTo>
                    <a:pt x="871" y="1065"/>
                  </a:lnTo>
                  <a:lnTo>
                    <a:pt x="847" y="1078"/>
                  </a:lnTo>
                  <a:lnTo>
                    <a:pt x="822" y="1091"/>
                  </a:lnTo>
                  <a:lnTo>
                    <a:pt x="796" y="1102"/>
                  </a:lnTo>
                  <a:lnTo>
                    <a:pt x="770" y="1112"/>
                  </a:lnTo>
                  <a:lnTo>
                    <a:pt x="744" y="1121"/>
                  </a:lnTo>
                  <a:lnTo>
                    <a:pt x="717" y="1130"/>
                  </a:lnTo>
                  <a:lnTo>
                    <a:pt x="689" y="1135"/>
                  </a:lnTo>
                  <a:lnTo>
                    <a:pt x="661" y="1141"/>
                  </a:lnTo>
                  <a:lnTo>
                    <a:pt x="632" y="1144"/>
                  </a:lnTo>
                  <a:lnTo>
                    <a:pt x="603" y="1147"/>
                  </a:lnTo>
                  <a:lnTo>
                    <a:pt x="574" y="1147"/>
                  </a:lnTo>
                  <a:lnTo>
                    <a:pt x="574" y="1147"/>
                  </a:lnTo>
                  <a:lnTo>
                    <a:pt x="544" y="1147"/>
                  </a:lnTo>
                  <a:lnTo>
                    <a:pt x="515" y="1144"/>
                  </a:lnTo>
                  <a:lnTo>
                    <a:pt x="486" y="1141"/>
                  </a:lnTo>
                  <a:lnTo>
                    <a:pt x="459" y="1135"/>
                  </a:lnTo>
                  <a:lnTo>
                    <a:pt x="430" y="1130"/>
                  </a:lnTo>
                  <a:lnTo>
                    <a:pt x="402" y="1121"/>
                  </a:lnTo>
                  <a:lnTo>
                    <a:pt x="376" y="1112"/>
                  </a:lnTo>
                  <a:lnTo>
                    <a:pt x="350" y="1102"/>
                  </a:lnTo>
                  <a:lnTo>
                    <a:pt x="324" y="1091"/>
                  </a:lnTo>
                  <a:lnTo>
                    <a:pt x="300" y="1078"/>
                  </a:lnTo>
                  <a:lnTo>
                    <a:pt x="277" y="1065"/>
                  </a:lnTo>
                  <a:lnTo>
                    <a:pt x="252" y="1049"/>
                  </a:lnTo>
                  <a:lnTo>
                    <a:pt x="231" y="1033"/>
                  </a:lnTo>
                  <a:lnTo>
                    <a:pt x="209" y="1017"/>
                  </a:lnTo>
                  <a:lnTo>
                    <a:pt x="187" y="998"/>
                  </a:lnTo>
                  <a:lnTo>
                    <a:pt x="169" y="979"/>
                  </a:lnTo>
                  <a:lnTo>
                    <a:pt x="148" y="959"/>
                  </a:lnTo>
                  <a:lnTo>
                    <a:pt x="131" y="939"/>
                  </a:lnTo>
                  <a:lnTo>
                    <a:pt x="114" y="917"/>
                  </a:lnTo>
                  <a:lnTo>
                    <a:pt x="98" y="894"/>
                  </a:lnTo>
                  <a:lnTo>
                    <a:pt x="83" y="871"/>
                  </a:lnTo>
                  <a:lnTo>
                    <a:pt x="69" y="847"/>
                  </a:lnTo>
                  <a:lnTo>
                    <a:pt x="56" y="822"/>
                  </a:lnTo>
                  <a:lnTo>
                    <a:pt x="44" y="798"/>
                  </a:lnTo>
                  <a:lnTo>
                    <a:pt x="34" y="772"/>
                  </a:lnTo>
                  <a:lnTo>
                    <a:pt x="26" y="744"/>
                  </a:lnTo>
                  <a:lnTo>
                    <a:pt x="19" y="717"/>
                  </a:lnTo>
                  <a:lnTo>
                    <a:pt x="11" y="689"/>
                  </a:lnTo>
                  <a:lnTo>
                    <a:pt x="7" y="661"/>
                  </a:lnTo>
                  <a:lnTo>
                    <a:pt x="3" y="633"/>
                  </a:lnTo>
                  <a:lnTo>
                    <a:pt x="1" y="603"/>
                  </a:lnTo>
                  <a:lnTo>
                    <a:pt x="0" y="574"/>
                  </a:lnTo>
                  <a:lnTo>
                    <a:pt x="0" y="574"/>
                  </a:lnTo>
                  <a:lnTo>
                    <a:pt x="1" y="544"/>
                  </a:lnTo>
                  <a:lnTo>
                    <a:pt x="3" y="515"/>
                  </a:lnTo>
                  <a:lnTo>
                    <a:pt x="7" y="486"/>
                  </a:lnTo>
                  <a:lnTo>
                    <a:pt x="11" y="459"/>
                  </a:lnTo>
                  <a:lnTo>
                    <a:pt x="19" y="431"/>
                  </a:lnTo>
                  <a:lnTo>
                    <a:pt x="26" y="404"/>
                  </a:lnTo>
                  <a:lnTo>
                    <a:pt x="34" y="376"/>
                  </a:lnTo>
                  <a:lnTo>
                    <a:pt x="44" y="350"/>
                  </a:lnTo>
                  <a:lnTo>
                    <a:pt x="56" y="326"/>
                  </a:lnTo>
                  <a:lnTo>
                    <a:pt x="69" y="300"/>
                  </a:lnTo>
                  <a:lnTo>
                    <a:pt x="83" y="277"/>
                  </a:lnTo>
                  <a:lnTo>
                    <a:pt x="98" y="254"/>
                  </a:lnTo>
                  <a:lnTo>
                    <a:pt x="114" y="231"/>
                  </a:lnTo>
                  <a:lnTo>
                    <a:pt x="131" y="209"/>
                  </a:lnTo>
                  <a:lnTo>
                    <a:pt x="148" y="189"/>
                  </a:lnTo>
                  <a:lnTo>
                    <a:pt x="169" y="168"/>
                  </a:lnTo>
                  <a:lnTo>
                    <a:pt x="187" y="150"/>
                  </a:lnTo>
                  <a:lnTo>
                    <a:pt x="209" y="131"/>
                  </a:lnTo>
                  <a:lnTo>
                    <a:pt x="231" y="114"/>
                  </a:lnTo>
                  <a:lnTo>
                    <a:pt x="252" y="98"/>
                  </a:lnTo>
                  <a:lnTo>
                    <a:pt x="277" y="83"/>
                  </a:lnTo>
                  <a:lnTo>
                    <a:pt x="300" y="69"/>
                  </a:lnTo>
                  <a:lnTo>
                    <a:pt x="324" y="57"/>
                  </a:lnTo>
                  <a:lnTo>
                    <a:pt x="350" y="46"/>
                  </a:lnTo>
                  <a:lnTo>
                    <a:pt x="376" y="36"/>
                  </a:lnTo>
                  <a:lnTo>
                    <a:pt x="402" y="26"/>
                  </a:lnTo>
                  <a:lnTo>
                    <a:pt x="430" y="18"/>
                  </a:lnTo>
                  <a:lnTo>
                    <a:pt x="459" y="13"/>
                  </a:lnTo>
                  <a:lnTo>
                    <a:pt x="486" y="7"/>
                  </a:lnTo>
                  <a:lnTo>
                    <a:pt x="515" y="4"/>
                  </a:lnTo>
                  <a:lnTo>
                    <a:pt x="544" y="1"/>
                  </a:lnTo>
                  <a:lnTo>
                    <a:pt x="574" y="0"/>
                  </a:lnTo>
                  <a:lnTo>
                    <a:pt x="574" y="0"/>
                  </a:lnTo>
                  <a:lnTo>
                    <a:pt x="603" y="1"/>
                  </a:lnTo>
                  <a:lnTo>
                    <a:pt x="632" y="4"/>
                  </a:lnTo>
                  <a:lnTo>
                    <a:pt x="661" y="7"/>
                  </a:lnTo>
                  <a:lnTo>
                    <a:pt x="689" y="13"/>
                  </a:lnTo>
                  <a:lnTo>
                    <a:pt x="717" y="18"/>
                  </a:lnTo>
                  <a:lnTo>
                    <a:pt x="744" y="26"/>
                  </a:lnTo>
                  <a:lnTo>
                    <a:pt x="770" y="36"/>
                  </a:lnTo>
                  <a:lnTo>
                    <a:pt x="796" y="46"/>
                  </a:lnTo>
                  <a:lnTo>
                    <a:pt x="822" y="57"/>
                  </a:lnTo>
                  <a:lnTo>
                    <a:pt x="847" y="69"/>
                  </a:lnTo>
                  <a:lnTo>
                    <a:pt x="871" y="83"/>
                  </a:lnTo>
                  <a:lnTo>
                    <a:pt x="894" y="98"/>
                  </a:lnTo>
                  <a:lnTo>
                    <a:pt x="916" y="114"/>
                  </a:lnTo>
                  <a:lnTo>
                    <a:pt x="938" y="131"/>
                  </a:lnTo>
                  <a:lnTo>
                    <a:pt x="959" y="150"/>
                  </a:lnTo>
                  <a:lnTo>
                    <a:pt x="979" y="168"/>
                  </a:lnTo>
                  <a:lnTo>
                    <a:pt x="998" y="189"/>
                  </a:lnTo>
                  <a:lnTo>
                    <a:pt x="1015" y="209"/>
                  </a:lnTo>
                  <a:lnTo>
                    <a:pt x="1033" y="231"/>
                  </a:lnTo>
                  <a:lnTo>
                    <a:pt x="1049" y="254"/>
                  </a:lnTo>
                  <a:lnTo>
                    <a:pt x="1063" y="277"/>
                  </a:lnTo>
                  <a:lnTo>
                    <a:pt x="1078" y="300"/>
                  </a:lnTo>
                  <a:lnTo>
                    <a:pt x="1091" y="326"/>
                  </a:lnTo>
                  <a:lnTo>
                    <a:pt x="1102" y="350"/>
                  </a:lnTo>
                  <a:lnTo>
                    <a:pt x="1112" y="376"/>
                  </a:lnTo>
                  <a:lnTo>
                    <a:pt x="1121" y="404"/>
                  </a:lnTo>
                  <a:lnTo>
                    <a:pt x="1129" y="431"/>
                  </a:lnTo>
                  <a:lnTo>
                    <a:pt x="1135" y="459"/>
                  </a:lnTo>
                  <a:lnTo>
                    <a:pt x="1140" y="486"/>
                  </a:lnTo>
                  <a:lnTo>
                    <a:pt x="1144" y="515"/>
                  </a:lnTo>
                  <a:lnTo>
                    <a:pt x="1147" y="544"/>
                  </a:lnTo>
                  <a:lnTo>
                    <a:pt x="1147" y="57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2" name="Freeform 1360"/>
            <p:cNvSpPr/>
            <p:nvPr>
              <p:custDataLst>
                <p:tags r:id="rId25"/>
              </p:custDataLst>
            </p:nvPr>
          </p:nvSpPr>
          <p:spPr bwMode="auto">
            <a:xfrm>
              <a:off x="1187" y="8417"/>
              <a:ext cx="651" cy="648"/>
            </a:xfrm>
            <a:custGeom>
              <a:avLst/>
              <a:gdLst>
                <a:gd name="T0" fmla="*/ 955 w 957"/>
                <a:gd name="T1" fmla="*/ 503 h 956"/>
                <a:gd name="T2" fmla="*/ 946 w 957"/>
                <a:gd name="T3" fmla="*/ 575 h 956"/>
                <a:gd name="T4" fmla="*/ 928 w 957"/>
                <a:gd name="T5" fmla="*/ 642 h 956"/>
                <a:gd name="T6" fmla="*/ 899 w 957"/>
                <a:gd name="T7" fmla="*/ 706 h 956"/>
                <a:gd name="T8" fmla="*/ 861 w 957"/>
                <a:gd name="T9" fmla="*/ 764 h 956"/>
                <a:gd name="T10" fmla="*/ 817 w 957"/>
                <a:gd name="T11" fmla="*/ 816 h 956"/>
                <a:gd name="T12" fmla="*/ 765 w 957"/>
                <a:gd name="T13" fmla="*/ 860 h 956"/>
                <a:gd name="T14" fmla="*/ 706 w 957"/>
                <a:gd name="T15" fmla="*/ 898 h 956"/>
                <a:gd name="T16" fmla="*/ 642 w 957"/>
                <a:gd name="T17" fmla="*/ 927 h 956"/>
                <a:gd name="T18" fmla="*/ 574 w 957"/>
                <a:gd name="T19" fmla="*/ 946 h 956"/>
                <a:gd name="T20" fmla="*/ 504 w 957"/>
                <a:gd name="T21" fmla="*/ 956 h 956"/>
                <a:gd name="T22" fmla="*/ 454 w 957"/>
                <a:gd name="T23" fmla="*/ 956 h 956"/>
                <a:gd name="T24" fmla="*/ 382 w 957"/>
                <a:gd name="T25" fmla="*/ 946 h 956"/>
                <a:gd name="T26" fmla="*/ 315 w 957"/>
                <a:gd name="T27" fmla="*/ 927 h 956"/>
                <a:gd name="T28" fmla="*/ 251 w 957"/>
                <a:gd name="T29" fmla="*/ 898 h 956"/>
                <a:gd name="T30" fmla="*/ 192 w 957"/>
                <a:gd name="T31" fmla="*/ 860 h 956"/>
                <a:gd name="T32" fmla="*/ 140 w 957"/>
                <a:gd name="T33" fmla="*/ 816 h 956"/>
                <a:gd name="T34" fmla="*/ 95 w 957"/>
                <a:gd name="T35" fmla="*/ 764 h 956"/>
                <a:gd name="T36" fmla="*/ 58 w 957"/>
                <a:gd name="T37" fmla="*/ 706 h 956"/>
                <a:gd name="T38" fmla="*/ 30 w 957"/>
                <a:gd name="T39" fmla="*/ 642 h 956"/>
                <a:gd name="T40" fmla="*/ 10 w 957"/>
                <a:gd name="T41" fmla="*/ 575 h 956"/>
                <a:gd name="T42" fmla="*/ 1 w 957"/>
                <a:gd name="T43" fmla="*/ 503 h 956"/>
                <a:gd name="T44" fmla="*/ 1 w 957"/>
                <a:gd name="T45" fmla="*/ 453 h 956"/>
                <a:gd name="T46" fmla="*/ 10 w 957"/>
                <a:gd name="T47" fmla="*/ 381 h 956"/>
                <a:gd name="T48" fmla="*/ 30 w 957"/>
                <a:gd name="T49" fmla="*/ 313 h 956"/>
                <a:gd name="T50" fmla="*/ 58 w 957"/>
                <a:gd name="T51" fmla="*/ 250 h 956"/>
                <a:gd name="T52" fmla="*/ 95 w 957"/>
                <a:gd name="T53" fmla="*/ 192 h 956"/>
                <a:gd name="T54" fmla="*/ 140 w 957"/>
                <a:gd name="T55" fmla="*/ 140 h 956"/>
                <a:gd name="T56" fmla="*/ 192 w 957"/>
                <a:gd name="T57" fmla="*/ 96 h 956"/>
                <a:gd name="T58" fmla="*/ 251 w 957"/>
                <a:gd name="T59" fmla="*/ 58 h 956"/>
                <a:gd name="T60" fmla="*/ 315 w 957"/>
                <a:gd name="T61" fmla="*/ 29 h 956"/>
                <a:gd name="T62" fmla="*/ 382 w 957"/>
                <a:gd name="T63" fmla="*/ 9 h 956"/>
                <a:gd name="T64" fmla="*/ 454 w 957"/>
                <a:gd name="T65" fmla="*/ 0 h 956"/>
                <a:gd name="T66" fmla="*/ 504 w 957"/>
                <a:gd name="T67" fmla="*/ 0 h 956"/>
                <a:gd name="T68" fmla="*/ 574 w 957"/>
                <a:gd name="T69" fmla="*/ 9 h 956"/>
                <a:gd name="T70" fmla="*/ 642 w 957"/>
                <a:gd name="T71" fmla="*/ 29 h 956"/>
                <a:gd name="T72" fmla="*/ 706 w 957"/>
                <a:gd name="T73" fmla="*/ 58 h 956"/>
                <a:gd name="T74" fmla="*/ 765 w 957"/>
                <a:gd name="T75" fmla="*/ 96 h 956"/>
                <a:gd name="T76" fmla="*/ 817 w 957"/>
                <a:gd name="T77" fmla="*/ 140 h 956"/>
                <a:gd name="T78" fmla="*/ 861 w 957"/>
                <a:gd name="T79" fmla="*/ 192 h 956"/>
                <a:gd name="T80" fmla="*/ 899 w 957"/>
                <a:gd name="T81" fmla="*/ 250 h 956"/>
                <a:gd name="T82" fmla="*/ 928 w 957"/>
                <a:gd name="T83" fmla="*/ 313 h 956"/>
                <a:gd name="T84" fmla="*/ 946 w 957"/>
                <a:gd name="T85" fmla="*/ 381 h 956"/>
                <a:gd name="T86" fmla="*/ 955 w 957"/>
                <a:gd name="T87" fmla="*/ 453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7" h="956">
                  <a:moveTo>
                    <a:pt x="957" y="478"/>
                  </a:moveTo>
                  <a:lnTo>
                    <a:pt x="957" y="478"/>
                  </a:lnTo>
                  <a:lnTo>
                    <a:pt x="955" y="503"/>
                  </a:lnTo>
                  <a:lnTo>
                    <a:pt x="954" y="527"/>
                  </a:lnTo>
                  <a:lnTo>
                    <a:pt x="951" y="550"/>
                  </a:lnTo>
                  <a:lnTo>
                    <a:pt x="946" y="575"/>
                  </a:lnTo>
                  <a:lnTo>
                    <a:pt x="941" y="598"/>
                  </a:lnTo>
                  <a:lnTo>
                    <a:pt x="935" y="619"/>
                  </a:lnTo>
                  <a:lnTo>
                    <a:pt x="928" y="642"/>
                  </a:lnTo>
                  <a:lnTo>
                    <a:pt x="919" y="664"/>
                  </a:lnTo>
                  <a:lnTo>
                    <a:pt x="909" y="684"/>
                  </a:lnTo>
                  <a:lnTo>
                    <a:pt x="899" y="706"/>
                  </a:lnTo>
                  <a:lnTo>
                    <a:pt x="887" y="726"/>
                  </a:lnTo>
                  <a:lnTo>
                    <a:pt x="874" y="745"/>
                  </a:lnTo>
                  <a:lnTo>
                    <a:pt x="861" y="764"/>
                  </a:lnTo>
                  <a:lnTo>
                    <a:pt x="847" y="782"/>
                  </a:lnTo>
                  <a:lnTo>
                    <a:pt x="832" y="800"/>
                  </a:lnTo>
                  <a:lnTo>
                    <a:pt x="817" y="816"/>
                  </a:lnTo>
                  <a:lnTo>
                    <a:pt x="799" y="832"/>
                  </a:lnTo>
                  <a:lnTo>
                    <a:pt x="782" y="846"/>
                  </a:lnTo>
                  <a:lnTo>
                    <a:pt x="765" y="860"/>
                  </a:lnTo>
                  <a:lnTo>
                    <a:pt x="746" y="873"/>
                  </a:lnTo>
                  <a:lnTo>
                    <a:pt x="726" y="886"/>
                  </a:lnTo>
                  <a:lnTo>
                    <a:pt x="706" y="898"/>
                  </a:lnTo>
                  <a:lnTo>
                    <a:pt x="685" y="908"/>
                  </a:lnTo>
                  <a:lnTo>
                    <a:pt x="665" y="918"/>
                  </a:lnTo>
                  <a:lnTo>
                    <a:pt x="642" y="927"/>
                  </a:lnTo>
                  <a:lnTo>
                    <a:pt x="620" y="934"/>
                  </a:lnTo>
                  <a:lnTo>
                    <a:pt x="597" y="941"/>
                  </a:lnTo>
                  <a:lnTo>
                    <a:pt x="574" y="946"/>
                  </a:lnTo>
                  <a:lnTo>
                    <a:pt x="551" y="950"/>
                  </a:lnTo>
                  <a:lnTo>
                    <a:pt x="527" y="953"/>
                  </a:lnTo>
                  <a:lnTo>
                    <a:pt x="504" y="956"/>
                  </a:lnTo>
                  <a:lnTo>
                    <a:pt x="479" y="956"/>
                  </a:lnTo>
                  <a:lnTo>
                    <a:pt x="479" y="956"/>
                  </a:lnTo>
                  <a:lnTo>
                    <a:pt x="454" y="956"/>
                  </a:lnTo>
                  <a:lnTo>
                    <a:pt x="430" y="953"/>
                  </a:lnTo>
                  <a:lnTo>
                    <a:pt x="405" y="950"/>
                  </a:lnTo>
                  <a:lnTo>
                    <a:pt x="382" y="946"/>
                  </a:lnTo>
                  <a:lnTo>
                    <a:pt x="359" y="941"/>
                  </a:lnTo>
                  <a:lnTo>
                    <a:pt x="336" y="934"/>
                  </a:lnTo>
                  <a:lnTo>
                    <a:pt x="315" y="927"/>
                  </a:lnTo>
                  <a:lnTo>
                    <a:pt x="293" y="918"/>
                  </a:lnTo>
                  <a:lnTo>
                    <a:pt x="271" y="908"/>
                  </a:lnTo>
                  <a:lnTo>
                    <a:pt x="251" y="898"/>
                  </a:lnTo>
                  <a:lnTo>
                    <a:pt x="231" y="886"/>
                  </a:lnTo>
                  <a:lnTo>
                    <a:pt x="211" y="873"/>
                  </a:lnTo>
                  <a:lnTo>
                    <a:pt x="192" y="860"/>
                  </a:lnTo>
                  <a:lnTo>
                    <a:pt x="175" y="846"/>
                  </a:lnTo>
                  <a:lnTo>
                    <a:pt x="157" y="832"/>
                  </a:lnTo>
                  <a:lnTo>
                    <a:pt x="140" y="816"/>
                  </a:lnTo>
                  <a:lnTo>
                    <a:pt x="124" y="800"/>
                  </a:lnTo>
                  <a:lnTo>
                    <a:pt x="110" y="782"/>
                  </a:lnTo>
                  <a:lnTo>
                    <a:pt x="95" y="764"/>
                  </a:lnTo>
                  <a:lnTo>
                    <a:pt x="82" y="745"/>
                  </a:lnTo>
                  <a:lnTo>
                    <a:pt x="69" y="726"/>
                  </a:lnTo>
                  <a:lnTo>
                    <a:pt x="58" y="706"/>
                  </a:lnTo>
                  <a:lnTo>
                    <a:pt x="48" y="684"/>
                  </a:lnTo>
                  <a:lnTo>
                    <a:pt x="37" y="664"/>
                  </a:lnTo>
                  <a:lnTo>
                    <a:pt x="30" y="642"/>
                  </a:lnTo>
                  <a:lnTo>
                    <a:pt x="22" y="619"/>
                  </a:lnTo>
                  <a:lnTo>
                    <a:pt x="16" y="598"/>
                  </a:lnTo>
                  <a:lnTo>
                    <a:pt x="10" y="575"/>
                  </a:lnTo>
                  <a:lnTo>
                    <a:pt x="6" y="550"/>
                  </a:lnTo>
                  <a:lnTo>
                    <a:pt x="3" y="527"/>
                  </a:lnTo>
                  <a:lnTo>
                    <a:pt x="1" y="503"/>
                  </a:lnTo>
                  <a:lnTo>
                    <a:pt x="0" y="478"/>
                  </a:lnTo>
                  <a:lnTo>
                    <a:pt x="0" y="478"/>
                  </a:lnTo>
                  <a:lnTo>
                    <a:pt x="1" y="453"/>
                  </a:lnTo>
                  <a:lnTo>
                    <a:pt x="3" y="429"/>
                  </a:lnTo>
                  <a:lnTo>
                    <a:pt x="6" y="404"/>
                  </a:lnTo>
                  <a:lnTo>
                    <a:pt x="10" y="381"/>
                  </a:lnTo>
                  <a:lnTo>
                    <a:pt x="16" y="358"/>
                  </a:lnTo>
                  <a:lnTo>
                    <a:pt x="22" y="335"/>
                  </a:lnTo>
                  <a:lnTo>
                    <a:pt x="30" y="313"/>
                  </a:lnTo>
                  <a:lnTo>
                    <a:pt x="37" y="292"/>
                  </a:lnTo>
                  <a:lnTo>
                    <a:pt x="48" y="270"/>
                  </a:lnTo>
                  <a:lnTo>
                    <a:pt x="58" y="250"/>
                  </a:lnTo>
                  <a:lnTo>
                    <a:pt x="69" y="230"/>
                  </a:lnTo>
                  <a:lnTo>
                    <a:pt x="82" y="211"/>
                  </a:lnTo>
                  <a:lnTo>
                    <a:pt x="95" y="192"/>
                  </a:lnTo>
                  <a:lnTo>
                    <a:pt x="110" y="173"/>
                  </a:lnTo>
                  <a:lnTo>
                    <a:pt x="124" y="156"/>
                  </a:lnTo>
                  <a:lnTo>
                    <a:pt x="140" y="140"/>
                  </a:lnTo>
                  <a:lnTo>
                    <a:pt x="157" y="124"/>
                  </a:lnTo>
                  <a:lnTo>
                    <a:pt x="175" y="109"/>
                  </a:lnTo>
                  <a:lnTo>
                    <a:pt x="192" y="96"/>
                  </a:lnTo>
                  <a:lnTo>
                    <a:pt x="211" y="81"/>
                  </a:lnTo>
                  <a:lnTo>
                    <a:pt x="231" y="70"/>
                  </a:lnTo>
                  <a:lnTo>
                    <a:pt x="251" y="58"/>
                  </a:lnTo>
                  <a:lnTo>
                    <a:pt x="271" y="46"/>
                  </a:lnTo>
                  <a:lnTo>
                    <a:pt x="293" y="38"/>
                  </a:lnTo>
                  <a:lnTo>
                    <a:pt x="315" y="29"/>
                  </a:lnTo>
                  <a:lnTo>
                    <a:pt x="336" y="22"/>
                  </a:lnTo>
                  <a:lnTo>
                    <a:pt x="359" y="15"/>
                  </a:lnTo>
                  <a:lnTo>
                    <a:pt x="382" y="9"/>
                  </a:lnTo>
                  <a:lnTo>
                    <a:pt x="405" y="6"/>
                  </a:lnTo>
                  <a:lnTo>
                    <a:pt x="430" y="2"/>
                  </a:lnTo>
                  <a:lnTo>
                    <a:pt x="454" y="0"/>
                  </a:lnTo>
                  <a:lnTo>
                    <a:pt x="479" y="0"/>
                  </a:lnTo>
                  <a:lnTo>
                    <a:pt x="479" y="0"/>
                  </a:lnTo>
                  <a:lnTo>
                    <a:pt x="504" y="0"/>
                  </a:lnTo>
                  <a:lnTo>
                    <a:pt x="527" y="2"/>
                  </a:lnTo>
                  <a:lnTo>
                    <a:pt x="551" y="6"/>
                  </a:lnTo>
                  <a:lnTo>
                    <a:pt x="574" y="9"/>
                  </a:lnTo>
                  <a:lnTo>
                    <a:pt x="597" y="15"/>
                  </a:lnTo>
                  <a:lnTo>
                    <a:pt x="620" y="22"/>
                  </a:lnTo>
                  <a:lnTo>
                    <a:pt x="642" y="29"/>
                  </a:lnTo>
                  <a:lnTo>
                    <a:pt x="665" y="38"/>
                  </a:lnTo>
                  <a:lnTo>
                    <a:pt x="685" y="46"/>
                  </a:lnTo>
                  <a:lnTo>
                    <a:pt x="706" y="58"/>
                  </a:lnTo>
                  <a:lnTo>
                    <a:pt x="726" y="70"/>
                  </a:lnTo>
                  <a:lnTo>
                    <a:pt x="746" y="81"/>
                  </a:lnTo>
                  <a:lnTo>
                    <a:pt x="765" y="96"/>
                  </a:lnTo>
                  <a:lnTo>
                    <a:pt x="782" y="109"/>
                  </a:lnTo>
                  <a:lnTo>
                    <a:pt x="799" y="124"/>
                  </a:lnTo>
                  <a:lnTo>
                    <a:pt x="817" y="140"/>
                  </a:lnTo>
                  <a:lnTo>
                    <a:pt x="832" y="156"/>
                  </a:lnTo>
                  <a:lnTo>
                    <a:pt x="847" y="173"/>
                  </a:lnTo>
                  <a:lnTo>
                    <a:pt x="861" y="192"/>
                  </a:lnTo>
                  <a:lnTo>
                    <a:pt x="874" y="211"/>
                  </a:lnTo>
                  <a:lnTo>
                    <a:pt x="887" y="230"/>
                  </a:lnTo>
                  <a:lnTo>
                    <a:pt x="899" y="250"/>
                  </a:lnTo>
                  <a:lnTo>
                    <a:pt x="909" y="270"/>
                  </a:lnTo>
                  <a:lnTo>
                    <a:pt x="919" y="292"/>
                  </a:lnTo>
                  <a:lnTo>
                    <a:pt x="928" y="313"/>
                  </a:lnTo>
                  <a:lnTo>
                    <a:pt x="935" y="335"/>
                  </a:lnTo>
                  <a:lnTo>
                    <a:pt x="941" y="358"/>
                  </a:lnTo>
                  <a:lnTo>
                    <a:pt x="946" y="381"/>
                  </a:lnTo>
                  <a:lnTo>
                    <a:pt x="951" y="404"/>
                  </a:lnTo>
                  <a:lnTo>
                    <a:pt x="954" y="429"/>
                  </a:lnTo>
                  <a:lnTo>
                    <a:pt x="955" y="453"/>
                  </a:lnTo>
                  <a:lnTo>
                    <a:pt x="957" y="478"/>
                  </a:lnTo>
                  <a:close/>
                </a:path>
              </a:pathLst>
            </a:custGeom>
            <a:solidFill>
              <a:srgbClr val="D645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3" name="Freeform 1362"/>
            <p:cNvSpPr/>
            <p:nvPr>
              <p:custDataLst>
                <p:tags r:id="rId26"/>
              </p:custDataLst>
            </p:nvPr>
          </p:nvSpPr>
          <p:spPr bwMode="auto">
            <a:xfrm>
              <a:off x="1253" y="8482"/>
              <a:ext cx="519" cy="520"/>
            </a:xfrm>
            <a:custGeom>
              <a:avLst/>
              <a:gdLst>
                <a:gd name="T0" fmla="*/ 763 w 764"/>
                <a:gd name="T1" fmla="*/ 402 h 764"/>
                <a:gd name="T2" fmla="*/ 756 w 764"/>
                <a:gd name="T3" fmla="*/ 458 h 764"/>
                <a:gd name="T4" fmla="*/ 740 w 764"/>
                <a:gd name="T5" fmla="*/ 513 h 764"/>
                <a:gd name="T6" fmla="*/ 718 w 764"/>
                <a:gd name="T7" fmla="*/ 564 h 764"/>
                <a:gd name="T8" fmla="*/ 688 w 764"/>
                <a:gd name="T9" fmla="*/ 610 h 764"/>
                <a:gd name="T10" fmla="*/ 652 w 764"/>
                <a:gd name="T11" fmla="*/ 652 h 764"/>
                <a:gd name="T12" fmla="*/ 610 w 764"/>
                <a:gd name="T13" fmla="*/ 688 h 764"/>
                <a:gd name="T14" fmla="*/ 564 w 764"/>
                <a:gd name="T15" fmla="*/ 718 h 764"/>
                <a:gd name="T16" fmla="*/ 513 w 764"/>
                <a:gd name="T17" fmla="*/ 741 h 764"/>
                <a:gd name="T18" fmla="*/ 458 w 764"/>
                <a:gd name="T19" fmla="*/ 756 h 764"/>
                <a:gd name="T20" fmla="*/ 401 w 764"/>
                <a:gd name="T21" fmla="*/ 763 h 764"/>
                <a:gd name="T22" fmla="*/ 362 w 764"/>
                <a:gd name="T23" fmla="*/ 763 h 764"/>
                <a:gd name="T24" fmla="*/ 304 w 764"/>
                <a:gd name="T25" fmla="*/ 756 h 764"/>
                <a:gd name="T26" fmla="*/ 251 w 764"/>
                <a:gd name="T27" fmla="*/ 741 h 764"/>
                <a:gd name="T28" fmla="*/ 199 w 764"/>
                <a:gd name="T29" fmla="*/ 718 h 764"/>
                <a:gd name="T30" fmla="*/ 153 w 764"/>
                <a:gd name="T31" fmla="*/ 688 h 764"/>
                <a:gd name="T32" fmla="*/ 111 w 764"/>
                <a:gd name="T33" fmla="*/ 652 h 764"/>
                <a:gd name="T34" fmla="*/ 75 w 764"/>
                <a:gd name="T35" fmla="*/ 610 h 764"/>
                <a:gd name="T36" fmla="*/ 46 w 764"/>
                <a:gd name="T37" fmla="*/ 564 h 764"/>
                <a:gd name="T38" fmla="*/ 23 w 764"/>
                <a:gd name="T39" fmla="*/ 513 h 764"/>
                <a:gd name="T40" fmla="*/ 7 w 764"/>
                <a:gd name="T41" fmla="*/ 458 h 764"/>
                <a:gd name="T42" fmla="*/ 0 w 764"/>
                <a:gd name="T43" fmla="*/ 402 h 764"/>
                <a:gd name="T44" fmla="*/ 0 w 764"/>
                <a:gd name="T45" fmla="*/ 362 h 764"/>
                <a:gd name="T46" fmla="*/ 7 w 764"/>
                <a:gd name="T47" fmla="*/ 304 h 764"/>
                <a:gd name="T48" fmla="*/ 23 w 764"/>
                <a:gd name="T49" fmla="*/ 251 h 764"/>
                <a:gd name="T50" fmla="*/ 46 w 764"/>
                <a:gd name="T51" fmla="*/ 200 h 764"/>
                <a:gd name="T52" fmla="*/ 75 w 764"/>
                <a:gd name="T53" fmla="*/ 153 h 764"/>
                <a:gd name="T54" fmla="*/ 111 w 764"/>
                <a:gd name="T55" fmla="*/ 112 h 764"/>
                <a:gd name="T56" fmla="*/ 153 w 764"/>
                <a:gd name="T57" fmla="*/ 76 h 764"/>
                <a:gd name="T58" fmla="*/ 199 w 764"/>
                <a:gd name="T59" fmla="*/ 46 h 764"/>
                <a:gd name="T60" fmla="*/ 251 w 764"/>
                <a:gd name="T61" fmla="*/ 23 h 764"/>
                <a:gd name="T62" fmla="*/ 304 w 764"/>
                <a:gd name="T63" fmla="*/ 7 h 764"/>
                <a:gd name="T64" fmla="*/ 362 w 764"/>
                <a:gd name="T65" fmla="*/ 0 h 764"/>
                <a:gd name="T66" fmla="*/ 401 w 764"/>
                <a:gd name="T67" fmla="*/ 0 h 764"/>
                <a:gd name="T68" fmla="*/ 458 w 764"/>
                <a:gd name="T69" fmla="*/ 7 h 764"/>
                <a:gd name="T70" fmla="*/ 513 w 764"/>
                <a:gd name="T71" fmla="*/ 23 h 764"/>
                <a:gd name="T72" fmla="*/ 564 w 764"/>
                <a:gd name="T73" fmla="*/ 46 h 764"/>
                <a:gd name="T74" fmla="*/ 610 w 764"/>
                <a:gd name="T75" fmla="*/ 76 h 764"/>
                <a:gd name="T76" fmla="*/ 652 w 764"/>
                <a:gd name="T77" fmla="*/ 112 h 764"/>
                <a:gd name="T78" fmla="*/ 688 w 764"/>
                <a:gd name="T79" fmla="*/ 153 h 764"/>
                <a:gd name="T80" fmla="*/ 718 w 764"/>
                <a:gd name="T81" fmla="*/ 200 h 764"/>
                <a:gd name="T82" fmla="*/ 740 w 764"/>
                <a:gd name="T83" fmla="*/ 251 h 764"/>
                <a:gd name="T84" fmla="*/ 756 w 764"/>
                <a:gd name="T85" fmla="*/ 304 h 764"/>
                <a:gd name="T86" fmla="*/ 763 w 764"/>
                <a:gd name="T87" fmla="*/ 362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64" h="764">
                  <a:moveTo>
                    <a:pt x="764" y="382"/>
                  </a:moveTo>
                  <a:lnTo>
                    <a:pt x="764" y="382"/>
                  </a:lnTo>
                  <a:lnTo>
                    <a:pt x="763" y="402"/>
                  </a:lnTo>
                  <a:lnTo>
                    <a:pt x="761" y="421"/>
                  </a:lnTo>
                  <a:lnTo>
                    <a:pt x="760" y="440"/>
                  </a:lnTo>
                  <a:lnTo>
                    <a:pt x="756" y="458"/>
                  </a:lnTo>
                  <a:lnTo>
                    <a:pt x="751" y="477"/>
                  </a:lnTo>
                  <a:lnTo>
                    <a:pt x="747" y="496"/>
                  </a:lnTo>
                  <a:lnTo>
                    <a:pt x="740" y="513"/>
                  </a:lnTo>
                  <a:lnTo>
                    <a:pt x="734" y="531"/>
                  </a:lnTo>
                  <a:lnTo>
                    <a:pt x="725" y="548"/>
                  </a:lnTo>
                  <a:lnTo>
                    <a:pt x="718" y="564"/>
                  </a:lnTo>
                  <a:lnTo>
                    <a:pt x="708" y="580"/>
                  </a:lnTo>
                  <a:lnTo>
                    <a:pt x="698" y="596"/>
                  </a:lnTo>
                  <a:lnTo>
                    <a:pt x="688" y="610"/>
                  </a:lnTo>
                  <a:lnTo>
                    <a:pt x="676" y="624"/>
                  </a:lnTo>
                  <a:lnTo>
                    <a:pt x="665" y="639"/>
                  </a:lnTo>
                  <a:lnTo>
                    <a:pt x="652" y="652"/>
                  </a:lnTo>
                  <a:lnTo>
                    <a:pt x="639" y="665"/>
                  </a:lnTo>
                  <a:lnTo>
                    <a:pt x="624" y="676"/>
                  </a:lnTo>
                  <a:lnTo>
                    <a:pt x="610" y="688"/>
                  </a:lnTo>
                  <a:lnTo>
                    <a:pt x="596" y="699"/>
                  </a:lnTo>
                  <a:lnTo>
                    <a:pt x="580" y="708"/>
                  </a:lnTo>
                  <a:lnTo>
                    <a:pt x="564" y="718"/>
                  </a:lnTo>
                  <a:lnTo>
                    <a:pt x="546" y="727"/>
                  </a:lnTo>
                  <a:lnTo>
                    <a:pt x="531" y="734"/>
                  </a:lnTo>
                  <a:lnTo>
                    <a:pt x="513" y="741"/>
                  </a:lnTo>
                  <a:lnTo>
                    <a:pt x="495" y="747"/>
                  </a:lnTo>
                  <a:lnTo>
                    <a:pt x="477" y="751"/>
                  </a:lnTo>
                  <a:lnTo>
                    <a:pt x="458" y="756"/>
                  </a:lnTo>
                  <a:lnTo>
                    <a:pt x="440" y="760"/>
                  </a:lnTo>
                  <a:lnTo>
                    <a:pt x="421" y="761"/>
                  </a:lnTo>
                  <a:lnTo>
                    <a:pt x="401" y="763"/>
                  </a:lnTo>
                  <a:lnTo>
                    <a:pt x="382" y="764"/>
                  </a:lnTo>
                  <a:lnTo>
                    <a:pt x="382" y="764"/>
                  </a:lnTo>
                  <a:lnTo>
                    <a:pt x="362" y="763"/>
                  </a:lnTo>
                  <a:lnTo>
                    <a:pt x="343" y="761"/>
                  </a:lnTo>
                  <a:lnTo>
                    <a:pt x="323" y="760"/>
                  </a:lnTo>
                  <a:lnTo>
                    <a:pt x="304" y="756"/>
                  </a:lnTo>
                  <a:lnTo>
                    <a:pt x="285" y="751"/>
                  </a:lnTo>
                  <a:lnTo>
                    <a:pt x="268" y="747"/>
                  </a:lnTo>
                  <a:lnTo>
                    <a:pt x="251" y="741"/>
                  </a:lnTo>
                  <a:lnTo>
                    <a:pt x="233" y="734"/>
                  </a:lnTo>
                  <a:lnTo>
                    <a:pt x="216" y="727"/>
                  </a:lnTo>
                  <a:lnTo>
                    <a:pt x="199" y="718"/>
                  </a:lnTo>
                  <a:lnTo>
                    <a:pt x="183" y="708"/>
                  </a:lnTo>
                  <a:lnTo>
                    <a:pt x="168" y="699"/>
                  </a:lnTo>
                  <a:lnTo>
                    <a:pt x="153" y="688"/>
                  </a:lnTo>
                  <a:lnTo>
                    <a:pt x="138" y="676"/>
                  </a:lnTo>
                  <a:lnTo>
                    <a:pt x="124" y="665"/>
                  </a:lnTo>
                  <a:lnTo>
                    <a:pt x="111" y="652"/>
                  </a:lnTo>
                  <a:lnTo>
                    <a:pt x="99" y="639"/>
                  </a:lnTo>
                  <a:lnTo>
                    <a:pt x="86" y="624"/>
                  </a:lnTo>
                  <a:lnTo>
                    <a:pt x="75" y="610"/>
                  </a:lnTo>
                  <a:lnTo>
                    <a:pt x="65" y="596"/>
                  </a:lnTo>
                  <a:lnTo>
                    <a:pt x="54" y="580"/>
                  </a:lnTo>
                  <a:lnTo>
                    <a:pt x="46" y="564"/>
                  </a:lnTo>
                  <a:lnTo>
                    <a:pt x="37" y="548"/>
                  </a:lnTo>
                  <a:lnTo>
                    <a:pt x="30" y="531"/>
                  </a:lnTo>
                  <a:lnTo>
                    <a:pt x="23" y="513"/>
                  </a:lnTo>
                  <a:lnTo>
                    <a:pt x="17" y="496"/>
                  </a:lnTo>
                  <a:lnTo>
                    <a:pt x="11" y="477"/>
                  </a:lnTo>
                  <a:lnTo>
                    <a:pt x="7" y="458"/>
                  </a:lnTo>
                  <a:lnTo>
                    <a:pt x="4" y="440"/>
                  </a:lnTo>
                  <a:lnTo>
                    <a:pt x="1" y="421"/>
                  </a:lnTo>
                  <a:lnTo>
                    <a:pt x="0" y="402"/>
                  </a:lnTo>
                  <a:lnTo>
                    <a:pt x="0" y="382"/>
                  </a:lnTo>
                  <a:lnTo>
                    <a:pt x="0" y="382"/>
                  </a:lnTo>
                  <a:lnTo>
                    <a:pt x="0" y="362"/>
                  </a:lnTo>
                  <a:lnTo>
                    <a:pt x="1" y="343"/>
                  </a:lnTo>
                  <a:lnTo>
                    <a:pt x="4" y="324"/>
                  </a:lnTo>
                  <a:lnTo>
                    <a:pt x="7" y="304"/>
                  </a:lnTo>
                  <a:lnTo>
                    <a:pt x="11" y="287"/>
                  </a:lnTo>
                  <a:lnTo>
                    <a:pt x="17" y="268"/>
                  </a:lnTo>
                  <a:lnTo>
                    <a:pt x="23" y="251"/>
                  </a:lnTo>
                  <a:lnTo>
                    <a:pt x="30" y="233"/>
                  </a:lnTo>
                  <a:lnTo>
                    <a:pt x="37" y="216"/>
                  </a:lnTo>
                  <a:lnTo>
                    <a:pt x="46" y="200"/>
                  </a:lnTo>
                  <a:lnTo>
                    <a:pt x="54" y="184"/>
                  </a:lnTo>
                  <a:lnTo>
                    <a:pt x="65" y="168"/>
                  </a:lnTo>
                  <a:lnTo>
                    <a:pt x="75" y="153"/>
                  </a:lnTo>
                  <a:lnTo>
                    <a:pt x="86" y="138"/>
                  </a:lnTo>
                  <a:lnTo>
                    <a:pt x="99" y="125"/>
                  </a:lnTo>
                  <a:lnTo>
                    <a:pt x="111" y="112"/>
                  </a:lnTo>
                  <a:lnTo>
                    <a:pt x="124" y="99"/>
                  </a:lnTo>
                  <a:lnTo>
                    <a:pt x="138" y="86"/>
                  </a:lnTo>
                  <a:lnTo>
                    <a:pt x="153" y="76"/>
                  </a:lnTo>
                  <a:lnTo>
                    <a:pt x="168" y="64"/>
                  </a:lnTo>
                  <a:lnTo>
                    <a:pt x="183" y="54"/>
                  </a:lnTo>
                  <a:lnTo>
                    <a:pt x="199" y="46"/>
                  </a:lnTo>
                  <a:lnTo>
                    <a:pt x="216" y="37"/>
                  </a:lnTo>
                  <a:lnTo>
                    <a:pt x="233" y="30"/>
                  </a:lnTo>
                  <a:lnTo>
                    <a:pt x="251" y="23"/>
                  </a:lnTo>
                  <a:lnTo>
                    <a:pt x="268" y="17"/>
                  </a:lnTo>
                  <a:lnTo>
                    <a:pt x="285" y="11"/>
                  </a:lnTo>
                  <a:lnTo>
                    <a:pt x="304" y="7"/>
                  </a:lnTo>
                  <a:lnTo>
                    <a:pt x="323" y="4"/>
                  </a:lnTo>
                  <a:lnTo>
                    <a:pt x="343" y="1"/>
                  </a:lnTo>
                  <a:lnTo>
                    <a:pt x="362" y="0"/>
                  </a:lnTo>
                  <a:lnTo>
                    <a:pt x="382" y="0"/>
                  </a:lnTo>
                  <a:lnTo>
                    <a:pt x="382" y="0"/>
                  </a:lnTo>
                  <a:lnTo>
                    <a:pt x="401" y="0"/>
                  </a:lnTo>
                  <a:lnTo>
                    <a:pt x="421" y="1"/>
                  </a:lnTo>
                  <a:lnTo>
                    <a:pt x="440" y="4"/>
                  </a:lnTo>
                  <a:lnTo>
                    <a:pt x="458" y="7"/>
                  </a:lnTo>
                  <a:lnTo>
                    <a:pt x="477" y="11"/>
                  </a:lnTo>
                  <a:lnTo>
                    <a:pt x="495" y="17"/>
                  </a:lnTo>
                  <a:lnTo>
                    <a:pt x="513" y="23"/>
                  </a:lnTo>
                  <a:lnTo>
                    <a:pt x="531" y="30"/>
                  </a:lnTo>
                  <a:lnTo>
                    <a:pt x="546" y="37"/>
                  </a:lnTo>
                  <a:lnTo>
                    <a:pt x="564" y="46"/>
                  </a:lnTo>
                  <a:lnTo>
                    <a:pt x="580" y="54"/>
                  </a:lnTo>
                  <a:lnTo>
                    <a:pt x="596" y="64"/>
                  </a:lnTo>
                  <a:lnTo>
                    <a:pt x="610" y="76"/>
                  </a:lnTo>
                  <a:lnTo>
                    <a:pt x="624" y="86"/>
                  </a:lnTo>
                  <a:lnTo>
                    <a:pt x="639" y="99"/>
                  </a:lnTo>
                  <a:lnTo>
                    <a:pt x="652" y="112"/>
                  </a:lnTo>
                  <a:lnTo>
                    <a:pt x="665" y="125"/>
                  </a:lnTo>
                  <a:lnTo>
                    <a:pt x="676" y="138"/>
                  </a:lnTo>
                  <a:lnTo>
                    <a:pt x="688" y="153"/>
                  </a:lnTo>
                  <a:lnTo>
                    <a:pt x="698" y="168"/>
                  </a:lnTo>
                  <a:lnTo>
                    <a:pt x="708" y="184"/>
                  </a:lnTo>
                  <a:lnTo>
                    <a:pt x="718" y="200"/>
                  </a:lnTo>
                  <a:lnTo>
                    <a:pt x="725" y="216"/>
                  </a:lnTo>
                  <a:lnTo>
                    <a:pt x="734" y="233"/>
                  </a:lnTo>
                  <a:lnTo>
                    <a:pt x="740" y="251"/>
                  </a:lnTo>
                  <a:lnTo>
                    <a:pt x="747" y="268"/>
                  </a:lnTo>
                  <a:lnTo>
                    <a:pt x="751" y="287"/>
                  </a:lnTo>
                  <a:lnTo>
                    <a:pt x="756" y="304"/>
                  </a:lnTo>
                  <a:lnTo>
                    <a:pt x="760" y="324"/>
                  </a:lnTo>
                  <a:lnTo>
                    <a:pt x="761" y="343"/>
                  </a:lnTo>
                  <a:lnTo>
                    <a:pt x="763" y="362"/>
                  </a:lnTo>
                  <a:lnTo>
                    <a:pt x="764" y="3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4" name="Freeform 1364"/>
            <p:cNvSpPr/>
            <p:nvPr>
              <p:custDataLst>
                <p:tags r:id="rId27"/>
              </p:custDataLst>
            </p:nvPr>
          </p:nvSpPr>
          <p:spPr bwMode="auto">
            <a:xfrm>
              <a:off x="1317" y="8547"/>
              <a:ext cx="390" cy="390"/>
            </a:xfrm>
            <a:custGeom>
              <a:avLst/>
              <a:gdLst>
                <a:gd name="T0" fmla="*/ 573 w 573"/>
                <a:gd name="T1" fmla="*/ 287 h 574"/>
                <a:gd name="T2" fmla="*/ 567 w 573"/>
                <a:gd name="T3" fmla="*/ 345 h 574"/>
                <a:gd name="T4" fmla="*/ 551 w 573"/>
                <a:gd name="T5" fmla="*/ 398 h 574"/>
                <a:gd name="T6" fmla="*/ 524 w 573"/>
                <a:gd name="T7" fmla="*/ 447 h 574"/>
                <a:gd name="T8" fmla="*/ 489 w 573"/>
                <a:gd name="T9" fmla="*/ 489 h 574"/>
                <a:gd name="T10" fmla="*/ 447 w 573"/>
                <a:gd name="T11" fmla="*/ 525 h 574"/>
                <a:gd name="T12" fmla="*/ 398 w 573"/>
                <a:gd name="T13" fmla="*/ 551 h 574"/>
                <a:gd name="T14" fmla="*/ 345 w 573"/>
                <a:gd name="T15" fmla="*/ 568 h 574"/>
                <a:gd name="T16" fmla="*/ 287 w 573"/>
                <a:gd name="T17" fmla="*/ 574 h 574"/>
                <a:gd name="T18" fmla="*/ 257 w 573"/>
                <a:gd name="T19" fmla="*/ 573 h 574"/>
                <a:gd name="T20" fmla="*/ 202 w 573"/>
                <a:gd name="T21" fmla="*/ 561 h 574"/>
                <a:gd name="T22" fmla="*/ 150 w 573"/>
                <a:gd name="T23" fmla="*/ 540 h 574"/>
                <a:gd name="T24" fmla="*/ 104 w 573"/>
                <a:gd name="T25" fmla="*/ 508 h 574"/>
                <a:gd name="T26" fmla="*/ 65 w 573"/>
                <a:gd name="T27" fmla="*/ 469 h 574"/>
                <a:gd name="T28" fmla="*/ 34 w 573"/>
                <a:gd name="T29" fmla="*/ 424 h 574"/>
                <a:gd name="T30" fmla="*/ 13 w 573"/>
                <a:gd name="T31" fmla="*/ 372 h 574"/>
                <a:gd name="T32" fmla="*/ 1 w 573"/>
                <a:gd name="T33" fmla="*/ 316 h 574"/>
                <a:gd name="T34" fmla="*/ 0 w 573"/>
                <a:gd name="T35" fmla="*/ 287 h 574"/>
                <a:gd name="T36" fmla="*/ 6 w 573"/>
                <a:gd name="T37" fmla="*/ 229 h 574"/>
                <a:gd name="T38" fmla="*/ 23 w 573"/>
                <a:gd name="T39" fmla="*/ 176 h 574"/>
                <a:gd name="T40" fmla="*/ 49 w 573"/>
                <a:gd name="T41" fmla="*/ 127 h 574"/>
                <a:gd name="T42" fmla="*/ 84 w 573"/>
                <a:gd name="T43" fmla="*/ 83 h 574"/>
                <a:gd name="T44" fmla="*/ 127 w 573"/>
                <a:gd name="T45" fmla="*/ 49 h 574"/>
                <a:gd name="T46" fmla="*/ 174 w 573"/>
                <a:gd name="T47" fmla="*/ 23 h 574"/>
                <a:gd name="T48" fmla="*/ 229 w 573"/>
                <a:gd name="T49" fmla="*/ 6 h 574"/>
                <a:gd name="T50" fmla="*/ 287 w 573"/>
                <a:gd name="T51" fmla="*/ 0 h 574"/>
                <a:gd name="T52" fmla="*/ 316 w 573"/>
                <a:gd name="T53" fmla="*/ 1 h 574"/>
                <a:gd name="T54" fmla="*/ 372 w 573"/>
                <a:gd name="T55" fmla="*/ 13 h 574"/>
                <a:gd name="T56" fmla="*/ 423 w 573"/>
                <a:gd name="T57" fmla="*/ 34 h 574"/>
                <a:gd name="T58" fmla="*/ 469 w 573"/>
                <a:gd name="T59" fmla="*/ 66 h 574"/>
                <a:gd name="T60" fmla="*/ 508 w 573"/>
                <a:gd name="T61" fmla="*/ 104 h 574"/>
                <a:gd name="T62" fmla="*/ 538 w 573"/>
                <a:gd name="T63" fmla="*/ 150 h 574"/>
                <a:gd name="T64" fmla="*/ 560 w 573"/>
                <a:gd name="T65" fmla="*/ 202 h 574"/>
                <a:gd name="T66" fmla="*/ 571 w 573"/>
                <a:gd name="T67" fmla="*/ 258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3" h="574">
                  <a:moveTo>
                    <a:pt x="573" y="287"/>
                  </a:moveTo>
                  <a:lnTo>
                    <a:pt x="573" y="287"/>
                  </a:lnTo>
                  <a:lnTo>
                    <a:pt x="571" y="316"/>
                  </a:lnTo>
                  <a:lnTo>
                    <a:pt x="567" y="345"/>
                  </a:lnTo>
                  <a:lnTo>
                    <a:pt x="560" y="372"/>
                  </a:lnTo>
                  <a:lnTo>
                    <a:pt x="551" y="398"/>
                  </a:lnTo>
                  <a:lnTo>
                    <a:pt x="538" y="424"/>
                  </a:lnTo>
                  <a:lnTo>
                    <a:pt x="524" y="447"/>
                  </a:lnTo>
                  <a:lnTo>
                    <a:pt x="508" y="469"/>
                  </a:lnTo>
                  <a:lnTo>
                    <a:pt x="489" y="489"/>
                  </a:lnTo>
                  <a:lnTo>
                    <a:pt x="469" y="508"/>
                  </a:lnTo>
                  <a:lnTo>
                    <a:pt x="447" y="525"/>
                  </a:lnTo>
                  <a:lnTo>
                    <a:pt x="423" y="540"/>
                  </a:lnTo>
                  <a:lnTo>
                    <a:pt x="398" y="551"/>
                  </a:lnTo>
                  <a:lnTo>
                    <a:pt x="372" y="561"/>
                  </a:lnTo>
                  <a:lnTo>
                    <a:pt x="345" y="568"/>
                  </a:lnTo>
                  <a:lnTo>
                    <a:pt x="316" y="573"/>
                  </a:lnTo>
                  <a:lnTo>
                    <a:pt x="287" y="574"/>
                  </a:lnTo>
                  <a:lnTo>
                    <a:pt x="287" y="574"/>
                  </a:lnTo>
                  <a:lnTo>
                    <a:pt x="257" y="573"/>
                  </a:lnTo>
                  <a:lnTo>
                    <a:pt x="229" y="568"/>
                  </a:lnTo>
                  <a:lnTo>
                    <a:pt x="202" y="561"/>
                  </a:lnTo>
                  <a:lnTo>
                    <a:pt x="174" y="551"/>
                  </a:lnTo>
                  <a:lnTo>
                    <a:pt x="150" y="540"/>
                  </a:lnTo>
                  <a:lnTo>
                    <a:pt x="127" y="525"/>
                  </a:lnTo>
                  <a:lnTo>
                    <a:pt x="104" y="508"/>
                  </a:lnTo>
                  <a:lnTo>
                    <a:pt x="84" y="489"/>
                  </a:lnTo>
                  <a:lnTo>
                    <a:pt x="65" y="469"/>
                  </a:lnTo>
                  <a:lnTo>
                    <a:pt x="49" y="447"/>
                  </a:lnTo>
                  <a:lnTo>
                    <a:pt x="34" y="424"/>
                  </a:lnTo>
                  <a:lnTo>
                    <a:pt x="23" y="398"/>
                  </a:lnTo>
                  <a:lnTo>
                    <a:pt x="13" y="372"/>
                  </a:lnTo>
                  <a:lnTo>
                    <a:pt x="6" y="345"/>
                  </a:lnTo>
                  <a:lnTo>
                    <a:pt x="1" y="316"/>
                  </a:lnTo>
                  <a:lnTo>
                    <a:pt x="0" y="287"/>
                  </a:lnTo>
                  <a:lnTo>
                    <a:pt x="0" y="287"/>
                  </a:lnTo>
                  <a:lnTo>
                    <a:pt x="1" y="258"/>
                  </a:lnTo>
                  <a:lnTo>
                    <a:pt x="6" y="229"/>
                  </a:lnTo>
                  <a:lnTo>
                    <a:pt x="13" y="202"/>
                  </a:lnTo>
                  <a:lnTo>
                    <a:pt x="23" y="176"/>
                  </a:lnTo>
                  <a:lnTo>
                    <a:pt x="34" y="150"/>
                  </a:lnTo>
                  <a:lnTo>
                    <a:pt x="49" y="127"/>
                  </a:lnTo>
                  <a:lnTo>
                    <a:pt x="65" y="104"/>
                  </a:lnTo>
                  <a:lnTo>
                    <a:pt x="84" y="83"/>
                  </a:lnTo>
                  <a:lnTo>
                    <a:pt x="104" y="66"/>
                  </a:lnTo>
                  <a:lnTo>
                    <a:pt x="127" y="49"/>
                  </a:lnTo>
                  <a:lnTo>
                    <a:pt x="150" y="34"/>
                  </a:lnTo>
                  <a:lnTo>
                    <a:pt x="174" y="23"/>
                  </a:lnTo>
                  <a:lnTo>
                    <a:pt x="202" y="13"/>
                  </a:lnTo>
                  <a:lnTo>
                    <a:pt x="229" y="6"/>
                  </a:lnTo>
                  <a:lnTo>
                    <a:pt x="257" y="1"/>
                  </a:lnTo>
                  <a:lnTo>
                    <a:pt x="287" y="0"/>
                  </a:lnTo>
                  <a:lnTo>
                    <a:pt x="287" y="0"/>
                  </a:lnTo>
                  <a:lnTo>
                    <a:pt x="316" y="1"/>
                  </a:lnTo>
                  <a:lnTo>
                    <a:pt x="345" y="6"/>
                  </a:lnTo>
                  <a:lnTo>
                    <a:pt x="372" y="13"/>
                  </a:lnTo>
                  <a:lnTo>
                    <a:pt x="398" y="23"/>
                  </a:lnTo>
                  <a:lnTo>
                    <a:pt x="423" y="34"/>
                  </a:lnTo>
                  <a:lnTo>
                    <a:pt x="447" y="49"/>
                  </a:lnTo>
                  <a:lnTo>
                    <a:pt x="469" y="66"/>
                  </a:lnTo>
                  <a:lnTo>
                    <a:pt x="489" y="83"/>
                  </a:lnTo>
                  <a:lnTo>
                    <a:pt x="508" y="104"/>
                  </a:lnTo>
                  <a:lnTo>
                    <a:pt x="524" y="127"/>
                  </a:lnTo>
                  <a:lnTo>
                    <a:pt x="538" y="150"/>
                  </a:lnTo>
                  <a:lnTo>
                    <a:pt x="551" y="176"/>
                  </a:lnTo>
                  <a:lnTo>
                    <a:pt x="560" y="202"/>
                  </a:lnTo>
                  <a:lnTo>
                    <a:pt x="567" y="229"/>
                  </a:lnTo>
                  <a:lnTo>
                    <a:pt x="571" y="258"/>
                  </a:lnTo>
                  <a:lnTo>
                    <a:pt x="573" y="287"/>
                  </a:lnTo>
                  <a:close/>
                </a:path>
              </a:pathLst>
            </a:custGeom>
            <a:solidFill>
              <a:srgbClr val="D645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5" name="Freeform 1366"/>
            <p:cNvSpPr/>
            <p:nvPr>
              <p:custDataLst>
                <p:tags r:id="rId28"/>
              </p:custDataLst>
            </p:nvPr>
          </p:nvSpPr>
          <p:spPr bwMode="auto">
            <a:xfrm>
              <a:off x="1383" y="8612"/>
              <a:ext cx="260" cy="260"/>
            </a:xfrm>
            <a:custGeom>
              <a:avLst/>
              <a:gdLst>
                <a:gd name="T0" fmla="*/ 382 w 382"/>
                <a:gd name="T1" fmla="*/ 192 h 382"/>
                <a:gd name="T2" fmla="*/ 378 w 382"/>
                <a:gd name="T3" fmla="*/ 231 h 382"/>
                <a:gd name="T4" fmla="*/ 368 w 382"/>
                <a:gd name="T5" fmla="*/ 266 h 382"/>
                <a:gd name="T6" fmla="*/ 349 w 382"/>
                <a:gd name="T7" fmla="*/ 299 h 382"/>
                <a:gd name="T8" fmla="*/ 326 w 382"/>
                <a:gd name="T9" fmla="*/ 328 h 382"/>
                <a:gd name="T10" fmla="*/ 299 w 382"/>
                <a:gd name="T11" fmla="*/ 351 h 382"/>
                <a:gd name="T12" fmla="*/ 266 w 382"/>
                <a:gd name="T13" fmla="*/ 368 h 382"/>
                <a:gd name="T14" fmla="*/ 229 w 382"/>
                <a:gd name="T15" fmla="*/ 380 h 382"/>
                <a:gd name="T16" fmla="*/ 192 w 382"/>
                <a:gd name="T17" fmla="*/ 382 h 382"/>
                <a:gd name="T18" fmla="*/ 172 w 382"/>
                <a:gd name="T19" fmla="*/ 382 h 382"/>
                <a:gd name="T20" fmla="*/ 134 w 382"/>
                <a:gd name="T21" fmla="*/ 374 h 382"/>
                <a:gd name="T22" fmla="*/ 100 w 382"/>
                <a:gd name="T23" fmla="*/ 359 h 382"/>
                <a:gd name="T24" fmla="*/ 69 w 382"/>
                <a:gd name="T25" fmla="*/ 339 h 382"/>
                <a:gd name="T26" fmla="*/ 43 w 382"/>
                <a:gd name="T27" fmla="*/ 313 h 382"/>
                <a:gd name="T28" fmla="*/ 23 w 382"/>
                <a:gd name="T29" fmla="*/ 283 h 382"/>
                <a:gd name="T30" fmla="*/ 9 w 382"/>
                <a:gd name="T31" fmla="*/ 248 h 382"/>
                <a:gd name="T32" fmla="*/ 2 w 382"/>
                <a:gd name="T33" fmla="*/ 211 h 382"/>
                <a:gd name="T34" fmla="*/ 0 w 382"/>
                <a:gd name="T35" fmla="*/ 192 h 382"/>
                <a:gd name="T36" fmla="*/ 4 w 382"/>
                <a:gd name="T37" fmla="*/ 153 h 382"/>
                <a:gd name="T38" fmla="*/ 16 w 382"/>
                <a:gd name="T39" fmla="*/ 117 h 382"/>
                <a:gd name="T40" fmla="*/ 33 w 382"/>
                <a:gd name="T41" fmla="*/ 85 h 382"/>
                <a:gd name="T42" fmla="*/ 56 w 382"/>
                <a:gd name="T43" fmla="*/ 56 h 382"/>
                <a:gd name="T44" fmla="*/ 85 w 382"/>
                <a:gd name="T45" fmla="*/ 33 h 382"/>
                <a:gd name="T46" fmla="*/ 117 w 382"/>
                <a:gd name="T47" fmla="*/ 16 h 382"/>
                <a:gd name="T48" fmla="*/ 153 w 382"/>
                <a:gd name="T49" fmla="*/ 4 h 382"/>
                <a:gd name="T50" fmla="*/ 192 w 382"/>
                <a:gd name="T51" fmla="*/ 0 h 382"/>
                <a:gd name="T52" fmla="*/ 211 w 382"/>
                <a:gd name="T53" fmla="*/ 1 h 382"/>
                <a:gd name="T54" fmla="*/ 248 w 382"/>
                <a:gd name="T55" fmla="*/ 9 h 382"/>
                <a:gd name="T56" fmla="*/ 283 w 382"/>
                <a:gd name="T57" fmla="*/ 23 h 382"/>
                <a:gd name="T58" fmla="*/ 313 w 382"/>
                <a:gd name="T59" fmla="*/ 45 h 382"/>
                <a:gd name="T60" fmla="*/ 339 w 382"/>
                <a:gd name="T61" fmla="*/ 71 h 382"/>
                <a:gd name="T62" fmla="*/ 359 w 382"/>
                <a:gd name="T63" fmla="*/ 101 h 382"/>
                <a:gd name="T64" fmla="*/ 374 w 382"/>
                <a:gd name="T65" fmla="*/ 134 h 382"/>
                <a:gd name="T66" fmla="*/ 381 w 382"/>
                <a:gd name="T67" fmla="*/ 172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2" h="382">
                  <a:moveTo>
                    <a:pt x="382" y="192"/>
                  </a:moveTo>
                  <a:lnTo>
                    <a:pt x="382" y="192"/>
                  </a:lnTo>
                  <a:lnTo>
                    <a:pt x="381" y="211"/>
                  </a:lnTo>
                  <a:lnTo>
                    <a:pt x="378" y="231"/>
                  </a:lnTo>
                  <a:lnTo>
                    <a:pt x="374" y="248"/>
                  </a:lnTo>
                  <a:lnTo>
                    <a:pt x="368" y="266"/>
                  </a:lnTo>
                  <a:lnTo>
                    <a:pt x="359" y="283"/>
                  </a:lnTo>
                  <a:lnTo>
                    <a:pt x="349" y="299"/>
                  </a:lnTo>
                  <a:lnTo>
                    <a:pt x="339" y="313"/>
                  </a:lnTo>
                  <a:lnTo>
                    <a:pt x="326" y="328"/>
                  </a:lnTo>
                  <a:lnTo>
                    <a:pt x="313" y="339"/>
                  </a:lnTo>
                  <a:lnTo>
                    <a:pt x="299" y="351"/>
                  </a:lnTo>
                  <a:lnTo>
                    <a:pt x="283" y="359"/>
                  </a:lnTo>
                  <a:lnTo>
                    <a:pt x="266" y="368"/>
                  </a:lnTo>
                  <a:lnTo>
                    <a:pt x="248" y="374"/>
                  </a:lnTo>
                  <a:lnTo>
                    <a:pt x="229" y="380"/>
                  </a:lnTo>
                  <a:lnTo>
                    <a:pt x="211" y="382"/>
                  </a:lnTo>
                  <a:lnTo>
                    <a:pt x="192" y="382"/>
                  </a:lnTo>
                  <a:lnTo>
                    <a:pt x="192" y="382"/>
                  </a:lnTo>
                  <a:lnTo>
                    <a:pt x="172" y="382"/>
                  </a:lnTo>
                  <a:lnTo>
                    <a:pt x="153" y="380"/>
                  </a:lnTo>
                  <a:lnTo>
                    <a:pt x="134" y="374"/>
                  </a:lnTo>
                  <a:lnTo>
                    <a:pt x="117" y="368"/>
                  </a:lnTo>
                  <a:lnTo>
                    <a:pt x="100" y="359"/>
                  </a:lnTo>
                  <a:lnTo>
                    <a:pt x="85" y="351"/>
                  </a:lnTo>
                  <a:lnTo>
                    <a:pt x="69" y="339"/>
                  </a:lnTo>
                  <a:lnTo>
                    <a:pt x="56" y="328"/>
                  </a:lnTo>
                  <a:lnTo>
                    <a:pt x="43" y="313"/>
                  </a:lnTo>
                  <a:lnTo>
                    <a:pt x="33" y="299"/>
                  </a:lnTo>
                  <a:lnTo>
                    <a:pt x="23" y="283"/>
                  </a:lnTo>
                  <a:lnTo>
                    <a:pt x="16" y="266"/>
                  </a:lnTo>
                  <a:lnTo>
                    <a:pt x="9" y="248"/>
                  </a:lnTo>
                  <a:lnTo>
                    <a:pt x="4" y="231"/>
                  </a:lnTo>
                  <a:lnTo>
                    <a:pt x="2" y="211"/>
                  </a:lnTo>
                  <a:lnTo>
                    <a:pt x="0" y="192"/>
                  </a:lnTo>
                  <a:lnTo>
                    <a:pt x="0" y="192"/>
                  </a:lnTo>
                  <a:lnTo>
                    <a:pt x="2" y="172"/>
                  </a:lnTo>
                  <a:lnTo>
                    <a:pt x="4" y="153"/>
                  </a:lnTo>
                  <a:lnTo>
                    <a:pt x="9" y="134"/>
                  </a:lnTo>
                  <a:lnTo>
                    <a:pt x="16" y="117"/>
                  </a:lnTo>
                  <a:lnTo>
                    <a:pt x="23" y="101"/>
                  </a:lnTo>
                  <a:lnTo>
                    <a:pt x="33" y="85"/>
                  </a:lnTo>
                  <a:lnTo>
                    <a:pt x="43" y="71"/>
                  </a:lnTo>
                  <a:lnTo>
                    <a:pt x="56" y="56"/>
                  </a:lnTo>
                  <a:lnTo>
                    <a:pt x="69" y="45"/>
                  </a:lnTo>
                  <a:lnTo>
                    <a:pt x="85" y="33"/>
                  </a:lnTo>
                  <a:lnTo>
                    <a:pt x="100" y="23"/>
                  </a:lnTo>
                  <a:lnTo>
                    <a:pt x="117" y="16"/>
                  </a:lnTo>
                  <a:lnTo>
                    <a:pt x="134" y="9"/>
                  </a:lnTo>
                  <a:lnTo>
                    <a:pt x="153" y="4"/>
                  </a:lnTo>
                  <a:lnTo>
                    <a:pt x="172" y="1"/>
                  </a:lnTo>
                  <a:lnTo>
                    <a:pt x="192" y="0"/>
                  </a:lnTo>
                  <a:lnTo>
                    <a:pt x="192" y="0"/>
                  </a:lnTo>
                  <a:lnTo>
                    <a:pt x="211" y="1"/>
                  </a:lnTo>
                  <a:lnTo>
                    <a:pt x="229" y="4"/>
                  </a:lnTo>
                  <a:lnTo>
                    <a:pt x="248" y="9"/>
                  </a:lnTo>
                  <a:lnTo>
                    <a:pt x="266" y="16"/>
                  </a:lnTo>
                  <a:lnTo>
                    <a:pt x="283" y="23"/>
                  </a:lnTo>
                  <a:lnTo>
                    <a:pt x="299" y="33"/>
                  </a:lnTo>
                  <a:lnTo>
                    <a:pt x="313" y="45"/>
                  </a:lnTo>
                  <a:lnTo>
                    <a:pt x="326" y="56"/>
                  </a:lnTo>
                  <a:lnTo>
                    <a:pt x="339" y="71"/>
                  </a:lnTo>
                  <a:lnTo>
                    <a:pt x="349" y="85"/>
                  </a:lnTo>
                  <a:lnTo>
                    <a:pt x="359" y="101"/>
                  </a:lnTo>
                  <a:lnTo>
                    <a:pt x="368" y="117"/>
                  </a:lnTo>
                  <a:lnTo>
                    <a:pt x="374" y="134"/>
                  </a:lnTo>
                  <a:lnTo>
                    <a:pt x="378" y="153"/>
                  </a:lnTo>
                  <a:lnTo>
                    <a:pt x="381" y="172"/>
                  </a:lnTo>
                  <a:lnTo>
                    <a:pt x="382" y="19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6" name="Freeform 1368"/>
            <p:cNvSpPr/>
            <p:nvPr>
              <p:custDataLst>
                <p:tags r:id="rId29"/>
              </p:custDataLst>
            </p:nvPr>
          </p:nvSpPr>
          <p:spPr bwMode="auto">
            <a:xfrm>
              <a:off x="1448" y="8677"/>
              <a:ext cx="130" cy="129"/>
            </a:xfrm>
            <a:custGeom>
              <a:avLst/>
              <a:gdLst>
                <a:gd name="T0" fmla="*/ 192 w 192"/>
                <a:gd name="T1" fmla="*/ 95 h 190"/>
                <a:gd name="T2" fmla="*/ 191 w 192"/>
                <a:gd name="T3" fmla="*/ 114 h 190"/>
                <a:gd name="T4" fmla="*/ 185 w 192"/>
                <a:gd name="T5" fmla="*/ 132 h 190"/>
                <a:gd name="T6" fmla="*/ 176 w 192"/>
                <a:gd name="T7" fmla="*/ 148 h 190"/>
                <a:gd name="T8" fmla="*/ 163 w 192"/>
                <a:gd name="T9" fmla="*/ 163 h 190"/>
                <a:gd name="T10" fmla="*/ 150 w 192"/>
                <a:gd name="T11" fmla="*/ 174 h 190"/>
                <a:gd name="T12" fmla="*/ 133 w 192"/>
                <a:gd name="T13" fmla="*/ 183 h 190"/>
                <a:gd name="T14" fmla="*/ 116 w 192"/>
                <a:gd name="T15" fmla="*/ 189 h 190"/>
                <a:gd name="T16" fmla="*/ 97 w 192"/>
                <a:gd name="T17" fmla="*/ 190 h 190"/>
                <a:gd name="T18" fmla="*/ 87 w 192"/>
                <a:gd name="T19" fmla="*/ 190 h 190"/>
                <a:gd name="T20" fmla="*/ 68 w 192"/>
                <a:gd name="T21" fmla="*/ 186 h 190"/>
                <a:gd name="T22" fmla="*/ 51 w 192"/>
                <a:gd name="T23" fmla="*/ 179 h 190"/>
                <a:gd name="T24" fmla="*/ 35 w 192"/>
                <a:gd name="T25" fmla="*/ 169 h 190"/>
                <a:gd name="T26" fmla="*/ 23 w 192"/>
                <a:gd name="T27" fmla="*/ 156 h 190"/>
                <a:gd name="T28" fmla="*/ 12 w 192"/>
                <a:gd name="T29" fmla="*/ 140 h 190"/>
                <a:gd name="T30" fmla="*/ 5 w 192"/>
                <a:gd name="T31" fmla="*/ 124 h 190"/>
                <a:gd name="T32" fmla="*/ 2 w 192"/>
                <a:gd name="T33" fmla="*/ 105 h 190"/>
                <a:gd name="T34" fmla="*/ 0 w 192"/>
                <a:gd name="T35" fmla="*/ 95 h 190"/>
                <a:gd name="T36" fmla="*/ 3 w 192"/>
                <a:gd name="T37" fmla="*/ 76 h 190"/>
                <a:gd name="T38" fmla="*/ 9 w 192"/>
                <a:gd name="T39" fmla="*/ 57 h 190"/>
                <a:gd name="T40" fmla="*/ 18 w 192"/>
                <a:gd name="T41" fmla="*/ 42 h 190"/>
                <a:gd name="T42" fmla="*/ 29 w 192"/>
                <a:gd name="T43" fmla="*/ 27 h 190"/>
                <a:gd name="T44" fmla="*/ 44 w 192"/>
                <a:gd name="T45" fmla="*/ 16 h 190"/>
                <a:gd name="T46" fmla="*/ 59 w 192"/>
                <a:gd name="T47" fmla="*/ 7 h 190"/>
                <a:gd name="T48" fmla="*/ 77 w 192"/>
                <a:gd name="T49" fmla="*/ 1 h 190"/>
                <a:gd name="T50" fmla="*/ 97 w 192"/>
                <a:gd name="T51" fmla="*/ 0 h 190"/>
                <a:gd name="T52" fmla="*/ 106 w 192"/>
                <a:gd name="T53" fmla="*/ 0 h 190"/>
                <a:gd name="T54" fmla="*/ 124 w 192"/>
                <a:gd name="T55" fmla="*/ 4 h 190"/>
                <a:gd name="T56" fmla="*/ 142 w 192"/>
                <a:gd name="T57" fmla="*/ 11 h 190"/>
                <a:gd name="T58" fmla="*/ 158 w 192"/>
                <a:gd name="T59" fmla="*/ 21 h 190"/>
                <a:gd name="T60" fmla="*/ 171 w 192"/>
                <a:gd name="T61" fmla="*/ 34 h 190"/>
                <a:gd name="T62" fmla="*/ 181 w 192"/>
                <a:gd name="T63" fmla="*/ 49 h 190"/>
                <a:gd name="T64" fmla="*/ 188 w 192"/>
                <a:gd name="T65" fmla="*/ 66 h 190"/>
                <a:gd name="T66" fmla="*/ 192 w 192"/>
                <a:gd name="T67" fmla="*/ 8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2" h="190">
                  <a:moveTo>
                    <a:pt x="192" y="95"/>
                  </a:moveTo>
                  <a:lnTo>
                    <a:pt x="192" y="95"/>
                  </a:lnTo>
                  <a:lnTo>
                    <a:pt x="192" y="105"/>
                  </a:lnTo>
                  <a:lnTo>
                    <a:pt x="191" y="114"/>
                  </a:lnTo>
                  <a:lnTo>
                    <a:pt x="188" y="124"/>
                  </a:lnTo>
                  <a:lnTo>
                    <a:pt x="185" y="132"/>
                  </a:lnTo>
                  <a:lnTo>
                    <a:pt x="181" y="140"/>
                  </a:lnTo>
                  <a:lnTo>
                    <a:pt x="176" y="148"/>
                  </a:lnTo>
                  <a:lnTo>
                    <a:pt x="171" y="156"/>
                  </a:lnTo>
                  <a:lnTo>
                    <a:pt x="163" y="163"/>
                  </a:lnTo>
                  <a:lnTo>
                    <a:pt x="158" y="169"/>
                  </a:lnTo>
                  <a:lnTo>
                    <a:pt x="150" y="174"/>
                  </a:lnTo>
                  <a:lnTo>
                    <a:pt x="142" y="179"/>
                  </a:lnTo>
                  <a:lnTo>
                    <a:pt x="133" y="183"/>
                  </a:lnTo>
                  <a:lnTo>
                    <a:pt x="124" y="186"/>
                  </a:lnTo>
                  <a:lnTo>
                    <a:pt x="116" y="189"/>
                  </a:lnTo>
                  <a:lnTo>
                    <a:pt x="106" y="190"/>
                  </a:lnTo>
                  <a:lnTo>
                    <a:pt x="97" y="190"/>
                  </a:lnTo>
                  <a:lnTo>
                    <a:pt x="97" y="190"/>
                  </a:lnTo>
                  <a:lnTo>
                    <a:pt x="87" y="190"/>
                  </a:lnTo>
                  <a:lnTo>
                    <a:pt x="77" y="189"/>
                  </a:lnTo>
                  <a:lnTo>
                    <a:pt x="68" y="186"/>
                  </a:lnTo>
                  <a:lnTo>
                    <a:pt x="59" y="183"/>
                  </a:lnTo>
                  <a:lnTo>
                    <a:pt x="51" y="179"/>
                  </a:lnTo>
                  <a:lnTo>
                    <a:pt x="44" y="174"/>
                  </a:lnTo>
                  <a:lnTo>
                    <a:pt x="35" y="169"/>
                  </a:lnTo>
                  <a:lnTo>
                    <a:pt x="29" y="163"/>
                  </a:lnTo>
                  <a:lnTo>
                    <a:pt x="23" y="156"/>
                  </a:lnTo>
                  <a:lnTo>
                    <a:pt x="18" y="148"/>
                  </a:lnTo>
                  <a:lnTo>
                    <a:pt x="12" y="140"/>
                  </a:lnTo>
                  <a:lnTo>
                    <a:pt x="9" y="132"/>
                  </a:lnTo>
                  <a:lnTo>
                    <a:pt x="5" y="124"/>
                  </a:lnTo>
                  <a:lnTo>
                    <a:pt x="3" y="114"/>
                  </a:lnTo>
                  <a:lnTo>
                    <a:pt x="2" y="105"/>
                  </a:lnTo>
                  <a:lnTo>
                    <a:pt x="0" y="95"/>
                  </a:lnTo>
                  <a:lnTo>
                    <a:pt x="0" y="95"/>
                  </a:lnTo>
                  <a:lnTo>
                    <a:pt x="2" y="85"/>
                  </a:lnTo>
                  <a:lnTo>
                    <a:pt x="3" y="76"/>
                  </a:lnTo>
                  <a:lnTo>
                    <a:pt x="5" y="66"/>
                  </a:lnTo>
                  <a:lnTo>
                    <a:pt x="9" y="57"/>
                  </a:lnTo>
                  <a:lnTo>
                    <a:pt x="12" y="49"/>
                  </a:lnTo>
                  <a:lnTo>
                    <a:pt x="18" y="42"/>
                  </a:lnTo>
                  <a:lnTo>
                    <a:pt x="23" y="34"/>
                  </a:lnTo>
                  <a:lnTo>
                    <a:pt x="29" y="27"/>
                  </a:lnTo>
                  <a:lnTo>
                    <a:pt x="35" y="21"/>
                  </a:lnTo>
                  <a:lnTo>
                    <a:pt x="44" y="16"/>
                  </a:lnTo>
                  <a:lnTo>
                    <a:pt x="51" y="11"/>
                  </a:lnTo>
                  <a:lnTo>
                    <a:pt x="59" y="7"/>
                  </a:lnTo>
                  <a:lnTo>
                    <a:pt x="68" y="4"/>
                  </a:lnTo>
                  <a:lnTo>
                    <a:pt x="77" y="1"/>
                  </a:lnTo>
                  <a:lnTo>
                    <a:pt x="87" y="0"/>
                  </a:lnTo>
                  <a:lnTo>
                    <a:pt x="97" y="0"/>
                  </a:lnTo>
                  <a:lnTo>
                    <a:pt x="97" y="0"/>
                  </a:lnTo>
                  <a:lnTo>
                    <a:pt x="106" y="0"/>
                  </a:lnTo>
                  <a:lnTo>
                    <a:pt x="116" y="1"/>
                  </a:lnTo>
                  <a:lnTo>
                    <a:pt x="124" y="4"/>
                  </a:lnTo>
                  <a:lnTo>
                    <a:pt x="133" y="7"/>
                  </a:lnTo>
                  <a:lnTo>
                    <a:pt x="142" y="11"/>
                  </a:lnTo>
                  <a:lnTo>
                    <a:pt x="150" y="16"/>
                  </a:lnTo>
                  <a:lnTo>
                    <a:pt x="158" y="21"/>
                  </a:lnTo>
                  <a:lnTo>
                    <a:pt x="163" y="27"/>
                  </a:lnTo>
                  <a:lnTo>
                    <a:pt x="171" y="34"/>
                  </a:lnTo>
                  <a:lnTo>
                    <a:pt x="176" y="42"/>
                  </a:lnTo>
                  <a:lnTo>
                    <a:pt x="181" y="49"/>
                  </a:lnTo>
                  <a:lnTo>
                    <a:pt x="185" y="57"/>
                  </a:lnTo>
                  <a:lnTo>
                    <a:pt x="188" y="66"/>
                  </a:lnTo>
                  <a:lnTo>
                    <a:pt x="191" y="76"/>
                  </a:lnTo>
                  <a:lnTo>
                    <a:pt x="192" y="85"/>
                  </a:lnTo>
                  <a:lnTo>
                    <a:pt x="192" y="95"/>
                  </a:lnTo>
                  <a:close/>
                </a:path>
              </a:pathLst>
            </a:custGeom>
            <a:solidFill>
              <a:srgbClr val="D645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7" name="Freeform 1495"/>
            <p:cNvSpPr/>
            <p:nvPr>
              <p:custDataLst>
                <p:tags r:id="rId30"/>
              </p:custDataLst>
            </p:nvPr>
          </p:nvSpPr>
          <p:spPr bwMode="auto">
            <a:xfrm>
              <a:off x="919" y="8078"/>
              <a:ext cx="94" cy="159"/>
            </a:xfrm>
            <a:custGeom>
              <a:avLst/>
              <a:gdLst>
                <a:gd name="T0" fmla="*/ 138 w 138"/>
                <a:gd name="T1" fmla="*/ 137 h 234"/>
                <a:gd name="T2" fmla="*/ 137 w 138"/>
                <a:gd name="T3" fmla="*/ 143 h 234"/>
                <a:gd name="T4" fmla="*/ 138 w 138"/>
                <a:gd name="T5" fmla="*/ 234 h 234"/>
                <a:gd name="T6" fmla="*/ 1 w 138"/>
                <a:gd name="T7" fmla="*/ 97 h 234"/>
                <a:gd name="T8" fmla="*/ 0 w 138"/>
                <a:gd name="T9" fmla="*/ 0 h 234"/>
                <a:gd name="T10" fmla="*/ 138 w 138"/>
                <a:gd name="T11" fmla="*/ 137 h 234"/>
              </a:gdLst>
              <a:ahLst/>
              <a:cxnLst>
                <a:cxn ang="0">
                  <a:pos x="T0" y="T1"/>
                </a:cxn>
                <a:cxn ang="0">
                  <a:pos x="T2" y="T3"/>
                </a:cxn>
                <a:cxn ang="0">
                  <a:pos x="T4" y="T5"/>
                </a:cxn>
                <a:cxn ang="0">
                  <a:pos x="T6" y="T7"/>
                </a:cxn>
                <a:cxn ang="0">
                  <a:pos x="T8" y="T9"/>
                </a:cxn>
                <a:cxn ang="0">
                  <a:pos x="T10" y="T11"/>
                </a:cxn>
              </a:cxnLst>
              <a:rect l="0" t="0" r="r" b="b"/>
              <a:pathLst>
                <a:path w="138" h="234">
                  <a:moveTo>
                    <a:pt x="138" y="137"/>
                  </a:moveTo>
                  <a:lnTo>
                    <a:pt x="137" y="143"/>
                  </a:lnTo>
                  <a:lnTo>
                    <a:pt x="138" y="234"/>
                  </a:lnTo>
                  <a:lnTo>
                    <a:pt x="1" y="97"/>
                  </a:lnTo>
                  <a:lnTo>
                    <a:pt x="0" y="0"/>
                  </a:lnTo>
                  <a:lnTo>
                    <a:pt x="138" y="137"/>
                  </a:lnTo>
                  <a:close/>
                </a:path>
              </a:pathLst>
            </a:custGeom>
            <a:solidFill>
              <a:srgbClr val="00CC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8" name="Freeform 1496"/>
            <p:cNvSpPr/>
            <p:nvPr>
              <p:custDataLst>
                <p:tags r:id="rId31"/>
              </p:custDataLst>
            </p:nvPr>
          </p:nvSpPr>
          <p:spPr bwMode="auto">
            <a:xfrm>
              <a:off x="844" y="8153"/>
              <a:ext cx="158" cy="95"/>
            </a:xfrm>
            <a:custGeom>
              <a:avLst/>
              <a:gdLst>
                <a:gd name="T0" fmla="*/ 0 w 232"/>
                <a:gd name="T1" fmla="*/ 0 h 140"/>
                <a:gd name="T2" fmla="*/ 95 w 232"/>
                <a:gd name="T3" fmla="*/ 3 h 140"/>
                <a:gd name="T4" fmla="*/ 232 w 232"/>
                <a:gd name="T5" fmla="*/ 140 h 140"/>
                <a:gd name="T6" fmla="*/ 232 w 232"/>
                <a:gd name="T7" fmla="*/ 140 h 140"/>
                <a:gd name="T8" fmla="*/ 208 w 232"/>
                <a:gd name="T9" fmla="*/ 137 h 140"/>
                <a:gd name="T10" fmla="*/ 185 w 232"/>
                <a:gd name="T11" fmla="*/ 135 h 140"/>
                <a:gd name="T12" fmla="*/ 160 w 232"/>
                <a:gd name="T13" fmla="*/ 135 h 140"/>
                <a:gd name="T14" fmla="*/ 137 w 232"/>
                <a:gd name="T15" fmla="*/ 137 h 140"/>
                <a:gd name="T16" fmla="*/ 0 w 232"/>
                <a:gd name="T17"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2" h="140">
                  <a:moveTo>
                    <a:pt x="0" y="0"/>
                  </a:moveTo>
                  <a:lnTo>
                    <a:pt x="95" y="3"/>
                  </a:lnTo>
                  <a:lnTo>
                    <a:pt x="232" y="140"/>
                  </a:lnTo>
                  <a:lnTo>
                    <a:pt x="232" y="140"/>
                  </a:lnTo>
                  <a:lnTo>
                    <a:pt x="208" y="137"/>
                  </a:lnTo>
                  <a:lnTo>
                    <a:pt x="185" y="135"/>
                  </a:lnTo>
                  <a:lnTo>
                    <a:pt x="160" y="135"/>
                  </a:lnTo>
                  <a:lnTo>
                    <a:pt x="137" y="137"/>
                  </a:lnTo>
                  <a:lnTo>
                    <a:pt x="0" y="0"/>
                  </a:lnTo>
                  <a:close/>
                </a:path>
              </a:pathLst>
            </a:custGeom>
            <a:solidFill>
              <a:srgbClr val="00CC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9" name="Freeform 1497"/>
            <p:cNvSpPr/>
            <p:nvPr>
              <p:custDataLst>
                <p:tags r:id="rId32"/>
              </p:custDataLst>
            </p:nvPr>
          </p:nvSpPr>
          <p:spPr bwMode="auto">
            <a:xfrm>
              <a:off x="906" y="8139"/>
              <a:ext cx="544" cy="545"/>
            </a:xfrm>
            <a:custGeom>
              <a:avLst/>
              <a:gdLst>
                <a:gd name="T0" fmla="*/ 797 w 801"/>
                <a:gd name="T1" fmla="*/ 796 h 801"/>
                <a:gd name="T2" fmla="*/ 797 w 801"/>
                <a:gd name="T3" fmla="*/ 796 h 801"/>
                <a:gd name="T4" fmla="*/ 800 w 801"/>
                <a:gd name="T5" fmla="*/ 791 h 801"/>
                <a:gd name="T6" fmla="*/ 801 w 801"/>
                <a:gd name="T7" fmla="*/ 785 h 801"/>
                <a:gd name="T8" fmla="*/ 800 w 801"/>
                <a:gd name="T9" fmla="*/ 778 h 801"/>
                <a:gd name="T10" fmla="*/ 797 w 801"/>
                <a:gd name="T11" fmla="*/ 772 h 801"/>
                <a:gd name="T12" fmla="*/ 29 w 801"/>
                <a:gd name="T13" fmla="*/ 4 h 801"/>
                <a:gd name="T14" fmla="*/ 29 w 801"/>
                <a:gd name="T15" fmla="*/ 4 h 801"/>
                <a:gd name="T16" fmla="*/ 24 w 801"/>
                <a:gd name="T17" fmla="*/ 1 h 801"/>
                <a:gd name="T18" fmla="*/ 16 w 801"/>
                <a:gd name="T19" fmla="*/ 0 h 801"/>
                <a:gd name="T20" fmla="*/ 11 w 801"/>
                <a:gd name="T21" fmla="*/ 1 h 801"/>
                <a:gd name="T22" fmla="*/ 5 w 801"/>
                <a:gd name="T23" fmla="*/ 4 h 801"/>
                <a:gd name="T24" fmla="*/ 5 w 801"/>
                <a:gd name="T25" fmla="*/ 4 h 801"/>
                <a:gd name="T26" fmla="*/ 0 w 801"/>
                <a:gd name="T27" fmla="*/ 10 h 801"/>
                <a:gd name="T28" fmla="*/ 0 w 801"/>
                <a:gd name="T29" fmla="*/ 17 h 801"/>
                <a:gd name="T30" fmla="*/ 0 w 801"/>
                <a:gd name="T31" fmla="*/ 23 h 801"/>
                <a:gd name="T32" fmla="*/ 5 w 801"/>
                <a:gd name="T33" fmla="*/ 29 h 801"/>
                <a:gd name="T34" fmla="*/ 772 w 801"/>
                <a:gd name="T35" fmla="*/ 796 h 801"/>
                <a:gd name="T36" fmla="*/ 772 w 801"/>
                <a:gd name="T37" fmla="*/ 796 h 801"/>
                <a:gd name="T38" fmla="*/ 778 w 801"/>
                <a:gd name="T39" fmla="*/ 799 h 801"/>
                <a:gd name="T40" fmla="*/ 784 w 801"/>
                <a:gd name="T41" fmla="*/ 801 h 801"/>
                <a:gd name="T42" fmla="*/ 791 w 801"/>
                <a:gd name="T43" fmla="*/ 799 h 801"/>
                <a:gd name="T44" fmla="*/ 797 w 801"/>
                <a:gd name="T45" fmla="*/ 796 h 801"/>
                <a:gd name="T46" fmla="*/ 797 w 801"/>
                <a:gd name="T47" fmla="*/ 796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1" h="801">
                  <a:moveTo>
                    <a:pt x="797" y="796"/>
                  </a:moveTo>
                  <a:lnTo>
                    <a:pt x="797" y="796"/>
                  </a:lnTo>
                  <a:lnTo>
                    <a:pt x="800" y="791"/>
                  </a:lnTo>
                  <a:lnTo>
                    <a:pt x="801" y="785"/>
                  </a:lnTo>
                  <a:lnTo>
                    <a:pt x="800" y="778"/>
                  </a:lnTo>
                  <a:lnTo>
                    <a:pt x="797" y="772"/>
                  </a:lnTo>
                  <a:lnTo>
                    <a:pt x="29" y="4"/>
                  </a:lnTo>
                  <a:lnTo>
                    <a:pt x="29" y="4"/>
                  </a:lnTo>
                  <a:lnTo>
                    <a:pt x="24" y="1"/>
                  </a:lnTo>
                  <a:lnTo>
                    <a:pt x="16" y="0"/>
                  </a:lnTo>
                  <a:lnTo>
                    <a:pt x="11" y="1"/>
                  </a:lnTo>
                  <a:lnTo>
                    <a:pt x="5" y="4"/>
                  </a:lnTo>
                  <a:lnTo>
                    <a:pt x="5" y="4"/>
                  </a:lnTo>
                  <a:lnTo>
                    <a:pt x="0" y="10"/>
                  </a:lnTo>
                  <a:lnTo>
                    <a:pt x="0" y="17"/>
                  </a:lnTo>
                  <a:lnTo>
                    <a:pt x="0" y="23"/>
                  </a:lnTo>
                  <a:lnTo>
                    <a:pt x="5" y="29"/>
                  </a:lnTo>
                  <a:lnTo>
                    <a:pt x="772" y="796"/>
                  </a:lnTo>
                  <a:lnTo>
                    <a:pt x="772" y="796"/>
                  </a:lnTo>
                  <a:lnTo>
                    <a:pt x="778" y="799"/>
                  </a:lnTo>
                  <a:lnTo>
                    <a:pt x="784" y="801"/>
                  </a:lnTo>
                  <a:lnTo>
                    <a:pt x="791" y="799"/>
                  </a:lnTo>
                  <a:lnTo>
                    <a:pt x="797" y="796"/>
                  </a:lnTo>
                  <a:lnTo>
                    <a:pt x="797" y="796"/>
                  </a:ln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0" name="Freeform 1498"/>
            <p:cNvSpPr/>
            <p:nvPr>
              <p:custDataLst>
                <p:tags r:id="rId33"/>
              </p:custDataLst>
            </p:nvPr>
          </p:nvSpPr>
          <p:spPr bwMode="auto">
            <a:xfrm>
              <a:off x="1361" y="8597"/>
              <a:ext cx="151" cy="149"/>
            </a:xfrm>
            <a:custGeom>
              <a:avLst/>
              <a:gdLst>
                <a:gd name="T0" fmla="*/ 221 w 221"/>
                <a:gd name="T1" fmla="*/ 221 h 221"/>
                <a:gd name="T2" fmla="*/ 129 w 221"/>
                <a:gd name="T3" fmla="*/ 0 h 221"/>
                <a:gd name="T4" fmla="*/ 101 w 221"/>
                <a:gd name="T5" fmla="*/ 101 h 221"/>
                <a:gd name="T6" fmla="*/ 0 w 221"/>
                <a:gd name="T7" fmla="*/ 127 h 221"/>
                <a:gd name="T8" fmla="*/ 221 w 221"/>
                <a:gd name="T9" fmla="*/ 221 h 221"/>
              </a:gdLst>
              <a:ahLst/>
              <a:cxnLst>
                <a:cxn ang="0">
                  <a:pos x="T0" y="T1"/>
                </a:cxn>
                <a:cxn ang="0">
                  <a:pos x="T2" y="T3"/>
                </a:cxn>
                <a:cxn ang="0">
                  <a:pos x="T4" y="T5"/>
                </a:cxn>
                <a:cxn ang="0">
                  <a:pos x="T6" y="T7"/>
                </a:cxn>
                <a:cxn ang="0">
                  <a:pos x="T8" y="T9"/>
                </a:cxn>
              </a:cxnLst>
              <a:rect l="0" t="0" r="r" b="b"/>
              <a:pathLst>
                <a:path w="221" h="221">
                  <a:moveTo>
                    <a:pt x="221" y="221"/>
                  </a:moveTo>
                  <a:lnTo>
                    <a:pt x="129" y="0"/>
                  </a:lnTo>
                  <a:lnTo>
                    <a:pt x="101" y="101"/>
                  </a:lnTo>
                  <a:lnTo>
                    <a:pt x="0" y="127"/>
                  </a:lnTo>
                  <a:lnTo>
                    <a:pt x="221" y="221"/>
                  </a:lnTo>
                  <a:close/>
                </a:path>
              </a:pathLst>
            </a:custGeom>
            <a:solidFill>
              <a:srgbClr val="00CC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grpSp>
        <p:nvGrpSpPr>
          <p:cNvPr id="41" name="组合 40"/>
          <p:cNvGrpSpPr/>
          <p:nvPr/>
        </p:nvGrpSpPr>
        <p:grpSpPr>
          <a:xfrm>
            <a:off x="2981325" y="5888990"/>
            <a:ext cx="712470" cy="709295"/>
            <a:chOff x="844" y="8078"/>
            <a:chExt cx="1122" cy="1117"/>
          </a:xfrm>
        </p:grpSpPr>
        <p:sp>
          <p:nvSpPr>
            <p:cNvPr id="42" name="Freeform 1356"/>
            <p:cNvSpPr/>
            <p:nvPr>
              <p:custDataLst>
                <p:tags r:id="rId34"/>
              </p:custDataLst>
            </p:nvPr>
          </p:nvSpPr>
          <p:spPr bwMode="auto">
            <a:xfrm>
              <a:off x="1058" y="8287"/>
              <a:ext cx="909" cy="909"/>
            </a:xfrm>
            <a:custGeom>
              <a:avLst/>
              <a:gdLst>
                <a:gd name="T0" fmla="*/ 1337 w 1337"/>
                <a:gd name="T1" fmla="*/ 705 h 1340"/>
                <a:gd name="T2" fmla="*/ 1324 w 1337"/>
                <a:gd name="T3" fmla="*/ 804 h 1340"/>
                <a:gd name="T4" fmla="*/ 1297 w 1337"/>
                <a:gd name="T5" fmla="*/ 899 h 1340"/>
                <a:gd name="T6" fmla="*/ 1256 w 1337"/>
                <a:gd name="T7" fmla="*/ 989 h 1340"/>
                <a:gd name="T8" fmla="*/ 1204 w 1337"/>
                <a:gd name="T9" fmla="*/ 1070 h 1340"/>
                <a:gd name="T10" fmla="*/ 1141 w 1337"/>
                <a:gd name="T11" fmla="*/ 1143 h 1340"/>
                <a:gd name="T12" fmla="*/ 1069 w 1337"/>
                <a:gd name="T13" fmla="*/ 1205 h 1340"/>
                <a:gd name="T14" fmla="*/ 988 w 1337"/>
                <a:gd name="T15" fmla="*/ 1259 h 1340"/>
                <a:gd name="T16" fmla="*/ 898 w 1337"/>
                <a:gd name="T17" fmla="*/ 1298 h 1340"/>
                <a:gd name="T18" fmla="*/ 803 w 1337"/>
                <a:gd name="T19" fmla="*/ 1325 h 1340"/>
                <a:gd name="T20" fmla="*/ 702 w 1337"/>
                <a:gd name="T21" fmla="*/ 1338 h 1340"/>
                <a:gd name="T22" fmla="*/ 634 w 1337"/>
                <a:gd name="T23" fmla="*/ 1338 h 1340"/>
                <a:gd name="T24" fmla="*/ 533 w 1337"/>
                <a:gd name="T25" fmla="*/ 1325 h 1340"/>
                <a:gd name="T26" fmla="*/ 438 w 1337"/>
                <a:gd name="T27" fmla="*/ 1298 h 1340"/>
                <a:gd name="T28" fmla="*/ 350 w 1337"/>
                <a:gd name="T29" fmla="*/ 1259 h 1340"/>
                <a:gd name="T30" fmla="*/ 268 w 1337"/>
                <a:gd name="T31" fmla="*/ 1205 h 1340"/>
                <a:gd name="T32" fmla="*/ 196 w 1337"/>
                <a:gd name="T33" fmla="*/ 1143 h 1340"/>
                <a:gd name="T34" fmla="*/ 132 w 1337"/>
                <a:gd name="T35" fmla="*/ 1070 h 1340"/>
                <a:gd name="T36" fmla="*/ 80 w 1337"/>
                <a:gd name="T37" fmla="*/ 989 h 1340"/>
                <a:gd name="T38" fmla="*/ 40 w 1337"/>
                <a:gd name="T39" fmla="*/ 899 h 1340"/>
                <a:gd name="T40" fmla="*/ 13 w 1337"/>
                <a:gd name="T41" fmla="*/ 804 h 1340"/>
                <a:gd name="T42" fmla="*/ 1 w 1337"/>
                <a:gd name="T43" fmla="*/ 705 h 1340"/>
                <a:gd name="T44" fmla="*/ 1 w 1337"/>
                <a:gd name="T45" fmla="*/ 635 h 1340"/>
                <a:gd name="T46" fmla="*/ 13 w 1337"/>
                <a:gd name="T47" fmla="*/ 534 h 1340"/>
                <a:gd name="T48" fmla="*/ 40 w 1337"/>
                <a:gd name="T49" fmla="*/ 439 h 1340"/>
                <a:gd name="T50" fmla="*/ 80 w 1337"/>
                <a:gd name="T51" fmla="*/ 351 h 1340"/>
                <a:gd name="T52" fmla="*/ 132 w 1337"/>
                <a:gd name="T53" fmla="*/ 269 h 1340"/>
                <a:gd name="T54" fmla="*/ 196 w 1337"/>
                <a:gd name="T55" fmla="*/ 197 h 1340"/>
                <a:gd name="T56" fmla="*/ 268 w 1337"/>
                <a:gd name="T57" fmla="*/ 133 h 1340"/>
                <a:gd name="T58" fmla="*/ 350 w 1337"/>
                <a:gd name="T59" fmla="*/ 81 h 1340"/>
                <a:gd name="T60" fmla="*/ 438 w 1337"/>
                <a:gd name="T61" fmla="*/ 41 h 1340"/>
                <a:gd name="T62" fmla="*/ 533 w 1337"/>
                <a:gd name="T63" fmla="*/ 15 h 1340"/>
                <a:gd name="T64" fmla="*/ 634 w 1337"/>
                <a:gd name="T65" fmla="*/ 2 h 1340"/>
                <a:gd name="T66" fmla="*/ 702 w 1337"/>
                <a:gd name="T67" fmla="*/ 2 h 1340"/>
                <a:gd name="T68" fmla="*/ 803 w 1337"/>
                <a:gd name="T69" fmla="*/ 15 h 1340"/>
                <a:gd name="T70" fmla="*/ 898 w 1337"/>
                <a:gd name="T71" fmla="*/ 41 h 1340"/>
                <a:gd name="T72" fmla="*/ 988 w 1337"/>
                <a:gd name="T73" fmla="*/ 81 h 1340"/>
                <a:gd name="T74" fmla="*/ 1069 w 1337"/>
                <a:gd name="T75" fmla="*/ 133 h 1340"/>
                <a:gd name="T76" fmla="*/ 1141 w 1337"/>
                <a:gd name="T77" fmla="*/ 197 h 1340"/>
                <a:gd name="T78" fmla="*/ 1204 w 1337"/>
                <a:gd name="T79" fmla="*/ 269 h 1340"/>
                <a:gd name="T80" fmla="*/ 1256 w 1337"/>
                <a:gd name="T81" fmla="*/ 351 h 1340"/>
                <a:gd name="T82" fmla="*/ 1297 w 1337"/>
                <a:gd name="T83" fmla="*/ 439 h 1340"/>
                <a:gd name="T84" fmla="*/ 1324 w 1337"/>
                <a:gd name="T85" fmla="*/ 534 h 1340"/>
                <a:gd name="T86" fmla="*/ 1337 w 1337"/>
                <a:gd name="T87" fmla="*/ 63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37" h="1340">
                  <a:moveTo>
                    <a:pt x="1337" y="670"/>
                  </a:moveTo>
                  <a:lnTo>
                    <a:pt x="1337" y="670"/>
                  </a:lnTo>
                  <a:lnTo>
                    <a:pt x="1337" y="705"/>
                  </a:lnTo>
                  <a:lnTo>
                    <a:pt x="1334" y="738"/>
                  </a:lnTo>
                  <a:lnTo>
                    <a:pt x="1330" y="771"/>
                  </a:lnTo>
                  <a:lnTo>
                    <a:pt x="1324" y="804"/>
                  </a:lnTo>
                  <a:lnTo>
                    <a:pt x="1317" y="837"/>
                  </a:lnTo>
                  <a:lnTo>
                    <a:pt x="1307" y="869"/>
                  </a:lnTo>
                  <a:lnTo>
                    <a:pt x="1297" y="899"/>
                  </a:lnTo>
                  <a:lnTo>
                    <a:pt x="1285" y="930"/>
                  </a:lnTo>
                  <a:lnTo>
                    <a:pt x="1272" y="960"/>
                  </a:lnTo>
                  <a:lnTo>
                    <a:pt x="1256" y="989"/>
                  </a:lnTo>
                  <a:lnTo>
                    <a:pt x="1240" y="1016"/>
                  </a:lnTo>
                  <a:lnTo>
                    <a:pt x="1223" y="1044"/>
                  </a:lnTo>
                  <a:lnTo>
                    <a:pt x="1204" y="1070"/>
                  </a:lnTo>
                  <a:lnTo>
                    <a:pt x="1184" y="1096"/>
                  </a:lnTo>
                  <a:lnTo>
                    <a:pt x="1164" y="1120"/>
                  </a:lnTo>
                  <a:lnTo>
                    <a:pt x="1141" y="1143"/>
                  </a:lnTo>
                  <a:lnTo>
                    <a:pt x="1118" y="1165"/>
                  </a:lnTo>
                  <a:lnTo>
                    <a:pt x="1095" y="1187"/>
                  </a:lnTo>
                  <a:lnTo>
                    <a:pt x="1069" y="1205"/>
                  </a:lnTo>
                  <a:lnTo>
                    <a:pt x="1043" y="1224"/>
                  </a:lnTo>
                  <a:lnTo>
                    <a:pt x="1015" y="1241"/>
                  </a:lnTo>
                  <a:lnTo>
                    <a:pt x="988" y="1259"/>
                  </a:lnTo>
                  <a:lnTo>
                    <a:pt x="959" y="1273"/>
                  </a:lnTo>
                  <a:lnTo>
                    <a:pt x="929" y="1286"/>
                  </a:lnTo>
                  <a:lnTo>
                    <a:pt x="898" y="1298"/>
                  </a:lnTo>
                  <a:lnTo>
                    <a:pt x="867" y="1309"/>
                  </a:lnTo>
                  <a:lnTo>
                    <a:pt x="835" y="1318"/>
                  </a:lnTo>
                  <a:lnTo>
                    <a:pt x="803" y="1325"/>
                  </a:lnTo>
                  <a:lnTo>
                    <a:pt x="770" y="1331"/>
                  </a:lnTo>
                  <a:lnTo>
                    <a:pt x="737" y="1335"/>
                  </a:lnTo>
                  <a:lnTo>
                    <a:pt x="702" y="1338"/>
                  </a:lnTo>
                  <a:lnTo>
                    <a:pt x="669" y="1340"/>
                  </a:lnTo>
                  <a:lnTo>
                    <a:pt x="669" y="1340"/>
                  </a:lnTo>
                  <a:lnTo>
                    <a:pt x="634" y="1338"/>
                  </a:lnTo>
                  <a:lnTo>
                    <a:pt x="600" y="1335"/>
                  </a:lnTo>
                  <a:lnTo>
                    <a:pt x="567" y="1331"/>
                  </a:lnTo>
                  <a:lnTo>
                    <a:pt x="533" y="1325"/>
                  </a:lnTo>
                  <a:lnTo>
                    <a:pt x="502" y="1318"/>
                  </a:lnTo>
                  <a:lnTo>
                    <a:pt x="470" y="1309"/>
                  </a:lnTo>
                  <a:lnTo>
                    <a:pt x="438" y="1298"/>
                  </a:lnTo>
                  <a:lnTo>
                    <a:pt x="408" y="1286"/>
                  </a:lnTo>
                  <a:lnTo>
                    <a:pt x="379" y="1273"/>
                  </a:lnTo>
                  <a:lnTo>
                    <a:pt x="350" y="1259"/>
                  </a:lnTo>
                  <a:lnTo>
                    <a:pt x="321" y="1241"/>
                  </a:lnTo>
                  <a:lnTo>
                    <a:pt x="294" y="1224"/>
                  </a:lnTo>
                  <a:lnTo>
                    <a:pt x="268" y="1205"/>
                  </a:lnTo>
                  <a:lnTo>
                    <a:pt x="243" y="1187"/>
                  </a:lnTo>
                  <a:lnTo>
                    <a:pt x="219" y="1165"/>
                  </a:lnTo>
                  <a:lnTo>
                    <a:pt x="196" y="1143"/>
                  </a:lnTo>
                  <a:lnTo>
                    <a:pt x="173" y="1120"/>
                  </a:lnTo>
                  <a:lnTo>
                    <a:pt x="152" y="1096"/>
                  </a:lnTo>
                  <a:lnTo>
                    <a:pt x="132" y="1070"/>
                  </a:lnTo>
                  <a:lnTo>
                    <a:pt x="114" y="1044"/>
                  </a:lnTo>
                  <a:lnTo>
                    <a:pt x="96" y="1016"/>
                  </a:lnTo>
                  <a:lnTo>
                    <a:pt x="80" y="989"/>
                  </a:lnTo>
                  <a:lnTo>
                    <a:pt x="66" y="960"/>
                  </a:lnTo>
                  <a:lnTo>
                    <a:pt x="51" y="930"/>
                  </a:lnTo>
                  <a:lnTo>
                    <a:pt x="40" y="899"/>
                  </a:lnTo>
                  <a:lnTo>
                    <a:pt x="30" y="869"/>
                  </a:lnTo>
                  <a:lnTo>
                    <a:pt x="21" y="837"/>
                  </a:lnTo>
                  <a:lnTo>
                    <a:pt x="13" y="804"/>
                  </a:lnTo>
                  <a:lnTo>
                    <a:pt x="7" y="771"/>
                  </a:lnTo>
                  <a:lnTo>
                    <a:pt x="2" y="738"/>
                  </a:lnTo>
                  <a:lnTo>
                    <a:pt x="1" y="705"/>
                  </a:lnTo>
                  <a:lnTo>
                    <a:pt x="0" y="670"/>
                  </a:lnTo>
                  <a:lnTo>
                    <a:pt x="0" y="670"/>
                  </a:lnTo>
                  <a:lnTo>
                    <a:pt x="1" y="635"/>
                  </a:lnTo>
                  <a:lnTo>
                    <a:pt x="2" y="601"/>
                  </a:lnTo>
                  <a:lnTo>
                    <a:pt x="7" y="568"/>
                  </a:lnTo>
                  <a:lnTo>
                    <a:pt x="13" y="534"/>
                  </a:lnTo>
                  <a:lnTo>
                    <a:pt x="21" y="503"/>
                  </a:lnTo>
                  <a:lnTo>
                    <a:pt x="30" y="471"/>
                  </a:lnTo>
                  <a:lnTo>
                    <a:pt x="40" y="439"/>
                  </a:lnTo>
                  <a:lnTo>
                    <a:pt x="51" y="409"/>
                  </a:lnTo>
                  <a:lnTo>
                    <a:pt x="66" y="380"/>
                  </a:lnTo>
                  <a:lnTo>
                    <a:pt x="80" y="351"/>
                  </a:lnTo>
                  <a:lnTo>
                    <a:pt x="96" y="322"/>
                  </a:lnTo>
                  <a:lnTo>
                    <a:pt x="114" y="296"/>
                  </a:lnTo>
                  <a:lnTo>
                    <a:pt x="132" y="269"/>
                  </a:lnTo>
                  <a:lnTo>
                    <a:pt x="152" y="244"/>
                  </a:lnTo>
                  <a:lnTo>
                    <a:pt x="173" y="220"/>
                  </a:lnTo>
                  <a:lnTo>
                    <a:pt x="196" y="197"/>
                  </a:lnTo>
                  <a:lnTo>
                    <a:pt x="219" y="175"/>
                  </a:lnTo>
                  <a:lnTo>
                    <a:pt x="243" y="153"/>
                  </a:lnTo>
                  <a:lnTo>
                    <a:pt x="268" y="133"/>
                  </a:lnTo>
                  <a:lnTo>
                    <a:pt x="294" y="114"/>
                  </a:lnTo>
                  <a:lnTo>
                    <a:pt x="321" y="97"/>
                  </a:lnTo>
                  <a:lnTo>
                    <a:pt x="350" y="81"/>
                  </a:lnTo>
                  <a:lnTo>
                    <a:pt x="379" y="67"/>
                  </a:lnTo>
                  <a:lnTo>
                    <a:pt x="408" y="54"/>
                  </a:lnTo>
                  <a:lnTo>
                    <a:pt x="438" y="41"/>
                  </a:lnTo>
                  <a:lnTo>
                    <a:pt x="470" y="31"/>
                  </a:lnTo>
                  <a:lnTo>
                    <a:pt x="502" y="22"/>
                  </a:lnTo>
                  <a:lnTo>
                    <a:pt x="533" y="15"/>
                  </a:lnTo>
                  <a:lnTo>
                    <a:pt x="567" y="9"/>
                  </a:lnTo>
                  <a:lnTo>
                    <a:pt x="600" y="5"/>
                  </a:lnTo>
                  <a:lnTo>
                    <a:pt x="634" y="2"/>
                  </a:lnTo>
                  <a:lnTo>
                    <a:pt x="669" y="0"/>
                  </a:lnTo>
                  <a:lnTo>
                    <a:pt x="669" y="0"/>
                  </a:lnTo>
                  <a:lnTo>
                    <a:pt x="702" y="2"/>
                  </a:lnTo>
                  <a:lnTo>
                    <a:pt x="737" y="5"/>
                  </a:lnTo>
                  <a:lnTo>
                    <a:pt x="770" y="9"/>
                  </a:lnTo>
                  <a:lnTo>
                    <a:pt x="803" y="15"/>
                  </a:lnTo>
                  <a:lnTo>
                    <a:pt x="835" y="22"/>
                  </a:lnTo>
                  <a:lnTo>
                    <a:pt x="867" y="31"/>
                  </a:lnTo>
                  <a:lnTo>
                    <a:pt x="898" y="41"/>
                  </a:lnTo>
                  <a:lnTo>
                    <a:pt x="929" y="54"/>
                  </a:lnTo>
                  <a:lnTo>
                    <a:pt x="959" y="67"/>
                  </a:lnTo>
                  <a:lnTo>
                    <a:pt x="988" y="81"/>
                  </a:lnTo>
                  <a:lnTo>
                    <a:pt x="1015" y="97"/>
                  </a:lnTo>
                  <a:lnTo>
                    <a:pt x="1043" y="114"/>
                  </a:lnTo>
                  <a:lnTo>
                    <a:pt x="1069" y="133"/>
                  </a:lnTo>
                  <a:lnTo>
                    <a:pt x="1095" y="153"/>
                  </a:lnTo>
                  <a:lnTo>
                    <a:pt x="1118" y="175"/>
                  </a:lnTo>
                  <a:lnTo>
                    <a:pt x="1141" y="197"/>
                  </a:lnTo>
                  <a:lnTo>
                    <a:pt x="1164" y="220"/>
                  </a:lnTo>
                  <a:lnTo>
                    <a:pt x="1184" y="244"/>
                  </a:lnTo>
                  <a:lnTo>
                    <a:pt x="1204" y="269"/>
                  </a:lnTo>
                  <a:lnTo>
                    <a:pt x="1223" y="296"/>
                  </a:lnTo>
                  <a:lnTo>
                    <a:pt x="1240" y="322"/>
                  </a:lnTo>
                  <a:lnTo>
                    <a:pt x="1256" y="351"/>
                  </a:lnTo>
                  <a:lnTo>
                    <a:pt x="1272" y="380"/>
                  </a:lnTo>
                  <a:lnTo>
                    <a:pt x="1285" y="409"/>
                  </a:lnTo>
                  <a:lnTo>
                    <a:pt x="1297" y="439"/>
                  </a:lnTo>
                  <a:lnTo>
                    <a:pt x="1307" y="471"/>
                  </a:lnTo>
                  <a:lnTo>
                    <a:pt x="1317" y="503"/>
                  </a:lnTo>
                  <a:lnTo>
                    <a:pt x="1324" y="534"/>
                  </a:lnTo>
                  <a:lnTo>
                    <a:pt x="1330" y="568"/>
                  </a:lnTo>
                  <a:lnTo>
                    <a:pt x="1334" y="601"/>
                  </a:lnTo>
                  <a:lnTo>
                    <a:pt x="1337" y="635"/>
                  </a:lnTo>
                  <a:lnTo>
                    <a:pt x="1337" y="670"/>
                  </a:lnTo>
                  <a:close/>
                </a:path>
              </a:pathLst>
            </a:custGeom>
            <a:solidFill>
              <a:srgbClr val="D645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3" name="Freeform 1358"/>
            <p:cNvSpPr/>
            <p:nvPr>
              <p:custDataLst>
                <p:tags r:id="rId35"/>
              </p:custDataLst>
            </p:nvPr>
          </p:nvSpPr>
          <p:spPr bwMode="auto">
            <a:xfrm>
              <a:off x="1123" y="8351"/>
              <a:ext cx="779" cy="780"/>
            </a:xfrm>
            <a:custGeom>
              <a:avLst/>
              <a:gdLst>
                <a:gd name="T0" fmla="*/ 1147 w 1147"/>
                <a:gd name="T1" fmla="*/ 603 h 1147"/>
                <a:gd name="T2" fmla="*/ 1135 w 1147"/>
                <a:gd name="T3" fmla="*/ 689 h 1147"/>
                <a:gd name="T4" fmla="*/ 1112 w 1147"/>
                <a:gd name="T5" fmla="*/ 772 h 1147"/>
                <a:gd name="T6" fmla="*/ 1078 w 1147"/>
                <a:gd name="T7" fmla="*/ 847 h 1147"/>
                <a:gd name="T8" fmla="*/ 1033 w 1147"/>
                <a:gd name="T9" fmla="*/ 917 h 1147"/>
                <a:gd name="T10" fmla="*/ 979 w 1147"/>
                <a:gd name="T11" fmla="*/ 979 h 1147"/>
                <a:gd name="T12" fmla="*/ 916 w 1147"/>
                <a:gd name="T13" fmla="*/ 1033 h 1147"/>
                <a:gd name="T14" fmla="*/ 847 w 1147"/>
                <a:gd name="T15" fmla="*/ 1078 h 1147"/>
                <a:gd name="T16" fmla="*/ 770 w 1147"/>
                <a:gd name="T17" fmla="*/ 1112 h 1147"/>
                <a:gd name="T18" fmla="*/ 689 w 1147"/>
                <a:gd name="T19" fmla="*/ 1135 h 1147"/>
                <a:gd name="T20" fmla="*/ 603 w 1147"/>
                <a:gd name="T21" fmla="*/ 1147 h 1147"/>
                <a:gd name="T22" fmla="*/ 544 w 1147"/>
                <a:gd name="T23" fmla="*/ 1147 h 1147"/>
                <a:gd name="T24" fmla="*/ 459 w 1147"/>
                <a:gd name="T25" fmla="*/ 1135 h 1147"/>
                <a:gd name="T26" fmla="*/ 376 w 1147"/>
                <a:gd name="T27" fmla="*/ 1112 h 1147"/>
                <a:gd name="T28" fmla="*/ 300 w 1147"/>
                <a:gd name="T29" fmla="*/ 1078 h 1147"/>
                <a:gd name="T30" fmla="*/ 231 w 1147"/>
                <a:gd name="T31" fmla="*/ 1033 h 1147"/>
                <a:gd name="T32" fmla="*/ 169 w 1147"/>
                <a:gd name="T33" fmla="*/ 979 h 1147"/>
                <a:gd name="T34" fmla="*/ 114 w 1147"/>
                <a:gd name="T35" fmla="*/ 917 h 1147"/>
                <a:gd name="T36" fmla="*/ 69 w 1147"/>
                <a:gd name="T37" fmla="*/ 847 h 1147"/>
                <a:gd name="T38" fmla="*/ 34 w 1147"/>
                <a:gd name="T39" fmla="*/ 772 h 1147"/>
                <a:gd name="T40" fmla="*/ 11 w 1147"/>
                <a:gd name="T41" fmla="*/ 689 h 1147"/>
                <a:gd name="T42" fmla="*/ 1 w 1147"/>
                <a:gd name="T43" fmla="*/ 603 h 1147"/>
                <a:gd name="T44" fmla="*/ 1 w 1147"/>
                <a:gd name="T45" fmla="*/ 544 h 1147"/>
                <a:gd name="T46" fmla="*/ 11 w 1147"/>
                <a:gd name="T47" fmla="*/ 459 h 1147"/>
                <a:gd name="T48" fmla="*/ 34 w 1147"/>
                <a:gd name="T49" fmla="*/ 376 h 1147"/>
                <a:gd name="T50" fmla="*/ 69 w 1147"/>
                <a:gd name="T51" fmla="*/ 300 h 1147"/>
                <a:gd name="T52" fmla="*/ 114 w 1147"/>
                <a:gd name="T53" fmla="*/ 231 h 1147"/>
                <a:gd name="T54" fmla="*/ 169 w 1147"/>
                <a:gd name="T55" fmla="*/ 168 h 1147"/>
                <a:gd name="T56" fmla="*/ 231 w 1147"/>
                <a:gd name="T57" fmla="*/ 114 h 1147"/>
                <a:gd name="T58" fmla="*/ 300 w 1147"/>
                <a:gd name="T59" fmla="*/ 69 h 1147"/>
                <a:gd name="T60" fmla="*/ 376 w 1147"/>
                <a:gd name="T61" fmla="*/ 36 h 1147"/>
                <a:gd name="T62" fmla="*/ 459 w 1147"/>
                <a:gd name="T63" fmla="*/ 13 h 1147"/>
                <a:gd name="T64" fmla="*/ 544 w 1147"/>
                <a:gd name="T65" fmla="*/ 1 h 1147"/>
                <a:gd name="T66" fmla="*/ 603 w 1147"/>
                <a:gd name="T67" fmla="*/ 1 h 1147"/>
                <a:gd name="T68" fmla="*/ 689 w 1147"/>
                <a:gd name="T69" fmla="*/ 13 h 1147"/>
                <a:gd name="T70" fmla="*/ 770 w 1147"/>
                <a:gd name="T71" fmla="*/ 36 h 1147"/>
                <a:gd name="T72" fmla="*/ 847 w 1147"/>
                <a:gd name="T73" fmla="*/ 69 h 1147"/>
                <a:gd name="T74" fmla="*/ 916 w 1147"/>
                <a:gd name="T75" fmla="*/ 114 h 1147"/>
                <a:gd name="T76" fmla="*/ 979 w 1147"/>
                <a:gd name="T77" fmla="*/ 168 h 1147"/>
                <a:gd name="T78" fmla="*/ 1033 w 1147"/>
                <a:gd name="T79" fmla="*/ 231 h 1147"/>
                <a:gd name="T80" fmla="*/ 1078 w 1147"/>
                <a:gd name="T81" fmla="*/ 300 h 1147"/>
                <a:gd name="T82" fmla="*/ 1112 w 1147"/>
                <a:gd name="T83" fmla="*/ 376 h 1147"/>
                <a:gd name="T84" fmla="*/ 1135 w 1147"/>
                <a:gd name="T85" fmla="*/ 459 h 1147"/>
                <a:gd name="T86" fmla="*/ 1147 w 1147"/>
                <a:gd name="T87" fmla="*/ 544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47" h="1147">
                  <a:moveTo>
                    <a:pt x="1147" y="574"/>
                  </a:moveTo>
                  <a:lnTo>
                    <a:pt x="1147" y="574"/>
                  </a:lnTo>
                  <a:lnTo>
                    <a:pt x="1147" y="603"/>
                  </a:lnTo>
                  <a:lnTo>
                    <a:pt x="1144" y="633"/>
                  </a:lnTo>
                  <a:lnTo>
                    <a:pt x="1140" y="661"/>
                  </a:lnTo>
                  <a:lnTo>
                    <a:pt x="1135" y="689"/>
                  </a:lnTo>
                  <a:lnTo>
                    <a:pt x="1129" y="717"/>
                  </a:lnTo>
                  <a:lnTo>
                    <a:pt x="1121" y="744"/>
                  </a:lnTo>
                  <a:lnTo>
                    <a:pt x="1112" y="772"/>
                  </a:lnTo>
                  <a:lnTo>
                    <a:pt x="1102" y="798"/>
                  </a:lnTo>
                  <a:lnTo>
                    <a:pt x="1091" y="822"/>
                  </a:lnTo>
                  <a:lnTo>
                    <a:pt x="1078" y="847"/>
                  </a:lnTo>
                  <a:lnTo>
                    <a:pt x="1063" y="871"/>
                  </a:lnTo>
                  <a:lnTo>
                    <a:pt x="1049" y="894"/>
                  </a:lnTo>
                  <a:lnTo>
                    <a:pt x="1033" y="917"/>
                  </a:lnTo>
                  <a:lnTo>
                    <a:pt x="1015" y="939"/>
                  </a:lnTo>
                  <a:lnTo>
                    <a:pt x="998" y="959"/>
                  </a:lnTo>
                  <a:lnTo>
                    <a:pt x="979" y="979"/>
                  </a:lnTo>
                  <a:lnTo>
                    <a:pt x="959" y="998"/>
                  </a:lnTo>
                  <a:lnTo>
                    <a:pt x="938" y="1017"/>
                  </a:lnTo>
                  <a:lnTo>
                    <a:pt x="916" y="1033"/>
                  </a:lnTo>
                  <a:lnTo>
                    <a:pt x="894" y="1049"/>
                  </a:lnTo>
                  <a:lnTo>
                    <a:pt x="871" y="1065"/>
                  </a:lnTo>
                  <a:lnTo>
                    <a:pt x="847" y="1078"/>
                  </a:lnTo>
                  <a:lnTo>
                    <a:pt x="822" y="1091"/>
                  </a:lnTo>
                  <a:lnTo>
                    <a:pt x="796" y="1102"/>
                  </a:lnTo>
                  <a:lnTo>
                    <a:pt x="770" y="1112"/>
                  </a:lnTo>
                  <a:lnTo>
                    <a:pt x="744" y="1121"/>
                  </a:lnTo>
                  <a:lnTo>
                    <a:pt x="717" y="1130"/>
                  </a:lnTo>
                  <a:lnTo>
                    <a:pt x="689" y="1135"/>
                  </a:lnTo>
                  <a:lnTo>
                    <a:pt x="661" y="1141"/>
                  </a:lnTo>
                  <a:lnTo>
                    <a:pt x="632" y="1144"/>
                  </a:lnTo>
                  <a:lnTo>
                    <a:pt x="603" y="1147"/>
                  </a:lnTo>
                  <a:lnTo>
                    <a:pt x="574" y="1147"/>
                  </a:lnTo>
                  <a:lnTo>
                    <a:pt x="574" y="1147"/>
                  </a:lnTo>
                  <a:lnTo>
                    <a:pt x="544" y="1147"/>
                  </a:lnTo>
                  <a:lnTo>
                    <a:pt x="515" y="1144"/>
                  </a:lnTo>
                  <a:lnTo>
                    <a:pt x="486" y="1141"/>
                  </a:lnTo>
                  <a:lnTo>
                    <a:pt x="459" y="1135"/>
                  </a:lnTo>
                  <a:lnTo>
                    <a:pt x="430" y="1130"/>
                  </a:lnTo>
                  <a:lnTo>
                    <a:pt x="402" y="1121"/>
                  </a:lnTo>
                  <a:lnTo>
                    <a:pt x="376" y="1112"/>
                  </a:lnTo>
                  <a:lnTo>
                    <a:pt x="350" y="1102"/>
                  </a:lnTo>
                  <a:lnTo>
                    <a:pt x="324" y="1091"/>
                  </a:lnTo>
                  <a:lnTo>
                    <a:pt x="300" y="1078"/>
                  </a:lnTo>
                  <a:lnTo>
                    <a:pt x="277" y="1065"/>
                  </a:lnTo>
                  <a:lnTo>
                    <a:pt x="252" y="1049"/>
                  </a:lnTo>
                  <a:lnTo>
                    <a:pt x="231" y="1033"/>
                  </a:lnTo>
                  <a:lnTo>
                    <a:pt x="209" y="1017"/>
                  </a:lnTo>
                  <a:lnTo>
                    <a:pt x="187" y="998"/>
                  </a:lnTo>
                  <a:lnTo>
                    <a:pt x="169" y="979"/>
                  </a:lnTo>
                  <a:lnTo>
                    <a:pt x="148" y="959"/>
                  </a:lnTo>
                  <a:lnTo>
                    <a:pt x="131" y="939"/>
                  </a:lnTo>
                  <a:lnTo>
                    <a:pt x="114" y="917"/>
                  </a:lnTo>
                  <a:lnTo>
                    <a:pt x="98" y="894"/>
                  </a:lnTo>
                  <a:lnTo>
                    <a:pt x="83" y="871"/>
                  </a:lnTo>
                  <a:lnTo>
                    <a:pt x="69" y="847"/>
                  </a:lnTo>
                  <a:lnTo>
                    <a:pt x="56" y="822"/>
                  </a:lnTo>
                  <a:lnTo>
                    <a:pt x="44" y="798"/>
                  </a:lnTo>
                  <a:lnTo>
                    <a:pt x="34" y="772"/>
                  </a:lnTo>
                  <a:lnTo>
                    <a:pt x="26" y="744"/>
                  </a:lnTo>
                  <a:lnTo>
                    <a:pt x="19" y="717"/>
                  </a:lnTo>
                  <a:lnTo>
                    <a:pt x="11" y="689"/>
                  </a:lnTo>
                  <a:lnTo>
                    <a:pt x="7" y="661"/>
                  </a:lnTo>
                  <a:lnTo>
                    <a:pt x="3" y="633"/>
                  </a:lnTo>
                  <a:lnTo>
                    <a:pt x="1" y="603"/>
                  </a:lnTo>
                  <a:lnTo>
                    <a:pt x="0" y="574"/>
                  </a:lnTo>
                  <a:lnTo>
                    <a:pt x="0" y="574"/>
                  </a:lnTo>
                  <a:lnTo>
                    <a:pt x="1" y="544"/>
                  </a:lnTo>
                  <a:lnTo>
                    <a:pt x="3" y="515"/>
                  </a:lnTo>
                  <a:lnTo>
                    <a:pt x="7" y="486"/>
                  </a:lnTo>
                  <a:lnTo>
                    <a:pt x="11" y="459"/>
                  </a:lnTo>
                  <a:lnTo>
                    <a:pt x="19" y="431"/>
                  </a:lnTo>
                  <a:lnTo>
                    <a:pt x="26" y="404"/>
                  </a:lnTo>
                  <a:lnTo>
                    <a:pt x="34" y="376"/>
                  </a:lnTo>
                  <a:lnTo>
                    <a:pt x="44" y="350"/>
                  </a:lnTo>
                  <a:lnTo>
                    <a:pt x="56" y="326"/>
                  </a:lnTo>
                  <a:lnTo>
                    <a:pt x="69" y="300"/>
                  </a:lnTo>
                  <a:lnTo>
                    <a:pt x="83" y="277"/>
                  </a:lnTo>
                  <a:lnTo>
                    <a:pt x="98" y="254"/>
                  </a:lnTo>
                  <a:lnTo>
                    <a:pt x="114" y="231"/>
                  </a:lnTo>
                  <a:lnTo>
                    <a:pt x="131" y="209"/>
                  </a:lnTo>
                  <a:lnTo>
                    <a:pt x="148" y="189"/>
                  </a:lnTo>
                  <a:lnTo>
                    <a:pt x="169" y="168"/>
                  </a:lnTo>
                  <a:lnTo>
                    <a:pt x="187" y="150"/>
                  </a:lnTo>
                  <a:lnTo>
                    <a:pt x="209" y="131"/>
                  </a:lnTo>
                  <a:lnTo>
                    <a:pt x="231" y="114"/>
                  </a:lnTo>
                  <a:lnTo>
                    <a:pt x="252" y="98"/>
                  </a:lnTo>
                  <a:lnTo>
                    <a:pt x="277" y="83"/>
                  </a:lnTo>
                  <a:lnTo>
                    <a:pt x="300" y="69"/>
                  </a:lnTo>
                  <a:lnTo>
                    <a:pt x="324" y="57"/>
                  </a:lnTo>
                  <a:lnTo>
                    <a:pt x="350" y="46"/>
                  </a:lnTo>
                  <a:lnTo>
                    <a:pt x="376" y="36"/>
                  </a:lnTo>
                  <a:lnTo>
                    <a:pt x="402" y="26"/>
                  </a:lnTo>
                  <a:lnTo>
                    <a:pt x="430" y="18"/>
                  </a:lnTo>
                  <a:lnTo>
                    <a:pt x="459" y="13"/>
                  </a:lnTo>
                  <a:lnTo>
                    <a:pt x="486" y="7"/>
                  </a:lnTo>
                  <a:lnTo>
                    <a:pt x="515" y="4"/>
                  </a:lnTo>
                  <a:lnTo>
                    <a:pt x="544" y="1"/>
                  </a:lnTo>
                  <a:lnTo>
                    <a:pt x="574" y="0"/>
                  </a:lnTo>
                  <a:lnTo>
                    <a:pt x="574" y="0"/>
                  </a:lnTo>
                  <a:lnTo>
                    <a:pt x="603" y="1"/>
                  </a:lnTo>
                  <a:lnTo>
                    <a:pt x="632" y="4"/>
                  </a:lnTo>
                  <a:lnTo>
                    <a:pt x="661" y="7"/>
                  </a:lnTo>
                  <a:lnTo>
                    <a:pt x="689" y="13"/>
                  </a:lnTo>
                  <a:lnTo>
                    <a:pt x="717" y="18"/>
                  </a:lnTo>
                  <a:lnTo>
                    <a:pt x="744" y="26"/>
                  </a:lnTo>
                  <a:lnTo>
                    <a:pt x="770" y="36"/>
                  </a:lnTo>
                  <a:lnTo>
                    <a:pt x="796" y="46"/>
                  </a:lnTo>
                  <a:lnTo>
                    <a:pt x="822" y="57"/>
                  </a:lnTo>
                  <a:lnTo>
                    <a:pt x="847" y="69"/>
                  </a:lnTo>
                  <a:lnTo>
                    <a:pt x="871" y="83"/>
                  </a:lnTo>
                  <a:lnTo>
                    <a:pt x="894" y="98"/>
                  </a:lnTo>
                  <a:lnTo>
                    <a:pt x="916" y="114"/>
                  </a:lnTo>
                  <a:lnTo>
                    <a:pt x="938" y="131"/>
                  </a:lnTo>
                  <a:lnTo>
                    <a:pt x="959" y="150"/>
                  </a:lnTo>
                  <a:lnTo>
                    <a:pt x="979" y="168"/>
                  </a:lnTo>
                  <a:lnTo>
                    <a:pt x="998" y="189"/>
                  </a:lnTo>
                  <a:lnTo>
                    <a:pt x="1015" y="209"/>
                  </a:lnTo>
                  <a:lnTo>
                    <a:pt x="1033" y="231"/>
                  </a:lnTo>
                  <a:lnTo>
                    <a:pt x="1049" y="254"/>
                  </a:lnTo>
                  <a:lnTo>
                    <a:pt x="1063" y="277"/>
                  </a:lnTo>
                  <a:lnTo>
                    <a:pt x="1078" y="300"/>
                  </a:lnTo>
                  <a:lnTo>
                    <a:pt x="1091" y="326"/>
                  </a:lnTo>
                  <a:lnTo>
                    <a:pt x="1102" y="350"/>
                  </a:lnTo>
                  <a:lnTo>
                    <a:pt x="1112" y="376"/>
                  </a:lnTo>
                  <a:lnTo>
                    <a:pt x="1121" y="404"/>
                  </a:lnTo>
                  <a:lnTo>
                    <a:pt x="1129" y="431"/>
                  </a:lnTo>
                  <a:lnTo>
                    <a:pt x="1135" y="459"/>
                  </a:lnTo>
                  <a:lnTo>
                    <a:pt x="1140" y="486"/>
                  </a:lnTo>
                  <a:lnTo>
                    <a:pt x="1144" y="515"/>
                  </a:lnTo>
                  <a:lnTo>
                    <a:pt x="1147" y="544"/>
                  </a:lnTo>
                  <a:lnTo>
                    <a:pt x="1147" y="57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4" name="Freeform 1360"/>
            <p:cNvSpPr/>
            <p:nvPr>
              <p:custDataLst>
                <p:tags r:id="rId36"/>
              </p:custDataLst>
            </p:nvPr>
          </p:nvSpPr>
          <p:spPr bwMode="auto">
            <a:xfrm>
              <a:off x="1187" y="8417"/>
              <a:ext cx="651" cy="648"/>
            </a:xfrm>
            <a:custGeom>
              <a:avLst/>
              <a:gdLst>
                <a:gd name="T0" fmla="*/ 955 w 957"/>
                <a:gd name="T1" fmla="*/ 503 h 956"/>
                <a:gd name="T2" fmla="*/ 946 w 957"/>
                <a:gd name="T3" fmla="*/ 575 h 956"/>
                <a:gd name="T4" fmla="*/ 928 w 957"/>
                <a:gd name="T5" fmla="*/ 642 h 956"/>
                <a:gd name="T6" fmla="*/ 899 w 957"/>
                <a:gd name="T7" fmla="*/ 706 h 956"/>
                <a:gd name="T8" fmla="*/ 861 w 957"/>
                <a:gd name="T9" fmla="*/ 764 h 956"/>
                <a:gd name="T10" fmla="*/ 817 w 957"/>
                <a:gd name="T11" fmla="*/ 816 h 956"/>
                <a:gd name="T12" fmla="*/ 765 w 957"/>
                <a:gd name="T13" fmla="*/ 860 h 956"/>
                <a:gd name="T14" fmla="*/ 706 w 957"/>
                <a:gd name="T15" fmla="*/ 898 h 956"/>
                <a:gd name="T16" fmla="*/ 642 w 957"/>
                <a:gd name="T17" fmla="*/ 927 h 956"/>
                <a:gd name="T18" fmla="*/ 574 w 957"/>
                <a:gd name="T19" fmla="*/ 946 h 956"/>
                <a:gd name="T20" fmla="*/ 504 w 957"/>
                <a:gd name="T21" fmla="*/ 956 h 956"/>
                <a:gd name="T22" fmla="*/ 454 w 957"/>
                <a:gd name="T23" fmla="*/ 956 h 956"/>
                <a:gd name="T24" fmla="*/ 382 w 957"/>
                <a:gd name="T25" fmla="*/ 946 h 956"/>
                <a:gd name="T26" fmla="*/ 315 w 957"/>
                <a:gd name="T27" fmla="*/ 927 h 956"/>
                <a:gd name="T28" fmla="*/ 251 w 957"/>
                <a:gd name="T29" fmla="*/ 898 h 956"/>
                <a:gd name="T30" fmla="*/ 192 w 957"/>
                <a:gd name="T31" fmla="*/ 860 h 956"/>
                <a:gd name="T32" fmla="*/ 140 w 957"/>
                <a:gd name="T33" fmla="*/ 816 h 956"/>
                <a:gd name="T34" fmla="*/ 95 w 957"/>
                <a:gd name="T35" fmla="*/ 764 h 956"/>
                <a:gd name="T36" fmla="*/ 58 w 957"/>
                <a:gd name="T37" fmla="*/ 706 h 956"/>
                <a:gd name="T38" fmla="*/ 30 w 957"/>
                <a:gd name="T39" fmla="*/ 642 h 956"/>
                <a:gd name="T40" fmla="*/ 10 w 957"/>
                <a:gd name="T41" fmla="*/ 575 h 956"/>
                <a:gd name="T42" fmla="*/ 1 w 957"/>
                <a:gd name="T43" fmla="*/ 503 h 956"/>
                <a:gd name="T44" fmla="*/ 1 w 957"/>
                <a:gd name="T45" fmla="*/ 453 h 956"/>
                <a:gd name="T46" fmla="*/ 10 w 957"/>
                <a:gd name="T47" fmla="*/ 381 h 956"/>
                <a:gd name="T48" fmla="*/ 30 w 957"/>
                <a:gd name="T49" fmla="*/ 313 h 956"/>
                <a:gd name="T50" fmla="*/ 58 w 957"/>
                <a:gd name="T51" fmla="*/ 250 h 956"/>
                <a:gd name="T52" fmla="*/ 95 w 957"/>
                <a:gd name="T53" fmla="*/ 192 h 956"/>
                <a:gd name="T54" fmla="*/ 140 w 957"/>
                <a:gd name="T55" fmla="*/ 140 h 956"/>
                <a:gd name="T56" fmla="*/ 192 w 957"/>
                <a:gd name="T57" fmla="*/ 96 h 956"/>
                <a:gd name="T58" fmla="*/ 251 w 957"/>
                <a:gd name="T59" fmla="*/ 58 h 956"/>
                <a:gd name="T60" fmla="*/ 315 w 957"/>
                <a:gd name="T61" fmla="*/ 29 h 956"/>
                <a:gd name="T62" fmla="*/ 382 w 957"/>
                <a:gd name="T63" fmla="*/ 9 h 956"/>
                <a:gd name="T64" fmla="*/ 454 w 957"/>
                <a:gd name="T65" fmla="*/ 0 h 956"/>
                <a:gd name="T66" fmla="*/ 504 w 957"/>
                <a:gd name="T67" fmla="*/ 0 h 956"/>
                <a:gd name="T68" fmla="*/ 574 w 957"/>
                <a:gd name="T69" fmla="*/ 9 h 956"/>
                <a:gd name="T70" fmla="*/ 642 w 957"/>
                <a:gd name="T71" fmla="*/ 29 h 956"/>
                <a:gd name="T72" fmla="*/ 706 w 957"/>
                <a:gd name="T73" fmla="*/ 58 h 956"/>
                <a:gd name="T74" fmla="*/ 765 w 957"/>
                <a:gd name="T75" fmla="*/ 96 h 956"/>
                <a:gd name="T76" fmla="*/ 817 w 957"/>
                <a:gd name="T77" fmla="*/ 140 h 956"/>
                <a:gd name="T78" fmla="*/ 861 w 957"/>
                <a:gd name="T79" fmla="*/ 192 h 956"/>
                <a:gd name="T80" fmla="*/ 899 w 957"/>
                <a:gd name="T81" fmla="*/ 250 h 956"/>
                <a:gd name="T82" fmla="*/ 928 w 957"/>
                <a:gd name="T83" fmla="*/ 313 h 956"/>
                <a:gd name="T84" fmla="*/ 946 w 957"/>
                <a:gd name="T85" fmla="*/ 381 h 956"/>
                <a:gd name="T86" fmla="*/ 955 w 957"/>
                <a:gd name="T87" fmla="*/ 453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7" h="956">
                  <a:moveTo>
                    <a:pt x="957" y="478"/>
                  </a:moveTo>
                  <a:lnTo>
                    <a:pt x="957" y="478"/>
                  </a:lnTo>
                  <a:lnTo>
                    <a:pt x="955" y="503"/>
                  </a:lnTo>
                  <a:lnTo>
                    <a:pt x="954" y="527"/>
                  </a:lnTo>
                  <a:lnTo>
                    <a:pt x="951" y="550"/>
                  </a:lnTo>
                  <a:lnTo>
                    <a:pt x="946" y="575"/>
                  </a:lnTo>
                  <a:lnTo>
                    <a:pt x="941" y="598"/>
                  </a:lnTo>
                  <a:lnTo>
                    <a:pt x="935" y="619"/>
                  </a:lnTo>
                  <a:lnTo>
                    <a:pt x="928" y="642"/>
                  </a:lnTo>
                  <a:lnTo>
                    <a:pt x="919" y="664"/>
                  </a:lnTo>
                  <a:lnTo>
                    <a:pt x="909" y="684"/>
                  </a:lnTo>
                  <a:lnTo>
                    <a:pt x="899" y="706"/>
                  </a:lnTo>
                  <a:lnTo>
                    <a:pt x="887" y="726"/>
                  </a:lnTo>
                  <a:lnTo>
                    <a:pt x="874" y="745"/>
                  </a:lnTo>
                  <a:lnTo>
                    <a:pt x="861" y="764"/>
                  </a:lnTo>
                  <a:lnTo>
                    <a:pt x="847" y="782"/>
                  </a:lnTo>
                  <a:lnTo>
                    <a:pt x="832" y="800"/>
                  </a:lnTo>
                  <a:lnTo>
                    <a:pt x="817" y="816"/>
                  </a:lnTo>
                  <a:lnTo>
                    <a:pt x="799" y="832"/>
                  </a:lnTo>
                  <a:lnTo>
                    <a:pt x="782" y="846"/>
                  </a:lnTo>
                  <a:lnTo>
                    <a:pt x="765" y="860"/>
                  </a:lnTo>
                  <a:lnTo>
                    <a:pt x="746" y="873"/>
                  </a:lnTo>
                  <a:lnTo>
                    <a:pt x="726" y="886"/>
                  </a:lnTo>
                  <a:lnTo>
                    <a:pt x="706" y="898"/>
                  </a:lnTo>
                  <a:lnTo>
                    <a:pt x="685" y="908"/>
                  </a:lnTo>
                  <a:lnTo>
                    <a:pt x="665" y="918"/>
                  </a:lnTo>
                  <a:lnTo>
                    <a:pt x="642" y="927"/>
                  </a:lnTo>
                  <a:lnTo>
                    <a:pt x="620" y="934"/>
                  </a:lnTo>
                  <a:lnTo>
                    <a:pt x="597" y="941"/>
                  </a:lnTo>
                  <a:lnTo>
                    <a:pt x="574" y="946"/>
                  </a:lnTo>
                  <a:lnTo>
                    <a:pt x="551" y="950"/>
                  </a:lnTo>
                  <a:lnTo>
                    <a:pt x="527" y="953"/>
                  </a:lnTo>
                  <a:lnTo>
                    <a:pt x="504" y="956"/>
                  </a:lnTo>
                  <a:lnTo>
                    <a:pt x="479" y="956"/>
                  </a:lnTo>
                  <a:lnTo>
                    <a:pt x="479" y="956"/>
                  </a:lnTo>
                  <a:lnTo>
                    <a:pt x="454" y="956"/>
                  </a:lnTo>
                  <a:lnTo>
                    <a:pt x="430" y="953"/>
                  </a:lnTo>
                  <a:lnTo>
                    <a:pt x="405" y="950"/>
                  </a:lnTo>
                  <a:lnTo>
                    <a:pt x="382" y="946"/>
                  </a:lnTo>
                  <a:lnTo>
                    <a:pt x="359" y="941"/>
                  </a:lnTo>
                  <a:lnTo>
                    <a:pt x="336" y="934"/>
                  </a:lnTo>
                  <a:lnTo>
                    <a:pt x="315" y="927"/>
                  </a:lnTo>
                  <a:lnTo>
                    <a:pt x="293" y="918"/>
                  </a:lnTo>
                  <a:lnTo>
                    <a:pt x="271" y="908"/>
                  </a:lnTo>
                  <a:lnTo>
                    <a:pt x="251" y="898"/>
                  </a:lnTo>
                  <a:lnTo>
                    <a:pt x="231" y="886"/>
                  </a:lnTo>
                  <a:lnTo>
                    <a:pt x="211" y="873"/>
                  </a:lnTo>
                  <a:lnTo>
                    <a:pt x="192" y="860"/>
                  </a:lnTo>
                  <a:lnTo>
                    <a:pt x="175" y="846"/>
                  </a:lnTo>
                  <a:lnTo>
                    <a:pt x="157" y="832"/>
                  </a:lnTo>
                  <a:lnTo>
                    <a:pt x="140" y="816"/>
                  </a:lnTo>
                  <a:lnTo>
                    <a:pt x="124" y="800"/>
                  </a:lnTo>
                  <a:lnTo>
                    <a:pt x="110" y="782"/>
                  </a:lnTo>
                  <a:lnTo>
                    <a:pt x="95" y="764"/>
                  </a:lnTo>
                  <a:lnTo>
                    <a:pt x="82" y="745"/>
                  </a:lnTo>
                  <a:lnTo>
                    <a:pt x="69" y="726"/>
                  </a:lnTo>
                  <a:lnTo>
                    <a:pt x="58" y="706"/>
                  </a:lnTo>
                  <a:lnTo>
                    <a:pt x="48" y="684"/>
                  </a:lnTo>
                  <a:lnTo>
                    <a:pt x="37" y="664"/>
                  </a:lnTo>
                  <a:lnTo>
                    <a:pt x="30" y="642"/>
                  </a:lnTo>
                  <a:lnTo>
                    <a:pt x="22" y="619"/>
                  </a:lnTo>
                  <a:lnTo>
                    <a:pt x="16" y="598"/>
                  </a:lnTo>
                  <a:lnTo>
                    <a:pt x="10" y="575"/>
                  </a:lnTo>
                  <a:lnTo>
                    <a:pt x="6" y="550"/>
                  </a:lnTo>
                  <a:lnTo>
                    <a:pt x="3" y="527"/>
                  </a:lnTo>
                  <a:lnTo>
                    <a:pt x="1" y="503"/>
                  </a:lnTo>
                  <a:lnTo>
                    <a:pt x="0" y="478"/>
                  </a:lnTo>
                  <a:lnTo>
                    <a:pt x="0" y="478"/>
                  </a:lnTo>
                  <a:lnTo>
                    <a:pt x="1" y="453"/>
                  </a:lnTo>
                  <a:lnTo>
                    <a:pt x="3" y="429"/>
                  </a:lnTo>
                  <a:lnTo>
                    <a:pt x="6" y="404"/>
                  </a:lnTo>
                  <a:lnTo>
                    <a:pt x="10" y="381"/>
                  </a:lnTo>
                  <a:lnTo>
                    <a:pt x="16" y="358"/>
                  </a:lnTo>
                  <a:lnTo>
                    <a:pt x="22" y="335"/>
                  </a:lnTo>
                  <a:lnTo>
                    <a:pt x="30" y="313"/>
                  </a:lnTo>
                  <a:lnTo>
                    <a:pt x="37" y="292"/>
                  </a:lnTo>
                  <a:lnTo>
                    <a:pt x="48" y="270"/>
                  </a:lnTo>
                  <a:lnTo>
                    <a:pt x="58" y="250"/>
                  </a:lnTo>
                  <a:lnTo>
                    <a:pt x="69" y="230"/>
                  </a:lnTo>
                  <a:lnTo>
                    <a:pt x="82" y="211"/>
                  </a:lnTo>
                  <a:lnTo>
                    <a:pt x="95" y="192"/>
                  </a:lnTo>
                  <a:lnTo>
                    <a:pt x="110" y="173"/>
                  </a:lnTo>
                  <a:lnTo>
                    <a:pt x="124" y="156"/>
                  </a:lnTo>
                  <a:lnTo>
                    <a:pt x="140" y="140"/>
                  </a:lnTo>
                  <a:lnTo>
                    <a:pt x="157" y="124"/>
                  </a:lnTo>
                  <a:lnTo>
                    <a:pt x="175" y="109"/>
                  </a:lnTo>
                  <a:lnTo>
                    <a:pt x="192" y="96"/>
                  </a:lnTo>
                  <a:lnTo>
                    <a:pt x="211" y="81"/>
                  </a:lnTo>
                  <a:lnTo>
                    <a:pt x="231" y="70"/>
                  </a:lnTo>
                  <a:lnTo>
                    <a:pt x="251" y="58"/>
                  </a:lnTo>
                  <a:lnTo>
                    <a:pt x="271" y="46"/>
                  </a:lnTo>
                  <a:lnTo>
                    <a:pt x="293" y="38"/>
                  </a:lnTo>
                  <a:lnTo>
                    <a:pt x="315" y="29"/>
                  </a:lnTo>
                  <a:lnTo>
                    <a:pt x="336" y="22"/>
                  </a:lnTo>
                  <a:lnTo>
                    <a:pt x="359" y="15"/>
                  </a:lnTo>
                  <a:lnTo>
                    <a:pt x="382" y="9"/>
                  </a:lnTo>
                  <a:lnTo>
                    <a:pt x="405" y="6"/>
                  </a:lnTo>
                  <a:lnTo>
                    <a:pt x="430" y="2"/>
                  </a:lnTo>
                  <a:lnTo>
                    <a:pt x="454" y="0"/>
                  </a:lnTo>
                  <a:lnTo>
                    <a:pt x="479" y="0"/>
                  </a:lnTo>
                  <a:lnTo>
                    <a:pt x="479" y="0"/>
                  </a:lnTo>
                  <a:lnTo>
                    <a:pt x="504" y="0"/>
                  </a:lnTo>
                  <a:lnTo>
                    <a:pt x="527" y="2"/>
                  </a:lnTo>
                  <a:lnTo>
                    <a:pt x="551" y="6"/>
                  </a:lnTo>
                  <a:lnTo>
                    <a:pt x="574" y="9"/>
                  </a:lnTo>
                  <a:lnTo>
                    <a:pt x="597" y="15"/>
                  </a:lnTo>
                  <a:lnTo>
                    <a:pt x="620" y="22"/>
                  </a:lnTo>
                  <a:lnTo>
                    <a:pt x="642" y="29"/>
                  </a:lnTo>
                  <a:lnTo>
                    <a:pt x="665" y="38"/>
                  </a:lnTo>
                  <a:lnTo>
                    <a:pt x="685" y="46"/>
                  </a:lnTo>
                  <a:lnTo>
                    <a:pt x="706" y="58"/>
                  </a:lnTo>
                  <a:lnTo>
                    <a:pt x="726" y="70"/>
                  </a:lnTo>
                  <a:lnTo>
                    <a:pt x="746" y="81"/>
                  </a:lnTo>
                  <a:lnTo>
                    <a:pt x="765" y="96"/>
                  </a:lnTo>
                  <a:lnTo>
                    <a:pt x="782" y="109"/>
                  </a:lnTo>
                  <a:lnTo>
                    <a:pt x="799" y="124"/>
                  </a:lnTo>
                  <a:lnTo>
                    <a:pt x="817" y="140"/>
                  </a:lnTo>
                  <a:lnTo>
                    <a:pt x="832" y="156"/>
                  </a:lnTo>
                  <a:lnTo>
                    <a:pt x="847" y="173"/>
                  </a:lnTo>
                  <a:lnTo>
                    <a:pt x="861" y="192"/>
                  </a:lnTo>
                  <a:lnTo>
                    <a:pt x="874" y="211"/>
                  </a:lnTo>
                  <a:lnTo>
                    <a:pt x="887" y="230"/>
                  </a:lnTo>
                  <a:lnTo>
                    <a:pt x="899" y="250"/>
                  </a:lnTo>
                  <a:lnTo>
                    <a:pt x="909" y="270"/>
                  </a:lnTo>
                  <a:lnTo>
                    <a:pt x="919" y="292"/>
                  </a:lnTo>
                  <a:lnTo>
                    <a:pt x="928" y="313"/>
                  </a:lnTo>
                  <a:lnTo>
                    <a:pt x="935" y="335"/>
                  </a:lnTo>
                  <a:lnTo>
                    <a:pt x="941" y="358"/>
                  </a:lnTo>
                  <a:lnTo>
                    <a:pt x="946" y="381"/>
                  </a:lnTo>
                  <a:lnTo>
                    <a:pt x="951" y="404"/>
                  </a:lnTo>
                  <a:lnTo>
                    <a:pt x="954" y="429"/>
                  </a:lnTo>
                  <a:lnTo>
                    <a:pt x="955" y="453"/>
                  </a:lnTo>
                  <a:lnTo>
                    <a:pt x="957" y="478"/>
                  </a:lnTo>
                  <a:close/>
                </a:path>
              </a:pathLst>
            </a:custGeom>
            <a:solidFill>
              <a:srgbClr val="D645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5" name="Freeform 1362"/>
            <p:cNvSpPr/>
            <p:nvPr>
              <p:custDataLst>
                <p:tags r:id="rId37"/>
              </p:custDataLst>
            </p:nvPr>
          </p:nvSpPr>
          <p:spPr bwMode="auto">
            <a:xfrm>
              <a:off x="1253" y="8482"/>
              <a:ext cx="519" cy="520"/>
            </a:xfrm>
            <a:custGeom>
              <a:avLst/>
              <a:gdLst>
                <a:gd name="T0" fmla="*/ 763 w 764"/>
                <a:gd name="T1" fmla="*/ 402 h 764"/>
                <a:gd name="T2" fmla="*/ 756 w 764"/>
                <a:gd name="T3" fmla="*/ 458 h 764"/>
                <a:gd name="T4" fmla="*/ 740 w 764"/>
                <a:gd name="T5" fmla="*/ 513 h 764"/>
                <a:gd name="T6" fmla="*/ 718 w 764"/>
                <a:gd name="T7" fmla="*/ 564 h 764"/>
                <a:gd name="T8" fmla="*/ 688 w 764"/>
                <a:gd name="T9" fmla="*/ 610 h 764"/>
                <a:gd name="T10" fmla="*/ 652 w 764"/>
                <a:gd name="T11" fmla="*/ 652 h 764"/>
                <a:gd name="T12" fmla="*/ 610 w 764"/>
                <a:gd name="T13" fmla="*/ 688 h 764"/>
                <a:gd name="T14" fmla="*/ 564 w 764"/>
                <a:gd name="T15" fmla="*/ 718 h 764"/>
                <a:gd name="T16" fmla="*/ 513 w 764"/>
                <a:gd name="T17" fmla="*/ 741 h 764"/>
                <a:gd name="T18" fmla="*/ 458 w 764"/>
                <a:gd name="T19" fmla="*/ 756 h 764"/>
                <a:gd name="T20" fmla="*/ 401 w 764"/>
                <a:gd name="T21" fmla="*/ 763 h 764"/>
                <a:gd name="T22" fmla="*/ 362 w 764"/>
                <a:gd name="T23" fmla="*/ 763 h 764"/>
                <a:gd name="T24" fmla="*/ 304 w 764"/>
                <a:gd name="T25" fmla="*/ 756 h 764"/>
                <a:gd name="T26" fmla="*/ 251 w 764"/>
                <a:gd name="T27" fmla="*/ 741 h 764"/>
                <a:gd name="T28" fmla="*/ 199 w 764"/>
                <a:gd name="T29" fmla="*/ 718 h 764"/>
                <a:gd name="T30" fmla="*/ 153 w 764"/>
                <a:gd name="T31" fmla="*/ 688 h 764"/>
                <a:gd name="T32" fmla="*/ 111 w 764"/>
                <a:gd name="T33" fmla="*/ 652 h 764"/>
                <a:gd name="T34" fmla="*/ 75 w 764"/>
                <a:gd name="T35" fmla="*/ 610 h 764"/>
                <a:gd name="T36" fmla="*/ 46 w 764"/>
                <a:gd name="T37" fmla="*/ 564 h 764"/>
                <a:gd name="T38" fmla="*/ 23 w 764"/>
                <a:gd name="T39" fmla="*/ 513 h 764"/>
                <a:gd name="T40" fmla="*/ 7 w 764"/>
                <a:gd name="T41" fmla="*/ 458 h 764"/>
                <a:gd name="T42" fmla="*/ 0 w 764"/>
                <a:gd name="T43" fmla="*/ 402 h 764"/>
                <a:gd name="T44" fmla="*/ 0 w 764"/>
                <a:gd name="T45" fmla="*/ 362 h 764"/>
                <a:gd name="T46" fmla="*/ 7 w 764"/>
                <a:gd name="T47" fmla="*/ 304 h 764"/>
                <a:gd name="T48" fmla="*/ 23 w 764"/>
                <a:gd name="T49" fmla="*/ 251 h 764"/>
                <a:gd name="T50" fmla="*/ 46 w 764"/>
                <a:gd name="T51" fmla="*/ 200 h 764"/>
                <a:gd name="T52" fmla="*/ 75 w 764"/>
                <a:gd name="T53" fmla="*/ 153 h 764"/>
                <a:gd name="T54" fmla="*/ 111 w 764"/>
                <a:gd name="T55" fmla="*/ 112 h 764"/>
                <a:gd name="T56" fmla="*/ 153 w 764"/>
                <a:gd name="T57" fmla="*/ 76 h 764"/>
                <a:gd name="T58" fmla="*/ 199 w 764"/>
                <a:gd name="T59" fmla="*/ 46 h 764"/>
                <a:gd name="T60" fmla="*/ 251 w 764"/>
                <a:gd name="T61" fmla="*/ 23 h 764"/>
                <a:gd name="T62" fmla="*/ 304 w 764"/>
                <a:gd name="T63" fmla="*/ 7 h 764"/>
                <a:gd name="T64" fmla="*/ 362 w 764"/>
                <a:gd name="T65" fmla="*/ 0 h 764"/>
                <a:gd name="T66" fmla="*/ 401 w 764"/>
                <a:gd name="T67" fmla="*/ 0 h 764"/>
                <a:gd name="T68" fmla="*/ 458 w 764"/>
                <a:gd name="T69" fmla="*/ 7 h 764"/>
                <a:gd name="T70" fmla="*/ 513 w 764"/>
                <a:gd name="T71" fmla="*/ 23 h 764"/>
                <a:gd name="T72" fmla="*/ 564 w 764"/>
                <a:gd name="T73" fmla="*/ 46 h 764"/>
                <a:gd name="T74" fmla="*/ 610 w 764"/>
                <a:gd name="T75" fmla="*/ 76 h 764"/>
                <a:gd name="T76" fmla="*/ 652 w 764"/>
                <a:gd name="T77" fmla="*/ 112 h 764"/>
                <a:gd name="T78" fmla="*/ 688 w 764"/>
                <a:gd name="T79" fmla="*/ 153 h 764"/>
                <a:gd name="T80" fmla="*/ 718 w 764"/>
                <a:gd name="T81" fmla="*/ 200 h 764"/>
                <a:gd name="T82" fmla="*/ 740 w 764"/>
                <a:gd name="T83" fmla="*/ 251 h 764"/>
                <a:gd name="T84" fmla="*/ 756 w 764"/>
                <a:gd name="T85" fmla="*/ 304 h 764"/>
                <a:gd name="T86" fmla="*/ 763 w 764"/>
                <a:gd name="T87" fmla="*/ 362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64" h="764">
                  <a:moveTo>
                    <a:pt x="764" y="382"/>
                  </a:moveTo>
                  <a:lnTo>
                    <a:pt x="764" y="382"/>
                  </a:lnTo>
                  <a:lnTo>
                    <a:pt x="763" y="402"/>
                  </a:lnTo>
                  <a:lnTo>
                    <a:pt x="761" y="421"/>
                  </a:lnTo>
                  <a:lnTo>
                    <a:pt x="760" y="440"/>
                  </a:lnTo>
                  <a:lnTo>
                    <a:pt x="756" y="458"/>
                  </a:lnTo>
                  <a:lnTo>
                    <a:pt x="751" y="477"/>
                  </a:lnTo>
                  <a:lnTo>
                    <a:pt x="747" y="496"/>
                  </a:lnTo>
                  <a:lnTo>
                    <a:pt x="740" y="513"/>
                  </a:lnTo>
                  <a:lnTo>
                    <a:pt x="734" y="531"/>
                  </a:lnTo>
                  <a:lnTo>
                    <a:pt x="725" y="548"/>
                  </a:lnTo>
                  <a:lnTo>
                    <a:pt x="718" y="564"/>
                  </a:lnTo>
                  <a:lnTo>
                    <a:pt x="708" y="580"/>
                  </a:lnTo>
                  <a:lnTo>
                    <a:pt x="698" y="596"/>
                  </a:lnTo>
                  <a:lnTo>
                    <a:pt x="688" y="610"/>
                  </a:lnTo>
                  <a:lnTo>
                    <a:pt x="676" y="624"/>
                  </a:lnTo>
                  <a:lnTo>
                    <a:pt x="665" y="639"/>
                  </a:lnTo>
                  <a:lnTo>
                    <a:pt x="652" y="652"/>
                  </a:lnTo>
                  <a:lnTo>
                    <a:pt x="639" y="665"/>
                  </a:lnTo>
                  <a:lnTo>
                    <a:pt x="624" y="676"/>
                  </a:lnTo>
                  <a:lnTo>
                    <a:pt x="610" y="688"/>
                  </a:lnTo>
                  <a:lnTo>
                    <a:pt x="596" y="699"/>
                  </a:lnTo>
                  <a:lnTo>
                    <a:pt x="580" y="708"/>
                  </a:lnTo>
                  <a:lnTo>
                    <a:pt x="564" y="718"/>
                  </a:lnTo>
                  <a:lnTo>
                    <a:pt x="546" y="727"/>
                  </a:lnTo>
                  <a:lnTo>
                    <a:pt x="531" y="734"/>
                  </a:lnTo>
                  <a:lnTo>
                    <a:pt x="513" y="741"/>
                  </a:lnTo>
                  <a:lnTo>
                    <a:pt x="495" y="747"/>
                  </a:lnTo>
                  <a:lnTo>
                    <a:pt x="477" y="751"/>
                  </a:lnTo>
                  <a:lnTo>
                    <a:pt x="458" y="756"/>
                  </a:lnTo>
                  <a:lnTo>
                    <a:pt x="440" y="760"/>
                  </a:lnTo>
                  <a:lnTo>
                    <a:pt x="421" y="761"/>
                  </a:lnTo>
                  <a:lnTo>
                    <a:pt x="401" y="763"/>
                  </a:lnTo>
                  <a:lnTo>
                    <a:pt x="382" y="764"/>
                  </a:lnTo>
                  <a:lnTo>
                    <a:pt x="382" y="764"/>
                  </a:lnTo>
                  <a:lnTo>
                    <a:pt x="362" y="763"/>
                  </a:lnTo>
                  <a:lnTo>
                    <a:pt x="343" y="761"/>
                  </a:lnTo>
                  <a:lnTo>
                    <a:pt x="323" y="760"/>
                  </a:lnTo>
                  <a:lnTo>
                    <a:pt x="304" y="756"/>
                  </a:lnTo>
                  <a:lnTo>
                    <a:pt x="285" y="751"/>
                  </a:lnTo>
                  <a:lnTo>
                    <a:pt x="268" y="747"/>
                  </a:lnTo>
                  <a:lnTo>
                    <a:pt x="251" y="741"/>
                  </a:lnTo>
                  <a:lnTo>
                    <a:pt x="233" y="734"/>
                  </a:lnTo>
                  <a:lnTo>
                    <a:pt x="216" y="727"/>
                  </a:lnTo>
                  <a:lnTo>
                    <a:pt x="199" y="718"/>
                  </a:lnTo>
                  <a:lnTo>
                    <a:pt x="183" y="708"/>
                  </a:lnTo>
                  <a:lnTo>
                    <a:pt x="168" y="699"/>
                  </a:lnTo>
                  <a:lnTo>
                    <a:pt x="153" y="688"/>
                  </a:lnTo>
                  <a:lnTo>
                    <a:pt x="138" y="676"/>
                  </a:lnTo>
                  <a:lnTo>
                    <a:pt x="124" y="665"/>
                  </a:lnTo>
                  <a:lnTo>
                    <a:pt x="111" y="652"/>
                  </a:lnTo>
                  <a:lnTo>
                    <a:pt x="99" y="639"/>
                  </a:lnTo>
                  <a:lnTo>
                    <a:pt x="86" y="624"/>
                  </a:lnTo>
                  <a:lnTo>
                    <a:pt x="75" y="610"/>
                  </a:lnTo>
                  <a:lnTo>
                    <a:pt x="65" y="596"/>
                  </a:lnTo>
                  <a:lnTo>
                    <a:pt x="54" y="580"/>
                  </a:lnTo>
                  <a:lnTo>
                    <a:pt x="46" y="564"/>
                  </a:lnTo>
                  <a:lnTo>
                    <a:pt x="37" y="548"/>
                  </a:lnTo>
                  <a:lnTo>
                    <a:pt x="30" y="531"/>
                  </a:lnTo>
                  <a:lnTo>
                    <a:pt x="23" y="513"/>
                  </a:lnTo>
                  <a:lnTo>
                    <a:pt x="17" y="496"/>
                  </a:lnTo>
                  <a:lnTo>
                    <a:pt x="11" y="477"/>
                  </a:lnTo>
                  <a:lnTo>
                    <a:pt x="7" y="458"/>
                  </a:lnTo>
                  <a:lnTo>
                    <a:pt x="4" y="440"/>
                  </a:lnTo>
                  <a:lnTo>
                    <a:pt x="1" y="421"/>
                  </a:lnTo>
                  <a:lnTo>
                    <a:pt x="0" y="402"/>
                  </a:lnTo>
                  <a:lnTo>
                    <a:pt x="0" y="382"/>
                  </a:lnTo>
                  <a:lnTo>
                    <a:pt x="0" y="382"/>
                  </a:lnTo>
                  <a:lnTo>
                    <a:pt x="0" y="362"/>
                  </a:lnTo>
                  <a:lnTo>
                    <a:pt x="1" y="343"/>
                  </a:lnTo>
                  <a:lnTo>
                    <a:pt x="4" y="324"/>
                  </a:lnTo>
                  <a:lnTo>
                    <a:pt x="7" y="304"/>
                  </a:lnTo>
                  <a:lnTo>
                    <a:pt x="11" y="287"/>
                  </a:lnTo>
                  <a:lnTo>
                    <a:pt x="17" y="268"/>
                  </a:lnTo>
                  <a:lnTo>
                    <a:pt x="23" y="251"/>
                  </a:lnTo>
                  <a:lnTo>
                    <a:pt x="30" y="233"/>
                  </a:lnTo>
                  <a:lnTo>
                    <a:pt x="37" y="216"/>
                  </a:lnTo>
                  <a:lnTo>
                    <a:pt x="46" y="200"/>
                  </a:lnTo>
                  <a:lnTo>
                    <a:pt x="54" y="184"/>
                  </a:lnTo>
                  <a:lnTo>
                    <a:pt x="65" y="168"/>
                  </a:lnTo>
                  <a:lnTo>
                    <a:pt x="75" y="153"/>
                  </a:lnTo>
                  <a:lnTo>
                    <a:pt x="86" y="138"/>
                  </a:lnTo>
                  <a:lnTo>
                    <a:pt x="99" y="125"/>
                  </a:lnTo>
                  <a:lnTo>
                    <a:pt x="111" y="112"/>
                  </a:lnTo>
                  <a:lnTo>
                    <a:pt x="124" y="99"/>
                  </a:lnTo>
                  <a:lnTo>
                    <a:pt x="138" y="86"/>
                  </a:lnTo>
                  <a:lnTo>
                    <a:pt x="153" y="76"/>
                  </a:lnTo>
                  <a:lnTo>
                    <a:pt x="168" y="64"/>
                  </a:lnTo>
                  <a:lnTo>
                    <a:pt x="183" y="54"/>
                  </a:lnTo>
                  <a:lnTo>
                    <a:pt x="199" y="46"/>
                  </a:lnTo>
                  <a:lnTo>
                    <a:pt x="216" y="37"/>
                  </a:lnTo>
                  <a:lnTo>
                    <a:pt x="233" y="30"/>
                  </a:lnTo>
                  <a:lnTo>
                    <a:pt x="251" y="23"/>
                  </a:lnTo>
                  <a:lnTo>
                    <a:pt x="268" y="17"/>
                  </a:lnTo>
                  <a:lnTo>
                    <a:pt x="285" y="11"/>
                  </a:lnTo>
                  <a:lnTo>
                    <a:pt x="304" y="7"/>
                  </a:lnTo>
                  <a:lnTo>
                    <a:pt x="323" y="4"/>
                  </a:lnTo>
                  <a:lnTo>
                    <a:pt x="343" y="1"/>
                  </a:lnTo>
                  <a:lnTo>
                    <a:pt x="362" y="0"/>
                  </a:lnTo>
                  <a:lnTo>
                    <a:pt x="382" y="0"/>
                  </a:lnTo>
                  <a:lnTo>
                    <a:pt x="382" y="0"/>
                  </a:lnTo>
                  <a:lnTo>
                    <a:pt x="401" y="0"/>
                  </a:lnTo>
                  <a:lnTo>
                    <a:pt x="421" y="1"/>
                  </a:lnTo>
                  <a:lnTo>
                    <a:pt x="440" y="4"/>
                  </a:lnTo>
                  <a:lnTo>
                    <a:pt x="458" y="7"/>
                  </a:lnTo>
                  <a:lnTo>
                    <a:pt x="477" y="11"/>
                  </a:lnTo>
                  <a:lnTo>
                    <a:pt x="495" y="17"/>
                  </a:lnTo>
                  <a:lnTo>
                    <a:pt x="513" y="23"/>
                  </a:lnTo>
                  <a:lnTo>
                    <a:pt x="531" y="30"/>
                  </a:lnTo>
                  <a:lnTo>
                    <a:pt x="546" y="37"/>
                  </a:lnTo>
                  <a:lnTo>
                    <a:pt x="564" y="46"/>
                  </a:lnTo>
                  <a:lnTo>
                    <a:pt x="580" y="54"/>
                  </a:lnTo>
                  <a:lnTo>
                    <a:pt x="596" y="64"/>
                  </a:lnTo>
                  <a:lnTo>
                    <a:pt x="610" y="76"/>
                  </a:lnTo>
                  <a:lnTo>
                    <a:pt x="624" y="86"/>
                  </a:lnTo>
                  <a:lnTo>
                    <a:pt x="639" y="99"/>
                  </a:lnTo>
                  <a:lnTo>
                    <a:pt x="652" y="112"/>
                  </a:lnTo>
                  <a:lnTo>
                    <a:pt x="665" y="125"/>
                  </a:lnTo>
                  <a:lnTo>
                    <a:pt x="676" y="138"/>
                  </a:lnTo>
                  <a:lnTo>
                    <a:pt x="688" y="153"/>
                  </a:lnTo>
                  <a:lnTo>
                    <a:pt x="698" y="168"/>
                  </a:lnTo>
                  <a:lnTo>
                    <a:pt x="708" y="184"/>
                  </a:lnTo>
                  <a:lnTo>
                    <a:pt x="718" y="200"/>
                  </a:lnTo>
                  <a:lnTo>
                    <a:pt x="725" y="216"/>
                  </a:lnTo>
                  <a:lnTo>
                    <a:pt x="734" y="233"/>
                  </a:lnTo>
                  <a:lnTo>
                    <a:pt x="740" y="251"/>
                  </a:lnTo>
                  <a:lnTo>
                    <a:pt x="747" y="268"/>
                  </a:lnTo>
                  <a:lnTo>
                    <a:pt x="751" y="287"/>
                  </a:lnTo>
                  <a:lnTo>
                    <a:pt x="756" y="304"/>
                  </a:lnTo>
                  <a:lnTo>
                    <a:pt x="760" y="324"/>
                  </a:lnTo>
                  <a:lnTo>
                    <a:pt x="761" y="343"/>
                  </a:lnTo>
                  <a:lnTo>
                    <a:pt x="763" y="362"/>
                  </a:lnTo>
                  <a:lnTo>
                    <a:pt x="764" y="3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6" name="Freeform 1364"/>
            <p:cNvSpPr/>
            <p:nvPr>
              <p:custDataLst>
                <p:tags r:id="rId38"/>
              </p:custDataLst>
            </p:nvPr>
          </p:nvSpPr>
          <p:spPr bwMode="auto">
            <a:xfrm>
              <a:off x="1317" y="8547"/>
              <a:ext cx="390" cy="390"/>
            </a:xfrm>
            <a:custGeom>
              <a:avLst/>
              <a:gdLst>
                <a:gd name="T0" fmla="*/ 573 w 573"/>
                <a:gd name="T1" fmla="*/ 287 h 574"/>
                <a:gd name="T2" fmla="*/ 567 w 573"/>
                <a:gd name="T3" fmla="*/ 345 h 574"/>
                <a:gd name="T4" fmla="*/ 551 w 573"/>
                <a:gd name="T5" fmla="*/ 398 h 574"/>
                <a:gd name="T6" fmla="*/ 524 w 573"/>
                <a:gd name="T7" fmla="*/ 447 h 574"/>
                <a:gd name="T8" fmla="*/ 489 w 573"/>
                <a:gd name="T9" fmla="*/ 489 h 574"/>
                <a:gd name="T10" fmla="*/ 447 w 573"/>
                <a:gd name="T11" fmla="*/ 525 h 574"/>
                <a:gd name="T12" fmla="*/ 398 w 573"/>
                <a:gd name="T13" fmla="*/ 551 h 574"/>
                <a:gd name="T14" fmla="*/ 345 w 573"/>
                <a:gd name="T15" fmla="*/ 568 h 574"/>
                <a:gd name="T16" fmla="*/ 287 w 573"/>
                <a:gd name="T17" fmla="*/ 574 h 574"/>
                <a:gd name="T18" fmla="*/ 257 w 573"/>
                <a:gd name="T19" fmla="*/ 573 h 574"/>
                <a:gd name="T20" fmla="*/ 202 w 573"/>
                <a:gd name="T21" fmla="*/ 561 h 574"/>
                <a:gd name="T22" fmla="*/ 150 w 573"/>
                <a:gd name="T23" fmla="*/ 540 h 574"/>
                <a:gd name="T24" fmla="*/ 104 w 573"/>
                <a:gd name="T25" fmla="*/ 508 h 574"/>
                <a:gd name="T26" fmla="*/ 65 w 573"/>
                <a:gd name="T27" fmla="*/ 469 h 574"/>
                <a:gd name="T28" fmla="*/ 34 w 573"/>
                <a:gd name="T29" fmla="*/ 424 h 574"/>
                <a:gd name="T30" fmla="*/ 13 w 573"/>
                <a:gd name="T31" fmla="*/ 372 h 574"/>
                <a:gd name="T32" fmla="*/ 1 w 573"/>
                <a:gd name="T33" fmla="*/ 316 h 574"/>
                <a:gd name="T34" fmla="*/ 0 w 573"/>
                <a:gd name="T35" fmla="*/ 287 h 574"/>
                <a:gd name="T36" fmla="*/ 6 w 573"/>
                <a:gd name="T37" fmla="*/ 229 h 574"/>
                <a:gd name="T38" fmla="*/ 23 w 573"/>
                <a:gd name="T39" fmla="*/ 176 h 574"/>
                <a:gd name="T40" fmla="*/ 49 w 573"/>
                <a:gd name="T41" fmla="*/ 127 h 574"/>
                <a:gd name="T42" fmla="*/ 84 w 573"/>
                <a:gd name="T43" fmla="*/ 83 h 574"/>
                <a:gd name="T44" fmla="*/ 127 w 573"/>
                <a:gd name="T45" fmla="*/ 49 h 574"/>
                <a:gd name="T46" fmla="*/ 174 w 573"/>
                <a:gd name="T47" fmla="*/ 23 h 574"/>
                <a:gd name="T48" fmla="*/ 229 w 573"/>
                <a:gd name="T49" fmla="*/ 6 h 574"/>
                <a:gd name="T50" fmla="*/ 287 w 573"/>
                <a:gd name="T51" fmla="*/ 0 h 574"/>
                <a:gd name="T52" fmla="*/ 316 w 573"/>
                <a:gd name="T53" fmla="*/ 1 h 574"/>
                <a:gd name="T54" fmla="*/ 372 w 573"/>
                <a:gd name="T55" fmla="*/ 13 h 574"/>
                <a:gd name="T56" fmla="*/ 423 w 573"/>
                <a:gd name="T57" fmla="*/ 34 h 574"/>
                <a:gd name="T58" fmla="*/ 469 w 573"/>
                <a:gd name="T59" fmla="*/ 66 h 574"/>
                <a:gd name="T60" fmla="*/ 508 w 573"/>
                <a:gd name="T61" fmla="*/ 104 h 574"/>
                <a:gd name="T62" fmla="*/ 538 w 573"/>
                <a:gd name="T63" fmla="*/ 150 h 574"/>
                <a:gd name="T64" fmla="*/ 560 w 573"/>
                <a:gd name="T65" fmla="*/ 202 h 574"/>
                <a:gd name="T66" fmla="*/ 571 w 573"/>
                <a:gd name="T67" fmla="*/ 258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3" h="574">
                  <a:moveTo>
                    <a:pt x="573" y="287"/>
                  </a:moveTo>
                  <a:lnTo>
                    <a:pt x="573" y="287"/>
                  </a:lnTo>
                  <a:lnTo>
                    <a:pt x="571" y="316"/>
                  </a:lnTo>
                  <a:lnTo>
                    <a:pt x="567" y="345"/>
                  </a:lnTo>
                  <a:lnTo>
                    <a:pt x="560" y="372"/>
                  </a:lnTo>
                  <a:lnTo>
                    <a:pt x="551" y="398"/>
                  </a:lnTo>
                  <a:lnTo>
                    <a:pt x="538" y="424"/>
                  </a:lnTo>
                  <a:lnTo>
                    <a:pt x="524" y="447"/>
                  </a:lnTo>
                  <a:lnTo>
                    <a:pt x="508" y="469"/>
                  </a:lnTo>
                  <a:lnTo>
                    <a:pt x="489" y="489"/>
                  </a:lnTo>
                  <a:lnTo>
                    <a:pt x="469" y="508"/>
                  </a:lnTo>
                  <a:lnTo>
                    <a:pt x="447" y="525"/>
                  </a:lnTo>
                  <a:lnTo>
                    <a:pt x="423" y="540"/>
                  </a:lnTo>
                  <a:lnTo>
                    <a:pt x="398" y="551"/>
                  </a:lnTo>
                  <a:lnTo>
                    <a:pt x="372" y="561"/>
                  </a:lnTo>
                  <a:lnTo>
                    <a:pt x="345" y="568"/>
                  </a:lnTo>
                  <a:lnTo>
                    <a:pt x="316" y="573"/>
                  </a:lnTo>
                  <a:lnTo>
                    <a:pt x="287" y="574"/>
                  </a:lnTo>
                  <a:lnTo>
                    <a:pt x="287" y="574"/>
                  </a:lnTo>
                  <a:lnTo>
                    <a:pt x="257" y="573"/>
                  </a:lnTo>
                  <a:lnTo>
                    <a:pt x="229" y="568"/>
                  </a:lnTo>
                  <a:lnTo>
                    <a:pt x="202" y="561"/>
                  </a:lnTo>
                  <a:lnTo>
                    <a:pt x="174" y="551"/>
                  </a:lnTo>
                  <a:lnTo>
                    <a:pt x="150" y="540"/>
                  </a:lnTo>
                  <a:lnTo>
                    <a:pt x="127" y="525"/>
                  </a:lnTo>
                  <a:lnTo>
                    <a:pt x="104" y="508"/>
                  </a:lnTo>
                  <a:lnTo>
                    <a:pt x="84" y="489"/>
                  </a:lnTo>
                  <a:lnTo>
                    <a:pt x="65" y="469"/>
                  </a:lnTo>
                  <a:lnTo>
                    <a:pt x="49" y="447"/>
                  </a:lnTo>
                  <a:lnTo>
                    <a:pt x="34" y="424"/>
                  </a:lnTo>
                  <a:lnTo>
                    <a:pt x="23" y="398"/>
                  </a:lnTo>
                  <a:lnTo>
                    <a:pt x="13" y="372"/>
                  </a:lnTo>
                  <a:lnTo>
                    <a:pt x="6" y="345"/>
                  </a:lnTo>
                  <a:lnTo>
                    <a:pt x="1" y="316"/>
                  </a:lnTo>
                  <a:lnTo>
                    <a:pt x="0" y="287"/>
                  </a:lnTo>
                  <a:lnTo>
                    <a:pt x="0" y="287"/>
                  </a:lnTo>
                  <a:lnTo>
                    <a:pt x="1" y="258"/>
                  </a:lnTo>
                  <a:lnTo>
                    <a:pt x="6" y="229"/>
                  </a:lnTo>
                  <a:lnTo>
                    <a:pt x="13" y="202"/>
                  </a:lnTo>
                  <a:lnTo>
                    <a:pt x="23" y="176"/>
                  </a:lnTo>
                  <a:lnTo>
                    <a:pt x="34" y="150"/>
                  </a:lnTo>
                  <a:lnTo>
                    <a:pt x="49" y="127"/>
                  </a:lnTo>
                  <a:lnTo>
                    <a:pt x="65" y="104"/>
                  </a:lnTo>
                  <a:lnTo>
                    <a:pt x="84" y="83"/>
                  </a:lnTo>
                  <a:lnTo>
                    <a:pt x="104" y="66"/>
                  </a:lnTo>
                  <a:lnTo>
                    <a:pt x="127" y="49"/>
                  </a:lnTo>
                  <a:lnTo>
                    <a:pt x="150" y="34"/>
                  </a:lnTo>
                  <a:lnTo>
                    <a:pt x="174" y="23"/>
                  </a:lnTo>
                  <a:lnTo>
                    <a:pt x="202" y="13"/>
                  </a:lnTo>
                  <a:lnTo>
                    <a:pt x="229" y="6"/>
                  </a:lnTo>
                  <a:lnTo>
                    <a:pt x="257" y="1"/>
                  </a:lnTo>
                  <a:lnTo>
                    <a:pt x="287" y="0"/>
                  </a:lnTo>
                  <a:lnTo>
                    <a:pt x="287" y="0"/>
                  </a:lnTo>
                  <a:lnTo>
                    <a:pt x="316" y="1"/>
                  </a:lnTo>
                  <a:lnTo>
                    <a:pt x="345" y="6"/>
                  </a:lnTo>
                  <a:lnTo>
                    <a:pt x="372" y="13"/>
                  </a:lnTo>
                  <a:lnTo>
                    <a:pt x="398" y="23"/>
                  </a:lnTo>
                  <a:lnTo>
                    <a:pt x="423" y="34"/>
                  </a:lnTo>
                  <a:lnTo>
                    <a:pt x="447" y="49"/>
                  </a:lnTo>
                  <a:lnTo>
                    <a:pt x="469" y="66"/>
                  </a:lnTo>
                  <a:lnTo>
                    <a:pt x="489" y="83"/>
                  </a:lnTo>
                  <a:lnTo>
                    <a:pt x="508" y="104"/>
                  </a:lnTo>
                  <a:lnTo>
                    <a:pt x="524" y="127"/>
                  </a:lnTo>
                  <a:lnTo>
                    <a:pt x="538" y="150"/>
                  </a:lnTo>
                  <a:lnTo>
                    <a:pt x="551" y="176"/>
                  </a:lnTo>
                  <a:lnTo>
                    <a:pt x="560" y="202"/>
                  </a:lnTo>
                  <a:lnTo>
                    <a:pt x="567" y="229"/>
                  </a:lnTo>
                  <a:lnTo>
                    <a:pt x="571" y="258"/>
                  </a:lnTo>
                  <a:lnTo>
                    <a:pt x="573" y="287"/>
                  </a:lnTo>
                  <a:close/>
                </a:path>
              </a:pathLst>
            </a:custGeom>
            <a:solidFill>
              <a:srgbClr val="D645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7" name="Freeform 1366"/>
            <p:cNvSpPr/>
            <p:nvPr>
              <p:custDataLst>
                <p:tags r:id="rId39"/>
              </p:custDataLst>
            </p:nvPr>
          </p:nvSpPr>
          <p:spPr bwMode="auto">
            <a:xfrm>
              <a:off x="1383" y="8612"/>
              <a:ext cx="260" cy="260"/>
            </a:xfrm>
            <a:custGeom>
              <a:avLst/>
              <a:gdLst>
                <a:gd name="T0" fmla="*/ 382 w 382"/>
                <a:gd name="T1" fmla="*/ 192 h 382"/>
                <a:gd name="T2" fmla="*/ 378 w 382"/>
                <a:gd name="T3" fmla="*/ 231 h 382"/>
                <a:gd name="T4" fmla="*/ 368 w 382"/>
                <a:gd name="T5" fmla="*/ 266 h 382"/>
                <a:gd name="T6" fmla="*/ 349 w 382"/>
                <a:gd name="T7" fmla="*/ 299 h 382"/>
                <a:gd name="T8" fmla="*/ 326 w 382"/>
                <a:gd name="T9" fmla="*/ 328 h 382"/>
                <a:gd name="T10" fmla="*/ 299 w 382"/>
                <a:gd name="T11" fmla="*/ 351 h 382"/>
                <a:gd name="T12" fmla="*/ 266 w 382"/>
                <a:gd name="T13" fmla="*/ 368 h 382"/>
                <a:gd name="T14" fmla="*/ 229 w 382"/>
                <a:gd name="T15" fmla="*/ 380 h 382"/>
                <a:gd name="T16" fmla="*/ 192 w 382"/>
                <a:gd name="T17" fmla="*/ 382 h 382"/>
                <a:gd name="T18" fmla="*/ 172 w 382"/>
                <a:gd name="T19" fmla="*/ 382 h 382"/>
                <a:gd name="T20" fmla="*/ 134 w 382"/>
                <a:gd name="T21" fmla="*/ 374 h 382"/>
                <a:gd name="T22" fmla="*/ 100 w 382"/>
                <a:gd name="T23" fmla="*/ 359 h 382"/>
                <a:gd name="T24" fmla="*/ 69 w 382"/>
                <a:gd name="T25" fmla="*/ 339 h 382"/>
                <a:gd name="T26" fmla="*/ 43 w 382"/>
                <a:gd name="T27" fmla="*/ 313 h 382"/>
                <a:gd name="T28" fmla="*/ 23 w 382"/>
                <a:gd name="T29" fmla="*/ 283 h 382"/>
                <a:gd name="T30" fmla="*/ 9 w 382"/>
                <a:gd name="T31" fmla="*/ 248 h 382"/>
                <a:gd name="T32" fmla="*/ 2 w 382"/>
                <a:gd name="T33" fmla="*/ 211 h 382"/>
                <a:gd name="T34" fmla="*/ 0 w 382"/>
                <a:gd name="T35" fmla="*/ 192 h 382"/>
                <a:gd name="T36" fmla="*/ 4 w 382"/>
                <a:gd name="T37" fmla="*/ 153 h 382"/>
                <a:gd name="T38" fmla="*/ 16 w 382"/>
                <a:gd name="T39" fmla="*/ 117 h 382"/>
                <a:gd name="T40" fmla="*/ 33 w 382"/>
                <a:gd name="T41" fmla="*/ 85 h 382"/>
                <a:gd name="T42" fmla="*/ 56 w 382"/>
                <a:gd name="T43" fmla="*/ 56 h 382"/>
                <a:gd name="T44" fmla="*/ 85 w 382"/>
                <a:gd name="T45" fmla="*/ 33 h 382"/>
                <a:gd name="T46" fmla="*/ 117 w 382"/>
                <a:gd name="T47" fmla="*/ 16 h 382"/>
                <a:gd name="T48" fmla="*/ 153 w 382"/>
                <a:gd name="T49" fmla="*/ 4 h 382"/>
                <a:gd name="T50" fmla="*/ 192 w 382"/>
                <a:gd name="T51" fmla="*/ 0 h 382"/>
                <a:gd name="T52" fmla="*/ 211 w 382"/>
                <a:gd name="T53" fmla="*/ 1 h 382"/>
                <a:gd name="T54" fmla="*/ 248 w 382"/>
                <a:gd name="T55" fmla="*/ 9 h 382"/>
                <a:gd name="T56" fmla="*/ 283 w 382"/>
                <a:gd name="T57" fmla="*/ 23 h 382"/>
                <a:gd name="T58" fmla="*/ 313 w 382"/>
                <a:gd name="T59" fmla="*/ 45 h 382"/>
                <a:gd name="T60" fmla="*/ 339 w 382"/>
                <a:gd name="T61" fmla="*/ 71 h 382"/>
                <a:gd name="T62" fmla="*/ 359 w 382"/>
                <a:gd name="T63" fmla="*/ 101 h 382"/>
                <a:gd name="T64" fmla="*/ 374 w 382"/>
                <a:gd name="T65" fmla="*/ 134 h 382"/>
                <a:gd name="T66" fmla="*/ 381 w 382"/>
                <a:gd name="T67" fmla="*/ 172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2" h="382">
                  <a:moveTo>
                    <a:pt x="382" y="192"/>
                  </a:moveTo>
                  <a:lnTo>
                    <a:pt x="382" y="192"/>
                  </a:lnTo>
                  <a:lnTo>
                    <a:pt x="381" y="211"/>
                  </a:lnTo>
                  <a:lnTo>
                    <a:pt x="378" y="231"/>
                  </a:lnTo>
                  <a:lnTo>
                    <a:pt x="374" y="248"/>
                  </a:lnTo>
                  <a:lnTo>
                    <a:pt x="368" y="266"/>
                  </a:lnTo>
                  <a:lnTo>
                    <a:pt x="359" y="283"/>
                  </a:lnTo>
                  <a:lnTo>
                    <a:pt x="349" y="299"/>
                  </a:lnTo>
                  <a:lnTo>
                    <a:pt x="339" y="313"/>
                  </a:lnTo>
                  <a:lnTo>
                    <a:pt x="326" y="328"/>
                  </a:lnTo>
                  <a:lnTo>
                    <a:pt x="313" y="339"/>
                  </a:lnTo>
                  <a:lnTo>
                    <a:pt x="299" y="351"/>
                  </a:lnTo>
                  <a:lnTo>
                    <a:pt x="283" y="359"/>
                  </a:lnTo>
                  <a:lnTo>
                    <a:pt x="266" y="368"/>
                  </a:lnTo>
                  <a:lnTo>
                    <a:pt x="248" y="374"/>
                  </a:lnTo>
                  <a:lnTo>
                    <a:pt x="229" y="380"/>
                  </a:lnTo>
                  <a:lnTo>
                    <a:pt x="211" y="382"/>
                  </a:lnTo>
                  <a:lnTo>
                    <a:pt x="192" y="382"/>
                  </a:lnTo>
                  <a:lnTo>
                    <a:pt x="192" y="382"/>
                  </a:lnTo>
                  <a:lnTo>
                    <a:pt x="172" y="382"/>
                  </a:lnTo>
                  <a:lnTo>
                    <a:pt x="153" y="380"/>
                  </a:lnTo>
                  <a:lnTo>
                    <a:pt x="134" y="374"/>
                  </a:lnTo>
                  <a:lnTo>
                    <a:pt x="117" y="368"/>
                  </a:lnTo>
                  <a:lnTo>
                    <a:pt x="100" y="359"/>
                  </a:lnTo>
                  <a:lnTo>
                    <a:pt x="85" y="351"/>
                  </a:lnTo>
                  <a:lnTo>
                    <a:pt x="69" y="339"/>
                  </a:lnTo>
                  <a:lnTo>
                    <a:pt x="56" y="328"/>
                  </a:lnTo>
                  <a:lnTo>
                    <a:pt x="43" y="313"/>
                  </a:lnTo>
                  <a:lnTo>
                    <a:pt x="33" y="299"/>
                  </a:lnTo>
                  <a:lnTo>
                    <a:pt x="23" y="283"/>
                  </a:lnTo>
                  <a:lnTo>
                    <a:pt x="16" y="266"/>
                  </a:lnTo>
                  <a:lnTo>
                    <a:pt x="9" y="248"/>
                  </a:lnTo>
                  <a:lnTo>
                    <a:pt x="4" y="231"/>
                  </a:lnTo>
                  <a:lnTo>
                    <a:pt x="2" y="211"/>
                  </a:lnTo>
                  <a:lnTo>
                    <a:pt x="0" y="192"/>
                  </a:lnTo>
                  <a:lnTo>
                    <a:pt x="0" y="192"/>
                  </a:lnTo>
                  <a:lnTo>
                    <a:pt x="2" y="172"/>
                  </a:lnTo>
                  <a:lnTo>
                    <a:pt x="4" y="153"/>
                  </a:lnTo>
                  <a:lnTo>
                    <a:pt x="9" y="134"/>
                  </a:lnTo>
                  <a:lnTo>
                    <a:pt x="16" y="117"/>
                  </a:lnTo>
                  <a:lnTo>
                    <a:pt x="23" y="101"/>
                  </a:lnTo>
                  <a:lnTo>
                    <a:pt x="33" y="85"/>
                  </a:lnTo>
                  <a:lnTo>
                    <a:pt x="43" y="71"/>
                  </a:lnTo>
                  <a:lnTo>
                    <a:pt x="56" y="56"/>
                  </a:lnTo>
                  <a:lnTo>
                    <a:pt x="69" y="45"/>
                  </a:lnTo>
                  <a:lnTo>
                    <a:pt x="85" y="33"/>
                  </a:lnTo>
                  <a:lnTo>
                    <a:pt x="100" y="23"/>
                  </a:lnTo>
                  <a:lnTo>
                    <a:pt x="117" y="16"/>
                  </a:lnTo>
                  <a:lnTo>
                    <a:pt x="134" y="9"/>
                  </a:lnTo>
                  <a:lnTo>
                    <a:pt x="153" y="4"/>
                  </a:lnTo>
                  <a:lnTo>
                    <a:pt x="172" y="1"/>
                  </a:lnTo>
                  <a:lnTo>
                    <a:pt x="192" y="0"/>
                  </a:lnTo>
                  <a:lnTo>
                    <a:pt x="192" y="0"/>
                  </a:lnTo>
                  <a:lnTo>
                    <a:pt x="211" y="1"/>
                  </a:lnTo>
                  <a:lnTo>
                    <a:pt x="229" y="4"/>
                  </a:lnTo>
                  <a:lnTo>
                    <a:pt x="248" y="9"/>
                  </a:lnTo>
                  <a:lnTo>
                    <a:pt x="266" y="16"/>
                  </a:lnTo>
                  <a:lnTo>
                    <a:pt x="283" y="23"/>
                  </a:lnTo>
                  <a:lnTo>
                    <a:pt x="299" y="33"/>
                  </a:lnTo>
                  <a:lnTo>
                    <a:pt x="313" y="45"/>
                  </a:lnTo>
                  <a:lnTo>
                    <a:pt x="326" y="56"/>
                  </a:lnTo>
                  <a:lnTo>
                    <a:pt x="339" y="71"/>
                  </a:lnTo>
                  <a:lnTo>
                    <a:pt x="349" y="85"/>
                  </a:lnTo>
                  <a:lnTo>
                    <a:pt x="359" y="101"/>
                  </a:lnTo>
                  <a:lnTo>
                    <a:pt x="368" y="117"/>
                  </a:lnTo>
                  <a:lnTo>
                    <a:pt x="374" y="134"/>
                  </a:lnTo>
                  <a:lnTo>
                    <a:pt x="378" y="153"/>
                  </a:lnTo>
                  <a:lnTo>
                    <a:pt x="381" y="172"/>
                  </a:lnTo>
                  <a:lnTo>
                    <a:pt x="382" y="19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8" name="Freeform 1368"/>
            <p:cNvSpPr/>
            <p:nvPr>
              <p:custDataLst>
                <p:tags r:id="rId40"/>
              </p:custDataLst>
            </p:nvPr>
          </p:nvSpPr>
          <p:spPr bwMode="auto">
            <a:xfrm>
              <a:off x="1448" y="8677"/>
              <a:ext cx="130" cy="129"/>
            </a:xfrm>
            <a:custGeom>
              <a:avLst/>
              <a:gdLst>
                <a:gd name="T0" fmla="*/ 192 w 192"/>
                <a:gd name="T1" fmla="*/ 95 h 190"/>
                <a:gd name="T2" fmla="*/ 191 w 192"/>
                <a:gd name="T3" fmla="*/ 114 h 190"/>
                <a:gd name="T4" fmla="*/ 185 w 192"/>
                <a:gd name="T5" fmla="*/ 132 h 190"/>
                <a:gd name="T6" fmla="*/ 176 w 192"/>
                <a:gd name="T7" fmla="*/ 148 h 190"/>
                <a:gd name="T8" fmla="*/ 163 w 192"/>
                <a:gd name="T9" fmla="*/ 163 h 190"/>
                <a:gd name="T10" fmla="*/ 150 w 192"/>
                <a:gd name="T11" fmla="*/ 174 h 190"/>
                <a:gd name="T12" fmla="*/ 133 w 192"/>
                <a:gd name="T13" fmla="*/ 183 h 190"/>
                <a:gd name="T14" fmla="*/ 116 w 192"/>
                <a:gd name="T15" fmla="*/ 189 h 190"/>
                <a:gd name="T16" fmla="*/ 97 w 192"/>
                <a:gd name="T17" fmla="*/ 190 h 190"/>
                <a:gd name="T18" fmla="*/ 87 w 192"/>
                <a:gd name="T19" fmla="*/ 190 h 190"/>
                <a:gd name="T20" fmla="*/ 68 w 192"/>
                <a:gd name="T21" fmla="*/ 186 h 190"/>
                <a:gd name="T22" fmla="*/ 51 w 192"/>
                <a:gd name="T23" fmla="*/ 179 h 190"/>
                <a:gd name="T24" fmla="*/ 35 w 192"/>
                <a:gd name="T25" fmla="*/ 169 h 190"/>
                <a:gd name="T26" fmla="*/ 23 w 192"/>
                <a:gd name="T27" fmla="*/ 156 h 190"/>
                <a:gd name="T28" fmla="*/ 12 w 192"/>
                <a:gd name="T29" fmla="*/ 140 h 190"/>
                <a:gd name="T30" fmla="*/ 5 w 192"/>
                <a:gd name="T31" fmla="*/ 124 h 190"/>
                <a:gd name="T32" fmla="*/ 2 w 192"/>
                <a:gd name="T33" fmla="*/ 105 h 190"/>
                <a:gd name="T34" fmla="*/ 0 w 192"/>
                <a:gd name="T35" fmla="*/ 95 h 190"/>
                <a:gd name="T36" fmla="*/ 3 w 192"/>
                <a:gd name="T37" fmla="*/ 76 h 190"/>
                <a:gd name="T38" fmla="*/ 9 w 192"/>
                <a:gd name="T39" fmla="*/ 57 h 190"/>
                <a:gd name="T40" fmla="*/ 18 w 192"/>
                <a:gd name="T41" fmla="*/ 42 h 190"/>
                <a:gd name="T42" fmla="*/ 29 w 192"/>
                <a:gd name="T43" fmla="*/ 27 h 190"/>
                <a:gd name="T44" fmla="*/ 44 w 192"/>
                <a:gd name="T45" fmla="*/ 16 h 190"/>
                <a:gd name="T46" fmla="*/ 59 w 192"/>
                <a:gd name="T47" fmla="*/ 7 h 190"/>
                <a:gd name="T48" fmla="*/ 77 w 192"/>
                <a:gd name="T49" fmla="*/ 1 h 190"/>
                <a:gd name="T50" fmla="*/ 97 w 192"/>
                <a:gd name="T51" fmla="*/ 0 h 190"/>
                <a:gd name="T52" fmla="*/ 106 w 192"/>
                <a:gd name="T53" fmla="*/ 0 h 190"/>
                <a:gd name="T54" fmla="*/ 124 w 192"/>
                <a:gd name="T55" fmla="*/ 4 h 190"/>
                <a:gd name="T56" fmla="*/ 142 w 192"/>
                <a:gd name="T57" fmla="*/ 11 h 190"/>
                <a:gd name="T58" fmla="*/ 158 w 192"/>
                <a:gd name="T59" fmla="*/ 21 h 190"/>
                <a:gd name="T60" fmla="*/ 171 w 192"/>
                <a:gd name="T61" fmla="*/ 34 h 190"/>
                <a:gd name="T62" fmla="*/ 181 w 192"/>
                <a:gd name="T63" fmla="*/ 49 h 190"/>
                <a:gd name="T64" fmla="*/ 188 w 192"/>
                <a:gd name="T65" fmla="*/ 66 h 190"/>
                <a:gd name="T66" fmla="*/ 192 w 192"/>
                <a:gd name="T67" fmla="*/ 8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2" h="190">
                  <a:moveTo>
                    <a:pt x="192" y="95"/>
                  </a:moveTo>
                  <a:lnTo>
                    <a:pt x="192" y="95"/>
                  </a:lnTo>
                  <a:lnTo>
                    <a:pt x="192" y="105"/>
                  </a:lnTo>
                  <a:lnTo>
                    <a:pt x="191" y="114"/>
                  </a:lnTo>
                  <a:lnTo>
                    <a:pt x="188" y="124"/>
                  </a:lnTo>
                  <a:lnTo>
                    <a:pt x="185" y="132"/>
                  </a:lnTo>
                  <a:lnTo>
                    <a:pt x="181" y="140"/>
                  </a:lnTo>
                  <a:lnTo>
                    <a:pt x="176" y="148"/>
                  </a:lnTo>
                  <a:lnTo>
                    <a:pt x="171" y="156"/>
                  </a:lnTo>
                  <a:lnTo>
                    <a:pt x="163" y="163"/>
                  </a:lnTo>
                  <a:lnTo>
                    <a:pt x="158" y="169"/>
                  </a:lnTo>
                  <a:lnTo>
                    <a:pt x="150" y="174"/>
                  </a:lnTo>
                  <a:lnTo>
                    <a:pt x="142" y="179"/>
                  </a:lnTo>
                  <a:lnTo>
                    <a:pt x="133" y="183"/>
                  </a:lnTo>
                  <a:lnTo>
                    <a:pt x="124" y="186"/>
                  </a:lnTo>
                  <a:lnTo>
                    <a:pt x="116" y="189"/>
                  </a:lnTo>
                  <a:lnTo>
                    <a:pt x="106" y="190"/>
                  </a:lnTo>
                  <a:lnTo>
                    <a:pt x="97" y="190"/>
                  </a:lnTo>
                  <a:lnTo>
                    <a:pt x="97" y="190"/>
                  </a:lnTo>
                  <a:lnTo>
                    <a:pt x="87" y="190"/>
                  </a:lnTo>
                  <a:lnTo>
                    <a:pt x="77" y="189"/>
                  </a:lnTo>
                  <a:lnTo>
                    <a:pt x="68" y="186"/>
                  </a:lnTo>
                  <a:lnTo>
                    <a:pt x="59" y="183"/>
                  </a:lnTo>
                  <a:lnTo>
                    <a:pt x="51" y="179"/>
                  </a:lnTo>
                  <a:lnTo>
                    <a:pt x="44" y="174"/>
                  </a:lnTo>
                  <a:lnTo>
                    <a:pt x="35" y="169"/>
                  </a:lnTo>
                  <a:lnTo>
                    <a:pt x="29" y="163"/>
                  </a:lnTo>
                  <a:lnTo>
                    <a:pt x="23" y="156"/>
                  </a:lnTo>
                  <a:lnTo>
                    <a:pt x="18" y="148"/>
                  </a:lnTo>
                  <a:lnTo>
                    <a:pt x="12" y="140"/>
                  </a:lnTo>
                  <a:lnTo>
                    <a:pt x="9" y="132"/>
                  </a:lnTo>
                  <a:lnTo>
                    <a:pt x="5" y="124"/>
                  </a:lnTo>
                  <a:lnTo>
                    <a:pt x="3" y="114"/>
                  </a:lnTo>
                  <a:lnTo>
                    <a:pt x="2" y="105"/>
                  </a:lnTo>
                  <a:lnTo>
                    <a:pt x="0" y="95"/>
                  </a:lnTo>
                  <a:lnTo>
                    <a:pt x="0" y="95"/>
                  </a:lnTo>
                  <a:lnTo>
                    <a:pt x="2" y="85"/>
                  </a:lnTo>
                  <a:lnTo>
                    <a:pt x="3" y="76"/>
                  </a:lnTo>
                  <a:lnTo>
                    <a:pt x="5" y="66"/>
                  </a:lnTo>
                  <a:lnTo>
                    <a:pt x="9" y="57"/>
                  </a:lnTo>
                  <a:lnTo>
                    <a:pt x="12" y="49"/>
                  </a:lnTo>
                  <a:lnTo>
                    <a:pt x="18" y="42"/>
                  </a:lnTo>
                  <a:lnTo>
                    <a:pt x="23" y="34"/>
                  </a:lnTo>
                  <a:lnTo>
                    <a:pt x="29" y="27"/>
                  </a:lnTo>
                  <a:lnTo>
                    <a:pt x="35" y="21"/>
                  </a:lnTo>
                  <a:lnTo>
                    <a:pt x="44" y="16"/>
                  </a:lnTo>
                  <a:lnTo>
                    <a:pt x="51" y="11"/>
                  </a:lnTo>
                  <a:lnTo>
                    <a:pt x="59" y="7"/>
                  </a:lnTo>
                  <a:lnTo>
                    <a:pt x="68" y="4"/>
                  </a:lnTo>
                  <a:lnTo>
                    <a:pt x="77" y="1"/>
                  </a:lnTo>
                  <a:lnTo>
                    <a:pt x="87" y="0"/>
                  </a:lnTo>
                  <a:lnTo>
                    <a:pt x="97" y="0"/>
                  </a:lnTo>
                  <a:lnTo>
                    <a:pt x="97" y="0"/>
                  </a:lnTo>
                  <a:lnTo>
                    <a:pt x="106" y="0"/>
                  </a:lnTo>
                  <a:lnTo>
                    <a:pt x="116" y="1"/>
                  </a:lnTo>
                  <a:lnTo>
                    <a:pt x="124" y="4"/>
                  </a:lnTo>
                  <a:lnTo>
                    <a:pt x="133" y="7"/>
                  </a:lnTo>
                  <a:lnTo>
                    <a:pt x="142" y="11"/>
                  </a:lnTo>
                  <a:lnTo>
                    <a:pt x="150" y="16"/>
                  </a:lnTo>
                  <a:lnTo>
                    <a:pt x="158" y="21"/>
                  </a:lnTo>
                  <a:lnTo>
                    <a:pt x="163" y="27"/>
                  </a:lnTo>
                  <a:lnTo>
                    <a:pt x="171" y="34"/>
                  </a:lnTo>
                  <a:lnTo>
                    <a:pt x="176" y="42"/>
                  </a:lnTo>
                  <a:lnTo>
                    <a:pt x="181" y="49"/>
                  </a:lnTo>
                  <a:lnTo>
                    <a:pt x="185" y="57"/>
                  </a:lnTo>
                  <a:lnTo>
                    <a:pt x="188" y="66"/>
                  </a:lnTo>
                  <a:lnTo>
                    <a:pt x="191" y="76"/>
                  </a:lnTo>
                  <a:lnTo>
                    <a:pt x="192" y="85"/>
                  </a:lnTo>
                  <a:lnTo>
                    <a:pt x="192" y="95"/>
                  </a:lnTo>
                  <a:close/>
                </a:path>
              </a:pathLst>
            </a:custGeom>
            <a:solidFill>
              <a:srgbClr val="D645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9" name="Freeform 1495"/>
            <p:cNvSpPr/>
            <p:nvPr>
              <p:custDataLst>
                <p:tags r:id="rId41"/>
              </p:custDataLst>
            </p:nvPr>
          </p:nvSpPr>
          <p:spPr bwMode="auto">
            <a:xfrm>
              <a:off x="919" y="8078"/>
              <a:ext cx="94" cy="159"/>
            </a:xfrm>
            <a:custGeom>
              <a:avLst/>
              <a:gdLst>
                <a:gd name="T0" fmla="*/ 138 w 138"/>
                <a:gd name="T1" fmla="*/ 137 h 234"/>
                <a:gd name="T2" fmla="*/ 137 w 138"/>
                <a:gd name="T3" fmla="*/ 143 h 234"/>
                <a:gd name="T4" fmla="*/ 138 w 138"/>
                <a:gd name="T5" fmla="*/ 234 h 234"/>
                <a:gd name="T6" fmla="*/ 1 w 138"/>
                <a:gd name="T7" fmla="*/ 97 h 234"/>
                <a:gd name="T8" fmla="*/ 0 w 138"/>
                <a:gd name="T9" fmla="*/ 0 h 234"/>
                <a:gd name="T10" fmla="*/ 138 w 138"/>
                <a:gd name="T11" fmla="*/ 137 h 234"/>
              </a:gdLst>
              <a:ahLst/>
              <a:cxnLst>
                <a:cxn ang="0">
                  <a:pos x="T0" y="T1"/>
                </a:cxn>
                <a:cxn ang="0">
                  <a:pos x="T2" y="T3"/>
                </a:cxn>
                <a:cxn ang="0">
                  <a:pos x="T4" y="T5"/>
                </a:cxn>
                <a:cxn ang="0">
                  <a:pos x="T6" y="T7"/>
                </a:cxn>
                <a:cxn ang="0">
                  <a:pos x="T8" y="T9"/>
                </a:cxn>
                <a:cxn ang="0">
                  <a:pos x="T10" y="T11"/>
                </a:cxn>
              </a:cxnLst>
              <a:rect l="0" t="0" r="r" b="b"/>
              <a:pathLst>
                <a:path w="138" h="234">
                  <a:moveTo>
                    <a:pt x="138" y="137"/>
                  </a:moveTo>
                  <a:lnTo>
                    <a:pt x="137" y="143"/>
                  </a:lnTo>
                  <a:lnTo>
                    <a:pt x="138" y="234"/>
                  </a:lnTo>
                  <a:lnTo>
                    <a:pt x="1" y="97"/>
                  </a:lnTo>
                  <a:lnTo>
                    <a:pt x="0" y="0"/>
                  </a:lnTo>
                  <a:lnTo>
                    <a:pt x="138" y="137"/>
                  </a:lnTo>
                  <a:close/>
                </a:path>
              </a:pathLst>
            </a:custGeom>
            <a:solidFill>
              <a:srgbClr val="00CC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50" name="Freeform 1496"/>
            <p:cNvSpPr/>
            <p:nvPr>
              <p:custDataLst>
                <p:tags r:id="rId42"/>
              </p:custDataLst>
            </p:nvPr>
          </p:nvSpPr>
          <p:spPr bwMode="auto">
            <a:xfrm>
              <a:off x="844" y="8153"/>
              <a:ext cx="158" cy="95"/>
            </a:xfrm>
            <a:custGeom>
              <a:avLst/>
              <a:gdLst>
                <a:gd name="T0" fmla="*/ 0 w 232"/>
                <a:gd name="T1" fmla="*/ 0 h 140"/>
                <a:gd name="T2" fmla="*/ 95 w 232"/>
                <a:gd name="T3" fmla="*/ 3 h 140"/>
                <a:gd name="T4" fmla="*/ 232 w 232"/>
                <a:gd name="T5" fmla="*/ 140 h 140"/>
                <a:gd name="T6" fmla="*/ 232 w 232"/>
                <a:gd name="T7" fmla="*/ 140 h 140"/>
                <a:gd name="T8" fmla="*/ 208 w 232"/>
                <a:gd name="T9" fmla="*/ 137 h 140"/>
                <a:gd name="T10" fmla="*/ 185 w 232"/>
                <a:gd name="T11" fmla="*/ 135 h 140"/>
                <a:gd name="T12" fmla="*/ 160 w 232"/>
                <a:gd name="T13" fmla="*/ 135 h 140"/>
                <a:gd name="T14" fmla="*/ 137 w 232"/>
                <a:gd name="T15" fmla="*/ 137 h 140"/>
                <a:gd name="T16" fmla="*/ 0 w 232"/>
                <a:gd name="T17"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2" h="140">
                  <a:moveTo>
                    <a:pt x="0" y="0"/>
                  </a:moveTo>
                  <a:lnTo>
                    <a:pt x="95" y="3"/>
                  </a:lnTo>
                  <a:lnTo>
                    <a:pt x="232" y="140"/>
                  </a:lnTo>
                  <a:lnTo>
                    <a:pt x="232" y="140"/>
                  </a:lnTo>
                  <a:lnTo>
                    <a:pt x="208" y="137"/>
                  </a:lnTo>
                  <a:lnTo>
                    <a:pt x="185" y="135"/>
                  </a:lnTo>
                  <a:lnTo>
                    <a:pt x="160" y="135"/>
                  </a:lnTo>
                  <a:lnTo>
                    <a:pt x="137" y="137"/>
                  </a:lnTo>
                  <a:lnTo>
                    <a:pt x="0" y="0"/>
                  </a:lnTo>
                  <a:close/>
                </a:path>
              </a:pathLst>
            </a:custGeom>
            <a:solidFill>
              <a:srgbClr val="00CC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51" name="Freeform 1497"/>
            <p:cNvSpPr/>
            <p:nvPr>
              <p:custDataLst>
                <p:tags r:id="rId43"/>
              </p:custDataLst>
            </p:nvPr>
          </p:nvSpPr>
          <p:spPr bwMode="auto">
            <a:xfrm>
              <a:off x="906" y="8139"/>
              <a:ext cx="544" cy="545"/>
            </a:xfrm>
            <a:custGeom>
              <a:avLst/>
              <a:gdLst>
                <a:gd name="T0" fmla="*/ 797 w 801"/>
                <a:gd name="T1" fmla="*/ 796 h 801"/>
                <a:gd name="T2" fmla="*/ 797 w 801"/>
                <a:gd name="T3" fmla="*/ 796 h 801"/>
                <a:gd name="T4" fmla="*/ 800 w 801"/>
                <a:gd name="T5" fmla="*/ 791 h 801"/>
                <a:gd name="T6" fmla="*/ 801 w 801"/>
                <a:gd name="T7" fmla="*/ 785 h 801"/>
                <a:gd name="T8" fmla="*/ 800 w 801"/>
                <a:gd name="T9" fmla="*/ 778 h 801"/>
                <a:gd name="T10" fmla="*/ 797 w 801"/>
                <a:gd name="T11" fmla="*/ 772 h 801"/>
                <a:gd name="T12" fmla="*/ 29 w 801"/>
                <a:gd name="T13" fmla="*/ 4 h 801"/>
                <a:gd name="T14" fmla="*/ 29 w 801"/>
                <a:gd name="T15" fmla="*/ 4 h 801"/>
                <a:gd name="T16" fmla="*/ 24 w 801"/>
                <a:gd name="T17" fmla="*/ 1 h 801"/>
                <a:gd name="T18" fmla="*/ 16 w 801"/>
                <a:gd name="T19" fmla="*/ 0 h 801"/>
                <a:gd name="T20" fmla="*/ 11 w 801"/>
                <a:gd name="T21" fmla="*/ 1 h 801"/>
                <a:gd name="T22" fmla="*/ 5 w 801"/>
                <a:gd name="T23" fmla="*/ 4 h 801"/>
                <a:gd name="T24" fmla="*/ 5 w 801"/>
                <a:gd name="T25" fmla="*/ 4 h 801"/>
                <a:gd name="T26" fmla="*/ 0 w 801"/>
                <a:gd name="T27" fmla="*/ 10 h 801"/>
                <a:gd name="T28" fmla="*/ 0 w 801"/>
                <a:gd name="T29" fmla="*/ 17 h 801"/>
                <a:gd name="T30" fmla="*/ 0 w 801"/>
                <a:gd name="T31" fmla="*/ 23 h 801"/>
                <a:gd name="T32" fmla="*/ 5 w 801"/>
                <a:gd name="T33" fmla="*/ 29 h 801"/>
                <a:gd name="T34" fmla="*/ 772 w 801"/>
                <a:gd name="T35" fmla="*/ 796 h 801"/>
                <a:gd name="T36" fmla="*/ 772 w 801"/>
                <a:gd name="T37" fmla="*/ 796 h 801"/>
                <a:gd name="T38" fmla="*/ 778 w 801"/>
                <a:gd name="T39" fmla="*/ 799 h 801"/>
                <a:gd name="T40" fmla="*/ 784 w 801"/>
                <a:gd name="T41" fmla="*/ 801 h 801"/>
                <a:gd name="T42" fmla="*/ 791 w 801"/>
                <a:gd name="T43" fmla="*/ 799 h 801"/>
                <a:gd name="T44" fmla="*/ 797 w 801"/>
                <a:gd name="T45" fmla="*/ 796 h 801"/>
                <a:gd name="T46" fmla="*/ 797 w 801"/>
                <a:gd name="T47" fmla="*/ 796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1" h="801">
                  <a:moveTo>
                    <a:pt x="797" y="796"/>
                  </a:moveTo>
                  <a:lnTo>
                    <a:pt x="797" y="796"/>
                  </a:lnTo>
                  <a:lnTo>
                    <a:pt x="800" y="791"/>
                  </a:lnTo>
                  <a:lnTo>
                    <a:pt x="801" y="785"/>
                  </a:lnTo>
                  <a:lnTo>
                    <a:pt x="800" y="778"/>
                  </a:lnTo>
                  <a:lnTo>
                    <a:pt x="797" y="772"/>
                  </a:lnTo>
                  <a:lnTo>
                    <a:pt x="29" y="4"/>
                  </a:lnTo>
                  <a:lnTo>
                    <a:pt x="29" y="4"/>
                  </a:lnTo>
                  <a:lnTo>
                    <a:pt x="24" y="1"/>
                  </a:lnTo>
                  <a:lnTo>
                    <a:pt x="16" y="0"/>
                  </a:lnTo>
                  <a:lnTo>
                    <a:pt x="11" y="1"/>
                  </a:lnTo>
                  <a:lnTo>
                    <a:pt x="5" y="4"/>
                  </a:lnTo>
                  <a:lnTo>
                    <a:pt x="5" y="4"/>
                  </a:lnTo>
                  <a:lnTo>
                    <a:pt x="0" y="10"/>
                  </a:lnTo>
                  <a:lnTo>
                    <a:pt x="0" y="17"/>
                  </a:lnTo>
                  <a:lnTo>
                    <a:pt x="0" y="23"/>
                  </a:lnTo>
                  <a:lnTo>
                    <a:pt x="5" y="29"/>
                  </a:lnTo>
                  <a:lnTo>
                    <a:pt x="772" y="796"/>
                  </a:lnTo>
                  <a:lnTo>
                    <a:pt x="772" y="796"/>
                  </a:lnTo>
                  <a:lnTo>
                    <a:pt x="778" y="799"/>
                  </a:lnTo>
                  <a:lnTo>
                    <a:pt x="784" y="801"/>
                  </a:lnTo>
                  <a:lnTo>
                    <a:pt x="791" y="799"/>
                  </a:lnTo>
                  <a:lnTo>
                    <a:pt x="797" y="796"/>
                  </a:lnTo>
                  <a:lnTo>
                    <a:pt x="797" y="796"/>
                  </a:ln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52" name="Freeform 1498"/>
            <p:cNvSpPr/>
            <p:nvPr>
              <p:custDataLst>
                <p:tags r:id="rId44"/>
              </p:custDataLst>
            </p:nvPr>
          </p:nvSpPr>
          <p:spPr bwMode="auto">
            <a:xfrm>
              <a:off x="1361" y="8597"/>
              <a:ext cx="151" cy="149"/>
            </a:xfrm>
            <a:custGeom>
              <a:avLst/>
              <a:gdLst>
                <a:gd name="T0" fmla="*/ 221 w 221"/>
                <a:gd name="T1" fmla="*/ 221 h 221"/>
                <a:gd name="T2" fmla="*/ 129 w 221"/>
                <a:gd name="T3" fmla="*/ 0 h 221"/>
                <a:gd name="T4" fmla="*/ 101 w 221"/>
                <a:gd name="T5" fmla="*/ 101 h 221"/>
                <a:gd name="T6" fmla="*/ 0 w 221"/>
                <a:gd name="T7" fmla="*/ 127 h 221"/>
                <a:gd name="T8" fmla="*/ 221 w 221"/>
                <a:gd name="T9" fmla="*/ 221 h 221"/>
              </a:gdLst>
              <a:ahLst/>
              <a:cxnLst>
                <a:cxn ang="0">
                  <a:pos x="T0" y="T1"/>
                </a:cxn>
                <a:cxn ang="0">
                  <a:pos x="T2" y="T3"/>
                </a:cxn>
                <a:cxn ang="0">
                  <a:pos x="T4" y="T5"/>
                </a:cxn>
                <a:cxn ang="0">
                  <a:pos x="T6" y="T7"/>
                </a:cxn>
                <a:cxn ang="0">
                  <a:pos x="T8" y="T9"/>
                </a:cxn>
              </a:cxnLst>
              <a:rect l="0" t="0" r="r" b="b"/>
              <a:pathLst>
                <a:path w="221" h="221">
                  <a:moveTo>
                    <a:pt x="221" y="221"/>
                  </a:moveTo>
                  <a:lnTo>
                    <a:pt x="129" y="0"/>
                  </a:lnTo>
                  <a:lnTo>
                    <a:pt x="101" y="101"/>
                  </a:lnTo>
                  <a:lnTo>
                    <a:pt x="0" y="127"/>
                  </a:lnTo>
                  <a:lnTo>
                    <a:pt x="221" y="221"/>
                  </a:lnTo>
                  <a:close/>
                </a:path>
              </a:pathLst>
            </a:custGeom>
            <a:solidFill>
              <a:srgbClr val="00CC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sp>
        <p:nvSpPr>
          <p:cNvPr id="65" name="文本框 64"/>
          <p:cNvSpPr txBox="1"/>
          <p:nvPr/>
        </p:nvSpPr>
        <p:spPr>
          <a:xfrm>
            <a:off x="3771265" y="2781935"/>
            <a:ext cx="8009255" cy="953135"/>
          </a:xfrm>
          <a:prstGeom prst="rect">
            <a:avLst/>
          </a:prstGeom>
          <a:solidFill>
            <a:schemeClr val="bg2">
              <a:alpha val="79000"/>
            </a:schemeClr>
          </a:solidFill>
          <a:ln>
            <a:solidFill>
              <a:srgbClr val="C00000"/>
            </a:solidFill>
          </a:ln>
        </p:spPr>
        <p:txBody>
          <a:bodyPr wrap="square" rtlCol="0" anchor="t">
            <a:spAutoFit/>
          </a:bodyPr>
          <a:p>
            <a:r>
              <a:rPr lang="zh-CN" altLang="en-US" sz="2800">
                <a:solidFill>
                  <a:srgbClr val="C00000"/>
                </a:solidFill>
                <a:sym typeface="+mn-ea"/>
              </a:rPr>
              <a:t>Does the writer explain how music has changed his/her/someone else's life?</a:t>
            </a:r>
            <a:endParaRPr lang="zh-CN" altLang="en-US" sz="2800">
              <a:solidFill>
                <a:srgbClr val="C00000"/>
              </a:solidFill>
              <a:sym typeface="+mn-ea"/>
            </a:endParaRPr>
          </a:p>
        </p:txBody>
      </p:sp>
      <p:sp>
        <p:nvSpPr>
          <p:cNvPr id="66" name="文本框 65"/>
          <p:cNvSpPr txBox="1"/>
          <p:nvPr/>
        </p:nvSpPr>
        <p:spPr>
          <a:xfrm>
            <a:off x="3771265" y="3821430"/>
            <a:ext cx="8009890" cy="953135"/>
          </a:xfrm>
          <a:prstGeom prst="rect">
            <a:avLst/>
          </a:prstGeom>
          <a:noFill/>
          <a:ln>
            <a:solidFill>
              <a:srgbClr val="00B050"/>
            </a:solidFill>
          </a:ln>
        </p:spPr>
        <p:txBody>
          <a:bodyPr wrap="square" rtlCol="0" anchor="t">
            <a:spAutoFit/>
          </a:bodyPr>
          <a:p>
            <a:r>
              <a:rPr lang="zh-CN" altLang="en-US" sz="2800">
                <a:solidFill>
                  <a:srgbClr val="00B050"/>
                </a:solidFill>
                <a:sym typeface="+mn-ea"/>
              </a:rPr>
              <a:t>Are some of the rhetorical devices inctuded and used properly?</a:t>
            </a:r>
            <a:endParaRPr lang="zh-CN" altLang="en-US" sz="2800">
              <a:solidFill>
                <a:srgbClr val="00B050"/>
              </a:solidFill>
              <a:sym typeface="+mn-ea"/>
            </a:endParaRPr>
          </a:p>
        </p:txBody>
      </p:sp>
      <p:sp>
        <p:nvSpPr>
          <p:cNvPr id="67" name="文本框 66"/>
          <p:cNvSpPr txBox="1"/>
          <p:nvPr/>
        </p:nvSpPr>
        <p:spPr>
          <a:xfrm>
            <a:off x="3771265" y="4806950"/>
            <a:ext cx="8009890" cy="953135"/>
          </a:xfrm>
          <a:prstGeom prst="rect">
            <a:avLst/>
          </a:prstGeom>
          <a:noFill/>
          <a:ln>
            <a:solidFill>
              <a:schemeClr val="accent5"/>
            </a:solidFill>
          </a:ln>
        </p:spPr>
        <p:txBody>
          <a:bodyPr wrap="square" rtlCol="0" anchor="t">
            <a:spAutoFit/>
          </a:bodyPr>
          <a:p>
            <a:r>
              <a:rPr lang="zh-CN" altLang="en-US" sz="2800">
                <a:solidFill>
                  <a:schemeClr val="accent5">
                    <a:lumMod val="90000"/>
                  </a:schemeClr>
                </a:solidFill>
                <a:sym typeface="+mn-ea"/>
              </a:rPr>
              <a:t>Does the writer talk about how music makes him/her/someone feel?</a:t>
            </a:r>
            <a:endParaRPr lang="zh-CN" altLang="en-US" sz="2800">
              <a:solidFill>
                <a:schemeClr val="accent5">
                  <a:lumMod val="90000"/>
                </a:schemeClr>
              </a:solidFill>
              <a:sym typeface="+mn-ea"/>
            </a:endParaRPr>
          </a:p>
        </p:txBody>
      </p:sp>
    </p:spTree>
    <p:custDataLst>
      <p:tags r:id="rId45"/>
    </p:custDataLst>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1000" fill="hold"/>
                                        <p:tgtEl>
                                          <p:spTgt spid="15"/>
                                        </p:tgtEl>
                                        <p:attrNameLst>
                                          <p:attrName>ppt_w</p:attrName>
                                        </p:attrNameLst>
                                      </p:cBhvr>
                                      <p:tavLst>
                                        <p:tav tm="0">
                                          <p:val>
                                            <p:strVal val="#ppt_w*0.70"/>
                                          </p:val>
                                        </p:tav>
                                        <p:tav tm="100000">
                                          <p:val>
                                            <p:strVal val="#ppt_w"/>
                                          </p:val>
                                        </p:tav>
                                      </p:tavLst>
                                    </p:anim>
                                    <p:anim calcmode="lin" valueType="num">
                                      <p:cBhvr>
                                        <p:cTn id="26" dur="1000" fill="hold"/>
                                        <p:tgtEl>
                                          <p:spTgt spid="15"/>
                                        </p:tgtEl>
                                        <p:attrNameLst>
                                          <p:attrName>ppt_h</p:attrName>
                                        </p:attrNameLst>
                                      </p:cBhvr>
                                      <p:tavLst>
                                        <p:tav tm="0">
                                          <p:val>
                                            <p:strVal val="#ppt_h"/>
                                          </p:val>
                                        </p:tav>
                                        <p:tav tm="100000">
                                          <p:val>
                                            <p:strVal val="#ppt_h"/>
                                          </p:val>
                                        </p:tav>
                                      </p:tavLst>
                                    </p:anim>
                                    <p:animEffect transition="in" filter="fade">
                                      <p:cBhvr>
                                        <p:cTn id="27" dur="1000"/>
                                        <p:tgtEl>
                                          <p:spTgt spid="15"/>
                                        </p:tgtEl>
                                      </p:cBhvr>
                                    </p:animEffect>
                                  </p:childTnLst>
                                </p:cTn>
                              </p:par>
                              <p:par>
                                <p:cTn id="28" presetID="55"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1000" fill="hold"/>
                                        <p:tgtEl>
                                          <p:spTgt spid="17"/>
                                        </p:tgtEl>
                                        <p:attrNameLst>
                                          <p:attrName>ppt_w</p:attrName>
                                        </p:attrNameLst>
                                      </p:cBhvr>
                                      <p:tavLst>
                                        <p:tav tm="0">
                                          <p:val>
                                            <p:strVal val="#ppt_w*0.70"/>
                                          </p:val>
                                        </p:tav>
                                        <p:tav tm="100000">
                                          <p:val>
                                            <p:strVal val="#ppt_w"/>
                                          </p:val>
                                        </p:tav>
                                      </p:tavLst>
                                    </p:anim>
                                    <p:anim calcmode="lin" valueType="num">
                                      <p:cBhvr>
                                        <p:cTn id="31" dur="1000" fill="hold"/>
                                        <p:tgtEl>
                                          <p:spTgt spid="17"/>
                                        </p:tgtEl>
                                        <p:attrNameLst>
                                          <p:attrName>ppt_h</p:attrName>
                                        </p:attrNameLst>
                                      </p:cBhvr>
                                      <p:tavLst>
                                        <p:tav tm="0">
                                          <p:val>
                                            <p:strVal val="#ppt_h"/>
                                          </p:val>
                                        </p:tav>
                                        <p:tav tm="100000">
                                          <p:val>
                                            <p:strVal val="#ppt_h"/>
                                          </p:val>
                                        </p:tav>
                                      </p:tavLst>
                                    </p:anim>
                                    <p:animEffect transition="in" filter="fade">
                                      <p:cBhvr>
                                        <p:cTn id="32" dur="1000"/>
                                        <p:tgtEl>
                                          <p:spTgt spid="17"/>
                                        </p:tgtEl>
                                      </p:cBhvr>
                                    </p:animEffect>
                                  </p:childTnLst>
                                </p:cTn>
                              </p:par>
                              <p:par>
                                <p:cTn id="33" presetID="55"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p:cTn id="35" dur="1000" fill="hold"/>
                                        <p:tgtEl>
                                          <p:spTgt spid="29"/>
                                        </p:tgtEl>
                                        <p:attrNameLst>
                                          <p:attrName>ppt_w</p:attrName>
                                        </p:attrNameLst>
                                      </p:cBhvr>
                                      <p:tavLst>
                                        <p:tav tm="0">
                                          <p:val>
                                            <p:strVal val="#ppt_w*0.70"/>
                                          </p:val>
                                        </p:tav>
                                        <p:tav tm="100000">
                                          <p:val>
                                            <p:strVal val="#ppt_w"/>
                                          </p:val>
                                        </p:tav>
                                      </p:tavLst>
                                    </p:anim>
                                    <p:anim calcmode="lin" valueType="num">
                                      <p:cBhvr>
                                        <p:cTn id="36" dur="1000" fill="hold"/>
                                        <p:tgtEl>
                                          <p:spTgt spid="29"/>
                                        </p:tgtEl>
                                        <p:attrNameLst>
                                          <p:attrName>ppt_h</p:attrName>
                                        </p:attrNameLst>
                                      </p:cBhvr>
                                      <p:tavLst>
                                        <p:tav tm="0">
                                          <p:val>
                                            <p:strVal val="#ppt_h"/>
                                          </p:val>
                                        </p:tav>
                                        <p:tav tm="100000">
                                          <p:val>
                                            <p:strVal val="#ppt_h"/>
                                          </p:val>
                                        </p:tav>
                                      </p:tavLst>
                                    </p:anim>
                                    <p:animEffect transition="in" filter="fade">
                                      <p:cBhvr>
                                        <p:cTn id="37" dur="1000"/>
                                        <p:tgtEl>
                                          <p:spTgt spid="29"/>
                                        </p:tgtEl>
                                      </p:cBhvr>
                                    </p:animEffect>
                                  </p:childTnLst>
                                </p:cTn>
                              </p:par>
                              <p:par>
                                <p:cTn id="38" presetID="55" presetClass="entr" presetSubtype="0" fill="hold" nodeType="withEffect">
                                  <p:stCondLst>
                                    <p:cond delay="0"/>
                                  </p:stCondLst>
                                  <p:childTnLst>
                                    <p:set>
                                      <p:cBhvr>
                                        <p:cTn id="39" dur="1" fill="hold">
                                          <p:stCondLst>
                                            <p:cond delay="0"/>
                                          </p:stCondLst>
                                        </p:cTn>
                                        <p:tgtEl>
                                          <p:spTgt spid="41"/>
                                        </p:tgtEl>
                                        <p:attrNameLst>
                                          <p:attrName>style.visibility</p:attrName>
                                        </p:attrNameLst>
                                      </p:cBhvr>
                                      <p:to>
                                        <p:strVal val="visible"/>
                                      </p:to>
                                    </p:set>
                                    <p:anim calcmode="lin" valueType="num">
                                      <p:cBhvr>
                                        <p:cTn id="40" dur="1000" fill="hold"/>
                                        <p:tgtEl>
                                          <p:spTgt spid="41"/>
                                        </p:tgtEl>
                                        <p:attrNameLst>
                                          <p:attrName>ppt_w</p:attrName>
                                        </p:attrNameLst>
                                      </p:cBhvr>
                                      <p:tavLst>
                                        <p:tav tm="0">
                                          <p:val>
                                            <p:strVal val="#ppt_w*0.70"/>
                                          </p:val>
                                        </p:tav>
                                        <p:tav tm="100000">
                                          <p:val>
                                            <p:strVal val="#ppt_w"/>
                                          </p:val>
                                        </p:tav>
                                      </p:tavLst>
                                    </p:anim>
                                    <p:anim calcmode="lin" valueType="num">
                                      <p:cBhvr>
                                        <p:cTn id="41" dur="1000" fill="hold"/>
                                        <p:tgtEl>
                                          <p:spTgt spid="41"/>
                                        </p:tgtEl>
                                        <p:attrNameLst>
                                          <p:attrName>ppt_h</p:attrName>
                                        </p:attrNameLst>
                                      </p:cBhvr>
                                      <p:tavLst>
                                        <p:tav tm="0">
                                          <p:val>
                                            <p:strVal val="#ppt_h"/>
                                          </p:val>
                                        </p:tav>
                                        <p:tav tm="100000">
                                          <p:val>
                                            <p:strVal val="#ppt_h"/>
                                          </p:val>
                                        </p:tav>
                                      </p:tavLst>
                                    </p:anim>
                                    <p:animEffect transition="in" filter="fade">
                                      <p:cBhvr>
                                        <p:cTn id="42" dur="10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animEffect transition="in" filter="fade">
                                      <p:cBhvr>
                                        <p:cTn id="47" dur="1000"/>
                                        <p:tgtEl>
                                          <p:spTgt spid="65"/>
                                        </p:tgtEl>
                                      </p:cBhvr>
                                    </p:animEffect>
                                    <p:anim calcmode="lin" valueType="num">
                                      <p:cBhvr>
                                        <p:cTn id="48" dur="1000" fill="hold"/>
                                        <p:tgtEl>
                                          <p:spTgt spid="65"/>
                                        </p:tgtEl>
                                        <p:attrNameLst>
                                          <p:attrName>ppt_x</p:attrName>
                                        </p:attrNameLst>
                                      </p:cBhvr>
                                      <p:tavLst>
                                        <p:tav tm="0">
                                          <p:val>
                                            <p:strVal val="#ppt_x"/>
                                          </p:val>
                                        </p:tav>
                                        <p:tav tm="100000">
                                          <p:val>
                                            <p:strVal val="#ppt_x"/>
                                          </p:val>
                                        </p:tav>
                                      </p:tavLst>
                                    </p:anim>
                                    <p:anim calcmode="lin" valueType="num">
                                      <p:cBhvr>
                                        <p:cTn id="49"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66"/>
                                        </p:tgtEl>
                                        <p:attrNameLst>
                                          <p:attrName>style.visibility</p:attrName>
                                        </p:attrNameLst>
                                      </p:cBhvr>
                                      <p:to>
                                        <p:strVal val="visible"/>
                                      </p:to>
                                    </p:set>
                                    <p:animEffect transition="in" filter="fade">
                                      <p:cBhvr>
                                        <p:cTn id="54" dur="1000"/>
                                        <p:tgtEl>
                                          <p:spTgt spid="66"/>
                                        </p:tgtEl>
                                      </p:cBhvr>
                                    </p:animEffect>
                                    <p:anim calcmode="lin" valueType="num">
                                      <p:cBhvr>
                                        <p:cTn id="55" dur="1000" fill="hold"/>
                                        <p:tgtEl>
                                          <p:spTgt spid="66"/>
                                        </p:tgtEl>
                                        <p:attrNameLst>
                                          <p:attrName>ppt_x</p:attrName>
                                        </p:attrNameLst>
                                      </p:cBhvr>
                                      <p:tavLst>
                                        <p:tav tm="0">
                                          <p:val>
                                            <p:strVal val="#ppt_x"/>
                                          </p:val>
                                        </p:tav>
                                        <p:tav tm="100000">
                                          <p:val>
                                            <p:strVal val="#ppt_x"/>
                                          </p:val>
                                        </p:tav>
                                      </p:tavLst>
                                    </p:anim>
                                    <p:anim calcmode="lin" valueType="num">
                                      <p:cBhvr>
                                        <p:cTn id="56"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67"/>
                                        </p:tgtEl>
                                        <p:attrNameLst>
                                          <p:attrName>style.visibility</p:attrName>
                                        </p:attrNameLst>
                                      </p:cBhvr>
                                      <p:to>
                                        <p:strVal val="visible"/>
                                      </p:to>
                                    </p:set>
                                    <p:animEffect transition="in" filter="fade">
                                      <p:cBhvr>
                                        <p:cTn id="61" dur="1000"/>
                                        <p:tgtEl>
                                          <p:spTgt spid="67"/>
                                        </p:tgtEl>
                                      </p:cBhvr>
                                    </p:animEffect>
                                    <p:anim calcmode="lin" valueType="num">
                                      <p:cBhvr>
                                        <p:cTn id="62" dur="1000" fill="hold"/>
                                        <p:tgtEl>
                                          <p:spTgt spid="67"/>
                                        </p:tgtEl>
                                        <p:attrNameLst>
                                          <p:attrName>ppt_x</p:attrName>
                                        </p:attrNameLst>
                                      </p:cBhvr>
                                      <p:tavLst>
                                        <p:tav tm="0">
                                          <p:val>
                                            <p:strVal val="#ppt_x"/>
                                          </p:val>
                                        </p:tav>
                                        <p:tav tm="100000">
                                          <p:val>
                                            <p:strVal val="#ppt_x"/>
                                          </p:val>
                                        </p:tav>
                                      </p:tavLst>
                                    </p:anim>
                                    <p:anim calcmode="lin" valueType="num">
                                      <p:cBhvr>
                                        <p:cTn id="63"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fade">
                                      <p:cBhvr>
                                        <p:cTn id="68" dur="1000"/>
                                        <p:tgtEl>
                                          <p:spTgt spid="7"/>
                                        </p:tgtEl>
                                      </p:cBhvr>
                                    </p:animEffect>
                                    <p:anim calcmode="lin" valueType="num">
                                      <p:cBhvr>
                                        <p:cTn id="69" dur="1000" fill="hold"/>
                                        <p:tgtEl>
                                          <p:spTgt spid="7"/>
                                        </p:tgtEl>
                                        <p:attrNameLst>
                                          <p:attrName>ppt_x</p:attrName>
                                        </p:attrNameLst>
                                      </p:cBhvr>
                                      <p:tavLst>
                                        <p:tav tm="0">
                                          <p:val>
                                            <p:strVal val="#ppt_x"/>
                                          </p:val>
                                        </p:tav>
                                        <p:tav tm="100000">
                                          <p:val>
                                            <p:strVal val="#ppt_x"/>
                                          </p:val>
                                        </p:tav>
                                      </p:tavLst>
                                    </p:anim>
                                    <p:anim calcmode="lin" valueType="num">
                                      <p:cBhvr>
                                        <p:cTn id="7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2" grpId="1" animBg="1"/>
      <p:bldP spid="4" grpId="1" animBg="1"/>
      <p:bldP spid="6" grpId="0" animBg="1"/>
      <p:bldP spid="6" grpId="1" animBg="1"/>
      <p:bldP spid="65" grpId="0" animBg="1"/>
      <p:bldP spid="66" grpId="0" animBg="1"/>
      <p:bldP spid="67"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对角圆角矩形 4"/>
          <p:cNvSpPr/>
          <p:nvPr/>
        </p:nvSpPr>
        <p:spPr>
          <a:xfrm>
            <a:off x="259080" y="1174115"/>
            <a:ext cx="11727815" cy="4145280"/>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2"/>
          <p:cNvSpPr/>
          <p:nvPr/>
        </p:nvSpPr>
        <p:spPr bwMode="auto">
          <a:xfrm>
            <a:off x="287655" y="222885"/>
            <a:ext cx="3775710" cy="830580"/>
          </a:xfrm>
          <a:prstGeom prst="rect">
            <a:avLst/>
          </a:prstGeom>
          <a:noFill/>
          <a:ln>
            <a:noFill/>
          </a:ln>
          <a:effectLst>
            <a:outerShdw blurRad="50800" dist="50800" dir="3060000" algn="ctr" rotWithShape="0">
              <a:srgbClr val="000000">
                <a:alpha val="43000"/>
              </a:srgbClr>
            </a:outerShdw>
          </a:effectLst>
          <a:extLst>
            <a:ext uri="{909E8E84-426E-40DD-AFC4-6F175D3DCCD1}">
              <a14:hiddenFill xmlns:a14="http://schemas.microsoft.com/office/drawing/2010/main">
                <a:solidFill>
                  <a:srgbClr val="FFFFFF"/>
                </a:solidFill>
              </a14:hiddenFill>
            </a:ext>
          </a:extLst>
        </p:spPr>
        <p:txBody>
          <a:bodyPr wrap="square" lIns="0" tIns="0" rIns="0" bIns="0" rtlCol="0" anchor="t">
            <a:spAutoFit/>
          </a:bodyPr>
          <a:p>
            <a:pPr lvl="0" algn="l" fontAlgn="base">
              <a:buClrTx/>
              <a:buSzTx/>
              <a:buFontTx/>
              <a:defRPr/>
            </a:pPr>
            <a:r>
              <a:rPr lang="en-US" altLang="zh-CN" sz="5400" b="1" u="sng" spc="20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rPr>
              <a:t>Homework</a:t>
            </a:r>
            <a:endParaRPr lang="en-US" altLang="zh-CN" sz="5400" b="1" u="sng" spc="20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endParaRPr>
          </a:p>
        </p:txBody>
      </p:sp>
      <p:sp>
        <p:nvSpPr>
          <p:cNvPr id="4" name="文本框 3"/>
          <p:cNvSpPr txBox="1"/>
          <p:nvPr/>
        </p:nvSpPr>
        <p:spPr>
          <a:xfrm>
            <a:off x="287655" y="1231265"/>
            <a:ext cx="11699240" cy="4030980"/>
          </a:xfrm>
          <a:prstGeom prst="rect">
            <a:avLst/>
          </a:prstGeom>
          <a:noFill/>
        </p:spPr>
        <p:txBody>
          <a:bodyPr wrap="square" rtlCol="0" anchor="t">
            <a:spAutoFit/>
          </a:bodyPr>
          <a:p>
            <a:pPr indent="0" algn="l"/>
            <a:r>
              <a:rPr lang="en-US" sz="3200" b="1">
                <a:latin typeface="Cambria Math" panose="02040503050406030204" charset="0"/>
                <a:ea typeface="宋体" panose="02010600030101010101" pitchFamily="2" charset="-122"/>
                <a:cs typeface="Cambria Math" panose="02040503050406030204" charset="0"/>
                <a:sym typeface="+mn-ea"/>
              </a:rPr>
              <a:t>      Polish the speech and then practise it with a partner. Exchange suggestions on improving your speeches. </a:t>
            </a:r>
            <a:endParaRPr lang="en-US" sz="3200" b="1">
              <a:latin typeface="Cambria Math" panose="02040503050406030204" charset="0"/>
              <a:ea typeface="宋体" panose="02010600030101010101" pitchFamily="2" charset="-122"/>
              <a:cs typeface="Cambria Math" panose="02040503050406030204" charset="0"/>
              <a:sym typeface="+mn-ea"/>
            </a:endParaRPr>
          </a:p>
          <a:p>
            <a:pPr indent="0" algn="l"/>
            <a:r>
              <a:rPr lang="en-US" sz="3200" b="1">
                <a:latin typeface="Cambria Math" panose="02040503050406030204" charset="0"/>
                <a:ea typeface="宋体" panose="02010600030101010101" pitchFamily="2" charset="-122"/>
                <a:cs typeface="Cambria Math" panose="02040503050406030204" charset="0"/>
                <a:sym typeface="+mn-ea"/>
              </a:rPr>
              <a:t>     Be ready to give your speech to the class with expression and emotion. Before your speech, ask the students for their opinions on your topic.</a:t>
            </a:r>
            <a:endParaRPr lang="en-US" sz="3200" b="1">
              <a:latin typeface="Cambria Math" panose="02040503050406030204" charset="0"/>
              <a:ea typeface="宋体" panose="02010600030101010101" pitchFamily="2" charset="-122"/>
              <a:cs typeface="Cambria Math" panose="02040503050406030204" charset="0"/>
            </a:endParaRPr>
          </a:p>
          <a:p>
            <a:pPr indent="0" algn="l"/>
            <a:r>
              <a:rPr lang="en-US" sz="3200" b="1">
                <a:latin typeface="Cambria Math" panose="02040503050406030204" charset="0"/>
                <a:ea typeface="宋体" panose="02010600030101010101" pitchFamily="2" charset="-122"/>
                <a:cs typeface="Cambria Math" panose="02040503050406030204" charset="0"/>
                <a:sym typeface="+mn-ea"/>
              </a:rPr>
              <a:t>    Give your speech. Remember you want to change someone else’s point of view, so you must sound sincere and convinced of your own arguments.</a:t>
            </a:r>
            <a:endParaRPr lang="en-US" altLang="en-US" sz="3200" b="1">
              <a:latin typeface="Cambria Math" panose="02040503050406030204" charset="0"/>
              <a:ea typeface="宋体" panose="02010600030101010101" pitchFamily="2" charset="-122"/>
              <a:cs typeface="Cambria Math" panose="02040503050406030204" charset="0"/>
              <a:sym typeface="+mn-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7" name="标题 1"/>
          <p:cNvSpPr>
            <a:spLocks noGrp="1" noChangeArrowheads="1"/>
          </p:cNvSpPr>
          <p:nvPr>
            <p:ph type="title"/>
          </p:nvPr>
        </p:nvSpPr>
        <p:spPr>
          <a:xfrm>
            <a:off x="3413760" y="2644775"/>
            <a:ext cx="7705725" cy="1568450"/>
          </a:xfrm>
        </p:spPr>
        <p:txBody>
          <a:bodyPr>
            <a:noAutofit/>
            <a:scene3d>
              <a:camera prst="orthographicFront"/>
              <a:lightRig rig="threePt" dir="t"/>
            </a:scene3d>
          </a:bodyPr>
          <a:p>
            <a:pPr algn="ctr" defTabSz="914400" fontAlgn="base"/>
            <a:r>
              <a:rPr lang="en-US" altLang="zh-CN" sz="11500" b="1" dirty="0">
                <a:solidFill>
                  <a:srgbClr val="D6899C"/>
                </a:solidFill>
                <a:effectLst>
                  <a:outerShdw blurRad="38100" dist="25400" dir="5400000" algn="ctr" rotWithShape="0">
                    <a:srgbClr val="6E747A">
                      <a:alpha val="43000"/>
                    </a:srgbClr>
                  </a:outerShdw>
                </a:effectLst>
                <a:latin typeface="Times New Roman" panose="02020603050405020304" charset="0"/>
                <a:ea typeface="微软雅黑" panose="020B0503020204020204" charset="-122"/>
                <a:cs typeface="Times New Roman" panose="02020603050405020304" charset="0"/>
                <a:sym typeface="微软雅黑" panose="020B0503020204020204" charset="-122"/>
              </a:rPr>
              <a:t>Thank you!</a:t>
            </a:r>
            <a:endParaRPr lang="en-US" altLang="zh-CN" sz="11500" b="1" dirty="0">
              <a:solidFill>
                <a:srgbClr val="D6899C"/>
              </a:solidFill>
              <a:effectLst>
                <a:outerShdw blurRad="38100" dist="25400" dir="5400000" algn="ctr" rotWithShape="0">
                  <a:srgbClr val="6E747A">
                    <a:alpha val="43000"/>
                  </a:srgbClr>
                </a:outerShdw>
              </a:effectLst>
              <a:latin typeface="Times New Roman" panose="02020603050405020304" charset="0"/>
              <a:ea typeface="微软雅黑" panose="020B0503020204020204" charset="-122"/>
              <a:cs typeface="Times New Roman" panose="02020603050405020304" charset="0"/>
              <a:sym typeface="微软雅黑" panose="020B0503020204020204"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7" name="标题 1"/>
          <p:cNvSpPr>
            <a:spLocks noGrp="1" noChangeArrowheads="1"/>
          </p:cNvSpPr>
          <p:nvPr>
            <p:ph type="title"/>
          </p:nvPr>
        </p:nvSpPr>
        <p:spPr>
          <a:xfrm>
            <a:off x="2981325" y="1626870"/>
            <a:ext cx="6903720" cy="1936750"/>
          </a:xfrm>
          <a:effectLst>
            <a:outerShdw blurRad="50800" dist="50800" dir="20220000" algn="ctr" rotWithShape="0">
              <a:srgbClr val="000000">
                <a:alpha val="43000"/>
              </a:srgbClr>
            </a:outerShdw>
          </a:effectLst>
        </p:spPr>
        <p:txBody>
          <a:bodyPr>
            <a:noAutofit/>
            <a:scene3d>
              <a:camera prst="orthographicFront"/>
              <a:lightRig rig="threePt" dir="t"/>
            </a:scene3d>
          </a:bodyPr>
          <a:p>
            <a:pPr algn="ctr" defTabSz="914400" fontAlgn="base"/>
            <a:r>
              <a:rPr lang="en-US" altLang="zh-CN" sz="8800" b="1" u="sng" dirty="0">
                <a:solidFill>
                  <a:srgbClr val="D6899C"/>
                </a:solidFill>
                <a:effectLst>
                  <a:outerShdw blurRad="38100" dist="25400" dir="5400000" algn="ctr" rotWithShape="0">
                    <a:srgbClr val="6E747A">
                      <a:alpha val="43000"/>
                    </a:srgbClr>
                  </a:outerShdw>
                </a:effectLst>
                <a:latin typeface="Times New Roman" panose="02020603050405020304" charset="0"/>
                <a:ea typeface="微软雅黑" panose="020B0503020204020204" charset="-122"/>
                <a:cs typeface="Times New Roman" panose="02020603050405020304" charset="0"/>
                <a:sym typeface="微软雅黑" panose="020B0503020204020204" charset="-122"/>
              </a:rPr>
              <a:t>Reading for Writing</a:t>
            </a:r>
            <a:endParaRPr lang="en-US" altLang="zh-CN" sz="8800" b="1" u="sng" dirty="0">
              <a:solidFill>
                <a:srgbClr val="D6899C"/>
              </a:solidFill>
              <a:effectLst>
                <a:outerShdw blurRad="38100" dist="25400" dir="5400000" algn="ctr" rotWithShape="0">
                  <a:srgbClr val="6E747A">
                    <a:alpha val="43000"/>
                  </a:srgbClr>
                </a:outerShdw>
              </a:effectLst>
              <a:latin typeface="Times New Roman" panose="02020603050405020304" charset="0"/>
              <a:ea typeface="微软雅黑" panose="020B0503020204020204" charset="-122"/>
              <a:cs typeface="Times New Roman" panose="02020603050405020304" charset="0"/>
              <a:sym typeface="微软雅黑" panose="020B0503020204020204"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文本框 16"/>
          <p:cNvSpPr txBox="1"/>
          <p:nvPr/>
        </p:nvSpPr>
        <p:spPr>
          <a:xfrm>
            <a:off x="173355" y="1141095"/>
            <a:ext cx="11848465" cy="645160"/>
          </a:xfrm>
          <a:prstGeom prst="rect">
            <a:avLst/>
          </a:prstGeom>
          <a:solidFill>
            <a:schemeClr val="tx2"/>
          </a:solidFill>
        </p:spPr>
        <p:txBody>
          <a:bodyPr wrap="square" rtlCol="0" anchor="t">
            <a:spAutoFit/>
          </a:bodyPr>
          <a:p>
            <a:pPr marL="0" marR="0" lvl="0" indent="0" algn="l" defTabSz="914400" rtl="0" eaLnBrk="1" fontAlgn="auto" latinLnBrk="0" hangingPunct="1">
              <a:lnSpc>
                <a:spcPct val="100000"/>
              </a:lnSpc>
              <a:spcBef>
                <a:spcPts val="0"/>
              </a:spcBef>
              <a:spcAft>
                <a:spcPts val="0"/>
              </a:spcAft>
              <a:buClrTx/>
              <a:buSzTx/>
              <a:buFontTx/>
              <a:buNone/>
              <a:defRPr/>
            </a:pPr>
            <a:r>
              <a:rPr lang="en-US" altLang="zh-CN" sz="3600" b="1" u="sng" noProof="0" dirty="0">
                <a:ln>
                  <a:noFill/>
                </a:ln>
                <a:solidFill>
                  <a:schemeClr val="tx1"/>
                </a:solidFill>
                <a:effectLst/>
                <a:uLnTx/>
                <a:uFillTx/>
                <a:latin typeface="Cambria" panose="02040503050406030204" charset="0"/>
                <a:ea typeface="等线" panose="02010600030101010101" pitchFamily="2" charset="-122"/>
                <a:sym typeface="+mn-ea"/>
              </a:rPr>
              <a:t>How can music help us and change our life?</a:t>
            </a:r>
            <a:endParaRPr lang="en-US" altLang="zh-CN" sz="3600" b="1" u="sng" noProof="0" dirty="0">
              <a:ln>
                <a:noFill/>
              </a:ln>
              <a:solidFill>
                <a:schemeClr val="tx1"/>
              </a:solidFill>
              <a:effectLst/>
              <a:uLnTx/>
              <a:uFillTx/>
              <a:latin typeface="Cambria" panose="02040503050406030204" charset="0"/>
              <a:ea typeface="等线" panose="02010600030101010101" pitchFamily="2" charset="-122"/>
              <a:sym typeface="+mn-ea"/>
            </a:endParaRPr>
          </a:p>
        </p:txBody>
      </p:sp>
      <p:sp>
        <p:nvSpPr>
          <p:cNvPr id="18" name="Rectangle 18"/>
          <p:cNvSpPr>
            <a:spLocks noChangeArrowheads="1"/>
          </p:cNvSpPr>
          <p:nvPr/>
        </p:nvSpPr>
        <p:spPr bwMode="auto">
          <a:xfrm>
            <a:off x="238760" y="119380"/>
            <a:ext cx="10139680" cy="923290"/>
          </a:xfrm>
          <a:prstGeom prst="rect">
            <a:avLst/>
          </a:prstGeom>
          <a:noFill/>
          <a:ln>
            <a:noFill/>
          </a:ln>
          <a:effectLst>
            <a:outerShdw blurRad="50800" dist="50800" dir="3060000" algn="ctr"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marL="0" marR="0" lvl="0" indent="0" algn="l" defTabSz="914400" rtl="0" eaLnBrk="1" fontAlgn="base" latinLnBrk="0" hangingPunct="1">
              <a:lnSpc>
                <a:spcPct val="100000"/>
              </a:lnSpc>
              <a:spcBef>
                <a:spcPct val="0"/>
              </a:spcBef>
              <a:spcAft>
                <a:spcPct val="0"/>
              </a:spcAft>
              <a:buClrTx/>
              <a:buSzTx/>
              <a:buFontTx/>
              <a:buNone/>
              <a:defRPr/>
            </a:pPr>
            <a:r>
              <a:rPr lang="en-US" altLang="zh-CN" sz="6000" b="1" u="sng" spc="20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rPr>
              <a:t>Revise &amp; </a:t>
            </a:r>
            <a:r>
              <a:rPr kumimoji="0" lang="en-US" altLang="zh-CN" sz="6000" b="1" i="0" u="sng" strike="noStrike" kern="1200" cap="none" spc="200" normalizeH="0" baseline="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rPr>
              <a:t>Warm up  </a:t>
            </a:r>
            <a:endParaRPr kumimoji="0" lang="en-US" altLang="zh-CN" sz="6000" b="1" i="0" u="sng" strike="noStrike" kern="1200" cap="none" spc="200" normalizeH="0" baseline="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endParaRPr>
          </a:p>
        </p:txBody>
      </p:sp>
      <p:sp>
        <p:nvSpPr>
          <p:cNvPr id="51" name="任意多边形 50"/>
          <p:cNvSpPr/>
          <p:nvPr>
            <p:custDataLst>
              <p:tags r:id="rId1"/>
            </p:custDataLst>
          </p:nvPr>
        </p:nvSpPr>
        <p:spPr>
          <a:xfrm>
            <a:off x="4167578" y="3081337"/>
            <a:ext cx="2691572" cy="3776663"/>
          </a:xfrm>
          <a:custGeom>
            <a:avLst/>
            <a:gdLst>
              <a:gd name="connsiteX0" fmla="*/ 1762597 w 2691572"/>
              <a:gd name="connsiteY0" fmla="*/ 0 h 3776663"/>
              <a:gd name="connsiteX1" fmla="*/ 1800780 w 2691572"/>
              <a:gd name="connsiteY1" fmla="*/ 829100 h 3776663"/>
              <a:gd name="connsiteX2" fmla="*/ 1722818 w 2691572"/>
              <a:gd name="connsiteY2" fmla="*/ 1732140 h 3776663"/>
              <a:gd name="connsiteX3" fmla="*/ 1816633 w 2691572"/>
              <a:gd name="connsiteY3" fmla="*/ 2561004 h 3776663"/>
              <a:gd name="connsiteX4" fmla="*/ 2131973 w 2691572"/>
              <a:gd name="connsiteY4" fmla="*/ 2118462 h 3776663"/>
              <a:gd name="connsiteX5" fmla="*/ 2274241 w 2691572"/>
              <a:gd name="connsiteY5" fmla="*/ 1085969 h 3776663"/>
              <a:gd name="connsiteX6" fmla="*/ 2217115 w 2691572"/>
              <a:gd name="connsiteY6" fmla="*/ 2003435 h 3776663"/>
              <a:gd name="connsiteX7" fmla="*/ 2691572 w 2691572"/>
              <a:gd name="connsiteY7" fmla="*/ 945145 h 3776663"/>
              <a:gd name="connsiteX8" fmla="*/ 1904665 w 2691572"/>
              <a:gd name="connsiteY8" fmla="*/ 2833555 h 3776663"/>
              <a:gd name="connsiteX9" fmla="*/ 1880755 w 2691572"/>
              <a:gd name="connsiteY9" fmla="*/ 3201893 h 3776663"/>
              <a:gd name="connsiteX10" fmla="*/ 2489985 w 2691572"/>
              <a:gd name="connsiteY10" fmla="*/ 2601150 h 3776663"/>
              <a:gd name="connsiteX11" fmla="*/ 1889760 w 2691572"/>
              <a:gd name="connsiteY11" fmla="*/ 3388771 h 3776663"/>
              <a:gd name="connsiteX12" fmla="*/ 1910348 w 2691572"/>
              <a:gd name="connsiteY12" fmla="*/ 3763176 h 3776663"/>
              <a:gd name="connsiteX13" fmla="*/ 1902521 w 2691572"/>
              <a:gd name="connsiteY13" fmla="*/ 3775877 h 3776663"/>
              <a:gd name="connsiteX14" fmla="*/ 1648942 w 2691572"/>
              <a:gd name="connsiteY14" fmla="*/ 3776663 h 3776663"/>
              <a:gd name="connsiteX15" fmla="*/ 1657087 w 2691572"/>
              <a:gd name="connsiteY15" fmla="*/ 3182162 h 3776663"/>
              <a:gd name="connsiteX16" fmla="*/ 1409520 w 2691572"/>
              <a:gd name="connsiteY16" fmla="*/ 2832378 h 3776663"/>
              <a:gd name="connsiteX17" fmla="*/ 1037209 w 2691572"/>
              <a:gd name="connsiteY17" fmla="*/ 2733426 h 3776663"/>
              <a:gd name="connsiteX18" fmla="*/ 975697 w 2691572"/>
              <a:gd name="connsiteY18" fmla="*/ 2683522 h 3776663"/>
              <a:gd name="connsiteX19" fmla="*/ 930181 w 2691572"/>
              <a:gd name="connsiteY19" fmla="*/ 2670037 h 3776663"/>
              <a:gd name="connsiteX20" fmla="*/ 0 w 2691572"/>
              <a:gd name="connsiteY20" fmla="*/ 2029923 h 3776663"/>
              <a:gd name="connsiteX21" fmla="*/ 990301 w 2691572"/>
              <a:gd name="connsiteY21" fmla="*/ 2524405 h 3776663"/>
              <a:gd name="connsiteX22" fmla="*/ 1268543 w 2691572"/>
              <a:gd name="connsiteY22" fmla="*/ 2645031 h 3776663"/>
              <a:gd name="connsiteX23" fmla="*/ 1248982 w 2691572"/>
              <a:gd name="connsiteY23" fmla="*/ 2617243 h 3776663"/>
              <a:gd name="connsiteX24" fmla="*/ 955102 w 2691572"/>
              <a:gd name="connsiteY24" fmla="*/ 2027743 h 3776663"/>
              <a:gd name="connsiteX25" fmla="*/ 1665991 w 2691572"/>
              <a:gd name="connsiteY25" fmla="*/ 2958696 h 3776663"/>
              <a:gd name="connsiteX26" fmla="*/ 1616990 w 2691572"/>
              <a:gd name="connsiteY26" fmla="*/ 2017941 h 3776663"/>
              <a:gd name="connsiteX27" fmla="*/ 749129 w 2691572"/>
              <a:gd name="connsiteY27" fmla="*/ 624530 h 3776663"/>
              <a:gd name="connsiteX28" fmla="*/ 1245469 w 2691572"/>
              <a:gd name="connsiteY28" fmla="*/ 1617898 h 3776663"/>
              <a:gd name="connsiteX29" fmla="*/ 1301449 w 2691572"/>
              <a:gd name="connsiteY29" fmla="*/ 720659 h 3776663"/>
              <a:gd name="connsiteX30" fmla="*/ 1355485 w 2691572"/>
              <a:gd name="connsiteY30" fmla="*/ 1703755 h 3776663"/>
              <a:gd name="connsiteX31" fmla="*/ 1626633 w 2691572"/>
              <a:gd name="connsiteY31" fmla="*/ 1848279 h 3776663"/>
              <a:gd name="connsiteX32" fmla="*/ 1762597 w 2691572"/>
              <a:gd name="connsiteY32" fmla="*/ 0 h 3776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691572" h="3776663">
                <a:moveTo>
                  <a:pt x="1762597" y="0"/>
                </a:moveTo>
                <a:cubicBezTo>
                  <a:pt x="1803357" y="161706"/>
                  <a:pt x="1824088" y="542557"/>
                  <a:pt x="1800780" y="829100"/>
                </a:cubicBezTo>
                <a:cubicBezTo>
                  <a:pt x="1787720" y="989669"/>
                  <a:pt x="1733906" y="1393825"/>
                  <a:pt x="1722818" y="1732140"/>
                </a:cubicBezTo>
                <a:cubicBezTo>
                  <a:pt x="1714807" y="1976540"/>
                  <a:pt x="1789648" y="2528595"/>
                  <a:pt x="1816633" y="2561004"/>
                </a:cubicBezTo>
                <a:cubicBezTo>
                  <a:pt x="1838151" y="2568585"/>
                  <a:pt x="2123317" y="2158085"/>
                  <a:pt x="2131973" y="2118462"/>
                </a:cubicBezTo>
                <a:cubicBezTo>
                  <a:pt x="2073651" y="1772050"/>
                  <a:pt x="2120358" y="1263800"/>
                  <a:pt x="2274241" y="1085969"/>
                </a:cubicBezTo>
                <a:cubicBezTo>
                  <a:pt x="2162314" y="1378304"/>
                  <a:pt x="2170423" y="1845963"/>
                  <a:pt x="2217115" y="2003435"/>
                </a:cubicBezTo>
                <a:cubicBezTo>
                  <a:pt x="2385985" y="1919276"/>
                  <a:pt x="2619158" y="1272060"/>
                  <a:pt x="2691572" y="945145"/>
                </a:cubicBezTo>
                <a:cubicBezTo>
                  <a:pt x="2613610" y="1894918"/>
                  <a:pt x="2061937" y="2365923"/>
                  <a:pt x="1904665" y="2833555"/>
                </a:cubicBezTo>
                <a:cubicBezTo>
                  <a:pt x="1895193" y="2958697"/>
                  <a:pt x="1894514" y="3083495"/>
                  <a:pt x="1880755" y="3201893"/>
                </a:cubicBezTo>
                <a:cubicBezTo>
                  <a:pt x="2057468" y="3201579"/>
                  <a:pt x="2435451" y="2773415"/>
                  <a:pt x="2489985" y="2601150"/>
                </a:cubicBezTo>
                <a:cubicBezTo>
                  <a:pt x="2490682" y="2882797"/>
                  <a:pt x="2079832" y="3211644"/>
                  <a:pt x="1889760" y="3388771"/>
                </a:cubicBezTo>
                <a:cubicBezTo>
                  <a:pt x="1878045" y="3396690"/>
                  <a:pt x="1913488" y="3643993"/>
                  <a:pt x="1910348" y="3763176"/>
                </a:cubicBezTo>
                <a:cubicBezTo>
                  <a:pt x="1907024" y="3764038"/>
                  <a:pt x="1905844" y="3775015"/>
                  <a:pt x="1902521" y="3775877"/>
                </a:cubicBezTo>
                <a:lnTo>
                  <a:pt x="1648942" y="3776663"/>
                </a:lnTo>
                <a:cubicBezTo>
                  <a:pt x="1628405" y="3598726"/>
                  <a:pt x="1647616" y="3380329"/>
                  <a:pt x="1657087" y="3182162"/>
                </a:cubicBezTo>
                <a:lnTo>
                  <a:pt x="1409520" y="2832378"/>
                </a:lnTo>
                <a:cubicBezTo>
                  <a:pt x="1268001" y="2860645"/>
                  <a:pt x="1145772" y="2812208"/>
                  <a:pt x="1037209" y="2733426"/>
                </a:cubicBezTo>
                <a:lnTo>
                  <a:pt x="975697" y="2683522"/>
                </a:lnTo>
                <a:lnTo>
                  <a:pt x="930181" y="2670037"/>
                </a:lnTo>
                <a:cubicBezTo>
                  <a:pt x="634106" y="2531379"/>
                  <a:pt x="130122" y="2170662"/>
                  <a:pt x="0" y="2029923"/>
                </a:cubicBezTo>
                <a:cubicBezTo>
                  <a:pt x="358643" y="2243580"/>
                  <a:pt x="905901" y="2566102"/>
                  <a:pt x="990301" y="2524405"/>
                </a:cubicBezTo>
                <a:lnTo>
                  <a:pt x="1268543" y="2645031"/>
                </a:lnTo>
                <a:lnTo>
                  <a:pt x="1248982" y="2617243"/>
                </a:lnTo>
                <a:cubicBezTo>
                  <a:pt x="1152228" y="2472897"/>
                  <a:pt x="1015082" y="2228510"/>
                  <a:pt x="955102" y="2027743"/>
                </a:cubicBezTo>
                <a:cubicBezTo>
                  <a:pt x="1206354" y="2477419"/>
                  <a:pt x="1511194" y="2755146"/>
                  <a:pt x="1665991" y="2958696"/>
                </a:cubicBezTo>
                <a:cubicBezTo>
                  <a:pt x="1674665" y="2777727"/>
                  <a:pt x="1634038" y="2333774"/>
                  <a:pt x="1616990" y="2017941"/>
                </a:cubicBezTo>
                <a:cubicBezTo>
                  <a:pt x="1134790" y="1816455"/>
                  <a:pt x="839072" y="1291296"/>
                  <a:pt x="749129" y="624530"/>
                </a:cubicBezTo>
                <a:cubicBezTo>
                  <a:pt x="879566" y="1017465"/>
                  <a:pt x="990710" y="1386799"/>
                  <a:pt x="1245469" y="1617898"/>
                </a:cubicBezTo>
                <a:cubicBezTo>
                  <a:pt x="1366302" y="1400861"/>
                  <a:pt x="1339234" y="1018615"/>
                  <a:pt x="1301449" y="720659"/>
                </a:cubicBezTo>
                <a:cubicBezTo>
                  <a:pt x="1400199" y="969688"/>
                  <a:pt x="1423927" y="1333350"/>
                  <a:pt x="1355485" y="1703755"/>
                </a:cubicBezTo>
                <a:cubicBezTo>
                  <a:pt x="1415253" y="1773226"/>
                  <a:pt x="1586156" y="1893442"/>
                  <a:pt x="1626633" y="1848279"/>
                </a:cubicBezTo>
                <a:cubicBezTo>
                  <a:pt x="1650411" y="1241233"/>
                  <a:pt x="1764541" y="735166"/>
                  <a:pt x="1762597" y="0"/>
                </a:cubicBezTo>
                <a:close/>
              </a:path>
            </a:pathLst>
          </a:custGeom>
          <a:solidFill>
            <a:srgbClr val="4D4D4D"/>
          </a:solidFill>
          <a:ln w="6350" cap="flat" cmpd="sng" algn="ctr">
            <a:noFill/>
            <a:prstDash val="solid"/>
            <a:miter lim="800000"/>
          </a:ln>
          <a:effectLst/>
        </p:spPr>
        <p:txBody>
          <a:bodyPr wrap="square" anchor="ctr">
            <a:normAutofit/>
          </a:bodyPr>
          <a:lstStyle/>
          <a:p>
            <a:pPr algn="ctr" defTabSz="685800" eaLnBrk="1" hangingPunct="1">
              <a:spcBef>
                <a:spcPts val="0"/>
              </a:spcBef>
              <a:spcAft>
                <a:spcPts val="0"/>
              </a:spcAft>
              <a:defRPr/>
            </a:pPr>
            <a:endParaRPr lang="zh-CN" altLang="en-US" sz="1350" kern="0">
              <a:solidFill>
                <a:srgbClr val="FFFFFF"/>
              </a:solidFill>
              <a:latin typeface="等线" panose="02010600030101010101" pitchFamily="2" charset="-122"/>
              <a:ea typeface="幼圆" panose="02010509060101010101" charset="-122"/>
            </a:endParaRPr>
          </a:p>
        </p:txBody>
      </p:sp>
      <p:sp>
        <p:nvSpPr>
          <p:cNvPr id="32" name="椭圆 20"/>
          <p:cNvSpPr>
            <a:spLocks noChangeAspect="1"/>
          </p:cNvSpPr>
          <p:nvPr>
            <p:custDataLst>
              <p:tags r:id="rId2"/>
            </p:custDataLst>
          </p:nvPr>
        </p:nvSpPr>
        <p:spPr>
          <a:xfrm>
            <a:off x="6726594" y="3771106"/>
            <a:ext cx="485775" cy="484187"/>
          </a:xfrm>
          <a:prstGeom prst="cloud">
            <a:avLst/>
          </a:prstGeom>
          <a:ln>
            <a:solidFill>
              <a:srgbClr val="C8B6DF"/>
            </a:solidFill>
          </a:ln>
        </p:spPr>
        <p:style>
          <a:lnRef idx="2">
            <a:schemeClr val="accent4">
              <a:shade val="50000"/>
            </a:schemeClr>
          </a:lnRef>
          <a:fillRef idx="1">
            <a:schemeClr val="accent4"/>
          </a:fillRef>
          <a:effectRef idx="0">
            <a:schemeClr val="accent4"/>
          </a:effectRef>
          <a:fontRef idx="minor">
            <a:schemeClr val="lt1"/>
          </a:fontRef>
        </p:style>
        <p:txBody>
          <a:bodyPr anchor="ctr">
            <a:normAutofit/>
          </a:bodyPr>
          <a:lstStyle/>
          <a:p>
            <a:pPr algn="ctr" defTabSz="685800" eaLnBrk="1" hangingPunct="1">
              <a:spcBef>
                <a:spcPts val="0"/>
              </a:spcBef>
              <a:spcAft>
                <a:spcPts val="0"/>
              </a:spcAft>
              <a:defRPr/>
            </a:pPr>
            <a:endParaRPr lang="zh-CN" altLang="en-US" sz="1100" kern="0" dirty="0">
              <a:solidFill>
                <a:srgbClr val="FFFFFF"/>
              </a:solidFill>
              <a:latin typeface="等线" panose="02010600030101010101" pitchFamily="2" charset="-122"/>
              <a:ea typeface="幼圆" panose="02010509060101010101" charset="-122"/>
            </a:endParaRPr>
          </a:p>
        </p:txBody>
      </p:sp>
      <p:sp>
        <p:nvSpPr>
          <p:cNvPr id="33" name="椭圆 21"/>
          <p:cNvSpPr>
            <a:spLocks noChangeAspect="1"/>
          </p:cNvSpPr>
          <p:nvPr>
            <p:custDataLst>
              <p:tags r:id="rId3"/>
            </p:custDataLst>
          </p:nvPr>
        </p:nvSpPr>
        <p:spPr>
          <a:xfrm>
            <a:off x="6505932" y="5429249"/>
            <a:ext cx="485775" cy="484188"/>
          </a:xfrm>
          <a:prstGeom prst="cloud">
            <a:avLst/>
          </a:prstGeom>
          <a:solidFill>
            <a:srgbClr val="81C9DF"/>
          </a:solidFill>
          <a:ln w="6350" cap="flat" cmpd="sng" algn="ctr">
            <a:noFill/>
            <a:prstDash val="solid"/>
            <a:miter lim="800000"/>
          </a:ln>
          <a:effectLst/>
        </p:spPr>
        <p:txBody>
          <a:bodyPr anchor="ctr">
            <a:normAutofit/>
          </a:bodyPr>
          <a:lstStyle/>
          <a:p>
            <a:pPr algn="ctr" defTabSz="685800" eaLnBrk="1" hangingPunct="1">
              <a:spcBef>
                <a:spcPts val="0"/>
              </a:spcBef>
              <a:spcAft>
                <a:spcPts val="0"/>
              </a:spcAft>
              <a:defRPr/>
            </a:pPr>
            <a:endParaRPr lang="zh-CN" altLang="en-US" sz="1350" kern="0" dirty="0">
              <a:solidFill>
                <a:srgbClr val="FFFFFF"/>
              </a:solidFill>
              <a:latin typeface="等线" panose="02010600030101010101" pitchFamily="2" charset="-122"/>
              <a:ea typeface="幼圆" panose="02010509060101010101" charset="-122"/>
            </a:endParaRPr>
          </a:p>
        </p:txBody>
      </p:sp>
      <p:sp>
        <p:nvSpPr>
          <p:cNvPr id="34" name="椭圆 22"/>
          <p:cNvSpPr>
            <a:spLocks noChangeAspect="1"/>
          </p:cNvSpPr>
          <p:nvPr>
            <p:custDataLst>
              <p:tags r:id="rId4"/>
            </p:custDataLst>
          </p:nvPr>
        </p:nvSpPr>
        <p:spPr>
          <a:xfrm>
            <a:off x="4635874" y="3293268"/>
            <a:ext cx="484188" cy="484187"/>
          </a:xfrm>
          <a:prstGeom prst="cloud">
            <a:avLst/>
          </a:prstGeom>
          <a:solidFill>
            <a:srgbClr val="9CCF96"/>
          </a:solidFill>
          <a:ln w="6350" cap="flat" cmpd="sng" algn="ctr">
            <a:noFill/>
            <a:prstDash val="solid"/>
            <a:miter lim="800000"/>
          </a:ln>
          <a:effectLst/>
        </p:spPr>
        <p:txBody>
          <a:bodyPr anchor="ctr">
            <a:normAutofit/>
          </a:bodyPr>
          <a:lstStyle/>
          <a:p>
            <a:pPr algn="ctr" defTabSz="685800" eaLnBrk="1" hangingPunct="1">
              <a:spcBef>
                <a:spcPts val="0"/>
              </a:spcBef>
              <a:spcAft>
                <a:spcPts val="0"/>
              </a:spcAft>
              <a:defRPr/>
            </a:pPr>
            <a:endParaRPr lang="zh-CN" altLang="en-US" sz="1100" kern="0" dirty="0">
              <a:solidFill>
                <a:prstClr val="white"/>
              </a:solidFill>
              <a:latin typeface="等线" panose="02010600030101010101" pitchFamily="2" charset="-122"/>
              <a:ea typeface="幼圆" panose="02010509060101010101" charset="-122"/>
            </a:endParaRPr>
          </a:p>
        </p:txBody>
      </p:sp>
      <p:sp>
        <p:nvSpPr>
          <p:cNvPr id="35" name="椭圆 23"/>
          <p:cNvSpPr>
            <a:spLocks noChangeAspect="1"/>
          </p:cNvSpPr>
          <p:nvPr>
            <p:custDataLst>
              <p:tags r:id="rId5"/>
            </p:custDataLst>
          </p:nvPr>
        </p:nvSpPr>
        <p:spPr>
          <a:xfrm>
            <a:off x="4977472" y="4964147"/>
            <a:ext cx="285180" cy="285180"/>
          </a:xfrm>
          <a:prstGeom prst="cloud">
            <a:avLst/>
          </a:prstGeom>
          <a:solidFill>
            <a:srgbClr val="BD9A67"/>
          </a:solidFill>
          <a:ln w="6350" cap="flat" cmpd="sng" algn="ctr">
            <a:noFill/>
            <a:prstDash val="solid"/>
            <a:miter lim="800000"/>
          </a:ln>
          <a:effectLst/>
        </p:spPr>
        <p:txBody>
          <a:bodyPr anchor="ctr">
            <a:normAutofit fontScale="52500" lnSpcReduction="20000"/>
          </a:bodyPr>
          <a:lstStyle/>
          <a:p>
            <a:pPr algn="ctr" defTabSz="685800" eaLnBrk="1" hangingPunct="1">
              <a:spcBef>
                <a:spcPts val="0"/>
              </a:spcBef>
              <a:spcAft>
                <a:spcPts val="0"/>
              </a:spcAft>
              <a:defRPr/>
            </a:pPr>
            <a:endParaRPr lang="zh-CN" altLang="en-US" sz="1100" kern="0" dirty="0">
              <a:solidFill>
                <a:srgbClr val="FFFFFF"/>
              </a:solidFill>
              <a:latin typeface="等线" panose="02010600030101010101" pitchFamily="2" charset="-122"/>
              <a:ea typeface="幼圆" panose="02010509060101010101" charset="-122"/>
            </a:endParaRPr>
          </a:p>
        </p:txBody>
      </p:sp>
      <p:sp>
        <p:nvSpPr>
          <p:cNvPr id="36" name="椭圆 24"/>
          <p:cNvSpPr>
            <a:spLocks noChangeAspect="1"/>
          </p:cNvSpPr>
          <p:nvPr>
            <p:custDataLst>
              <p:tags r:id="rId6"/>
            </p:custDataLst>
          </p:nvPr>
        </p:nvSpPr>
        <p:spPr>
          <a:xfrm>
            <a:off x="6246772" y="4013199"/>
            <a:ext cx="253205" cy="253206"/>
          </a:xfrm>
          <a:prstGeom prst="cloud">
            <a:avLst/>
          </a:prstGeom>
          <a:solidFill>
            <a:srgbClr val="BD9A67"/>
          </a:solidFill>
          <a:ln w="6350" cap="flat" cmpd="sng" algn="ctr">
            <a:noFill/>
            <a:prstDash val="solid"/>
            <a:miter lim="800000"/>
          </a:ln>
          <a:effectLst/>
        </p:spPr>
        <p:txBody>
          <a:bodyPr anchor="ctr">
            <a:normAutofit fontScale="55000" lnSpcReduction="20000"/>
          </a:bodyPr>
          <a:lstStyle/>
          <a:p>
            <a:pPr algn="ctr" defTabSz="685800" eaLnBrk="1" hangingPunct="1">
              <a:spcBef>
                <a:spcPts val="0"/>
              </a:spcBef>
              <a:spcAft>
                <a:spcPts val="0"/>
              </a:spcAft>
              <a:defRPr/>
            </a:pPr>
            <a:endParaRPr lang="zh-CN" altLang="en-US" sz="1100" kern="0" dirty="0">
              <a:solidFill>
                <a:srgbClr val="FFFFFF"/>
              </a:solidFill>
              <a:latin typeface="等线" panose="02010600030101010101" pitchFamily="2" charset="-122"/>
              <a:ea typeface="幼圆" panose="02010509060101010101" charset="-122"/>
            </a:endParaRPr>
          </a:p>
        </p:txBody>
      </p:sp>
      <p:sp>
        <p:nvSpPr>
          <p:cNvPr id="38" name="椭圆 26"/>
          <p:cNvSpPr>
            <a:spLocks noChangeAspect="1"/>
          </p:cNvSpPr>
          <p:nvPr>
            <p:custDataLst>
              <p:tags r:id="rId7"/>
            </p:custDataLst>
          </p:nvPr>
        </p:nvSpPr>
        <p:spPr>
          <a:xfrm>
            <a:off x="5588357" y="2830512"/>
            <a:ext cx="484187" cy="484188"/>
          </a:xfrm>
          <a:prstGeom prst="cloud">
            <a:avLst/>
          </a:prstGeom>
          <a:solidFill>
            <a:srgbClr val="D08B76"/>
          </a:solidFill>
          <a:ln w="6350" cap="flat" cmpd="sng" algn="ctr">
            <a:noFill/>
            <a:prstDash val="solid"/>
            <a:miter lim="800000"/>
          </a:ln>
          <a:effectLst/>
        </p:spPr>
        <p:txBody>
          <a:bodyPr anchor="ctr">
            <a:normAutofit/>
          </a:bodyPr>
          <a:lstStyle/>
          <a:p>
            <a:pPr algn="ctr" defTabSz="685800" eaLnBrk="1" hangingPunct="1">
              <a:spcBef>
                <a:spcPts val="0"/>
              </a:spcBef>
              <a:spcAft>
                <a:spcPts val="0"/>
              </a:spcAft>
              <a:defRPr/>
            </a:pPr>
            <a:endParaRPr lang="zh-CN" altLang="en-US" sz="1100" kern="0" dirty="0">
              <a:solidFill>
                <a:srgbClr val="FFFFFF"/>
              </a:solidFill>
              <a:latin typeface="等线" panose="02010600030101010101" pitchFamily="2" charset="-122"/>
              <a:ea typeface="幼圆" panose="02010509060101010101" charset="-122"/>
            </a:endParaRPr>
          </a:p>
        </p:txBody>
      </p:sp>
      <p:sp>
        <p:nvSpPr>
          <p:cNvPr id="52" name="椭圆 23"/>
          <p:cNvSpPr>
            <a:spLocks noChangeAspect="1"/>
          </p:cNvSpPr>
          <p:nvPr>
            <p:custDataLst>
              <p:tags r:id="rId8"/>
            </p:custDataLst>
          </p:nvPr>
        </p:nvSpPr>
        <p:spPr>
          <a:xfrm>
            <a:off x="3770704" y="4969668"/>
            <a:ext cx="484187" cy="484187"/>
          </a:xfrm>
          <a:prstGeom prst="cloud">
            <a:avLst/>
          </a:prstGeom>
          <a:solidFill>
            <a:srgbClr val="EE6EA2"/>
          </a:solidFill>
          <a:ln w="6350" cap="flat" cmpd="sng" algn="ctr">
            <a:noFill/>
            <a:prstDash val="solid"/>
            <a:miter lim="800000"/>
          </a:ln>
          <a:effectLst/>
        </p:spPr>
        <p:txBody>
          <a:bodyPr anchor="ctr">
            <a:normAutofit/>
          </a:bodyPr>
          <a:lstStyle/>
          <a:p>
            <a:pPr algn="ctr" defTabSz="685800" eaLnBrk="1" hangingPunct="1">
              <a:spcBef>
                <a:spcPts val="0"/>
              </a:spcBef>
              <a:spcAft>
                <a:spcPts val="0"/>
              </a:spcAft>
              <a:defRPr/>
            </a:pPr>
            <a:endParaRPr lang="zh-CN" altLang="en-US" sz="1100" kern="0" dirty="0">
              <a:solidFill>
                <a:srgbClr val="FFFFFF"/>
              </a:solidFill>
              <a:latin typeface="等线" panose="02010600030101010101" pitchFamily="2" charset="-122"/>
              <a:ea typeface="幼圆" panose="02010509060101010101" charset="-122"/>
            </a:endParaRPr>
          </a:p>
        </p:txBody>
      </p:sp>
      <p:sp>
        <p:nvSpPr>
          <p:cNvPr id="53" name="椭圆 24"/>
          <p:cNvSpPr>
            <a:spLocks noChangeAspect="1"/>
          </p:cNvSpPr>
          <p:nvPr>
            <p:custDataLst>
              <p:tags r:id="rId9"/>
            </p:custDataLst>
          </p:nvPr>
        </p:nvSpPr>
        <p:spPr>
          <a:xfrm>
            <a:off x="5320484" y="3663552"/>
            <a:ext cx="253205" cy="253206"/>
          </a:xfrm>
          <a:prstGeom prst="cloud">
            <a:avLst/>
          </a:prstGeom>
          <a:solidFill>
            <a:srgbClr val="EE6EA2"/>
          </a:solidFill>
          <a:ln w="6350" cap="flat" cmpd="sng" algn="ctr">
            <a:noFill/>
            <a:prstDash val="solid"/>
            <a:miter lim="800000"/>
          </a:ln>
          <a:effectLst/>
        </p:spPr>
        <p:txBody>
          <a:bodyPr anchor="ctr">
            <a:normAutofit fontScale="55000" lnSpcReduction="20000"/>
          </a:bodyPr>
          <a:lstStyle/>
          <a:p>
            <a:pPr algn="ctr" defTabSz="685800" eaLnBrk="1" hangingPunct="1">
              <a:spcBef>
                <a:spcPts val="0"/>
              </a:spcBef>
              <a:spcAft>
                <a:spcPts val="0"/>
              </a:spcAft>
              <a:defRPr/>
            </a:pPr>
            <a:endParaRPr lang="zh-CN" altLang="en-US" sz="1100" kern="0" dirty="0">
              <a:solidFill>
                <a:srgbClr val="FFFFFF"/>
              </a:solidFill>
              <a:latin typeface="等线" panose="02010600030101010101" pitchFamily="2" charset="-122"/>
              <a:ea typeface="幼圆" panose="02010509060101010101" charset="-122"/>
            </a:endParaRPr>
          </a:p>
        </p:txBody>
      </p:sp>
      <p:sp>
        <p:nvSpPr>
          <p:cNvPr id="44" name="文本框 43"/>
          <p:cNvSpPr txBox="1"/>
          <p:nvPr/>
        </p:nvSpPr>
        <p:spPr>
          <a:xfrm>
            <a:off x="1007110" y="3067685"/>
            <a:ext cx="3553460" cy="521970"/>
          </a:xfrm>
          <a:prstGeom prst="rect">
            <a:avLst/>
          </a:prstGeom>
          <a:solidFill>
            <a:schemeClr val="bg1"/>
          </a:solidFill>
          <a:ln>
            <a:solidFill>
              <a:srgbClr val="9CCF96"/>
            </a:solidFill>
          </a:ln>
        </p:spPr>
        <p:txBody>
          <a:bodyPr wrap="square" rtlCol="0" anchor="t">
            <a:spAutoFit/>
          </a:bodyPr>
          <a:p>
            <a:pPr lvl="0" algn="l">
              <a:buClrTx/>
              <a:buSzTx/>
              <a:buFontTx/>
            </a:pPr>
            <a:r>
              <a:rPr lang="en-US" sz="2800" b="1" dirty="0">
                <a:solidFill>
                  <a:srgbClr val="9CCF96"/>
                </a:solidFill>
                <a:latin typeface="Cambria" panose="02040503050406030204" charset="0"/>
                <a:sym typeface="+mn-ea"/>
              </a:rPr>
              <a:t>release our pressure</a:t>
            </a:r>
            <a:endParaRPr lang="en-US" sz="2800" b="1" dirty="0">
              <a:solidFill>
                <a:srgbClr val="9CCF96"/>
              </a:solidFill>
              <a:latin typeface="Cambria" panose="02040503050406030204" charset="0"/>
              <a:sym typeface="+mn-ea"/>
            </a:endParaRPr>
          </a:p>
        </p:txBody>
      </p:sp>
      <p:sp>
        <p:nvSpPr>
          <p:cNvPr id="45" name="文本框 44"/>
          <p:cNvSpPr txBox="1"/>
          <p:nvPr/>
        </p:nvSpPr>
        <p:spPr>
          <a:xfrm>
            <a:off x="4938395" y="2000250"/>
            <a:ext cx="2720340" cy="829945"/>
          </a:xfrm>
          <a:prstGeom prst="rect">
            <a:avLst/>
          </a:prstGeom>
          <a:solidFill>
            <a:schemeClr val="bg1"/>
          </a:solidFill>
          <a:ln>
            <a:solidFill>
              <a:srgbClr val="D08B76"/>
            </a:solidFill>
          </a:ln>
        </p:spPr>
        <p:txBody>
          <a:bodyPr wrap="square" rtlCol="0" anchor="t">
            <a:spAutoFit/>
          </a:bodyPr>
          <a:p>
            <a:pPr lvl="0">
              <a:lnSpc>
                <a:spcPct val="100000"/>
              </a:lnSpc>
              <a:spcBef>
                <a:spcPct val="0"/>
              </a:spcBef>
              <a:spcAft>
                <a:spcPct val="35000"/>
              </a:spcAft>
            </a:pPr>
            <a:r>
              <a:rPr lang="en-US" altLang="en-US" sz="2400" b="1" dirty="0">
                <a:solidFill>
                  <a:srgbClr val="D08B76"/>
                </a:solidFill>
                <a:latin typeface="Cambria" panose="02040503050406030204" charset="0"/>
                <a:sym typeface="+mn-ea"/>
              </a:rPr>
              <a:t>make us relaxed and peaceful </a:t>
            </a:r>
            <a:endParaRPr lang="en-US" altLang="en-US" sz="2400" b="1" dirty="0">
              <a:solidFill>
                <a:srgbClr val="D08B76"/>
              </a:solidFill>
              <a:latin typeface="Cambria" panose="02040503050406030204" charset="0"/>
              <a:sym typeface="+mn-ea"/>
            </a:endParaRPr>
          </a:p>
        </p:txBody>
      </p:sp>
      <p:sp>
        <p:nvSpPr>
          <p:cNvPr id="46" name="文本框 45"/>
          <p:cNvSpPr txBox="1"/>
          <p:nvPr/>
        </p:nvSpPr>
        <p:spPr>
          <a:xfrm>
            <a:off x="7454900" y="3436620"/>
            <a:ext cx="2474595" cy="829945"/>
          </a:xfrm>
          <a:prstGeom prst="rect">
            <a:avLst/>
          </a:prstGeom>
          <a:solidFill>
            <a:schemeClr val="bg1"/>
          </a:solidFill>
          <a:ln>
            <a:solidFill>
              <a:srgbClr val="C8B6DF"/>
            </a:solidFill>
          </a:ln>
        </p:spPr>
        <p:txBody>
          <a:bodyPr wrap="square" rtlCol="0" anchor="t">
            <a:spAutoFit/>
          </a:bodyPr>
          <a:p>
            <a:pPr lvl="0" algn="l">
              <a:spcAft>
                <a:spcPct val="35000"/>
              </a:spcAft>
              <a:buClrTx/>
              <a:buSzTx/>
              <a:buFontTx/>
            </a:pPr>
            <a:r>
              <a:rPr lang="en-US" sz="2400" b="1" dirty="0">
                <a:solidFill>
                  <a:srgbClr val="C8B6DF"/>
                </a:solidFill>
                <a:latin typeface="Cambria" panose="02040503050406030204" charset="0"/>
                <a:sym typeface="+mn-ea"/>
              </a:rPr>
              <a:t>give us courage and  power</a:t>
            </a:r>
            <a:endParaRPr lang="en-US" sz="2400" b="1" dirty="0">
              <a:solidFill>
                <a:srgbClr val="C8B6DF"/>
              </a:solidFill>
              <a:latin typeface="Cambria" panose="02040503050406030204" charset="0"/>
              <a:sym typeface="+mn-ea"/>
            </a:endParaRPr>
          </a:p>
        </p:txBody>
      </p:sp>
      <p:sp>
        <p:nvSpPr>
          <p:cNvPr id="47" name="文本框 46"/>
          <p:cNvSpPr txBox="1"/>
          <p:nvPr/>
        </p:nvSpPr>
        <p:spPr>
          <a:xfrm>
            <a:off x="7339965" y="5453380"/>
            <a:ext cx="2589530" cy="460375"/>
          </a:xfrm>
          <a:prstGeom prst="rect">
            <a:avLst/>
          </a:prstGeom>
          <a:solidFill>
            <a:schemeClr val="bg1"/>
          </a:solidFill>
          <a:ln>
            <a:solidFill>
              <a:srgbClr val="80C9DF"/>
            </a:solidFill>
          </a:ln>
        </p:spPr>
        <p:txBody>
          <a:bodyPr wrap="square" rtlCol="0" anchor="t">
            <a:spAutoFit/>
          </a:bodyPr>
          <a:p>
            <a:pPr lvl="0" algn="l">
              <a:spcAft>
                <a:spcPct val="35000"/>
              </a:spcAft>
              <a:buClrTx/>
              <a:buSzTx/>
              <a:buFontTx/>
            </a:pPr>
            <a:r>
              <a:rPr lang="en-US" sz="2400" b="1" dirty="0">
                <a:solidFill>
                  <a:srgbClr val="80C9DF"/>
                </a:solidFill>
                <a:latin typeface="Cambria" panose="02040503050406030204" charset="0"/>
                <a:sym typeface="+mn-ea"/>
              </a:rPr>
              <a:t>keep us company</a:t>
            </a:r>
            <a:r>
              <a:rPr lang="en-US" sz="2400" b="1" dirty="0">
                <a:solidFill>
                  <a:srgbClr val="8999D9"/>
                </a:solidFill>
                <a:latin typeface="Cambria" panose="02040503050406030204" charset="0"/>
                <a:sym typeface="+mn-ea"/>
              </a:rPr>
              <a:t> </a:t>
            </a:r>
            <a:endParaRPr lang="en-US" sz="2400" b="1" dirty="0">
              <a:solidFill>
                <a:srgbClr val="8999D9"/>
              </a:solidFill>
              <a:latin typeface="Cambria" panose="02040503050406030204" charset="0"/>
              <a:sym typeface="+mn-ea"/>
            </a:endParaRPr>
          </a:p>
        </p:txBody>
      </p:sp>
      <p:sp>
        <p:nvSpPr>
          <p:cNvPr id="43" name="文本框 42"/>
          <p:cNvSpPr txBox="1"/>
          <p:nvPr/>
        </p:nvSpPr>
        <p:spPr>
          <a:xfrm>
            <a:off x="753745" y="4876800"/>
            <a:ext cx="2760980" cy="460375"/>
          </a:xfrm>
          <a:prstGeom prst="rect">
            <a:avLst/>
          </a:prstGeom>
          <a:solidFill>
            <a:schemeClr val="bg1"/>
          </a:solidFill>
          <a:ln>
            <a:solidFill>
              <a:srgbClr val="DC6696"/>
            </a:solidFill>
          </a:ln>
        </p:spPr>
        <p:txBody>
          <a:bodyPr wrap="square" rtlCol="0" anchor="t">
            <a:spAutoFit/>
          </a:bodyPr>
          <a:p>
            <a:pPr algn="l">
              <a:buClrTx/>
              <a:buSzTx/>
              <a:buFontTx/>
            </a:pPr>
            <a:r>
              <a:rPr lang="en-US" sz="2400" b="1" dirty="0">
                <a:solidFill>
                  <a:srgbClr val="D6899C"/>
                </a:solidFill>
                <a:latin typeface="Cambria" panose="02040503050406030204" charset="0"/>
                <a:sym typeface="+mn-ea"/>
              </a:rPr>
              <a:t>offer us comfort</a:t>
            </a:r>
            <a:endParaRPr lang="en-US" altLang="zh-CN" sz="2400" b="1" dirty="0">
              <a:solidFill>
                <a:srgbClr val="D6899C"/>
              </a:solidFill>
              <a:latin typeface="Cambria" panose="02040503050406030204" charset="0"/>
              <a:sym typeface="+mn-ea"/>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1000"/>
                                        <p:tgtEl>
                                          <p:spTgt spid="44"/>
                                        </p:tgtEl>
                                      </p:cBhvr>
                                    </p:animEffect>
                                    <p:anim calcmode="lin" valueType="num">
                                      <p:cBhvr>
                                        <p:cTn id="22" dur="1000" fill="hold"/>
                                        <p:tgtEl>
                                          <p:spTgt spid="44"/>
                                        </p:tgtEl>
                                        <p:attrNameLst>
                                          <p:attrName>ppt_x</p:attrName>
                                        </p:attrNameLst>
                                      </p:cBhvr>
                                      <p:tavLst>
                                        <p:tav tm="0">
                                          <p:val>
                                            <p:strVal val="#ppt_x"/>
                                          </p:val>
                                        </p:tav>
                                        <p:tav tm="100000">
                                          <p:val>
                                            <p:strVal val="#ppt_x"/>
                                          </p:val>
                                        </p:tav>
                                      </p:tavLst>
                                    </p:anim>
                                    <p:anim calcmode="lin" valueType="num">
                                      <p:cBhvr>
                                        <p:cTn id="2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1000"/>
                                        <p:tgtEl>
                                          <p:spTgt spid="45"/>
                                        </p:tgtEl>
                                      </p:cBhvr>
                                    </p:animEffect>
                                    <p:anim calcmode="lin" valueType="num">
                                      <p:cBhvr>
                                        <p:cTn id="29" dur="1000" fill="hold"/>
                                        <p:tgtEl>
                                          <p:spTgt spid="45"/>
                                        </p:tgtEl>
                                        <p:attrNameLst>
                                          <p:attrName>ppt_x</p:attrName>
                                        </p:attrNameLst>
                                      </p:cBhvr>
                                      <p:tavLst>
                                        <p:tav tm="0">
                                          <p:val>
                                            <p:strVal val="#ppt_x"/>
                                          </p:val>
                                        </p:tav>
                                        <p:tav tm="100000">
                                          <p:val>
                                            <p:strVal val="#ppt_x"/>
                                          </p:val>
                                        </p:tav>
                                      </p:tavLst>
                                    </p:anim>
                                    <p:anim calcmode="lin" valueType="num">
                                      <p:cBhvr>
                                        <p:cTn id="30"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1000"/>
                                        <p:tgtEl>
                                          <p:spTgt spid="46"/>
                                        </p:tgtEl>
                                      </p:cBhvr>
                                    </p:animEffect>
                                    <p:anim calcmode="lin" valueType="num">
                                      <p:cBhvr>
                                        <p:cTn id="36" dur="1000" fill="hold"/>
                                        <p:tgtEl>
                                          <p:spTgt spid="46"/>
                                        </p:tgtEl>
                                        <p:attrNameLst>
                                          <p:attrName>ppt_x</p:attrName>
                                        </p:attrNameLst>
                                      </p:cBhvr>
                                      <p:tavLst>
                                        <p:tav tm="0">
                                          <p:val>
                                            <p:strVal val="#ppt_x"/>
                                          </p:val>
                                        </p:tav>
                                        <p:tav tm="100000">
                                          <p:val>
                                            <p:strVal val="#ppt_x"/>
                                          </p:val>
                                        </p:tav>
                                      </p:tavLst>
                                    </p:anim>
                                    <p:anim calcmode="lin" valueType="num">
                                      <p:cBhvr>
                                        <p:cTn id="37"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1000"/>
                                        <p:tgtEl>
                                          <p:spTgt spid="47"/>
                                        </p:tgtEl>
                                      </p:cBhvr>
                                    </p:animEffect>
                                    <p:anim calcmode="lin" valueType="num">
                                      <p:cBhvr>
                                        <p:cTn id="43" dur="1000" fill="hold"/>
                                        <p:tgtEl>
                                          <p:spTgt spid="47"/>
                                        </p:tgtEl>
                                        <p:attrNameLst>
                                          <p:attrName>ppt_x</p:attrName>
                                        </p:attrNameLst>
                                      </p:cBhvr>
                                      <p:tavLst>
                                        <p:tav tm="0">
                                          <p:val>
                                            <p:strVal val="#ppt_x"/>
                                          </p:val>
                                        </p:tav>
                                        <p:tav tm="100000">
                                          <p:val>
                                            <p:strVal val="#ppt_x"/>
                                          </p:val>
                                        </p:tav>
                                      </p:tavLst>
                                    </p:anim>
                                    <p:anim calcmode="lin" valueType="num">
                                      <p:cBhvr>
                                        <p:cTn id="4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44" grpId="0" bldLvl="0" animBg="1"/>
      <p:bldP spid="45" grpId="0" bldLvl="0" animBg="1"/>
      <p:bldP spid="46" grpId="0" bldLvl="0" animBg="1"/>
      <p:bldP spid="47" grpId="0" bldLvl="0" animBg="1"/>
      <p:bldP spid="43" grpId="0" bldLvl="0" animBg="1"/>
      <p:bldP spid="4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 name="Rectangle 18"/>
          <p:cNvSpPr>
            <a:spLocks noChangeArrowheads="1"/>
          </p:cNvSpPr>
          <p:nvPr/>
        </p:nvSpPr>
        <p:spPr bwMode="auto">
          <a:xfrm>
            <a:off x="1619250" y="162560"/>
            <a:ext cx="10453370" cy="800100"/>
          </a:xfrm>
          <a:prstGeom prst="rect">
            <a:avLst/>
          </a:prstGeom>
          <a:noFill/>
          <a:ln>
            <a:noFill/>
          </a:ln>
          <a:effectLst>
            <a:outerShdw blurRad="50800" dist="50800" dir="3060000" algn="ctr"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marL="0" marR="0" lvl="0" indent="0" algn="l" defTabSz="914400" rtl="0" eaLnBrk="1" fontAlgn="base" latinLnBrk="0" hangingPunct="1">
              <a:lnSpc>
                <a:spcPct val="100000"/>
              </a:lnSpc>
              <a:spcBef>
                <a:spcPct val="0"/>
              </a:spcBef>
              <a:spcAft>
                <a:spcPct val="0"/>
              </a:spcAft>
              <a:buClrTx/>
              <a:buSzTx/>
              <a:buFontTx/>
              <a:buNone/>
              <a:defRPr/>
            </a:pPr>
            <a:r>
              <a:rPr lang="en-US" altLang="zh-CN" sz="5200" b="1" u="sng" spc="20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rPr>
              <a:t>Read for the structure of a speech </a:t>
            </a:r>
            <a:r>
              <a:rPr kumimoji="0" lang="en-US" altLang="zh-CN" sz="5200" b="1" i="0" u="sng" strike="noStrike" kern="1200" cap="none" spc="200" normalizeH="0" baseline="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rPr>
              <a:t>  </a:t>
            </a:r>
            <a:endParaRPr kumimoji="0" lang="en-US" altLang="zh-CN" sz="5200" b="1" i="0" u="sng" strike="noStrike" kern="1200" cap="none" spc="200" normalizeH="0" baseline="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endParaRPr>
          </a:p>
        </p:txBody>
      </p:sp>
      <p:pic>
        <p:nvPicPr>
          <p:cNvPr id="7" name="图片 6" descr="Reading for writing1"/>
          <p:cNvPicPr>
            <a:picLocks noChangeAspect="1"/>
          </p:cNvPicPr>
          <p:nvPr/>
        </p:nvPicPr>
        <p:blipFill>
          <a:blip r:embed="rId1"/>
          <a:stretch>
            <a:fillRect/>
          </a:stretch>
        </p:blipFill>
        <p:spPr>
          <a:xfrm>
            <a:off x="157480" y="1235075"/>
            <a:ext cx="5439410" cy="5418455"/>
          </a:xfrm>
          <a:prstGeom prst="rect">
            <a:avLst/>
          </a:prstGeom>
        </p:spPr>
      </p:pic>
      <p:sp>
        <p:nvSpPr>
          <p:cNvPr id="8" name="圆角矩形 7"/>
          <p:cNvSpPr/>
          <p:nvPr/>
        </p:nvSpPr>
        <p:spPr>
          <a:xfrm>
            <a:off x="234315" y="1235075"/>
            <a:ext cx="2555240" cy="822960"/>
          </a:xfrm>
          <a:prstGeom prst="roundRect">
            <a:avLst/>
          </a:prstGeom>
          <a:noFill/>
          <a:ln w="76200">
            <a:solidFill>
              <a:srgbClr val="7030A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圆角矩形 9"/>
          <p:cNvSpPr/>
          <p:nvPr/>
        </p:nvSpPr>
        <p:spPr>
          <a:xfrm>
            <a:off x="222250" y="2195830"/>
            <a:ext cx="5283835" cy="2208530"/>
          </a:xfrm>
          <a:prstGeom prst="roundRect">
            <a:avLst/>
          </a:prstGeom>
          <a:noFill/>
          <a:ln w="76200">
            <a:solidFill>
              <a:srgbClr val="92D05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圆角矩形 10"/>
          <p:cNvSpPr/>
          <p:nvPr/>
        </p:nvSpPr>
        <p:spPr>
          <a:xfrm>
            <a:off x="222250" y="4491355"/>
            <a:ext cx="5283835" cy="941705"/>
          </a:xfrm>
          <a:prstGeom prst="roundRect">
            <a:avLst/>
          </a:prstGeom>
          <a:noFill/>
          <a:ln w="76200">
            <a:solidFill>
              <a:srgbClr val="C0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圆角矩形 12"/>
          <p:cNvSpPr/>
          <p:nvPr/>
        </p:nvSpPr>
        <p:spPr>
          <a:xfrm>
            <a:off x="233680" y="5455920"/>
            <a:ext cx="5283835" cy="805815"/>
          </a:xfrm>
          <a:prstGeom prst="roundRect">
            <a:avLst/>
          </a:prstGeom>
          <a:noFill/>
          <a:ln w="76200">
            <a:solidFill>
              <a:srgbClr val="00B0F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圆角矩形 13"/>
          <p:cNvSpPr/>
          <p:nvPr/>
        </p:nvSpPr>
        <p:spPr>
          <a:xfrm>
            <a:off x="233045" y="6403975"/>
            <a:ext cx="1343025" cy="238760"/>
          </a:xfrm>
          <a:prstGeom prst="roundRect">
            <a:avLst/>
          </a:prstGeom>
          <a:noFill/>
          <a:ln w="76200"/>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5" name="直接箭头连接符 14"/>
          <p:cNvCxnSpPr>
            <a:stCxn id="8" idx="3"/>
          </p:cNvCxnSpPr>
          <p:nvPr/>
        </p:nvCxnSpPr>
        <p:spPr>
          <a:xfrm>
            <a:off x="2789555" y="1646555"/>
            <a:ext cx="3794125" cy="3810"/>
          </a:xfrm>
          <a:prstGeom prst="straightConnector1">
            <a:avLst/>
          </a:prstGeom>
          <a:ln w="635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a:off x="5506085" y="3068955"/>
            <a:ext cx="1108710" cy="10160"/>
          </a:xfrm>
          <a:prstGeom prst="straightConnector1">
            <a:avLst/>
          </a:prstGeom>
          <a:ln w="635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a:off x="5596890" y="4956810"/>
            <a:ext cx="1108710" cy="10160"/>
          </a:xfrm>
          <a:prstGeom prst="straightConnector1">
            <a:avLst/>
          </a:prstGeom>
          <a:ln w="635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a:off x="5608320" y="5953760"/>
            <a:ext cx="1108710" cy="10160"/>
          </a:xfrm>
          <a:prstGeom prst="straightConnector1">
            <a:avLst/>
          </a:prstGeom>
          <a:ln w="635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flipV="1">
            <a:off x="1576070" y="6457950"/>
            <a:ext cx="5125720" cy="63500"/>
          </a:xfrm>
          <a:prstGeom prst="straightConnector1">
            <a:avLst/>
          </a:prstGeom>
          <a:ln w="63500">
            <a:solidFill>
              <a:srgbClr val="B58591"/>
            </a:solidFill>
            <a:tailEnd type="arrow"/>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6868795" y="1111885"/>
            <a:ext cx="3667125" cy="521970"/>
          </a:xfrm>
          <a:prstGeom prst="rect">
            <a:avLst/>
          </a:prstGeom>
          <a:noFill/>
        </p:spPr>
        <p:txBody>
          <a:bodyPr wrap="square" rtlCol="0" anchor="t">
            <a:spAutoFit/>
          </a:bodyPr>
          <a:p>
            <a:r>
              <a:rPr lang="zh-CN" altLang="en-US" sz="2800" b="1" u="sng">
                <a:latin typeface="Cambria Math" panose="02040503050406030204" charset="0"/>
                <a:cs typeface="Cambria Math" panose="02040503050406030204" charset="0"/>
              </a:rPr>
              <a:t>Welcome the audience</a:t>
            </a:r>
            <a:endParaRPr lang="zh-CN" altLang="en-US" sz="2800" b="1" u="sng">
              <a:latin typeface="Cambria Math" panose="02040503050406030204" charset="0"/>
              <a:cs typeface="Cambria Math" panose="02040503050406030204" charset="0"/>
            </a:endParaRPr>
          </a:p>
        </p:txBody>
      </p:sp>
      <p:sp>
        <p:nvSpPr>
          <p:cNvPr id="22" name="文本框 21"/>
          <p:cNvSpPr txBox="1"/>
          <p:nvPr/>
        </p:nvSpPr>
        <p:spPr>
          <a:xfrm>
            <a:off x="6868795" y="1566545"/>
            <a:ext cx="3926205" cy="521970"/>
          </a:xfrm>
          <a:prstGeom prst="rect">
            <a:avLst/>
          </a:prstGeom>
          <a:noFill/>
        </p:spPr>
        <p:txBody>
          <a:bodyPr wrap="square" rtlCol="0" anchor="t">
            <a:spAutoFit/>
          </a:bodyPr>
          <a:p>
            <a:r>
              <a:rPr lang="zh-CN" altLang="en-US" sz="2800" b="1" u="sng">
                <a:latin typeface="Cambria Math" panose="02040503050406030204" charset="0"/>
                <a:cs typeface="Cambria Math" panose="02040503050406030204" charset="0"/>
              </a:rPr>
              <a:t>Introduce </a:t>
            </a:r>
            <a:r>
              <a:rPr lang="en-US" altLang="zh-CN" sz="2800" b="1" u="sng">
                <a:latin typeface="Cambria Math" panose="02040503050406030204" charset="0"/>
                <a:cs typeface="Cambria Math" panose="02040503050406030204" charset="0"/>
              </a:rPr>
              <a:t>one</a:t>
            </a:r>
            <a:r>
              <a:rPr lang="zh-CN" altLang="en-US" sz="2800" b="1" u="sng">
                <a:latin typeface="Cambria Math" panose="02040503050406030204" charset="0"/>
                <a:cs typeface="Cambria Math" panose="02040503050406030204" charset="0"/>
              </a:rPr>
              <a:t>self</a:t>
            </a:r>
            <a:endParaRPr lang="zh-CN" altLang="en-US" sz="2800" b="1" u="sng">
              <a:latin typeface="Cambria Math" panose="02040503050406030204" charset="0"/>
              <a:cs typeface="Cambria Math" panose="02040503050406030204" charset="0"/>
            </a:endParaRPr>
          </a:p>
        </p:txBody>
      </p:sp>
      <p:sp>
        <p:nvSpPr>
          <p:cNvPr id="23" name="文本框 22"/>
          <p:cNvSpPr txBox="1"/>
          <p:nvPr/>
        </p:nvSpPr>
        <p:spPr>
          <a:xfrm>
            <a:off x="6852285" y="2040890"/>
            <a:ext cx="3926205" cy="521970"/>
          </a:xfrm>
          <a:prstGeom prst="rect">
            <a:avLst/>
          </a:prstGeom>
          <a:noFill/>
        </p:spPr>
        <p:txBody>
          <a:bodyPr wrap="square" rtlCol="0" anchor="t">
            <a:spAutoFit/>
          </a:bodyPr>
          <a:p>
            <a:r>
              <a:rPr lang="zh-CN" altLang="en-US" sz="2800" b="1" u="sng">
                <a:latin typeface="Cambria Math" panose="02040503050406030204" charset="0"/>
                <a:cs typeface="Cambria Math" panose="02040503050406030204" charset="0"/>
              </a:rPr>
              <a:t>Propose the topic</a:t>
            </a:r>
            <a:endParaRPr lang="zh-CN" altLang="en-US" sz="2800" b="1" u="sng">
              <a:latin typeface="Cambria Math" panose="02040503050406030204" charset="0"/>
              <a:cs typeface="Cambria Math" panose="02040503050406030204" charset="0"/>
            </a:endParaRPr>
          </a:p>
        </p:txBody>
      </p:sp>
      <p:sp>
        <p:nvSpPr>
          <p:cNvPr id="24" name="左大括号 23"/>
          <p:cNvSpPr/>
          <p:nvPr/>
        </p:nvSpPr>
        <p:spPr>
          <a:xfrm>
            <a:off x="6713855" y="1264920"/>
            <a:ext cx="173355" cy="1136650"/>
          </a:xfrm>
          <a:prstGeom prst="leftBrace">
            <a:avLst>
              <a:gd name="adj1" fmla="val 8333"/>
              <a:gd name="adj2" fmla="val 33728"/>
            </a:avLst>
          </a:prstGeom>
          <a:ln w="5397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25" name="文本框 24"/>
          <p:cNvSpPr txBox="1"/>
          <p:nvPr/>
        </p:nvSpPr>
        <p:spPr>
          <a:xfrm>
            <a:off x="6770370" y="2791460"/>
            <a:ext cx="4244975" cy="1383665"/>
          </a:xfrm>
          <a:prstGeom prst="rect">
            <a:avLst/>
          </a:prstGeom>
          <a:noFill/>
        </p:spPr>
        <p:txBody>
          <a:bodyPr wrap="square" rtlCol="0" anchor="t">
            <a:spAutoFit/>
          </a:bodyPr>
          <a:p>
            <a:r>
              <a:rPr lang="en-US" altLang="zh-CN" sz="2800" b="1" u="sng">
                <a:latin typeface="Cambria Math" panose="02040503050406030204" charset="0"/>
                <a:cs typeface="Cambria Math" panose="02040503050406030204" charset="0"/>
              </a:rPr>
              <a:t>Sarah's p</a:t>
            </a:r>
            <a:r>
              <a:rPr lang="zh-CN" altLang="en-US" sz="2800" b="1" u="sng">
                <a:latin typeface="Cambria Math" panose="02040503050406030204" charset="0"/>
                <a:cs typeface="Cambria Math" panose="02040503050406030204" charset="0"/>
              </a:rPr>
              <a:t>ersonal anecdote（story</a:t>
            </a:r>
            <a:r>
              <a:rPr lang="en-US" altLang="zh-CN" sz="2800" b="1" u="sng">
                <a:latin typeface="Cambria Math" panose="02040503050406030204" charset="0"/>
                <a:cs typeface="Cambria Math" panose="02040503050406030204" charset="0"/>
              </a:rPr>
              <a:t>/experience</a:t>
            </a:r>
            <a:r>
              <a:rPr lang="zh-CN" altLang="en-US" sz="2800" b="1" u="sng">
                <a:latin typeface="Cambria Math" panose="02040503050406030204" charset="0"/>
                <a:cs typeface="Cambria Math" panose="02040503050406030204" charset="0"/>
              </a:rPr>
              <a:t>）</a:t>
            </a:r>
            <a:r>
              <a:rPr lang="en-US" altLang="zh-CN" sz="2800" b="1" u="sng">
                <a:latin typeface="Cambria Math" panose="02040503050406030204" charset="0"/>
                <a:cs typeface="Cambria Math" panose="02040503050406030204" charset="0"/>
              </a:rPr>
              <a:t>about the topic(music)</a:t>
            </a:r>
            <a:endParaRPr lang="en-US" altLang="zh-CN" sz="2800" b="1" u="sng">
              <a:latin typeface="Cambria Math" panose="02040503050406030204" charset="0"/>
              <a:cs typeface="Cambria Math" panose="02040503050406030204" charset="0"/>
            </a:endParaRPr>
          </a:p>
        </p:txBody>
      </p:sp>
      <p:sp>
        <p:nvSpPr>
          <p:cNvPr id="26" name="文本框 25"/>
          <p:cNvSpPr txBox="1"/>
          <p:nvPr/>
        </p:nvSpPr>
        <p:spPr>
          <a:xfrm>
            <a:off x="6775450" y="4491355"/>
            <a:ext cx="4298950" cy="953135"/>
          </a:xfrm>
          <a:prstGeom prst="rect">
            <a:avLst/>
          </a:prstGeom>
          <a:noFill/>
        </p:spPr>
        <p:txBody>
          <a:bodyPr wrap="square" rtlCol="0" anchor="t">
            <a:spAutoFit/>
          </a:bodyPr>
          <a:p>
            <a:r>
              <a:rPr lang="en-US" altLang="zh-CN" sz="2800" b="1" u="sng">
                <a:latin typeface="Cambria Math" panose="02040503050406030204" charset="0"/>
                <a:cs typeface="Cambria Math" panose="02040503050406030204" charset="0"/>
              </a:rPr>
              <a:t>Sarah's p</a:t>
            </a:r>
            <a:r>
              <a:rPr lang="zh-CN" altLang="en-US" sz="2800" b="1" u="sng">
                <a:latin typeface="Cambria Math" panose="02040503050406030204" charset="0"/>
                <a:cs typeface="Cambria Math" panose="02040503050406030204" charset="0"/>
              </a:rPr>
              <a:t>ersonal </a:t>
            </a:r>
            <a:r>
              <a:rPr lang="en-US" sz="2800" b="1" u="sng">
                <a:latin typeface="Cambria Math" panose="02040503050406030204" charset="0"/>
                <a:cs typeface="Cambria Math" panose="02040503050406030204" charset="0"/>
              </a:rPr>
              <a:t>feeling about the topic(music)</a:t>
            </a:r>
            <a:endParaRPr lang="en-US" sz="2800" b="1" u="sng">
              <a:latin typeface="Cambria Math" panose="02040503050406030204" charset="0"/>
              <a:cs typeface="Cambria Math" panose="02040503050406030204" charset="0"/>
            </a:endParaRPr>
          </a:p>
        </p:txBody>
      </p:sp>
      <p:sp>
        <p:nvSpPr>
          <p:cNvPr id="27" name="文本框 26"/>
          <p:cNvSpPr txBox="1"/>
          <p:nvPr/>
        </p:nvSpPr>
        <p:spPr>
          <a:xfrm>
            <a:off x="6797675" y="5697855"/>
            <a:ext cx="5176520" cy="521970"/>
          </a:xfrm>
          <a:prstGeom prst="rect">
            <a:avLst/>
          </a:prstGeom>
          <a:noFill/>
        </p:spPr>
        <p:txBody>
          <a:bodyPr wrap="square" rtlCol="0" anchor="t">
            <a:spAutoFit/>
          </a:bodyPr>
          <a:p>
            <a:r>
              <a:rPr lang="en-US" altLang="zh-CN" sz="2800" b="1" u="sng">
                <a:latin typeface="Cambria Math" panose="02040503050406030204" charset="0"/>
                <a:cs typeface="Cambria Math" panose="02040503050406030204" charset="0"/>
              </a:rPr>
              <a:t>Sarah's advice to the audience</a:t>
            </a:r>
            <a:endParaRPr lang="en-US" sz="2800" b="1" u="sng">
              <a:latin typeface="Cambria Math" panose="02040503050406030204" charset="0"/>
              <a:cs typeface="Cambria Math" panose="02040503050406030204" charset="0"/>
            </a:endParaRPr>
          </a:p>
        </p:txBody>
      </p:sp>
      <p:sp>
        <p:nvSpPr>
          <p:cNvPr id="28" name="文本框 27"/>
          <p:cNvSpPr txBox="1"/>
          <p:nvPr/>
        </p:nvSpPr>
        <p:spPr>
          <a:xfrm>
            <a:off x="6775450" y="6242050"/>
            <a:ext cx="5122545" cy="368300"/>
          </a:xfrm>
          <a:prstGeom prst="rect">
            <a:avLst/>
          </a:prstGeom>
          <a:noFill/>
        </p:spPr>
        <p:txBody>
          <a:bodyPr wrap="square" rtlCol="0" anchor="t">
            <a:spAutoFit/>
          </a:bodyPr>
          <a:p>
            <a:r>
              <a:rPr lang="en-US" altLang="zh-CN" sz="2800" b="1" u="sng">
                <a:latin typeface="Cambria Math" panose="02040503050406030204" charset="0"/>
                <a:cs typeface="Cambria Math" panose="02040503050406030204" charset="0"/>
              </a:rPr>
              <a:t>Thank the audience at the end</a:t>
            </a:r>
            <a:endParaRPr lang="en-US" altLang="zh-CN" sz="2800" b="1" u="sng">
              <a:latin typeface="Cambria Math" panose="02040503050406030204" charset="0"/>
              <a:cs typeface="Cambria Math" panose="02040503050406030204" charset="0"/>
            </a:endParaRPr>
          </a:p>
        </p:txBody>
      </p:sp>
      <p:sp>
        <p:nvSpPr>
          <p:cNvPr id="29" name="圆角矩形 28"/>
          <p:cNvSpPr/>
          <p:nvPr/>
        </p:nvSpPr>
        <p:spPr>
          <a:xfrm>
            <a:off x="6886575" y="1119505"/>
            <a:ext cx="3670935" cy="1526540"/>
          </a:xfrm>
          <a:prstGeom prst="roundRect">
            <a:avLst/>
          </a:prstGeom>
          <a:noFill/>
          <a:ln w="47625">
            <a:solidFill>
              <a:srgbClr val="7030A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圆角矩形 29"/>
          <p:cNvSpPr/>
          <p:nvPr/>
        </p:nvSpPr>
        <p:spPr>
          <a:xfrm>
            <a:off x="6775450" y="2708910"/>
            <a:ext cx="4299585" cy="2842895"/>
          </a:xfrm>
          <a:prstGeom prst="roundRect">
            <a:avLst/>
          </a:prstGeom>
          <a:noFill/>
          <a:ln w="47625">
            <a:solidFill>
              <a:srgbClr val="00B05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圆角矩形 30"/>
          <p:cNvSpPr/>
          <p:nvPr/>
        </p:nvSpPr>
        <p:spPr>
          <a:xfrm>
            <a:off x="6786880" y="5697855"/>
            <a:ext cx="4839335" cy="1084580"/>
          </a:xfrm>
          <a:prstGeom prst="roundRect">
            <a:avLst/>
          </a:prstGeom>
          <a:noFill/>
          <a:ln w="47625">
            <a:solidFill>
              <a:srgbClr val="00B0F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文本框 21"/>
          <p:cNvSpPr txBox="1"/>
          <p:nvPr/>
        </p:nvSpPr>
        <p:spPr>
          <a:xfrm>
            <a:off x="9965690" y="5779770"/>
            <a:ext cx="2106930" cy="829945"/>
          </a:xfrm>
          <a:prstGeom prst="rect">
            <a:avLst/>
          </a:prstGeom>
          <a:solidFill>
            <a:schemeClr val="bg1">
              <a:alpha val="85000"/>
            </a:schemeClr>
          </a:solidFill>
          <a:ln w="28575" cmpd="dbl">
            <a:solidFill>
              <a:srgbClr val="00B0F0"/>
            </a:solidFill>
            <a:prstDash val="solid"/>
          </a:ln>
        </p:spPr>
        <p:txBody>
          <a:bodyPr rot="0" spcFirstLastPara="0" vert="horz" wrap="square" lIns="91440" tIns="45720" rIns="91440" bIns="45720" numCol="1" spcCol="0" rtlCol="0" fromWordArt="0" anchor="t" anchorCtr="0" forceAA="0" compatLnSpc="0">
            <a:spAutoFit/>
          </a:bodyPr>
          <a:p>
            <a:pPr lvl="0" algn="l">
              <a:buClrTx/>
              <a:buSzTx/>
              <a:buFontTx/>
            </a:pPr>
            <a:r>
              <a:rPr lang="en-US" altLang="zh-CN" sz="4800" b="1" kern="100">
                <a:solidFill>
                  <a:srgbClr val="00B0F0"/>
                </a:solidFill>
                <a:latin typeface="Times New Roman" panose="02020603050405020304"/>
                <a:ea typeface="等线" panose="02010600030101010101" pitchFamily="2" charset="-122"/>
                <a:cs typeface="Times New Roman" panose="02020603050405020304"/>
                <a:sym typeface="Times New Roman" panose="02020603050405020304"/>
              </a:rPr>
              <a:t>E</a:t>
            </a:r>
            <a:r>
              <a:rPr lang="en-US" altLang="zh-CN" sz="4800" b="1" kern="100">
                <a:solidFill>
                  <a:srgbClr val="00B0F0"/>
                </a:solidFill>
                <a:latin typeface="Times New Roman" panose="02020603050405020304"/>
                <a:ea typeface="等线" panose="02010600030101010101" pitchFamily="2" charset="-122"/>
                <a:cs typeface="Times New Roman" panose="02020603050405020304"/>
                <a:sym typeface="Times New Roman" panose="02020603050405020304"/>
              </a:rPr>
              <a:t>nding</a:t>
            </a:r>
            <a:endParaRPr lang="en-US" altLang="zh-CN" sz="4800" b="1" kern="100">
              <a:solidFill>
                <a:srgbClr val="00B0F0"/>
              </a:solidFill>
              <a:latin typeface="Times New Roman" panose="02020603050405020304"/>
              <a:ea typeface="等线" panose="02010600030101010101" pitchFamily="2" charset="-122"/>
              <a:cs typeface="Times New Roman" panose="02020603050405020304"/>
              <a:sym typeface="Times New Roman" panose="02020603050405020304"/>
            </a:endParaRPr>
          </a:p>
        </p:txBody>
      </p:sp>
      <p:sp>
        <p:nvSpPr>
          <p:cNvPr id="34" name="文本框 20"/>
          <p:cNvSpPr txBox="1"/>
          <p:nvPr/>
        </p:nvSpPr>
        <p:spPr>
          <a:xfrm>
            <a:off x="10514330" y="3661410"/>
            <a:ext cx="1558290" cy="829945"/>
          </a:xfrm>
          <a:prstGeom prst="rect">
            <a:avLst/>
          </a:prstGeom>
          <a:solidFill>
            <a:schemeClr val="bg1">
              <a:alpha val="85000"/>
            </a:schemeClr>
          </a:solidFill>
          <a:ln w="28575" cmpd="dbl">
            <a:solidFill>
              <a:srgbClr val="00B050"/>
            </a:solidFill>
            <a:prstDash val="solid"/>
          </a:ln>
        </p:spPr>
        <p:txBody>
          <a:bodyPr rot="0" spcFirstLastPara="0" vert="horz" wrap="square" lIns="91440" tIns="45720" rIns="91440" bIns="45720" numCol="1" spcCol="0" rtlCol="0" fromWordArt="0" anchor="t" anchorCtr="0" forceAA="0" compatLnSpc="0">
            <a:spAutoFit/>
          </a:bodyPr>
          <a:p>
            <a:pPr lvl="0" algn="l">
              <a:buClrTx/>
              <a:buSzTx/>
              <a:buFontTx/>
            </a:pPr>
            <a:r>
              <a:rPr lang="en-US" altLang="zh-CN" sz="4800" b="1" kern="100">
                <a:solidFill>
                  <a:srgbClr val="00B050"/>
                </a:solidFill>
                <a:latin typeface="Times New Roman" panose="02020603050405020304"/>
                <a:ea typeface="等线" panose="02010600030101010101" pitchFamily="2" charset="-122"/>
                <a:cs typeface="Times New Roman" panose="02020603050405020304"/>
                <a:sym typeface="Times New Roman" panose="02020603050405020304"/>
              </a:rPr>
              <a:t>B</a:t>
            </a:r>
            <a:r>
              <a:rPr lang="en-US" altLang="zh-CN" sz="4800" b="1" kern="100">
                <a:solidFill>
                  <a:srgbClr val="00B050"/>
                </a:solidFill>
                <a:latin typeface="Times New Roman" panose="02020603050405020304"/>
                <a:ea typeface="等线" panose="02010600030101010101" pitchFamily="2" charset="-122"/>
                <a:cs typeface="Times New Roman" panose="02020603050405020304"/>
                <a:sym typeface="Times New Roman" panose="02020603050405020304"/>
              </a:rPr>
              <a:t>ody</a:t>
            </a:r>
            <a:endParaRPr lang="en-US" altLang="zh-CN" sz="4800" b="1" kern="100">
              <a:solidFill>
                <a:srgbClr val="00B050"/>
              </a:solidFill>
              <a:latin typeface="Times New Roman" panose="02020603050405020304"/>
              <a:ea typeface="等线" panose="02010600030101010101" pitchFamily="2" charset="-122"/>
              <a:cs typeface="Times New Roman" panose="02020603050405020304"/>
              <a:sym typeface="Times New Roman" panose="02020603050405020304"/>
            </a:endParaRPr>
          </a:p>
        </p:txBody>
      </p:sp>
      <p:sp>
        <p:nvSpPr>
          <p:cNvPr id="35" name="文本框 34"/>
          <p:cNvSpPr txBox="1"/>
          <p:nvPr/>
        </p:nvSpPr>
        <p:spPr>
          <a:xfrm>
            <a:off x="10606405" y="1468120"/>
            <a:ext cx="1503680" cy="829945"/>
          </a:xfrm>
          <a:prstGeom prst="rect">
            <a:avLst/>
          </a:prstGeom>
          <a:solidFill>
            <a:schemeClr val="bg2">
              <a:alpha val="85000"/>
            </a:schemeClr>
          </a:solidFill>
          <a:ln w="28575" cmpd="dbl">
            <a:solidFill>
              <a:srgbClr val="7030A0"/>
            </a:solidFill>
            <a:prstDash val="solid"/>
          </a:ln>
        </p:spPr>
        <p:txBody>
          <a:bodyPr wrap="none" rtlCol="0" anchor="t">
            <a:spAutoFit/>
          </a:bodyPr>
          <a:p>
            <a:pPr algn="l" fontAlgn="auto">
              <a:lnSpc>
                <a:spcPct val="100000"/>
              </a:lnSpc>
            </a:pPr>
            <a:r>
              <a:rPr lang="en-US" altLang="zh-CN" sz="4800" b="1" kern="100">
                <a:solidFill>
                  <a:srgbClr val="7030A0"/>
                </a:solidFill>
                <a:latin typeface="Times New Roman" panose="02020603050405020304"/>
                <a:ea typeface="等线" panose="02010600030101010101" pitchFamily="2" charset="-122"/>
                <a:cs typeface="Times New Roman" panose="02020603050405020304"/>
                <a:sym typeface="Times New Roman" panose="02020603050405020304"/>
              </a:rPr>
              <a:t>Start</a:t>
            </a:r>
            <a:endParaRPr lang="en-US" altLang="zh-CN" sz="4800" b="1" kern="100">
              <a:solidFill>
                <a:srgbClr val="7030A0"/>
              </a:solidFill>
              <a:latin typeface="Times New Roman" panose="02020603050405020304"/>
              <a:ea typeface="等线" panose="02010600030101010101" pitchFamily="2" charset="-122"/>
              <a:cs typeface="Times New Roman" panose="02020603050405020304"/>
              <a:sym typeface="Times New Roman" panose="02020603050405020304"/>
            </a:endParaRPr>
          </a:p>
        </p:txBody>
      </p:sp>
      <p:sp>
        <p:nvSpPr>
          <p:cNvPr id="36" name="下箭头 35"/>
          <p:cNvSpPr/>
          <p:nvPr/>
        </p:nvSpPr>
        <p:spPr>
          <a:xfrm>
            <a:off x="11147425" y="2298065"/>
            <a:ext cx="422275" cy="12452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下箭头 36"/>
          <p:cNvSpPr/>
          <p:nvPr/>
        </p:nvSpPr>
        <p:spPr>
          <a:xfrm>
            <a:off x="11192510" y="4545330"/>
            <a:ext cx="422275" cy="12452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文本框 37"/>
          <p:cNvSpPr txBox="1"/>
          <p:nvPr/>
        </p:nvSpPr>
        <p:spPr>
          <a:xfrm>
            <a:off x="1931035" y="5359400"/>
            <a:ext cx="8329295" cy="1198880"/>
          </a:xfrm>
          <a:prstGeom prst="rect">
            <a:avLst/>
          </a:prstGeom>
          <a:solidFill>
            <a:schemeClr val="bg1"/>
          </a:solidFill>
          <a:ln w="38100" cmpd="sng">
            <a:solidFill>
              <a:schemeClr val="tx1">
                <a:lumMod val="50000"/>
                <a:lumOff val="50000"/>
              </a:schemeClr>
            </a:solidFill>
            <a:prstDash val="solid"/>
          </a:ln>
        </p:spPr>
        <p:txBody>
          <a:bodyPr wrap="square" rtlCol="0" anchor="t">
            <a:spAutoFit/>
          </a:bodyPr>
          <a:p>
            <a:pPr algn="ctr"/>
            <a:r>
              <a:rPr lang="en-US" altLang="zh-CN" sz="3600" b="1" kern="100">
                <a:gradFill>
                  <a:gsLst>
                    <a:gs pos="0">
                      <a:srgbClr val="E30000"/>
                    </a:gs>
                    <a:gs pos="100000">
                      <a:srgbClr val="760303"/>
                    </a:gs>
                  </a:gsLst>
                  <a:lin scaled="0"/>
                </a:gra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rPr>
              <a:t>Appropriate structure makes the speech smooth, </a:t>
            </a:r>
            <a:r>
              <a:rPr lang="en-US" sz="3600" b="1" kern="100">
                <a:gradFill>
                  <a:gsLst>
                    <a:gs pos="0">
                      <a:srgbClr val="E30000"/>
                    </a:gs>
                    <a:gs pos="100000">
                      <a:srgbClr val="760303"/>
                    </a:gs>
                  </a:gsLst>
                  <a:lin scaled="0"/>
                </a:gra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rPr>
              <a:t>logical and coherent</a:t>
            </a:r>
            <a:r>
              <a:rPr lang="en-US" altLang="zh-CN" sz="3600" b="1" kern="100">
                <a:gradFill>
                  <a:gsLst>
                    <a:gs pos="0">
                      <a:srgbClr val="E30000"/>
                    </a:gs>
                    <a:gs pos="100000">
                      <a:srgbClr val="760303"/>
                    </a:gs>
                  </a:gsLst>
                  <a:lin scaled="0"/>
                </a:gra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rPr>
              <a:t>.</a:t>
            </a:r>
            <a:endParaRPr lang="en-US" altLang="zh-CN" sz="3600" b="1" kern="100">
              <a:gradFill>
                <a:gsLst>
                  <a:gs pos="0">
                    <a:srgbClr val="E30000"/>
                  </a:gs>
                  <a:gs pos="100000">
                    <a:srgbClr val="760303"/>
                  </a:gs>
                </a:gsLst>
                <a:lin scaled="0"/>
              </a:gra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000"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000" fill="hold">
                                          <p:stCondLst>
                                            <p:cond delay="0"/>
                                          </p:stCondLst>
                                        </p:cTn>
                                        <p:tgtEl>
                                          <p:spTgt spid="15"/>
                                        </p:tgtEl>
                                        <p:attrNameLst>
                                          <p:attrName>style.visibility</p:attrName>
                                        </p:attrNameLst>
                                      </p:cBhvr>
                                      <p:to>
                                        <p:strVal val="visible"/>
                                      </p:to>
                                    </p:set>
                                    <p:anim calcmode="lin" valueType="num">
                                      <p:cBhvr additive="base">
                                        <p:cTn id="13" dur="1000" fill="hold"/>
                                        <p:tgtEl>
                                          <p:spTgt spid="15"/>
                                        </p:tgtEl>
                                        <p:attrNameLst>
                                          <p:attrName>ppt_x</p:attrName>
                                        </p:attrNameLst>
                                      </p:cBhvr>
                                      <p:tavLst>
                                        <p:tav tm="0">
                                          <p:val>
                                            <p:strVal val="0-#ppt_w/2"/>
                                          </p:val>
                                        </p:tav>
                                        <p:tav tm="100000">
                                          <p:val>
                                            <p:strVal val="#ppt_x"/>
                                          </p:val>
                                        </p:tav>
                                      </p:tavLst>
                                    </p:anim>
                                    <p:anim calcmode="lin" valueType="num">
                                      <p:cBhvr additive="base">
                                        <p:cTn id="14" dur="1000" fill="hold"/>
                                        <p:tgtEl>
                                          <p:spTgt spid="15"/>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000" fill="hold">
                                          <p:stCondLst>
                                            <p:cond delay="0"/>
                                          </p:stCondLst>
                                        </p:cTn>
                                        <p:tgtEl>
                                          <p:spTgt spid="24"/>
                                        </p:tgtEl>
                                        <p:attrNameLst>
                                          <p:attrName>style.visibility</p:attrName>
                                        </p:attrNameLst>
                                      </p:cBhvr>
                                      <p:to>
                                        <p:strVal val="visible"/>
                                      </p:to>
                                    </p:set>
                                    <p:anim calcmode="lin" valueType="num">
                                      <p:cBhvr additive="base">
                                        <p:cTn id="17" dur="1000" fill="hold"/>
                                        <p:tgtEl>
                                          <p:spTgt spid="24"/>
                                        </p:tgtEl>
                                        <p:attrNameLst>
                                          <p:attrName>ppt_x</p:attrName>
                                        </p:attrNameLst>
                                      </p:cBhvr>
                                      <p:tavLst>
                                        <p:tav tm="0">
                                          <p:val>
                                            <p:strVal val="0-#ppt_w/2"/>
                                          </p:val>
                                        </p:tav>
                                        <p:tav tm="100000">
                                          <p:val>
                                            <p:strVal val="#ppt_x"/>
                                          </p:val>
                                        </p:tav>
                                      </p:tavLst>
                                    </p:anim>
                                    <p:anim calcmode="lin" valueType="num">
                                      <p:cBhvr additive="base">
                                        <p:cTn id="18" dur="1000" fill="hold"/>
                                        <p:tgtEl>
                                          <p:spTgt spid="24"/>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000" fill="hold">
                                          <p:stCondLst>
                                            <p:cond delay="0"/>
                                          </p:stCondLst>
                                        </p:cTn>
                                        <p:tgtEl>
                                          <p:spTgt spid="29"/>
                                        </p:tgtEl>
                                        <p:attrNameLst>
                                          <p:attrName>style.visibility</p:attrName>
                                        </p:attrNameLst>
                                      </p:cBhvr>
                                      <p:to>
                                        <p:strVal val="visible"/>
                                      </p:to>
                                    </p:set>
                                    <p:anim calcmode="lin" valueType="num">
                                      <p:cBhvr additive="base">
                                        <p:cTn id="21" dur="1000" fill="hold"/>
                                        <p:tgtEl>
                                          <p:spTgt spid="29"/>
                                        </p:tgtEl>
                                        <p:attrNameLst>
                                          <p:attrName>ppt_x</p:attrName>
                                        </p:attrNameLst>
                                      </p:cBhvr>
                                      <p:tavLst>
                                        <p:tav tm="0">
                                          <p:val>
                                            <p:strVal val="0-#ppt_w/2"/>
                                          </p:val>
                                        </p:tav>
                                        <p:tav tm="100000">
                                          <p:val>
                                            <p:strVal val="#ppt_x"/>
                                          </p:val>
                                        </p:tav>
                                      </p:tavLst>
                                    </p:anim>
                                    <p:anim calcmode="lin" valueType="num">
                                      <p:cBhvr additive="base">
                                        <p:cTn id="22"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000" fill="hold">
                                          <p:stCondLst>
                                            <p:cond delay="0"/>
                                          </p:stCondLst>
                                        </p:cTn>
                                        <p:tgtEl>
                                          <p:spTgt spid="21"/>
                                        </p:tgtEl>
                                        <p:attrNameLst>
                                          <p:attrName>style.visibility</p:attrName>
                                        </p:attrNameLst>
                                      </p:cBhvr>
                                      <p:to>
                                        <p:strVal val="visible"/>
                                      </p:to>
                                    </p:set>
                                    <p:anim calcmode="lin" valueType="num">
                                      <p:cBhvr additive="base">
                                        <p:cTn id="27" dur="1000" fill="hold"/>
                                        <p:tgtEl>
                                          <p:spTgt spid="21"/>
                                        </p:tgtEl>
                                        <p:attrNameLst>
                                          <p:attrName>ppt_x</p:attrName>
                                        </p:attrNameLst>
                                      </p:cBhvr>
                                      <p:tavLst>
                                        <p:tav tm="0">
                                          <p:val>
                                            <p:strVal val="0-#ppt_w/2"/>
                                          </p:val>
                                        </p:tav>
                                        <p:tav tm="100000">
                                          <p:val>
                                            <p:strVal val="#ppt_x"/>
                                          </p:val>
                                        </p:tav>
                                      </p:tavLst>
                                    </p:anim>
                                    <p:anim calcmode="lin" valueType="num">
                                      <p:cBhvr additive="base">
                                        <p:cTn id="28"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000" fill="hold">
                                          <p:stCondLst>
                                            <p:cond delay="0"/>
                                          </p:stCondLst>
                                        </p:cTn>
                                        <p:tgtEl>
                                          <p:spTgt spid="22"/>
                                        </p:tgtEl>
                                        <p:attrNameLst>
                                          <p:attrName>style.visibility</p:attrName>
                                        </p:attrNameLst>
                                      </p:cBhvr>
                                      <p:to>
                                        <p:strVal val="visible"/>
                                      </p:to>
                                    </p:set>
                                    <p:anim calcmode="lin" valueType="num">
                                      <p:cBhvr additive="base">
                                        <p:cTn id="33" dur="1000" fill="hold"/>
                                        <p:tgtEl>
                                          <p:spTgt spid="22"/>
                                        </p:tgtEl>
                                        <p:attrNameLst>
                                          <p:attrName>ppt_x</p:attrName>
                                        </p:attrNameLst>
                                      </p:cBhvr>
                                      <p:tavLst>
                                        <p:tav tm="0">
                                          <p:val>
                                            <p:strVal val="0-#ppt_w/2"/>
                                          </p:val>
                                        </p:tav>
                                        <p:tav tm="100000">
                                          <p:val>
                                            <p:strVal val="#ppt_x"/>
                                          </p:val>
                                        </p:tav>
                                      </p:tavLst>
                                    </p:anim>
                                    <p:anim calcmode="lin" valueType="num">
                                      <p:cBhvr additive="base">
                                        <p:cTn id="34"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000" fill="hold">
                                          <p:stCondLst>
                                            <p:cond delay="0"/>
                                          </p:stCondLst>
                                        </p:cTn>
                                        <p:tgtEl>
                                          <p:spTgt spid="23"/>
                                        </p:tgtEl>
                                        <p:attrNameLst>
                                          <p:attrName>style.visibility</p:attrName>
                                        </p:attrNameLst>
                                      </p:cBhvr>
                                      <p:to>
                                        <p:strVal val="visible"/>
                                      </p:to>
                                    </p:set>
                                    <p:anim calcmode="lin" valueType="num">
                                      <p:cBhvr additive="base">
                                        <p:cTn id="39" dur="1000" fill="hold"/>
                                        <p:tgtEl>
                                          <p:spTgt spid="23"/>
                                        </p:tgtEl>
                                        <p:attrNameLst>
                                          <p:attrName>ppt_x</p:attrName>
                                        </p:attrNameLst>
                                      </p:cBhvr>
                                      <p:tavLst>
                                        <p:tav tm="0">
                                          <p:val>
                                            <p:strVal val="0-#ppt_w/2"/>
                                          </p:val>
                                        </p:tav>
                                        <p:tav tm="100000">
                                          <p:val>
                                            <p:strVal val="#ppt_x"/>
                                          </p:val>
                                        </p:tav>
                                      </p:tavLst>
                                    </p:anim>
                                    <p:anim calcmode="lin" valueType="num">
                                      <p:cBhvr additive="base">
                                        <p:cTn id="40"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grpId="0"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1000"/>
                                        <p:tgtEl>
                                          <p:spTgt spid="35"/>
                                        </p:tgtEl>
                                      </p:cBhvr>
                                    </p:animEffect>
                                    <p:anim calcmode="lin" valueType="num">
                                      <p:cBhvr>
                                        <p:cTn id="46" dur="1000" fill="hold"/>
                                        <p:tgtEl>
                                          <p:spTgt spid="35"/>
                                        </p:tgtEl>
                                        <p:attrNameLst>
                                          <p:attrName>ppt_x</p:attrName>
                                        </p:attrNameLst>
                                      </p:cBhvr>
                                      <p:tavLst>
                                        <p:tav tm="0">
                                          <p:val>
                                            <p:strVal val="#ppt_x"/>
                                          </p:val>
                                        </p:tav>
                                        <p:tav tm="100000">
                                          <p:val>
                                            <p:strVal val="#ppt_x"/>
                                          </p:val>
                                        </p:tav>
                                      </p:tavLst>
                                    </p:anim>
                                    <p:anim calcmode="lin" valueType="num">
                                      <p:cBhvr>
                                        <p:cTn id="4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grpId="0" nodeType="clickEffect">
                                  <p:stCondLst>
                                    <p:cond delay="0"/>
                                  </p:stCondLst>
                                  <p:childTnLst>
                                    <p:set>
                                      <p:cBhvr>
                                        <p:cTn id="51" dur="1000" fill="hold">
                                          <p:stCondLst>
                                            <p:cond delay="0"/>
                                          </p:stCondLst>
                                        </p:cTn>
                                        <p:tgtEl>
                                          <p:spTgt spid="10"/>
                                        </p:tgtEl>
                                        <p:attrNameLst>
                                          <p:attrName>style.visibility</p:attrName>
                                        </p:attrNameLst>
                                      </p:cBhvr>
                                      <p:to>
                                        <p:strVal val="visible"/>
                                      </p:to>
                                    </p:set>
                                    <p:anim calcmode="lin" valueType="num">
                                      <p:cBhvr additive="base">
                                        <p:cTn id="52" dur="1000" fill="hold"/>
                                        <p:tgtEl>
                                          <p:spTgt spid="10"/>
                                        </p:tgtEl>
                                        <p:attrNameLst>
                                          <p:attrName>ppt_x</p:attrName>
                                        </p:attrNameLst>
                                      </p:cBhvr>
                                      <p:tavLst>
                                        <p:tav tm="0">
                                          <p:val>
                                            <p:strVal val="0-#ppt_w/2"/>
                                          </p:val>
                                        </p:tav>
                                        <p:tav tm="100000">
                                          <p:val>
                                            <p:strVal val="#ppt_x"/>
                                          </p:val>
                                        </p:tav>
                                      </p:tavLst>
                                    </p:anim>
                                    <p:anim calcmode="lin" valueType="num">
                                      <p:cBhvr additive="base">
                                        <p:cTn id="53"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nodeType="clickEffect">
                                  <p:stCondLst>
                                    <p:cond delay="0"/>
                                  </p:stCondLst>
                                  <p:childTnLst>
                                    <p:set>
                                      <p:cBhvr>
                                        <p:cTn id="57" dur="1000" fill="hold">
                                          <p:stCondLst>
                                            <p:cond delay="0"/>
                                          </p:stCondLst>
                                        </p:cTn>
                                        <p:tgtEl>
                                          <p:spTgt spid="16"/>
                                        </p:tgtEl>
                                        <p:attrNameLst>
                                          <p:attrName>style.visibility</p:attrName>
                                        </p:attrNameLst>
                                      </p:cBhvr>
                                      <p:to>
                                        <p:strVal val="visible"/>
                                      </p:to>
                                    </p:set>
                                    <p:anim calcmode="lin" valueType="num">
                                      <p:cBhvr additive="base">
                                        <p:cTn id="58" dur="1000" fill="hold"/>
                                        <p:tgtEl>
                                          <p:spTgt spid="16"/>
                                        </p:tgtEl>
                                        <p:attrNameLst>
                                          <p:attrName>ppt_x</p:attrName>
                                        </p:attrNameLst>
                                      </p:cBhvr>
                                      <p:tavLst>
                                        <p:tav tm="0">
                                          <p:val>
                                            <p:strVal val="0-#ppt_w/2"/>
                                          </p:val>
                                        </p:tav>
                                        <p:tav tm="100000">
                                          <p:val>
                                            <p:strVal val="#ppt_x"/>
                                          </p:val>
                                        </p:tav>
                                      </p:tavLst>
                                    </p:anim>
                                    <p:anim calcmode="lin" valueType="num">
                                      <p:cBhvr additive="base">
                                        <p:cTn id="59" dur="1000" fill="hold"/>
                                        <p:tgtEl>
                                          <p:spTgt spid="16"/>
                                        </p:tgtEl>
                                        <p:attrNameLst>
                                          <p:attrName>ppt_y</p:attrName>
                                        </p:attrNameLst>
                                      </p:cBhvr>
                                      <p:tavLst>
                                        <p:tav tm="0">
                                          <p:val>
                                            <p:strVal val="#ppt_y"/>
                                          </p:val>
                                        </p:tav>
                                        <p:tav tm="100000">
                                          <p:val>
                                            <p:strVal val="#ppt_y"/>
                                          </p:val>
                                        </p:tav>
                                      </p:tavLst>
                                    </p:anim>
                                  </p:childTnLst>
                                </p:cTn>
                              </p:par>
                              <p:par>
                                <p:cTn id="60" presetID="2" presetClass="entr" presetSubtype="8" fill="hold" grpId="0" nodeType="withEffect">
                                  <p:stCondLst>
                                    <p:cond delay="0"/>
                                  </p:stCondLst>
                                  <p:childTnLst>
                                    <p:set>
                                      <p:cBhvr>
                                        <p:cTn id="61" dur="1000" fill="hold">
                                          <p:stCondLst>
                                            <p:cond delay="0"/>
                                          </p:stCondLst>
                                        </p:cTn>
                                        <p:tgtEl>
                                          <p:spTgt spid="30"/>
                                        </p:tgtEl>
                                        <p:attrNameLst>
                                          <p:attrName>style.visibility</p:attrName>
                                        </p:attrNameLst>
                                      </p:cBhvr>
                                      <p:to>
                                        <p:strVal val="visible"/>
                                      </p:to>
                                    </p:set>
                                    <p:anim calcmode="lin" valueType="num">
                                      <p:cBhvr additive="base">
                                        <p:cTn id="62" dur="1000" fill="hold"/>
                                        <p:tgtEl>
                                          <p:spTgt spid="30"/>
                                        </p:tgtEl>
                                        <p:attrNameLst>
                                          <p:attrName>ppt_x</p:attrName>
                                        </p:attrNameLst>
                                      </p:cBhvr>
                                      <p:tavLst>
                                        <p:tav tm="0">
                                          <p:val>
                                            <p:strVal val="0-#ppt_w/2"/>
                                          </p:val>
                                        </p:tav>
                                        <p:tav tm="100000">
                                          <p:val>
                                            <p:strVal val="#ppt_x"/>
                                          </p:val>
                                        </p:tav>
                                      </p:tavLst>
                                    </p:anim>
                                    <p:anim calcmode="lin" valueType="num">
                                      <p:cBhvr additive="base">
                                        <p:cTn id="63" dur="10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8" fill="hold" grpId="0" nodeType="clickEffect">
                                  <p:stCondLst>
                                    <p:cond delay="0"/>
                                  </p:stCondLst>
                                  <p:childTnLst>
                                    <p:set>
                                      <p:cBhvr>
                                        <p:cTn id="67" dur="1000" fill="hold">
                                          <p:stCondLst>
                                            <p:cond delay="0"/>
                                          </p:stCondLst>
                                        </p:cTn>
                                        <p:tgtEl>
                                          <p:spTgt spid="25"/>
                                        </p:tgtEl>
                                        <p:attrNameLst>
                                          <p:attrName>style.visibility</p:attrName>
                                        </p:attrNameLst>
                                      </p:cBhvr>
                                      <p:to>
                                        <p:strVal val="visible"/>
                                      </p:to>
                                    </p:set>
                                    <p:anim calcmode="lin" valueType="num">
                                      <p:cBhvr additive="base">
                                        <p:cTn id="68" dur="1000" fill="hold"/>
                                        <p:tgtEl>
                                          <p:spTgt spid="25"/>
                                        </p:tgtEl>
                                        <p:attrNameLst>
                                          <p:attrName>ppt_x</p:attrName>
                                        </p:attrNameLst>
                                      </p:cBhvr>
                                      <p:tavLst>
                                        <p:tav tm="0">
                                          <p:val>
                                            <p:strVal val="0-#ppt_w/2"/>
                                          </p:val>
                                        </p:tav>
                                        <p:tav tm="100000">
                                          <p:val>
                                            <p:strVal val="#ppt_x"/>
                                          </p:val>
                                        </p:tav>
                                      </p:tavLst>
                                    </p:anim>
                                    <p:anim calcmode="lin" valueType="num">
                                      <p:cBhvr additive="base">
                                        <p:cTn id="69"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8" fill="hold" grpId="0" nodeType="clickEffect">
                                  <p:stCondLst>
                                    <p:cond delay="0"/>
                                  </p:stCondLst>
                                  <p:childTnLst>
                                    <p:set>
                                      <p:cBhvr>
                                        <p:cTn id="73" dur="1000" fill="hold">
                                          <p:stCondLst>
                                            <p:cond delay="0"/>
                                          </p:stCondLst>
                                        </p:cTn>
                                        <p:tgtEl>
                                          <p:spTgt spid="11"/>
                                        </p:tgtEl>
                                        <p:attrNameLst>
                                          <p:attrName>style.visibility</p:attrName>
                                        </p:attrNameLst>
                                      </p:cBhvr>
                                      <p:to>
                                        <p:strVal val="visible"/>
                                      </p:to>
                                    </p:set>
                                    <p:anim calcmode="lin" valueType="num">
                                      <p:cBhvr additive="base">
                                        <p:cTn id="74" dur="1000" fill="hold"/>
                                        <p:tgtEl>
                                          <p:spTgt spid="11"/>
                                        </p:tgtEl>
                                        <p:attrNameLst>
                                          <p:attrName>ppt_x</p:attrName>
                                        </p:attrNameLst>
                                      </p:cBhvr>
                                      <p:tavLst>
                                        <p:tav tm="0">
                                          <p:val>
                                            <p:strVal val="0-#ppt_w/2"/>
                                          </p:val>
                                        </p:tav>
                                        <p:tav tm="100000">
                                          <p:val>
                                            <p:strVal val="#ppt_x"/>
                                          </p:val>
                                        </p:tav>
                                      </p:tavLst>
                                    </p:anim>
                                    <p:anim calcmode="lin" valueType="num">
                                      <p:cBhvr additive="base">
                                        <p:cTn id="75" dur="1000" fill="hold"/>
                                        <p:tgtEl>
                                          <p:spTgt spid="11"/>
                                        </p:tgtEl>
                                        <p:attrNameLst>
                                          <p:attrName>ppt_y</p:attrName>
                                        </p:attrNameLst>
                                      </p:cBhvr>
                                      <p:tavLst>
                                        <p:tav tm="0">
                                          <p:val>
                                            <p:strVal val="#ppt_y"/>
                                          </p:val>
                                        </p:tav>
                                        <p:tav tm="100000">
                                          <p:val>
                                            <p:strVal val="#ppt_y"/>
                                          </p:val>
                                        </p:tav>
                                      </p:tavLst>
                                    </p:anim>
                                  </p:childTnLst>
                                </p:cTn>
                              </p:par>
                              <p:par>
                                <p:cTn id="76" presetID="2" presetClass="entr" presetSubtype="8" fill="hold" nodeType="withEffect">
                                  <p:stCondLst>
                                    <p:cond delay="0"/>
                                  </p:stCondLst>
                                  <p:childTnLst>
                                    <p:set>
                                      <p:cBhvr>
                                        <p:cTn id="77" dur="1000" fill="hold">
                                          <p:stCondLst>
                                            <p:cond delay="0"/>
                                          </p:stCondLst>
                                        </p:cTn>
                                        <p:tgtEl>
                                          <p:spTgt spid="17"/>
                                        </p:tgtEl>
                                        <p:attrNameLst>
                                          <p:attrName>style.visibility</p:attrName>
                                        </p:attrNameLst>
                                      </p:cBhvr>
                                      <p:to>
                                        <p:strVal val="visible"/>
                                      </p:to>
                                    </p:set>
                                    <p:anim calcmode="lin" valueType="num">
                                      <p:cBhvr additive="base">
                                        <p:cTn id="78" dur="1000" fill="hold"/>
                                        <p:tgtEl>
                                          <p:spTgt spid="17"/>
                                        </p:tgtEl>
                                        <p:attrNameLst>
                                          <p:attrName>ppt_x</p:attrName>
                                        </p:attrNameLst>
                                      </p:cBhvr>
                                      <p:tavLst>
                                        <p:tav tm="0">
                                          <p:val>
                                            <p:strVal val="0-#ppt_w/2"/>
                                          </p:val>
                                        </p:tav>
                                        <p:tav tm="100000">
                                          <p:val>
                                            <p:strVal val="#ppt_x"/>
                                          </p:val>
                                        </p:tav>
                                      </p:tavLst>
                                    </p:anim>
                                    <p:anim calcmode="lin" valueType="num">
                                      <p:cBhvr additive="base">
                                        <p:cTn id="79"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8" fill="hold" grpId="0" nodeType="clickEffect">
                                  <p:stCondLst>
                                    <p:cond delay="0"/>
                                  </p:stCondLst>
                                  <p:childTnLst>
                                    <p:set>
                                      <p:cBhvr>
                                        <p:cTn id="83" dur="1000" fill="hold">
                                          <p:stCondLst>
                                            <p:cond delay="0"/>
                                          </p:stCondLst>
                                        </p:cTn>
                                        <p:tgtEl>
                                          <p:spTgt spid="26"/>
                                        </p:tgtEl>
                                        <p:attrNameLst>
                                          <p:attrName>style.visibility</p:attrName>
                                        </p:attrNameLst>
                                      </p:cBhvr>
                                      <p:to>
                                        <p:strVal val="visible"/>
                                      </p:to>
                                    </p:set>
                                    <p:anim calcmode="lin" valueType="num">
                                      <p:cBhvr additive="base">
                                        <p:cTn id="84" dur="1000" fill="hold"/>
                                        <p:tgtEl>
                                          <p:spTgt spid="26"/>
                                        </p:tgtEl>
                                        <p:attrNameLst>
                                          <p:attrName>ppt_x</p:attrName>
                                        </p:attrNameLst>
                                      </p:cBhvr>
                                      <p:tavLst>
                                        <p:tav tm="0">
                                          <p:val>
                                            <p:strVal val="0-#ppt_w/2"/>
                                          </p:val>
                                        </p:tav>
                                        <p:tav tm="100000">
                                          <p:val>
                                            <p:strVal val="#ppt_x"/>
                                          </p:val>
                                        </p:tav>
                                      </p:tavLst>
                                    </p:anim>
                                    <p:anim calcmode="lin" valueType="num">
                                      <p:cBhvr additive="base">
                                        <p:cTn id="85" dur="10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7" presetClass="entr" presetSubtype="0" fill="hold" grpId="0" nodeType="click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fade">
                                      <p:cBhvr>
                                        <p:cTn id="90" dur="1000"/>
                                        <p:tgtEl>
                                          <p:spTgt spid="36"/>
                                        </p:tgtEl>
                                      </p:cBhvr>
                                    </p:animEffect>
                                    <p:anim calcmode="lin" valueType="num">
                                      <p:cBhvr>
                                        <p:cTn id="91" dur="1000" fill="hold"/>
                                        <p:tgtEl>
                                          <p:spTgt spid="36"/>
                                        </p:tgtEl>
                                        <p:attrNameLst>
                                          <p:attrName>ppt_x</p:attrName>
                                        </p:attrNameLst>
                                      </p:cBhvr>
                                      <p:tavLst>
                                        <p:tav tm="0">
                                          <p:val>
                                            <p:strVal val="#ppt_x"/>
                                          </p:val>
                                        </p:tav>
                                        <p:tav tm="100000">
                                          <p:val>
                                            <p:strVal val="#ppt_x"/>
                                          </p:val>
                                        </p:tav>
                                      </p:tavLst>
                                    </p:anim>
                                    <p:anim calcmode="lin" valueType="num">
                                      <p:cBhvr>
                                        <p:cTn id="9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7" presetClass="entr" presetSubtype="0" fill="hold" grpId="0" nodeType="clickEffect">
                                  <p:stCondLst>
                                    <p:cond delay="0"/>
                                  </p:stCondLst>
                                  <p:childTnLst>
                                    <p:set>
                                      <p:cBhvr>
                                        <p:cTn id="96" dur="1" fill="hold">
                                          <p:stCondLst>
                                            <p:cond delay="0"/>
                                          </p:stCondLst>
                                        </p:cTn>
                                        <p:tgtEl>
                                          <p:spTgt spid="34"/>
                                        </p:tgtEl>
                                        <p:attrNameLst>
                                          <p:attrName>style.visibility</p:attrName>
                                        </p:attrNameLst>
                                      </p:cBhvr>
                                      <p:to>
                                        <p:strVal val="visible"/>
                                      </p:to>
                                    </p:set>
                                    <p:animEffect transition="in" filter="fade">
                                      <p:cBhvr>
                                        <p:cTn id="97" dur="1000"/>
                                        <p:tgtEl>
                                          <p:spTgt spid="34"/>
                                        </p:tgtEl>
                                      </p:cBhvr>
                                    </p:animEffect>
                                    <p:anim calcmode="lin" valueType="num">
                                      <p:cBhvr>
                                        <p:cTn id="98" dur="1000" fill="hold"/>
                                        <p:tgtEl>
                                          <p:spTgt spid="34"/>
                                        </p:tgtEl>
                                        <p:attrNameLst>
                                          <p:attrName>ppt_x</p:attrName>
                                        </p:attrNameLst>
                                      </p:cBhvr>
                                      <p:tavLst>
                                        <p:tav tm="0">
                                          <p:val>
                                            <p:strVal val="#ppt_x"/>
                                          </p:val>
                                        </p:tav>
                                        <p:tav tm="100000">
                                          <p:val>
                                            <p:strVal val="#ppt_x"/>
                                          </p:val>
                                        </p:tav>
                                      </p:tavLst>
                                    </p:anim>
                                    <p:anim calcmode="lin" valueType="num">
                                      <p:cBhvr>
                                        <p:cTn id="9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 presetClass="entr" presetSubtype="8" fill="hold" grpId="0" nodeType="clickEffect">
                                  <p:stCondLst>
                                    <p:cond delay="0"/>
                                  </p:stCondLst>
                                  <p:childTnLst>
                                    <p:set>
                                      <p:cBhvr>
                                        <p:cTn id="103" dur="1000" fill="hold">
                                          <p:stCondLst>
                                            <p:cond delay="0"/>
                                          </p:stCondLst>
                                        </p:cTn>
                                        <p:tgtEl>
                                          <p:spTgt spid="13"/>
                                        </p:tgtEl>
                                        <p:attrNameLst>
                                          <p:attrName>style.visibility</p:attrName>
                                        </p:attrNameLst>
                                      </p:cBhvr>
                                      <p:to>
                                        <p:strVal val="visible"/>
                                      </p:to>
                                    </p:set>
                                    <p:anim calcmode="lin" valueType="num">
                                      <p:cBhvr additive="base">
                                        <p:cTn id="104" dur="1000" fill="hold"/>
                                        <p:tgtEl>
                                          <p:spTgt spid="13"/>
                                        </p:tgtEl>
                                        <p:attrNameLst>
                                          <p:attrName>ppt_x</p:attrName>
                                        </p:attrNameLst>
                                      </p:cBhvr>
                                      <p:tavLst>
                                        <p:tav tm="0">
                                          <p:val>
                                            <p:strVal val="0-#ppt_w/2"/>
                                          </p:val>
                                        </p:tav>
                                        <p:tav tm="100000">
                                          <p:val>
                                            <p:strVal val="#ppt_x"/>
                                          </p:val>
                                        </p:tav>
                                      </p:tavLst>
                                    </p:anim>
                                    <p:anim calcmode="lin" valueType="num">
                                      <p:cBhvr additive="base">
                                        <p:cTn id="105"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 presetClass="entr" presetSubtype="8" fill="hold" nodeType="clickEffect">
                                  <p:stCondLst>
                                    <p:cond delay="0"/>
                                  </p:stCondLst>
                                  <p:childTnLst>
                                    <p:set>
                                      <p:cBhvr>
                                        <p:cTn id="109" dur="1000" fill="hold">
                                          <p:stCondLst>
                                            <p:cond delay="0"/>
                                          </p:stCondLst>
                                        </p:cTn>
                                        <p:tgtEl>
                                          <p:spTgt spid="19"/>
                                        </p:tgtEl>
                                        <p:attrNameLst>
                                          <p:attrName>style.visibility</p:attrName>
                                        </p:attrNameLst>
                                      </p:cBhvr>
                                      <p:to>
                                        <p:strVal val="visible"/>
                                      </p:to>
                                    </p:set>
                                    <p:anim calcmode="lin" valueType="num">
                                      <p:cBhvr additive="base">
                                        <p:cTn id="110" dur="1000" fill="hold"/>
                                        <p:tgtEl>
                                          <p:spTgt spid="19"/>
                                        </p:tgtEl>
                                        <p:attrNameLst>
                                          <p:attrName>ppt_x</p:attrName>
                                        </p:attrNameLst>
                                      </p:cBhvr>
                                      <p:tavLst>
                                        <p:tav tm="0">
                                          <p:val>
                                            <p:strVal val="0-#ppt_w/2"/>
                                          </p:val>
                                        </p:tav>
                                        <p:tav tm="100000">
                                          <p:val>
                                            <p:strVal val="#ppt_x"/>
                                          </p:val>
                                        </p:tav>
                                      </p:tavLst>
                                    </p:anim>
                                    <p:anim calcmode="lin" valueType="num">
                                      <p:cBhvr additive="base">
                                        <p:cTn id="111" dur="1000" fill="hold"/>
                                        <p:tgtEl>
                                          <p:spTgt spid="19"/>
                                        </p:tgtEl>
                                        <p:attrNameLst>
                                          <p:attrName>ppt_y</p:attrName>
                                        </p:attrNameLst>
                                      </p:cBhvr>
                                      <p:tavLst>
                                        <p:tav tm="0">
                                          <p:val>
                                            <p:strVal val="#ppt_y"/>
                                          </p:val>
                                        </p:tav>
                                        <p:tav tm="100000">
                                          <p:val>
                                            <p:strVal val="#ppt_y"/>
                                          </p:val>
                                        </p:tav>
                                      </p:tavLst>
                                    </p:anim>
                                  </p:childTnLst>
                                </p:cTn>
                              </p:par>
                              <p:par>
                                <p:cTn id="112" presetID="2" presetClass="entr" presetSubtype="8" fill="hold" grpId="0" nodeType="withEffect">
                                  <p:stCondLst>
                                    <p:cond delay="0"/>
                                  </p:stCondLst>
                                  <p:childTnLst>
                                    <p:set>
                                      <p:cBhvr>
                                        <p:cTn id="113" dur="1000" fill="hold">
                                          <p:stCondLst>
                                            <p:cond delay="0"/>
                                          </p:stCondLst>
                                        </p:cTn>
                                        <p:tgtEl>
                                          <p:spTgt spid="31"/>
                                        </p:tgtEl>
                                        <p:attrNameLst>
                                          <p:attrName>style.visibility</p:attrName>
                                        </p:attrNameLst>
                                      </p:cBhvr>
                                      <p:to>
                                        <p:strVal val="visible"/>
                                      </p:to>
                                    </p:set>
                                    <p:anim calcmode="lin" valueType="num">
                                      <p:cBhvr additive="base">
                                        <p:cTn id="114" dur="1000" fill="hold"/>
                                        <p:tgtEl>
                                          <p:spTgt spid="31"/>
                                        </p:tgtEl>
                                        <p:attrNameLst>
                                          <p:attrName>ppt_x</p:attrName>
                                        </p:attrNameLst>
                                      </p:cBhvr>
                                      <p:tavLst>
                                        <p:tav tm="0">
                                          <p:val>
                                            <p:strVal val="0-#ppt_w/2"/>
                                          </p:val>
                                        </p:tav>
                                        <p:tav tm="100000">
                                          <p:val>
                                            <p:strVal val="#ppt_x"/>
                                          </p:val>
                                        </p:tav>
                                      </p:tavLst>
                                    </p:anim>
                                    <p:anim calcmode="lin" valueType="num">
                                      <p:cBhvr additive="base">
                                        <p:cTn id="115" dur="10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2" presetClass="entr" presetSubtype="8" fill="hold" grpId="0" nodeType="clickEffect">
                                  <p:stCondLst>
                                    <p:cond delay="0"/>
                                  </p:stCondLst>
                                  <p:childTnLst>
                                    <p:set>
                                      <p:cBhvr>
                                        <p:cTn id="119" dur="1000" fill="hold">
                                          <p:stCondLst>
                                            <p:cond delay="0"/>
                                          </p:stCondLst>
                                        </p:cTn>
                                        <p:tgtEl>
                                          <p:spTgt spid="27"/>
                                        </p:tgtEl>
                                        <p:attrNameLst>
                                          <p:attrName>style.visibility</p:attrName>
                                        </p:attrNameLst>
                                      </p:cBhvr>
                                      <p:to>
                                        <p:strVal val="visible"/>
                                      </p:to>
                                    </p:set>
                                    <p:anim calcmode="lin" valueType="num">
                                      <p:cBhvr additive="base">
                                        <p:cTn id="120" dur="1000" fill="hold"/>
                                        <p:tgtEl>
                                          <p:spTgt spid="27"/>
                                        </p:tgtEl>
                                        <p:attrNameLst>
                                          <p:attrName>ppt_x</p:attrName>
                                        </p:attrNameLst>
                                      </p:cBhvr>
                                      <p:tavLst>
                                        <p:tav tm="0">
                                          <p:val>
                                            <p:strVal val="0-#ppt_w/2"/>
                                          </p:val>
                                        </p:tav>
                                        <p:tav tm="100000">
                                          <p:val>
                                            <p:strVal val="#ppt_x"/>
                                          </p:val>
                                        </p:tav>
                                      </p:tavLst>
                                    </p:anim>
                                    <p:anim calcmode="lin" valueType="num">
                                      <p:cBhvr additive="base">
                                        <p:cTn id="121" dur="10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2" presetClass="entr" presetSubtype="8" fill="hold" grpId="0" nodeType="clickEffect">
                                  <p:stCondLst>
                                    <p:cond delay="0"/>
                                  </p:stCondLst>
                                  <p:childTnLst>
                                    <p:set>
                                      <p:cBhvr>
                                        <p:cTn id="125" dur="1000" fill="hold">
                                          <p:stCondLst>
                                            <p:cond delay="0"/>
                                          </p:stCondLst>
                                        </p:cTn>
                                        <p:tgtEl>
                                          <p:spTgt spid="14"/>
                                        </p:tgtEl>
                                        <p:attrNameLst>
                                          <p:attrName>style.visibility</p:attrName>
                                        </p:attrNameLst>
                                      </p:cBhvr>
                                      <p:to>
                                        <p:strVal val="visible"/>
                                      </p:to>
                                    </p:set>
                                    <p:anim calcmode="lin" valueType="num">
                                      <p:cBhvr additive="base">
                                        <p:cTn id="126" dur="1000" fill="hold"/>
                                        <p:tgtEl>
                                          <p:spTgt spid="14"/>
                                        </p:tgtEl>
                                        <p:attrNameLst>
                                          <p:attrName>ppt_x</p:attrName>
                                        </p:attrNameLst>
                                      </p:cBhvr>
                                      <p:tavLst>
                                        <p:tav tm="0">
                                          <p:val>
                                            <p:strVal val="0-#ppt_w/2"/>
                                          </p:val>
                                        </p:tav>
                                        <p:tav tm="100000">
                                          <p:val>
                                            <p:strVal val="#ppt_x"/>
                                          </p:val>
                                        </p:tav>
                                      </p:tavLst>
                                    </p:anim>
                                    <p:anim calcmode="lin" valueType="num">
                                      <p:cBhvr additive="base">
                                        <p:cTn id="127"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2" presetClass="entr" presetSubtype="8" fill="hold" nodeType="clickEffect">
                                  <p:stCondLst>
                                    <p:cond delay="0"/>
                                  </p:stCondLst>
                                  <p:childTnLst>
                                    <p:set>
                                      <p:cBhvr>
                                        <p:cTn id="131" dur="1000" fill="hold">
                                          <p:stCondLst>
                                            <p:cond delay="0"/>
                                          </p:stCondLst>
                                        </p:cTn>
                                        <p:tgtEl>
                                          <p:spTgt spid="20"/>
                                        </p:tgtEl>
                                        <p:attrNameLst>
                                          <p:attrName>style.visibility</p:attrName>
                                        </p:attrNameLst>
                                      </p:cBhvr>
                                      <p:to>
                                        <p:strVal val="visible"/>
                                      </p:to>
                                    </p:set>
                                    <p:anim calcmode="lin" valueType="num">
                                      <p:cBhvr additive="base">
                                        <p:cTn id="132" dur="1000" fill="hold"/>
                                        <p:tgtEl>
                                          <p:spTgt spid="20"/>
                                        </p:tgtEl>
                                        <p:attrNameLst>
                                          <p:attrName>ppt_x</p:attrName>
                                        </p:attrNameLst>
                                      </p:cBhvr>
                                      <p:tavLst>
                                        <p:tav tm="0">
                                          <p:val>
                                            <p:strVal val="0-#ppt_w/2"/>
                                          </p:val>
                                        </p:tav>
                                        <p:tav tm="100000">
                                          <p:val>
                                            <p:strVal val="#ppt_x"/>
                                          </p:val>
                                        </p:tav>
                                      </p:tavLst>
                                    </p:anim>
                                    <p:anim calcmode="lin" valueType="num">
                                      <p:cBhvr additive="base">
                                        <p:cTn id="133" dur="1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2" presetClass="entr" presetSubtype="8" fill="hold" grpId="0" nodeType="clickEffect">
                                  <p:stCondLst>
                                    <p:cond delay="0"/>
                                  </p:stCondLst>
                                  <p:childTnLst>
                                    <p:set>
                                      <p:cBhvr>
                                        <p:cTn id="137" dur="1000" fill="hold">
                                          <p:stCondLst>
                                            <p:cond delay="0"/>
                                          </p:stCondLst>
                                        </p:cTn>
                                        <p:tgtEl>
                                          <p:spTgt spid="28"/>
                                        </p:tgtEl>
                                        <p:attrNameLst>
                                          <p:attrName>style.visibility</p:attrName>
                                        </p:attrNameLst>
                                      </p:cBhvr>
                                      <p:to>
                                        <p:strVal val="visible"/>
                                      </p:to>
                                    </p:set>
                                    <p:anim calcmode="lin" valueType="num">
                                      <p:cBhvr additive="base">
                                        <p:cTn id="138" dur="1000" fill="hold"/>
                                        <p:tgtEl>
                                          <p:spTgt spid="28"/>
                                        </p:tgtEl>
                                        <p:attrNameLst>
                                          <p:attrName>ppt_x</p:attrName>
                                        </p:attrNameLst>
                                      </p:cBhvr>
                                      <p:tavLst>
                                        <p:tav tm="0">
                                          <p:val>
                                            <p:strVal val="0-#ppt_w/2"/>
                                          </p:val>
                                        </p:tav>
                                        <p:tav tm="100000">
                                          <p:val>
                                            <p:strVal val="#ppt_x"/>
                                          </p:val>
                                        </p:tav>
                                      </p:tavLst>
                                    </p:anim>
                                    <p:anim calcmode="lin" valueType="num">
                                      <p:cBhvr additive="base">
                                        <p:cTn id="139" dur="10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47" presetClass="entr" presetSubtype="0" fill="hold" grpId="0" nodeType="clickEffect">
                                  <p:stCondLst>
                                    <p:cond delay="0"/>
                                  </p:stCondLst>
                                  <p:childTnLst>
                                    <p:set>
                                      <p:cBhvr>
                                        <p:cTn id="143" dur="1" fill="hold">
                                          <p:stCondLst>
                                            <p:cond delay="0"/>
                                          </p:stCondLst>
                                        </p:cTn>
                                        <p:tgtEl>
                                          <p:spTgt spid="37"/>
                                        </p:tgtEl>
                                        <p:attrNameLst>
                                          <p:attrName>style.visibility</p:attrName>
                                        </p:attrNameLst>
                                      </p:cBhvr>
                                      <p:to>
                                        <p:strVal val="visible"/>
                                      </p:to>
                                    </p:set>
                                    <p:animEffect transition="in" filter="fade">
                                      <p:cBhvr>
                                        <p:cTn id="144" dur="1000"/>
                                        <p:tgtEl>
                                          <p:spTgt spid="37"/>
                                        </p:tgtEl>
                                      </p:cBhvr>
                                    </p:animEffect>
                                    <p:anim calcmode="lin" valueType="num">
                                      <p:cBhvr>
                                        <p:cTn id="145" dur="1000" fill="hold"/>
                                        <p:tgtEl>
                                          <p:spTgt spid="37"/>
                                        </p:tgtEl>
                                        <p:attrNameLst>
                                          <p:attrName>ppt_x</p:attrName>
                                        </p:attrNameLst>
                                      </p:cBhvr>
                                      <p:tavLst>
                                        <p:tav tm="0">
                                          <p:val>
                                            <p:strVal val="#ppt_x"/>
                                          </p:val>
                                        </p:tav>
                                        <p:tav tm="100000">
                                          <p:val>
                                            <p:strVal val="#ppt_x"/>
                                          </p:val>
                                        </p:tav>
                                      </p:tavLst>
                                    </p:anim>
                                    <p:anim calcmode="lin" valueType="num">
                                      <p:cBhvr>
                                        <p:cTn id="14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47" presetClass="entr" presetSubtype="0" fill="hold" grpId="1" nodeType="clickEffect">
                                  <p:stCondLst>
                                    <p:cond delay="0"/>
                                  </p:stCondLst>
                                  <p:childTnLst>
                                    <p:set>
                                      <p:cBhvr>
                                        <p:cTn id="150" dur="1" fill="hold">
                                          <p:stCondLst>
                                            <p:cond delay="0"/>
                                          </p:stCondLst>
                                        </p:cTn>
                                        <p:tgtEl>
                                          <p:spTgt spid="33"/>
                                        </p:tgtEl>
                                        <p:attrNameLst>
                                          <p:attrName>style.visibility</p:attrName>
                                        </p:attrNameLst>
                                      </p:cBhvr>
                                      <p:to>
                                        <p:strVal val="visible"/>
                                      </p:to>
                                    </p:set>
                                    <p:animEffect transition="in" filter="fade">
                                      <p:cBhvr>
                                        <p:cTn id="151" dur="1000"/>
                                        <p:tgtEl>
                                          <p:spTgt spid="33"/>
                                        </p:tgtEl>
                                      </p:cBhvr>
                                    </p:animEffect>
                                    <p:anim calcmode="lin" valueType="num">
                                      <p:cBhvr>
                                        <p:cTn id="152" dur="1000" fill="hold"/>
                                        <p:tgtEl>
                                          <p:spTgt spid="33"/>
                                        </p:tgtEl>
                                        <p:attrNameLst>
                                          <p:attrName>ppt_x</p:attrName>
                                        </p:attrNameLst>
                                      </p:cBhvr>
                                      <p:tavLst>
                                        <p:tav tm="0">
                                          <p:val>
                                            <p:strVal val="#ppt_x"/>
                                          </p:val>
                                        </p:tav>
                                        <p:tav tm="100000">
                                          <p:val>
                                            <p:strVal val="#ppt_x"/>
                                          </p:val>
                                        </p:tav>
                                      </p:tavLst>
                                    </p:anim>
                                    <p:anim calcmode="lin" valueType="num">
                                      <p:cBhvr>
                                        <p:cTn id="15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4" fill="hold">
                      <p:stCondLst>
                        <p:cond delay="indefinite"/>
                      </p:stCondLst>
                      <p:childTnLst>
                        <p:par>
                          <p:cTn id="155" fill="hold">
                            <p:stCondLst>
                              <p:cond delay="0"/>
                            </p:stCondLst>
                            <p:childTnLst>
                              <p:par>
                                <p:cTn id="156" presetID="42" presetClass="entr" presetSubtype="0" fill="hold" grpId="0" nodeType="clickEffect">
                                  <p:stCondLst>
                                    <p:cond delay="0"/>
                                  </p:stCondLst>
                                  <p:childTnLst>
                                    <p:set>
                                      <p:cBhvr>
                                        <p:cTn id="157" dur="1" fill="hold">
                                          <p:stCondLst>
                                            <p:cond delay="0"/>
                                          </p:stCondLst>
                                        </p:cTn>
                                        <p:tgtEl>
                                          <p:spTgt spid="38"/>
                                        </p:tgtEl>
                                        <p:attrNameLst>
                                          <p:attrName>style.visibility</p:attrName>
                                        </p:attrNameLst>
                                      </p:cBhvr>
                                      <p:to>
                                        <p:strVal val="visible"/>
                                      </p:to>
                                    </p:set>
                                    <p:animEffect transition="in" filter="fade">
                                      <p:cBhvr>
                                        <p:cTn id="158" dur="1000"/>
                                        <p:tgtEl>
                                          <p:spTgt spid="38"/>
                                        </p:tgtEl>
                                      </p:cBhvr>
                                    </p:animEffect>
                                    <p:anim calcmode="lin" valueType="num">
                                      <p:cBhvr>
                                        <p:cTn id="159" dur="1000" fill="hold"/>
                                        <p:tgtEl>
                                          <p:spTgt spid="38"/>
                                        </p:tgtEl>
                                        <p:attrNameLst>
                                          <p:attrName>ppt_x</p:attrName>
                                        </p:attrNameLst>
                                      </p:cBhvr>
                                      <p:tavLst>
                                        <p:tav tm="0">
                                          <p:val>
                                            <p:strVal val="#ppt_x"/>
                                          </p:val>
                                        </p:tav>
                                        <p:tav tm="100000">
                                          <p:val>
                                            <p:strVal val="#ppt_x"/>
                                          </p:val>
                                        </p:tav>
                                      </p:tavLst>
                                    </p:anim>
                                    <p:anim calcmode="lin" valueType="num">
                                      <p:cBhvr>
                                        <p:cTn id="16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p:bldP spid="22" grpId="0"/>
      <p:bldP spid="23" grpId="0"/>
      <p:bldP spid="24" grpId="0" animBg="1"/>
      <p:bldP spid="29" grpId="0" animBg="1"/>
      <p:bldP spid="35" grpId="0" animBg="1"/>
      <p:bldP spid="8" grpId="1" animBg="1"/>
      <p:bldP spid="21" grpId="1"/>
      <p:bldP spid="22" grpId="1"/>
      <p:bldP spid="23" grpId="1"/>
      <p:bldP spid="24" grpId="1" animBg="1"/>
      <p:bldP spid="29" grpId="1" animBg="1"/>
      <p:bldP spid="35" grpId="1" animBg="1"/>
      <p:bldP spid="10" grpId="0" animBg="1"/>
      <p:bldP spid="30" grpId="0" animBg="1"/>
      <p:bldP spid="25" grpId="0"/>
      <p:bldP spid="26" grpId="0"/>
      <p:bldP spid="36" grpId="0" animBg="1"/>
      <p:bldP spid="34" grpId="0" animBg="1"/>
      <p:bldP spid="11" grpId="0" animBg="1"/>
      <p:bldP spid="13" grpId="0" animBg="1"/>
      <p:bldP spid="27" grpId="0"/>
      <p:bldP spid="31" grpId="0" animBg="1"/>
      <p:bldP spid="14" grpId="0" animBg="1"/>
      <p:bldP spid="28" grpId="0"/>
      <p:bldP spid="37" grpId="0" animBg="1"/>
      <p:bldP spid="33" grpId="1" animBg="1"/>
      <p:bldP spid="38"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 name="Rectangle 18"/>
          <p:cNvSpPr>
            <a:spLocks noChangeArrowheads="1"/>
          </p:cNvSpPr>
          <p:nvPr/>
        </p:nvSpPr>
        <p:spPr bwMode="auto">
          <a:xfrm>
            <a:off x="144145" y="0"/>
            <a:ext cx="11873865" cy="800100"/>
          </a:xfrm>
          <a:prstGeom prst="rect">
            <a:avLst/>
          </a:prstGeom>
          <a:noFill/>
          <a:ln>
            <a:noFill/>
          </a:ln>
          <a:effectLst>
            <a:outerShdw blurRad="50800" dist="50800" dir="3060000" algn="ctr"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marL="0" marR="0" lvl="0" indent="0" algn="l" defTabSz="914400" rtl="0" eaLnBrk="1" fontAlgn="base" latinLnBrk="0" hangingPunct="1">
              <a:lnSpc>
                <a:spcPct val="100000"/>
              </a:lnSpc>
              <a:spcBef>
                <a:spcPct val="0"/>
              </a:spcBef>
              <a:spcAft>
                <a:spcPct val="0"/>
              </a:spcAft>
              <a:buClrTx/>
              <a:buSzTx/>
              <a:buFontTx/>
              <a:buNone/>
              <a:defRPr/>
            </a:pPr>
            <a:r>
              <a:rPr lang="en-US" altLang="zh-CN" sz="5200" b="1" u="sng" spc="20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rPr>
              <a:t>Read for the information </a:t>
            </a:r>
            <a:r>
              <a:rPr lang="en-US" altLang="zh-CN" sz="5200" b="1" u="sng" spc="20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rPr>
              <a:t>of the speech</a:t>
            </a:r>
            <a:r>
              <a:rPr lang="en-US" altLang="zh-CN" sz="5200" b="1" u="sng" spc="20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rPr>
              <a:t> </a:t>
            </a:r>
            <a:r>
              <a:rPr kumimoji="0" lang="en-US" altLang="zh-CN" sz="5200" b="1" i="0" u="sng" strike="noStrike" kern="1200" cap="none" spc="200" normalizeH="0" baseline="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rPr>
              <a:t>  </a:t>
            </a:r>
            <a:endParaRPr kumimoji="0" lang="en-US" altLang="zh-CN" sz="5200" b="1" i="0" u="sng" strike="noStrike" kern="1200" cap="none" spc="200" normalizeH="0" baseline="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endParaRPr>
          </a:p>
        </p:txBody>
      </p:sp>
      <p:sp>
        <p:nvSpPr>
          <p:cNvPr id="100" name="文本框 99"/>
          <p:cNvSpPr txBox="1"/>
          <p:nvPr/>
        </p:nvSpPr>
        <p:spPr>
          <a:xfrm>
            <a:off x="134620" y="885825"/>
            <a:ext cx="6055360" cy="6000750"/>
          </a:xfrm>
          <a:prstGeom prst="rect">
            <a:avLst/>
          </a:prstGeom>
          <a:gradFill>
            <a:gsLst>
              <a:gs pos="50000">
                <a:srgbClr val="F6EDE1"/>
              </a:gs>
              <a:gs pos="0">
                <a:srgbClr val="F9F3EB"/>
              </a:gs>
              <a:gs pos="100000">
                <a:srgbClr val="F3E6D7"/>
              </a:gs>
            </a:gsLst>
            <a:lin scaled="1"/>
          </a:gradFill>
          <a:ln w="12700" cmpd="sng">
            <a:solidFill>
              <a:schemeClr val="accent1">
                <a:shade val="50000"/>
              </a:schemeClr>
            </a:solidFill>
            <a:prstDash val="solid"/>
          </a:ln>
        </p:spPr>
        <p:txBody>
          <a:bodyPr wrap="square">
            <a:spAutoFit/>
          </a:bodyPr>
          <a:p>
            <a:pPr indent="266700" algn="l"/>
            <a:r>
              <a:rPr lang="en-US" sz="2400" b="1">
                <a:latin typeface="Times New Roman" panose="02020603050405020304" charset="0"/>
                <a:ea typeface="宋体" panose="02010600030101010101" pitchFamily="2" charset="-122"/>
              </a:rPr>
              <a:t>(A) Have you ever faced a time when things looked dark and you had no hope at all? Two years ago, I was told I had a serious disease which was difficult to cure. My body ached all the time and thus I thought I didn't have much longer to live. I was very afraid and I felt so alone and discouraged. Then one day, I had to go through a two-hour medical treatment. The doctor wanted me to relax, so he had me listen to some music, and one of the songs was “Happy”. The song made me feel so much better that from then on I began to listen to music all the time. (B)John A. Logan said, “Music is the medicine of the mind.” And it's true. Music helped me recover.</a:t>
            </a:r>
            <a:endParaRPr lang="en-US" altLang="en-US" sz="2400" b="1">
              <a:latin typeface="Times New Roman" panose="02020603050405020304" charset="0"/>
              <a:ea typeface="宋体" panose="02010600030101010101" pitchFamily="2" charset="-122"/>
            </a:endParaRPr>
          </a:p>
        </p:txBody>
      </p:sp>
      <p:sp>
        <p:nvSpPr>
          <p:cNvPr id="6" name="文本框 5"/>
          <p:cNvSpPr txBox="1"/>
          <p:nvPr/>
        </p:nvSpPr>
        <p:spPr>
          <a:xfrm>
            <a:off x="6252210" y="944880"/>
            <a:ext cx="5132705" cy="521970"/>
          </a:xfrm>
          <a:prstGeom prst="rect">
            <a:avLst/>
          </a:prstGeom>
          <a:noFill/>
        </p:spPr>
        <p:txBody>
          <a:bodyPr wrap="square" rtlCol="0">
            <a:spAutoFit/>
          </a:bodyPr>
          <a:p>
            <a:r>
              <a:rPr lang="zh-CN" altLang="en-US" sz="2800" b="1"/>
              <a:t>1.What was </a:t>
            </a:r>
            <a:r>
              <a:rPr lang="zh-CN" altLang="en-US" sz="2800" b="1" u="sng"/>
              <a:t>Sarah</a:t>
            </a:r>
            <a:r>
              <a:rPr lang="en-US" altLang="zh-CN" sz="2800" b="1" u="sng"/>
              <a:t>'</a:t>
            </a:r>
            <a:r>
              <a:rPr lang="zh-CN" altLang="en-US" sz="2800" b="1" u="sng"/>
              <a:t>s problem </a:t>
            </a:r>
            <a:r>
              <a:rPr lang="zh-CN" altLang="en-US" sz="2800" b="1"/>
              <a:t>?</a:t>
            </a:r>
            <a:endParaRPr lang="zh-CN" altLang="en-US" sz="2800" b="1"/>
          </a:p>
        </p:txBody>
      </p:sp>
      <p:sp>
        <p:nvSpPr>
          <p:cNvPr id="7" name="文本框 6"/>
          <p:cNvSpPr txBox="1"/>
          <p:nvPr/>
        </p:nvSpPr>
        <p:spPr>
          <a:xfrm>
            <a:off x="6349365" y="3709670"/>
            <a:ext cx="5668645" cy="953135"/>
          </a:xfrm>
          <a:prstGeom prst="rect">
            <a:avLst/>
          </a:prstGeom>
          <a:noFill/>
        </p:spPr>
        <p:txBody>
          <a:bodyPr wrap="square" rtlCol="0">
            <a:spAutoFit/>
          </a:bodyPr>
          <a:p>
            <a:r>
              <a:rPr lang="en-US" altLang="zh-CN" sz="2800" b="1"/>
              <a:t>2.</a:t>
            </a:r>
            <a:r>
              <a:rPr lang="zh-CN" altLang="en-US" sz="2800" b="1"/>
              <a:t>How did music help her during her difficult time ?</a:t>
            </a:r>
            <a:endParaRPr lang="zh-CN" altLang="en-US" sz="2800" b="1"/>
          </a:p>
        </p:txBody>
      </p:sp>
      <p:cxnSp>
        <p:nvCxnSpPr>
          <p:cNvPr id="8" name="直接连接符 7"/>
          <p:cNvCxnSpPr/>
          <p:nvPr/>
        </p:nvCxnSpPr>
        <p:spPr>
          <a:xfrm flipV="1">
            <a:off x="2770505" y="2021840"/>
            <a:ext cx="3399790" cy="10795"/>
          </a:xfrm>
          <a:prstGeom prst="line">
            <a:avLst/>
          </a:prstGeom>
          <a:ln w="38100">
            <a:solidFill>
              <a:schemeClr val="accent5">
                <a:lumMod val="2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V="1">
            <a:off x="144145" y="2400935"/>
            <a:ext cx="6026150" cy="18415"/>
          </a:xfrm>
          <a:prstGeom prst="line">
            <a:avLst/>
          </a:prstGeom>
          <a:ln w="38100">
            <a:solidFill>
              <a:schemeClr val="accent5">
                <a:lumMod val="2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182880" y="2755265"/>
            <a:ext cx="6026150" cy="18415"/>
          </a:xfrm>
          <a:prstGeom prst="line">
            <a:avLst/>
          </a:prstGeom>
          <a:ln w="38100">
            <a:solidFill>
              <a:schemeClr val="accent5">
                <a:lumMod val="2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V="1">
            <a:off x="182880" y="3185795"/>
            <a:ext cx="6026150" cy="18415"/>
          </a:xfrm>
          <a:prstGeom prst="line">
            <a:avLst/>
          </a:prstGeom>
          <a:ln w="38100">
            <a:solidFill>
              <a:schemeClr val="accent5">
                <a:lumMod val="25000"/>
              </a:schemeClr>
            </a:solidFill>
          </a:ln>
        </p:spPr>
        <p:style>
          <a:lnRef idx="1">
            <a:schemeClr val="accent1"/>
          </a:lnRef>
          <a:fillRef idx="0">
            <a:schemeClr val="accent1"/>
          </a:fillRef>
          <a:effectRef idx="0">
            <a:schemeClr val="accent1"/>
          </a:effectRef>
          <a:fontRef idx="minor">
            <a:schemeClr val="tx1"/>
          </a:fontRef>
        </p:style>
      </p:cxnSp>
      <p:sp>
        <p:nvSpPr>
          <p:cNvPr id="13" name="对角圆角矩形 12"/>
          <p:cNvSpPr/>
          <p:nvPr/>
        </p:nvSpPr>
        <p:spPr>
          <a:xfrm>
            <a:off x="6350000" y="1502410"/>
            <a:ext cx="5558790" cy="1271905"/>
          </a:xfrm>
          <a:prstGeom prst="round2DiagRect">
            <a:avLst/>
          </a:prstGeom>
          <a:solidFill>
            <a:schemeClr val="tx2">
              <a:alpha val="7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对角圆角矩形 13"/>
          <p:cNvSpPr/>
          <p:nvPr/>
        </p:nvSpPr>
        <p:spPr>
          <a:xfrm>
            <a:off x="6350000" y="4749800"/>
            <a:ext cx="5560060" cy="1308100"/>
          </a:xfrm>
          <a:prstGeom prst="round2DiagRect">
            <a:avLst/>
          </a:prstGeom>
          <a:solidFill>
            <a:schemeClr val="tx2">
              <a:alpha val="7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文本框 14"/>
          <p:cNvSpPr txBox="1"/>
          <p:nvPr/>
        </p:nvSpPr>
        <p:spPr>
          <a:xfrm>
            <a:off x="6349365" y="1636395"/>
            <a:ext cx="5559425" cy="1198880"/>
          </a:xfrm>
          <a:prstGeom prst="rect">
            <a:avLst/>
          </a:prstGeom>
          <a:noFill/>
        </p:spPr>
        <p:txBody>
          <a:bodyPr wrap="square" rtlCol="0" anchor="t">
            <a:spAutoFit/>
          </a:bodyPr>
          <a:p>
            <a:r>
              <a:rPr lang="zh-CN" altLang="en-US" sz="2400" b="1">
                <a:latin typeface="Cambria Math" panose="02040503050406030204" charset="0"/>
                <a:cs typeface="Cambria Math" panose="02040503050406030204" charset="0"/>
              </a:rPr>
              <a:t>Sarah had a serious disease which was difficult to cure</a:t>
            </a:r>
            <a:r>
              <a:rPr lang="en-US" altLang="zh-CN" sz="2400" b="1">
                <a:latin typeface="Cambria Math" panose="02040503050406030204" charset="0"/>
                <a:cs typeface="Cambria Math" panose="02040503050406030204" charset="0"/>
              </a:rPr>
              <a:t>, and she </a:t>
            </a:r>
            <a:r>
              <a:rPr lang="en-US" sz="2400" b="1">
                <a:latin typeface="Cambria Math" panose="02040503050406030204" charset="0"/>
                <a:ea typeface="宋体" panose="02010600030101010101" pitchFamily="2" charset="-122"/>
                <a:cs typeface="Cambria Math" panose="02040503050406030204" charset="0"/>
                <a:sym typeface="+mn-ea"/>
              </a:rPr>
              <a:t>was very afraid and felt so alone and discouraged. </a:t>
            </a:r>
            <a:endParaRPr lang="en-US" altLang="en-US" sz="2400" b="1">
              <a:latin typeface="Cambria Math" panose="02040503050406030204" charset="0"/>
              <a:ea typeface="宋体" panose="02010600030101010101" pitchFamily="2" charset="-122"/>
              <a:cs typeface="Cambria Math" panose="02040503050406030204" charset="0"/>
              <a:sym typeface="+mn-ea"/>
            </a:endParaRPr>
          </a:p>
        </p:txBody>
      </p:sp>
      <p:cxnSp>
        <p:nvCxnSpPr>
          <p:cNvPr id="16" name="直接连接符 15"/>
          <p:cNvCxnSpPr/>
          <p:nvPr/>
        </p:nvCxnSpPr>
        <p:spPr>
          <a:xfrm flipV="1">
            <a:off x="182880" y="3505200"/>
            <a:ext cx="4752975" cy="20955"/>
          </a:xfrm>
          <a:prstGeom prst="line">
            <a:avLst/>
          </a:prstGeom>
          <a:ln w="38100">
            <a:solidFill>
              <a:schemeClr val="accent5">
                <a:lumMod val="25000"/>
              </a:schemeClr>
            </a:solidFill>
          </a:ln>
        </p:spPr>
        <p:style>
          <a:lnRef idx="1">
            <a:schemeClr val="accent1"/>
          </a:lnRef>
          <a:fillRef idx="0">
            <a:schemeClr val="accent1"/>
          </a:fillRef>
          <a:effectRef idx="0">
            <a:schemeClr val="accent1"/>
          </a:effectRef>
          <a:fontRef idx="minor">
            <a:schemeClr val="tx1"/>
          </a:fontRef>
        </p:style>
      </p:cxnSp>
      <p:sp>
        <p:nvSpPr>
          <p:cNvPr id="17" name="云形 16"/>
          <p:cNvSpPr/>
          <p:nvPr/>
        </p:nvSpPr>
        <p:spPr>
          <a:xfrm>
            <a:off x="134620" y="3451225"/>
            <a:ext cx="6073775" cy="3435350"/>
          </a:xfrm>
          <a:prstGeom prst="cloud">
            <a:avLst/>
          </a:prstGeom>
          <a:noFill/>
          <a:ln w="476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文本框 18"/>
          <p:cNvSpPr txBox="1"/>
          <p:nvPr/>
        </p:nvSpPr>
        <p:spPr>
          <a:xfrm>
            <a:off x="6338570" y="4749800"/>
            <a:ext cx="5633085" cy="1383665"/>
          </a:xfrm>
          <a:prstGeom prst="rect">
            <a:avLst/>
          </a:prstGeom>
          <a:noFill/>
        </p:spPr>
        <p:txBody>
          <a:bodyPr wrap="square" rtlCol="0" anchor="t">
            <a:spAutoFit/>
          </a:bodyPr>
          <a:p>
            <a:r>
              <a:rPr lang="zh-CN" altLang="en-US" sz="2800" b="1">
                <a:latin typeface="Cambria Math" panose="02040503050406030204" charset="0"/>
                <a:cs typeface="Cambria Math" panose="02040503050406030204" charset="0"/>
                <a:sym typeface="+mn-ea"/>
              </a:rPr>
              <a:t>The songs“Happy”made her feel so much better and helped her recover.</a:t>
            </a:r>
            <a:endParaRPr lang="zh-CN" altLang="en-US" sz="2800" b="1">
              <a:latin typeface="Cambria Math" panose="02040503050406030204" charset="0"/>
              <a:cs typeface="Cambria Math" panose="02040503050406030204" charset="0"/>
            </a:endParaRPr>
          </a:p>
        </p:txBody>
      </p:sp>
      <p:sp>
        <p:nvSpPr>
          <p:cNvPr id="20" name="文本框 19"/>
          <p:cNvSpPr txBox="1"/>
          <p:nvPr/>
        </p:nvSpPr>
        <p:spPr>
          <a:xfrm>
            <a:off x="6410325" y="2889885"/>
            <a:ext cx="5166360" cy="636270"/>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p>
            <a:pPr algn="l"/>
            <a:r>
              <a:rPr lang="en-US" altLang="zh-CN" sz="3200" b="1" kern="100">
                <a:solidFill>
                  <a:srgbClr val="FF0000"/>
                </a:soli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Times New Roman" panose="02020603050405020304"/>
              </a:rPr>
              <a:t>Sarah’s Problem:the </a:t>
            </a:r>
            <a:r>
              <a:rPr lang="en-US" altLang="zh-CN" sz="3200" b="1" kern="100">
                <a:solidFill>
                  <a:srgbClr val="FF0000"/>
                </a:soli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rPr>
              <a:t>disease</a:t>
            </a:r>
            <a:endParaRPr lang="en-US" altLang="zh-CN" sz="3200" b="1" kern="100">
              <a:solidFill>
                <a:srgbClr val="FF0000"/>
              </a:soli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endParaRPr>
          </a:p>
        </p:txBody>
      </p:sp>
      <p:sp>
        <p:nvSpPr>
          <p:cNvPr id="21" name="文本框 20"/>
          <p:cNvSpPr txBox="1"/>
          <p:nvPr/>
        </p:nvSpPr>
        <p:spPr>
          <a:xfrm>
            <a:off x="6600825" y="6133465"/>
            <a:ext cx="4784725" cy="636270"/>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p>
            <a:pPr algn="l"/>
            <a:r>
              <a:rPr lang="en-US" altLang="zh-CN" sz="3200" b="1" kern="100">
                <a:solidFill>
                  <a:srgbClr val="FF0000"/>
                </a:soli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Times New Roman" panose="02020603050405020304"/>
              </a:rPr>
              <a:t>Sarah’s solution:the </a:t>
            </a:r>
            <a:r>
              <a:rPr lang="en-US" altLang="zh-CN" sz="3200" b="1" kern="100">
                <a:solidFill>
                  <a:srgbClr val="FF0000"/>
                </a:soli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rPr>
              <a:t>music</a:t>
            </a:r>
            <a:endParaRPr lang="en-US" altLang="zh-CN" sz="3200" b="1" kern="100">
              <a:solidFill>
                <a:srgbClr val="FF0000"/>
              </a:soli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endParaRPr>
          </a:p>
        </p:txBody>
      </p:sp>
      <p:sp>
        <p:nvSpPr>
          <p:cNvPr id="22" name="下箭头 21"/>
          <p:cNvSpPr/>
          <p:nvPr/>
        </p:nvSpPr>
        <p:spPr>
          <a:xfrm>
            <a:off x="8917940" y="3556635"/>
            <a:ext cx="422275" cy="250126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文本框 22"/>
          <p:cNvSpPr txBox="1"/>
          <p:nvPr/>
        </p:nvSpPr>
        <p:spPr>
          <a:xfrm rot="20520000">
            <a:off x="681990" y="3377565"/>
            <a:ext cx="11295380" cy="645160"/>
          </a:xfrm>
          <a:prstGeom prst="rect">
            <a:avLst/>
          </a:prstGeom>
          <a:solidFill>
            <a:schemeClr val="accent4">
              <a:lumMod val="60000"/>
              <a:lumOff val="40000"/>
            </a:schemeClr>
          </a:solidFill>
          <a:ln w="19050" cmpd="sng">
            <a:solidFill>
              <a:schemeClr val="tx1"/>
            </a:solidFill>
            <a:prstDash val="sysDot"/>
          </a:ln>
        </p:spPr>
        <p:txBody>
          <a:bodyPr wrap="none" rtlCol="0" anchor="t">
            <a:spAutoFit/>
          </a:bodyPr>
          <a:p>
            <a:r>
              <a:rPr lang="en-US" sz="3600" b="1">
                <a:latin typeface="Times New Roman" panose="02020603050405020304" charset="0"/>
                <a:ea typeface="宋体" panose="02010600030101010101" pitchFamily="2" charset="-122"/>
                <a:sym typeface="+mn-ea"/>
              </a:rPr>
              <a:t>John A. Logan said, “Music is the medicine of the mind.”</a:t>
            </a:r>
            <a:endParaRPr lang="en-US" altLang="en-US" sz="3600" b="1">
              <a:latin typeface="Times New Roman" panose="02020603050405020304" charset="0"/>
              <a:ea typeface="宋体" panose="02010600030101010101" pitchFamily="2" charset="-122"/>
              <a:sym typeface="+mn-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1"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down)">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1"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1000"/>
                                        <p:tgtEl>
                                          <p:spTgt spid="22"/>
                                        </p:tgtEl>
                                      </p:cBhvr>
                                    </p:animEffect>
                                    <p:anim calcmode="lin" valueType="num">
                                      <p:cBhvr>
                                        <p:cTn id="51" dur="1000" fill="hold"/>
                                        <p:tgtEl>
                                          <p:spTgt spid="22"/>
                                        </p:tgtEl>
                                        <p:attrNameLst>
                                          <p:attrName>ppt_x</p:attrName>
                                        </p:attrNameLst>
                                      </p:cBhvr>
                                      <p:tavLst>
                                        <p:tav tm="0">
                                          <p:val>
                                            <p:strVal val="#ppt_x"/>
                                          </p:val>
                                        </p:tav>
                                        <p:tav tm="100000">
                                          <p:val>
                                            <p:strVal val="#ppt_x"/>
                                          </p:val>
                                        </p:tav>
                                      </p:tavLst>
                                    </p:anim>
                                    <p:anim calcmode="lin" valueType="num">
                                      <p:cBhvr>
                                        <p:cTn id="5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7" presetClass="entr" presetSubtype="0" fill="hold" grpId="1"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1000"/>
                                        <p:tgtEl>
                                          <p:spTgt spid="21"/>
                                        </p:tgtEl>
                                      </p:cBhvr>
                                    </p:animEffect>
                                    <p:anim calcmode="lin" valueType="num">
                                      <p:cBhvr>
                                        <p:cTn id="58" dur="1000" fill="hold"/>
                                        <p:tgtEl>
                                          <p:spTgt spid="21"/>
                                        </p:tgtEl>
                                        <p:attrNameLst>
                                          <p:attrName>ppt_x</p:attrName>
                                        </p:attrNameLst>
                                      </p:cBhvr>
                                      <p:tavLst>
                                        <p:tav tm="0">
                                          <p:val>
                                            <p:strVal val="#ppt_x"/>
                                          </p:val>
                                        </p:tav>
                                        <p:tav tm="100000">
                                          <p:val>
                                            <p:strVal val="#ppt_x"/>
                                          </p:val>
                                        </p:tav>
                                      </p:tavLst>
                                    </p:anim>
                                    <p:anim calcmode="lin" valueType="num">
                                      <p:cBhvr>
                                        <p:cTn id="5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linds(horizontal)">
                                      <p:cBhvr>
                                        <p:cTn id="6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1"/>
      <p:bldP spid="20" grpId="1" animBg="1"/>
      <p:bldP spid="17" grpId="0" animBg="1"/>
      <p:bldP spid="22" grpId="0" animBg="1"/>
      <p:bldP spid="21" grpId="1" animBg="1"/>
      <p:bldP spid="2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156210" y="896620"/>
            <a:ext cx="6203315" cy="3276600"/>
          </a:xfrm>
          <a:prstGeom prst="rect">
            <a:avLst/>
          </a:prstGeom>
          <a:gradFill>
            <a:gsLst>
              <a:gs pos="50000">
                <a:srgbClr val="F6EDE1"/>
              </a:gs>
              <a:gs pos="0">
                <a:srgbClr val="F9F3EB"/>
              </a:gs>
              <a:gs pos="100000">
                <a:srgbClr val="F3E6D7"/>
              </a:gs>
            </a:gsLst>
            <a:lin scaled="1"/>
          </a:gradFill>
          <a:ln w="12700" cmpd="sng">
            <a:solidFill>
              <a:schemeClr val="accent1">
                <a:shade val="50000"/>
              </a:schemeClr>
            </a:solidFill>
            <a:prstDash val="solid"/>
          </a:ln>
        </p:spPr>
        <p:txBody>
          <a:bodyPr wrap="square">
            <a:spAutoFit/>
          </a:bodyPr>
          <a:p>
            <a:pPr indent="266700" algn="l"/>
            <a:r>
              <a:rPr lang="en-US" sz="2300" b="1">
                <a:latin typeface="Times New Roman" panose="02020603050405020304" charset="0"/>
                <a:ea typeface="宋体" panose="02010600030101010101" pitchFamily="2" charset="-122"/>
              </a:rPr>
              <a:t>(C) Music gave me happiness. When I listened to music, (D)it made my spirits fly like a kite in the wind. (C) Music gave me strength and brought me relief. (E) It was the rock I leant on to become strong and to get through those hard times. Moreover, (C) music gave me hope and a sense of satisfaction. (F) It became my best friend. It spoke words of encouragement to the deepest part of my being.</a:t>
            </a:r>
            <a:endParaRPr lang="en-US" sz="2300" b="1">
              <a:latin typeface="Times New Roman" panose="02020603050405020304" charset="0"/>
              <a:ea typeface="宋体" panose="02010600030101010101" pitchFamily="2" charset="-122"/>
            </a:endParaRPr>
          </a:p>
        </p:txBody>
      </p:sp>
      <p:sp>
        <p:nvSpPr>
          <p:cNvPr id="6" name="文本框 5"/>
          <p:cNvSpPr txBox="1"/>
          <p:nvPr/>
        </p:nvSpPr>
        <p:spPr>
          <a:xfrm>
            <a:off x="6294755" y="1059815"/>
            <a:ext cx="5727700" cy="521970"/>
          </a:xfrm>
          <a:prstGeom prst="rect">
            <a:avLst/>
          </a:prstGeom>
          <a:noFill/>
        </p:spPr>
        <p:txBody>
          <a:bodyPr wrap="square" rtlCol="0">
            <a:spAutoFit/>
          </a:bodyPr>
          <a:p>
            <a:r>
              <a:rPr lang="en-US" altLang="zh-CN" sz="2800" b="1"/>
              <a:t>3</a:t>
            </a:r>
            <a:r>
              <a:rPr lang="zh-CN" altLang="en-US" sz="2800" b="1"/>
              <a:t>.What </a:t>
            </a:r>
            <a:r>
              <a:rPr lang="en-US" altLang="zh-CN" sz="2800" b="1"/>
              <a:t>did music bring to </a:t>
            </a:r>
            <a:r>
              <a:rPr lang="zh-CN" altLang="en-US" sz="2800" b="1"/>
              <a:t>Sarah?</a:t>
            </a:r>
            <a:endParaRPr lang="zh-CN" altLang="en-US" sz="2800" b="1"/>
          </a:p>
        </p:txBody>
      </p:sp>
      <p:sp>
        <p:nvSpPr>
          <p:cNvPr id="13" name="对角圆角矩形 12"/>
          <p:cNvSpPr/>
          <p:nvPr/>
        </p:nvSpPr>
        <p:spPr>
          <a:xfrm>
            <a:off x="6378575" y="1506220"/>
            <a:ext cx="5608320" cy="1673225"/>
          </a:xfrm>
          <a:prstGeom prst="round2DiagRect">
            <a:avLst/>
          </a:prstGeom>
          <a:solidFill>
            <a:schemeClr val="tx2">
              <a:alpha val="7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nvSpPr>
        <p:spPr>
          <a:xfrm>
            <a:off x="6467475" y="1430020"/>
            <a:ext cx="5431155" cy="1814830"/>
          </a:xfrm>
          <a:prstGeom prst="rect">
            <a:avLst/>
          </a:prstGeom>
          <a:noFill/>
        </p:spPr>
        <p:txBody>
          <a:bodyPr wrap="square" rtlCol="0" anchor="t">
            <a:spAutoFit/>
            <a:scene3d>
              <a:camera prst="orthographicFront"/>
              <a:lightRig rig="threePt" dir="t"/>
            </a:scene3d>
          </a:bodyPr>
          <a:p>
            <a:r>
              <a:rPr lang="en-US" altLang="zh-CN" sz="2800" b="1" smtClean="0">
                <a:solidFill>
                  <a:schemeClr val="tx1"/>
                </a:solidFill>
                <a:effectLst>
                  <a:outerShdw blurRad="38100" dist="19050" dir="2700000" algn="tl" rotWithShape="0">
                    <a:schemeClr val="dk1">
                      <a:alpha val="40000"/>
                    </a:schemeClr>
                  </a:outerShdw>
                </a:effectLst>
                <a:latin typeface="Cambria Math" panose="02040503050406030204" charset="0"/>
                <a:ea typeface="宋体" panose="02010600030101010101" pitchFamily="2" charset="-122"/>
                <a:cs typeface="Cambria Math" panose="02040503050406030204" charset="0"/>
                <a:sym typeface="+mn-ea"/>
              </a:rPr>
              <a:t>Happiness.</a:t>
            </a:r>
            <a:endParaRPr lang="en-US" altLang="zh-CN" sz="2800" b="1" smtClean="0">
              <a:solidFill>
                <a:schemeClr val="tx1"/>
              </a:solidFill>
              <a:effectLst>
                <a:outerShdw blurRad="38100" dist="19050" dir="2700000" algn="tl" rotWithShape="0">
                  <a:schemeClr val="dk1">
                    <a:alpha val="40000"/>
                  </a:schemeClr>
                </a:outerShdw>
              </a:effectLst>
              <a:latin typeface="Cambria Math" panose="02040503050406030204" charset="0"/>
              <a:ea typeface="宋体" panose="02010600030101010101" pitchFamily="2" charset="-122"/>
              <a:cs typeface="Cambria Math" panose="02040503050406030204" charset="0"/>
              <a:sym typeface="+mn-ea"/>
            </a:endParaRPr>
          </a:p>
          <a:p>
            <a:r>
              <a:rPr lang="en-US" altLang="zh-CN" sz="2800" b="1" smtClean="0">
                <a:solidFill>
                  <a:schemeClr val="tx1"/>
                </a:solidFill>
                <a:effectLst>
                  <a:outerShdw blurRad="38100" dist="19050" dir="2700000" algn="tl" rotWithShape="0">
                    <a:schemeClr val="dk1">
                      <a:alpha val="40000"/>
                    </a:schemeClr>
                  </a:outerShdw>
                </a:effectLst>
                <a:latin typeface="Cambria Math" panose="02040503050406030204" charset="0"/>
                <a:ea typeface="宋体" panose="02010600030101010101" pitchFamily="2" charset="-122"/>
                <a:cs typeface="Cambria Math" panose="02040503050406030204" charset="0"/>
                <a:sym typeface="+mn-ea"/>
              </a:rPr>
              <a:t>Strength and relief.</a:t>
            </a:r>
            <a:endParaRPr lang="en-US" altLang="zh-CN" sz="2800" b="1" smtClean="0">
              <a:solidFill>
                <a:schemeClr val="tx1"/>
              </a:solidFill>
              <a:effectLst>
                <a:outerShdw blurRad="38100" dist="19050" dir="2700000" algn="tl" rotWithShape="0">
                  <a:schemeClr val="dk1">
                    <a:alpha val="40000"/>
                  </a:schemeClr>
                </a:outerShdw>
              </a:effectLst>
              <a:latin typeface="Cambria Math" panose="02040503050406030204" charset="0"/>
              <a:ea typeface="宋体" panose="02010600030101010101" pitchFamily="2" charset="-122"/>
              <a:cs typeface="Cambria Math" panose="02040503050406030204" charset="0"/>
            </a:endParaRPr>
          </a:p>
          <a:p>
            <a:r>
              <a:rPr lang="en-US" altLang="zh-CN" sz="2800" b="1" smtClean="0">
                <a:solidFill>
                  <a:schemeClr val="tx1"/>
                </a:solidFill>
                <a:effectLst>
                  <a:outerShdw blurRad="38100" dist="19050" dir="2700000" algn="tl" rotWithShape="0">
                    <a:schemeClr val="dk1">
                      <a:alpha val="40000"/>
                    </a:schemeClr>
                  </a:outerShdw>
                </a:effectLst>
                <a:latin typeface="Cambria Math" panose="02040503050406030204" charset="0"/>
                <a:ea typeface="宋体" panose="02010600030101010101" pitchFamily="2" charset="-122"/>
                <a:cs typeface="Cambria Math" panose="02040503050406030204" charset="0"/>
                <a:sym typeface="+mn-ea"/>
              </a:rPr>
              <a:t>Hope and satisfaction.</a:t>
            </a:r>
            <a:endParaRPr lang="en-US" altLang="zh-CN" sz="2800" b="1" smtClean="0">
              <a:solidFill>
                <a:schemeClr val="tx1"/>
              </a:solidFill>
              <a:effectLst>
                <a:outerShdw blurRad="38100" dist="19050" dir="2700000" algn="tl" rotWithShape="0">
                  <a:schemeClr val="dk1">
                    <a:alpha val="40000"/>
                  </a:schemeClr>
                </a:outerShdw>
              </a:effectLst>
              <a:latin typeface="Cambria Math" panose="02040503050406030204" charset="0"/>
              <a:ea typeface="宋体" panose="02010600030101010101" pitchFamily="2" charset="-122"/>
              <a:cs typeface="Cambria Math" panose="02040503050406030204" charset="0"/>
            </a:endParaRPr>
          </a:p>
          <a:p>
            <a:r>
              <a:rPr lang="en-US" altLang="zh-CN" sz="2800" b="1" smtClean="0">
                <a:solidFill>
                  <a:schemeClr val="tx1"/>
                </a:solidFill>
                <a:effectLst>
                  <a:outerShdw blurRad="38100" dist="19050" dir="2700000" algn="tl" rotWithShape="0">
                    <a:schemeClr val="dk1">
                      <a:alpha val="40000"/>
                    </a:schemeClr>
                  </a:outerShdw>
                </a:effectLst>
                <a:latin typeface="Cambria Math" panose="02040503050406030204" charset="0"/>
                <a:ea typeface="宋体" panose="02010600030101010101" pitchFamily="2" charset="-122"/>
                <a:cs typeface="Cambria Math" panose="02040503050406030204" charset="0"/>
                <a:sym typeface="+mn-ea"/>
              </a:rPr>
              <a:t>Friendship and Encouragement.</a:t>
            </a:r>
            <a:endParaRPr lang="en-US" altLang="zh-CN" sz="2800" b="1" smtClean="0">
              <a:solidFill>
                <a:schemeClr val="tx1"/>
              </a:solidFill>
              <a:effectLst>
                <a:outerShdw blurRad="38100" dist="19050" dir="2700000" algn="tl" rotWithShape="0">
                  <a:schemeClr val="dk1">
                    <a:alpha val="40000"/>
                  </a:schemeClr>
                </a:outerShdw>
              </a:effectLst>
              <a:latin typeface="Cambria Math" panose="02040503050406030204" charset="0"/>
              <a:ea typeface="宋体" panose="02010600030101010101" pitchFamily="2" charset="-122"/>
              <a:cs typeface="Cambria Math" panose="02040503050406030204" charset="0"/>
              <a:sym typeface="+mn-ea"/>
            </a:endParaRPr>
          </a:p>
        </p:txBody>
      </p:sp>
      <p:sp>
        <p:nvSpPr>
          <p:cNvPr id="5" name="圆角矩形 4"/>
          <p:cNvSpPr/>
          <p:nvPr/>
        </p:nvSpPr>
        <p:spPr>
          <a:xfrm>
            <a:off x="2896235" y="945515"/>
            <a:ext cx="1256665" cy="38481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圆角矩形 6"/>
          <p:cNvSpPr/>
          <p:nvPr/>
        </p:nvSpPr>
        <p:spPr>
          <a:xfrm>
            <a:off x="1727835" y="1950720"/>
            <a:ext cx="758825" cy="43370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圆角矩形 7"/>
          <p:cNvSpPr/>
          <p:nvPr/>
        </p:nvSpPr>
        <p:spPr>
          <a:xfrm>
            <a:off x="3839210" y="1581785"/>
            <a:ext cx="1099820" cy="43370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圆角矩形 9"/>
          <p:cNvSpPr/>
          <p:nvPr/>
        </p:nvSpPr>
        <p:spPr>
          <a:xfrm>
            <a:off x="4733290" y="2661920"/>
            <a:ext cx="1433195" cy="41211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圆角矩形 10"/>
          <p:cNvSpPr/>
          <p:nvPr/>
        </p:nvSpPr>
        <p:spPr>
          <a:xfrm>
            <a:off x="3331845" y="3376295"/>
            <a:ext cx="1951990" cy="42100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6402705" y="3328670"/>
            <a:ext cx="5626735" cy="511175"/>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p>
            <a:pPr lvl="0" algn="l">
              <a:buClrTx/>
              <a:buSzTx/>
              <a:buFontTx/>
            </a:pPr>
            <a:r>
              <a:rPr lang="en-US" altLang="zh-CN" sz="2700" b="1" kern="100">
                <a:solidFill>
                  <a:srgbClr val="FF0000"/>
                </a:soli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rPr>
              <a:t>Sarah's </a:t>
            </a:r>
            <a:r>
              <a:rPr lang="en-US" altLang="zh-CN" sz="2700" b="1" kern="100">
                <a:solidFill>
                  <a:srgbClr val="FF0000"/>
                </a:soli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rPr>
              <a:t>p</a:t>
            </a:r>
            <a:r>
              <a:rPr lang="en-US" altLang="zh-CN" sz="2700" b="1" kern="100">
                <a:solidFill>
                  <a:srgbClr val="FF0000"/>
                </a:soli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rPr>
              <a:t>ersonal </a:t>
            </a:r>
            <a:r>
              <a:rPr lang="en-US" altLang="zh-CN" sz="2700" b="1" kern="100">
                <a:solidFill>
                  <a:srgbClr val="FF0000"/>
                </a:soli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rPr>
              <a:t>feeling about music</a:t>
            </a:r>
            <a:endParaRPr lang="en-US" altLang="zh-CN" sz="2700" b="1" kern="100">
              <a:solidFill>
                <a:srgbClr val="FF0000"/>
              </a:soli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endParaRPr>
          </a:p>
        </p:txBody>
      </p:sp>
      <p:sp>
        <p:nvSpPr>
          <p:cNvPr id="15" name="圆角矩形 14"/>
          <p:cNvSpPr/>
          <p:nvPr/>
        </p:nvSpPr>
        <p:spPr>
          <a:xfrm>
            <a:off x="264160" y="3399790"/>
            <a:ext cx="833755" cy="36957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圆角矩形 15"/>
          <p:cNvSpPr/>
          <p:nvPr/>
        </p:nvSpPr>
        <p:spPr>
          <a:xfrm>
            <a:off x="266700" y="3074035"/>
            <a:ext cx="2367280" cy="3155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文本框 18"/>
          <p:cNvSpPr txBox="1"/>
          <p:nvPr/>
        </p:nvSpPr>
        <p:spPr>
          <a:xfrm>
            <a:off x="153670" y="4261485"/>
            <a:ext cx="6203315" cy="2568575"/>
          </a:xfrm>
          <a:prstGeom prst="rect">
            <a:avLst/>
          </a:prstGeom>
          <a:gradFill>
            <a:gsLst>
              <a:gs pos="50000">
                <a:srgbClr val="F6EDE1"/>
              </a:gs>
              <a:gs pos="0">
                <a:srgbClr val="F9F3EB"/>
              </a:gs>
              <a:gs pos="100000">
                <a:srgbClr val="F3E6D7"/>
              </a:gs>
            </a:gsLst>
            <a:lin scaled="1"/>
          </a:gradFill>
          <a:ln w="12700" cmpd="sng">
            <a:solidFill>
              <a:schemeClr val="accent1">
                <a:shade val="50000"/>
              </a:schemeClr>
            </a:solidFill>
            <a:prstDash val="solid"/>
          </a:ln>
        </p:spPr>
        <p:txBody>
          <a:bodyPr wrap="square">
            <a:spAutoFit/>
          </a:bodyPr>
          <a:p>
            <a:pPr indent="266700" algn="l"/>
            <a:r>
              <a:rPr lang="en-US" sz="2300" b="1">
                <a:latin typeface="Times New Roman" panose="02020603050405020304" charset="0"/>
                <a:ea typeface="宋体" panose="02010600030101010101" pitchFamily="2" charset="-122"/>
              </a:rPr>
              <a:t>Of course, I hope none of you have to go through the same kind of suffering that I did. At the same time,we all go through various periods when we feel sad or alone. During those times, music can help you in the same way that it helped me. I hope all of you will somehow begin to treasure music and make it a part of your life.</a:t>
            </a:r>
            <a:endParaRPr lang="en-US" sz="2300" b="1">
              <a:latin typeface="Times New Roman" panose="02020603050405020304" charset="0"/>
              <a:ea typeface="宋体" panose="02010600030101010101" pitchFamily="2" charset="-122"/>
            </a:endParaRPr>
          </a:p>
        </p:txBody>
      </p:sp>
      <p:sp>
        <p:nvSpPr>
          <p:cNvPr id="14" name="文本框 13"/>
          <p:cNvSpPr txBox="1"/>
          <p:nvPr/>
        </p:nvSpPr>
        <p:spPr>
          <a:xfrm rot="21000000">
            <a:off x="2120265" y="2135505"/>
            <a:ext cx="7186295" cy="645160"/>
          </a:xfrm>
          <a:prstGeom prst="rect">
            <a:avLst/>
          </a:prstGeom>
          <a:solidFill>
            <a:schemeClr val="accent4">
              <a:lumMod val="60000"/>
              <a:lumOff val="40000"/>
            </a:schemeClr>
          </a:solidFill>
          <a:ln w="19050" cmpd="sng">
            <a:solidFill>
              <a:schemeClr val="tx1"/>
            </a:solidFill>
            <a:prstDash val="sysDot"/>
          </a:ln>
        </p:spPr>
        <p:txBody>
          <a:bodyPr rot="0" spcFirstLastPara="0" vert="horz" wrap="square" lIns="91440" tIns="45720" rIns="91440" bIns="45720" numCol="1" spcCol="0" rtlCol="0" fromWordArt="0" anchor="t" anchorCtr="0" forceAA="0" compatLnSpc="0">
            <a:spAutoFit/>
          </a:bodyPr>
          <a:p>
            <a:pPr lvl="0" algn="l">
              <a:buClrTx/>
              <a:buSzTx/>
              <a:buFontTx/>
            </a:pPr>
            <a:r>
              <a:rPr lang="en-US" sz="3600" b="1">
                <a:latin typeface="Times New Roman" panose="02020603050405020304" charset="0"/>
                <a:ea typeface="宋体" panose="02010600030101010101" pitchFamily="2" charset="-122"/>
                <a:sym typeface="+mn-ea"/>
              </a:rPr>
              <a:t>The impact of music </a:t>
            </a:r>
            <a:r>
              <a:rPr lang="en-US" sz="3600" b="1">
                <a:latin typeface="Times New Roman" panose="02020603050405020304" charset="0"/>
                <a:ea typeface="宋体" panose="02010600030101010101" pitchFamily="2" charset="-122"/>
                <a:sym typeface="+mn-ea"/>
              </a:rPr>
              <a:t>on </a:t>
            </a:r>
            <a:r>
              <a:rPr lang="en-US" sz="3600" b="1">
                <a:latin typeface="Times New Roman" panose="02020603050405020304" charset="0"/>
                <a:ea typeface="宋体" panose="02010600030101010101" pitchFamily="2" charset="-122"/>
                <a:sym typeface="+mn-ea"/>
              </a:rPr>
              <a:t>Sarah</a:t>
            </a:r>
            <a:r>
              <a:rPr lang="en-US" sz="3600" b="1">
                <a:latin typeface="Times New Roman" panose="02020603050405020304" charset="0"/>
                <a:ea typeface="宋体" panose="02010600030101010101" pitchFamily="2" charset="-122"/>
                <a:sym typeface="+mn-ea"/>
              </a:rPr>
              <a:t>'</a:t>
            </a:r>
            <a:r>
              <a:rPr lang="en-US" sz="3600" b="1">
                <a:latin typeface="Times New Roman" panose="02020603050405020304" charset="0"/>
                <a:ea typeface="宋体" panose="02010600030101010101" pitchFamily="2" charset="-122"/>
                <a:sym typeface="+mn-ea"/>
              </a:rPr>
              <a:t>s life</a:t>
            </a:r>
            <a:endParaRPr lang="en-US" sz="3600" b="1">
              <a:latin typeface="Times New Roman" panose="02020603050405020304" charset="0"/>
              <a:ea typeface="宋体" panose="02010600030101010101" pitchFamily="2" charset="-122"/>
              <a:sym typeface="+mn-ea"/>
            </a:endParaRPr>
          </a:p>
        </p:txBody>
      </p:sp>
      <p:sp>
        <p:nvSpPr>
          <p:cNvPr id="20" name="文本框 19"/>
          <p:cNvSpPr txBox="1"/>
          <p:nvPr/>
        </p:nvSpPr>
        <p:spPr>
          <a:xfrm>
            <a:off x="6402705" y="3914140"/>
            <a:ext cx="5727700" cy="460375"/>
          </a:xfrm>
          <a:prstGeom prst="rect">
            <a:avLst/>
          </a:prstGeom>
          <a:noFill/>
        </p:spPr>
        <p:txBody>
          <a:bodyPr wrap="square" rtlCol="0">
            <a:spAutoFit/>
          </a:bodyPr>
          <a:p>
            <a:r>
              <a:rPr lang="en-US" altLang="zh-CN" sz="2400" b="1"/>
              <a:t>4</a:t>
            </a:r>
            <a:r>
              <a:rPr lang="zh-CN" altLang="en-US" sz="2400" b="1"/>
              <a:t>.What </a:t>
            </a:r>
            <a:r>
              <a:rPr lang="en-US" altLang="zh-CN" sz="2400" b="1"/>
              <a:t>is </a:t>
            </a:r>
            <a:r>
              <a:rPr lang="zh-CN" altLang="en-US" sz="2400" b="1">
                <a:sym typeface="+mn-ea"/>
              </a:rPr>
              <a:t>Sarah</a:t>
            </a:r>
            <a:r>
              <a:rPr lang="en-US" altLang="zh-CN" sz="2400" b="1">
                <a:sym typeface="+mn-ea"/>
              </a:rPr>
              <a:t>'s </a:t>
            </a:r>
            <a:r>
              <a:rPr lang="en-US" altLang="zh-CN" sz="2400" b="1"/>
              <a:t>advice</a:t>
            </a:r>
            <a:r>
              <a:rPr lang="zh-CN" altLang="en-US" sz="2400" b="1"/>
              <a:t> </a:t>
            </a:r>
            <a:r>
              <a:rPr lang="en-US" altLang="zh-CN" sz="2400" b="1"/>
              <a:t>to others?</a:t>
            </a:r>
            <a:endParaRPr lang="en-US" altLang="zh-CN" sz="2400" b="1"/>
          </a:p>
        </p:txBody>
      </p:sp>
      <p:sp>
        <p:nvSpPr>
          <p:cNvPr id="22" name="对角圆角矩形 21"/>
          <p:cNvSpPr/>
          <p:nvPr/>
        </p:nvSpPr>
        <p:spPr>
          <a:xfrm>
            <a:off x="6435725" y="4269105"/>
            <a:ext cx="5608320" cy="781050"/>
          </a:xfrm>
          <a:prstGeom prst="round2DiagRect">
            <a:avLst/>
          </a:prstGeom>
          <a:solidFill>
            <a:schemeClr val="tx2">
              <a:alpha val="7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文本框 22"/>
          <p:cNvSpPr txBox="1"/>
          <p:nvPr/>
        </p:nvSpPr>
        <p:spPr>
          <a:xfrm>
            <a:off x="6502400" y="4183380"/>
            <a:ext cx="5445760" cy="953135"/>
          </a:xfrm>
          <a:prstGeom prst="rect">
            <a:avLst/>
          </a:prstGeom>
          <a:noFill/>
        </p:spPr>
        <p:txBody>
          <a:bodyPr wrap="square" rtlCol="0" anchor="t">
            <a:spAutoFit/>
          </a:bodyPr>
          <a:p>
            <a:r>
              <a:rPr lang="en-US" altLang="zh-CN" sz="2800" b="1" smtClean="0">
                <a:effectLst>
                  <a:outerShdw blurRad="38100" dist="19050" dir="2700000" algn="tl" rotWithShape="0">
                    <a:schemeClr val="dk1">
                      <a:alpha val="40000"/>
                    </a:schemeClr>
                  </a:outerShdw>
                </a:effectLst>
                <a:latin typeface="Cambria Math" panose="02040503050406030204" charset="0"/>
                <a:ea typeface="宋体" panose="02010600030101010101" pitchFamily="2" charset="-122"/>
                <a:cs typeface="Cambria Math" panose="02040503050406030204" charset="0"/>
                <a:sym typeface="+mn-ea"/>
              </a:rPr>
              <a:t>T</a:t>
            </a:r>
            <a:r>
              <a:rPr lang="en-US" altLang="zh-CN" sz="2800" b="1" smtClean="0">
                <a:effectLst>
                  <a:outerShdw blurRad="38100" dist="19050" dir="2700000" algn="tl" rotWithShape="0">
                    <a:schemeClr val="dk1">
                      <a:alpha val="40000"/>
                    </a:schemeClr>
                  </a:outerShdw>
                </a:effectLst>
                <a:latin typeface="Cambria Math" panose="02040503050406030204" charset="0"/>
                <a:ea typeface="宋体" panose="02010600030101010101" pitchFamily="2" charset="-122"/>
                <a:cs typeface="Cambria Math" panose="02040503050406030204" charset="0"/>
                <a:sym typeface="+mn-ea"/>
              </a:rPr>
              <a:t>reasure music and make it a part of one's life.</a:t>
            </a:r>
            <a:endParaRPr lang="en-US" altLang="zh-CN" sz="2800" b="1" smtClean="0">
              <a:effectLst>
                <a:outerShdw blurRad="38100" dist="19050" dir="2700000" algn="tl" rotWithShape="0">
                  <a:schemeClr val="dk1">
                    <a:alpha val="40000"/>
                  </a:schemeClr>
                </a:outerShdw>
              </a:effectLst>
              <a:latin typeface="Cambria Math" panose="02040503050406030204" charset="0"/>
              <a:ea typeface="宋体" panose="02010600030101010101" pitchFamily="2" charset="-122"/>
              <a:cs typeface="Cambria Math" panose="02040503050406030204" charset="0"/>
            </a:endParaRPr>
          </a:p>
        </p:txBody>
      </p:sp>
      <p:sp>
        <p:nvSpPr>
          <p:cNvPr id="24" name="文本框 23"/>
          <p:cNvSpPr txBox="1"/>
          <p:nvPr/>
        </p:nvSpPr>
        <p:spPr>
          <a:xfrm>
            <a:off x="6410325" y="5732145"/>
            <a:ext cx="5727700" cy="521970"/>
          </a:xfrm>
          <a:prstGeom prst="rect">
            <a:avLst/>
          </a:prstGeom>
          <a:noFill/>
        </p:spPr>
        <p:txBody>
          <a:bodyPr wrap="square" rtlCol="0">
            <a:spAutoFit/>
          </a:bodyPr>
          <a:p>
            <a:r>
              <a:rPr lang="en-US" altLang="zh-CN" sz="2800" b="1"/>
              <a:t>5</a:t>
            </a:r>
            <a:r>
              <a:rPr lang="zh-CN" altLang="en-US" sz="2800" b="1"/>
              <a:t>. What </a:t>
            </a:r>
            <a:r>
              <a:rPr lang="en-US" altLang="zh-CN" sz="2800" b="1"/>
              <a:t>kind of person is </a:t>
            </a:r>
            <a:r>
              <a:rPr lang="zh-CN" altLang="en-US" sz="2800" b="1">
                <a:sym typeface="+mn-ea"/>
              </a:rPr>
              <a:t>Sarah</a:t>
            </a:r>
            <a:r>
              <a:rPr lang="en-US" altLang="zh-CN" sz="2800" b="1">
                <a:sym typeface="+mn-ea"/>
              </a:rPr>
              <a:t>?</a:t>
            </a:r>
            <a:endParaRPr lang="en-US" altLang="zh-CN" sz="2800" b="1">
              <a:sym typeface="+mn-ea"/>
            </a:endParaRPr>
          </a:p>
        </p:txBody>
      </p:sp>
      <p:cxnSp>
        <p:nvCxnSpPr>
          <p:cNvPr id="25" name="直接连接符 24"/>
          <p:cNvCxnSpPr/>
          <p:nvPr/>
        </p:nvCxnSpPr>
        <p:spPr>
          <a:xfrm>
            <a:off x="1877060" y="4669790"/>
            <a:ext cx="3713480" cy="10795"/>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156210" y="5003165"/>
            <a:ext cx="5640070" cy="762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28" name="对角圆角矩形 27"/>
          <p:cNvSpPr/>
          <p:nvPr/>
        </p:nvSpPr>
        <p:spPr>
          <a:xfrm>
            <a:off x="6421120" y="6296660"/>
            <a:ext cx="5608320" cy="511810"/>
          </a:xfrm>
          <a:prstGeom prst="round2DiagRect">
            <a:avLst/>
          </a:prstGeom>
          <a:solidFill>
            <a:schemeClr val="tx2">
              <a:alpha val="7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nvSpPr>
        <p:spPr>
          <a:xfrm>
            <a:off x="6370955" y="6296660"/>
            <a:ext cx="2012950" cy="521970"/>
          </a:xfrm>
          <a:prstGeom prst="rect">
            <a:avLst/>
          </a:prstGeom>
          <a:noFill/>
        </p:spPr>
        <p:txBody>
          <a:bodyPr wrap="square" rtlCol="0" anchor="t">
            <a:spAutoFit/>
          </a:bodyPr>
          <a:p>
            <a:r>
              <a:rPr lang="en-US" altLang="zh-CN" sz="2800" b="1" smtClean="0">
                <a:effectLst>
                  <a:outerShdw blurRad="38100" dist="19050" dir="2700000" algn="tl" rotWithShape="0">
                    <a:schemeClr val="dk1">
                      <a:alpha val="40000"/>
                    </a:schemeClr>
                  </a:outerShdw>
                </a:effectLst>
                <a:latin typeface="Cambria Math" panose="02040503050406030204" charset="0"/>
                <a:ea typeface="宋体" panose="02010600030101010101" pitchFamily="2" charset="-122"/>
                <a:cs typeface="Cambria Math" panose="02040503050406030204" charset="0"/>
              </a:rPr>
              <a:t>Considerate</a:t>
            </a:r>
            <a:endParaRPr lang="en-US" altLang="zh-CN" sz="2800" b="1" smtClean="0">
              <a:effectLst>
                <a:outerShdw blurRad="38100" dist="19050" dir="2700000" algn="tl" rotWithShape="0">
                  <a:schemeClr val="dk1">
                    <a:alpha val="40000"/>
                  </a:schemeClr>
                </a:outerShdw>
              </a:effectLst>
              <a:latin typeface="Cambria Math" panose="02040503050406030204" charset="0"/>
              <a:ea typeface="宋体" panose="02010600030101010101" pitchFamily="2" charset="-122"/>
              <a:cs typeface="Cambria Math" panose="02040503050406030204" charset="0"/>
            </a:endParaRPr>
          </a:p>
        </p:txBody>
      </p:sp>
      <p:cxnSp>
        <p:nvCxnSpPr>
          <p:cNvPr id="30" name="直接连接符 29"/>
          <p:cNvCxnSpPr/>
          <p:nvPr/>
        </p:nvCxnSpPr>
        <p:spPr>
          <a:xfrm>
            <a:off x="266700" y="6061710"/>
            <a:ext cx="5323840" cy="3175"/>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264160" y="6448425"/>
            <a:ext cx="1309370" cy="635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8383905" y="6291580"/>
            <a:ext cx="1396365" cy="521970"/>
          </a:xfrm>
          <a:prstGeom prst="rect">
            <a:avLst/>
          </a:prstGeom>
          <a:noFill/>
        </p:spPr>
        <p:txBody>
          <a:bodyPr wrap="square" rtlCol="0" anchor="t">
            <a:spAutoFit/>
          </a:bodyPr>
          <a:p>
            <a:r>
              <a:rPr lang="en-US" altLang="zh-CN" sz="2800" b="1" smtClean="0">
                <a:effectLst>
                  <a:outerShdw blurRad="38100" dist="19050" dir="2700000" algn="tl" rotWithShape="0">
                    <a:schemeClr val="dk1">
                      <a:alpha val="40000"/>
                    </a:schemeClr>
                  </a:outerShdw>
                </a:effectLst>
                <a:latin typeface="Cambria Math" panose="02040503050406030204" charset="0"/>
                <a:ea typeface="宋体" panose="02010600030101010101" pitchFamily="2" charset="-122"/>
                <a:cs typeface="Cambria Math" panose="02040503050406030204" charset="0"/>
              </a:rPr>
              <a:t>Helpful</a:t>
            </a:r>
            <a:endParaRPr lang="en-US" altLang="zh-CN" sz="2800" b="1" smtClean="0">
              <a:effectLst>
                <a:outerShdw blurRad="38100" dist="19050" dir="2700000" algn="tl" rotWithShape="0">
                  <a:schemeClr val="dk1">
                    <a:alpha val="40000"/>
                  </a:schemeClr>
                </a:outerShdw>
              </a:effectLst>
              <a:latin typeface="Cambria Math" panose="02040503050406030204" charset="0"/>
              <a:ea typeface="宋体" panose="02010600030101010101" pitchFamily="2" charset="-122"/>
              <a:cs typeface="Cambria Math" panose="02040503050406030204" charset="0"/>
            </a:endParaRPr>
          </a:p>
        </p:txBody>
      </p:sp>
      <p:sp>
        <p:nvSpPr>
          <p:cNvPr id="33" name="文本框 32"/>
          <p:cNvSpPr txBox="1"/>
          <p:nvPr/>
        </p:nvSpPr>
        <p:spPr>
          <a:xfrm>
            <a:off x="9711690" y="6286500"/>
            <a:ext cx="2275205" cy="521970"/>
          </a:xfrm>
          <a:prstGeom prst="rect">
            <a:avLst/>
          </a:prstGeom>
          <a:noFill/>
        </p:spPr>
        <p:txBody>
          <a:bodyPr wrap="square" rtlCol="0" anchor="t">
            <a:spAutoFit/>
          </a:bodyPr>
          <a:p>
            <a:r>
              <a:rPr lang="en-US" altLang="zh-CN" sz="2800" b="1" smtClean="0">
                <a:effectLst>
                  <a:outerShdw blurRad="38100" dist="19050" dir="2700000" algn="tl" rotWithShape="0">
                    <a:schemeClr val="dk1">
                      <a:alpha val="40000"/>
                    </a:schemeClr>
                  </a:outerShdw>
                </a:effectLst>
                <a:latin typeface="Cambria Math" panose="02040503050406030204" charset="0"/>
                <a:ea typeface="宋体" panose="02010600030101010101" pitchFamily="2" charset="-122"/>
                <a:cs typeface="Cambria Math" panose="02040503050406030204" charset="0"/>
                <a:sym typeface="+mn-ea"/>
              </a:rPr>
              <a:t>C</a:t>
            </a:r>
            <a:r>
              <a:rPr lang="en-US" altLang="zh-CN" sz="2800" b="1" smtClean="0">
                <a:effectLst>
                  <a:outerShdw blurRad="38100" dist="19050" dir="2700000" algn="tl" rotWithShape="0">
                    <a:schemeClr val="dk1">
                      <a:alpha val="40000"/>
                    </a:schemeClr>
                  </a:outerShdw>
                </a:effectLst>
                <a:latin typeface="Cambria Math" panose="02040503050406030204" charset="0"/>
                <a:ea typeface="宋体" panose="02010600030101010101" pitchFamily="2" charset="-122"/>
                <a:cs typeface="Cambria Math" panose="02040503050406030204" charset="0"/>
                <a:sym typeface="+mn-ea"/>
              </a:rPr>
              <a:t>onvincing</a:t>
            </a:r>
            <a:endParaRPr lang="en-US" altLang="zh-CN" sz="2800" b="1" smtClean="0">
              <a:effectLst>
                <a:outerShdw blurRad="38100" dist="19050" dir="2700000" algn="tl" rotWithShape="0">
                  <a:schemeClr val="dk1">
                    <a:alpha val="40000"/>
                  </a:schemeClr>
                </a:outerShdw>
              </a:effectLst>
              <a:latin typeface="Cambria Math" panose="02040503050406030204" charset="0"/>
              <a:ea typeface="宋体" panose="02010600030101010101" pitchFamily="2" charset="-122"/>
              <a:cs typeface="Cambria Math" panose="02040503050406030204" charset="0"/>
            </a:endParaRPr>
          </a:p>
        </p:txBody>
      </p:sp>
      <p:sp>
        <p:nvSpPr>
          <p:cNvPr id="34" name="文本框 33"/>
          <p:cNvSpPr txBox="1"/>
          <p:nvPr/>
        </p:nvSpPr>
        <p:spPr>
          <a:xfrm>
            <a:off x="6435725" y="5163185"/>
            <a:ext cx="5626735" cy="511175"/>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p>
            <a:pPr lvl="0" algn="l">
              <a:buClrTx/>
              <a:buSzTx/>
              <a:buFontTx/>
            </a:pPr>
            <a:r>
              <a:rPr lang="en-US" altLang="zh-CN" sz="2700" b="1" kern="100">
                <a:solidFill>
                  <a:srgbClr val="FF0000"/>
                </a:soli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rPr>
              <a:t>Sarah's advice to others about music</a:t>
            </a:r>
            <a:endParaRPr lang="en-US" altLang="zh-CN" sz="2700" b="1" kern="100">
              <a:solidFill>
                <a:srgbClr val="FF0000"/>
              </a:soli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endParaRPr>
          </a:p>
        </p:txBody>
      </p:sp>
      <p:sp>
        <p:nvSpPr>
          <p:cNvPr id="35" name="下箭头 34"/>
          <p:cNvSpPr/>
          <p:nvPr/>
        </p:nvSpPr>
        <p:spPr>
          <a:xfrm>
            <a:off x="8866505" y="3801110"/>
            <a:ext cx="343535" cy="142430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Rectangle 18"/>
          <p:cNvSpPr>
            <a:spLocks noChangeArrowheads="1"/>
          </p:cNvSpPr>
          <p:nvPr/>
        </p:nvSpPr>
        <p:spPr bwMode="auto">
          <a:xfrm>
            <a:off x="144145" y="21590"/>
            <a:ext cx="11873865" cy="800100"/>
          </a:xfrm>
          <a:prstGeom prst="rect">
            <a:avLst/>
          </a:prstGeom>
          <a:noFill/>
          <a:ln>
            <a:noFill/>
          </a:ln>
          <a:effectLst>
            <a:outerShdw blurRad="50800" dist="50800" dir="3060000" algn="ctr"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marL="0" marR="0" lvl="0" indent="0" algn="l" defTabSz="914400" rtl="0" eaLnBrk="1" fontAlgn="base" latinLnBrk="0" hangingPunct="1">
              <a:lnSpc>
                <a:spcPct val="100000"/>
              </a:lnSpc>
              <a:spcBef>
                <a:spcPct val="0"/>
              </a:spcBef>
              <a:spcAft>
                <a:spcPct val="0"/>
              </a:spcAft>
              <a:buClrTx/>
              <a:buSzTx/>
              <a:buFontTx/>
              <a:buNone/>
              <a:defRPr/>
            </a:pPr>
            <a:r>
              <a:rPr lang="en-US" altLang="zh-CN" sz="5200" b="1" u="sng" spc="20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rPr>
              <a:t>Read for the information </a:t>
            </a:r>
            <a:r>
              <a:rPr lang="en-US" altLang="zh-CN" sz="5200" b="1" u="sng" spc="20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rPr>
              <a:t>of the speech</a:t>
            </a:r>
            <a:r>
              <a:rPr lang="en-US" altLang="zh-CN" sz="5200" b="1" u="sng" spc="20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rPr>
              <a:t> </a:t>
            </a:r>
            <a:r>
              <a:rPr kumimoji="0" lang="en-US" altLang="zh-CN" sz="5200" b="1" i="0" u="sng" strike="noStrike" kern="1200" cap="none" spc="200" normalizeH="0" baseline="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rPr>
              <a:t>  </a:t>
            </a:r>
            <a:endParaRPr kumimoji="0" lang="en-US" altLang="zh-CN" sz="5200" b="1" i="0" u="sng" strike="noStrike" kern="1200" cap="none" spc="200" normalizeH="0" baseline="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endParaRPr>
          </a:p>
        </p:txBody>
      </p:sp>
      <p:sp>
        <p:nvSpPr>
          <p:cNvPr id="38" name="文本框 37"/>
          <p:cNvSpPr txBox="1"/>
          <p:nvPr/>
        </p:nvSpPr>
        <p:spPr>
          <a:xfrm>
            <a:off x="1189355" y="5205095"/>
            <a:ext cx="9464040" cy="1198880"/>
          </a:xfrm>
          <a:prstGeom prst="rect">
            <a:avLst/>
          </a:prstGeom>
          <a:solidFill>
            <a:schemeClr val="bg1"/>
          </a:solidFill>
          <a:ln w="38100" cmpd="sng">
            <a:solidFill>
              <a:schemeClr val="tx1">
                <a:lumMod val="50000"/>
                <a:lumOff val="50000"/>
              </a:schemeClr>
            </a:solidFill>
            <a:prstDash val="solid"/>
          </a:ln>
        </p:spPr>
        <p:txBody>
          <a:bodyPr wrap="square" rtlCol="0" anchor="t">
            <a:spAutoFit/>
          </a:bodyPr>
          <a:p>
            <a:pPr algn="ctr"/>
            <a:r>
              <a:rPr lang="en-US" altLang="zh-CN" sz="3600" b="1" kern="100">
                <a:gradFill>
                  <a:gsLst>
                    <a:gs pos="0">
                      <a:srgbClr val="E30000"/>
                    </a:gs>
                    <a:gs pos="100000">
                      <a:srgbClr val="760303"/>
                    </a:gs>
                  </a:gsLst>
                  <a:lin scaled="0"/>
                </a:gra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rPr>
              <a:t>Suitable personal experience/</a:t>
            </a:r>
            <a:r>
              <a:rPr lang="en-US" altLang="zh-CN" sz="3600" b="1" kern="100">
                <a:gradFill>
                  <a:gsLst>
                    <a:gs pos="0">
                      <a:srgbClr val="E30000"/>
                    </a:gs>
                    <a:gs pos="100000">
                      <a:srgbClr val="760303"/>
                    </a:gs>
                  </a:gsLst>
                  <a:lin scaled="0"/>
                </a:gra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rPr>
              <a:t>anecdote</a:t>
            </a:r>
            <a:r>
              <a:rPr lang="en-US" altLang="zh-CN" sz="3600" b="1" kern="100">
                <a:gradFill>
                  <a:gsLst>
                    <a:gs pos="0">
                      <a:srgbClr val="E30000"/>
                    </a:gs>
                    <a:gs pos="100000">
                      <a:srgbClr val="760303"/>
                    </a:gs>
                  </a:gsLst>
                  <a:lin scaled="0"/>
                </a:gra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rPr>
              <a:t> makes the speech</a:t>
            </a:r>
            <a:r>
              <a:rPr lang="en-US" sz="3600" b="1" kern="100">
                <a:gradFill>
                  <a:gsLst>
                    <a:gs pos="0">
                      <a:srgbClr val="E30000"/>
                    </a:gs>
                    <a:gs pos="100000">
                      <a:srgbClr val="760303"/>
                    </a:gs>
                  </a:gsLst>
                  <a:lin scaled="0"/>
                </a:gra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rPr>
              <a:t> sincere, touching and </a:t>
            </a:r>
            <a:r>
              <a:rPr lang="en-US" altLang="zh-CN" sz="3600" b="1" kern="100">
                <a:gradFill>
                  <a:gsLst>
                    <a:gs pos="0">
                      <a:srgbClr val="E30000"/>
                    </a:gs>
                    <a:gs pos="100000">
                      <a:srgbClr val="760303"/>
                    </a:gs>
                  </a:gsLst>
                  <a:lin scaled="0"/>
                </a:gra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rPr>
              <a:t>i</a:t>
            </a:r>
            <a:r>
              <a:rPr lang="en-US" altLang="zh-CN" sz="3600" b="1" kern="100">
                <a:gradFill>
                  <a:gsLst>
                    <a:gs pos="0">
                      <a:srgbClr val="E30000"/>
                    </a:gs>
                    <a:gs pos="100000">
                      <a:srgbClr val="760303"/>
                    </a:gs>
                  </a:gsLst>
                  <a:lin scaled="0"/>
                </a:gra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rPr>
              <a:t>mpressive</a:t>
            </a:r>
            <a:r>
              <a:rPr lang="en-US" altLang="zh-CN" sz="3600" b="1" kern="100">
                <a:gradFill>
                  <a:gsLst>
                    <a:gs pos="0">
                      <a:srgbClr val="E30000"/>
                    </a:gs>
                    <a:gs pos="100000">
                      <a:srgbClr val="760303"/>
                    </a:gs>
                  </a:gsLst>
                  <a:lin scaled="0"/>
                </a:gra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rPr>
              <a:t>.</a:t>
            </a:r>
            <a:endParaRPr lang="en-US" altLang="zh-CN" sz="3600" b="1" kern="100">
              <a:gradFill>
                <a:gsLst>
                  <a:gs pos="0">
                    <a:srgbClr val="E30000"/>
                  </a:gs>
                  <a:gs pos="100000">
                    <a:srgbClr val="760303"/>
                  </a:gs>
                </a:gsLst>
                <a:lin scaled="0"/>
              </a:gra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linds(horizontal)">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down)">
                                      <p:cBhvr>
                                        <p:cTn id="49" dur="500"/>
                                        <p:tgtEl>
                                          <p:spTgt spid="25"/>
                                        </p:tgtEl>
                                      </p:cBhvr>
                                    </p:animEffect>
                                  </p:childTnLst>
                                </p:cTn>
                              </p:par>
                              <p:par>
                                <p:cTn id="50" presetID="22" presetClass="entr" presetSubtype="4" fill="hold"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down)">
                                      <p:cBhvr>
                                        <p:cTn id="52" dur="500"/>
                                        <p:tgtEl>
                                          <p:spTgt spid="26"/>
                                        </p:tgtEl>
                                      </p:cBhvr>
                                    </p:animEffect>
                                  </p:childTnLst>
                                </p:cTn>
                              </p:par>
                              <p:par>
                                <p:cTn id="53" presetID="22" presetClass="entr" presetSubtype="4"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down)">
                                      <p:cBhvr>
                                        <p:cTn id="55" dur="500"/>
                                        <p:tgtEl>
                                          <p:spTgt spid="30"/>
                                        </p:tgtEl>
                                      </p:cBhvr>
                                    </p:animEffect>
                                  </p:childTnLst>
                                </p:cTn>
                              </p:par>
                              <p:par>
                                <p:cTn id="56" presetID="22" presetClass="entr" presetSubtype="4" fill="hold"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wipe(down)">
                                      <p:cBhvr>
                                        <p:cTn id="58" dur="500"/>
                                        <p:tgtEl>
                                          <p:spTgt spid="31"/>
                                        </p:tgtEl>
                                      </p:cBhvr>
                                    </p:animEffect>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1000"/>
                                        <p:tgtEl>
                                          <p:spTgt spid="23"/>
                                        </p:tgtEl>
                                      </p:cBhvr>
                                    </p:animEffect>
                                    <p:anim calcmode="lin" valueType="num">
                                      <p:cBhvr>
                                        <p:cTn id="64" dur="1000" fill="hold"/>
                                        <p:tgtEl>
                                          <p:spTgt spid="23"/>
                                        </p:tgtEl>
                                        <p:attrNameLst>
                                          <p:attrName>ppt_x</p:attrName>
                                        </p:attrNameLst>
                                      </p:cBhvr>
                                      <p:tavLst>
                                        <p:tav tm="0">
                                          <p:val>
                                            <p:strVal val="#ppt_x"/>
                                          </p:val>
                                        </p:tav>
                                        <p:tav tm="100000">
                                          <p:val>
                                            <p:strVal val="#ppt_x"/>
                                          </p:val>
                                        </p:tav>
                                      </p:tavLst>
                                    </p:anim>
                                    <p:anim calcmode="lin" valueType="num">
                                      <p:cBhvr>
                                        <p:cTn id="6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fade">
                                      <p:cBhvr>
                                        <p:cTn id="70" dur="1000"/>
                                        <p:tgtEl>
                                          <p:spTgt spid="35"/>
                                        </p:tgtEl>
                                      </p:cBhvr>
                                    </p:animEffect>
                                    <p:anim calcmode="lin" valueType="num">
                                      <p:cBhvr>
                                        <p:cTn id="71" dur="1000" fill="hold"/>
                                        <p:tgtEl>
                                          <p:spTgt spid="35"/>
                                        </p:tgtEl>
                                        <p:attrNameLst>
                                          <p:attrName>ppt_x</p:attrName>
                                        </p:attrNameLst>
                                      </p:cBhvr>
                                      <p:tavLst>
                                        <p:tav tm="0">
                                          <p:val>
                                            <p:strVal val="#ppt_x"/>
                                          </p:val>
                                        </p:tav>
                                        <p:tav tm="100000">
                                          <p:val>
                                            <p:strVal val="#ppt_x"/>
                                          </p:val>
                                        </p:tav>
                                      </p:tavLst>
                                    </p:anim>
                                    <p:anim calcmode="lin" valueType="num">
                                      <p:cBhvr>
                                        <p:cTn id="72"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wipe(down)">
                                      <p:cBhvr>
                                        <p:cTn id="77" dur="500"/>
                                        <p:tgtEl>
                                          <p:spTgt spid="34"/>
                                        </p:tgtEl>
                                      </p:cBhvr>
                                    </p:animEffect>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fade">
                                      <p:cBhvr>
                                        <p:cTn id="82" dur="1000"/>
                                        <p:tgtEl>
                                          <p:spTgt spid="29"/>
                                        </p:tgtEl>
                                      </p:cBhvr>
                                    </p:animEffect>
                                    <p:anim calcmode="lin" valueType="num">
                                      <p:cBhvr>
                                        <p:cTn id="83" dur="1000" fill="hold"/>
                                        <p:tgtEl>
                                          <p:spTgt spid="29"/>
                                        </p:tgtEl>
                                        <p:attrNameLst>
                                          <p:attrName>ppt_x</p:attrName>
                                        </p:attrNameLst>
                                      </p:cBhvr>
                                      <p:tavLst>
                                        <p:tav tm="0">
                                          <p:val>
                                            <p:strVal val="#ppt_x"/>
                                          </p:val>
                                        </p:tav>
                                        <p:tav tm="100000">
                                          <p:val>
                                            <p:strVal val="#ppt_x"/>
                                          </p:val>
                                        </p:tav>
                                      </p:tavLst>
                                    </p:anim>
                                    <p:anim calcmode="lin" valueType="num">
                                      <p:cBhvr>
                                        <p:cTn id="8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32"/>
                                        </p:tgtEl>
                                        <p:attrNameLst>
                                          <p:attrName>style.visibility</p:attrName>
                                        </p:attrNameLst>
                                      </p:cBhvr>
                                      <p:to>
                                        <p:strVal val="visible"/>
                                      </p:to>
                                    </p:set>
                                    <p:animEffect transition="in" filter="fade">
                                      <p:cBhvr>
                                        <p:cTn id="89" dur="1000"/>
                                        <p:tgtEl>
                                          <p:spTgt spid="32"/>
                                        </p:tgtEl>
                                      </p:cBhvr>
                                    </p:animEffect>
                                    <p:anim calcmode="lin" valueType="num">
                                      <p:cBhvr>
                                        <p:cTn id="90" dur="1000" fill="hold"/>
                                        <p:tgtEl>
                                          <p:spTgt spid="32"/>
                                        </p:tgtEl>
                                        <p:attrNameLst>
                                          <p:attrName>ppt_x</p:attrName>
                                        </p:attrNameLst>
                                      </p:cBhvr>
                                      <p:tavLst>
                                        <p:tav tm="0">
                                          <p:val>
                                            <p:strVal val="#ppt_x"/>
                                          </p:val>
                                        </p:tav>
                                        <p:tav tm="100000">
                                          <p:val>
                                            <p:strVal val="#ppt_x"/>
                                          </p:val>
                                        </p:tav>
                                      </p:tavLst>
                                    </p:anim>
                                    <p:anim calcmode="lin" valueType="num">
                                      <p:cBhvr>
                                        <p:cTn id="9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33"/>
                                        </p:tgtEl>
                                        <p:attrNameLst>
                                          <p:attrName>style.visibility</p:attrName>
                                        </p:attrNameLst>
                                      </p:cBhvr>
                                      <p:to>
                                        <p:strVal val="visible"/>
                                      </p:to>
                                    </p:set>
                                    <p:animEffect transition="in" filter="fade">
                                      <p:cBhvr>
                                        <p:cTn id="96" dur="1000"/>
                                        <p:tgtEl>
                                          <p:spTgt spid="33"/>
                                        </p:tgtEl>
                                      </p:cBhvr>
                                    </p:animEffect>
                                    <p:anim calcmode="lin" valueType="num">
                                      <p:cBhvr>
                                        <p:cTn id="97" dur="1000" fill="hold"/>
                                        <p:tgtEl>
                                          <p:spTgt spid="33"/>
                                        </p:tgtEl>
                                        <p:attrNameLst>
                                          <p:attrName>ppt_x</p:attrName>
                                        </p:attrNameLst>
                                      </p:cBhvr>
                                      <p:tavLst>
                                        <p:tav tm="0">
                                          <p:val>
                                            <p:strVal val="#ppt_x"/>
                                          </p:val>
                                        </p:tav>
                                        <p:tav tm="100000">
                                          <p:val>
                                            <p:strVal val="#ppt_x"/>
                                          </p:val>
                                        </p:tav>
                                      </p:tavLst>
                                    </p:anim>
                                    <p:anim calcmode="lin" valueType="num">
                                      <p:cBhvr>
                                        <p:cTn id="9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38"/>
                                        </p:tgtEl>
                                        <p:attrNameLst>
                                          <p:attrName>style.visibility</p:attrName>
                                        </p:attrNameLst>
                                      </p:cBhvr>
                                      <p:to>
                                        <p:strVal val="visible"/>
                                      </p:to>
                                    </p:set>
                                    <p:animEffect transition="in" filter="fade">
                                      <p:cBhvr>
                                        <p:cTn id="103" dur="1000"/>
                                        <p:tgtEl>
                                          <p:spTgt spid="38"/>
                                        </p:tgtEl>
                                      </p:cBhvr>
                                    </p:animEffect>
                                    <p:anim calcmode="lin" valueType="num">
                                      <p:cBhvr>
                                        <p:cTn id="104" dur="1000" fill="hold"/>
                                        <p:tgtEl>
                                          <p:spTgt spid="38"/>
                                        </p:tgtEl>
                                        <p:attrNameLst>
                                          <p:attrName>ppt_x</p:attrName>
                                        </p:attrNameLst>
                                      </p:cBhvr>
                                      <p:tavLst>
                                        <p:tav tm="0">
                                          <p:val>
                                            <p:strVal val="#ppt_x"/>
                                          </p:val>
                                        </p:tav>
                                        <p:tav tm="100000">
                                          <p:val>
                                            <p:strVal val="#ppt_x"/>
                                          </p:val>
                                        </p:tav>
                                      </p:tavLst>
                                    </p:anim>
                                    <p:anim calcmode="lin" valueType="num">
                                      <p:cBhvr>
                                        <p:cTn id="105"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16" grpId="0" animBg="1"/>
      <p:bldP spid="15" grpId="0" animBg="1"/>
      <p:bldP spid="11" grpId="0" animBg="1"/>
      <p:bldP spid="2" grpId="0"/>
      <p:bldP spid="12" grpId="0" animBg="1"/>
      <p:bldP spid="14" grpId="0" animBg="1"/>
      <p:bldP spid="35" grpId="0" animBg="1"/>
      <p:bldP spid="34" grpId="0" animBg="1"/>
      <p:bldP spid="23" grpId="0"/>
      <p:bldP spid="29" grpId="0"/>
      <p:bldP spid="32" grpId="0"/>
      <p:bldP spid="33" grpId="0"/>
      <p:bldP spid="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折角形 16"/>
          <p:cNvSpPr/>
          <p:nvPr/>
        </p:nvSpPr>
        <p:spPr>
          <a:xfrm>
            <a:off x="144145" y="795020"/>
            <a:ext cx="11696700" cy="5852160"/>
          </a:xfrm>
          <a:prstGeom prst="foldedCorner">
            <a:avLst/>
          </a:prstGeom>
          <a:gradFill>
            <a:gsLst>
              <a:gs pos="50000">
                <a:srgbClr val="F6EDE1"/>
              </a:gs>
              <a:gs pos="0">
                <a:srgbClr val="F9F3EB"/>
              </a:gs>
              <a:gs pos="100000">
                <a:srgbClr val="F3E6D7"/>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Rectangle 18"/>
          <p:cNvSpPr>
            <a:spLocks noChangeArrowheads="1"/>
          </p:cNvSpPr>
          <p:nvPr/>
        </p:nvSpPr>
        <p:spPr bwMode="auto">
          <a:xfrm>
            <a:off x="144145" y="21590"/>
            <a:ext cx="11697335" cy="676910"/>
          </a:xfrm>
          <a:prstGeom prst="rect">
            <a:avLst/>
          </a:prstGeom>
          <a:noFill/>
          <a:ln>
            <a:noFill/>
          </a:ln>
          <a:effectLst>
            <a:outerShdw blurRad="50800" dist="50800" dir="3060000" algn="ctr"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marL="0" marR="0" lvl="0" indent="0" algn="l" defTabSz="914400" rtl="0" eaLnBrk="1" fontAlgn="base" latinLnBrk="0" hangingPunct="1">
              <a:lnSpc>
                <a:spcPct val="100000"/>
              </a:lnSpc>
              <a:spcBef>
                <a:spcPct val="0"/>
              </a:spcBef>
              <a:spcAft>
                <a:spcPct val="0"/>
              </a:spcAft>
              <a:buClrTx/>
              <a:buSzTx/>
              <a:buFontTx/>
              <a:buNone/>
              <a:defRPr/>
            </a:pPr>
            <a:r>
              <a:rPr lang="en-US" altLang="zh-CN" sz="4400" b="1" u="sng" spc="20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rPr>
              <a:t>Read for the language features </a:t>
            </a:r>
            <a:r>
              <a:rPr lang="en-US" altLang="zh-CN" sz="4400" b="1" u="sng" spc="20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rPr>
              <a:t>of the speech</a:t>
            </a:r>
            <a:r>
              <a:rPr lang="en-US" altLang="zh-CN" sz="4400" b="1" u="sng" spc="20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rPr>
              <a:t> </a:t>
            </a:r>
            <a:r>
              <a:rPr kumimoji="0" lang="en-US" altLang="zh-CN" sz="4400" b="1" i="0" u="sng" strike="noStrike" kern="1200" cap="none" spc="200" normalizeH="0" baseline="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rPr>
              <a:t>  </a:t>
            </a:r>
            <a:endParaRPr kumimoji="0" lang="en-US" altLang="zh-CN" sz="4400" b="1" i="0" u="sng" strike="noStrike" kern="1200" cap="none" spc="200" normalizeH="0" baseline="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endParaRPr>
          </a:p>
        </p:txBody>
      </p:sp>
      <p:sp>
        <p:nvSpPr>
          <p:cNvPr id="9" name="文本框 8"/>
          <p:cNvSpPr txBox="1"/>
          <p:nvPr/>
        </p:nvSpPr>
        <p:spPr>
          <a:xfrm>
            <a:off x="201295" y="831850"/>
            <a:ext cx="11640185" cy="5815965"/>
          </a:xfrm>
          <a:prstGeom prst="rect">
            <a:avLst/>
          </a:prstGeom>
          <a:noFill/>
          <a:ln w="9525">
            <a:noFill/>
          </a:ln>
        </p:spPr>
        <p:txBody>
          <a:bodyPr wrap="square">
            <a:spAutoFit/>
          </a:bodyPr>
          <a:p>
            <a:pPr indent="0" algn="l"/>
            <a:r>
              <a:rPr lang="en-US" sz="2800" b="1">
                <a:latin typeface="Times New Roman" panose="02020603050405020304" charset="0"/>
                <a:ea typeface="宋体" panose="02010600030101010101" pitchFamily="2" charset="-122"/>
              </a:rPr>
              <a:t>                            </a:t>
            </a:r>
            <a:r>
              <a:rPr lang="en-US" sz="3600" b="1" u="sng">
                <a:effectLst>
                  <a:outerShdw blurRad="38100" dist="38100" dir="2700000" algn="tl">
                    <a:srgbClr val="000000">
                      <a:alpha val="43137"/>
                    </a:srgbClr>
                  </a:outerShdw>
                </a:effectLst>
                <a:latin typeface="Times New Roman" panose="02020603050405020304" charset="0"/>
                <a:ea typeface="宋体" panose="02010600030101010101" pitchFamily="2" charset="-122"/>
              </a:rPr>
              <a:t>Hints for making a successful speech</a:t>
            </a:r>
            <a:endParaRPr lang="en-US" sz="3600" b="1" u="sng">
              <a:effectLst>
                <a:outerShdw blurRad="38100" dist="38100" dir="2700000" algn="tl">
                  <a:srgbClr val="000000">
                    <a:alpha val="43137"/>
                  </a:srgbClr>
                </a:outerShdw>
              </a:effectLst>
              <a:latin typeface="Times New Roman" panose="02020603050405020304" charset="0"/>
              <a:ea typeface="宋体" panose="02010600030101010101" pitchFamily="2" charset="-122"/>
            </a:endParaRPr>
          </a:p>
          <a:p>
            <a:pPr indent="0" algn="l"/>
            <a:r>
              <a:rPr lang="en-US" sz="2800" b="1">
                <a:latin typeface="Times New Roman" panose="02020603050405020304" charset="0"/>
                <a:ea typeface="宋体" panose="02010600030101010101" pitchFamily="2" charset="-122"/>
              </a:rPr>
              <a:t>1</a:t>
            </a:r>
            <a:r>
              <a:rPr lang="en-US" sz="2800" b="1">
                <a:latin typeface="Times New Roman" panose="02020603050405020304" charset="0"/>
                <a:ea typeface="宋体" panose="02010600030101010101" pitchFamily="2" charset="-122"/>
                <a:cs typeface="Times New Roman" panose="02020603050405020304" charset="0"/>
              </a:rPr>
              <a:t>.</a:t>
            </a:r>
            <a:r>
              <a:rPr lang="en-US" sz="2800" b="1">
                <a:latin typeface="Times New Roman" panose="02020603050405020304" charset="0"/>
                <a:ea typeface="宋体" panose="02010600030101010101" pitchFamily="2" charset="-122"/>
              </a:rPr>
              <a:t> When planning your speech, remember to organize your ideas as you  </a:t>
            </a:r>
            <a:endParaRPr lang="en-US" sz="2800" b="1">
              <a:latin typeface="Times New Roman" panose="02020603050405020304" charset="0"/>
              <a:ea typeface="宋体" panose="02010600030101010101" pitchFamily="2" charset="-122"/>
            </a:endParaRPr>
          </a:p>
          <a:p>
            <a:pPr indent="0" algn="l"/>
            <a:r>
              <a:rPr lang="en-US" sz="2800" b="1">
                <a:latin typeface="Times New Roman" panose="02020603050405020304" charset="0"/>
                <a:ea typeface="宋体" panose="02010600030101010101" pitchFamily="2" charset="-122"/>
              </a:rPr>
              <a:t>    would for any other piece of writing.2</a:t>
            </a:r>
            <a:r>
              <a:rPr lang="en-US" sz="2800" b="1">
                <a:latin typeface="Times New Roman" panose="02020603050405020304" charset="0"/>
                <a:ea typeface="宋体" panose="02010600030101010101" pitchFamily="2" charset="-122"/>
                <a:cs typeface="Times New Roman" panose="02020603050405020304" charset="0"/>
              </a:rPr>
              <a:t>.</a:t>
            </a:r>
            <a:r>
              <a:rPr lang="en-US" sz="2800" b="1">
                <a:latin typeface="Times New Roman" panose="02020603050405020304" charset="0"/>
                <a:ea typeface="宋体" panose="02010600030101010101" pitchFamily="2" charset="-122"/>
              </a:rPr>
              <a:t> Add the strategies that make a speech different from a piece of writing </a:t>
            </a:r>
            <a:endParaRPr lang="en-US" sz="2800" b="1">
              <a:latin typeface="Times New Roman" panose="02020603050405020304" charset="0"/>
              <a:ea typeface="宋体" panose="02010600030101010101" pitchFamily="2" charset="-122"/>
            </a:endParaRPr>
          </a:p>
          <a:p>
            <a:pPr indent="0" algn="l"/>
            <a:r>
              <a:rPr lang="en-US" sz="2800" b="1">
                <a:latin typeface="Times New Roman" panose="02020603050405020304" charset="0"/>
                <a:ea typeface="宋体" panose="02010600030101010101" pitchFamily="2" charset="-122"/>
              </a:rPr>
              <a:t>    such as:</a:t>
            </a:r>
            <a:r>
              <a:rPr lang="en-US" sz="2800" b="1">
                <a:latin typeface="Times New Roman" panose="02020603050405020304" charset="0"/>
                <a:ea typeface="宋体" panose="02010600030101010101" pitchFamily="2" charset="-122"/>
                <a:cs typeface="Times New Roman" panose="02020603050405020304" charset="0"/>
              </a:rPr>
              <a:t> </a:t>
            </a:r>
            <a:r>
              <a:rPr lang="en-US" sz="2800" b="1">
                <a:latin typeface="Times New Roman" panose="02020603050405020304" charset="0"/>
                <a:ea typeface="宋体" panose="02010600030101010101" pitchFamily="2" charset="-122"/>
                <a:sym typeface="+mn-ea"/>
              </a:rPr>
              <a:t>metaphors, </a:t>
            </a:r>
            <a:r>
              <a:rPr lang="en-US" sz="2800" b="1">
                <a:latin typeface="Times New Roman" panose="02020603050405020304" charset="0"/>
                <a:ea typeface="宋体" panose="02010600030101010101" pitchFamily="2" charset="-122"/>
                <a:sym typeface="+mn-ea"/>
              </a:rPr>
              <a:t>personification, </a:t>
            </a:r>
            <a:r>
              <a:rPr lang="en-US" sz="2800" b="1">
                <a:latin typeface="Times New Roman" panose="02020603050405020304" charset="0"/>
                <a:ea typeface="宋体" panose="02010600030101010101" pitchFamily="2" charset="-122"/>
              </a:rPr>
              <a:t>repetition, quotations, </a:t>
            </a:r>
            <a:r>
              <a:rPr lang="en-US" sz="2800" b="1">
                <a:latin typeface="Times New Roman" panose="02020603050405020304" charset="0"/>
                <a:ea typeface="宋体" panose="02010600030101010101" pitchFamily="2" charset="-122"/>
                <a:sym typeface="+mn-ea"/>
              </a:rPr>
              <a:t>rhetorical  </a:t>
            </a:r>
            <a:endParaRPr lang="en-US" sz="2800" b="1">
              <a:latin typeface="Times New Roman" panose="02020603050405020304" charset="0"/>
              <a:ea typeface="宋体" panose="02010600030101010101" pitchFamily="2" charset="-122"/>
              <a:sym typeface="+mn-ea"/>
            </a:endParaRPr>
          </a:p>
          <a:p>
            <a:pPr indent="0" algn="l"/>
            <a:r>
              <a:rPr lang="en-US" sz="2800" b="1">
                <a:latin typeface="Times New Roman" panose="02020603050405020304" charset="0"/>
                <a:ea typeface="宋体" panose="02010600030101010101" pitchFamily="2" charset="-122"/>
                <a:sym typeface="+mn-ea"/>
              </a:rPr>
              <a:t>    question,</a:t>
            </a:r>
            <a:r>
              <a:rPr lang="en-US" sz="2800" b="1">
                <a:latin typeface="Times New Roman" panose="02020603050405020304" charset="0"/>
                <a:ea typeface="宋体" panose="02010600030101010101" pitchFamily="2" charset="-122"/>
              </a:rPr>
              <a:t> similes and so on.</a:t>
            </a:r>
            <a:endParaRPr lang="en-US" sz="2800" b="1">
              <a:latin typeface="Times New Roman" panose="02020603050405020304" charset="0"/>
              <a:ea typeface="宋体" panose="02010600030101010101" pitchFamily="2" charset="-122"/>
            </a:endParaRPr>
          </a:p>
          <a:p>
            <a:pPr indent="0" algn="l"/>
            <a:r>
              <a:rPr lang="en-US" sz="2800" b="1">
                <a:latin typeface="Times New Roman" panose="02020603050405020304" charset="0"/>
                <a:ea typeface="宋体" panose="02010600030101010101" pitchFamily="2" charset="-122"/>
              </a:rPr>
              <a:t>3. Write the speech and then practise it with a partner. Exchange </a:t>
            </a:r>
            <a:endParaRPr lang="en-US" sz="2800" b="1">
              <a:latin typeface="Times New Roman" panose="02020603050405020304" charset="0"/>
              <a:ea typeface="宋体" panose="02010600030101010101" pitchFamily="2" charset="-122"/>
            </a:endParaRPr>
          </a:p>
          <a:p>
            <a:pPr indent="0" algn="l"/>
            <a:r>
              <a:rPr lang="en-US" sz="2800" b="1">
                <a:latin typeface="Times New Roman" panose="02020603050405020304" charset="0"/>
                <a:ea typeface="宋体" panose="02010600030101010101" pitchFamily="2" charset="-122"/>
              </a:rPr>
              <a:t>    suggestions on improving your speeches. </a:t>
            </a:r>
            <a:endParaRPr lang="en-US" sz="2800" b="1">
              <a:latin typeface="Times New Roman" panose="02020603050405020304" charset="0"/>
              <a:ea typeface="宋体" panose="02010600030101010101" pitchFamily="2" charset="-122"/>
            </a:endParaRPr>
          </a:p>
          <a:p>
            <a:pPr indent="0" algn="l"/>
            <a:r>
              <a:rPr lang="en-US" sz="2800" b="1">
                <a:latin typeface="Times New Roman" panose="02020603050405020304" charset="0"/>
                <a:ea typeface="宋体" panose="02010600030101010101" pitchFamily="2" charset="-122"/>
              </a:rPr>
              <a:t>4. Finally be ready to give your speech to the class with expression and </a:t>
            </a:r>
            <a:endParaRPr lang="en-US" sz="2800" b="1">
              <a:latin typeface="Times New Roman" panose="02020603050405020304" charset="0"/>
              <a:ea typeface="宋体" panose="02010600030101010101" pitchFamily="2" charset="-122"/>
            </a:endParaRPr>
          </a:p>
          <a:p>
            <a:pPr indent="0" algn="l"/>
            <a:r>
              <a:rPr lang="en-US" sz="2800" b="1">
                <a:latin typeface="Times New Roman" panose="02020603050405020304" charset="0"/>
                <a:ea typeface="宋体" panose="02010600030101010101" pitchFamily="2" charset="-122"/>
              </a:rPr>
              <a:t>    emotion. Before your speech, ask the students for their opinions on </a:t>
            </a:r>
            <a:endParaRPr lang="en-US" sz="2800" b="1">
              <a:latin typeface="Times New Roman" panose="02020603050405020304" charset="0"/>
              <a:ea typeface="宋体" panose="02010600030101010101" pitchFamily="2" charset="-122"/>
            </a:endParaRPr>
          </a:p>
          <a:p>
            <a:pPr indent="0" algn="l"/>
            <a:r>
              <a:rPr lang="en-US" sz="2800" b="1">
                <a:latin typeface="Times New Roman" panose="02020603050405020304" charset="0"/>
                <a:ea typeface="宋体" panose="02010600030101010101" pitchFamily="2" charset="-122"/>
              </a:rPr>
              <a:t>    your topic.</a:t>
            </a:r>
            <a:endParaRPr lang="en-US" sz="2800" b="1">
              <a:latin typeface="Times New Roman" panose="02020603050405020304" charset="0"/>
              <a:ea typeface="宋体" panose="02010600030101010101" pitchFamily="2" charset="-122"/>
            </a:endParaRPr>
          </a:p>
          <a:p>
            <a:pPr indent="0" algn="l"/>
            <a:r>
              <a:rPr lang="en-US" sz="2800" b="1">
                <a:latin typeface="Times New Roman" panose="02020603050405020304" charset="0"/>
                <a:ea typeface="宋体" panose="02010600030101010101" pitchFamily="2" charset="-122"/>
              </a:rPr>
              <a:t>5. Give your speech. Remember you want to change someone else’s point of </a:t>
            </a:r>
            <a:endParaRPr lang="en-US" sz="2800" b="1">
              <a:latin typeface="Times New Roman" panose="02020603050405020304" charset="0"/>
              <a:ea typeface="宋体" panose="02010600030101010101" pitchFamily="2" charset="-122"/>
            </a:endParaRPr>
          </a:p>
          <a:p>
            <a:pPr indent="0" algn="l"/>
            <a:r>
              <a:rPr lang="en-US" sz="2800" b="1">
                <a:latin typeface="Times New Roman" panose="02020603050405020304" charset="0"/>
                <a:ea typeface="宋体" panose="02010600030101010101" pitchFamily="2" charset="-122"/>
              </a:rPr>
              <a:t>   view, so you must sound sincere and convinced of your own arguments.</a:t>
            </a:r>
            <a:endParaRPr lang="en-US" sz="2800" b="1">
              <a:latin typeface="Times New Roman" panose="02020603050405020304" charset="0"/>
              <a:ea typeface="宋体" panose="02010600030101010101" pitchFamily="2" charset="-122"/>
            </a:endParaRPr>
          </a:p>
        </p:txBody>
      </p:sp>
      <p:cxnSp>
        <p:nvCxnSpPr>
          <p:cNvPr id="11" name="直接连接符 10"/>
          <p:cNvCxnSpPr/>
          <p:nvPr/>
        </p:nvCxnSpPr>
        <p:spPr>
          <a:xfrm>
            <a:off x="1332230" y="2705735"/>
            <a:ext cx="2025015" cy="0"/>
          </a:xfrm>
          <a:prstGeom prst="line">
            <a:avLst/>
          </a:prstGeom>
          <a:ln w="603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圆角矩形 11"/>
          <p:cNvSpPr/>
          <p:nvPr/>
        </p:nvSpPr>
        <p:spPr>
          <a:xfrm>
            <a:off x="509905" y="2788285"/>
            <a:ext cx="10860405" cy="768985"/>
          </a:xfrm>
          <a:prstGeom prst="roundRect">
            <a:avLst/>
          </a:prstGeom>
          <a:noFill/>
          <a:ln w="50800">
            <a:solidFill>
              <a:schemeClr val="tx1">
                <a:lumMod val="75000"/>
                <a:lumOff val="2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上箭头 12"/>
          <p:cNvSpPr/>
          <p:nvPr/>
        </p:nvSpPr>
        <p:spPr>
          <a:xfrm>
            <a:off x="4860925" y="794385"/>
            <a:ext cx="400685" cy="1993900"/>
          </a:xfrm>
          <a:prstGeom prst="upArrow">
            <a:avLst/>
          </a:prstGeom>
          <a:solidFill>
            <a:srgbClr val="DC6696"/>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对角圆角矩形 14"/>
          <p:cNvSpPr/>
          <p:nvPr/>
        </p:nvSpPr>
        <p:spPr>
          <a:xfrm>
            <a:off x="2478405" y="95250"/>
            <a:ext cx="5803900" cy="574040"/>
          </a:xfrm>
          <a:prstGeom prst="round2DiagRect">
            <a:avLst/>
          </a:prstGeom>
          <a:noFill/>
          <a:ln w="41275">
            <a:solidFill>
              <a:schemeClr val="tx1">
                <a:lumMod val="85000"/>
                <a:lumOff val="1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文本框 18"/>
          <p:cNvSpPr txBox="1"/>
          <p:nvPr/>
        </p:nvSpPr>
        <p:spPr>
          <a:xfrm>
            <a:off x="5261610" y="3173095"/>
            <a:ext cx="4759960" cy="511175"/>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p>
            <a:pPr lvl="0" algn="l">
              <a:buClrTx/>
              <a:buSzTx/>
              <a:buFontTx/>
            </a:pPr>
            <a:r>
              <a:rPr lang="en-US" altLang="zh-CN" sz="2700" b="1" kern="100">
                <a:solidFill>
                  <a:srgbClr val="FF0000"/>
                </a:soli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rPr>
              <a:t>Rhetorical devices</a:t>
            </a:r>
            <a:r>
              <a:rPr lang="zh-CN" altLang="en-US" sz="2700" b="1" kern="100">
                <a:solidFill>
                  <a:srgbClr val="FF0000"/>
                </a:soli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rPr>
              <a:t>（修辞手法）</a:t>
            </a:r>
            <a:endParaRPr lang="zh-CN" altLang="en-US" sz="2700" b="1" kern="100">
              <a:solidFill>
                <a:srgbClr val="FF0000"/>
              </a:soli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000" fill="hold">
                                          <p:stCondLst>
                                            <p:cond delay="0"/>
                                          </p:stCondLst>
                                        </p:cTn>
                                        <p:tgtEl>
                                          <p:spTgt spid="19"/>
                                        </p:tgtEl>
                                        <p:attrNameLst>
                                          <p:attrName>style.visibility</p:attrName>
                                        </p:attrNameLst>
                                      </p:cBhvr>
                                      <p:to>
                                        <p:strVal val="visible"/>
                                      </p:to>
                                    </p:set>
                                    <p:anim calcmode="lin" valueType="num">
                                      <p:cBhvr additive="base">
                                        <p:cTn id="21" dur="1000" fill="hold"/>
                                        <p:tgtEl>
                                          <p:spTgt spid="19"/>
                                        </p:tgtEl>
                                        <p:attrNameLst>
                                          <p:attrName>ppt_x</p:attrName>
                                        </p:attrNameLst>
                                      </p:cBhvr>
                                      <p:tavLst>
                                        <p:tav tm="0">
                                          <p:val>
                                            <p:strVal val="#ppt_x"/>
                                          </p:val>
                                        </p:tav>
                                        <p:tav tm="100000">
                                          <p:val>
                                            <p:strVal val="#ppt_x"/>
                                          </p:val>
                                        </p:tav>
                                      </p:tavLst>
                                    </p:anim>
                                    <p:anim calcmode="lin" valueType="num">
                                      <p:cBhvr additive="base">
                                        <p:cTn id="22"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000" fill="hold">
                                          <p:stCondLst>
                                            <p:cond delay="0"/>
                                          </p:stCondLst>
                                        </p:cTn>
                                        <p:tgtEl>
                                          <p:spTgt spid="13"/>
                                        </p:tgtEl>
                                        <p:attrNameLst>
                                          <p:attrName>style.visibility</p:attrName>
                                        </p:attrNameLst>
                                      </p:cBhvr>
                                      <p:to>
                                        <p:strVal val="visible"/>
                                      </p:to>
                                    </p:set>
                                    <p:anim calcmode="lin" valueType="num">
                                      <p:cBhvr additive="base">
                                        <p:cTn id="27" dur="1000" fill="hold"/>
                                        <p:tgtEl>
                                          <p:spTgt spid="13"/>
                                        </p:tgtEl>
                                        <p:attrNameLst>
                                          <p:attrName>ppt_x</p:attrName>
                                        </p:attrNameLst>
                                      </p:cBhvr>
                                      <p:tavLst>
                                        <p:tav tm="0">
                                          <p:val>
                                            <p:strVal val="#ppt_x"/>
                                          </p:val>
                                        </p:tav>
                                        <p:tav tm="100000">
                                          <p:val>
                                            <p:strVal val="#ppt_x"/>
                                          </p:val>
                                        </p:tav>
                                      </p:tavLst>
                                    </p:anim>
                                    <p:anim calcmode="lin" valueType="num">
                                      <p:cBhvr additive="base">
                                        <p:cTn id="2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000" fill="hold">
                                          <p:stCondLst>
                                            <p:cond delay="0"/>
                                          </p:stCondLst>
                                        </p:cTn>
                                        <p:tgtEl>
                                          <p:spTgt spid="15"/>
                                        </p:tgtEl>
                                        <p:attrNameLst>
                                          <p:attrName>style.visibility</p:attrName>
                                        </p:attrNameLst>
                                      </p:cBhvr>
                                      <p:to>
                                        <p:strVal val="visible"/>
                                      </p:to>
                                    </p:set>
                                    <p:anim calcmode="lin" valueType="num">
                                      <p:cBhvr additive="base">
                                        <p:cTn id="33" dur="1000" fill="hold"/>
                                        <p:tgtEl>
                                          <p:spTgt spid="15"/>
                                        </p:tgtEl>
                                        <p:attrNameLst>
                                          <p:attrName>ppt_x</p:attrName>
                                        </p:attrNameLst>
                                      </p:cBhvr>
                                      <p:tavLst>
                                        <p:tav tm="0">
                                          <p:val>
                                            <p:strVal val="#ppt_x"/>
                                          </p:val>
                                        </p:tav>
                                        <p:tav tm="100000">
                                          <p:val>
                                            <p:strVal val="#ppt_x"/>
                                          </p:val>
                                        </p:tav>
                                      </p:tavLst>
                                    </p:anim>
                                    <p:anim calcmode="lin" valueType="num">
                                      <p:cBhvr additive="base">
                                        <p:cTn id="34"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animBg="1"/>
      <p:bldP spid="13"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6" name="组合 5"/>
          <p:cNvGrpSpPr/>
          <p:nvPr/>
        </p:nvGrpSpPr>
        <p:grpSpPr>
          <a:xfrm>
            <a:off x="6123305" y="817245"/>
            <a:ext cx="3700780" cy="2810510"/>
            <a:chOff x="12976" y="146"/>
            <a:chExt cx="5932" cy="5311"/>
          </a:xfrm>
        </p:grpSpPr>
        <p:sp>
          <p:nvSpPr>
            <p:cNvPr id="7" name="圆角矩形 6"/>
            <p:cNvSpPr/>
            <p:nvPr/>
          </p:nvSpPr>
          <p:spPr>
            <a:xfrm>
              <a:off x="12976" y="421"/>
              <a:ext cx="5933" cy="5037"/>
            </a:xfrm>
            <a:prstGeom prst="roundRect">
              <a:avLst/>
            </a:prstGeom>
            <a:gradFill>
              <a:gsLst>
                <a:gs pos="50000">
                  <a:srgbClr val="ECCFCB"/>
                </a:gs>
                <a:gs pos="0">
                  <a:srgbClr val="F2DFDC"/>
                </a:gs>
                <a:gs pos="100000">
                  <a:srgbClr val="E5BEB9"/>
                </a:gs>
              </a:gsLst>
              <a:lin scaled="1"/>
            </a:gra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algn="l" fontAlgn="auto">
                <a:lnSpc>
                  <a:spcPct val="100000"/>
                </a:lnSpc>
              </a:pPr>
              <a:r>
                <a:rPr lang="en-US" altLang="zh-CN" sz="2800" b="1" kern="1200">
                  <a:solidFill>
                    <a:srgbClr val="1F4E79"/>
                  </a:solidFill>
                  <a:effectLst>
                    <a:outerShdw blurRad="50800" dist="38100" dir="18900000" algn="bl">
                      <a:srgbClr val="000000">
                        <a:alpha val="40000"/>
                      </a:srgbClr>
                    </a:outerShdw>
                  </a:effectLst>
                  <a:latin typeface="Cambria" panose="02040503050406030204"/>
                  <a:ea typeface="宋体" panose="02010600030101010101" pitchFamily="2" charset="-122"/>
                  <a:cs typeface="Cambria" panose="02040503050406030204"/>
                  <a:sym typeface="Times New Roman" panose="02020603050405020304"/>
                </a:rPr>
                <a:t>  </a:t>
              </a:r>
              <a:endParaRPr lang="en-US" altLang="zh-CN" sz="2800" kern="1200">
                <a:solidFill>
                  <a:srgbClr val="1F4E79"/>
                </a:solidFill>
                <a:effectLst>
                  <a:outerShdw blurRad="50800" dist="38100" dir="18900000" algn="bl">
                    <a:srgbClr val="000000">
                      <a:alpha val="40000"/>
                    </a:srgbClr>
                  </a:outerShdw>
                </a:effectLst>
                <a:latin typeface="Cambria" panose="02040503050406030204"/>
                <a:ea typeface="宋体" panose="02010600030101010101" pitchFamily="2" charset="-122"/>
                <a:cs typeface="Cambria" panose="02040503050406030204"/>
                <a:sym typeface="Times New Roman" panose="02020603050405020304"/>
              </a:endParaRPr>
            </a:p>
          </p:txBody>
        </p:sp>
        <p:sp>
          <p:nvSpPr>
            <p:cNvPr id="8" name="回形针"/>
            <p:cNvSpPr/>
            <p:nvPr/>
          </p:nvSpPr>
          <p:spPr bwMode="auto">
            <a:xfrm rot="14520000" flipH="1">
              <a:off x="13146" y="86"/>
              <a:ext cx="970" cy="1090"/>
            </a:xfrm>
            <a:custGeom>
              <a:avLst/>
              <a:gdLst>
                <a:gd name="T0" fmla="*/ 2147483646 w 269"/>
                <a:gd name="T1" fmla="*/ 0 h 247"/>
                <a:gd name="T2" fmla="*/ 2147483646 w 269"/>
                <a:gd name="T3" fmla="*/ 0 h 247"/>
                <a:gd name="T4" fmla="*/ 2147483646 w 269"/>
                <a:gd name="T5" fmla="*/ 2147483646 h 247"/>
                <a:gd name="T6" fmla="*/ 2147483646 w 269"/>
                <a:gd name="T7" fmla="*/ 2147483646 h 247"/>
                <a:gd name="T8" fmla="*/ 2147483646 w 269"/>
                <a:gd name="T9" fmla="*/ 2147483646 h 247"/>
                <a:gd name="T10" fmla="*/ 2147483646 w 269"/>
                <a:gd name="T11" fmla="*/ 2147483646 h 247"/>
                <a:gd name="T12" fmla="*/ 2147483646 w 269"/>
                <a:gd name="T13" fmla="*/ 2147483646 h 247"/>
                <a:gd name="T14" fmla="*/ 2147483646 w 269"/>
                <a:gd name="T15" fmla="*/ 2147483646 h 247"/>
                <a:gd name="T16" fmla="*/ 2147483646 w 269"/>
                <a:gd name="T17" fmla="*/ 2147483646 h 247"/>
                <a:gd name="T18" fmla="*/ 2147483646 w 269"/>
                <a:gd name="T19" fmla="*/ 2147483646 h 247"/>
                <a:gd name="T20" fmla="*/ 2147483646 w 269"/>
                <a:gd name="T21" fmla="*/ 2147483646 h 247"/>
                <a:gd name="T22" fmla="*/ 2147483646 w 269"/>
                <a:gd name="T23" fmla="*/ 2147483646 h 247"/>
                <a:gd name="T24" fmla="*/ 2147483646 w 269"/>
                <a:gd name="T25" fmla="*/ 2147483646 h 247"/>
                <a:gd name="T26" fmla="*/ 2147483646 w 269"/>
                <a:gd name="T27" fmla="*/ 2147483646 h 247"/>
                <a:gd name="T28" fmla="*/ 2147483646 w 269"/>
                <a:gd name="T29" fmla="*/ 2147483646 h 247"/>
                <a:gd name="T30" fmla="*/ 2147483646 w 269"/>
                <a:gd name="T31" fmla="*/ 2147483646 h 247"/>
                <a:gd name="T32" fmla="*/ 2147483646 w 269"/>
                <a:gd name="T33" fmla="*/ 2147483646 h 247"/>
                <a:gd name="T34" fmla="*/ 2147483646 w 269"/>
                <a:gd name="T35" fmla="*/ 2147483646 h 247"/>
                <a:gd name="T36" fmla="*/ 2147483646 w 269"/>
                <a:gd name="T37" fmla="*/ 2147483646 h 247"/>
                <a:gd name="T38" fmla="*/ 2147483646 w 269"/>
                <a:gd name="T39" fmla="*/ 2147483646 h 247"/>
                <a:gd name="T40" fmla="*/ 2147483646 w 269"/>
                <a:gd name="T41" fmla="*/ 2147483646 h 247"/>
                <a:gd name="T42" fmla="*/ 2147483646 w 269"/>
                <a:gd name="T43" fmla="*/ 2147483646 h 247"/>
                <a:gd name="T44" fmla="*/ 2147483646 w 269"/>
                <a:gd name="T45" fmla="*/ 2147483646 h 247"/>
                <a:gd name="T46" fmla="*/ 2147483646 w 269"/>
                <a:gd name="T47" fmla="*/ 2147483646 h 247"/>
                <a:gd name="T48" fmla="*/ 2147483646 w 269"/>
                <a:gd name="T49" fmla="*/ 2147483646 h 247"/>
                <a:gd name="T50" fmla="*/ 2147483646 w 269"/>
                <a:gd name="T51" fmla="*/ 2147483646 h 247"/>
                <a:gd name="T52" fmla="*/ 2147483646 w 269"/>
                <a:gd name="T53" fmla="*/ 2147483646 h 247"/>
                <a:gd name="T54" fmla="*/ 2147483646 w 269"/>
                <a:gd name="T55" fmla="*/ 2147483646 h 247"/>
                <a:gd name="T56" fmla="*/ 2147483646 w 269"/>
                <a:gd name="T57" fmla="*/ 2147483646 h 247"/>
                <a:gd name="T58" fmla="*/ 2147483646 w 269"/>
                <a:gd name="T59" fmla="*/ 2147483646 h 247"/>
                <a:gd name="T60" fmla="*/ 2147483646 w 269"/>
                <a:gd name="T61" fmla="*/ 2147483646 h 247"/>
                <a:gd name="T62" fmla="*/ 2147483646 w 269"/>
                <a:gd name="T63" fmla="*/ 2147483646 h 247"/>
                <a:gd name="T64" fmla="*/ 2147483646 w 269"/>
                <a:gd name="T65" fmla="*/ 2147483646 h 247"/>
                <a:gd name="T66" fmla="*/ 2147483646 w 269"/>
                <a:gd name="T67" fmla="*/ 2147483646 h 247"/>
                <a:gd name="T68" fmla="*/ 2147483646 w 269"/>
                <a:gd name="T69" fmla="*/ 2147483646 h 247"/>
                <a:gd name="T70" fmla="*/ 2147483646 w 269"/>
                <a:gd name="T71" fmla="*/ 2147483646 h 247"/>
                <a:gd name="T72" fmla="*/ 2147483646 w 269"/>
                <a:gd name="T73" fmla="*/ 0 h 2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69" h="247">
                  <a:moveTo>
                    <a:pt x="195" y="0"/>
                  </a:moveTo>
                  <a:cubicBezTo>
                    <a:pt x="194" y="0"/>
                    <a:pt x="193" y="0"/>
                    <a:pt x="192" y="0"/>
                  </a:cubicBezTo>
                  <a:cubicBezTo>
                    <a:pt x="164" y="1"/>
                    <a:pt x="145" y="24"/>
                    <a:pt x="144" y="24"/>
                  </a:cubicBezTo>
                  <a:cubicBezTo>
                    <a:pt x="21" y="150"/>
                    <a:pt x="21" y="150"/>
                    <a:pt x="21" y="150"/>
                  </a:cubicBezTo>
                  <a:cubicBezTo>
                    <a:pt x="0" y="172"/>
                    <a:pt x="0" y="208"/>
                    <a:pt x="21" y="230"/>
                  </a:cubicBezTo>
                  <a:cubicBezTo>
                    <a:pt x="32" y="241"/>
                    <a:pt x="46" y="247"/>
                    <a:pt x="60" y="247"/>
                  </a:cubicBezTo>
                  <a:cubicBezTo>
                    <a:pt x="75" y="247"/>
                    <a:pt x="89" y="241"/>
                    <a:pt x="99" y="230"/>
                  </a:cubicBezTo>
                  <a:cubicBezTo>
                    <a:pt x="217" y="111"/>
                    <a:pt x="217" y="111"/>
                    <a:pt x="217" y="111"/>
                  </a:cubicBezTo>
                  <a:cubicBezTo>
                    <a:pt x="235" y="91"/>
                    <a:pt x="238" y="63"/>
                    <a:pt x="223" y="47"/>
                  </a:cubicBezTo>
                  <a:cubicBezTo>
                    <a:pt x="216" y="40"/>
                    <a:pt x="207" y="37"/>
                    <a:pt x="197" y="37"/>
                  </a:cubicBezTo>
                  <a:cubicBezTo>
                    <a:pt x="185" y="37"/>
                    <a:pt x="171" y="42"/>
                    <a:pt x="161" y="53"/>
                  </a:cubicBezTo>
                  <a:cubicBezTo>
                    <a:pt x="46" y="170"/>
                    <a:pt x="46" y="170"/>
                    <a:pt x="46" y="170"/>
                  </a:cubicBezTo>
                  <a:cubicBezTo>
                    <a:pt x="43" y="174"/>
                    <a:pt x="43" y="179"/>
                    <a:pt x="46" y="182"/>
                  </a:cubicBezTo>
                  <a:cubicBezTo>
                    <a:pt x="48" y="183"/>
                    <a:pt x="50" y="184"/>
                    <a:pt x="52" y="184"/>
                  </a:cubicBezTo>
                  <a:cubicBezTo>
                    <a:pt x="54" y="184"/>
                    <a:pt x="56" y="183"/>
                    <a:pt x="57" y="182"/>
                  </a:cubicBezTo>
                  <a:cubicBezTo>
                    <a:pt x="172" y="65"/>
                    <a:pt x="172" y="65"/>
                    <a:pt x="172" y="65"/>
                  </a:cubicBezTo>
                  <a:cubicBezTo>
                    <a:pt x="179" y="57"/>
                    <a:pt x="189" y="53"/>
                    <a:pt x="197" y="53"/>
                  </a:cubicBezTo>
                  <a:cubicBezTo>
                    <a:pt x="203" y="53"/>
                    <a:pt x="208" y="55"/>
                    <a:pt x="211" y="59"/>
                  </a:cubicBezTo>
                  <a:cubicBezTo>
                    <a:pt x="221" y="68"/>
                    <a:pt x="218" y="86"/>
                    <a:pt x="205" y="99"/>
                  </a:cubicBezTo>
                  <a:cubicBezTo>
                    <a:pt x="88" y="219"/>
                    <a:pt x="88" y="219"/>
                    <a:pt x="88" y="219"/>
                  </a:cubicBezTo>
                  <a:cubicBezTo>
                    <a:pt x="81" y="227"/>
                    <a:pt x="70" y="231"/>
                    <a:pt x="60" y="231"/>
                  </a:cubicBezTo>
                  <a:cubicBezTo>
                    <a:pt x="50" y="231"/>
                    <a:pt x="40" y="227"/>
                    <a:pt x="32" y="219"/>
                  </a:cubicBezTo>
                  <a:cubicBezTo>
                    <a:pt x="17" y="203"/>
                    <a:pt x="17" y="177"/>
                    <a:pt x="32" y="162"/>
                  </a:cubicBezTo>
                  <a:cubicBezTo>
                    <a:pt x="156" y="35"/>
                    <a:pt x="156" y="35"/>
                    <a:pt x="156" y="35"/>
                  </a:cubicBezTo>
                  <a:cubicBezTo>
                    <a:pt x="156" y="35"/>
                    <a:pt x="171" y="17"/>
                    <a:pt x="193" y="16"/>
                  </a:cubicBezTo>
                  <a:cubicBezTo>
                    <a:pt x="194" y="16"/>
                    <a:pt x="194" y="16"/>
                    <a:pt x="195" y="16"/>
                  </a:cubicBezTo>
                  <a:cubicBezTo>
                    <a:pt x="208" y="16"/>
                    <a:pt x="221" y="23"/>
                    <a:pt x="234" y="36"/>
                  </a:cubicBezTo>
                  <a:cubicBezTo>
                    <a:pt x="247" y="49"/>
                    <a:pt x="253" y="63"/>
                    <a:pt x="253" y="77"/>
                  </a:cubicBezTo>
                  <a:cubicBezTo>
                    <a:pt x="252" y="99"/>
                    <a:pt x="234" y="115"/>
                    <a:pt x="234" y="116"/>
                  </a:cubicBezTo>
                  <a:cubicBezTo>
                    <a:pt x="165" y="186"/>
                    <a:pt x="165" y="186"/>
                    <a:pt x="165" y="186"/>
                  </a:cubicBezTo>
                  <a:cubicBezTo>
                    <a:pt x="162" y="189"/>
                    <a:pt x="162" y="194"/>
                    <a:pt x="165" y="198"/>
                  </a:cubicBezTo>
                  <a:cubicBezTo>
                    <a:pt x="167" y="199"/>
                    <a:pt x="169" y="200"/>
                    <a:pt x="171" y="200"/>
                  </a:cubicBezTo>
                  <a:cubicBezTo>
                    <a:pt x="173" y="200"/>
                    <a:pt x="175" y="199"/>
                    <a:pt x="176" y="198"/>
                  </a:cubicBezTo>
                  <a:cubicBezTo>
                    <a:pt x="244" y="128"/>
                    <a:pt x="244" y="128"/>
                    <a:pt x="244" y="128"/>
                  </a:cubicBezTo>
                  <a:cubicBezTo>
                    <a:pt x="245" y="127"/>
                    <a:pt x="267" y="107"/>
                    <a:pt x="269" y="78"/>
                  </a:cubicBezTo>
                  <a:cubicBezTo>
                    <a:pt x="269" y="59"/>
                    <a:pt x="261" y="41"/>
                    <a:pt x="245" y="24"/>
                  </a:cubicBezTo>
                  <a:cubicBezTo>
                    <a:pt x="229" y="8"/>
                    <a:pt x="212" y="0"/>
                    <a:pt x="195" y="0"/>
                  </a:cubicBezTo>
                  <a:close/>
                </a:path>
              </a:pathLst>
            </a:custGeom>
            <a:gradFill>
              <a:gsLst>
                <a:gs pos="0">
                  <a:srgbClr val="E30000"/>
                </a:gs>
                <a:gs pos="100000">
                  <a:srgbClr val="760303"/>
                </a:gs>
              </a:gsLst>
              <a:lin ang="5400000" scaled="0"/>
            </a:gradFill>
            <a:ln>
              <a:solidFill>
                <a:srgbClr val="FF0000"/>
              </a:solidFill>
            </a:ln>
          </p:spPr>
        </p:sp>
      </p:grpSp>
      <p:grpSp>
        <p:nvGrpSpPr>
          <p:cNvPr id="5" name="组合 4"/>
          <p:cNvGrpSpPr/>
          <p:nvPr/>
        </p:nvGrpSpPr>
        <p:grpSpPr>
          <a:xfrm>
            <a:off x="969010" y="823595"/>
            <a:ext cx="3538855" cy="2690495"/>
            <a:chOff x="12976" y="146"/>
            <a:chExt cx="5932" cy="5311"/>
          </a:xfrm>
        </p:grpSpPr>
        <p:sp>
          <p:nvSpPr>
            <p:cNvPr id="13" name="圆角矩形 12"/>
            <p:cNvSpPr/>
            <p:nvPr/>
          </p:nvSpPr>
          <p:spPr>
            <a:xfrm>
              <a:off x="12976" y="421"/>
              <a:ext cx="5933" cy="5037"/>
            </a:xfrm>
            <a:prstGeom prst="roundRect">
              <a:avLst/>
            </a:prstGeom>
            <a:gradFill>
              <a:gsLst>
                <a:gs pos="50000">
                  <a:srgbClr val="ECCFCB"/>
                </a:gs>
                <a:gs pos="0">
                  <a:srgbClr val="F2DFDC"/>
                </a:gs>
                <a:gs pos="100000">
                  <a:srgbClr val="E5BEB9"/>
                </a:gs>
              </a:gsLst>
              <a:lin scaled="1"/>
            </a:gra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algn="l" fontAlgn="auto">
                <a:lnSpc>
                  <a:spcPct val="100000"/>
                </a:lnSpc>
              </a:pPr>
              <a:r>
                <a:rPr lang="en-US" altLang="zh-CN" sz="2800" b="1" kern="1200">
                  <a:solidFill>
                    <a:srgbClr val="1F4E79"/>
                  </a:solidFill>
                  <a:effectLst>
                    <a:outerShdw blurRad="50800" dist="38100" dir="18900000" algn="bl">
                      <a:srgbClr val="000000">
                        <a:alpha val="40000"/>
                      </a:srgbClr>
                    </a:outerShdw>
                  </a:effectLst>
                  <a:latin typeface="Cambria" panose="02040503050406030204"/>
                  <a:ea typeface="宋体" panose="02010600030101010101" pitchFamily="2" charset="-122"/>
                  <a:cs typeface="Cambria" panose="02040503050406030204"/>
                  <a:sym typeface="Times New Roman" panose="02020603050405020304"/>
                </a:rPr>
                <a:t>  </a:t>
              </a:r>
              <a:endParaRPr lang="en-US" altLang="zh-CN" sz="2800" kern="1200">
                <a:solidFill>
                  <a:srgbClr val="1F4E79"/>
                </a:solidFill>
                <a:effectLst>
                  <a:outerShdw blurRad="50800" dist="38100" dir="18900000" algn="bl">
                    <a:srgbClr val="000000">
                      <a:alpha val="40000"/>
                    </a:srgbClr>
                  </a:outerShdw>
                </a:effectLst>
                <a:latin typeface="Cambria" panose="02040503050406030204"/>
                <a:ea typeface="宋体" panose="02010600030101010101" pitchFamily="2" charset="-122"/>
                <a:cs typeface="Cambria" panose="02040503050406030204"/>
                <a:sym typeface="Times New Roman" panose="02020603050405020304"/>
              </a:endParaRPr>
            </a:p>
          </p:txBody>
        </p:sp>
        <p:sp>
          <p:nvSpPr>
            <p:cNvPr id="14" name="回形针"/>
            <p:cNvSpPr/>
            <p:nvPr/>
          </p:nvSpPr>
          <p:spPr bwMode="auto">
            <a:xfrm rot="14520000" flipH="1">
              <a:off x="13146" y="86"/>
              <a:ext cx="970" cy="1090"/>
            </a:xfrm>
            <a:custGeom>
              <a:avLst/>
              <a:gdLst>
                <a:gd name="T0" fmla="*/ 2147483646 w 269"/>
                <a:gd name="T1" fmla="*/ 0 h 247"/>
                <a:gd name="T2" fmla="*/ 2147483646 w 269"/>
                <a:gd name="T3" fmla="*/ 0 h 247"/>
                <a:gd name="T4" fmla="*/ 2147483646 w 269"/>
                <a:gd name="T5" fmla="*/ 2147483646 h 247"/>
                <a:gd name="T6" fmla="*/ 2147483646 w 269"/>
                <a:gd name="T7" fmla="*/ 2147483646 h 247"/>
                <a:gd name="T8" fmla="*/ 2147483646 w 269"/>
                <a:gd name="T9" fmla="*/ 2147483646 h 247"/>
                <a:gd name="T10" fmla="*/ 2147483646 w 269"/>
                <a:gd name="T11" fmla="*/ 2147483646 h 247"/>
                <a:gd name="T12" fmla="*/ 2147483646 w 269"/>
                <a:gd name="T13" fmla="*/ 2147483646 h 247"/>
                <a:gd name="T14" fmla="*/ 2147483646 w 269"/>
                <a:gd name="T15" fmla="*/ 2147483646 h 247"/>
                <a:gd name="T16" fmla="*/ 2147483646 w 269"/>
                <a:gd name="T17" fmla="*/ 2147483646 h 247"/>
                <a:gd name="T18" fmla="*/ 2147483646 w 269"/>
                <a:gd name="T19" fmla="*/ 2147483646 h 247"/>
                <a:gd name="T20" fmla="*/ 2147483646 w 269"/>
                <a:gd name="T21" fmla="*/ 2147483646 h 247"/>
                <a:gd name="T22" fmla="*/ 2147483646 w 269"/>
                <a:gd name="T23" fmla="*/ 2147483646 h 247"/>
                <a:gd name="T24" fmla="*/ 2147483646 w 269"/>
                <a:gd name="T25" fmla="*/ 2147483646 h 247"/>
                <a:gd name="T26" fmla="*/ 2147483646 w 269"/>
                <a:gd name="T27" fmla="*/ 2147483646 h 247"/>
                <a:gd name="T28" fmla="*/ 2147483646 w 269"/>
                <a:gd name="T29" fmla="*/ 2147483646 h 247"/>
                <a:gd name="T30" fmla="*/ 2147483646 w 269"/>
                <a:gd name="T31" fmla="*/ 2147483646 h 247"/>
                <a:gd name="T32" fmla="*/ 2147483646 w 269"/>
                <a:gd name="T33" fmla="*/ 2147483646 h 247"/>
                <a:gd name="T34" fmla="*/ 2147483646 w 269"/>
                <a:gd name="T35" fmla="*/ 2147483646 h 247"/>
                <a:gd name="T36" fmla="*/ 2147483646 w 269"/>
                <a:gd name="T37" fmla="*/ 2147483646 h 247"/>
                <a:gd name="T38" fmla="*/ 2147483646 w 269"/>
                <a:gd name="T39" fmla="*/ 2147483646 h 247"/>
                <a:gd name="T40" fmla="*/ 2147483646 w 269"/>
                <a:gd name="T41" fmla="*/ 2147483646 h 247"/>
                <a:gd name="T42" fmla="*/ 2147483646 w 269"/>
                <a:gd name="T43" fmla="*/ 2147483646 h 247"/>
                <a:gd name="T44" fmla="*/ 2147483646 w 269"/>
                <a:gd name="T45" fmla="*/ 2147483646 h 247"/>
                <a:gd name="T46" fmla="*/ 2147483646 w 269"/>
                <a:gd name="T47" fmla="*/ 2147483646 h 247"/>
                <a:gd name="T48" fmla="*/ 2147483646 w 269"/>
                <a:gd name="T49" fmla="*/ 2147483646 h 247"/>
                <a:gd name="T50" fmla="*/ 2147483646 w 269"/>
                <a:gd name="T51" fmla="*/ 2147483646 h 247"/>
                <a:gd name="T52" fmla="*/ 2147483646 w 269"/>
                <a:gd name="T53" fmla="*/ 2147483646 h 247"/>
                <a:gd name="T54" fmla="*/ 2147483646 w 269"/>
                <a:gd name="T55" fmla="*/ 2147483646 h 247"/>
                <a:gd name="T56" fmla="*/ 2147483646 w 269"/>
                <a:gd name="T57" fmla="*/ 2147483646 h 247"/>
                <a:gd name="T58" fmla="*/ 2147483646 w 269"/>
                <a:gd name="T59" fmla="*/ 2147483646 h 247"/>
                <a:gd name="T60" fmla="*/ 2147483646 w 269"/>
                <a:gd name="T61" fmla="*/ 2147483646 h 247"/>
                <a:gd name="T62" fmla="*/ 2147483646 w 269"/>
                <a:gd name="T63" fmla="*/ 2147483646 h 247"/>
                <a:gd name="T64" fmla="*/ 2147483646 w 269"/>
                <a:gd name="T65" fmla="*/ 2147483646 h 247"/>
                <a:gd name="T66" fmla="*/ 2147483646 w 269"/>
                <a:gd name="T67" fmla="*/ 2147483646 h 247"/>
                <a:gd name="T68" fmla="*/ 2147483646 w 269"/>
                <a:gd name="T69" fmla="*/ 2147483646 h 247"/>
                <a:gd name="T70" fmla="*/ 2147483646 w 269"/>
                <a:gd name="T71" fmla="*/ 2147483646 h 247"/>
                <a:gd name="T72" fmla="*/ 2147483646 w 269"/>
                <a:gd name="T73" fmla="*/ 0 h 2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69" h="247">
                  <a:moveTo>
                    <a:pt x="195" y="0"/>
                  </a:moveTo>
                  <a:cubicBezTo>
                    <a:pt x="194" y="0"/>
                    <a:pt x="193" y="0"/>
                    <a:pt x="192" y="0"/>
                  </a:cubicBezTo>
                  <a:cubicBezTo>
                    <a:pt x="164" y="1"/>
                    <a:pt x="145" y="24"/>
                    <a:pt x="144" y="24"/>
                  </a:cubicBezTo>
                  <a:cubicBezTo>
                    <a:pt x="21" y="150"/>
                    <a:pt x="21" y="150"/>
                    <a:pt x="21" y="150"/>
                  </a:cubicBezTo>
                  <a:cubicBezTo>
                    <a:pt x="0" y="172"/>
                    <a:pt x="0" y="208"/>
                    <a:pt x="21" y="230"/>
                  </a:cubicBezTo>
                  <a:cubicBezTo>
                    <a:pt x="32" y="241"/>
                    <a:pt x="46" y="247"/>
                    <a:pt x="60" y="247"/>
                  </a:cubicBezTo>
                  <a:cubicBezTo>
                    <a:pt x="75" y="247"/>
                    <a:pt x="89" y="241"/>
                    <a:pt x="99" y="230"/>
                  </a:cubicBezTo>
                  <a:cubicBezTo>
                    <a:pt x="217" y="111"/>
                    <a:pt x="217" y="111"/>
                    <a:pt x="217" y="111"/>
                  </a:cubicBezTo>
                  <a:cubicBezTo>
                    <a:pt x="235" y="91"/>
                    <a:pt x="238" y="63"/>
                    <a:pt x="223" y="47"/>
                  </a:cubicBezTo>
                  <a:cubicBezTo>
                    <a:pt x="216" y="40"/>
                    <a:pt x="207" y="37"/>
                    <a:pt x="197" y="37"/>
                  </a:cubicBezTo>
                  <a:cubicBezTo>
                    <a:pt x="185" y="37"/>
                    <a:pt x="171" y="42"/>
                    <a:pt x="161" y="53"/>
                  </a:cubicBezTo>
                  <a:cubicBezTo>
                    <a:pt x="46" y="170"/>
                    <a:pt x="46" y="170"/>
                    <a:pt x="46" y="170"/>
                  </a:cubicBezTo>
                  <a:cubicBezTo>
                    <a:pt x="43" y="174"/>
                    <a:pt x="43" y="179"/>
                    <a:pt x="46" y="182"/>
                  </a:cubicBezTo>
                  <a:cubicBezTo>
                    <a:pt x="48" y="183"/>
                    <a:pt x="50" y="184"/>
                    <a:pt x="52" y="184"/>
                  </a:cubicBezTo>
                  <a:cubicBezTo>
                    <a:pt x="54" y="184"/>
                    <a:pt x="56" y="183"/>
                    <a:pt x="57" y="182"/>
                  </a:cubicBezTo>
                  <a:cubicBezTo>
                    <a:pt x="172" y="65"/>
                    <a:pt x="172" y="65"/>
                    <a:pt x="172" y="65"/>
                  </a:cubicBezTo>
                  <a:cubicBezTo>
                    <a:pt x="179" y="57"/>
                    <a:pt x="189" y="53"/>
                    <a:pt x="197" y="53"/>
                  </a:cubicBezTo>
                  <a:cubicBezTo>
                    <a:pt x="203" y="53"/>
                    <a:pt x="208" y="55"/>
                    <a:pt x="211" y="59"/>
                  </a:cubicBezTo>
                  <a:cubicBezTo>
                    <a:pt x="221" y="68"/>
                    <a:pt x="218" y="86"/>
                    <a:pt x="205" y="99"/>
                  </a:cubicBezTo>
                  <a:cubicBezTo>
                    <a:pt x="88" y="219"/>
                    <a:pt x="88" y="219"/>
                    <a:pt x="88" y="219"/>
                  </a:cubicBezTo>
                  <a:cubicBezTo>
                    <a:pt x="81" y="227"/>
                    <a:pt x="70" y="231"/>
                    <a:pt x="60" y="231"/>
                  </a:cubicBezTo>
                  <a:cubicBezTo>
                    <a:pt x="50" y="231"/>
                    <a:pt x="40" y="227"/>
                    <a:pt x="32" y="219"/>
                  </a:cubicBezTo>
                  <a:cubicBezTo>
                    <a:pt x="17" y="203"/>
                    <a:pt x="17" y="177"/>
                    <a:pt x="32" y="162"/>
                  </a:cubicBezTo>
                  <a:cubicBezTo>
                    <a:pt x="156" y="35"/>
                    <a:pt x="156" y="35"/>
                    <a:pt x="156" y="35"/>
                  </a:cubicBezTo>
                  <a:cubicBezTo>
                    <a:pt x="156" y="35"/>
                    <a:pt x="171" y="17"/>
                    <a:pt x="193" y="16"/>
                  </a:cubicBezTo>
                  <a:cubicBezTo>
                    <a:pt x="194" y="16"/>
                    <a:pt x="194" y="16"/>
                    <a:pt x="195" y="16"/>
                  </a:cubicBezTo>
                  <a:cubicBezTo>
                    <a:pt x="208" y="16"/>
                    <a:pt x="221" y="23"/>
                    <a:pt x="234" y="36"/>
                  </a:cubicBezTo>
                  <a:cubicBezTo>
                    <a:pt x="247" y="49"/>
                    <a:pt x="253" y="63"/>
                    <a:pt x="253" y="77"/>
                  </a:cubicBezTo>
                  <a:cubicBezTo>
                    <a:pt x="252" y="99"/>
                    <a:pt x="234" y="115"/>
                    <a:pt x="234" y="116"/>
                  </a:cubicBezTo>
                  <a:cubicBezTo>
                    <a:pt x="165" y="186"/>
                    <a:pt x="165" y="186"/>
                    <a:pt x="165" y="186"/>
                  </a:cubicBezTo>
                  <a:cubicBezTo>
                    <a:pt x="162" y="189"/>
                    <a:pt x="162" y="194"/>
                    <a:pt x="165" y="198"/>
                  </a:cubicBezTo>
                  <a:cubicBezTo>
                    <a:pt x="167" y="199"/>
                    <a:pt x="169" y="200"/>
                    <a:pt x="171" y="200"/>
                  </a:cubicBezTo>
                  <a:cubicBezTo>
                    <a:pt x="173" y="200"/>
                    <a:pt x="175" y="199"/>
                    <a:pt x="176" y="198"/>
                  </a:cubicBezTo>
                  <a:cubicBezTo>
                    <a:pt x="244" y="128"/>
                    <a:pt x="244" y="128"/>
                    <a:pt x="244" y="128"/>
                  </a:cubicBezTo>
                  <a:cubicBezTo>
                    <a:pt x="245" y="127"/>
                    <a:pt x="267" y="107"/>
                    <a:pt x="269" y="78"/>
                  </a:cubicBezTo>
                  <a:cubicBezTo>
                    <a:pt x="269" y="59"/>
                    <a:pt x="261" y="41"/>
                    <a:pt x="245" y="24"/>
                  </a:cubicBezTo>
                  <a:cubicBezTo>
                    <a:pt x="229" y="8"/>
                    <a:pt x="212" y="0"/>
                    <a:pt x="195" y="0"/>
                  </a:cubicBezTo>
                  <a:close/>
                </a:path>
              </a:pathLst>
            </a:custGeom>
            <a:gradFill>
              <a:gsLst>
                <a:gs pos="0">
                  <a:srgbClr val="E30000"/>
                </a:gs>
                <a:gs pos="100000">
                  <a:srgbClr val="760303"/>
                </a:gs>
              </a:gsLst>
              <a:lin ang="5400000" scaled="0"/>
            </a:gradFill>
            <a:ln>
              <a:solidFill>
                <a:srgbClr val="FF0000"/>
              </a:solidFill>
            </a:ln>
          </p:spPr>
        </p:sp>
      </p:grpSp>
      <p:sp>
        <p:nvSpPr>
          <p:cNvPr id="4" name="文本框 3"/>
          <p:cNvSpPr txBox="1"/>
          <p:nvPr/>
        </p:nvSpPr>
        <p:spPr>
          <a:xfrm>
            <a:off x="1115695" y="1326515"/>
            <a:ext cx="3311525" cy="1938020"/>
          </a:xfrm>
          <a:prstGeom prst="rect">
            <a:avLst/>
          </a:prstGeom>
          <a:noFill/>
          <a:ln w="12700" cmpd="sng">
            <a:solidFill>
              <a:schemeClr val="tx1"/>
            </a:solidFill>
            <a:prstDash val="solid"/>
          </a:ln>
        </p:spPr>
        <p:txBody>
          <a:bodyPr wrap="square" rtlCol="0" anchor="t">
            <a:spAutoFit/>
          </a:bodyPr>
          <a:p>
            <a:pPr algn="l"/>
            <a:r>
              <a:rPr lang="en-US" sz="2400" b="1">
                <a:latin typeface="Times New Roman" panose="02020603050405020304" charset="0"/>
                <a:ea typeface="宋体" panose="02010600030101010101" pitchFamily="2" charset="-122"/>
                <a:sym typeface="+mn-ea"/>
              </a:rPr>
              <a:t>(A) Have you ever faced a time when things looked dark and you had no hope at all? Two years ago, I was told ...</a:t>
            </a:r>
            <a:endParaRPr lang="en-US" altLang="en-US" sz="2400" b="1">
              <a:latin typeface="Times New Roman" panose="02020603050405020304" charset="0"/>
              <a:ea typeface="宋体" panose="02010600030101010101" pitchFamily="2" charset="-122"/>
              <a:sym typeface="+mn-ea"/>
            </a:endParaRPr>
          </a:p>
        </p:txBody>
      </p:sp>
      <p:sp>
        <p:nvSpPr>
          <p:cNvPr id="18" name="Rectangle 18"/>
          <p:cNvSpPr>
            <a:spLocks noChangeArrowheads="1"/>
          </p:cNvSpPr>
          <p:nvPr/>
        </p:nvSpPr>
        <p:spPr bwMode="auto">
          <a:xfrm>
            <a:off x="144145" y="21590"/>
            <a:ext cx="11697335" cy="676910"/>
          </a:xfrm>
          <a:prstGeom prst="rect">
            <a:avLst/>
          </a:prstGeom>
          <a:noFill/>
          <a:ln>
            <a:noFill/>
          </a:ln>
          <a:effectLst>
            <a:outerShdw blurRad="50800" dist="50800" dir="3060000" algn="ctr"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marL="0" marR="0" lvl="0" indent="0" algn="l" defTabSz="914400" rtl="0" eaLnBrk="1" fontAlgn="base" latinLnBrk="0" hangingPunct="1">
              <a:lnSpc>
                <a:spcPct val="100000"/>
              </a:lnSpc>
              <a:spcBef>
                <a:spcPct val="0"/>
              </a:spcBef>
              <a:spcAft>
                <a:spcPct val="0"/>
              </a:spcAft>
              <a:buClrTx/>
              <a:buSzTx/>
              <a:buFontTx/>
              <a:buNone/>
              <a:defRPr/>
            </a:pPr>
            <a:r>
              <a:rPr lang="en-US" altLang="zh-CN" sz="4400" b="1" u="sng" spc="20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rPr>
              <a:t>Read for the language features </a:t>
            </a:r>
            <a:r>
              <a:rPr lang="en-US" altLang="zh-CN" sz="4400" b="1" u="sng" spc="20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rPr>
              <a:t>of the speech</a:t>
            </a:r>
            <a:r>
              <a:rPr lang="en-US" altLang="zh-CN" sz="4400" b="1" u="sng" spc="20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rPr>
              <a:t> </a:t>
            </a:r>
            <a:r>
              <a:rPr kumimoji="0" lang="en-US" altLang="zh-CN" sz="4400" b="1" i="0" u="sng" strike="noStrike" kern="1200" cap="none" spc="200" normalizeH="0" baseline="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rPr>
              <a:t>  </a:t>
            </a:r>
            <a:endParaRPr kumimoji="0" lang="en-US" altLang="zh-CN" sz="4400" b="1" i="0" u="sng" strike="noStrike" kern="1200" cap="none" spc="200" normalizeH="0" baseline="0" dirty="0">
              <a:solidFill>
                <a:srgbClr val="D6899C"/>
              </a:solidFill>
              <a:effectLst>
                <a:outerShdw blurRad="38100" dist="25400" dir="5400000" algn="ctr" rotWithShape="0">
                  <a:srgbClr val="6E747A">
                    <a:alpha val="43000"/>
                  </a:srgbClr>
                </a:outerShdw>
              </a:effectLst>
              <a:uFillTx/>
              <a:latin typeface="Times New Roman" panose="02020603050405020304" charset="0"/>
              <a:ea typeface="微软雅黑" panose="020B0503020204020204" charset="-122"/>
              <a:cs typeface="Times New Roman" panose="02020603050405020304" charset="0"/>
              <a:sym typeface="Arial" panose="020B0604020202020204"/>
            </a:endParaRPr>
          </a:p>
        </p:txBody>
      </p:sp>
      <p:sp>
        <p:nvSpPr>
          <p:cNvPr id="2" name="文本框 1"/>
          <p:cNvSpPr txBox="1"/>
          <p:nvPr/>
        </p:nvSpPr>
        <p:spPr>
          <a:xfrm>
            <a:off x="6484620" y="1154430"/>
            <a:ext cx="3048000" cy="2306955"/>
          </a:xfrm>
          <a:prstGeom prst="rect">
            <a:avLst/>
          </a:prstGeom>
          <a:noFill/>
          <a:ln w="12700" cmpd="sng">
            <a:solidFill>
              <a:schemeClr val="tx1"/>
            </a:solidFill>
            <a:prstDash val="solid"/>
          </a:ln>
        </p:spPr>
        <p:txBody>
          <a:bodyPr wrap="square" rtlCol="0" anchor="t">
            <a:spAutoFit/>
          </a:bodyPr>
          <a:p>
            <a:pPr lvl="0" algn="l">
              <a:buClrTx/>
              <a:buSzTx/>
              <a:buFontTx/>
            </a:pPr>
            <a:r>
              <a:rPr lang="en-US" sz="2400" b="1">
                <a:latin typeface="Times New Roman" panose="02020603050405020304" charset="0"/>
                <a:ea typeface="宋体" panose="02010600030101010101" pitchFamily="2" charset="-122"/>
                <a:sym typeface="+mn-ea"/>
              </a:rPr>
              <a:t>I have </a:t>
            </a:r>
            <a:r>
              <a:rPr lang="en-US" sz="2400" b="1">
                <a:latin typeface="Times New Roman" panose="02020603050405020304" charset="0"/>
                <a:ea typeface="宋体" panose="02010600030101010101" pitchFamily="2" charset="-122"/>
                <a:sym typeface="+mn-ea"/>
              </a:rPr>
              <a:t>once</a:t>
            </a:r>
            <a:r>
              <a:rPr lang="en-US" sz="2400" b="1">
                <a:latin typeface="Times New Roman" panose="02020603050405020304" charset="0"/>
                <a:ea typeface="宋体" panose="02010600030101010101" pitchFamily="2" charset="-122"/>
                <a:sym typeface="+mn-ea"/>
              </a:rPr>
              <a:t> face</a:t>
            </a:r>
            <a:r>
              <a:rPr lang="en-US" sz="2400" b="1">
                <a:latin typeface="Times New Roman" panose="02020603050405020304" charset="0"/>
                <a:ea typeface="宋体" panose="02010600030101010101" pitchFamily="2" charset="-122"/>
                <a:sym typeface="+mn-ea"/>
              </a:rPr>
              <a:t>d</a:t>
            </a:r>
            <a:r>
              <a:rPr lang="en-US" sz="2400" b="1">
                <a:latin typeface="Times New Roman" panose="02020603050405020304" charset="0"/>
                <a:ea typeface="宋体" panose="02010600030101010101" pitchFamily="2" charset="-122"/>
                <a:sym typeface="+mn-ea"/>
              </a:rPr>
              <a:t> a time when things looked dark and I had no hope at all.</a:t>
            </a:r>
            <a:r>
              <a:rPr lang="en-US" sz="2400" b="1">
                <a:latin typeface="Times New Roman" panose="02020603050405020304" charset="0"/>
                <a:ea typeface="宋体" panose="02010600030101010101" pitchFamily="2" charset="-122"/>
                <a:sym typeface="+mn-ea"/>
              </a:rPr>
              <a:t> </a:t>
            </a:r>
            <a:r>
              <a:rPr lang="en-US" sz="2400" b="1">
                <a:latin typeface="Times New Roman" panose="02020603050405020304" charset="0"/>
                <a:ea typeface="宋体" panose="02010600030101010101" pitchFamily="2" charset="-122"/>
                <a:sym typeface="+mn-ea"/>
              </a:rPr>
              <a:t>Two years ago, I was told ...</a:t>
            </a:r>
            <a:endParaRPr lang="en-US" sz="2400" b="1">
              <a:latin typeface="Times New Roman" panose="02020603050405020304" charset="0"/>
              <a:ea typeface="宋体" panose="02010600030101010101" pitchFamily="2" charset="-122"/>
              <a:sym typeface="+mn-ea"/>
            </a:endParaRPr>
          </a:p>
        </p:txBody>
      </p:sp>
      <p:sp>
        <p:nvSpPr>
          <p:cNvPr id="3" name="矩形 2"/>
          <p:cNvSpPr/>
          <p:nvPr/>
        </p:nvSpPr>
        <p:spPr>
          <a:xfrm>
            <a:off x="4708525" y="1662430"/>
            <a:ext cx="1414780" cy="922020"/>
          </a:xfrm>
          <a:prstGeom prst="rect">
            <a:avLst/>
          </a:prstGeom>
          <a:noFill/>
          <a:ln>
            <a:noFill/>
          </a:ln>
        </p:spPr>
        <p:txBody>
          <a:bodyPr wrap="none" rtlCol="0" anchor="t">
            <a:spAutoFit/>
          </a:bodyPr>
          <a:p>
            <a:pPr algn="ctr"/>
            <a:r>
              <a:rPr lang="en-US" altLang="zh-CN" sz="5400" b="1">
                <a:solidFill>
                  <a:srgbClr val="FF0000"/>
                </a:solidFill>
                <a:effectLst>
                  <a:outerShdw blurRad="38100" dist="25400" dir="5400000" algn="ctr" rotWithShape="0">
                    <a:srgbClr val="6E747A">
                      <a:alpha val="43000"/>
                    </a:srgbClr>
                  </a:outerShdw>
                </a:effectLst>
              </a:rPr>
              <a:t>V.S.</a:t>
            </a:r>
            <a:endParaRPr lang="en-US" altLang="zh-CN" sz="5400" b="1">
              <a:solidFill>
                <a:srgbClr val="FF0000"/>
              </a:solidFill>
              <a:effectLst>
                <a:outerShdw blurRad="38100" dist="25400" dir="5400000" algn="ctr" rotWithShape="0">
                  <a:srgbClr val="6E747A">
                    <a:alpha val="43000"/>
                  </a:srgbClr>
                </a:outerShdw>
              </a:effectLst>
            </a:endParaRPr>
          </a:p>
        </p:txBody>
      </p:sp>
      <p:sp>
        <p:nvSpPr>
          <p:cNvPr id="9" name="文本框 8"/>
          <p:cNvSpPr txBox="1"/>
          <p:nvPr/>
        </p:nvSpPr>
        <p:spPr>
          <a:xfrm>
            <a:off x="1115695" y="3628390"/>
            <a:ext cx="3392805" cy="953135"/>
          </a:xfrm>
          <a:prstGeom prst="rect">
            <a:avLst/>
          </a:prstGeom>
          <a:noFill/>
          <a:ln>
            <a:solidFill>
              <a:schemeClr val="tx1"/>
            </a:solidFill>
          </a:ln>
        </p:spPr>
        <p:txBody>
          <a:bodyPr wrap="none" rtlCol="0" anchor="t">
            <a:spAutoFit/>
          </a:bodyPr>
          <a:p>
            <a:pPr algn="ctr"/>
            <a:r>
              <a:rPr lang="en-US" altLang="zh-CN" sz="2800" b="1">
                <a:latin typeface="Cambria Math" panose="02040503050406030204" charset="0"/>
                <a:cs typeface="Cambria Math" panose="02040503050406030204" charset="0"/>
                <a:sym typeface="宋体" panose="02010600030101010101" pitchFamily="2" charset="-122"/>
              </a:rPr>
              <a:t>A r</a:t>
            </a:r>
            <a:r>
              <a:rPr lang="zh-CN" altLang="en-US" sz="2800" b="1">
                <a:latin typeface="Cambria Math" panose="02040503050406030204" charset="0"/>
                <a:cs typeface="Cambria Math" panose="02040503050406030204" charset="0"/>
                <a:sym typeface="宋体" panose="02010600030101010101" pitchFamily="2" charset="-122"/>
              </a:rPr>
              <a:t>hetorical question</a:t>
            </a:r>
            <a:endParaRPr lang="zh-CN" altLang="en-US" sz="2800" b="1">
              <a:latin typeface="Cambria Math" panose="02040503050406030204" charset="0"/>
              <a:cs typeface="Cambria Math" panose="02040503050406030204" charset="0"/>
              <a:sym typeface="宋体" panose="02010600030101010101" pitchFamily="2" charset="-122"/>
            </a:endParaRPr>
          </a:p>
          <a:p>
            <a:pPr algn="ctr"/>
            <a:r>
              <a:rPr lang="zh-CN" altLang="en-US" sz="2800" b="1">
                <a:latin typeface="Cambria Math" panose="02040503050406030204" charset="0"/>
                <a:cs typeface="Cambria Math" panose="02040503050406030204" charset="0"/>
                <a:sym typeface="宋体" panose="02010600030101010101" pitchFamily="2" charset="-122"/>
              </a:rPr>
              <a:t>（设问）</a:t>
            </a:r>
            <a:endParaRPr lang="zh-CN" altLang="en-US" sz="2800" b="1">
              <a:latin typeface="Cambria Math" panose="02040503050406030204" charset="0"/>
              <a:cs typeface="Cambria Math" panose="02040503050406030204" charset="0"/>
              <a:sym typeface="宋体" panose="02010600030101010101" pitchFamily="2" charset="-122"/>
            </a:endParaRPr>
          </a:p>
        </p:txBody>
      </p:sp>
      <p:sp>
        <p:nvSpPr>
          <p:cNvPr id="10" name="文本框 9"/>
          <p:cNvSpPr txBox="1"/>
          <p:nvPr/>
        </p:nvSpPr>
        <p:spPr>
          <a:xfrm>
            <a:off x="7023735" y="3710305"/>
            <a:ext cx="2211705" cy="521970"/>
          </a:xfrm>
          <a:prstGeom prst="rect">
            <a:avLst/>
          </a:prstGeom>
          <a:noFill/>
          <a:ln>
            <a:solidFill>
              <a:schemeClr val="tx1"/>
            </a:solidFill>
          </a:ln>
        </p:spPr>
        <p:txBody>
          <a:bodyPr wrap="square" rtlCol="0" anchor="t">
            <a:spAutoFit/>
          </a:bodyPr>
          <a:p>
            <a:pPr lvl="0" algn="l">
              <a:buClrTx/>
              <a:buSzTx/>
              <a:buFontTx/>
            </a:pPr>
            <a:r>
              <a:rPr lang="zh-CN" altLang="en-US" sz="2800" b="1">
                <a:latin typeface="Cambria Math" panose="02040503050406030204" charset="0"/>
                <a:cs typeface="Cambria Math" panose="02040503050406030204" charset="0"/>
                <a:sym typeface="+mn-ea"/>
              </a:rPr>
              <a:t>A statement</a:t>
            </a:r>
            <a:endParaRPr lang="zh-CN" altLang="en-US" sz="2800" b="1">
              <a:latin typeface="Cambria Math" panose="02040503050406030204" charset="0"/>
              <a:cs typeface="Cambria Math" panose="02040503050406030204" charset="0"/>
              <a:sym typeface="+mn-ea"/>
            </a:endParaRPr>
          </a:p>
        </p:txBody>
      </p:sp>
      <p:sp>
        <p:nvSpPr>
          <p:cNvPr id="12303" name="矩形 30"/>
          <p:cNvSpPr/>
          <p:nvPr>
            <p:custDataLst>
              <p:tags r:id="rId1"/>
            </p:custDataLst>
          </p:nvPr>
        </p:nvSpPr>
        <p:spPr>
          <a:xfrm rot="21120000">
            <a:off x="6270625" y="8715375"/>
            <a:ext cx="4714875" cy="646113"/>
          </a:xfrm>
          <a:prstGeom prst="rect">
            <a:avLst/>
          </a:prstGeom>
          <a:noFill/>
          <a:ln w="9525">
            <a:noFill/>
          </a:ln>
        </p:spPr>
        <p:txBody>
          <a:bodyPr>
            <a:spAutoFit/>
          </a:bodyPr>
          <a:p>
            <a:r>
              <a:rPr lang="en-US" altLang="zh-CN" sz="3600" b="1">
                <a:latin typeface="Times New Roman" panose="02020603050405020304" charset="0"/>
                <a:cs typeface="Times New Roman" panose="02020603050405020304" charset="0"/>
              </a:rPr>
              <a:t>Involvement of readers</a:t>
            </a:r>
            <a:endParaRPr lang="zh-CN" altLang="en-US" sz="3600"/>
          </a:p>
        </p:txBody>
      </p:sp>
      <p:sp>
        <p:nvSpPr>
          <p:cNvPr id="12304" name="矩形 32"/>
          <p:cNvSpPr/>
          <p:nvPr>
            <p:custDataLst>
              <p:tags r:id="rId2"/>
            </p:custDataLst>
          </p:nvPr>
        </p:nvSpPr>
        <p:spPr>
          <a:xfrm rot="21120000">
            <a:off x="6270625" y="9699625"/>
            <a:ext cx="4787900" cy="646113"/>
          </a:xfrm>
          <a:prstGeom prst="rect">
            <a:avLst/>
          </a:prstGeom>
          <a:noFill/>
          <a:ln w="9525">
            <a:noFill/>
          </a:ln>
        </p:spPr>
        <p:txBody>
          <a:bodyPr wrap="none">
            <a:spAutoFit/>
          </a:bodyPr>
          <a:p>
            <a:r>
              <a:rPr lang="en-US" altLang="zh-CN" sz="3600" b="1">
                <a:latin typeface="Times New Roman" panose="02020603050405020304" charset="0"/>
                <a:cs typeface="Times New Roman" panose="02020603050405020304" charset="0"/>
              </a:rPr>
              <a:t>Setting up a connection</a:t>
            </a:r>
            <a:endParaRPr lang="zh-CN" altLang="en-US" sz="3600"/>
          </a:p>
        </p:txBody>
      </p:sp>
      <p:sp>
        <p:nvSpPr>
          <p:cNvPr id="11" name="矩形 30"/>
          <p:cNvSpPr/>
          <p:nvPr>
            <p:custDataLst>
              <p:tags r:id="rId3"/>
            </p:custDataLst>
          </p:nvPr>
        </p:nvSpPr>
        <p:spPr>
          <a:xfrm rot="21120000">
            <a:off x="6397625" y="8842375"/>
            <a:ext cx="4714875" cy="646113"/>
          </a:xfrm>
          <a:prstGeom prst="rect">
            <a:avLst/>
          </a:prstGeom>
          <a:noFill/>
          <a:ln w="9525">
            <a:noFill/>
          </a:ln>
        </p:spPr>
        <p:txBody>
          <a:bodyPr>
            <a:spAutoFit/>
          </a:bodyPr>
          <a:p>
            <a:r>
              <a:rPr lang="en-US" altLang="zh-CN" sz="3600" b="1">
                <a:latin typeface="Times New Roman" panose="02020603050405020304" charset="0"/>
                <a:cs typeface="Times New Roman" panose="02020603050405020304" charset="0"/>
              </a:rPr>
              <a:t>Involvement of readers</a:t>
            </a:r>
            <a:endParaRPr lang="zh-CN" altLang="en-US" sz="3600"/>
          </a:p>
        </p:txBody>
      </p:sp>
      <p:sp>
        <p:nvSpPr>
          <p:cNvPr id="12" name="矩形 32"/>
          <p:cNvSpPr/>
          <p:nvPr>
            <p:custDataLst>
              <p:tags r:id="rId4"/>
            </p:custDataLst>
          </p:nvPr>
        </p:nvSpPr>
        <p:spPr>
          <a:xfrm rot="21120000">
            <a:off x="6397625" y="9826625"/>
            <a:ext cx="4787900" cy="646113"/>
          </a:xfrm>
          <a:prstGeom prst="rect">
            <a:avLst/>
          </a:prstGeom>
          <a:noFill/>
          <a:ln w="9525">
            <a:noFill/>
          </a:ln>
        </p:spPr>
        <p:txBody>
          <a:bodyPr wrap="none">
            <a:spAutoFit/>
          </a:bodyPr>
          <a:p>
            <a:r>
              <a:rPr lang="en-US" altLang="zh-CN" sz="3600" b="1">
                <a:latin typeface="Times New Roman" panose="02020603050405020304" charset="0"/>
                <a:cs typeface="Times New Roman" panose="02020603050405020304" charset="0"/>
              </a:rPr>
              <a:t>Setting up a connection</a:t>
            </a:r>
            <a:endParaRPr lang="zh-CN" altLang="en-US" sz="3600"/>
          </a:p>
        </p:txBody>
      </p:sp>
      <p:sp>
        <p:nvSpPr>
          <p:cNvPr id="15" name="矩形 30"/>
          <p:cNvSpPr/>
          <p:nvPr>
            <p:custDataLst>
              <p:tags r:id="rId5"/>
            </p:custDataLst>
          </p:nvPr>
        </p:nvSpPr>
        <p:spPr>
          <a:xfrm rot="21120000">
            <a:off x="6524625" y="8969375"/>
            <a:ext cx="4714875" cy="646113"/>
          </a:xfrm>
          <a:prstGeom prst="rect">
            <a:avLst/>
          </a:prstGeom>
          <a:noFill/>
          <a:ln w="9525">
            <a:noFill/>
          </a:ln>
        </p:spPr>
        <p:txBody>
          <a:bodyPr>
            <a:spAutoFit/>
          </a:bodyPr>
          <a:p>
            <a:r>
              <a:rPr lang="en-US" altLang="zh-CN" sz="3600" b="1">
                <a:latin typeface="Times New Roman" panose="02020603050405020304" charset="0"/>
                <a:cs typeface="Times New Roman" panose="02020603050405020304" charset="0"/>
              </a:rPr>
              <a:t>Involvement of readers</a:t>
            </a:r>
            <a:endParaRPr lang="zh-CN" altLang="en-US" sz="3600"/>
          </a:p>
        </p:txBody>
      </p:sp>
      <p:sp>
        <p:nvSpPr>
          <p:cNvPr id="16" name="矩形 32"/>
          <p:cNvSpPr/>
          <p:nvPr>
            <p:custDataLst>
              <p:tags r:id="rId6"/>
            </p:custDataLst>
          </p:nvPr>
        </p:nvSpPr>
        <p:spPr>
          <a:xfrm rot="21120000">
            <a:off x="6524625" y="9953625"/>
            <a:ext cx="4787900" cy="646113"/>
          </a:xfrm>
          <a:prstGeom prst="rect">
            <a:avLst/>
          </a:prstGeom>
          <a:noFill/>
          <a:ln w="9525">
            <a:noFill/>
          </a:ln>
        </p:spPr>
        <p:txBody>
          <a:bodyPr wrap="none">
            <a:spAutoFit/>
          </a:bodyPr>
          <a:p>
            <a:r>
              <a:rPr lang="en-US" altLang="zh-CN" sz="3600" b="1">
                <a:latin typeface="Times New Roman" panose="02020603050405020304" charset="0"/>
                <a:cs typeface="Times New Roman" panose="02020603050405020304" charset="0"/>
              </a:rPr>
              <a:t>Setting up a connection</a:t>
            </a:r>
            <a:endParaRPr lang="zh-CN" altLang="en-US" sz="3600"/>
          </a:p>
        </p:txBody>
      </p:sp>
      <p:sp>
        <p:nvSpPr>
          <p:cNvPr id="17" name="矩形 30"/>
          <p:cNvSpPr/>
          <p:nvPr>
            <p:custDataLst>
              <p:tags r:id="rId7"/>
            </p:custDataLst>
          </p:nvPr>
        </p:nvSpPr>
        <p:spPr>
          <a:xfrm rot="21120000">
            <a:off x="6651625" y="9096375"/>
            <a:ext cx="4714875" cy="646113"/>
          </a:xfrm>
          <a:prstGeom prst="rect">
            <a:avLst/>
          </a:prstGeom>
          <a:noFill/>
          <a:ln w="9525">
            <a:noFill/>
          </a:ln>
        </p:spPr>
        <p:txBody>
          <a:bodyPr>
            <a:spAutoFit/>
          </a:bodyPr>
          <a:p>
            <a:r>
              <a:rPr lang="en-US" altLang="zh-CN" sz="3600" b="1">
                <a:latin typeface="Times New Roman" panose="02020603050405020304" charset="0"/>
                <a:cs typeface="Times New Roman" panose="02020603050405020304" charset="0"/>
              </a:rPr>
              <a:t>Involvement of readers</a:t>
            </a:r>
            <a:endParaRPr lang="zh-CN" altLang="en-US" sz="3600"/>
          </a:p>
        </p:txBody>
      </p:sp>
      <p:sp>
        <p:nvSpPr>
          <p:cNvPr id="19" name="矩形 32"/>
          <p:cNvSpPr/>
          <p:nvPr>
            <p:custDataLst>
              <p:tags r:id="rId8"/>
            </p:custDataLst>
          </p:nvPr>
        </p:nvSpPr>
        <p:spPr>
          <a:xfrm rot="21120000">
            <a:off x="6651625" y="10080625"/>
            <a:ext cx="4787900" cy="646113"/>
          </a:xfrm>
          <a:prstGeom prst="rect">
            <a:avLst/>
          </a:prstGeom>
          <a:noFill/>
          <a:ln w="9525">
            <a:noFill/>
          </a:ln>
        </p:spPr>
        <p:txBody>
          <a:bodyPr wrap="none">
            <a:spAutoFit/>
          </a:bodyPr>
          <a:p>
            <a:r>
              <a:rPr lang="en-US" altLang="zh-CN" sz="3600" b="1">
                <a:latin typeface="Times New Roman" panose="02020603050405020304" charset="0"/>
                <a:cs typeface="Times New Roman" panose="02020603050405020304" charset="0"/>
              </a:rPr>
              <a:t>Setting up a connection</a:t>
            </a:r>
            <a:endParaRPr lang="zh-CN" altLang="en-US" sz="3600"/>
          </a:p>
        </p:txBody>
      </p:sp>
      <p:sp>
        <p:nvSpPr>
          <p:cNvPr id="20" name="文本框 19"/>
          <p:cNvSpPr txBox="1"/>
          <p:nvPr/>
        </p:nvSpPr>
        <p:spPr>
          <a:xfrm>
            <a:off x="186055" y="4771390"/>
            <a:ext cx="5436235" cy="1753235"/>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p>
            <a:pPr lvl="0" algn="l">
              <a:buClrTx/>
              <a:buSzTx/>
              <a:buFontTx/>
            </a:pPr>
            <a:r>
              <a:rPr lang="en-US" altLang="zh-CN" sz="2700" b="1" kern="100">
                <a:solidFill>
                  <a:srgbClr val="FF0000"/>
                </a:soli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rPr>
              <a:t>Arouse the audience's interest and </a:t>
            </a:r>
            <a:r>
              <a:rPr lang="en-US" altLang="zh-CN" sz="2700" b="1" kern="100">
                <a:solidFill>
                  <a:srgbClr val="FF0000"/>
                </a:soli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rPr>
              <a:t>build</a:t>
            </a:r>
            <a:r>
              <a:rPr lang="en-US" altLang="zh-CN" sz="2700" b="1" kern="100">
                <a:solidFill>
                  <a:srgbClr val="FF0000"/>
                </a:soli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rPr>
              <a:t> a connection between speaker and audience, thus</a:t>
            </a:r>
            <a:r>
              <a:rPr lang="en-US" altLang="zh-CN" sz="2700" b="1" kern="100">
                <a:solidFill>
                  <a:srgbClr val="FF0000"/>
                </a:soli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rPr>
              <a:t> making the audience involved in the speech</a:t>
            </a:r>
            <a:endParaRPr lang="en-US" altLang="zh-CN" sz="2700" b="1" kern="100">
              <a:solidFill>
                <a:srgbClr val="FF0000"/>
              </a:soli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endParaRPr>
          </a:p>
        </p:txBody>
      </p:sp>
      <p:sp>
        <p:nvSpPr>
          <p:cNvPr id="22" name="文本框 21"/>
          <p:cNvSpPr txBox="1"/>
          <p:nvPr/>
        </p:nvSpPr>
        <p:spPr>
          <a:xfrm>
            <a:off x="6296660" y="4728210"/>
            <a:ext cx="3376295" cy="1753235"/>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p>
            <a:pPr lvl="0" algn="l">
              <a:buClrTx/>
              <a:buSzTx/>
              <a:buFontTx/>
            </a:pPr>
            <a:r>
              <a:rPr lang="en-US" altLang="zh-CN" sz="2700" b="1" kern="100">
                <a:solidFill>
                  <a:srgbClr val="FF0000"/>
                </a:soli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rPr>
              <a:t>Just state the story of speaker and have little connection with the audience</a:t>
            </a:r>
            <a:r>
              <a:rPr lang="en-US" altLang="zh-CN" sz="2700" b="1" kern="100">
                <a:solidFill>
                  <a:srgbClr val="FF0000"/>
                </a:soli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rPr>
              <a:t>.</a:t>
            </a:r>
            <a:endParaRPr lang="en-US" altLang="zh-CN" sz="2700" b="1" kern="100">
              <a:solidFill>
                <a:srgbClr val="FF0000"/>
              </a:solidFill>
              <a:effectLst>
                <a:outerShdw blurRad="50800" dist="38100" dir="8100000" algn="tr" rotWithShape="0">
                  <a:prstClr val="black">
                    <a:alpha val="40000"/>
                  </a:prstClr>
                </a:outerShdw>
              </a:effectLst>
              <a:latin typeface="Times New Roman" panose="02020603050405020304"/>
              <a:ea typeface="等线" panose="02010600030101010101" pitchFamily="2" charset="-122"/>
              <a:cs typeface="Times New Roman" panose="02020603050405020304"/>
              <a:sym typeface="+mn-ea"/>
            </a:endParaRPr>
          </a:p>
        </p:txBody>
      </p:sp>
      <p:pic>
        <p:nvPicPr>
          <p:cNvPr id="23" name="图片 22" descr="resource"/>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89455" y="1525905"/>
            <a:ext cx="1564005" cy="1564005"/>
          </a:xfrm>
          <a:prstGeom prst="rect">
            <a:avLst/>
          </a:prstGeom>
        </p:spPr>
      </p:pic>
    </p:spTree>
    <p:custDataLst>
      <p:tags r:id="rId11"/>
    </p:custDataLst>
  </p:cSld>
  <p:clrMapOvr>
    <a:masterClrMapping/>
  </p:clrMapOvr>
  <mc:AlternateContent xmlns:mc="http://schemas.openxmlformats.org/markup-compatibility/2006">
    <mc:Choice xmlns:p14="http://schemas.microsoft.com/office/powerpoint/2010/main" Requires="p14">
      <p:transition spd="slow" p14:dur="1000">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32" fill="hold" nodeType="clickEffect">
                                  <p:stCondLst>
                                    <p:cond delay="0"/>
                                  </p:stCondLst>
                                  <p:childTnLst>
                                    <p:set>
                                      <p:cBhvr>
                                        <p:cTn id="34" dur="1000" fill="hold">
                                          <p:stCondLst>
                                            <p:cond delay="0"/>
                                          </p:stCondLst>
                                        </p:cTn>
                                        <p:tgtEl>
                                          <p:spTgt spid="23"/>
                                        </p:tgtEl>
                                        <p:attrNameLst>
                                          <p:attrName>style.visibility</p:attrName>
                                        </p:attrNameLst>
                                      </p:cBhvr>
                                      <p:to>
                                        <p:strVal val="visible"/>
                                      </p:to>
                                    </p:set>
                                    <p:animEffect transition="in" filter="circle(out)">
                                      <p:cBhvr>
                                        <p:cTn id="35"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0" grpId="0" animBg="1"/>
      <p:bldP spid="22" grpId="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INDEX" val="20203912"/>
  <p:tag name="KSO_WM_TEMPLATE_CATEGORY" val="custo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INDEX" val="20203912"/>
  <p:tag name="KSO_WM_TEMPLATE_CATEGORY" val="custo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7.xml><?xml version="1.0" encoding="utf-8"?>
<p:tagLst xmlns:p="http://schemas.openxmlformats.org/presentationml/2006/main">
  <p:tag name="KSO_WM_TEMPLATE_SUBCATEGORY" val="0"/>
  <p:tag name="KSO_WM_TEMPLATE_MASTER_TYPE" val="1"/>
  <p:tag name="KSO_WM_TEMPLATE_COLOR_TYPE" val="1"/>
  <p:tag name="KSO_WM_TAG_VERSION" val="1.0"/>
  <p:tag name="KSO_WM_BEAUTIFY_FLAG" val="#wm#"/>
  <p:tag name="KSO_WM_TEMPLATE_CATEGORY" val="custom"/>
  <p:tag name="KSO_WM_TEMPLATE_INDEX" val="20203912"/>
  <p:tag name="KSO_WM_TEMPLATE_MASTER_THUMB_INDEX" val="12"/>
  <p:tag name="KSO_WM_TEMPLATE_THUMBS_INDEX" val="1、4、6、8、10、13、15、18、19、21、24、25、26、27、28"/>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2"/>
</p:tagLst>
</file>

<file path=ppt/tags/tag152.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53.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54.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Lst>
</file>

<file path=ppt/tags/tag161.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62.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63.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2"/>
</p:tagLst>
</file>

<file path=ppt/tags/tag171.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72.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73.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bottomTop"/>
  <p:tag name="KSO_WM_SLIDE_BK_DARK_LIGHT" val="2"/>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00.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01.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02.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03.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INDEX" val="20203912"/>
  <p:tag name="KSO_WM_TEMPLATE_CATEGORY" val="custo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INDEX" val="20203912"/>
  <p:tag name="KSO_WM_TEMPLATE_CATEGORY" val="custom"/>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14.xml><?xml version="1.0" encoding="utf-8"?>
<p:tagLst xmlns:p="http://schemas.openxmlformats.org/presentationml/2006/main">
  <p:tag name="KSO_WM_TEMPLATE_SUBCATEGORY" val="0"/>
  <p:tag name="KSO_WM_TEMPLATE_MASTER_TYPE" val="1"/>
  <p:tag name="KSO_WM_TEMPLATE_COLOR_TYPE" val="1"/>
  <p:tag name="KSO_WM_TAG_VERSION" val="1.0"/>
  <p:tag name="KSO_WM_BEAUTIFY_FLAG" val="#wm#"/>
  <p:tag name="KSO_WM_TEMPLATE_CATEGORY" val="custom"/>
  <p:tag name="KSO_WM_TEMPLATE_INDEX" val="20203912"/>
  <p:tag name="KSO_WM_TEMPLATE_MASTER_THUMB_INDEX" val="12"/>
  <p:tag name="KSO_WM_TEMPLATE_THUMBS_INDEX" val="1、4、6、8、10、13、15、18、19、21、24、25、26、27、28"/>
</p:tagLst>
</file>

<file path=ppt/tags/tag215.xml><?xml version="1.0" encoding="utf-8"?>
<p:tagLst xmlns:p="http://schemas.openxmlformats.org/presentationml/2006/main">
  <p:tag name="KSO_WM_TEMPLATE_CATEGORY" val="custom"/>
  <p:tag name="KSO_WM_TEMPLATE_INDEX" val="20203912"/>
</p:tagLst>
</file>

<file path=ppt/tags/tag216.xml><?xml version="1.0" encoding="utf-8"?>
<p:tagLst xmlns:p="http://schemas.openxmlformats.org/presentationml/2006/main">
  <p:tag name="KSO_WM_BEAUTIFY_FLAG" val="#wm#"/>
  <p:tag name="KSO_WM_TEMPLATE_CATEGORY" val="custom"/>
  <p:tag name="KSO_WM_TEMPLATE_INDEX" val="20203912"/>
</p:tagLst>
</file>

<file path=ppt/tags/tag217.xml><?xml version="1.0" encoding="utf-8"?>
<p:tagLst xmlns:p="http://schemas.openxmlformats.org/presentationml/2006/main">
  <p:tag name="KSO_WM_TAG_VERSION" val="1.0"/>
  <p:tag name="KSO_WM_BEAUTIFY_FLAG" val="#wm#"/>
  <p:tag name="KSO_WM_TEMPLATE_CATEGORY" val="diagram"/>
  <p:tag name="KSO_WM_TEMPLATE_INDEX" val="160837"/>
  <p:tag name="KSO_WM_UNIT_TYPE" val="l_i"/>
  <p:tag name="KSO_WM_UNIT_INDEX" val="1_1"/>
  <p:tag name="KSO_WM_UNIT_ID" val="diagram160837_4*l_i*1_1"/>
  <p:tag name="KSO_WM_UNIT_LAYERLEVEL" val="1_1"/>
  <p:tag name="KSO_WM_DIAGRAM_GROUP_CODE" val="l1-1"/>
  <p:tag name="KSO_WM_UNIT_FILL_FORE_SCHEMECOLOR_INDEX" val="13"/>
  <p:tag name="KSO_WM_UNIT_FILL_TYPE" val="1"/>
</p:tagLst>
</file>

<file path=ppt/tags/tag218.xml><?xml version="1.0" encoding="utf-8"?>
<p:tagLst xmlns:p="http://schemas.openxmlformats.org/presentationml/2006/main">
  <p:tag name="KSO_WM_TAG_VERSION" val="1.0"/>
  <p:tag name="KSO_WM_BEAUTIFY_FLAG" val="#wm#"/>
  <p:tag name="KSO_WM_TEMPLATE_CATEGORY" val="diagram"/>
  <p:tag name="KSO_WM_TEMPLATE_INDEX" val="160837"/>
  <p:tag name="KSO_WM_UNIT_TYPE" val="l_i"/>
  <p:tag name="KSO_WM_UNIT_INDEX" val="1_2"/>
  <p:tag name="KSO_WM_UNIT_ID" val="diagram160837_4*l_i*1_2"/>
  <p:tag name="KSO_WM_UNIT_LAYERLEVEL" val="1_1"/>
  <p:tag name="KSO_WM_DIAGRAM_GROUP_CODE" val="l1-1"/>
  <p:tag name="KSO_WM_UNIT_FILL_FORE_SCHEMECOLOR_INDEX" val="8"/>
  <p:tag name="KSO_WM_UNIT_FILL_TYPE" val="1"/>
</p:tagLst>
</file>

<file path=ppt/tags/tag219.xml><?xml version="1.0" encoding="utf-8"?>
<p:tagLst xmlns:p="http://schemas.openxmlformats.org/presentationml/2006/main">
  <p:tag name="KSO_WM_TAG_VERSION" val="1.0"/>
  <p:tag name="KSO_WM_BEAUTIFY_FLAG" val="#wm#"/>
  <p:tag name="KSO_WM_TEMPLATE_CATEGORY" val="diagram"/>
  <p:tag name="KSO_WM_TEMPLATE_INDEX" val="160837"/>
  <p:tag name="KSO_WM_UNIT_TYPE" val="l_i"/>
  <p:tag name="KSO_WM_UNIT_INDEX" val="1_3"/>
  <p:tag name="KSO_WM_UNIT_ID" val="diagram160837_4*l_i*1_3"/>
  <p:tag name="KSO_WM_UNIT_LAYERLEVEL" val="1_1"/>
  <p:tag name="KSO_WM_DIAGRAM_GROUP_CODE" val="l1-1"/>
  <p:tag name="KSO_WM_UNIT_FILL_FORE_SCHEMECOLOR_INDEX" val="9"/>
  <p:tag name="KSO_WM_UNIT_FILL_TYPE" val="1"/>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TAG_VERSION" val="1.0"/>
  <p:tag name="KSO_WM_BEAUTIFY_FLAG" val="#wm#"/>
  <p:tag name="KSO_WM_TEMPLATE_CATEGORY" val="diagram"/>
  <p:tag name="KSO_WM_TEMPLATE_INDEX" val="160837"/>
  <p:tag name="KSO_WM_UNIT_TYPE" val="l_i"/>
  <p:tag name="KSO_WM_UNIT_INDEX" val="1_4"/>
  <p:tag name="KSO_WM_UNIT_ID" val="diagram160837_4*l_i*1_4"/>
  <p:tag name="KSO_WM_UNIT_LAYERLEVEL" val="1_1"/>
  <p:tag name="KSO_WM_DIAGRAM_GROUP_CODE" val="l1-1"/>
  <p:tag name="KSO_WM_UNIT_FILL_FORE_SCHEMECOLOR_INDEX" val="8"/>
  <p:tag name="KSO_WM_UNIT_FILL_TYPE" val="1"/>
</p:tagLst>
</file>

<file path=ppt/tags/tag221.xml><?xml version="1.0" encoding="utf-8"?>
<p:tagLst xmlns:p="http://schemas.openxmlformats.org/presentationml/2006/main">
  <p:tag name="KSO_WM_TAG_VERSION" val="1.0"/>
  <p:tag name="KSO_WM_BEAUTIFY_FLAG" val="#wm#"/>
  <p:tag name="KSO_WM_TEMPLATE_CATEGORY" val="diagram"/>
  <p:tag name="KSO_WM_TEMPLATE_INDEX" val="160837"/>
  <p:tag name="KSO_WM_UNIT_TYPE" val="l_i"/>
  <p:tag name="KSO_WM_UNIT_INDEX" val="1_5"/>
  <p:tag name="KSO_WM_UNIT_ID" val="diagram160837_4*l_i*1_5"/>
  <p:tag name="KSO_WM_UNIT_LAYERLEVEL" val="1_1"/>
  <p:tag name="KSO_WM_DIAGRAM_GROUP_CODE" val="l1-1"/>
  <p:tag name="KSO_WM_UNIT_FILL_FORE_SCHEMECOLOR_INDEX" val="7"/>
  <p:tag name="KSO_WM_UNIT_FILL_TYPE" val="1"/>
</p:tagLst>
</file>

<file path=ppt/tags/tag222.xml><?xml version="1.0" encoding="utf-8"?>
<p:tagLst xmlns:p="http://schemas.openxmlformats.org/presentationml/2006/main">
  <p:tag name="KSO_WM_TAG_VERSION" val="1.0"/>
  <p:tag name="KSO_WM_BEAUTIFY_FLAG" val="#wm#"/>
  <p:tag name="KSO_WM_TEMPLATE_CATEGORY" val="diagram"/>
  <p:tag name="KSO_WM_TEMPLATE_INDEX" val="160837"/>
  <p:tag name="KSO_WM_UNIT_TYPE" val="l_i"/>
  <p:tag name="KSO_WM_UNIT_INDEX" val="1_6"/>
  <p:tag name="KSO_WM_UNIT_ID" val="diagram160837_4*l_i*1_6"/>
  <p:tag name="KSO_WM_UNIT_LAYERLEVEL" val="1_1"/>
  <p:tag name="KSO_WM_DIAGRAM_GROUP_CODE" val="l1-1"/>
  <p:tag name="KSO_WM_UNIT_FILL_FORE_SCHEMECOLOR_INDEX" val="7"/>
  <p:tag name="KSO_WM_UNIT_FILL_TYPE" val="1"/>
</p:tagLst>
</file>

<file path=ppt/tags/tag223.xml><?xml version="1.0" encoding="utf-8"?>
<p:tagLst xmlns:p="http://schemas.openxmlformats.org/presentationml/2006/main">
  <p:tag name="KSO_WM_TAG_VERSION" val="1.0"/>
  <p:tag name="KSO_WM_BEAUTIFY_FLAG" val="#wm#"/>
  <p:tag name="KSO_WM_TEMPLATE_CATEGORY" val="diagram"/>
  <p:tag name="KSO_WM_TEMPLATE_INDEX" val="160837"/>
  <p:tag name="KSO_WM_UNIT_TYPE" val="l_i"/>
  <p:tag name="KSO_WM_UNIT_INDEX" val="1_7"/>
  <p:tag name="KSO_WM_UNIT_ID" val="diagram160837_4*l_i*1_7"/>
  <p:tag name="KSO_WM_UNIT_LAYERLEVEL" val="1_1"/>
  <p:tag name="KSO_WM_DIAGRAM_GROUP_CODE" val="l1-1"/>
  <p:tag name="KSO_WM_UNIT_FILL_FORE_SCHEMECOLOR_INDEX" val="6"/>
  <p:tag name="KSO_WM_UNIT_FILL_TYPE" val="1"/>
</p:tagLst>
</file>

<file path=ppt/tags/tag224.xml><?xml version="1.0" encoding="utf-8"?>
<p:tagLst xmlns:p="http://schemas.openxmlformats.org/presentationml/2006/main">
  <p:tag name="KSO_WM_TAG_VERSION" val="1.0"/>
  <p:tag name="KSO_WM_BEAUTIFY_FLAG" val="#wm#"/>
  <p:tag name="KSO_WM_TEMPLATE_CATEGORY" val="diagram"/>
  <p:tag name="KSO_WM_TEMPLATE_INDEX" val="160837"/>
  <p:tag name="KSO_WM_UNIT_TYPE" val="l_i"/>
  <p:tag name="KSO_WM_UNIT_INDEX" val="1_8"/>
  <p:tag name="KSO_WM_UNIT_ID" val="diagram160837_4*l_i*1_8"/>
  <p:tag name="KSO_WM_UNIT_LAYERLEVEL" val="1_1"/>
  <p:tag name="KSO_WM_DIAGRAM_GROUP_CODE" val="l1-1"/>
  <p:tag name="KSO_WM_UNIT_FILL_FORE_SCHEMECOLOR_INDEX" val="5"/>
  <p:tag name="KSO_WM_UNIT_FILL_TYPE" val="1"/>
</p:tagLst>
</file>

<file path=ppt/tags/tag225.xml><?xml version="1.0" encoding="utf-8"?>
<p:tagLst xmlns:p="http://schemas.openxmlformats.org/presentationml/2006/main">
  <p:tag name="KSO_WM_TAG_VERSION" val="1.0"/>
  <p:tag name="KSO_WM_BEAUTIFY_FLAG" val="#wm#"/>
  <p:tag name="KSO_WM_TEMPLATE_CATEGORY" val="diagram"/>
  <p:tag name="KSO_WM_TEMPLATE_INDEX" val="160837"/>
  <p:tag name="KSO_WM_UNIT_TYPE" val="l_i"/>
  <p:tag name="KSO_WM_UNIT_INDEX" val="1_9"/>
  <p:tag name="KSO_WM_UNIT_ID" val="diagram160837_4*l_i*1_9"/>
  <p:tag name="KSO_WM_UNIT_LAYERLEVEL" val="1_1"/>
  <p:tag name="KSO_WM_DIAGRAM_GROUP_CODE" val="l1-1"/>
  <p:tag name="KSO_WM_UNIT_FILL_FORE_SCHEMECOLOR_INDEX" val="5"/>
  <p:tag name="KSO_WM_UNIT_FILL_TYPE" val="1"/>
</p:tagLst>
</file>

<file path=ppt/tags/tag226.xml><?xml version="1.0" encoding="utf-8"?>
<p:tagLst xmlns:p="http://schemas.openxmlformats.org/presentationml/2006/main">
  <p:tag name="KSO_WM_TEMPLATE_CATEGORY" val="custom"/>
  <p:tag name="KSO_WM_TEMPLATE_INDEX" val="20203912"/>
</p:tagLst>
</file>

<file path=ppt/tags/tag227.xml><?xml version="1.0" encoding="utf-8"?>
<p:tagLst xmlns:p="http://schemas.openxmlformats.org/presentationml/2006/main">
  <p:tag name="KSO_WM_BEAUTIFY_FLAG" val="#wm#"/>
  <p:tag name="KSO_WM_TEMPLATE_CATEGORY" val="custom"/>
  <p:tag name="KSO_WM_TEMPLATE_INDEX" val="20203912"/>
</p:tagLst>
</file>

<file path=ppt/tags/tag228.xml><?xml version="1.0" encoding="utf-8"?>
<p:tagLst xmlns:p="http://schemas.openxmlformats.org/presentationml/2006/main">
  <p:tag name="KSO_WM_BEAUTIFY_FLAG" val="#wm#"/>
  <p:tag name="KSO_WM_TEMPLATE_CATEGORY" val="custom"/>
  <p:tag name="KSO_WM_TEMPLATE_INDEX" val="20203912"/>
</p:tagLst>
</file>

<file path=ppt/tags/tag229.xml><?xml version="1.0" encoding="utf-8"?>
<p:tagLst xmlns:p="http://schemas.openxmlformats.org/presentationml/2006/main">
  <p:tag name="KSO_WM_BEAUTIFY_FLAG" val="#wm#"/>
  <p:tag name="KSO_WM_TEMPLATE_CATEGORY" val="custom"/>
  <p:tag name="KSO_WM_TEMPLATE_INDEX" val="20203912"/>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30.xml><?xml version="1.0" encoding="utf-8"?>
<p:tagLst xmlns:p="http://schemas.openxmlformats.org/presentationml/2006/main">
  <p:tag name="KSO_WM_BEAUTIFY_FLAG" val="#wm#"/>
  <p:tag name="KSO_WM_TEMPLATE_CATEGORY" val="custom"/>
  <p:tag name="KSO_WM_TEMPLATE_INDEX" val="20203912"/>
</p:tagLst>
</file>

<file path=ppt/tags/tag231.xml><?xml version="1.0" encoding="utf-8"?>
<p:tagLst xmlns:p="http://schemas.openxmlformats.org/presentationml/2006/main">
  <p:tag name="AS_UNIQUEID" val="50"/>
</p:tagLst>
</file>

<file path=ppt/tags/tag232.xml><?xml version="1.0" encoding="utf-8"?>
<p:tagLst xmlns:p="http://schemas.openxmlformats.org/presentationml/2006/main">
  <p:tag name="AS_UNIQUEID" val="51"/>
</p:tagLst>
</file>

<file path=ppt/tags/tag233.xml><?xml version="1.0" encoding="utf-8"?>
<p:tagLst xmlns:p="http://schemas.openxmlformats.org/presentationml/2006/main">
  <p:tag name="AS_UNIQUEID" val="50"/>
</p:tagLst>
</file>

<file path=ppt/tags/tag234.xml><?xml version="1.0" encoding="utf-8"?>
<p:tagLst xmlns:p="http://schemas.openxmlformats.org/presentationml/2006/main">
  <p:tag name="AS_UNIQUEID" val="51"/>
</p:tagLst>
</file>

<file path=ppt/tags/tag235.xml><?xml version="1.0" encoding="utf-8"?>
<p:tagLst xmlns:p="http://schemas.openxmlformats.org/presentationml/2006/main">
  <p:tag name="AS_UNIQUEID" val="50"/>
</p:tagLst>
</file>

<file path=ppt/tags/tag236.xml><?xml version="1.0" encoding="utf-8"?>
<p:tagLst xmlns:p="http://schemas.openxmlformats.org/presentationml/2006/main">
  <p:tag name="AS_UNIQUEID" val="51"/>
</p:tagLst>
</file>

<file path=ppt/tags/tag237.xml><?xml version="1.0" encoding="utf-8"?>
<p:tagLst xmlns:p="http://schemas.openxmlformats.org/presentationml/2006/main">
  <p:tag name="AS_UNIQUEID" val="50"/>
</p:tagLst>
</file>

<file path=ppt/tags/tag238.xml><?xml version="1.0" encoding="utf-8"?>
<p:tagLst xmlns:p="http://schemas.openxmlformats.org/presentationml/2006/main">
  <p:tag name="AS_UNIQUEID" val="51"/>
</p:tagLst>
</file>

<file path=ppt/tags/tag239.xml><?xml version="1.0" encoding="utf-8"?>
<p:tagLst xmlns:p="http://schemas.openxmlformats.org/presentationml/2006/main">
  <p:tag name="KSO_WM_BEAUTIFY_FLAG" val="#wm#"/>
  <p:tag name="KSO_WM_TEMPLATE_CATEGORY" val="custom"/>
  <p:tag name="KSO_WM_TEMPLATE_INDEX" val="20203912"/>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0.xml><?xml version="1.0" encoding="utf-8"?>
<p:tagLst xmlns:p="http://schemas.openxmlformats.org/presentationml/2006/main">
  <p:tag name="KSO_WM_TEMPLATE_CATEGORY" val="custom"/>
  <p:tag name="KSO_WM_TEMPLATE_INDEX" val="20203912"/>
</p:tagLst>
</file>

<file path=ppt/tags/tag241.xml><?xml version="1.0" encoding="utf-8"?>
<p:tagLst xmlns:p="http://schemas.openxmlformats.org/presentationml/2006/main">
  <p:tag name="KSO_WM_BEAUTIFY_FLAG" val="#wm#"/>
  <p:tag name="KSO_WM_TEMPLATE_CATEGORY" val="custom"/>
  <p:tag name="KSO_WM_TEMPLATE_INDEX" val="20203912"/>
</p:tagLst>
</file>

<file path=ppt/tags/tag242.xml><?xml version="1.0" encoding="utf-8"?>
<p:tagLst xmlns:p="http://schemas.openxmlformats.org/presentationml/2006/main">
  <p:tag name="KSO_WM_BEAUTIFY_FLAG" val="#wm#"/>
  <p:tag name="KSO_WM_TEMPLATE_CATEGORY" val="custom"/>
  <p:tag name="KSO_WM_TEMPLATE_INDEX" val="20203912"/>
</p:tagLst>
</file>

<file path=ppt/tags/tag243.xml><?xml version="1.0" encoding="utf-8"?>
<p:tagLst xmlns:p="http://schemas.openxmlformats.org/presentationml/2006/main">
  <p:tag name="KSO_WM_MEDIACOVER_FLAG" val="1"/>
  <p:tag name="KSO_WM_UNIT_MEDIACOVER_BTN_STATE" val="1"/>
  <p:tag name="KSO_WM_UNIT_MEDIACOVER_BTNRECT" val="8728*4789*723*723"/>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244.xml><?xml version="1.0" encoding="utf-8"?>
<p:tagLst xmlns:p="http://schemas.openxmlformats.org/presentationml/2006/main">
  <p:tag name="KSO_WM_BEAUTIFY_FLAG" val="#wm#"/>
  <p:tag name="KSO_WM_TEMPLATE_CATEGORY" val="custom"/>
  <p:tag name="KSO_WM_TEMPLATE_INDEX" val="20203912"/>
</p:tagLst>
</file>

<file path=ppt/tags/tag245.xml><?xml version="1.0" encoding="utf-8"?>
<p:tagLst xmlns:p="http://schemas.openxmlformats.org/presentationml/2006/main">
  <p:tag name="KSO_WM_TEMPLATE_CATEGORY" val="custom"/>
  <p:tag name="KSO_WM_TEMPLATE_INDEX" val="20203912"/>
</p:tagLst>
</file>

<file path=ppt/tags/tag246.xml><?xml version="1.0" encoding="utf-8"?>
<p:tagLst xmlns:p="http://schemas.openxmlformats.org/presentationml/2006/main">
  <p:tag name="KSO_WM_BEAUTIFY_FLAG" val="#wm#"/>
  <p:tag name="KSO_WM_TEMPLATE_CATEGORY" val="custom"/>
  <p:tag name="KSO_WM_TEMPLATE_INDEX" val="20203912"/>
</p:tagLst>
</file>

<file path=ppt/tags/tag247.xml><?xml version="1.0" encoding="utf-8"?>
<p:tagLst xmlns:p="http://schemas.openxmlformats.org/presentationml/2006/main">
  <p:tag name="KSO_WM_BEAUTIFY_FLAG" val="#wm#"/>
  <p:tag name="KSO_WM_TEMPLATE_CATEGORY" val="custom"/>
  <p:tag name="KSO_WM_TEMPLATE_INDEX" val="20203912"/>
</p:tagLst>
</file>

<file path=ppt/tags/tag248.xml><?xml version="1.0" encoding="utf-8"?>
<p:tagLst xmlns:p="http://schemas.openxmlformats.org/presentationml/2006/main">
  <p:tag name="KSO_WM_BEAUTIFY_FLAG" val="#wm#"/>
  <p:tag name="KSO_WM_TEMPLATE_CATEGORY" val="custom"/>
  <p:tag name="KSO_WM_TEMPLATE_INDEX" val="20203912"/>
</p:tagLst>
</file>

<file path=ppt/tags/tag249.xml><?xml version="1.0" encoding="utf-8"?>
<p:tagLst xmlns:p="http://schemas.openxmlformats.org/presentationml/2006/main">
  <p:tag name="KSO_WM_BEAUTIFY_FLAG" val="#wm#"/>
  <p:tag name="KSO_WM_TEMPLATE_CATEGORY" val="custom"/>
  <p:tag name="KSO_WM_TEMPLATE_INDEX" val="20203912"/>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50.xml><?xml version="1.0" encoding="utf-8"?>
<p:tagLst xmlns:p="http://schemas.openxmlformats.org/presentationml/2006/main">
  <p:tag name="KSO_WM_BEAUTIFY_FLAG" val="#wm#"/>
  <p:tag name="KSO_WM_TEMPLATE_CATEGORY" val="custom"/>
  <p:tag name="KSO_WM_TEMPLATE_INDEX" val="20203912"/>
</p:tagLst>
</file>

<file path=ppt/tags/tag251.xml><?xml version="1.0" encoding="utf-8"?>
<p:tagLst xmlns:p="http://schemas.openxmlformats.org/presentationml/2006/main">
  <p:tag name="KSO_WM_TEMPLATE_CATEGORY" val="diagram"/>
  <p:tag name="KSO_WM_TEMPLATE_INDEX" val="20181967"/>
  <p:tag name="KSO_WM_TAG_VERSION" val="1.0"/>
  <p:tag name="KSO_WM_BEAUTIFY_FLAG" val="#wm#"/>
  <p:tag name="KSO_WM_UNIT_TYPE" val="n_i"/>
  <p:tag name="KSO_WM_UNIT_INDEX" val="1_2"/>
  <p:tag name="KSO_WM_UNIT_ID" val="diagram20181967_1*n_i*1_2"/>
  <p:tag name="KSO_WM_UNIT_LAYERLEVEL" val="1_1"/>
  <p:tag name="KSO_WM_DIAGRAM_GROUP_CODE" val="n1-1"/>
  <p:tag name="KSO_WM_UNIT_FILL_FORE_SCHEMECOLOR_INDEX" val="6"/>
  <p:tag name="KSO_WM_UNIT_FILL_TYPE" val="1"/>
  <p:tag name="KSO_WM_UNIT_TEXT_FILL_FORE_SCHEMECOLOR_INDEX" val="13"/>
  <p:tag name="KSO_WM_UNIT_TEXT_FILL_TYPE" val="1"/>
</p:tagLst>
</file>

<file path=ppt/tags/tag252.xml><?xml version="1.0" encoding="utf-8"?>
<p:tagLst xmlns:p="http://schemas.openxmlformats.org/presentationml/2006/main">
  <p:tag name="KSO_WM_TEMPLATE_CATEGORY" val="diagram"/>
  <p:tag name="KSO_WM_TEMPLATE_INDEX" val="20181967"/>
  <p:tag name="KSO_WM_TAG_VERSION" val="1.0"/>
  <p:tag name="KSO_WM_BEAUTIFY_FLAG" val="#wm#"/>
  <p:tag name="KSO_WM_UNIT_TYPE" val="n_i"/>
  <p:tag name="KSO_WM_UNIT_INDEX" val="1_4"/>
  <p:tag name="KSO_WM_UNIT_ID" val="diagram20181967_1*n_i*1_4"/>
  <p:tag name="KSO_WM_UNIT_LAYERLEVEL" val="1_1"/>
  <p:tag name="KSO_WM_DIAGRAM_GROUP_CODE" val="n1-1"/>
  <p:tag name="KSO_WM_UNIT_FILL_FORE_SCHEMECOLOR_INDEX" val="2"/>
  <p:tag name="KSO_WM_UNIT_FILL_TYPE" val="1"/>
  <p:tag name="KSO_WM_UNIT_TEXT_FILL_FORE_SCHEMECOLOR_INDEX" val="13"/>
  <p:tag name="KSO_WM_UNIT_TEXT_FILL_TYPE" val="1"/>
</p:tagLst>
</file>

<file path=ppt/tags/tag253.xml><?xml version="1.0" encoding="utf-8"?>
<p:tagLst xmlns:p="http://schemas.openxmlformats.org/presentationml/2006/main">
  <p:tag name="KSO_WM_TEMPLATE_CATEGORY" val="diagram"/>
  <p:tag name="KSO_WM_TEMPLATE_INDEX" val="20181967"/>
  <p:tag name="KSO_WM_TAG_VERSION" val="1.0"/>
  <p:tag name="KSO_WM_BEAUTIFY_FLAG" val="#wm#"/>
  <p:tag name="KSO_WM_UNIT_TYPE" val="n_i"/>
  <p:tag name="KSO_WM_UNIT_INDEX" val="1_6"/>
  <p:tag name="KSO_WM_UNIT_ID" val="diagram20181967_1*n_i*1_6"/>
  <p:tag name="KSO_WM_UNIT_LAYERLEVEL" val="1_1"/>
  <p:tag name="KSO_WM_DIAGRAM_GROUP_CODE" val="n1-1"/>
  <p:tag name="KSO_WM_UNIT_FILL_FORE_SCHEMECOLOR_INDEX" val="6"/>
  <p:tag name="KSO_WM_UNIT_FILL_TYPE" val="1"/>
  <p:tag name="KSO_WM_UNIT_TEXT_FILL_FORE_SCHEMECOLOR_INDEX" val="13"/>
  <p:tag name="KSO_WM_UNIT_TEXT_FILL_TYPE" val="1"/>
</p:tagLst>
</file>

<file path=ppt/tags/tag254.xml><?xml version="1.0" encoding="utf-8"?>
<p:tagLst xmlns:p="http://schemas.openxmlformats.org/presentationml/2006/main">
  <p:tag name="KSO_WM_TEMPLATE_CATEGORY" val="diagram"/>
  <p:tag name="KSO_WM_TEMPLATE_INDEX" val="20181967"/>
  <p:tag name="KSO_WM_TAG_VERSION" val="1.0"/>
  <p:tag name="KSO_WM_BEAUTIFY_FLAG" val="#wm#"/>
  <p:tag name="KSO_WM_UNIT_TYPE" val="n_i"/>
  <p:tag name="KSO_WM_UNIT_INDEX" val="1_8"/>
  <p:tag name="KSO_WM_UNIT_ID" val="diagram20181967_1*n_i*1_8"/>
  <p:tag name="KSO_WM_UNIT_LAYERLEVEL" val="1_1"/>
  <p:tag name="KSO_WM_DIAGRAM_GROUP_CODE" val="n1-1"/>
  <p:tag name="KSO_WM_UNIT_FILL_FORE_SCHEMECOLOR_INDEX" val="2"/>
  <p:tag name="KSO_WM_UNIT_FILL_TYPE" val="1"/>
  <p:tag name="KSO_WM_UNIT_TEXT_FILL_FORE_SCHEMECOLOR_INDEX" val="13"/>
  <p:tag name="KSO_WM_UNIT_TEXT_FILL_TYPE" val="1"/>
</p:tagLst>
</file>

<file path=ppt/tags/tag255.xml><?xml version="1.0" encoding="utf-8"?>
<p:tagLst xmlns:p="http://schemas.openxmlformats.org/presentationml/2006/main">
  <p:tag name="KSO_WM_TEMPLATE_CATEGORY" val="diagram"/>
  <p:tag name="KSO_WM_TEMPLATE_INDEX" val="20181967"/>
  <p:tag name="KSO_WM_TAG_VERSION" val="1.0"/>
  <p:tag name="KSO_WM_BEAUTIFY_FLAG" val="#wm#"/>
  <p:tag name="KSO_WM_UNIT_TYPE" val="n_i"/>
  <p:tag name="KSO_WM_UNIT_INDEX" val="1_10"/>
  <p:tag name="KSO_WM_UNIT_ID" val="diagram20181967_1*n_i*1_10"/>
  <p:tag name="KSO_WM_UNIT_LAYERLEVEL" val="1_1"/>
  <p:tag name="KSO_WM_DIAGRAM_GROUP_CODE" val="n1-1"/>
  <p:tag name="KSO_WM_UNIT_FILL_FORE_SCHEMECOLOR_INDEX" val="6"/>
  <p:tag name="KSO_WM_UNIT_FILL_TYPE" val="1"/>
  <p:tag name="KSO_WM_UNIT_TEXT_FILL_FORE_SCHEMECOLOR_INDEX" val="13"/>
  <p:tag name="KSO_WM_UNIT_TEXT_FILL_TYPE" val="1"/>
</p:tagLst>
</file>

<file path=ppt/tags/tag256.xml><?xml version="1.0" encoding="utf-8"?>
<p:tagLst xmlns:p="http://schemas.openxmlformats.org/presentationml/2006/main">
  <p:tag name="KSO_WM_TEMPLATE_CATEGORY" val="diagram"/>
  <p:tag name="KSO_WM_TEMPLATE_INDEX" val="20181967"/>
  <p:tag name="KSO_WM_TAG_VERSION" val="1.0"/>
  <p:tag name="KSO_WM_BEAUTIFY_FLAG" val="#wm#"/>
  <p:tag name="KSO_WM_UNIT_TYPE" val="n_i"/>
  <p:tag name="KSO_WM_UNIT_INDEX" val="1_12"/>
  <p:tag name="KSO_WM_UNIT_ID" val="diagram20181967_1*n_i*1_12"/>
  <p:tag name="KSO_WM_UNIT_LAYERLEVEL" val="1_1"/>
  <p:tag name="KSO_WM_DIAGRAM_GROUP_CODE" val="n1-1"/>
  <p:tag name="KSO_WM_UNIT_FILL_FORE_SCHEMECOLOR_INDEX" val="2"/>
  <p:tag name="KSO_WM_UNIT_FILL_TYPE" val="1"/>
  <p:tag name="KSO_WM_UNIT_TEXT_FILL_FORE_SCHEMECOLOR_INDEX" val="13"/>
  <p:tag name="KSO_WM_UNIT_TEXT_FILL_TYPE" val="1"/>
</p:tagLst>
</file>

<file path=ppt/tags/tag257.xml><?xml version="1.0" encoding="utf-8"?>
<p:tagLst xmlns:p="http://schemas.openxmlformats.org/presentationml/2006/main">
  <p:tag name="KSO_WM_TEMPLATE_CATEGORY" val="diagram"/>
  <p:tag name="KSO_WM_TEMPLATE_INDEX" val="20181967"/>
  <p:tag name="KSO_WM_TAG_VERSION" val="1.0"/>
  <p:tag name="KSO_WM_BEAUTIFY_FLAG" val="#wm#"/>
  <p:tag name="KSO_WM_UNIT_TYPE" val="n_i"/>
  <p:tag name="KSO_WM_UNIT_INDEX" val="1_14"/>
  <p:tag name="KSO_WM_UNIT_ID" val="diagram20181967_1*n_i*1_14"/>
  <p:tag name="KSO_WM_UNIT_LAYERLEVEL" val="1_1"/>
  <p:tag name="KSO_WM_DIAGRAM_GROUP_CODE" val="n1-1"/>
  <p:tag name="KSO_WM_UNIT_FILL_FORE_SCHEMECOLOR_INDEX" val="6"/>
  <p:tag name="KSO_WM_UNIT_FILL_TYPE" val="1"/>
  <p:tag name="KSO_WM_UNIT_TEXT_FILL_FORE_SCHEMECOLOR_INDEX" val="13"/>
  <p:tag name="KSO_WM_UNIT_TEXT_FILL_TYPE" val="1"/>
</p:tagLst>
</file>

<file path=ppt/tags/tag258.xml><?xml version="1.0" encoding="utf-8"?>
<p:tagLst xmlns:p="http://schemas.openxmlformats.org/presentationml/2006/main">
  <p:tag name="KSO_WM_TEMPLATE_CATEGORY" val="diagram"/>
  <p:tag name="KSO_WM_TEMPLATE_INDEX" val="20181967"/>
  <p:tag name="KSO_WM_TAG_VERSION" val="1.0"/>
  <p:tag name="KSO_WM_BEAUTIFY_FLAG" val="#wm#"/>
  <p:tag name="KSO_WM_UNIT_TYPE" val="n_i"/>
  <p:tag name="KSO_WM_UNIT_INDEX" val="1_141"/>
  <p:tag name="KSO_WM_UNIT_ID" val="diagram20181967_1*n_i*1_141"/>
  <p:tag name="KSO_WM_UNIT_LAYERLEVEL" val="1_1"/>
  <p:tag name="KSO_WM_DIAGRAM_GROUP_CODE" val="n1-1"/>
  <p:tag name="KSO_WM_UNIT_FILL_FORE_SCHEMECOLOR_INDEX" val="9"/>
  <p:tag name="KSO_WM_UNIT_FILL_TYPE" val="1"/>
  <p:tag name="KSO_WM_UNIT_TEXT_FILL_FORE_SCHEMECOLOR_INDEX" val="13"/>
  <p:tag name="KSO_WM_UNIT_TEXT_FILL_TYPE" val="1"/>
</p:tagLst>
</file>

<file path=ppt/tags/tag259.xml><?xml version="1.0" encoding="utf-8"?>
<p:tagLst xmlns:p="http://schemas.openxmlformats.org/presentationml/2006/main">
  <p:tag name="KSO_WM_TEMPLATE_CATEGORY" val="diagram"/>
  <p:tag name="KSO_WM_TEMPLATE_INDEX" val="20181967"/>
  <p:tag name="KSO_WM_TAG_VERSION" val="1.0"/>
  <p:tag name="KSO_WM_BEAUTIFY_FLAG" val="#wm#"/>
  <p:tag name="KSO_WM_UNIT_TYPE" val="n_i"/>
  <p:tag name="KSO_WM_UNIT_INDEX" val="1_142"/>
  <p:tag name="KSO_WM_UNIT_ID" val="diagram20181967_1*n_i*1_142"/>
  <p:tag name="KSO_WM_UNIT_LAYERLEVEL" val="1_1"/>
  <p:tag name="KSO_WM_DIAGRAM_GROUP_CODE" val="n1-1"/>
  <p:tag name="KSO_WM_UNIT_FILL_FORE_SCHEMECOLOR_INDEX" val="9"/>
  <p:tag name="KSO_WM_UNIT_FILL_TYPE" val="1"/>
  <p:tag name="KSO_WM_UNIT_TEXT_FILL_FORE_SCHEMECOLOR_INDEX" val="13"/>
  <p:tag name="KSO_WM_UNIT_TEXT_FILL_TYPE" val="1"/>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60.xml><?xml version="1.0" encoding="utf-8"?>
<p:tagLst xmlns:p="http://schemas.openxmlformats.org/presentationml/2006/main">
  <p:tag name="KSO_WM_TEMPLATE_CATEGORY" val="diagram"/>
  <p:tag name="KSO_WM_TEMPLATE_INDEX" val="20181967"/>
  <p:tag name="KSO_WM_TAG_VERSION" val="1.0"/>
  <p:tag name="KSO_WM_BEAUTIFY_FLAG" val="#wm#"/>
  <p:tag name="KSO_WM_UNIT_TYPE" val="n_i"/>
  <p:tag name="KSO_WM_UNIT_INDEX" val="1_143"/>
  <p:tag name="KSO_WM_UNIT_ID" val="diagram20181967_1*n_i*1_143"/>
  <p:tag name="KSO_WM_UNIT_LAYERLEVEL" val="1_1"/>
  <p:tag name="KSO_WM_DIAGRAM_GROUP_CODE" val="n1-1"/>
  <p:tag name="KSO_WM_UNIT_FILL_FORE_SCHEMECOLOR_INDEX" val="10"/>
  <p:tag name="KSO_WM_UNIT_FILL_TYPE" val="1"/>
  <p:tag name="KSO_WM_UNIT_TEXT_FILL_FORE_SCHEMECOLOR_INDEX" val="13"/>
  <p:tag name="KSO_WM_UNIT_TEXT_FILL_TYPE" val="1"/>
</p:tagLst>
</file>

<file path=ppt/tags/tag261.xml><?xml version="1.0" encoding="utf-8"?>
<p:tagLst xmlns:p="http://schemas.openxmlformats.org/presentationml/2006/main">
  <p:tag name="KSO_WM_TEMPLATE_CATEGORY" val="diagram"/>
  <p:tag name="KSO_WM_TEMPLATE_INDEX" val="20181967"/>
  <p:tag name="KSO_WM_TAG_VERSION" val="1.0"/>
  <p:tag name="KSO_WM_BEAUTIFY_FLAG" val="#wm#"/>
  <p:tag name="KSO_WM_UNIT_TYPE" val="n_i"/>
  <p:tag name="KSO_WM_UNIT_INDEX" val="1_144"/>
  <p:tag name="KSO_WM_UNIT_ID" val="diagram20181967_1*n_i*1_144"/>
  <p:tag name="KSO_WM_UNIT_LAYERLEVEL" val="1_1"/>
  <p:tag name="KSO_WM_DIAGRAM_GROUP_CODE" val="n1-1"/>
  <p:tag name="KSO_WM_UNIT_FILL_FORE_SCHEMECOLOR_INDEX" val="9"/>
  <p:tag name="KSO_WM_UNIT_FILL_TYPE" val="1"/>
  <p:tag name="KSO_WM_UNIT_TEXT_FILL_FORE_SCHEMECOLOR_INDEX" val="13"/>
  <p:tag name="KSO_WM_UNIT_TEXT_FILL_TYPE" val="1"/>
</p:tagLst>
</file>

<file path=ppt/tags/tag262.xml><?xml version="1.0" encoding="utf-8"?>
<p:tagLst xmlns:p="http://schemas.openxmlformats.org/presentationml/2006/main">
  <p:tag name="KSO_WM_TEMPLATE_CATEGORY" val="diagram"/>
  <p:tag name="KSO_WM_TEMPLATE_INDEX" val="20181967"/>
  <p:tag name="KSO_WM_TAG_VERSION" val="1.0"/>
  <p:tag name="KSO_WM_BEAUTIFY_FLAG" val="#wm#"/>
  <p:tag name="KSO_WM_UNIT_TYPE" val="n_i"/>
  <p:tag name="KSO_WM_UNIT_INDEX" val="1_2"/>
  <p:tag name="KSO_WM_UNIT_ID" val="diagram20181967_1*n_i*1_2"/>
  <p:tag name="KSO_WM_UNIT_LAYERLEVEL" val="1_1"/>
  <p:tag name="KSO_WM_DIAGRAM_GROUP_CODE" val="n1-1"/>
  <p:tag name="KSO_WM_UNIT_FILL_FORE_SCHEMECOLOR_INDEX" val="6"/>
  <p:tag name="KSO_WM_UNIT_FILL_TYPE" val="1"/>
  <p:tag name="KSO_WM_UNIT_TEXT_FILL_FORE_SCHEMECOLOR_INDEX" val="13"/>
  <p:tag name="KSO_WM_UNIT_TEXT_FILL_TYPE" val="1"/>
</p:tagLst>
</file>

<file path=ppt/tags/tag263.xml><?xml version="1.0" encoding="utf-8"?>
<p:tagLst xmlns:p="http://schemas.openxmlformats.org/presentationml/2006/main">
  <p:tag name="KSO_WM_TEMPLATE_CATEGORY" val="diagram"/>
  <p:tag name="KSO_WM_TEMPLATE_INDEX" val="20181967"/>
  <p:tag name="KSO_WM_TAG_VERSION" val="1.0"/>
  <p:tag name="KSO_WM_BEAUTIFY_FLAG" val="#wm#"/>
  <p:tag name="KSO_WM_UNIT_TYPE" val="n_i"/>
  <p:tag name="KSO_WM_UNIT_INDEX" val="1_4"/>
  <p:tag name="KSO_WM_UNIT_ID" val="diagram20181967_1*n_i*1_4"/>
  <p:tag name="KSO_WM_UNIT_LAYERLEVEL" val="1_1"/>
  <p:tag name="KSO_WM_DIAGRAM_GROUP_CODE" val="n1-1"/>
  <p:tag name="KSO_WM_UNIT_FILL_FORE_SCHEMECOLOR_INDEX" val="2"/>
  <p:tag name="KSO_WM_UNIT_FILL_TYPE" val="1"/>
  <p:tag name="KSO_WM_UNIT_TEXT_FILL_FORE_SCHEMECOLOR_INDEX" val="13"/>
  <p:tag name="KSO_WM_UNIT_TEXT_FILL_TYPE" val="1"/>
</p:tagLst>
</file>

<file path=ppt/tags/tag264.xml><?xml version="1.0" encoding="utf-8"?>
<p:tagLst xmlns:p="http://schemas.openxmlformats.org/presentationml/2006/main">
  <p:tag name="KSO_WM_TEMPLATE_CATEGORY" val="diagram"/>
  <p:tag name="KSO_WM_TEMPLATE_INDEX" val="20181967"/>
  <p:tag name="KSO_WM_TAG_VERSION" val="1.0"/>
  <p:tag name="KSO_WM_BEAUTIFY_FLAG" val="#wm#"/>
  <p:tag name="KSO_WM_UNIT_TYPE" val="n_i"/>
  <p:tag name="KSO_WM_UNIT_INDEX" val="1_6"/>
  <p:tag name="KSO_WM_UNIT_ID" val="diagram20181967_1*n_i*1_6"/>
  <p:tag name="KSO_WM_UNIT_LAYERLEVEL" val="1_1"/>
  <p:tag name="KSO_WM_DIAGRAM_GROUP_CODE" val="n1-1"/>
  <p:tag name="KSO_WM_UNIT_FILL_FORE_SCHEMECOLOR_INDEX" val="6"/>
  <p:tag name="KSO_WM_UNIT_FILL_TYPE" val="1"/>
  <p:tag name="KSO_WM_UNIT_TEXT_FILL_FORE_SCHEMECOLOR_INDEX" val="13"/>
  <p:tag name="KSO_WM_UNIT_TEXT_FILL_TYPE" val="1"/>
</p:tagLst>
</file>

<file path=ppt/tags/tag265.xml><?xml version="1.0" encoding="utf-8"?>
<p:tagLst xmlns:p="http://schemas.openxmlformats.org/presentationml/2006/main">
  <p:tag name="KSO_WM_TEMPLATE_CATEGORY" val="diagram"/>
  <p:tag name="KSO_WM_TEMPLATE_INDEX" val="20181967"/>
  <p:tag name="KSO_WM_TAG_VERSION" val="1.0"/>
  <p:tag name="KSO_WM_BEAUTIFY_FLAG" val="#wm#"/>
  <p:tag name="KSO_WM_UNIT_TYPE" val="n_i"/>
  <p:tag name="KSO_WM_UNIT_INDEX" val="1_8"/>
  <p:tag name="KSO_WM_UNIT_ID" val="diagram20181967_1*n_i*1_8"/>
  <p:tag name="KSO_WM_UNIT_LAYERLEVEL" val="1_1"/>
  <p:tag name="KSO_WM_DIAGRAM_GROUP_CODE" val="n1-1"/>
  <p:tag name="KSO_WM_UNIT_FILL_FORE_SCHEMECOLOR_INDEX" val="2"/>
  <p:tag name="KSO_WM_UNIT_FILL_TYPE" val="1"/>
  <p:tag name="KSO_WM_UNIT_TEXT_FILL_FORE_SCHEMECOLOR_INDEX" val="13"/>
  <p:tag name="KSO_WM_UNIT_TEXT_FILL_TYPE" val="1"/>
</p:tagLst>
</file>

<file path=ppt/tags/tag266.xml><?xml version="1.0" encoding="utf-8"?>
<p:tagLst xmlns:p="http://schemas.openxmlformats.org/presentationml/2006/main">
  <p:tag name="KSO_WM_TEMPLATE_CATEGORY" val="diagram"/>
  <p:tag name="KSO_WM_TEMPLATE_INDEX" val="20181967"/>
  <p:tag name="KSO_WM_TAG_VERSION" val="1.0"/>
  <p:tag name="KSO_WM_BEAUTIFY_FLAG" val="#wm#"/>
  <p:tag name="KSO_WM_UNIT_TYPE" val="n_i"/>
  <p:tag name="KSO_WM_UNIT_INDEX" val="1_10"/>
  <p:tag name="KSO_WM_UNIT_ID" val="diagram20181967_1*n_i*1_10"/>
  <p:tag name="KSO_WM_UNIT_LAYERLEVEL" val="1_1"/>
  <p:tag name="KSO_WM_DIAGRAM_GROUP_CODE" val="n1-1"/>
  <p:tag name="KSO_WM_UNIT_FILL_FORE_SCHEMECOLOR_INDEX" val="6"/>
  <p:tag name="KSO_WM_UNIT_FILL_TYPE" val="1"/>
  <p:tag name="KSO_WM_UNIT_TEXT_FILL_FORE_SCHEMECOLOR_INDEX" val="13"/>
  <p:tag name="KSO_WM_UNIT_TEXT_FILL_TYPE" val="1"/>
</p:tagLst>
</file>

<file path=ppt/tags/tag267.xml><?xml version="1.0" encoding="utf-8"?>
<p:tagLst xmlns:p="http://schemas.openxmlformats.org/presentationml/2006/main">
  <p:tag name="KSO_WM_TEMPLATE_CATEGORY" val="diagram"/>
  <p:tag name="KSO_WM_TEMPLATE_INDEX" val="20181967"/>
  <p:tag name="KSO_WM_TAG_VERSION" val="1.0"/>
  <p:tag name="KSO_WM_BEAUTIFY_FLAG" val="#wm#"/>
  <p:tag name="KSO_WM_UNIT_TYPE" val="n_i"/>
  <p:tag name="KSO_WM_UNIT_INDEX" val="1_12"/>
  <p:tag name="KSO_WM_UNIT_ID" val="diagram20181967_1*n_i*1_12"/>
  <p:tag name="KSO_WM_UNIT_LAYERLEVEL" val="1_1"/>
  <p:tag name="KSO_WM_DIAGRAM_GROUP_CODE" val="n1-1"/>
  <p:tag name="KSO_WM_UNIT_FILL_FORE_SCHEMECOLOR_INDEX" val="2"/>
  <p:tag name="KSO_WM_UNIT_FILL_TYPE" val="1"/>
  <p:tag name="KSO_WM_UNIT_TEXT_FILL_FORE_SCHEMECOLOR_INDEX" val="13"/>
  <p:tag name="KSO_WM_UNIT_TEXT_FILL_TYPE" val="1"/>
</p:tagLst>
</file>

<file path=ppt/tags/tag268.xml><?xml version="1.0" encoding="utf-8"?>
<p:tagLst xmlns:p="http://schemas.openxmlformats.org/presentationml/2006/main">
  <p:tag name="KSO_WM_TEMPLATE_CATEGORY" val="diagram"/>
  <p:tag name="KSO_WM_TEMPLATE_INDEX" val="20181967"/>
  <p:tag name="KSO_WM_TAG_VERSION" val="1.0"/>
  <p:tag name="KSO_WM_BEAUTIFY_FLAG" val="#wm#"/>
  <p:tag name="KSO_WM_UNIT_TYPE" val="n_i"/>
  <p:tag name="KSO_WM_UNIT_INDEX" val="1_14"/>
  <p:tag name="KSO_WM_UNIT_ID" val="diagram20181967_1*n_i*1_14"/>
  <p:tag name="KSO_WM_UNIT_LAYERLEVEL" val="1_1"/>
  <p:tag name="KSO_WM_DIAGRAM_GROUP_CODE" val="n1-1"/>
  <p:tag name="KSO_WM_UNIT_FILL_FORE_SCHEMECOLOR_INDEX" val="6"/>
  <p:tag name="KSO_WM_UNIT_FILL_TYPE" val="1"/>
  <p:tag name="KSO_WM_UNIT_TEXT_FILL_FORE_SCHEMECOLOR_INDEX" val="13"/>
  <p:tag name="KSO_WM_UNIT_TEXT_FILL_TYPE" val="1"/>
</p:tagLst>
</file>

<file path=ppt/tags/tag269.xml><?xml version="1.0" encoding="utf-8"?>
<p:tagLst xmlns:p="http://schemas.openxmlformats.org/presentationml/2006/main">
  <p:tag name="KSO_WM_TEMPLATE_CATEGORY" val="diagram"/>
  <p:tag name="KSO_WM_TEMPLATE_INDEX" val="20181967"/>
  <p:tag name="KSO_WM_TAG_VERSION" val="1.0"/>
  <p:tag name="KSO_WM_BEAUTIFY_FLAG" val="#wm#"/>
  <p:tag name="KSO_WM_UNIT_TYPE" val="n_i"/>
  <p:tag name="KSO_WM_UNIT_INDEX" val="1_141"/>
  <p:tag name="KSO_WM_UNIT_ID" val="diagram20181967_1*n_i*1_141"/>
  <p:tag name="KSO_WM_UNIT_LAYERLEVEL" val="1_1"/>
  <p:tag name="KSO_WM_DIAGRAM_GROUP_CODE" val="n1-1"/>
  <p:tag name="KSO_WM_UNIT_FILL_FORE_SCHEMECOLOR_INDEX" val="9"/>
  <p:tag name="KSO_WM_UNIT_FILL_TYPE" val="1"/>
  <p:tag name="KSO_WM_UNIT_TEXT_FILL_FORE_SCHEMECOLOR_INDEX" val="13"/>
  <p:tag name="KSO_WM_UNIT_TEXT_FILL_TYPE" val="1"/>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0.xml><?xml version="1.0" encoding="utf-8"?>
<p:tagLst xmlns:p="http://schemas.openxmlformats.org/presentationml/2006/main">
  <p:tag name="KSO_WM_TEMPLATE_CATEGORY" val="diagram"/>
  <p:tag name="KSO_WM_TEMPLATE_INDEX" val="20181967"/>
  <p:tag name="KSO_WM_TAG_VERSION" val="1.0"/>
  <p:tag name="KSO_WM_BEAUTIFY_FLAG" val="#wm#"/>
  <p:tag name="KSO_WM_UNIT_TYPE" val="n_i"/>
  <p:tag name="KSO_WM_UNIT_INDEX" val="1_142"/>
  <p:tag name="KSO_WM_UNIT_ID" val="diagram20181967_1*n_i*1_142"/>
  <p:tag name="KSO_WM_UNIT_LAYERLEVEL" val="1_1"/>
  <p:tag name="KSO_WM_DIAGRAM_GROUP_CODE" val="n1-1"/>
  <p:tag name="KSO_WM_UNIT_FILL_FORE_SCHEMECOLOR_INDEX" val="9"/>
  <p:tag name="KSO_WM_UNIT_FILL_TYPE" val="1"/>
  <p:tag name="KSO_WM_UNIT_TEXT_FILL_FORE_SCHEMECOLOR_INDEX" val="13"/>
  <p:tag name="KSO_WM_UNIT_TEXT_FILL_TYPE" val="1"/>
</p:tagLst>
</file>

<file path=ppt/tags/tag271.xml><?xml version="1.0" encoding="utf-8"?>
<p:tagLst xmlns:p="http://schemas.openxmlformats.org/presentationml/2006/main">
  <p:tag name="KSO_WM_TEMPLATE_CATEGORY" val="diagram"/>
  <p:tag name="KSO_WM_TEMPLATE_INDEX" val="20181967"/>
  <p:tag name="KSO_WM_TAG_VERSION" val="1.0"/>
  <p:tag name="KSO_WM_BEAUTIFY_FLAG" val="#wm#"/>
  <p:tag name="KSO_WM_UNIT_TYPE" val="n_i"/>
  <p:tag name="KSO_WM_UNIT_INDEX" val="1_143"/>
  <p:tag name="KSO_WM_UNIT_ID" val="diagram20181967_1*n_i*1_143"/>
  <p:tag name="KSO_WM_UNIT_LAYERLEVEL" val="1_1"/>
  <p:tag name="KSO_WM_DIAGRAM_GROUP_CODE" val="n1-1"/>
  <p:tag name="KSO_WM_UNIT_FILL_FORE_SCHEMECOLOR_INDEX" val="10"/>
  <p:tag name="KSO_WM_UNIT_FILL_TYPE" val="1"/>
  <p:tag name="KSO_WM_UNIT_TEXT_FILL_FORE_SCHEMECOLOR_INDEX" val="13"/>
  <p:tag name="KSO_WM_UNIT_TEXT_FILL_TYPE" val="1"/>
</p:tagLst>
</file>

<file path=ppt/tags/tag272.xml><?xml version="1.0" encoding="utf-8"?>
<p:tagLst xmlns:p="http://schemas.openxmlformats.org/presentationml/2006/main">
  <p:tag name="KSO_WM_TEMPLATE_CATEGORY" val="diagram"/>
  <p:tag name="KSO_WM_TEMPLATE_INDEX" val="20181967"/>
  <p:tag name="KSO_WM_TAG_VERSION" val="1.0"/>
  <p:tag name="KSO_WM_BEAUTIFY_FLAG" val="#wm#"/>
  <p:tag name="KSO_WM_UNIT_TYPE" val="n_i"/>
  <p:tag name="KSO_WM_UNIT_INDEX" val="1_144"/>
  <p:tag name="KSO_WM_UNIT_ID" val="diagram20181967_1*n_i*1_144"/>
  <p:tag name="KSO_WM_UNIT_LAYERLEVEL" val="1_1"/>
  <p:tag name="KSO_WM_DIAGRAM_GROUP_CODE" val="n1-1"/>
  <p:tag name="KSO_WM_UNIT_FILL_FORE_SCHEMECOLOR_INDEX" val="9"/>
  <p:tag name="KSO_WM_UNIT_FILL_TYPE" val="1"/>
  <p:tag name="KSO_WM_UNIT_TEXT_FILL_FORE_SCHEMECOLOR_INDEX" val="13"/>
  <p:tag name="KSO_WM_UNIT_TEXT_FILL_TYPE" val="1"/>
</p:tagLst>
</file>

<file path=ppt/tags/tag273.xml><?xml version="1.0" encoding="utf-8"?>
<p:tagLst xmlns:p="http://schemas.openxmlformats.org/presentationml/2006/main">
  <p:tag name="KSO_WM_TEMPLATE_CATEGORY" val="diagram"/>
  <p:tag name="KSO_WM_TEMPLATE_INDEX" val="20181967"/>
  <p:tag name="KSO_WM_TAG_VERSION" val="1.0"/>
  <p:tag name="KSO_WM_BEAUTIFY_FLAG" val="#wm#"/>
  <p:tag name="KSO_WM_UNIT_TYPE" val="n_i"/>
  <p:tag name="KSO_WM_UNIT_INDEX" val="1_2"/>
  <p:tag name="KSO_WM_UNIT_ID" val="diagram20181967_1*n_i*1_2"/>
  <p:tag name="KSO_WM_UNIT_LAYERLEVEL" val="1_1"/>
  <p:tag name="KSO_WM_DIAGRAM_GROUP_CODE" val="n1-1"/>
  <p:tag name="KSO_WM_UNIT_FILL_FORE_SCHEMECOLOR_INDEX" val="6"/>
  <p:tag name="KSO_WM_UNIT_FILL_TYPE" val="1"/>
  <p:tag name="KSO_WM_UNIT_TEXT_FILL_FORE_SCHEMECOLOR_INDEX" val="13"/>
  <p:tag name="KSO_WM_UNIT_TEXT_FILL_TYPE" val="1"/>
</p:tagLst>
</file>

<file path=ppt/tags/tag274.xml><?xml version="1.0" encoding="utf-8"?>
<p:tagLst xmlns:p="http://schemas.openxmlformats.org/presentationml/2006/main">
  <p:tag name="KSO_WM_TEMPLATE_CATEGORY" val="diagram"/>
  <p:tag name="KSO_WM_TEMPLATE_INDEX" val="20181967"/>
  <p:tag name="KSO_WM_TAG_VERSION" val="1.0"/>
  <p:tag name="KSO_WM_BEAUTIFY_FLAG" val="#wm#"/>
  <p:tag name="KSO_WM_UNIT_TYPE" val="n_i"/>
  <p:tag name="KSO_WM_UNIT_INDEX" val="1_4"/>
  <p:tag name="KSO_WM_UNIT_ID" val="diagram20181967_1*n_i*1_4"/>
  <p:tag name="KSO_WM_UNIT_LAYERLEVEL" val="1_1"/>
  <p:tag name="KSO_WM_DIAGRAM_GROUP_CODE" val="n1-1"/>
  <p:tag name="KSO_WM_UNIT_FILL_FORE_SCHEMECOLOR_INDEX" val="2"/>
  <p:tag name="KSO_WM_UNIT_FILL_TYPE" val="1"/>
  <p:tag name="KSO_WM_UNIT_TEXT_FILL_FORE_SCHEMECOLOR_INDEX" val="13"/>
  <p:tag name="KSO_WM_UNIT_TEXT_FILL_TYPE" val="1"/>
</p:tagLst>
</file>

<file path=ppt/tags/tag275.xml><?xml version="1.0" encoding="utf-8"?>
<p:tagLst xmlns:p="http://schemas.openxmlformats.org/presentationml/2006/main">
  <p:tag name="KSO_WM_TEMPLATE_CATEGORY" val="diagram"/>
  <p:tag name="KSO_WM_TEMPLATE_INDEX" val="20181967"/>
  <p:tag name="KSO_WM_TAG_VERSION" val="1.0"/>
  <p:tag name="KSO_WM_BEAUTIFY_FLAG" val="#wm#"/>
  <p:tag name="KSO_WM_UNIT_TYPE" val="n_i"/>
  <p:tag name="KSO_WM_UNIT_INDEX" val="1_6"/>
  <p:tag name="KSO_WM_UNIT_ID" val="diagram20181967_1*n_i*1_6"/>
  <p:tag name="KSO_WM_UNIT_LAYERLEVEL" val="1_1"/>
  <p:tag name="KSO_WM_DIAGRAM_GROUP_CODE" val="n1-1"/>
  <p:tag name="KSO_WM_UNIT_FILL_FORE_SCHEMECOLOR_INDEX" val="6"/>
  <p:tag name="KSO_WM_UNIT_FILL_TYPE" val="1"/>
  <p:tag name="KSO_WM_UNIT_TEXT_FILL_FORE_SCHEMECOLOR_INDEX" val="13"/>
  <p:tag name="KSO_WM_UNIT_TEXT_FILL_TYPE" val="1"/>
</p:tagLst>
</file>

<file path=ppt/tags/tag276.xml><?xml version="1.0" encoding="utf-8"?>
<p:tagLst xmlns:p="http://schemas.openxmlformats.org/presentationml/2006/main">
  <p:tag name="KSO_WM_TEMPLATE_CATEGORY" val="diagram"/>
  <p:tag name="KSO_WM_TEMPLATE_INDEX" val="20181967"/>
  <p:tag name="KSO_WM_TAG_VERSION" val="1.0"/>
  <p:tag name="KSO_WM_BEAUTIFY_FLAG" val="#wm#"/>
  <p:tag name="KSO_WM_UNIT_TYPE" val="n_i"/>
  <p:tag name="KSO_WM_UNIT_INDEX" val="1_8"/>
  <p:tag name="KSO_WM_UNIT_ID" val="diagram20181967_1*n_i*1_8"/>
  <p:tag name="KSO_WM_UNIT_LAYERLEVEL" val="1_1"/>
  <p:tag name="KSO_WM_DIAGRAM_GROUP_CODE" val="n1-1"/>
  <p:tag name="KSO_WM_UNIT_FILL_FORE_SCHEMECOLOR_INDEX" val="2"/>
  <p:tag name="KSO_WM_UNIT_FILL_TYPE" val="1"/>
  <p:tag name="KSO_WM_UNIT_TEXT_FILL_FORE_SCHEMECOLOR_INDEX" val="13"/>
  <p:tag name="KSO_WM_UNIT_TEXT_FILL_TYPE" val="1"/>
</p:tagLst>
</file>

<file path=ppt/tags/tag277.xml><?xml version="1.0" encoding="utf-8"?>
<p:tagLst xmlns:p="http://schemas.openxmlformats.org/presentationml/2006/main">
  <p:tag name="KSO_WM_TEMPLATE_CATEGORY" val="diagram"/>
  <p:tag name="KSO_WM_TEMPLATE_INDEX" val="20181967"/>
  <p:tag name="KSO_WM_TAG_VERSION" val="1.0"/>
  <p:tag name="KSO_WM_BEAUTIFY_FLAG" val="#wm#"/>
  <p:tag name="KSO_WM_UNIT_TYPE" val="n_i"/>
  <p:tag name="KSO_WM_UNIT_INDEX" val="1_10"/>
  <p:tag name="KSO_WM_UNIT_ID" val="diagram20181967_1*n_i*1_10"/>
  <p:tag name="KSO_WM_UNIT_LAYERLEVEL" val="1_1"/>
  <p:tag name="KSO_WM_DIAGRAM_GROUP_CODE" val="n1-1"/>
  <p:tag name="KSO_WM_UNIT_FILL_FORE_SCHEMECOLOR_INDEX" val="6"/>
  <p:tag name="KSO_WM_UNIT_FILL_TYPE" val="1"/>
  <p:tag name="KSO_WM_UNIT_TEXT_FILL_FORE_SCHEMECOLOR_INDEX" val="13"/>
  <p:tag name="KSO_WM_UNIT_TEXT_FILL_TYPE" val="1"/>
</p:tagLst>
</file>

<file path=ppt/tags/tag278.xml><?xml version="1.0" encoding="utf-8"?>
<p:tagLst xmlns:p="http://schemas.openxmlformats.org/presentationml/2006/main">
  <p:tag name="KSO_WM_TEMPLATE_CATEGORY" val="diagram"/>
  <p:tag name="KSO_WM_TEMPLATE_INDEX" val="20181967"/>
  <p:tag name="KSO_WM_TAG_VERSION" val="1.0"/>
  <p:tag name="KSO_WM_BEAUTIFY_FLAG" val="#wm#"/>
  <p:tag name="KSO_WM_UNIT_TYPE" val="n_i"/>
  <p:tag name="KSO_WM_UNIT_INDEX" val="1_12"/>
  <p:tag name="KSO_WM_UNIT_ID" val="diagram20181967_1*n_i*1_12"/>
  <p:tag name="KSO_WM_UNIT_LAYERLEVEL" val="1_1"/>
  <p:tag name="KSO_WM_DIAGRAM_GROUP_CODE" val="n1-1"/>
  <p:tag name="KSO_WM_UNIT_FILL_FORE_SCHEMECOLOR_INDEX" val="2"/>
  <p:tag name="KSO_WM_UNIT_FILL_TYPE" val="1"/>
  <p:tag name="KSO_WM_UNIT_TEXT_FILL_FORE_SCHEMECOLOR_INDEX" val="13"/>
  <p:tag name="KSO_WM_UNIT_TEXT_FILL_TYPE" val="1"/>
</p:tagLst>
</file>

<file path=ppt/tags/tag279.xml><?xml version="1.0" encoding="utf-8"?>
<p:tagLst xmlns:p="http://schemas.openxmlformats.org/presentationml/2006/main">
  <p:tag name="KSO_WM_TEMPLATE_CATEGORY" val="diagram"/>
  <p:tag name="KSO_WM_TEMPLATE_INDEX" val="20181967"/>
  <p:tag name="KSO_WM_TAG_VERSION" val="1.0"/>
  <p:tag name="KSO_WM_BEAUTIFY_FLAG" val="#wm#"/>
  <p:tag name="KSO_WM_UNIT_TYPE" val="n_i"/>
  <p:tag name="KSO_WM_UNIT_INDEX" val="1_14"/>
  <p:tag name="KSO_WM_UNIT_ID" val="diagram20181967_1*n_i*1_14"/>
  <p:tag name="KSO_WM_UNIT_LAYERLEVEL" val="1_1"/>
  <p:tag name="KSO_WM_DIAGRAM_GROUP_CODE" val="n1-1"/>
  <p:tag name="KSO_WM_UNIT_FILL_FORE_SCHEMECOLOR_INDEX" val="6"/>
  <p:tag name="KSO_WM_UNIT_FILL_TYPE" val="1"/>
  <p:tag name="KSO_WM_UNIT_TEXT_FILL_FORE_SCHEMECOLOR_INDEX" val="13"/>
  <p:tag name="KSO_WM_UNIT_TEXT_FILL_TYPE" val="1"/>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0.xml><?xml version="1.0" encoding="utf-8"?>
<p:tagLst xmlns:p="http://schemas.openxmlformats.org/presentationml/2006/main">
  <p:tag name="KSO_WM_TEMPLATE_CATEGORY" val="diagram"/>
  <p:tag name="KSO_WM_TEMPLATE_INDEX" val="20181967"/>
  <p:tag name="KSO_WM_TAG_VERSION" val="1.0"/>
  <p:tag name="KSO_WM_BEAUTIFY_FLAG" val="#wm#"/>
  <p:tag name="KSO_WM_UNIT_TYPE" val="n_i"/>
  <p:tag name="KSO_WM_UNIT_INDEX" val="1_141"/>
  <p:tag name="KSO_WM_UNIT_ID" val="diagram20181967_1*n_i*1_141"/>
  <p:tag name="KSO_WM_UNIT_LAYERLEVEL" val="1_1"/>
  <p:tag name="KSO_WM_DIAGRAM_GROUP_CODE" val="n1-1"/>
  <p:tag name="KSO_WM_UNIT_FILL_FORE_SCHEMECOLOR_INDEX" val="9"/>
  <p:tag name="KSO_WM_UNIT_FILL_TYPE" val="1"/>
  <p:tag name="KSO_WM_UNIT_TEXT_FILL_FORE_SCHEMECOLOR_INDEX" val="13"/>
  <p:tag name="KSO_WM_UNIT_TEXT_FILL_TYPE" val="1"/>
</p:tagLst>
</file>

<file path=ppt/tags/tag281.xml><?xml version="1.0" encoding="utf-8"?>
<p:tagLst xmlns:p="http://schemas.openxmlformats.org/presentationml/2006/main">
  <p:tag name="KSO_WM_TEMPLATE_CATEGORY" val="diagram"/>
  <p:tag name="KSO_WM_TEMPLATE_INDEX" val="20181967"/>
  <p:tag name="KSO_WM_TAG_VERSION" val="1.0"/>
  <p:tag name="KSO_WM_BEAUTIFY_FLAG" val="#wm#"/>
  <p:tag name="KSO_WM_UNIT_TYPE" val="n_i"/>
  <p:tag name="KSO_WM_UNIT_INDEX" val="1_142"/>
  <p:tag name="KSO_WM_UNIT_ID" val="diagram20181967_1*n_i*1_142"/>
  <p:tag name="KSO_WM_UNIT_LAYERLEVEL" val="1_1"/>
  <p:tag name="KSO_WM_DIAGRAM_GROUP_CODE" val="n1-1"/>
  <p:tag name="KSO_WM_UNIT_FILL_FORE_SCHEMECOLOR_INDEX" val="9"/>
  <p:tag name="KSO_WM_UNIT_FILL_TYPE" val="1"/>
  <p:tag name="KSO_WM_UNIT_TEXT_FILL_FORE_SCHEMECOLOR_INDEX" val="13"/>
  <p:tag name="KSO_WM_UNIT_TEXT_FILL_TYPE" val="1"/>
</p:tagLst>
</file>

<file path=ppt/tags/tag282.xml><?xml version="1.0" encoding="utf-8"?>
<p:tagLst xmlns:p="http://schemas.openxmlformats.org/presentationml/2006/main">
  <p:tag name="KSO_WM_TEMPLATE_CATEGORY" val="diagram"/>
  <p:tag name="KSO_WM_TEMPLATE_INDEX" val="20181967"/>
  <p:tag name="KSO_WM_TAG_VERSION" val="1.0"/>
  <p:tag name="KSO_WM_BEAUTIFY_FLAG" val="#wm#"/>
  <p:tag name="KSO_WM_UNIT_TYPE" val="n_i"/>
  <p:tag name="KSO_WM_UNIT_INDEX" val="1_143"/>
  <p:tag name="KSO_WM_UNIT_ID" val="diagram20181967_1*n_i*1_143"/>
  <p:tag name="KSO_WM_UNIT_LAYERLEVEL" val="1_1"/>
  <p:tag name="KSO_WM_DIAGRAM_GROUP_CODE" val="n1-1"/>
  <p:tag name="KSO_WM_UNIT_FILL_FORE_SCHEMECOLOR_INDEX" val="10"/>
  <p:tag name="KSO_WM_UNIT_FILL_TYPE" val="1"/>
  <p:tag name="KSO_WM_UNIT_TEXT_FILL_FORE_SCHEMECOLOR_INDEX" val="13"/>
  <p:tag name="KSO_WM_UNIT_TEXT_FILL_TYPE" val="1"/>
</p:tagLst>
</file>

<file path=ppt/tags/tag283.xml><?xml version="1.0" encoding="utf-8"?>
<p:tagLst xmlns:p="http://schemas.openxmlformats.org/presentationml/2006/main">
  <p:tag name="KSO_WM_TEMPLATE_CATEGORY" val="diagram"/>
  <p:tag name="KSO_WM_TEMPLATE_INDEX" val="20181967"/>
  <p:tag name="KSO_WM_TAG_VERSION" val="1.0"/>
  <p:tag name="KSO_WM_BEAUTIFY_FLAG" val="#wm#"/>
  <p:tag name="KSO_WM_UNIT_TYPE" val="n_i"/>
  <p:tag name="KSO_WM_UNIT_INDEX" val="1_144"/>
  <p:tag name="KSO_WM_UNIT_ID" val="diagram20181967_1*n_i*1_144"/>
  <p:tag name="KSO_WM_UNIT_LAYERLEVEL" val="1_1"/>
  <p:tag name="KSO_WM_DIAGRAM_GROUP_CODE" val="n1-1"/>
  <p:tag name="KSO_WM_UNIT_FILL_FORE_SCHEMECOLOR_INDEX" val="9"/>
  <p:tag name="KSO_WM_UNIT_FILL_TYPE" val="1"/>
  <p:tag name="KSO_WM_UNIT_TEXT_FILL_FORE_SCHEMECOLOR_INDEX" val="13"/>
  <p:tag name="KSO_WM_UNIT_TEXT_FILL_TYPE" val="1"/>
</p:tagLst>
</file>

<file path=ppt/tags/tag284.xml><?xml version="1.0" encoding="utf-8"?>
<p:tagLst xmlns:p="http://schemas.openxmlformats.org/presentationml/2006/main">
  <p:tag name="KSO_WM_TEMPLATE_CATEGORY" val="diagram"/>
  <p:tag name="KSO_WM_TEMPLATE_INDEX" val="20181967"/>
  <p:tag name="KSO_WM_TAG_VERSION" val="1.0"/>
  <p:tag name="KSO_WM_BEAUTIFY_FLAG" val="#wm#"/>
  <p:tag name="KSO_WM_UNIT_TYPE" val="n_i"/>
  <p:tag name="KSO_WM_UNIT_INDEX" val="1_2"/>
  <p:tag name="KSO_WM_UNIT_ID" val="diagram20181967_1*n_i*1_2"/>
  <p:tag name="KSO_WM_UNIT_LAYERLEVEL" val="1_1"/>
  <p:tag name="KSO_WM_DIAGRAM_GROUP_CODE" val="n1-1"/>
  <p:tag name="KSO_WM_UNIT_FILL_FORE_SCHEMECOLOR_INDEX" val="6"/>
  <p:tag name="KSO_WM_UNIT_FILL_TYPE" val="1"/>
  <p:tag name="KSO_WM_UNIT_TEXT_FILL_FORE_SCHEMECOLOR_INDEX" val="13"/>
  <p:tag name="KSO_WM_UNIT_TEXT_FILL_TYPE" val="1"/>
</p:tagLst>
</file>

<file path=ppt/tags/tag285.xml><?xml version="1.0" encoding="utf-8"?>
<p:tagLst xmlns:p="http://schemas.openxmlformats.org/presentationml/2006/main">
  <p:tag name="KSO_WM_TEMPLATE_CATEGORY" val="diagram"/>
  <p:tag name="KSO_WM_TEMPLATE_INDEX" val="20181967"/>
  <p:tag name="KSO_WM_TAG_VERSION" val="1.0"/>
  <p:tag name="KSO_WM_BEAUTIFY_FLAG" val="#wm#"/>
  <p:tag name="KSO_WM_UNIT_TYPE" val="n_i"/>
  <p:tag name="KSO_WM_UNIT_INDEX" val="1_4"/>
  <p:tag name="KSO_WM_UNIT_ID" val="diagram20181967_1*n_i*1_4"/>
  <p:tag name="KSO_WM_UNIT_LAYERLEVEL" val="1_1"/>
  <p:tag name="KSO_WM_DIAGRAM_GROUP_CODE" val="n1-1"/>
  <p:tag name="KSO_WM_UNIT_FILL_FORE_SCHEMECOLOR_INDEX" val="2"/>
  <p:tag name="KSO_WM_UNIT_FILL_TYPE" val="1"/>
  <p:tag name="KSO_WM_UNIT_TEXT_FILL_FORE_SCHEMECOLOR_INDEX" val="13"/>
  <p:tag name="KSO_WM_UNIT_TEXT_FILL_TYPE" val="1"/>
</p:tagLst>
</file>

<file path=ppt/tags/tag286.xml><?xml version="1.0" encoding="utf-8"?>
<p:tagLst xmlns:p="http://schemas.openxmlformats.org/presentationml/2006/main">
  <p:tag name="KSO_WM_TEMPLATE_CATEGORY" val="diagram"/>
  <p:tag name="KSO_WM_TEMPLATE_INDEX" val="20181967"/>
  <p:tag name="KSO_WM_TAG_VERSION" val="1.0"/>
  <p:tag name="KSO_WM_BEAUTIFY_FLAG" val="#wm#"/>
  <p:tag name="KSO_WM_UNIT_TYPE" val="n_i"/>
  <p:tag name="KSO_WM_UNIT_INDEX" val="1_6"/>
  <p:tag name="KSO_WM_UNIT_ID" val="diagram20181967_1*n_i*1_6"/>
  <p:tag name="KSO_WM_UNIT_LAYERLEVEL" val="1_1"/>
  <p:tag name="KSO_WM_DIAGRAM_GROUP_CODE" val="n1-1"/>
  <p:tag name="KSO_WM_UNIT_FILL_FORE_SCHEMECOLOR_INDEX" val="6"/>
  <p:tag name="KSO_WM_UNIT_FILL_TYPE" val="1"/>
  <p:tag name="KSO_WM_UNIT_TEXT_FILL_FORE_SCHEMECOLOR_INDEX" val="13"/>
  <p:tag name="KSO_WM_UNIT_TEXT_FILL_TYPE" val="1"/>
</p:tagLst>
</file>

<file path=ppt/tags/tag287.xml><?xml version="1.0" encoding="utf-8"?>
<p:tagLst xmlns:p="http://schemas.openxmlformats.org/presentationml/2006/main">
  <p:tag name="KSO_WM_TEMPLATE_CATEGORY" val="diagram"/>
  <p:tag name="KSO_WM_TEMPLATE_INDEX" val="20181967"/>
  <p:tag name="KSO_WM_TAG_VERSION" val="1.0"/>
  <p:tag name="KSO_WM_BEAUTIFY_FLAG" val="#wm#"/>
  <p:tag name="KSO_WM_UNIT_TYPE" val="n_i"/>
  <p:tag name="KSO_WM_UNIT_INDEX" val="1_8"/>
  <p:tag name="KSO_WM_UNIT_ID" val="diagram20181967_1*n_i*1_8"/>
  <p:tag name="KSO_WM_UNIT_LAYERLEVEL" val="1_1"/>
  <p:tag name="KSO_WM_DIAGRAM_GROUP_CODE" val="n1-1"/>
  <p:tag name="KSO_WM_UNIT_FILL_FORE_SCHEMECOLOR_INDEX" val="2"/>
  <p:tag name="KSO_WM_UNIT_FILL_TYPE" val="1"/>
  <p:tag name="KSO_WM_UNIT_TEXT_FILL_FORE_SCHEMECOLOR_INDEX" val="13"/>
  <p:tag name="KSO_WM_UNIT_TEXT_FILL_TYPE" val="1"/>
</p:tagLst>
</file>

<file path=ppt/tags/tag288.xml><?xml version="1.0" encoding="utf-8"?>
<p:tagLst xmlns:p="http://schemas.openxmlformats.org/presentationml/2006/main">
  <p:tag name="KSO_WM_TEMPLATE_CATEGORY" val="diagram"/>
  <p:tag name="KSO_WM_TEMPLATE_INDEX" val="20181967"/>
  <p:tag name="KSO_WM_TAG_VERSION" val="1.0"/>
  <p:tag name="KSO_WM_BEAUTIFY_FLAG" val="#wm#"/>
  <p:tag name="KSO_WM_UNIT_TYPE" val="n_i"/>
  <p:tag name="KSO_WM_UNIT_INDEX" val="1_10"/>
  <p:tag name="KSO_WM_UNIT_ID" val="diagram20181967_1*n_i*1_10"/>
  <p:tag name="KSO_WM_UNIT_LAYERLEVEL" val="1_1"/>
  <p:tag name="KSO_WM_DIAGRAM_GROUP_CODE" val="n1-1"/>
  <p:tag name="KSO_WM_UNIT_FILL_FORE_SCHEMECOLOR_INDEX" val="6"/>
  <p:tag name="KSO_WM_UNIT_FILL_TYPE" val="1"/>
  <p:tag name="KSO_WM_UNIT_TEXT_FILL_FORE_SCHEMECOLOR_INDEX" val="13"/>
  <p:tag name="KSO_WM_UNIT_TEXT_FILL_TYPE" val="1"/>
</p:tagLst>
</file>

<file path=ppt/tags/tag289.xml><?xml version="1.0" encoding="utf-8"?>
<p:tagLst xmlns:p="http://schemas.openxmlformats.org/presentationml/2006/main">
  <p:tag name="KSO_WM_TEMPLATE_CATEGORY" val="diagram"/>
  <p:tag name="KSO_WM_TEMPLATE_INDEX" val="20181967"/>
  <p:tag name="KSO_WM_TAG_VERSION" val="1.0"/>
  <p:tag name="KSO_WM_BEAUTIFY_FLAG" val="#wm#"/>
  <p:tag name="KSO_WM_UNIT_TYPE" val="n_i"/>
  <p:tag name="KSO_WM_UNIT_INDEX" val="1_12"/>
  <p:tag name="KSO_WM_UNIT_ID" val="diagram20181967_1*n_i*1_12"/>
  <p:tag name="KSO_WM_UNIT_LAYERLEVEL" val="1_1"/>
  <p:tag name="KSO_WM_DIAGRAM_GROUP_CODE" val="n1-1"/>
  <p:tag name="KSO_WM_UNIT_FILL_FORE_SCHEMECOLOR_INDEX" val="2"/>
  <p:tag name="KSO_WM_UNIT_FILL_TYPE" val="1"/>
  <p:tag name="KSO_WM_UNIT_TEXT_FILL_FORE_SCHEMECOLOR_INDEX" val="13"/>
  <p:tag name="KSO_WM_UNIT_TEXT_FILL_TYPE" val="1"/>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0.xml><?xml version="1.0" encoding="utf-8"?>
<p:tagLst xmlns:p="http://schemas.openxmlformats.org/presentationml/2006/main">
  <p:tag name="KSO_WM_TEMPLATE_CATEGORY" val="diagram"/>
  <p:tag name="KSO_WM_TEMPLATE_INDEX" val="20181967"/>
  <p:tag name="KSO_WM_TAG_VERSION" val="1.0"/>
  <p:tag name="KSO_WM_BEAUTIFY_FLAG" val="#wm#"/>
  <p:tag name="KSO_WM_UNIT_TYPE" val="n_i"/>
  <p:tag name="KSO_WM_UNIT_INDEX" val="1_14"/>
  <p:tag name="KSO_WM_UNIT_ID" val="diagram20181967_1*n_i*1_14"/>
  <p:tag name="KSO_WM_UNIT_LAYERLEVEL" val="1_1"/>
  <p:tag name="KSO_WM_DIAGRAM_GROUP_CODE" val="n1-1"/>
  <p:tag name="KSO_WM_UNIT_FILL_FORE_SCHEMECOLOR_INDEX" val="6"/>
  <p:tag name="KSO_WM_UNIT_FILL_TYPE" val="1"/>
  <p:tag name="KSO_WM_UNIT_TEXT_FILL_FORE_SCHEMECOLOR_INDEX" val="13"/>
  <p:tag name="KSO_WM_UNIT_TEXT_FILL_TYPE" val="1"/>
</p:tagLst>
</file>

<file path=ppt/tags/tag291.xml><?xml version="1.0" encoding="utf-8"?>
<p:tagLst xmlns:p="http://schemas.openxmlformats.org/presentationml/2006/main">
  <p:tag name="KSO_WM_TEMPLATE_CATEGORY" val="diagram"/>
  <p:tag name="KSO_WM_TEMPLATE_INDEX" val="20181967"/>
  <p:tag name="KSO_WM_TAG_VERSION" val="1.0"/>
  <p:tag name="KSO_WM_BEAUTIFY_FLAG" val="#wm#"/>
  <p:tag name="KSO_WM_UNIT_TYPE" val="n_i"/>
  <p:tag name="KSO_WM_UNIT_INDEX" val="1_141"/>
  <p:tag name="KSO_WM_UNIT_ID" val="diagram20181967_1*n_i*1_141"/>
  <p:tag name="KSO_WM_UNIT_LAYERLEVEL" val="1_1"/>
  <p:tag name="KSO_WM_DIAGRAM_GROUP_CODE" val="n1-1"/>
  <p:tag name="KSO_WM_UNIT_FILL_FORE_SCHEMECOLOR_INDEX" val="9"/>
  <p:tag name="KSO_WM_UNIT_FILL_TYPE" val="1"/>
  <p:tag name="KSO_WM_UNIT_TEXT_FILL_FORE_SCHEMECOLOR_INDEX" val="13"/>
  <p:tag name="KSO_WM_UNIT_TEXT_FILL_TYPE" val="1"/>
</p:tagLst>
</file>

<file path=ppt/tags/tag292.xml><?xml version="1.0" encoding="utf-8"?>
<p:tagLst xmlns:p="http://schemas.openxmlformats.org/presentationml/2006/main">
  <p:tag name="KSO_WM_TEMPLATE_CATEGORY" val="diagram"/>
  <p:tag name="KSO_WM_TEMPLATE_INDEX" val="20181967"/>
  <p:tag name="KSO_WM_TAG_VERSION" val="1.0"/>
  <p:tag name="KSO_WM_BEAUTIFY_FLAG" val="#wm#"/>
  <p:tag name="KSO_WM_UNIT_TYPE" val="n_i"/>
  <p:tag name="KSO_WM_UNIT_INDEX" val="1_142"/>
  <p:tag name="KSO_WM_UNIT_ID" val="diagram20181967_1*n_i*1_142"/>
  <p:tag name="KSO_WM_UNIT_LAYERLEVEL" val="1_1"/>
  <p:tag name="KSO_WM_DIAGRAM_GROUP_CODE" val="n1-1"/>
  <p:tag name="KSO_WM_UNIT_FILL_FORE_SCHEMECOLOR_INDEX" val="9"/>
  <p:tag name="KSO_WM_UNIT_FILL_TYPE" val="1"/>
  <p:tag name="KSO_WM_UNIT_TEXT_FILL_FORE_SCHEMECOLOR_INDEX" val="13"/>
  <p:tag name="KSO_WM_UNIT_TEXT_FILL_TYPE" val="1"/>
</p:tagLst>
</file>

<file path=ppt/tags/tag293.xml><?xml version="1.0" encoding="utf-8"?>
<p:tagLst xmlns:p="http://schemas.openxmlformats.org/presentationml/2006/main">
  <p:tag name="KSO_WM_TEMPLATE_CATEGORY" val="diagram"/>
  <p:tag name="KSO_WM_TEMPLATE_INDEX" val="20181967"/>
  <p:tag name="KSO_WM_TAG_VERSION" val="1.0"/>
  <p:tag name="KSO_WM_BEAUTIFY_FLAG" val="#wm#"/>
  <p:tag name="KSO_WM_UNIT_TYPE" val="n_i"/>
  <p:tag name="KSO_WM_UNIT_INDEX" val="1_143"/>
  <p:tag name="KSO_WM_UNIT_ID" val="diagram20181967_1*n_i*1_143"/>
  <p:tag name="KSO_WM_UNIT_LAYERLEVEL" val="1_1"/>
  <p:tag name="KSO_WM_DIAGRAM_GROUP_CODE" val="n1-1"/>
  <p:tag name="KSO_WM_UNIT_FILL_FORE_SCHEMECOLOR_INDEX" val="10"/>
  <p:tag name="KSO_WM_UNIT_FILL_TYPE" val="1"/>
  <p:tag name="KSO_WM_UNIT_TEXT_FILL_FORE_SCHEMECOLOR_INDEX" val="13"/>
  <p:tag name="KSO_WM_UNIT_TEXT_FILL_TYPE" val="1"/>
</p:tagLst>
</file>

<file path=ppt/tags/tag294.xml><?xml version="1.0" encoding="utf-8"?>
<p:tagLst xmlns:p="http://schemas.openxmlformats.org/presentationml/2006/main">
  <p:tag name="KSO_WM_TEMPLATE_CATEGORY" val="diagram"/>
  <p:tag name="KSO_WM_TEMPLATE_INDEX" val="20181967"/>
  <p:tag name="KSO_WM_TAG_VERSION" val="1.0"/>
  <p:tag name="KSO_WM_BEAUTIFY_FLAG" val="#wm#"/>
  <p:tag name="KSO_WM_UNIT_TYPE" val="n_i"/>
  <p:tag name="KSO_WM_UNIT_INDEX" val="1_144"/>
  <p:tag name="KSO_WM_UNIT_ID" val="diagram20181967_1*n_i*1_144"/>
  <p:tag name="KSO_WM_UNIT_LAYERLEVEL" val="1_1"/>
  <p:tag name="KSO_WM_DIAGRAM_GROUP_CODE" val="n1-1"/>
  <p:tag name="KSO_WM_UNIT_FILL_FORE_SCHEMECOLOR_INDEX" val="9"/>
  <p:tag name="KSO_WM_UNIT_FILL_TYPE" val="1"/>
  <p:tag name="KSO_WM_UNIT_TEXT_FILL_FORE_SCHEMECOLOR_INDEX" val="13"/>
  <p:tag name="KSO_WM_UNIT_TEXT_FILL_TYPE" val="1"/>
</p:tagLst>
</file>

<file path=ppt/tags/tag295.xml><?xml version="1.0" encoding="utf-8"?>
<p:tagLst xmlns:p="http://schemas.openxmlformats.org/presentationml/2006/main">
  <p:tag name="KSO_WM_BEAUTIFY_FLAG" val="#wm#"/>
  <p:tag name="KSO_WM_TEMPLATE_CATEGORY" val="custom"/>
  <p:tag name="KSO_WM_TEMPLATE_INDEX" val="20203912"/>
</p:tagLst>
</file>

<file path=ppt/tags/tag296.xml><?xml version="1.0" encoding="utf-8"?>
<p:tagLst xmlns:p="http://schemas.openxmlformats.org/presentationml/2006/main">
  <p:tag name="KSO_WM_BEAUTIFY_FLAG" val="#wm#"/>
  <p:tag name="KSO_WM_TEMPLATE_CATEGORY" val="custom"/>
  <p:tag name="KSO_WM_TEMPLATE_INDEX" val="20203912"/>
</p:tagLst>
</file>

<file path=ppt/tags/tag297.xml><?xml version="1.0" encoding="utf-8"?>
<p:tagLst xmlns:p="http://schemas.openxmlformats.org/presentationml/2006/main">
  <p:tag name="KSO_WM_BEAUTIFY_FLAG" val="#wm#"/>
  <p:tag name="KSO_WM_TEMPLATE_CATEGORY" val="custom"/>
  <p:tag name="KSO_WM_TEMPLATE_INDEX" val="20203912"/>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2"/>
</p:tagLst>
</file>

<file path=ppt/tags/tag45.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46.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47.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Lst>
</file>

<file path=ppt/tags/tag54.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55.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56.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2"/>
</p:tagLst>
</file>

<file path=ppt/tags/tag64.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65.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66.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bottomTop"/>
  <p:tag name="KSO_WM_SLIDE_BK_DARK_LIGHT" val="2"/>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93.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94.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95.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96.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heme/theme1.xml><?xml version="1.0" encoding="utf-8"?>
<a:theme xmlns:a="http://schemas.openxmlformats.org/drawingml/2006/main" name="Office 主题​​">
  <a:themeElements>
    <a:clrScheme name="自定义 9">
      <a:dk1>
        <a:sysClr val="windowText" lastClr="000000"/>
      </a:dk1>
      <a:lt1>
        <a:sysClr val="window" lastClr="FFFFFF"/>
      </a:lt1>
      <a:dk2>
        <a:srgbClr val="F6EEF6"/>
      </a:dk2>
      <a:lt2>
        <a:srgbClr val="FFFFFF"/>
      </a:lt2>
      <a:accent1>
        <a:srgbClr val="F1AABD"/>
      </a:accent1>
      <a:accent2>
        <a:srgbClr val="E1AEC8"/>
      </a:accent2>
      <a:accent3>
        <a:srgbClr val="D4B2D4"/>
      </a:accent3>
      <a:accent4>
        <a:srgbClr val="C8B6DF"/>
      </a:accent4>
      <a:accent5>
        <a:srgbClr val="BAB9EA"/>
      </a:accent5>
      <a:accent6>
        <a:srgbClr val="ADBDF3"/>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
      <a:dk1>
        <a:sysClr val="windowText" lastClr="000000"/>
      </a:dk1>
      <a:lt1>
        <a:sysClr val="window" lastClr="FFFFFF"/>
      </a:lt1>
      <a:dk2>
        <a:srgbClr val="F6EEF6"/>
      </a:dk2>
      <a:lt2>
        <a:srgbClr val="FFFFFF"/>
      </a:lt2>
      <a:accent1>
        <a:srgbClr val="F1AABD"/>
      </a:accent1>
      <a:accent2>
        <a:srgbClr val="E1AEC8"/>
      </a:accent2>
      <a:accent3>
        <a:srgbClr val="D4B2D4"/>
      </a:accent3>
      <a:accent4>
        <a:srgbClr val="C8B6DF"/>
      </a:accent4>
      <a:accent5>
        <a:srgbClr val="BAB9EA"/>
      </a:accent5>
      <a:accent6>
        <a:srgbClr val="ADBDF3"/>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12793</Words>
  <Application>WPS 演示</Application>
  <PresentationFormat>宽屏</PresentationFormat>
  <Paragraphs>401</Paragraphs>
  <Slides>22</Slides>
  <Notes>0</Notes>
  <HiddenSlides>0</HiddenSlides>
  <MMClips>0</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22</vt:i4>
      </vt:variant>
    </vt:vector>
  </HeadingPairs>
  <TitlesOfParts>
    <vt:vector size="41" baseType="lpstr">
      <vt:lpstr>Arial</vt:lpstr>
      <vt:lpstr>宋体</vt:lpstr>
      <vt:lpstr>Wingdings</vt:lpstr>
      <vt:lpstr>微软雅黑</vt:lpstr>
      <vt:lpstr>Cambria Math</vt:lpstr>
      <vt:lpstr>Times New Roman</vt:lpstr>
      <vt:lpstr>Cambria</vt:lpstr>
      <vt:lpstr>等线</vt:lpstr>
      <vt:lpstr>Arial</vt:lpstr>
      <vt:lpstr>幼圆</vt:lpstr>
      <vt:lpstr>Times New Roman</vt:lpstr>
      <vt:lpstr>Cambria</vt:lpstr>
      <vt:lpstr>Arial Unicode MS</vt:lpstr>
      <vt:lpstr>Calibri</vt:lpstr>
      <vt:lpstr>HelveticaNeue</vt:lpstr>
      <vt:lpstr>NumberOnly</vt:lpstr>
      <vt:lpstr>华文新魏</vt:lpstr>
      <vt:lpstr>Office 主题​​</vt:lpstr>
      <vt:lpstr>1_Office 主题​​</vt:lpstr>
      <vt:lpstr>PowerPoint 演示文稿</vt:lpstr>
      <vt:lpstr>PowerPoint 演示文稿</vt:lpstr>
      <vt:lpstr>Reading for Writing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尹娟</dc:creator>
  <cp:lastModifiedBy>曹小等</cp:lastModifiedBy>
  <cp:revision>95</cp:revision>
  <dcterms:created xsi:type="dcterms:W3CDTF">2020-08-14T09:48:00Z</dcterms:created>
  <dcterms:modified xsi:type="dcterms:W3CDTF">2020-08-28T06:57:34Z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2052-11.1.0.9912</vt:lpwstr>
  </property>
</Properties>
</file>