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1195" r:id="rId4"/>
    <p:sldId id="625" r:id="rId5"/>
    <p:sldId id="510" r:id="rId7"/>
    <p:sldId id="511" r:id="rId8"/>
    <p:sldId id="1118" r:id="rId9"/>
    <p:sldId id="1175" r:id="rId10"/>
    <p:sldId id="1177" r:id="rId11"/>
    <p:sldId id="1149" r:id="rId12"/>
    <p:sldId id="1122" r:id="rId13"/>
    <p:sldId id="1169" r:id="rId14"/>
    <p:sldId id="1168" r:id="rId15"/>
    <p:sldId id="1123" r:id="rId16"/>
    <p:sldId id="1093" r:id="rId17"/>
    <p:sldId id="1124" r:id="rId18"/>
    <p:sldId id="1096" r:id="rId19"/>
    <p:sldId id="1111" r:id="rId20"/>
    <p:sldId id="1100" r:id="rId21"/>
    <p:sldId id="1104" r:id="rId22"/>
    <p:sldId id="1151" r:id="rId23"/>
    <p:sldId id="1172" r:id="rId24"/>
    <p:sldId id="1179" r:id="rId25"/>
    <p:sldId id="1173" r:id="rId26"/>
    <p:sldId id="1145" r:id="rId27"/>
    <p:sldId id="1164"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0000"/>
    <a:srgbClr val="9900CC"/>
    <a:srgbClr val="570B83"/>
    <a:srgbClr val="005E00"/>
    <a:srgbClr val="212121"/>
    <a:srgbClr val="A20000"/>
    <a:srgbClr val="4F4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4"/>
  </p:normalViewPr>
  <p:slideViewPr>
    <p:cSldViewPr snapToGrid="0">
      <p:cViewPr varScale="1">
        <p:scale>
          <a:sx n="62" d="100"/>
          <a:sy n="62" d="100"/>
        </p:scale>
        <p:origin x="804" y="4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8B6688CC-B8E6-400A-BAF1-D69FF52BEBA2}"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31C671B8-9148-406E-BF5B-E833964FB2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1C671B8-9148-406E-BF5B-E833964FB25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tags" Target="../tags/tag67.xml"/><Relationship Id="rId5" Type="http://schemas.openxmlformats.org/officeDocument/2006/relationships/image" Target="../media/image3.png"/><Relationship Id="rId4" Type="http://schemas.openxmlformats.org/officeDocument/2006/relationships/tags" Target="../tags/tag66.xml"/><Relationship Id="rId3" Type="http://schemas.openxmlformats.org/officeDocument/2006/relationships/image" Target="../media/image2.jpeg"/><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hyperlink" Target="http://www.1ppt.com/hangye/" TargetMode="Externa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3" name="图片 2" descr="2021钟楼"/>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p>
        </p:txBody>
      </p:sp>
      <p:pic>
        <p:nvPicPr>
          <p:cNvPr id="6" name="图片 5" descr="logo1"/>
          <p:cNvPicPr>
            <a:picLocks noChangeAspect="1"/>
          </p:cNvPicPr>
          <p:nvPr userDrawn="1">
            <p:custDataLst>
              <p:tags r:id="rId6"/>
            </p:custDataLst>
          </p:nvPr>
        </p:nvPicPr>
        <p:blipFill>
          <a:blip r:embed="rId7"/>
          <a:stretch>
            <a:fillRect/>
          </a:stretch>
        </p:blipFill>
        <p:spPr>
          <a:xfrm>
            <a:off x="10639425" y="38100"/>
            <a:ext cx="1370330" cy="970280"/>
          </a:xfrm>
          <a:prstGeom prst="rect">
            <a:avLst/>
          </a:prstGeom>
        </p:spPr>
      </p:pic>
    </p:spTree>
  </p:cSld>
  <p:clrMapOvr>
    <a:masterClrMapping/>
  </p:clrMapOvr>
  <p:transition/>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pic>
        <p:nvPicPr>
          <p:cNvPr id="6" name="图片 5" descr="图片1"/>
          <p:cNvPicPr>
            <a:picLocks noChangeAspect="1"/>
          </p:cNvPicPr>
          <p:nvPr userDrawn="1">
            <p:custDataLst>
              <p:tags r:id="rId6"/>
            </p:custDataLst>
          </p:nvPr>
        </p:nvPicPr>
        <p:blipFill>
          <a:blip r:embed="rId7"/>
          <a:stretch>
            <a:fillRect/>
          </a:stretch>
        </p:blipFill>
        <p:spPr>
          <a:xfrm>
            <a:off x="10629900" y="28575"/>
            <a:ext cx="1544955" cy="1115695"/>
          </a:xfrm>
          <a:prstGeom prst="rect">
            <a:avLst/>
          </a:prstGeom>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46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
        <p:nvSpPr>
          <p:cNvPr id="6" name="TextBox 5"/>
          <p:cNvSpPr txBox="1"/>
          <p:nvPr userDrawn="1">
            <p:custDataLst>
              <p:tags r:id="rId6"/>
            </p:custDataLst>
          </p:nvPr>
        </p:nvSpPr>
        <p:spPr>
          <a:xfrm>
            <a:off x="453650" y="0"/>
            <a:ext cx="540060" cy="123111"/>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7"/>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C05B155A-6C3F-4654-B89E-25DB213E399B}"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015CE2E0-6DDF-4FAE-9DBA-F1C48BF5C133}" type="slidenum">
              <a:rPr lang="zh-CN" altLang="en-US" smtClean="0"/>
            </a:fld>
            <a:endParaRPr lang="zh-CN" altLang="en-US"/>
          </a:p>
        </p:txBody>
      </p:sp>
    </p:spTree>
  </p:cSld>
  <p:clrMapOvr>
    <a:masterClrMapping/>
  </p:clrMapOvr>
  <p:transition/>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48CABC21-AF6F-414B-9B84-A867189E5E6B}"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D5DDAB5-290D-4E83-B073-072C4BC7A6FA}"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21E784E2-5F57-4A84-997D-FCAB3BD6E88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2F1C3182-4989-4F63-B1C9-1AC6F2A6F13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3DD0666A-D322-455F-B4F1-87D90332361C}"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3DD0666A-D322-455F-B4F1-87D90332361C}"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3DD0666A-D322-455F-B4F1-87D90332361C}"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file:///D:\qq&#25991;&#20214;\712321467\Image\C2C\Image2\%7b75232B38-A165-1FB7-499C-2E1C792CACB5%7d.png" TargetMode="External"/><Relationship Id="rId15" Type="http://schemas.openxmlformats.org/officeDocument/2006/relationships/image" Target="../media/image1.png"/><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D0666A-D322-455F-B4F1-87D90332361C}"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5A98A8-E65E-41D4-8B74-0E0C09002C8E}"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9"/>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custDataLst>
              <p:tags r:id="rId10"/>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1"/>
            </p:custDataLst>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smtClean="0">
                <a:solidFill>
                  <a:schemeClr val="tx1">
                    <a:tint val="75000"/>
                  </a:schemeClr>
                </a:solidFill>
                <a:latin typeface="+mn-lt"/>
                <a:ea typeface="+mn-ea"/>
              </a:defRPr>
            </a:lvl1pPr>
          </a:lstStyle>
          <a:p>
            <a:pPr>
              <a:defRPr/>
            </a:pPr>
            <a:fld id="{A29749F4-AF4C-423E-8C59-98FCBB9791B8}" type="datetimeFigureOut">
              <a:rPr lang="zh-CN" altLang="en-US"/>
            </a:fld>
            <a:endParaRPr lang="zh-CN" altLang="en-US"/>
          </a:p>
        </p:txBody>
      </p:sp>
      <p:sp>
        <p:nvSpPr>
          <p:cNvPr id="5" name="页脚占位符 4"/>
          <p:cNvSpPr>
            <a:spLocks noGrp="1"/>
          </p:cNvSpPr>
          <p:nvPr>
            <p:ph type="ftr" sz="quarter" idx="3"/>
            <p:custDataLst>
              <p:tags r:id="rId12"/>
            </p:custDataLst>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custDataLst>
              <p:tags r:id="rId13"/>
            </p:custDataLst>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smtClean="0">
                <a:solidFill>
                  <a:schemeClr val="tx1">
                    <a:tint val="75000"/>
                  </a:schemeClr>
                </a:solidFill>
                <a:latin typeface="+mn-lt"/>
                <a:ea typeface="+mn-ea"/>
              </a:defRPr>
            </a:lvl1pPr>
          </a:lstStyle>
          <a:p>
            <a:pPr>
              <a:defRPr/>
            </a:pPr>
            <a:fld id="{4C7AC0E1-C7A6-4354-8B81-73DBB9C5C11B}" type="slidenum">
              <a:rPr lang="zh-CN" altLang="en-US"/>
            </a:fld>
            <a:endParaRPr lang="zh-CN" altLang="en-US"/>
          </a:p>
        </p:txBody>
      </p:sp>
      <p:pic>
        <p:nvPicPr>
          <p:cNvPr id="1028" name="图片 1073743875" descr="学科网 zxxk.com"/>
          <p:cNvPicPr>
            <a:picLocks noChangeAspect="1"/>
          </p:cNvPicPr>
          <p:nvPr>
            <p:custDataLst>
              <p:tags r:id="rId14"/>
            </p:custDataLst>
          </p:nvPr>
        </p:nvPicPr>
        <p:blipFill>
          <a:blip r:embed="rId15" r:link="rId16"/>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hf sldNum="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9.jpeg"/><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image" Target="../media/image14.png"/><Relationship Id="rId4" Type="http://schemas.openxmlformats.org/officeDocument/2006/relationships/tags" Target="../tags/tag124.xml"/><Relationship Id="rId3" Type="http://schemas.openxmlformats.org/officeDocument/2006/relationships/image" Target="../media/image13.png"/><Relationship Id="rId2" Type="http://schemas.openxmlformats.org/officeDocument/2006/relationships/tags" Target="../tags/tag123.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6" Type="http://schemas.openxmlformats.org/officeDocument/2006/relationships/slideLayout" Target="../slideLayouts/slideLayout18.xml"/><Relationship Id="rId55" Type="http://schemas.openxmlformats.org/officeDocument/2006/relationships/image" Target="../media/image9.jpeg"/><Relationship Id="rId54" Type="http://schemas.openxmlformats.org/officeDocument/2006/relationships/tags" Target="../tags/tag179.xml"/><Relationship Id="rId53" Type="http://schemas.openxmlformats.org/officeDocument/2006/relationships/tags" Target="../tags/tag178.xml"/><Relationship Id="rId52" Type="http://schemas.openxmlformats.org/officeDocument/2006/relationships/tags" Target="../tags/tag177.xml"/><Relationship Id="rId51" Type="http://schemas.openxmlformats.org/officeDocument/2006/relationships/tags" Target="../tags/tag176.xml"/><Relationship Id="rId50" Type="http://schemas.openxmlformats.org/officeDocument/2006/relationships/tags" Target="../tags/tag175.xml"/><Relationship Id="rId5" Type="http://schemas.openxmlformats.org/officeDocument/2006/relationships/tags" Target="../tags/tag130.xml"/><Relationship Id="rId49" Type="http://schemas.openxmlformats.org/officeDocument/2006/relationships/tags" Target="../tags/tag174.xml"/><Relationship Id="rId48" Type="http://schemas.openxmlformats.org/officeDocument/2006/relationships/tags" Target="../tags/tag173.xml"/><Relationship Id="rId47" Type="http://schemas.openxmlformats.org/officeDocument/2006/relationships/tags" Target="../tags/tag172.xml"/><Relationship Id="rId46" Type="http://schemas.openxmlformats.org/officeDocument/2006/relationships/tags" Target="../tags/tag171.xml"/><Relationship Id="rId45" Type="http://schemas.openxmlformats.org/officeDocument/2006/relationships/tags" Target="../tags/tag170.xml"/><Relationship Id="rId44" Type="http://schemas.openxmlformats.org/officeDocument/2006/relationships/tags" Target="../tags/tag169.xml"/><Relationship Id="rId43" Type="http://schemas.openxmlformats.org/officeDocument/2006/relationships/tags" Target="../tags/tag168.xml"/><Relationship Id="rId42" Type="http://schemas.openxmlformats.org/officeDocument/2006/relationships/tags" Target="../tags/tag167.xml"/><Relationship Id="rId41" Type="http://schemas.openxmlformats.org/officeDocument/2006/relationships/tags" Target="../tags/tag166.xml"/><Relationship Id="rId40" Type="http://schemas.openxmlformats.org/officeDocument/2006/relationships/tags" Target="../tags/tag165.xml"/><Relationship Id="rId4" Type="http://schemas.openxmlformats.org/officeDocument/2006/relationships/tags" Target="../tags/tag129.xml"/><Relationship Id="rId39" Type="http://schemas.openxmlformats.org/officeDocument/2006/relationships/tags" Target="../tags/tag164.xml"/><Relationship Id="rId38" Type="http://schemas.openxmlformats.org/officeDocument/2006/relationships/tags" Target="../tags/tag163.xml"/><Relationship Id="rId37" Type="http://schemas.openxmlformats.org/officeDocument/2006/relationships/tags" Target="../tags/tag162.xml"/><Relationship Id="rId36" Type="http://schemas.openxmlformats.org/officeDocument/2006/relationships/tags" Target="../tags/tag161.xml"/><Relationship Id="rId35" Type="http://schemas.openxmlformats.org/officeDocument/2006/relationships/tags" Target="../tags/tag160.xml"/><Relationship Id="rId34" Type="http://schemas.openxmlformats.org/officeDocument/2006/relationships/tags" Target="../tags/tag159.xml"/><Relationship Id="rId33" Type="http://schemas.openxmlformats.org/officeDocument/2006/relationships/tags" Target="../tags/tag158.xml"/><Relationship Id="rId32" Type="http://schemas.openxmlformats.org/officeDocument/2006/relationships/tags" Target="../tags/tag157.xml"/><Relationship Id="rId31" Type="http://schemas.openxmlformats.org/officeDocument/2006/relationships/tags" Target="../tags/tag156.xml"/><Relationship Id="rId30" Type="http://schemas.openxmlformats.org/officeDocument/2006/relationships/tags" Target="../tags/tag155.xml"/><Relationship Id="rId3" Type="http://schemas.openxmlformats.org/officeDocument/2006/relationships/tags" Target="../tags/tag128.xml"/><Relationship Id="rId29" Type="http://schemas.openxmlformats.org/officeDocument/2006/relationships/tags" Target="../tags/tag154.xml"/><Relationship Id="rId28" Type="http://schemas.openxmlformats.org/officeDocument/2006/relationships/tags" Target="../tags/tag153.xml"/><Relationship Id="rId27" Type="http://schemas.openxmlformats.org/officeDocument/2006/relationships/tags" Target="../tags/tag152.xml"/><Relationship Id="rId26" Type="http://schemas.openxmlformats.org/officeDocument/2006/relationships/tags" Target="../tags/tag151.xml"/><Relationship Id="rId25" Type="http://schemas.openxmlformats.org/officeDocument/2006/relationships/tags" Target="../tags/tag150.xml"/><Relationship Id="rId24" Type="http://schemas.openxmlformats.org/officeDocument/2006/relationships/tags" Target="../tags/tag149.xml"/><Relationship Id="rId23" Type="http://schemas.openxmlformats.org/officeDocument/2006/relationships/tags" Target="../tags/tag148.xml"/><Relationship Id="rId22" Type="http://schemas.openxmlformats.org/officeDocument/2006/relationships/tags" Target="../tags/tag147.xml"/><Relationship Id="rId21" Type="http://schemas.openxmlformats.org/officeDocument/2006/relationships/tags" Target="../tags/tag146.xml"/><Relationship Id="rId20" Type="http://schemas.openxmlformats.org/officeDocument/2006/relationships/tags" Target="../tags/tag145.xml"/><Relationship Id="rId2" Type="http://schemas.openxmlformats.org/officeDocument/2006/relationships/tags" Target="../tags/tag127.xml"/><Relationship Id="rId19" Type="http://schemas.openxmlformats.org/officeDocument/2006/relationships/tags" Target="../tags/tag144.xml"/><Relationship Id="rId18" Type="http://schemas.openxmlformats.org/officeDocument/2006/relationships/tags" Target="../tags/tag143.xml"/><Relationship Id="rId17" Type="http://schemas.openxmlformats.org/officeDocument/2006/relationships/tags" Target="../tags/tag142.xml"/><Relationship Id="rId16" Type="http://schemas.openxmlformats.org/officeDocument/2006/relationships/tags" Target="../tags/tag141.xml"/><Relationship Id="rId15" Type="http://schemas.openxmlformats.org/officeDocument/2006/relationships/tags" Target="../tags/tag140.xml"/><Relationship Id="rId14" Type="http://schemas.openxmlformats.org/officeDocument/2006/relationships/tags" Target="../tags/tag139.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9.jpeg"/><Relationship Id="rId2" Type="http://schemas.openxmlformats.org/officeDocument/2006/relationships/tags" Target="../tags/tag102.xml"/><Relationship Id="rId1" Type="http://schemas.openxmlformats.org/officeDocument/2006/relationships/tags" Target="../tags/tag10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tags" Target="../tags/tag10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9.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image" Target="../media/image9.jpeg"/><Relationship Id="rId2" Type="http://schemas.openxmlformats.org/officeDocument/2006/relationships/tags" Target="../tags/tag109.xml"/><Relationship Id="rId1" Type="http://schemas.openxmlformats.org/officeDocument/2006/relationships/tags" Target="../tags/tag108.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tags" Target="../tags/tag112.xml"/></Relationships>
</file>

<file path=ppt/slides/_rels/slide8.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2" Type="http://schemas.openxmlformats.org/officeDocument/2006/relationships/slideLayout" Target="../slideLayouts/slideLayout18.xml"/><Relationship Id="rId11" Type="http://schemas.openxmlformats.org/officeDocument/2006/relationships/tags" Target="../tags/tag122.xml"/><Relationship Id="rId10" Type="http://schemas.openxmlformats.org/officeDocument/2006/relationships/image" Target="../media/image9.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pic>
        <p:nvPicPr>
          <p:cNvPr id="2"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大气清爽背景图片-大气清爽背景素材图片-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19" y="23318"/>
            <a:ext cx="12263920" cy="67744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3"/>
          <p:cNvGraphicFramePr/>
          <p:nvPr/>
        </p:nvGraphicFramePr>
        <p:xfrm>
          <a:off x="11264" y="6557"/>
          <a:ext cx="12192000" cy="6175582"/>
        </p:xfrm>
        <a:graphic>
          <a:graphicData uri="http://schemas.openxmlformats.org/drawingml/2006/table">
            <a:tbl>
              <a:tblPr firstRow="1" bandRow="1">
                <a:tableStyleId>{5C22544A-7EE6-4342-B048-85BDC9FD1C3A}</a:tableStyleId>
              </a:tblPr>
              <a:tblGrid>
                <a:gridCol w="5408340"/>
                <a:gridCol w="6783660"/>
              </a:tblGrid>
              <a:tr h="604410">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5571172">
                <a:tc>
                  <a:txBody>
                    <a:bodyPr/>
                    <a:lstStyle/>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He opened </a:t>
                      </a:r>
                      <a:r>
                        <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his tool box </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and began assembling(</a:t>
                      </a:r>
                      <a:r>
                        <a:rPr kumimoji="0" lang="zh-CN" altLang="en-US"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组装</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)his launch pad. Then he checked his rocket again. It looked perfect- especially compared to the others.</a:t>
                      </a:r>
                      <a:endPar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But one caught his eye. A thin boy named Ed lifted it carefully. </a:t>
                      </a:r>
                      <a:r>
                        <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Its paint shone in the sunlight, and its parts fit perfectly. </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His critical eye </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detected that this rocket could beat his.</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b="1" dirty="0">
                          <a:solidFill>
                            <a:srgbClr val="CC00CC"/>
                          </a:solidFill>
                        </a:rPr>
                        <a:t> </a:t>
                      </a:r>
                      <a:r>
                        <a:rPr lang="en-US" altLang="zh-CN" sz="2800" b="1" dirty="0">
                          <a:solidFill>
                            <a:srgbClr val="CC00CC"/>
                          </a:solidFill>
                        </a:rPr>
                        <a:t>2. </a:t>
                      </a:r>
                      <a:r>
                        <a:rPr lang="en-US" altLang="zh-CN" sz="2800" b="1" dirty="0">
                          <a:solidFill>
                            <a:srgbClr val="FF0000"/>
                          </a:solidFill>
                        </a:rPr>
                        <a:t>Tom rummaged through his tool box, rushed over to Ed and comforted Ed, “ Let’s handle it together.” Ed holding the fin in place, Tom applied his quick-dry glue to the loose part</a:t>
                      </a:r>
                      <a:r>
                        <a:rPr lang="en-US" altLang="zh-CN" sz="2800" b="1" dirty="0">
                          <a:solidFill>
                            <a:srgbClr val="CC00CC"/>
                          </a:solidFill>
                        </a:rPr>
                        <a:t>. </a:t>
                      </a:r>
                      <a:endParaRPr lang="en-US" altLang="zh-CN" sz="2800" b="1" dirty="0">
                        <a:solidFill>
                          <a:srgbClr val="CC00CC"/>
                        </a:solidFill>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1" dirty="0">
                          <a:solidFill>
                            <a:srgbClr val="CC00CC"/>
                          </a:solidFill>
                        </a:rPr>
                        <a:t>3. </a:t>
                      </a:r>
                      <a:r>
                        <a:rPr lang="en-US" altLang="zh-CN" sz="2800" b="1" dirty="0">
                          <a:solidFill>
                            <a:srgbClr val="0000FF"/>
                          </a:solidFill>
                        </a:rPr>
                        <a:t>As the announcer declared Ed the winner of the competition, Tom felt pure joy and pride for Ed instead of envy. </a:t>
                      </a:r>
                      <a:endParaRPr lang="en-US" altLang="zh-CN" sz="2800" b="1" dirty="0">
                        <a:solidFill>
                          <a:srgbClr val="0000FF"/>
                        </a:solidFill>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1" dirty="0">
                          <a:solidFill>
                            <a:srgbClr val="0000FF"/>
                          </a:solidFill>
                        </a:rPr>
                        <a:t>4. After what seemed like an eternity, // Thanks to Tom’s timely help, </a:t>
                      </a:r>
                      <a:r>
                        <a:rPr lang="en-US" altLang="zh-CN" sz="2800" b="1" dirty="0">
                          <a:solidFill>
                            <a:srgbClr val="EA0000"/>
                          </a:solidFill>
                        </a:rPr>
                        <a:t>Ed’s rocket was in perfect condition </a:t>
                      </a:r>
                      <a:r>
                        <a:rPr lang="en-US" altLang="zh-CN" sz="2800" b="1" dirty="0">
                          <a:solidFill>
                            <a:srgbClr val="9900CC"/>
                          </a:solidFill>
                        </a:rPr>
                        <a:t>with the fin fit tightly,</a:t>
                      </a:r>
                      <a:r>
                        <a:rPr lang="en-US" altLang="zh-CN" sz="2800" b="1" dirty="0">
                          <a:solidFill>
                            <a:srgbClr val="0000FF"/>
                          </a:solidFill>
                        </a:rPr>
                        <a:t> ready to be launched. </a:t>
                      </a:r>
                      <a:endParaRPr lang="en-US" altLang="zh-CN" sz="2800" b="1" dirty="0">
                        <a:solidFill>
                          <a:srgbClr val="0000FF"/>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大气清爽背景图片-大气清爽背景素材图片-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19" y="23318"/>
            <a:ext cx="12263920" cy="6774497"/>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96104" y="753659"/>
          <a:ext cx="12234763" cy="4205935"/>
        </p:xfrm>
        <a:graphic>
          <a:graphicData uri="http://schemas.openxmlformats.org/drawingml/2006/table">
            <a:tbl>
              <a:tblPr firstRow="1" bandRow="1">
                <a:tableStyleId>{5C22544A-7EE6-4342-B048-85BDC9FD1C3A}</a:tableStyleId>
              </a:tblPr>
              <a:tblGrid>
                <a:gridCol w="5427309"/>
                <a:gridCol w="6807454"/>
              </a:tblGrid>
              <a:tr h="400249">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626815">
                <a:tc>
                  <a:txBody>
                    <a:bodyPr/>
                    <a:lstStyle/>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But Ed hadn't noticed. He glanced back at Tom </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and gave a thumbs-up.</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Tom felt a surge of guilt but decided he wasn't going to say anything.</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Anyway, it was up to Ed to keep checking his rocket.</a:t>
                      </a:r>
                      <a:endParaRPr kumimoji="0" lang="en-US" altLang="zh-CN" sz="2800" b="0" i="0" u="none" strike="noStrike" kern="100" cap="none" spc="0" normalizeH="0" baseline="0" noProof="0" dirty="0">
                        <a:ln>
                          <a:noFill/>
                        </a:ln>
                        <a:solidFill>
                          <a:srgbClr val="9900CC"/>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1" dirty="0">
                          <a:solidFill>
                            <a:srgbClr val="0000FF"/>
                          </a:solidFill>
                        </a:rPr>
                        <a:t>4. When the rocket eventually landed, Ed rushed over to Tom, eyes sparkling with excitement. “ I couldn’t have made it without you! Thank you, my friend!” Ed exclaimed, giving Tom a high-five. // giving Tom a thumbs-up. </a:t>
                      </a:r>
                      <a:endParaRPr lang="en-US" altLang="zh-CN" sz="2800" b="0" dirty="0">
                        <a:solidFill>
                          <a:srgbClr val="0000FF"/>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大气清爽背景图片-大气清爽背景素材图片-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19" y="23318"/>
            <a:ext cx="12263920" cy="6774497"/>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Plot Continuation </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续写第一段段首</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，流畅衔接前面的故事（常与原文最后一段呼应）和第一段段首语；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续写第一段段尾</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，流畅衔接第二段段首句；</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续写第二段段首</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，续写衔接第二段段首语；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文章结尾升华</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，给予读者正能量，揭示和强调主题。</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124" name="图片 6" descr="logo横版 png"/>
          <p:cNvPicPr>
            <a:picLocks noChangeAspect="1"/>
          </p:cNvPicPr>
          <p:nvPr/>
        </p:nvPicPr>
        <p:blipFill>
          <a:blip r:embed="rId8"/>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09299"/>
            <a:ext cx="12115971" cy="7971413"/>
          </a:xfrm>
          <a:prstGeom prst="rect">
            <a:avLst/>
          </a:prstGeom>
          <a:solidFill>
            <a:schemeClr val="tx2">
              <a:lumMod val="20000"/>
              <a:lumOff val="80000"/>
            </a:schemeClr>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 Without thinking, words flowed from Tom's mouth, surprising even himself.</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Minutes later, Ed’s rocket blasted skyward, shooting up as if unstoppable.</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 </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6" name="文本框 10"/>
          <p:cNvSpPr txBox="1"/>
          <p:nvPr/>
        </p:nvSpPr>
        <p:spPr>
          <a:xfrm>
            <a:off x="76030" y="4655977"/>
            <a:ext cx="12039940" cy="2246769"/>
          </a:xfrm>
          <a:prstGeom prst="rect">
            <a:avLst/>
          </a:prstGeom>
          <a:solidFill>
            <a:schemeClr val="bg1"/>
          </a:solidFill>
        </p:spPr>
        <p:txBody>
          <a:bodyPr wrap="square" rtlCol="0">
            <a:spAutoFit/>
          </a:bodyPr>
          <a:lstStyle/>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Link3</a:t>
            </a:r>
            <a:r>
              <a:rPr lang="en-US" altLang="zh-CN" sz="2800" b="1" dirty="0">
                <a:solidFill>
                  <a:srgbClr val="FF0000"/>
                </a:solidFill>
                <a:latin typeface="Times New Roman" panose="02020603050405020304" pitchFamily="18" charset="0"/>
                <a:cs typeface="Times New Roman" panose="02020603050405020304" pitchFamily="18" charset="0"/>
                <a:sym typeface="+mn-ea"/>
              </a:rPr>
              <a:t>:    Seeing the blasting rocket, how did Ed / the crowd feel?  </a:t>
            </a:r>
            <a:endParaRPr lang="en-US" altLang="zh-CN" sz="2800" b="1" dirty="0">
              <a:solidFill>
                <a:srgbClr val="FF0000"/>
              </a:solidFill>
              <a:latin typeface="Times New Roman" panose="02020603050405020304" pitchFamily="18" charset="0"/>
              <a:cs typeface="Times New Roman" panose="02020603050405020304" pitchFamily="18" charset="0"/>
              <a:sym typeface="+mn-ea"/>
            </a:endParaRPr>
          </a:p>
          <a:p>
            <a:r>
              <a:rPr lang="en-US" altLang="zh-CN" sz="2800" b="1" dirty="0">
                <a:solidFill>
                  <a:srgbClr val="0000FF"/>
                </a:solidFill>
                <a:latin typeface="Times New Roman" panose="02020603050405020304" pitchFamily="18" charset="0"/>
                <a:cs typeface="Times New Roman" panose="02020603050405020304" pitchFamily="18" charset="0"/>
              </a:rPr>
              <a:t>Body:</a:t>
            </a:r>
            <a:r>
              <a:rPr lang="zh-CN" altLang="en-US" sz="2800" b="1" dirty="0">
                <a:solidFill>
                  <a:srgbClr val="0000FF"/>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sym typeface="+mn-ea"/>
              </a:rPr>
              <a:t>  </a:t>
            </a:r>
            <a:r>
              <a:rPr lang="en-US" altLang="zh-CN" sz="2800" b="1" dirty="0">
                <a:solidFill>
                  <a:srgbClr val="0000FF"/>
                </a:solidFill>
                <a:latin typeface="Times New Roman" panose="02020603050405020304" pitchFamily="18" charset="0"/>
                <a:cs typeface="Times New Roman" panose="02020603050405020304" pitchFamily="18" charset="0"/>
                <a:sym typeface="+mn-ea"/>
              </a:rPr>
              <a:t>How did the rocket perform then?  What was the result of this rocket competition? </a:t>
            </a:r>
            <a:endParaRPr lang="en-US" altLang="zh-CN" sz="2800" b="1" dirty="0">
              <a:solidFill>
                <a:srgbClr val="0000FF"/>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Ending: </a:t>
            </a:r>
            <a:r>
              <a:rPr lang="en-US" altLang="zh-CN" sz="2800" b="1" dirty="0">
                <a:solidFill>
                  <a:srgbClr val="CC00CC"/>
                </a:solidFill>
                <a:latin typeface="Times New Roman" panose="02020603050405020304" pitchFamily="18" charset="0"/>
                <a:cs typeface="Times New Roman" panose="02020603050405020304" pitchFamily="18" charset="0"/>
                <a:sym typeface="+mn-ea"/>
              </a:rPr>
              <a:t>① What did Tom learn from the competition? </a:t>
            </a:r>
            <a:endParaRPr lang="en-US" altLang="zh-CN" sz="2800" b="1" dirty="0">
              <a:solidFill>
                <a:srgbClr val="CC00CC"/>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CC00CC"/>
                </a:solidFill>
                <a:latin typeface="Times New Roman" panose="02020603050405020304" pitchFamily="18" charset="0"/>
                <a:cs typeface="Times New Roman" panose="02020603050405020304" pitchFamily="18" charset="0"/>
                <a:sym typeface="+mn-ea"/>
              </a:rPr>
              <a:t>               ② What do you think of Tom? </a:t>
            </a:r>
            <a:endParaRPr lang="en-US" altLang="zh-CN" sz="2800" b="1" dirty="0">
              <a:solidFill>
                <a:srgbClr val="CC00CC"/>
              </a:solidFill>
              <a:latin typeface="Times New Roman" panose="02020603050405020304" pitchFamily="18" charset="0"/>
              <a:cs typeface="Times New Roman" panose="02020603050405020304" pitchFamily="18" charset="0"/>
              <a:sym typeface="+mn-ea"/>
            </a:endParaRPr>
          </a:p>
        </p:txBody>
      </p:sp>
      <p:sp>
        <p:nvSpPr>
          <p:cNvPr id="13" name="文本框 10"/>
          <p:cNvSpPr txBox="1"/>
          <p:nvPr/>
        </p:nvSpPr>
        <p:spPr>
          <a:xfrm>
            <a:off x="169096" y="1659529"/>
            <a:ext cx="11878360" cy="1384995"/>
          </a:xfrm>
          <a:prstGeom prst="rect">
            <a:avLst/>
          </a:prstGeom>
          <a:solidFill>
            <a:schemeClr val="bg1"/>
          </a:solidFill>
        </p:spPr>
        <p:txBody>
          <a:bodyPr wrap="square" rtlCol="0">
            <a:spAutoFit/>
          </a:bodyPr>
          <a:lstStyle/>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Link1:</a:t>
            </a:r>
            <a:r>
              <a:rPr lang="zh-CN" altLang="en-US" sz="2800" b="1" dirty="0">
                <a:solidFill>
                  <a:srgbClr val="00AA48"/>
                </a:solidFill>
                <a:latin typeface="Times New Roman" panose="02020603050405020304" pitchFamily="18" charset="0"/>
                <a:cs typeface="Times New Roman" panose="02020603050405020304" pitchFamily="18" charset="0"/>
                <a:sym typeface="+mn-ea"/>
              </a:rPr>
              <a:t> </a:t>
            </a:r>
            <a:r>
              <a:rPr lang="en-US" altLang="zh-CN" sz="2800" b="1" dirty="0">
                <a:solidFill>
                  <a:srgbClr val="FF0000"/>
                </a:solidFill>
                <a:latin typeface="Times New Roman" panose="02020603050405020304" pitchFamily="18" charset="0"/>
                <a:cs typeface="Times New Roman" panose="02020603050405020304" pitchFamily="18" charset="0"/>
                <a:sym typeface="+mn-ea"/>
              </a:rPr>
              <a:t>  What did Tom say? How did he feel now?</a:t>
            </a:r>
            <a:endParaRPr lang="en-US" altLang="zh-CN" sz="2800" b="1" dirty="0">
              <a:solidFill>
                <a:srgbClr val="FF0000"/>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0000FF"/>
                </a:solidFill>
                <a:latin typeface="Times New Roman" panose="02020603050405020304" pitchFamily="18" charset="0"/>
                <a:cs typeface="Times New Roman" panose="02020603050405020304" pitchFamily="18" charset="0"/>
              </a:rPr>
              <a:t>Body:</a:t>
            </a:r>
            <a:r>
              <a:rPr lang="zh-CN" altLang="en-US" sz="2800" b="1" dirty="0">
                <a:solidFill>
                  <a:srgbClr val="0000FF"/>
                </a:solidFill>
                <a:latin typeface="Times New Roman" panose="02020603050405020304" pitchFamily="18" charset="0"/>
                <a:cs typeface="Times New Roman" panose="02020603050405020304" pitchFamily="18" charset="0"/>
              </a:rPr>
              <a:t>  </a:t>
            </a:r>
            <a:r>
              <a:rPr lang="en-US" altLang="zh-CN" sz="2800" b="1" dirty="0">
                <a:solidFill>
                  <a:srgbClr val="0000FF"/>
                </a:solidFill>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How did Ed react to Tom’s words?  What did they do ?</a:t>
            </a:r>
            <a:endParaRPr lang="en-US" altLang="zh-CN" sz="2800" b="1" dirty="0">
              <a:solidFill>
                <a:srgbClr val="C00000"/>
              </a:solidFill>
              <a:latin typeface="Times New Roman" panose="02020603050405020304" pitchFamily="18" charset="0"/>
              <a:cs typeface="Times New Roman" panose="02020603050405020304" pitchFamily="18" charset="0"/>
            </a:endParaRPr>
          </a:p>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Link2:</a:t>
            </a:r>
            <a:r>
              <a:rPr lang="en-US" altLang="zh-CN" sz="2800" b="1" dirty="0">
                <a:solidFill>
                  <a:srgbClr val="FF0000"/>
                </a:solidFill>
                <a:latin typeface="Times New Roman" panose="02020603050405020304" pitchFamily="18" charset="0"/>
                <a:cs typeface="Times New Roman" panose="02020603050405020304" pitchFamily="18" charset="0"/>
                <a:sym typeface="+mn-ea"/>
              </a:rPr>
              <a:t> </a:t>
            </a:r>
            <a:r>
              <a:rPr lang="en-US" altLang="zh-CN" sz="2800" b="1" dirty="0">
                <a:solidFill>
                  <a:srgbClr val="CC00CC"/>
                </a:solidFill>
                <a:latin typeface="Times New Roman" panose="02020603050405020304" pitchFamily="18" charset="0"/>
                <a:cs typeface="Times New Roman" panose="02020603050405020304" pitchFamily="18" charset="0"/>
                <a:sym typeface="+mn-ea"/>
              </a:rPr>
              <a:t> What was Ed’s rocket like now? </a:t>
            </a:r>
            <a:endParaRPr lang="en-US" altLang="zh-CN" sz="2800" b="1" dirty="0">
              <a:solidFill>
                <a:srgbClr val="CC00CC"/>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8746">
                                            <p:txEl>
                                              <p:pRg st="0" end="0"/>
                                            </p:txEl>
                                          </p:spTgt>
                                        </p:tgtEl>
                                        <p:attrNameLst>
                                          <p:attrName>style.visibility</p:attrName>
                                        </p:attrNameLst>
                                      </p:cBhvr>
                                      <p:to>
                                        <p:strVal val="visible"/>
                                      </p:to>
                                    </p:set>
                                    <p:animEffect transition="in" filter="fade">
                                      <p:cBhvr>
                                        <p:cTn id="22" dur="500"/>
                                        <p:tgtEl>
                                          <p:spTgt spid="104874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8746">
                                            <p:txEl>
                                              <p:pRg st="1" end="1"/>
                                            </p:txEl>
                                          </p:spTgt>
                                        </p:tgtEl>
                                        <p:attrNameLst>
                                          <p:attrName>style.visibility</p:attrName>
                                        </p:attrNameLst>
                                      </p:cBhvr>
                                      <p:to>
                                        <p:strVal val="visible"/>
                                      </p:to>
                                    </p:set>
                                    <p:animEffect transition="in" filter="fade">
                                      <p:cBhvr>
                                        <p:cTn id="27" dur="500"/>
                                        <p:tgtEl>
                                          <p:spTgt spid="104874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48746">
                                            <p:txEl>
                                              <p:pRg st="2" end="2"/>
                                            </p:txEl>
                                          </p:spTgt>
                                        </p:tgtEl>
                                        <p:attrNameLst>
                                          <p:attrName>style.visibility</p:attrName>
                                        </p:attrNameLst>
                                      </p:cBhvr>
                                      <p:to>
                                        <p:strVal val="visible"/>
                                      </p:to>
                                    </p:set>
                                    <p:anim calcmode="lin" valueType="num">
                                      <p:cBhvr additive="base">
                                        <p:cTn id="32" dur="500" fill="hold"/>
                                        <p:tgtEl>
                                          <p:spTgt spid="104874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487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48746">
                                            <p:txEl>
                                              <p:pRg st="3" end="3"/>
                                            </p:txEl>
                                          </p:spTgt>
                                        </p:tgtEl>
                                        <p:attrNameLst>
                                          <p:attrName>style.visibility</p:attrName>
                                        </p:attrNameLst>
                                      </p:cBhvr>
                                      <p:to>
                                        <p:strVal val="visible"/>
                                      </p:to>
                                    </p:set>
                                    <p:anim calcmode="lin" valueType="num">
                                      <p:cBhvr additive="base">
                                        <p:cTn id="38" dur="500" fill="hold"/>
                                        <p:tgtEl>
                                          <p:spTgt spid="104874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487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33" name="矩形: 圆角 32"/>
          <p:cNvSpPr/>
          <p:nvPr>
            <p:custDataLst>
              <p:tags r:id="rId2"/>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3"/>
            </p:custDataLst>
          </p:nvPr>
        </p:nvGrpSpPr>
        <p:grpSpPr>
          <a:xfrm>
            <a:off x="25254" y="2639395"/>
            <a:ext cx="12182921" cy="2450197"/>
            <a:chOff x="25254" y="2523283"/>
            <a:chExt cx="12182921" cy="2450197"/>
          </a:xfrm>
        </p:grpSpPr>
        <p:sp>
          <p:nvSpPr>
            <p:cNvPr id="19" name="任意多边形: 形状 18"/>
            <p:cNvSpPr/>
            <p:nvPr>
              <p:custDataLst>
                <p:tags r:id="rId4"/>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5"/>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6"/>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7"/>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8"/>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9"/>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10"/>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1"/>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2"/>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3"/>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4"/>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5"/>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无灵主语</a:t>
              </a:r>
              <a:endParaRPr lang="zh-CN" altLang="en-US" sz="2400" b="1" kern="1200">
                <a:latin typeface="微软雅黑" panose="020B0503020204020204" pitchFamily="34" charset="-122"/>
                <a:ea typeface="微软雅黑" panose="020B0503020204020204" pitchFamily="34" charset="-122"/>
              </a:endParaRPr>
            </a:p>
          </p:txBody>
        </p:sp>
        <p:sp>
          <p:nvSpPr>
            <p:cNvPr id="37" name="矩形: 圆角 36"/>
            <p:cNvSpPr/>
            <p:nvPr>
              <p:custDataLst>
                <p:tags r:id="rId16"/>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7"/>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动作链</a:t>
              </a:r>
              <a:endParaRPr lang="zh-CN" altLang="en-US" sz="2400" b="1" kern="1200">
                <a:latin typeface="微软雅黑" panose="020B0503020204020204" pitchFamily="34" charset="-122"/>
                <a:ea typeface="微软雅黑" panose="020B0503020204020204" pitchFamily="34" charset="-122"/>
              </a:endParaRPr>
            </a:p>
          </p:txBody>
        </p:sp>
        <p:sp>
          <p:nvSpPr>
            <p:cNvPr id="39" name="矩形: 圆角 38"/>
            <p:cNvSpPr/>
            <p:nvPr>
              <p:custDataLst>
                <p:tags r:id="rId18"/>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9"/>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分词作状语</a:t>
              </a:r>
              <a:endParaRPr lang="zh-CN" altLang="en-US" sz="2400" b="1" kern="1200">
                <a:latin typeface="微软雅黑" panose="020B0503020204020204" pitchFamily="34" charset="-122"/>
                <a:ea typeface="微软雅黑" panose="020B0503020204020204" pitchFamily="34" charset="-122"/>
              </a:endParaRPr>
            </a:p>
          </p:txBody>
        </p:sp>
        <p:sp>
          <p:nvSpPr>
            <p:cNvPr id="41" name="矩形: 圆角 40"/>
            <p:cNvSpPr/>
            <p:nvPr>
              <p:custDataLst>
                <p:tags r:id="rId20"/>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1"/>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With </a:t>
              </a:r>
              <a:r>
                <a:rPr lang="zh-CN" altLang="en-US" sz="2400" b="1" kern="1200" dirty="0">
                  <a:latin typeface="微软雅黑" panose="020B0503020204020204" pitchFamily="34" charset="-122"/>
                  <a:ea typeface="微软雅黑" panose="020B0503020204020204" pitchFamily="34" charset="-122"/>
                </a:rPr>
                <a:t>复合结构</a:t>
              </a:r>
              <a:endParaRPr lang="zh-CN" altLang="en-US" sz="2400" b="1" kern="1200" dirty="0">
                <a:latin typeface="微软雅黑" panose="020B0503020204020204" pitchFamily="34" charset="-122"/>
                <a:ea typeface="微软雅黑" panose="020B0503020204020204" pitchFamily="34" charset="-122"/>
              </a:endParaRPr>
            </a:p>
          </p:txBody>
        </p:sp>
        <p:sp>
          <p:nvSpPr>
            <p:cNvPr id="43" name="矩形: 圆角 42"/>
            <p:cNvSpPr/>
            <p:nvPr>
              <p:custDataLst>
                <p:tags r:id="rId22"/>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3"/>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独立主格</a:t>
              </a:r>
              <a:endParaRPr lang="zh-CN" altLang="en-US" sz="2400" b="1" kern="1200">
                <a:latin typeface="微软雅黑" panose="020B0503020204020204" pitchFamily="34" charset="-122"/>
                <a:ea typeface="微软雅黑" panose="020B0503020204020204" pitchFamily="34" charset="-122"/>
              </a:endParaRPr>
            </a:p>
          </p:txBody>
        </p:sp>
        <p:sp>
          <p:nvSpPr>
            <p:cNvPr id="45" name="矩形: 圆角 44"/>
            <p:cNvSpPr/>
            <p:nvPr>
              <p:custDataLst>
                <p:tags r:id="rId24"/>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5"/>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从句</a:t>
              </a:r>
              <a:endParaRPr lang="zh-CN" altLang="en-US" sz="2400" b="1" kern="1200">
                <a:latin typeface="微软雅黑" panose="020B0503020204020204" pitchFamily="34" charset="-122"/>
                <a:ea typeface="微软雅黑" panose="020B0503020204020204" pitchFamily="34" charset="-122"/>
              </a:endParaRPr>
            </a:p>
          </p:txBody>
        </p:sp>
        <p:sp>
          <p:nvSpPr>
            <p:cNvPr id="47" name="矩形: 圆角 46"/>
            <p:cNvSpPr/>
            <p:nvPr>
              <p:custDataLst>
                <p:tags r:id="rId26"/>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7"/>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倒装句</a:t>
              </a:r>
              <a:endParaRPr lang="zh-CN" altLang="en-US" sz="2400" b="1" kern="1200">
                <a:latin typeface="微软雅黑" panose="020B0503020204020204" pitchFamily="34" charset="-122"/>
                <a:ea typeface="微软雅黑" panose="020B0503020204020204" pitchFamily="34" charset="-122"/>
              </a:endParaRPr>
            </a:p>
          </p:txBody>
        </p:sp>
        <p:sp>
          <p:nvSpPr>
            <p:cNvPr id="49" name="矩形: 圆角 48"/>
            <p:cNvSpPr/>
            <p:nvPr>
              <p:custDataLst>
                <p:tags r:id="rId28"/>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9"/>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虚拟语气</a:t>
              </a:r>
              <a:endParaRPr lang="zh-CN" altLang="en-US" sz="2400" b="1" kern="1200">
                <a:latin typeface="微软雅黑" panose="020B0503020204020204" pitchFamily="34" charset="-122"/>
                <a:ea typeface="微软雅黑" panose="020B0503020204020204" pitchFamily="34" charset="-122"/>
              </a:endParaRPr>
            </a:p>
          </p:txBody>
        </p:sp>
        <p:sp>
          <p:nvSpPr>
            <p:cNvPr id="51" name="矩形: 圆角 50"/>
            <p:cNvSpPr/>
            <p:nvPr>
              <p:custDataLst>
                <p:tags r:id="rId30"/>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1"/>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强调句</a:t>
              </a:r>
              <a:endParaRPr lang="zh-CN" altLang="en-US" sz="2400" b="1" kern="1200">
                <a:latin typeface="微软雅黑" panose="020B0503020204020204" pitchFamily="34" charset="-122"/>
                <a:ea typeface="微软雅黑" panose="020B0503020204020204" pitchFamily="34" charset="-122"/>
              </a:endParaRPr>
            </a:p>
          </p:txBody>
        </p:sp>
        <p:sp>
          <p:nvSpPr>
            <p:cNvPr id="53" name="矩形: 圆角 52"/>
            <p:cNvSpPr/>
            <p:nvPr>
              <p:custDataLst>
                <p:tags r:id="rId32"/>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3"/>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长短句结合</a:t>
              </a:r>
              <a:endParaRPr lang="zh-CN" altLang="en-US" sz="2400" b="1" kern="1200">
                <a:latin typeface="微软雅黑" panose="020B0503020204020204" pitchFamily="34" charset="-122"/>
                <a:ea typeface="微软雅黑" panose="020B0503020204020204" pitchFamily="34" charset="-122"/>
              </a:endParaRPr>
            </a:p>
          </p:txBody>
        </p:sp>
      </p:grpSp>
      <p:sp>
        <p:nvSpPr>
          <p:cNvPr id="34" name="任意多边形: 形状 33"/>
          <p:cNvSpPr/>
          <p:nvPr>
            <p:custDataLst>
              <p:tags r:id="rId34"/>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语言</a:t>
            </a:r>
            <a:endParaRPr lang="zh-CN" altLang="en-US" sz="3200" b="1" kern="1200" dirty="0">
              <a:latin typeface="微软雅黑" panose="020B0503020204020204" pitchFamily="34" charset="-122"/>
              <a:ea typeface="微软雅黑" panose="020B0503020204020204" pitchFamily="34" charset="-122"/>
            </a:endParaRPr>
          </a:p>
        </p:txBody>
      </p:sp>
      <p:grpSp>
        <p:nvGrpSpPr>
          <p:cNvPr id="56" name="组合 55"/>
          <p:cNvGrpSpPr/>
          <p:nvPr>
            <p:custDataLst>
              <p:tags r:id="rId35"/>
            </p:custDataLst>
          </p:nvPr>
        </p:nvGrpSpPr>
        <p:grpSpPr>
          <a:xfrm>
            <a:off x="618679" y="598374"/>
            <a:ext cx="10963520" cy="1200136"/>
            <a:chOff x="618679" y="598374"/>
            <a:chExt cx="10963520" cy="1200136"/>
          </a:xfrm>
        </p:grpSpPr>
        <p:grpSp>
          <p:nvGrpSpPr>
            <p:cNvPr id="2" name="组合 1"/>
            <p:cNvGrpSpPr/>
            <p:nvPr>
              <p:custDataLst>
                <p:tags r:id="rId36"/>
              </p:custDataLst>
            </p:nvPr>
          </p:nvGrpSpPr>
          <p:grpSpPr>
            <a:xfrm>
              <a:off x="618679" y="611651"/>
              <a:ext cx="1788629" cy="793993"/>
              <a:chOff x="50467" y="2004605"/>
              <a:chExt cx="2050481" cy="793993"/>
            </a:xfrm>
          </p:grpSpPr>
          <p:sp>
            <p:nvSpPr>
              <p:cNvPr id="16" name="矩形: 圆角 15"/>
              <p:cNvSpPr/>
              <p:nvPr>
                <p:custDataLst>
                  <p:tags r:id="rId37"/>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8"/>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心理描写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9"/>
              </p:custDataLst>
            </p:nvPr>
          </p:nvGrpSpPr>
          <p:grpSpPr>
            <a:xfrm>
              <a:off x="2454229" y="611651"/>
              <a:ext cx="1788629" cy="793993"/>
              <a:chOff x="2189651" y="2004605"/>
              <a:chExt cx="2050481" cy="793993"/>
            </a:xfrm>
          </p:grpSpPr>
          <p:sp>
            <p:nvSpPr>
              <p:cNvPr id="14" name="矩形: 圆角 13"/>
              <p:cNvSpPr/>
              <p:nvPr>
                <p:custDataLst>
                  <p:tags r:id="rId40"/>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1"/>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神态描写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4" name="组合 3"/>
            <p:cNvGrpSpPr/>
            <p:nvPr>
              <p:custDataLst>
                <p:tags r:id="rId42"/>
              </p:custDataLst>
            </p:nvPr>
          </p:nvGrpSpPr>
          <p:grpSpPr>
            <a:xfrm>
              <a:off x="4289779" y="630508"/>
              <a:ext cx="1788629" cy="793993"/>
              <a:chOff x="4328834" y="2004605"/>
              <a:chExt cx="2050481" cy="793993"/>
            </a:xfrm>
          </p:grpSpPr>
          <p:sp>
            <p:nvSpPr>
              <p:cNvPr id="12" name="矩形: 圆角 11"/>
              <p:cNvSpPr/>
              <p:nvPr>
                <p:custDataLst>
                  <p:tags r:id="rId43"/>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4"/>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动作描写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45"/>
              </p:custDataLst>
            </p:nvPr>
          </p:nvGrpSpPr>
          <p:grpSpPr>
            <a:xfrm>
              <a:off x="6125329" y="611651"/>
              <a:ext cx="1788629" cy="793993"/>
              <a:chOff x="6468017" y="2004605"/>
              <a:chExt cx="2050481" cy="793993"/>
            </a:xfrm>
          </p:grpSpPr>
          <p:sp>
            <p:nvSpPr>
              <p:cNvPr id="10" name="矩形: 圆角 9"/>
              <p:cNvSpPr/>
              <p:nvPr>
                <p:custDataLst>
                  <p:tags r:id="rId46"/>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7"/>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latin typeface="微软雅黑" panose="020B0503020204020204" pitchFamily="34" charset="-122"/>
                    <a:ea typeface="微软雅黑" panose="020B0503020204020204" pitchFamily="34" charset="-122"/>
                  </a:rPr>
                  <a:t>外貌描写</a:t>
                </a:r>
                <a:endParaRPr lang="zh-CN" altLang="en-US" sz="2400" b="1" kern="1200" dirty="0">
                  <a:solidFill>
                    <a:schemeClr val="tx1"/>
                  </a:solidFill>
                  <a:latin typeface="微软雅黑" panose="020B0503020204020204" pitchFamily="34" charset="-122"/>
                  <a:ea typeface="微软雅黑" panose="020B0503020204020204" pitchFamily="34" charset="-122"/>
                </a:endParaRPr>
              </a:p>
            </p:txBody>
          </p:sp>
        </p:grpSp>
        <p:grpSp>
          <p:nvGrpSpPr>
            <p:cNvPr id="7" name="组合 6"/>
            <p:cNvGrpSpPr/>
            <p:nvPr>
              <p:custDataLst>
                <p:tags r:id="rId48"/>
              </p:custDataLst>
            </p:nvPr>
          </p:nvGrpSpPr>
          <p:grpSpPr>
            <a:xfrm>
              <a:off x="7960879" y="607253"/>
              <a:ext cx="1788629" cy="793993"/>
              <a:chOff x="8607200" y="2004605"/>
              <a:chExt cx="2050481" cy="793993"/>
            </a:xfrm>
          </p:grpSpPr>
          <p:sp>
            <p:nvSpPr>
              <p:cNvPr id="8" name="矩形: 圆角 7"/>
              <p:cNvSpPr/>
              <p:nvPr>
                <p:custDataLst>
                  <p:tags r:id="rId49"/>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50"/>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latin typeface="微软雅黑" panose="020B0503020204020204" pitchFamily="34" charset="-122"/>
                    <a:ea typeface="微软雅黑" panose="020B0503020204020204" pitchFamily="34" charset="-122"/>
                  </a:rPr>
                  <a:t>环境描写</a:t>
                </a:r>
                <a:endParaRPr lang="zh-CN" altLang="en-US" sz="2400" b="1" kern="1200" dirty="0">
                  <a:solidFill>
                    <a:schemeClr val="tx1"/>
                  </a:solidFill>
                  <a:latin typeface="微软雅黑" panose="020B0503020204020204" pitchFamily="34" charset="-122"/>
                  <a:ea typeface="微软雅黑" panose="020B0503020204020204" pitchFamily="34" charset="-122"/>
                </a:endParaRPr>
              </a:p>
            </p:txBody>
          </p:sp>
        </p:grpSp>
        <p:sp>
          <p:nvSpPr>
            <p:cNvPr id="22" name="右大括号 21"/>
            <p:cNvSpPr/>
            <p:nvPr>
              <p:custDataLst>
                <p:tags r:id="rId51"/>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2"/>
              </p:custDataLst>
            </p:nvPr>
          </p:nvGrpSpPr>
          <p:grpSpPr>
            <a:xfrm>
              <a:off x="9793570" y="598374"/>
              <a:ext cx="1788629" cy="793993"/>
              <a:chOff x="8607200" y="2004605"/>
              <a:chExt cx="2050481" cy="793993"/>
            </a:xfrm>
          </p:grpSpPr>
          <p:sp>
            <p:nvSpPr>
              <p:cNvPr id="24" name="矩形: 圆角 23"/>
              <p:cNvSpPr/>
              <p:nvPr>
                <p:custDataLst>
                  <p:tags r:id="rId53"/>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4"/>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对话描写</a:t>
                </a:r>
                <a:endParaRPr lang="zh-CN" altLang="en-US" sz="2400" b="1" kern="1200" dirty="0">
                  <a:solidFill>
                    <a:schemeClr val="accent1"/>
                  </a:solidFill>
                  <a:latin typeface="微软雅黑" panose="020B0503020204020204" pitchFamily="34" charset="-122"/>
                  <a:ea typeface="微软雅黑" panose="020B0503020204020204" pitchFamily="3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5"/>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大气清爽背景图片-大气清爽背景素材图片-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19" y="23318"/>
            <a:ext cx="12263920" cy="6774497"/>
          </a:xfrm>
          <a:prstGeom prst="rect">
            <a:avLst/>
          </a:prstGeom>
          <a:noFill/>
          <a:extLst>
            <a:ext uri="{909E8E84-426E-40DD-AFC4-6F175D3DCCD1}">
              <a14:hiddenFill xmlns:a14="http://schemas.microsoft.com/office/drawing/2010/main">
                <a:solidFill>
                  <a:srgbClr val="FFFFFF"/>
                </a:solidFill>
              </a14:hiddenFill>
            </a:ext>
          </a:extLst>
        </p:spPr>
      </p:pic>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42906" y="748584"/>
            <a:ext cx="11925297" cy="1077218"/>
          </a:xfrm>
          <a:prstGeom prst="rect">
            <a:avLst/>
          </a:prstGeom>
          <a:solidFill>
            <a:schemeClr val="bg1"/>
          </a:solidFill>
        </p:spPr>
        <p:txBody>
          <a:bodyPr wrap="square">
            <a:spAutoFit/>
          </a:bodyPr>
          <a:lstStyle/>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 Without thinking, words flowed from Tom's mouth, surprising even himself.</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48745" name="文本框 9"/>
          <p:cNvSpPr txBox="1"/>
          <p:nvPr/>
        </p:nvSpPr>
        <p:spPr>
          <a:xfrm>
            <a:off x="-20906" y="2450754"/>
            <a:ext cx="12173648" cy="1554272"/>
          </a:xfrm>
          <a:prstGeom prst="rect">
            <a:avLst/>
          </a:prstGeom>
          <a:solidFill>
            <a:schemeClr val="bg1"/>
          </a:solidFill>
        </p:spPr>
        <p:txBody>
          <a:bodyPr wrap="square" rtlCol="0">
            <a:spAutoFit/>
          </a:bodyPr>
          <a:lstStyle/>
          <a:p>
            <a:pPr>
              <a:lnSpc>
                <a:spcPts val="3840"/>
              </a:lnSpc>
            </a:pPr>
            <a:r>
              <a:rPr lang="en-US" altLang="zh-CN" sz="3200" kern="100" dirty="0">
                <a:solidFill>
                  <a:srgbClr val="00B050"/>
                </a:solidFill>
                <a:latin typeface="等线" panose="02010600030101010101" pitchFamily="2" charset="-122"/>
                <a:ea typeface="等线" panose="02010600030101010101" pitchFamily="2" charset="-122"/>
                <a:cs typeface="Times New Roman" panose="02020603050405020304" pitchFamily="18" charset="0"/>
              </a:rPr>
              <a:t> Link1A: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呼应所给首句</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words flowed</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以及提醒的代价是可能输掉比赛，故而心隐隐作痛</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3200" b="1" dirty="0">
                <a:solidFill>
                  <a:srgbClr val="9900CC"/>
                </a:solidFill>
              </a:rPr>
              <a:t> </a:t>
            </a:r>
            <a:r>
              <a:rPr lang="en-US" altLang="zh-CN" sz="3200" b="1" dirty="0"/>
              <a:t>“ Wait a second! Your rocket’s fin is loose!”</a:t>
            </a:r>
            <a:r>
              <a:rPr lang="en-US" altLang="zh-CN" sz="3200" b="1" dirty="0">
                <a:solidFill>
                  <a:srgbClr val="9900CC"/>
                </a:solidFill>
              </a:rPr>
              <a:t> </a:t>
            </a:r>
            <a:r>
              <a:rPr lang="en-US" altLang="zh-CN" sz="3200" b="1" dirty="0">
                <a:solidFill>
                  <a:srgbClr val="FF0000"/>
                </a:solidFill>
              </a:rPr>
              <a:t>Tom blurted out, </a:t>
            </a:r>
            <a:r>
              <a:rPr lang="en-US" altLang="zh-CN" sz="3200" b="1" dirty="0">
                <a:solidFill>
                  <a:srgbClr val="9900CC"/>
                </a:solidFill>
              </a:rPr>
              <a:t>heart aching. </a:t>
            </a:r>
            <a:endParaRPr lang="en-US" altLang="zh-CN" sz="3200" b="1" dirty="0">
              <a:solidFill>
                <a:srgbClr val="9900CC"/>
              </a:solidFill>
              <a:latin typeface="Times New Roman" panose="02020603050405020304" pitchFamily="18" charset="0"/>
              <a:cs typeface="Times New Roman" panose="02020603050405020304" pitchFamily="18" charset="0"/>
            </a:endParaRPr>
          </a:p>
        </p:txBody>
      </p:sp>
      <p:sp>
        <p:nvSpPr>
          <p:cNvPr id="2" name="文本框 9"/>
          <p:cNvSpPr txBox="1"/>
          <p:nvPr/>
        </p:nvSpPr>
        <p:spPr>
          <a:xfrm>
            <a:off x="42906" y="4729086"/>
            <a:ext cx="12173648" cy="1066959"/>
          </a:xfrm>
          <a:prstGeom prst="rect">
            <a:avLst/>
          </a:prstGeom>
          <a:solidFill>
            <a:schemeClr val="bg1"/>
          </a:solidFill>
        </p:spPr>
        <p:txBody>
          <a:bodyPr wrap="square" rtlCol="0">
            <a:spAutoFit/>
          </a:bodyPr>
          <a:lstStyle/>
          <a:p>
            <a:pPr>
              <a:lnSpc>
                <a:spcPts val="3840"/>
              </a:lnSpc>
            </a:pPr>
            <a:r>
              <a:rPr lang="en-US" altLang="zh-CN" sz="3200" kern="100" dirty="0">
                <a:solidFill>
                  <a:srgbClr val="00B050"/>
                </a:solidFill>
                <a:latin typeface="等线" panose="02010600030101010101" pitchFamily="2" charset="-122"/>
                <a:ea typeface="等线" panose="02010600030101010101" pitchFamily="2" charset="-122"/>
                <a:cs typeface="Times New Roman" panose="02020603050405020304" pitchFamily="18" charset="0"/>
              </a:rPr>
              <a:t> Link1B:   </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（也可以从围观的观众角度来写）</a:t>
            </a:r>
            <a:r>
              <a:rPr lang="zh-CN" altLang="en-US" sz="3200" b="1"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Wait, Ed! Something is wrong with your rocket. </a:t>
            </a:r>
            <a:r>
              <a:rPr lang="zh-CN" altLang="en-US" sz="3200" b="1"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32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The crowd gasped at Tom’s words. </a:t>
            </a:r>
            <a:endParaRPr lang="en-US" altLang="zh-CN" sz="3200" b="1" dirty="0">
              <a:solidFill>
                <a:srgbClr val="9900CC"/>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2" name="文本框 23"/>
          <p:cNvSpPr txBox="1"/>
          <p:nvPr/>
        </p:nvSpPr>
        <p:spPr>
          <a:xfrm>
            <a:off x="22529" y="826235"/>
            <a:ext cx="12216554" cy="5016758"/>
          </a:xfrm>
          <a:prstGeom prst="rect">
            <a:avLst/>
          </a:prstGeom>
          <a:solidFill>
            <a:schemeClr val="bg1"/>
          </a:solidFill>
        </p:spPr>
        <p:txBody>
          <a:bodyPr wrap="square" rtlCol="0">
            <a:spAutoFit/>
          </a:bodyPr>
          <a:lstStyle/>
          <a:p>
            <a:pPr algn="just"/>
            <a:r>
              <a:rPr lang="en-US" altLang="zh-CN" sz="3200" b="1" kern="0" dirty="0">
                <a:latin typeface="Times New Roman" panose="02020603050405020304" pitchFamily="18" charset="0"/>
                <a:cs typeface="Times New Roman" panose="02020603050405020304" pitchFamily="18" charset="0"/>
              </a:rPr>
              <a:t>Para1: Without thinking, words flowed from Tom's mouth, surprising even himself.</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r>
              <a:rPr lang="en-US" altLang="zh-CN" sz="3200" b="1" kern="0" dirty="0">
                <a:latin typeface="Times New Roman" panose="02020603050405020304" pitchFamily="18" charset="0"/>
                <a:cs typeface="Times New Roman" panose="02020603050405020304" pitchFamily="18" charset="0"/>
              </a:rPr>
              <a:t>Para2</a:t>
            </a:r>
            <a:r>
              <a:rPr lang="zh-CN" altLang="en-US" sz="3200" b="1" kern="0" dirty="0">
                <a:latin typeface="Times New Roman" panose="02020603050405020304" pitchFamily="18" charset="0"/>
                <a:cs typeface="Times New Roman" panose="02020603050405020304" pitchFamily="18" charset="0"/>
              </a:rPr>
              <a:t>：</a:t>
            </a:r>
            <a:r>
              <a:rPr lang="en-US" altLang="zh-CN" sz="3200" b="1" kern="0" dirty="0">
                <a:latin typeface="Times New Roman" panose="02020603050405020304" pitchFamily="18" charset="0"/>
                <a:cs typeface="Times New Roman" panose="02020603050405020304" pitchFamily="18" charset="0"/>
              </a:rPr>
              <a:t> Anita studied the drawing carefully.</a:t>
            </a:r>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10474" y="1868556"/>
            <a:ext cx="12077901" cy="2041585"/>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Link2 A: </a:t>
            </a:r>
            <a:r>
              <a:rPr lang="en-US" altLang="zh-CN" sz="3200" b="1" dirty="0">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呼应第二段所给句首句，暗示首段结尾</a:t>
            </a:r>
            <a:r>
              <a:rPr lang="en-US" altLang="zh-CN" sz="3200" b="1" dirty="0">
                <a:latin typeface="Times New Roman" panose="02020603050405020304" pitchFamily="18" charset="0"/>
                <a:cs typeface="Times New Roman" panose="02020603050405020304" pitchFamily="18" charset="0"/>
              </a:rPr>
              <a:t>Ed’s rocket </a:t>
            </a:r>
            <a:r>
              <a:rPr lang="zh-CN" altLang="en-US" sz="3200" b="1" dirty="0">
                <a:latin typeface="Times New Roman" panose="02020603050405020304" pitchFamily="18" charset="0"/>
                <a:cs typeface="Times New Roman" panose="02020603050405020304" pitchFamily="18" charset="0"/>
              </a:rPr>
              <a:t>修复如故，准备发射</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9900CC"/>
                </a:solidFill>
              </a:rPr>
              <a:t>After what seemed like an eternity, // </a:t>
            </a:r>
            <a:r>
              <a:rPr lang="en-US" altLang="zh-CN" sz="3200" b="1" dirty="0">
                <a:solidFill>
                  <a:srgbClr val="0000FF"/>
                </a:solidFill>
              </a:rPr>
              <a:t>Thanks to Tom’s timely help, </a:t>
            </a:r>
            <a:r>
              <a:rPr lang="en-US" altLang="zh-CN" sz="3200" b="1" dirty="0">
                <a:solidFill>
                  <a:srgbClr val="FF0000"/>
                </a:solidFill>
              </a:rPr>
              <a:t>Ed’s rocket was in perfect condition with the fin fit tightly</a:t>
            </a:r>
            <a:r>
              <a:rPr lang="en-US" altLang="zh-CN" sz="3200" b="1" dirty="0">
                <a:solidFill>
                  <a:srgbClr val="9900CC"/>
                </a:solidFill>
              </a:rPr>
              <a:t>, ready to be launched. </a:t>
            </a:r>
            <a:endParaRPr lang="en-US" altLang="zh-CN" sz="3200" b="1" i="1" dirty="0">
              <a:solidFill>
                <a:srgbClr val="0000FF"/>
              </a:solidFill>
            </a:endParaRPr>
          </a:p>
        </p:txBody>
      </p:sp>
      <p:sp>
        <p:nvSpPr>
          <p:cNvPr id="3" name="文本框 9"/>
          <p:cNvSpPr txBox="1"/>
          <p:nvPr/>
        </p:nvSpPr>
        <p:spPr>
          <a:xfrm>
            <a:off x="48435" y="3972696"/>
            <a:ext cx="12166094" cy="3016210"/>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Link2 B:  </a:t>
            </a:r>
            <a:r>
              <a:rPr lang="en-US" altLang="zh-CN" sz="3200" b="1" dirty="0">
                <a:latin typeface="Times New Roman" panose="02020603050405020304" pitchFamily="18" charset="0"/>
                <a:cs typeface="Times New Roman" panose="02020603050405020304" pitchFamily="18" charset="0"/>
              </a:rPr>
              <a:t>(</a:t>
            </a:r>
            <a:r>
              <a:rPr lang="zh-CN" altLang="en-US" sz="3200" b="1" dirty="0">
                <a:latin typeface="Times New Roman" panose="02020603050405020304" pitchFamily="18" charset="0"/>
                <a:cs typeface="Times New Roman" panose="02020603050405020304" pitchFamily="18" charset="0"/>
              </a:rPr>
              <a:t>呼应原文第一段的争强好胜的</a:t>
            </a:r>
            <a:r>
              <a:rPr lang="en-US" altLang="zh-CN" sz="3200" b="1" dirty="0">
                <a:latin typeface="Times New Roman" panose="02020603050405020304" pitchFamily="18" charset="0"/>
                <a:cs typeface="Times New Roman" panose="02020603050405020304" pitchFamily="18" charset="0"/>
              </a:rPr>
              <a:t>To</a:t>
            </a:r>
            <a:r>
              <a:rPr lang="zh-CN" altLang="en-US" sz="3200" b="1" dirty="0">
                <a:latin typeface="Times New Roman" panose="02020603050405020304" pitchFamily="18" charset="0"/>
                <a:cs typeface="Times New Roman" panose="02020603050405020304" pitchFamily="18" charset="0"/>
              </a:rPr>
              <a:t>ｍ这次的做法让其他参赛的孩子刮目相看） </a:t>
            </a:r>
            <a:r>
              <a:rPr lang="en-US" altLang="zh-CN" sz="3200" b="1" dirty="0">
                <a:latin typeface="Times New Roman" panose="02020603050405020304" pitchFamily="18" charset="0"/>
                <a:cs typeface="Times New Roman" panose="02020603050405020304" pitchFamily="18" charset="0"/>
              </a:rPr>
              <a:t> </a:t>
            </a:r>
            <a:r>
              <a:rPr lang="zh-CN" altLang="en-US" sz="3200" b="1" dirty="0">
                <a:solidFill>
                  <a:srgbClr val="9900CC"/>
                </a:solidFill>
              </a:rPr>
              <a:t>　</a:t>
            </a:r>
            <a:r>
              <a:rPr lang="en-US" altLang="zh-CN" sz="3200" b="1" dirty="0">
                <a:solidFill>
                  <a:srgbClr val="EA0000"/>
                </a:solidFill>
              </a:rPr>
              <a:t>The other kids  stared at Tom in disbelief. This wasn’t the Tom </a:t>
            </a:r>
            <a:r>
              <a:rPr lang="en-US" altLang="zh-CN" sz="3200" b="1" i="1" dirty="0">
                <a:solidFill>
                  <a:srgbClr val="0000FF"/>
                </a:solidFill>
              </a:rPr>
              <a:t>they knew who always aimed to win at all costs.  </a:t>
            </a:r>
            <a:r>
              <a:rPr lang="en-US" altLang="zh-CN" sz="3200" b="1" dirty="0">
                <a:solidFill>
                  <a:srgbClr val="9900CC"/>
                </a:solidFill>
              </a:rPr>
              <a:t>With joint efforts from Tom and other contestants, </a:t>
            </a:r>
            <a:r>
              <a:rPr lang="en-US" altLang="zh-CN" sz="3200" b="1" dirty="0">
                <a:solidFill>
                  <a:srgbClr val="EA0000"/>
                </a:solidFill>
              </a:rPr>
              <a:t>Ed eventually placed the perfect rocket on the launch pad. </a:t>
            </a:r>
            <a:endParaRPr lang="en-US" altLang="zh-CN" sz="3200" b="1" i="1" dirty="0">
              <a:solidFill>
                <a:srgbClr val="EA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大气清爽背景图片-大气清爽背景素材图片-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19" y="23318"/>
            <a:ext cx="12263920" cy="6774497"/>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23"/>
          <p:cNvSpPr txBox="1"/>
          <p:nvPr/>
        </p:nvSpPr>
        <p:spPr>
          <a:xfrm>
            <a:off x="-24556" y="756661"/>
            <a:ext cx="12162587" cy="978729"/>
          </a:xfrm>
          <a:prstGeom prst="rect">
            <a:avLst/>
          </a:prstGeom>
          <a:solidFill>
            <a:schemeClr val="bg1"/>
          </a:solidFill>
        </p:spPr>
        <p:txBody>
          <a:bodyPr wrap="square" rtlCol="0">
            <a:spAutoFit/>
          </a:bodyPr>
          <a:lstStyle/>
          <a:p>
            <a:pPr lvl="0" indent="457200" eaLnBrk="0" fontAlgn="base" hangingPunct="0">
              <a:lnSpc>
                <a:spcPct val="90000"/>
              </a:lnSpc>
              <a:spcBef>
                <a:spcPct val="0"/>
              </a:spcBef>
              <a:spcAft>
                <a:spcPct val="0"/>
              </a:spcAft>
              <a:defRPr/>
            </a:pPr>
            <a:r>
              <a:rPr lang="en-US" altLang="zh-CN" sz="3200" b="1" kern="0" dirty="0">
                <a:solidFill>
                  <a:srgbClr val="0000FF"/>
                </a:solidFill>
                <a:latin typeface="Times New Roman" panose="02020603050405020304" pitchFamily="18" charset="0"/>
                <a:cs typeface="Times New Roman" panose="02020603050405020304" pitchFamily="18" charset="0"/>
              </a:rPr>
              <a:t>Para2: Minutes later, Ed’s rocket blasted skyward, shooting up as if unstoppable.</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9"/>
          <p:cNvSpPr txBox="1"/>
          <p:nvPr/>
        </p:nvSpPr>
        <p:spPr>
          <a:xfrm>
            <a:off x="-24555" y="1885890"/>
            <a:ext cx="12162586" cy="1569660"/>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pitchFamily="18" charset="0"/>
                <a:cs typeface="Times New Roman" panose="02020603050405020304" pitchFamily="18" charset="0"/>
              </a:rPr>
              <a:t>Link3A:   </a:t>
            </a:r>
            <a:r>
              <a:rPr lang="en-US" altLang="zh-CN" sz="3200" b="1" dirty="0">
                <a:latin typeface="Times New Roman" panose="02020603050405020304" pitchFamily="18" charset="0"/>
                <a:cs typeface="Times New Roman" panose="02020603050405020304" pitchFamily="18" charset="0"/>
              </a:rPr>
              <a:t>(</a:t>
            </a:r>
            <a:r>
              <a:rPr lang="zh-CN" altLang="en-US" sz="3200" b="1" dirty="0">
                <a:latin typeface="Times New Roman" panose="02020603050405020304" pitchFamily="18" charset="0"/>
                <a:cs typeface="Times New Roman" panose="02020603050405020304" pitchFamily="18" charset="0"/>
              </a:rPr>
              <a:t>呼应叙事对象 </a:t>
            </a:r>
            <a:r>
              <a:rPr lang="en-US" altLang="zh-CN" sz="3200" b="1" dirty="0">
                <a:latin typeface="Times New Roman" panose="02020603050405020304" pitchFamily="18" charset="0"/>
                <a:cs typeface="Times New Roman" panose="02020603050405020304" pitchFamily="18" charset="0"/>
              </a:rPr>
              <a:t>Ed’s rocket </a:t>
            </a:r>
            <a:r>
              <a:rPr lang="zh-CN" altLang="en-US" sz="3200" b="1" dirty="0">
                <a:latin typeface="Times New Roman" panose="02020603050405020304" pitchFamily="18" charset="0"/>
                <a:cs typeface="Times New Roman" panose="02020603050405020304" pitchFamily="18" charset="0"/>
              </a:rPr>
              <a:t>进一步描述火箭一飞冲天，远超出其他火箭</a:t>
            </a:r>
            <a:r>
              <a:rPr lang="zh-CN" altLang="en-US" sz="3200" b="1" dirty="0">
                <a:solidFill>
                  <a:srgbClr val="0000FF"/>
                </a:solidFill>
                <a:latin typeface="Times New Roman" panose="02020603050405020304" pitchFamily="18" charset="0"/>
                <a:cs typeface="Times New Roman" panose="02020603050405020304" pitchFamily="18" charset="0"/>
              </a:rPr>
              <a:t>）</a:t>
            </a:r>
            <a:r>
              <a:rPr lang="en-US" altLang="zh-CN" sz="3200" b="1" dirty="0">
                <a:solidFill>
                  <a:srgbClr val="EA0000"/>
                </a:solidFill>
                <a:latin typeface="Times New Roman" panose="02020603050405020304" pitchFamily="18" charset="0"/>
                <a:cs typeface="Times New Roman" panose="02020603050405020304" pitchFamily="18" charset="0"/>
              </a:rPr>
              <a:t> </a:t>
            </a:r>
            <a:r>
              <a:rPr lang="en-US" altLang="zh-CN" sz="3200" b="1" dirty="0">
                <a:solidFill>
                  <a:srgbClr val="EA0000"/>
                </a:solidFill>
              </a:rPr>
              <a:t>It reached an incredible height, </a:t>
            </a:r>
            <a:r>
              <a:rPr lang="en-US" altLang="zh-CN" sz="3200" b="1" dirty="0">
                <a:solidFill>
                  <a:srgbClr val="9900CC"/>
                </a:solidFill>
              </a:rPr>
              <a:t>far higher than any of the previous rockets including Tom’s.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19475" y="4242336"/>
            <a:ext cx="12162586" cy="1569660"/>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pitchFamily="18" charset="0"/>
                <a:cs typeface="Times New Roman" panose="02020603050405020304" pitchFamily="18" charset="0"/>
              </a:rPr>
              <a:t>Link3B:   </a:t>
            </a:r>
            <a:r>
              <a:rPr lang="en-US" altLang="zh-CN" sz="3200" b="1" dirty="0">
                <a:latin typeface="Times New Roman" panose="02020603050405020304" pitchFamily="18" charset="0"/>
                <a:cs typeface="Times New Roman" panose="02020603050405020304" pitchFamily="18" charset="0"/>
              </a:rPr>
              <a:t>(</a:t>
            </a:r>
            <a:r>
              <a:rPr lang="zh-CN" altLang="en-US" sz="3200" b="1" dirty="0">
                <a:latin typeface="Times New Roman" panose="02020603050405020304" pitchFamily="18" charset="0"/>
                <a:cs typeface="Times New Roman" panose="02020603050405020304" pitchFamily="18" charset="0"/>
              </a:rPr>
              <a:t>回扣原文比赛的场景，描述观众的反响</a:t>
            </a:r>
            <a:r>
              <a:rPr lang="zh-CN" altLang="en-US" sz="3200" b="1" dirty="0">
                <a:solidFill>
                  <a:srgbClr val="0000FF"/>
                </a:solidFill>
                <a:latin typeface="Times New Roman" panose="02020603050405020304" pitchFamily="18" charset="0"/>
                <a:cs typeface="Times New Roman" panose="02020603050405020304" pitchFamily="18" charset="0"/>
              </a:rPr>
              <a:t>）</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FF0000"/>
                </a:solidFill>
              </a:rPr>
              <a:t>The crowd erupted into cheers </a:t>
            </a:r>
            <a:r>
              <a:rPr lang="en-US" altLang="zh-CN" sz="3200" b="1" dirty="0">
                <a:solidFill>
                  <a:srgbClr val="0000FF"/>
                </a:solidFill>
              </a:rPr>
              <a:t>as Ed’s shining rocket reached an astonishing height. </a:t>
            </a:r>
            <a:endParaRPr lang="en-US" altLang="zh-CN" sz="3200" b="1"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2" name="文本框 23"/>
          <p:cNvSpPr txBox="1"/>
          <p:nvPr/>
        </p:nvSpPr>
        <p:spPr>
          <a:xfrm>
            <a:off x="-12277" y="415687"/>
            <a:ext cx="12216554" cy="1077218"/>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Minutes later, Ed’s rocket blasted skyward, shooting up as if unstoppable.</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22529" y="35997"/>
            <a:ext cx="12258517" cy="557966"/>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22529" y="35996"/>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10"/>
          <p:cNvSpPr txBox="1"/>
          <p:nvPr/>
        </p:nvSpPr>
        <p:spPr>
          <a:xfrm>
            <a:off x="34533" y="1492905"/>
            <a:ext cx="12134938" cy="2554545"/>
          </a:xfrm>
          <a:prstGeom prst="rect">
            <a:avLst/>
          </a:prstGeom>
          <a:solidFill>
            <a:schemeClr val="bg1"/>
          </a:solidFill>
        </p:spPr>
        <p:txBody>
          <a:bodyPr wrap="square" rtlCol="0">
            <a:spAutoFit/>
          </a:bodyPr>
          <a:lstStyle/>
          <a:p>
            <a:pPr lvl="0"/>
            <a:r>
              <a:rPr lang="en-US" altLang="zh-CN" sz="3200" b="1" dirty="0">
                <a:solidFill>
                  <a:srgbClr val="9900CC"/>
                </a:solidFill>
                <a:latin typeface="Times New Roman" panose="02020603050405020304" pitchFamily="18" charset="0"/>
                <a:cs typeface="Times New Roman" panose="02020603050405020304" pitchFamily="18" charset="0"/>
                <a:sym typeface="+mn-ea"/>
              </a:rPr>
              <a:t>Ending A: </a:t>
            </a:r>
            <a:r>
              <a:rPr lang="en-US" altLang="zh-CN" sz="3200" b="1" dirty="0">
                <a:latin typeface="Times New Roman" panose="02020603050405020304" pitchFamily="18" charset="0"/>
                <a:cs typeface="Times New Roman" panose="02020603050405020304" pitchFamily="18" charset="0"/>
                <a:sym typeface="+mn-ea"/>
              </a:rPr>
              <a:t>(</a:t>
            </a:r>
            <a:r>
              <a:rPr lang="zh-CN" altLang="en-US" sz="3200" b="1" dirty="0">
                <a:latin typeface="Times New Roman" panose="02020603050405020304" pitchFamily="18" charset="0"/>
                <a:cs typeface="Times New Roman" panose="02020603050405020304" pitchFamily="18" charset="0"/>
                <a:sym typeface="+mn-ea"/>
              </a:rPr>
              <a:t>呼应</a:t>
            </a:r>
            <a:r>
              <a:rPr lang="en-US" altLang="zh-CN" sz="3200" b="1" dirty="0">
                <a:latin typeface="Times New Roman" panose="02020603050405020304" pitchFamily="18" charset="0"/>
                <a:cs typeface="Times New Roman" panose="02020603050405020304" pitchFamily="18" charset="0"/>
                <a:sym typeface="+mn-ea"/>
              </a:rPr>
              <a:t>Ed</a:t>
            </a:r>
            <a:r>
              <a:rPr lang="zh-CN" altLang="en-US" sz="3200" b="1" dirty="0">
                <a:latin typeface="Times New Roman" panose="02020603050405020304" pitchFamily="18" charset="0"/>
                <a:cs typeface="Times New Roman" panose="02020603050405020304" pitchFamily="18" charset="0"/>
                <a:sym typeface="+mn-ea"/>
              </a:rPr>
              <a:t>‘</a:t>
            </a:r>
            <a:r>
              <a:rPr lang="en-US" altLang="zh-CN" sz="3200" b="1" dirty="0">
                <a:latin typeface="Times New Roman" panose="02020603050405020304" pitchFamily="18" charset="0"/>
                <a:cs typeface="Times New Roman" panose="02020603050405020304" pitchFamily="18" charset="0"/>
                <a:sym typeface="+mn-ea"/>
              </a:rPr>
              <a:t>s rocket would beat his </a:t>
            </a:r>
            <a:r>
              <a:rPr lang="zh-CN" altLang="en-US" sz="3200" b="1" dirty="0">
                <a:latin typeface="Times New Roman" panose="02020603050405020304" pitchFamily="18" charset="0"/>
                <a:cs typeface="Times New Roman" panose="02020603050405020304" pitchFamily="18" charset="0"/>
                <a:sym typeface="+mn-ea"/>
              </a:rPr>
              <a:t>以及原文提到的 </a:t>
            </a:r>
            <a:r>
              <a:rPr lang="en-US" altLang="zh-CN" sz="3200" b="1" dirty="0">
                <a:latin typeface="Times New Roman" panose="02020603050405020304" pitchFamily="18" charset="0"/>
                <a:cs typeface="Times New Roman" panose="02020603050405020304" pitchFamily="18" charset="0"/>
                <a:sym typeface="+mn-ea"/>
              </a:rPr>
              <a:t>Winning didn’t make people like him better) </a:t>
            </a:r>
            <a:r>
              <a:rPr lang="en-US" altLang="zh-CN" sz="3200" b="1" dirty="0">
                <a:solidFill>
                  <a:srgbClr val="7030A0"/>
                </a:solidFill>
                <a:latin typeface="Times New Roman" panose="02020603050405020304" pitchFamily="18" charset="0"/>
                <a:cs typeface="Times New Roman" panose="02020603050405020304" pitchFamily="18" charset="0"/>
                <a:sym typeface="+mn-ea"/>
              </a:rPr>
              <a:t>Holding the trophy, </a:t>
            </a:r>
            <a:r>
              <a:rPr lang="en-US" altLang="zh-CN" sz="3200" b="1" dirty="0">
                <a:solidFill>
                  <a:srgbClr val="FF0000"/>
                </a:solidFill>
                <a:latin typeface="Times New Roman" panose="02020603050405020304" pitchFamily="18" charset="0"/>
                <a:cs typeface="Times New Roman" panose="02020603050405020304" pitchFamily="18" charset="0"/>
                <a:sym typeface="+mn-ea"/>
              </a:rPr>
              <a:t>Ed waved at Tom, </a:t>
            </a:r>
            <a:r>
              <a:rPr lang="en-US" altLang="zh-CN" sz="3200" b="1" dirty="0">
                <a:solidFill>
                  <a:srgbClr val="7030A0"/>
                </a:solidFill>
                <a:latin typeface="Times New Roman" panose="02020603050405020304" pitchFamily="18" charset="0"/>
                <a:cs typeface="Times New Roman" panose="02020603050405020304" pitchFamily="18" charset="0"/>
                <a:sym typeface="+mn-ea"/>
              </a:rPr>
              <a:t>exclaiming “ Thank you for your selfless and generous help.” </a:t>
            </a:r>
            <a:r>
              <a:rPr lang="en-US" altLang="zh-CN" sz="3200" b="1" dirty="0">
                <a:latin typeface="Times New Roman" panose="02020603050405020304" pitchFamily="18" charset="0"/>
                <a:cs typeface="Times New Roman" panose="02020603050405020304" pitchFamily="18" charset="0"/>
                <a:sym typeface="+mn-ea"/>
              </a:rPr>
              <a:t>For the first time, </a:t>
            </a:r>
            <a:r>
              <a:rPr lang="en-US" altLang="zh-CN" sz="3200" b="1" dirty="0">
                <a:solidFill>
                  <a:srgbClr val="FF0000"/>
                </a:solidFill>
                <a:latin typeface="Times New Roman" panose="02020603050405020304" pitchFamily="18" charset="0"/>
                <a:cs typeface="Times New Roman" panose="02020603050405020304" pitchFamily="18" charset="0"/>
                <a:sym typeface="+mn-ea"/>
              </a:rPr>
              <a:t>Tom realized that </a:t>
            </a:r>
            <a:r>
              <a:rPr lang="en-US" altLang="zh-CN" sz="3200" b="1" dirty="0">
                <a:solidFill>
                  <a:srgbClr val="0000FF"/>
                </a:solidFill>
                <a:latin typeface="Times New Roman" panose="02020603050405020304" pitchFamily="18" charset="0"/>
                <a:cs typeface="Times New Roman" panose="02020603050405020304" pitchFamily="18" charset="0"/>
                <a:sym typeface="+mn-ea"/>
              </a:rPr>
              <a:t>being on top didn’t count and winning never made people like him but doing the right thing did. </a:t>
            </a:r>
            <a:endParaRPr lang="en-US" altLang="zh-CN" sz="3200" b="1" dirty="0">
              <a:solidFill>
                <a:srgbClr val="0000FF"/>
              </a:solidFill>
              <a:latin typeface="Times New Roman" panose="02020603050405020304" pitchFamily="18" charset="0"/>
              <a:cs typeface="Times New Roman" panose="02020603050405020304" pitchFamily="18" charset="0"/>
              <a:sym typeface="+mn-ea"/>
            </a:endParaRPr>
          </a:p>
        </p:txBody>
      </p:sp>
      <p:sp>
        <p:nvSpPr>
          <p:cNvPr id="5" name="文本框 10"/>
          <p:cNvSpPr txBox="1"/>
          <p:nvPr/>
        </p:nvSpPr>
        <p:spPr>
          <a:xfrm>
            <a:off x="34533" y="4087822"/>
            <a:ext cx="12157467" cy="2554545"/>
          </a:xfrm>
          <a:prstGeom prst="rect">
            <a:avLst/>
          </a:prstGeom>
          <a:solidFill>
            <a:schemeClr val="bg1"/>
          </a:solidFill>
        </p:spPr>
        <p:txBody>
          <a:bodyPr wrap="square" rtlCol="0">
            <a:spAutoFit/>
          </a:bodyPr>
          <a:lstStyle/>
          <a:p>
            <a:pPr lvl="0"/>
            <a:r>
              <a:rPr lang="en-US" altLang="zh-CN" sz="3200" b="1" dirty="0">
                <a:solidFill>
                  <a:srgbClr val="9900CC"/>
                </a:solidFill>
                <a:latin typeface="Times New Roman" panose="02020603050405020304" pitchFamily="18" charset="0"/>
                <a:cs typeface="Times New Roman" panose="02020603050405020304" pitchFamily="18" charset="0"/>
                <a:sym typeface="+mn-ea"/>
              </a:rPr>
              <a:t>Ending B: </a:t>
            </a:r>
            <a:r>
              <a:rPr lang="en-US" altLang="zh-CN" sz="3200" b="1" dirty="0">
                <a:latin typeface="Times New Roman" panose="02020603050405020304" pitchFamily="18" charset="0"/>
                <a:cs typeface="Times New Roman" panose="02020603050405020304" pitchFamily="18" charset="0"/>
                <a:sym typeface="+mn-ea"/>
              </a:rPr>
              <a:t>(</a:t>
            </a:r>
            <a:r>
              <a:rPr lang="zh-CN" altLang="en-US" sz="3200" b="1" dirty="0">
                <a:latin typeface="Times New Roman" panose="02020603050405020304" pitchFamily="18" charset="0"/>
                <a:cs typeface="Times New Roman" panose="02020603050405020304" pitchFamily="18" charset="0"/>
                <a:sym typeface="+mn-ea"/>
              </a:rPr>
              <a:t>情景式结尾</a:t>
            </a:r>
            <a:r>
              <a:rPr lang="en-US" altLang="zh-CN" sz="3200" b="1" dirty="0">
                <a:latin typeface="Times New Roman" panose="02020603050405020304" pitchFamily="18" charset="0"/>
                <a:cs typeface="Times New Roman" panose="02020603050405020304" pitchFamily="18" charset="0"/>
                <a:sym typeface="+mn-ea"/>
              </a:rPr>
              <a:t>,</a:t>
            </a:r>
            <a:r>
              <a:rPr lang="zh-CN" altLang="en-US" sz="3200" b="1" dirty="0">
                <a:latin typeface="Times New Roman" panose="02020603050405020304" pitchFamily="18" charset="0"/>
                <a:cs typeface="Times New Roman" panose="02020603050405020304" pitchFamily="18" charset="0"/>
                <a:sym typeface="+mn-ea"/>
              </a:rPr>
              <a:t>得到他人肯定后的愉悦</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9900CC"/>
                </a:solidFill>
                <a:latin typeface="Times New Roman" panose="02020603050405020304" pitchFamily="18" charset="0"/>
                <a:cs typeface="Times New Roman" panose="02020603050405020304" pitchFamily="18" charset="0"/>
                <a:sym typeface="+mn-ea"/>
              </a:rPr>
              <a:t>Despite the competition being over, </a:t>
            </a:r>
            <a:r>
              <a:rPr lang="en-US" altLang="zh-CN" sz="3200" b="1" dirty="0">
                <a:solidFill>
                  <a:srgbClr val="EA0000"/>
                </a:solidFill>
                <a:latin typeface="Times New Roman" panose="02020603050405020304" pitchFamily="18" charset="0"/>
                <a:cs typeface="Times New Roman" panose="02020603050405020304" pitchFamily="18" charset="0"/>
                <a:sym typeface="+mn-ea"/>
              </a:rPr>
              <a:t>more and more other contestants approached Tom and congratulated Tom on the sportsmanship</a:t>
            </a:r>
            <a:r>
              <a:rPr lang="en-US" altLang="zh-CN" sz="3200" b="1" dirty="0">
                <a:solidFill>
                  <a:srgbClr val="9900CC"/>
                </a:solidFill>
                <a:latin typeface="Times New Roman" panose="02020603050405020304" pitchFamily="18" charset="0"/>
                <a:cs typeface="Times New Roman" panose="02020603050405020304" pitchFamily="18" charset="0"/>
                <a:sym typeface="+mn-ea"/>
              </a:rPr>
              <a:t> </a:t>
            </a:r>
            <a:r>
              <a:rPr lang="en-US" altLang="zh-CN" sz="3200" b="1" i="1" dirty="0">
                <a:solidFill>
                  <a:srgbClr val="0000FF"/>
                </a:solidFill>
                <a:latin typeface="Times New Roman" panose="02020603050405020304" pitchFamily="18" charset="0"/>
                <a:cs typeface="Times New Roman" panose="02020603050405020304" pitchFamily="18" charset="0"/>
                <a:sym typeface="+mn-ea"/>
              </a:rPr>
              <a:t>he had shown during the event. </a:t>
            </a:r>
            <a:r>
              <a:rPr lang="en-US" altLang="zh-CN" sz="3200" b="1" dirty="0">
                <a:solidFill>
                  <a:srgbClr val="EA0000"/>
                </a:solidFill>
                <a:latin typeface="Times New Roman" panose="02020603050405020304" pitchFamily="18" charset="0"/>
                <a:cs typeface="Times New Roman" panose="02020603050405020304" pitchFamily="18" charset="0"/>
                <a:sym typeface="+mn-ea"/>
              </a:rPr>
              <a:t>Tom beamed</a:t>
            </a:r>
            <a:r>
              <a:rPr lang="en-US" altLang="zh-CN" sz="3200" b="1" dirty="0">
                <a:solidFill>
                  <a:srgbClr val="9900CC"/>
                </a:solidFill>
                <a:latin typeface="Times New Roman" panose="02020603050405020304" pitchFamily="18" charset="0"/>
                <a:cs typeface="Times New Roman" panose="02020603050405020304" pitchFamily="18" charset="0"/>
                <a:sym typeface="+mn-ea"/>
              </a:rPr>
              <a:t>, a current of warmth surging inside, </a:t>
            </a:r>
            <a:r>
              <a:rPr lang="en-US" altLang="zh-CN" sz="3200" b="1" i="1" dirty="0">
                <a:solidFill>
                  <a:srgbClr val="0000FF"/>
                </a:solidFill>
                <a:latin typeface="Times New Roman" panose="02020603050405020304" pitchFamily="18" charset="0"/>
                <a:cs typeface="Times New Roman" panose="02020603050405020304" pitchFamily="18" charset="0"/>
                <a:sym typeface="+mn-ea"/>
              </a:rPr>
              <a:t>which he had never experienced after winning.</a:t>
            </a:r>
            <a:endParaRPr lang="en-US" altLang="zh-CN" sz="3200" b="1" i="1" dirty="0">
              <a:solidFill>
                <a:srgbClr val="0000FF"/>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2" name="文本框 1"/>
          <p:cNvSpPr txBox="1"/>
          <p:nvPr/>
        </p:nvSpPr>
        <p:spPr>
          <a:xfrm>
            <a:off x="24720" y="704615"/>
            <a:ext cx="12192000" cy="5262979"/>
          </a:xfrm>
          <a:prstGeom prst="rect">
            <a:avLst/>
          </a:prstGeom>
          <a:solidFill>
            <a:schemeClr val="bg1"/>
          </a:solidFill>
        </p:spPr>
        <p:txBody>
          <a:bodyPr wrap="square">
            <a:spAutoFit/>
          </a:bodyPr>
          <a:lstStyle/>
          <a:p>
            <a:pPr algn="just"/>
            <a:r>
              <a:rPr lang="en-US" altLang="zh-CN" sz="2800" i="1" dirty="0">
                <a:solidFill>
                  <a:srgbClr val="0000FF"/>
                </a:solidFill>
              </a:rPr>
              <a:t>Para1: Without thinking, words flowed from Tom's mouth, surprising even himself.</a:t>
            </a:r>
            <a:r>
              <a:rPr lang="en-US" altLang="zh-CN" sz="2800" b="1" dirty="0">
                <a:solidFill>
                  <a:srgbClr val="0000FF"/>
                </a:solidFill>
              </a:rPr>
              <a:t> “ Wait a second! Your rocket’s fin is loose!” Tom blurted out, heart aching. Hearing of the unexpected disaster, Ed froze //was in total shock, mumbling in a trembling voice, “ I…I didn’t notice that at all.” Tears welling up his eyes, Ed was completely at a loss what to do. Tom rummaged through his tool box, rushed over to Ed and comforted Ed, “ Let’s handle it together.” Ed holding the fin in place, Tom applied his quick-dry glue to the loose part. Fingers moving faster than ever, Tom focused on making sure Ed’s rocket would get a fair shot instead of winning. After what seemed like an eternity, // Thanks to Tom’s timely help, Ed’s rocket was in perfect condition with the fin fit tightly, ready to be launched.  (114) </a:t>
            </a:r>
            <a:endParaRPr lang="en-US" altLang="zh-CN" sz="2800" b="1" dirty="0">
              <a:solidFill>
                <a:srgbClr val="0000FF"/>
              </a:solidFill>
            </a:endParaRPr>
          </a:p>
        </p:txBody>
      </p:sp>
      <p:sp>
        <p:nvSpPr>
          <p:cNvPr id="3" name="文本框 4"/>
          <p:cNvSpPr txBox="1"/>
          <p:nvPr/>
        </p:nvSpPr>
        <p:spPr>
          <a:xfrm>
            <a:off x="133350" y="87329"/>
            <a:ext cx="2927902" cy="439445"/>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pPr>
              <a:lnSpc>
                <a:spcPct val="90000"/>
              </a:lnSpc>
              <a:spcBef>
                <a:spcPct val="0"/>
              </a:spcBef>
              <a:spcAft>
                <a:spcPts val="600"/>
              </a:spcAft>
            </a:pPr>
            <a:r>
              <a:rPr lang="en-US" altLang="zh-CN" sz="2800" b="1" dirty="0">
                <a:solidFill>
                  <a:schemeClr val="tx1"/>
                </a:solidFill>
                <a:latin typeface="Times New Roman" panose="02020603050405020304" pitchFamily="18" charset="0"/>
                <a:ea typeface="+mj-ea"/>
                <a:cs typeface="Times New Roman" panose="02020603050405020304" pitchFamily="18" charset="0"/>
                <a:sym typeface="+mn-ea"/>
              </a:rPr>
              <a:t>  </a:t>
            </a:r>
            <a:r>
              <a:rPr lang="zh-CN" altLang="en-US" sz="2800" b="1" dirty="0">
                <a:solidFill>
                  <a:schemeClr val="tx1"/>
                </a:solidFill>
                <a:latin typeface="Times New Roman" panose="02020603050405020304" pitchFamily="18" charset="0"/>
                <a:ea typeface="+mj-ea"/>
                <a:cs typeface="Times New Roman" panose="02020603050405020304" pitchFamily="18" charset="0"/>
                <a:sym typeface="+mn-ea"/>
              </a:rPr>
              <a:t>习作 </a:t>
            </a:r>
            <a:r>
              <a:rPr lang="en-US" altLang="zh-CN" sz="2800" b="1" dirty="0">
                <a:solidFill>
                  <a:schemeClr val="tx1"/>
                </a:solidFill>
                <a:latin typeface="Times New Roman" panose="02020603050405020304" pitchFamily="18" charset="0"/>
                <a:ea typeface="+mj-ea"/>
                <a:cs typeface="Times New Roman" panose="02020603050405020304" pitchFamily="18" charset="0"/>
                <a:sym typeface="+mn-ea"/>
              </a:rPr>
              <a:t>version 1 </a:t>
            </a:r>
            <a:r>
              <a:rPr lang="zh-CN" altLang="en-US" sz="2800" b="1" dirty="0">
                <a:solidFill>
                  <a:schemeClr val="tx1"/>
                </a:solidFill>
                <a:latin typeface="Times New Roman" panose="02020603050405020304" pitchFamily="18" charset="0"/>
                <a:ea typeface="+mj-ea"/>
                <a:cs typeface="Times New Roman" panose="02020603050405020304" pitchFamily="18" charset="0"/>
                <a:sym typeface="+mn-ea"/>
              </a:rPr>
              <a:t> </a:t>
            </a:r>
            <a:endParaRPr lang="en-US" altLang="zh-CN" sz="2800" kern="1200" dirty="0">
              <a:solidFill>
                <a:schemeClr val="tx1"/>
              </a:solidFill>
              <a:latin typeface="Times New Roman" panose="02020603050405020304" pitchFamily="18" charset="0"/>
              <a:ea typeface="+mj-ea"/>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r="22473" b="7392"/>
          <a:stretch>
            <a:fillRect/>
          </a:stretch>
        </p:blipFill>
        <p:spPr>
          <a:xfrm>
            <a:off x="0" y="0"/>
            <a:ext cx="12153841" cy="6858000"/>
          </a:xfrm>
          <a:prstGeom prst="rect">
            <a:avLst/>
          </a:prstGeom>
        </p:spPr>
      </p:pic>
      <p:sp>
        <p:nvSpPr>
          <p:cNvPr id="2" name="文本框 1"/>
          <p:cNvSpPr txBox="1"/>
          <p:nvPr/>
        </p:nvSpPr>
        <p:spPr>
          <a:xfrm>
            <a:off x="9636415" y="4303356"/>
            <a:ext cx="1630016" cy="646331"/>
          </a:xfrm>
          <a:prstGeom prst="rect">
            <a:avLst/>
          </a:prstGeom>
          <a:solidFill>
            <a:srgbClr val="92D050"/>
          </a:solidFill>
        </p:spPr>
        <p:txBody>
          <a:bodyPr wrap="square" rtlCol="0">
            <a:spAutoFit/>
          </a:bodyPr>
          <a:lstStyle/>
          <a:p>
            <a:r>
              <a:rPr lang="zh-CN" altLang="en-US" sz="3600" b="1" dirty="0">
                <a:solidFill>
                  <a:srgbClr val="0000FF"/>
                </a:solidFill>
              </a:rPr>
              <a:t>郑素红</a:t>
            </a:r>
            <a:endParaRPr lang="zh-CN" altLang="en-US" sz="3600" b="1" dirty="0">
              <a:solidFill>
                <a:srgbClr val="0000FF"/>
              </a:solidFill>
            </a:endParaRPr>
          </a:p>
        </p:txBody>
      </p:sp>
      <p:sp>
        <p:nvSpPr>
          <p:cNvPr id="6" name="文本框 5"/>
          <p:cNvSpPr txBox="1"/>
          <p:nvPr/>
        </p:nvSpPr>
        <p:spPr>
          <a:xfrm>
            <a:off x="616225" y="-536711"/>
            <a:ext cx="9531627" cy="5632311"/>
          </a:xfrm>
          <a:prstGeom prst="rect">
            <a:avLst/>
          </a:prstGeom>
          <a:noFill/>
        </p:spPr>
        <p:txBody>
          <a:bodyPr wrap="square">
            <a:spAutoFit/>
          </a:bodyPr>
          <a:lstStyle/>
          <a:p>
            <a:pPr algn="just">
              <a:buNone/>
            </a:pPr>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buNone/>
            </a:pPr>
            <a:r>
              <a:rPr lang="en-US" altLang="zh-CN" sz="4800" kern="100" dirty="0">
                <a:solidFill>
                  <a:srgbClr val="0000FF"/>
                </a:solidFill>
                <a:latin typeface="等线" panose="02010600030101010101" pitchFamily="2" charset="-122"/>
                <a:cs typeface="Times New Roman" panose="02020603050405020304" pitchFamily="18" charset="0"/>
              </a:rPr>
              <a:t>          </a:t>
            </a:r>
            <a:r>
              <a:rPr lang="en-US" altLang="zh-CN" sz="4800" b="1" kern="100" dirty="0">
                <a:solidFill>
                  <a:srgbClr val="C00000"/>
                </a:solidFill>
                <a:latin typeface="等线" panose="02010600030101010101" pitchFamily="2" charset="-122"/>
                <a:cs typeface="Times New Roman" panose="02020603050405020304" pitchFamily="18" charset="0"/>
              </a:rPr>
              <a:t>The True Winner </a:t>
            </a:r>
            <a:endParaRPr lang="en-US" altLang="zh-CN" sz="4800" b="1" kern="100" dirty="0">
              <a:solidFill>
                <a:srgbClr val="C00000"/>
              </a:solidFill>
              <a:latin typeface="等线" panose="02010600030101010101" pitchFamily="2" charset="-122"/>
              <a:cs typeface="Times New Roman" panose="02020603050405020304" pitchFamily="18" charset="0"/>
            </a:endParaRPr>
          </a:p>
          <a:p>
            <a:pPr algn="just">
              <a:buNone/>
            </a:pPr>
            <a:r>
              <a:rPr lang="en-US" altLang="zh-CN" sz="4800" b="1" kern="100" dirty="0">
                <a:solidFill>
                  <a:srgbClr val="C00000"/>
                </a:solidFill>
                <a:latin typeface="等线" panose="02010600030101010101" pitchFamily="2" charset="-122"/>
                <a:cs typeface="Times New Roman" panose="02020603050405020304" pitchFamily="18" charset="0"/>
              </a:rPr>
              <a:t>OF The Rocket Competition</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  </a:t>
            </a:r>
            <a:endPar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p>
            <a:pPr indent="1866900" algn="just">
              <a:buNone/>
            </a:pPr>
            <a:endPar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p>
            <a:pPr indent="1866900" algn="just">
              <a:buNone/>
            </a:pPr>
            <a:endParaRPr lang="en-US" altLang="zh-CN" sz="3200" kern="100" dirty="0">
              <a:latin typeface="等线" panose="02010600030101010101" pitchFamily="2" charset="-122"/>
              <a:ea typeface="等线" panose="02010600030101010101" pitchFamily="2" charset="-122"/>
              <a:cs typeface="Times New Roman" panose="02020603050405020304" pitchFamily="18" charset="0"/>
            </a:endParaRPr>
          </a:p>
          <a:p>
            <a:pPr indent="1866900" algn="just">
              <a:buNone/>
            </a:pPr>
            <a:endPar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pPr indent="1866900" algn="just">
              <a:buNone/>
            </a:pPr>
            <a:endParaRPr lang="en-US" altLang="zh-CN" sz="3200" kern="100" dirty="0">
              <a:latin typeface="等线" panose="02010600030101010101" pitchFamily="2" charset="-122"/>
              <a:ea typeface="等线" panose="02010600030101010101" pitchFamily="2" charset="-122"/>
              <a:cs typeface="Times New Roman" panose="02020603050405020304" pitchFamily="18" charset="0"/>
            </a:endParaRPr>
          </a:p>
          <a:p>
            <a:pPr indent="1866900" algn="just"/>
            <a:r>
              <a:rPr lang="en-US" altLang="zh-CN" sz="3200" b="1" kern="100" dirty="0">
                <a:solidFill>
                  <a:srgbClr val="9900CC"/>
                </a:solidFill>
                <a:latin typeface="等线" panose="02010600030101010101" pitchFamily="2" charset="-122"/>
                <a:cs typeface="Times New Roman" panose="02020603050405020304" pitchFamily="18" charset="0"/>
              </a:rPr>
              <a:t>---</a:t>
            </a:r>
            <a:r>
              <a:rPr lang="zh-CN" altLang="en-US" sz="3200" b="1" kern="100" dirty="0">
                <a:solidFill>
                  <a:srgbClr val="9900CC"/>
                </a:solidFill>
                <a:latin typeface="等线" panose="02010600030101010101" pitchFamily="2" charset="-122"/>
                <a:cs typeface="Times New Roman" panose="02020603050405020304" pitchFamily="18" charset="0"/>
              </a:rPr>
              <a:t>人与自我之个人成长</a:t>
            </a:r>
            <a:endParaRPr lang="en-US" altLang="zh-CN" sz="3200" b="1" kern="100" dirty="0">
              <a:solidFill>
                <a:srgbClr val="9900CC"/>
              </a:solidFill>
              <a:latin typeface="等线" panose="02010600030101010101" pitchFamily="2" charset="-122"/>
              <a:cs typeface="Times New Roman" panose="02020603050405020304" pitchFamily="18" charset="0"/>
            </a:endParaRPr>
          </a:p>
          <a:p>
            <a:pPr indent="1866900" algn="just">
              <a:buNone/>
            </a:pPr>
            <a:endParaRPr lang="en-US"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p>
            <a:pPr indent="1866900" algn="just">
              <a:buNone/>
            </a:pPr>
            <a:endPar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4611756" y="3945835"/>
            <a:ext cx="4572000" cy="523220"/>
          </a:xfrm>
          <a:prstGeom prst="rect">
            <a:avLst/>
          </a:prstGeom>
          <a:solidFill>
            <a:schemeClr val="bg1"/>
          </a:solidFill>
        </p:spPr>
        <p:txBody>
          <a:bodyPr wrap="square" rtlCol="0">
            <a:spAutoFit/>
          </a:bodyPr>
          <a:lstStyle/>
          <a:p>
            <a:r>
              <a:rPr lang="en-US" altLang="zh-CN" sz="2800" b="1" dirty="0">
                <a:solidFill>
                  <a:srgbClr val="0000FF"/>
                </a:solidFill>
              </a:rPr>
              <a:t>2025-8-22 Z20 </a:t>
            </a:r>
            <a:r>
              <a:rPr lang="zh-CN" altLang="en-US" sz="2800" b="1" dirty="0">
                <a:solidFill>
                  <a:srgbClr val="0000FF"/>
                </a:solidFill>
              </a:rPr>
              <a:t>名校联盟</a:t>
            </a:r>
            <a:endParaRPr lang="zh-CN" altLang="en-US" sz="2800" b="1"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2" name="文本框 1"/>
          <p:cNvSpPr txBox="1"/>
          <p:nvPr/>
        </p:nvSpPr>
        <p:spPr>
          <a:xfrm>
            <a:off x="-22529" y="118210"/>
            <a:ext cx="12192000" cy="5693866"/>
          </a:xfrm>
          <a:prstGeom prst="rect">
            <a:avLst/>
          </a:prstGeom>
          <a:solidFill>
            <a:schemeClr val="bg1"/>
          </a:solidFill>
        </p:spPr>
        <p:txBody>
          <a:bodyPr wrap="square">
            <a:spAutoFit/>
          </a:bodyPr>
          <a:lstStyle/>
          <a:p>
            <a:pPr algn="just"/>
            <a:r>
              <a:rPr lang="en-US" altLang="zh-CN" sz="2800" i="1" dirty="0">
                <a:solidFill>
                  <a:srgbClr val="0000FF"/>
                </a:solidFill>
              </a:rPr>
              <a:t>Para2: Minutes later, Ed’s rocket blasted skyward, shooting up as if unstoppable.</a:t>
            </a:r>
            <a:endParaRPr lang="en-US" altLang="zh-CN" sz="2800" i="1" dirty="0">
              <a:solidFill>
                <a:srgbClr val="0000FF"/>
              </a:solidFill>
            </a:endParaRPr>
          </a:p>
          <a:p>
            <a:pPr algn="just"/>
            <a:r>
              <a:rPr lang="en-US" altLang="zh-CN" sz="2800" b="1" dirty="0">
                <a:solidFill>
                  <a:srgbClr val="0000FF"/>
                </a:solidFill>
              </a:rPr>
              <a:t>It reached an incredible height, far higher than any of the previous rockets including Tom’s.  A radiant smile cracked across Tom’s face, eyes focused on Ed’s shining rocket. His initial guilt gave way to relief and pure joy. No sooner had Ed’s rocket landed than the judge announced excitedly that Ed was the winner of the rocket competition. Shooting Ed an approving look, Tom gave him a thumbs-up. Holding the trophy, Ed waved at Tom, exclaiming “ Thank you for your selfless and generous help.” For the first time, Tom realized that being on top didn’t count and winning never made people like </a:t>
            </a:r>
            <a:r>
              <a:rPr lang="en-US" altLang="zh-CN" sz="2800" b="1">
                <a:solidFill>
                  <a:srgbClr val="0000FF"/>
                </a:solidFill>
              </a:rPr>
              <a:t>him better </a:t>
            </a:r>
            <a:r>
              <a:rPr lang="en-US" altLang="zh-CN" sz="2800" b="1" dirty="0">
                <a:solidFill>
                  <a:srgbClr val="0000FF"/>
                </a:solidFill>
              </a:rPr>
              <a:t>but doing the right thing did. (110) </a:t>
            </a:r>
            <a:endParaRPr lang="en-US" altLang="zh-CN" sz="2800" b="1" dirty="0">
              <a:solidFill>
                <a:srgbClr val="0000FF"/>
              </a:solidFill>
            </a:endParaRPr>
          </a:p>
          <a:p>
            <a:pPr algn="just"/>
            <a:r>
              <a:rPr lang="en-US" altLang="zh-CN" sz="2800" b="1" i="1" dirty="0">
                <a:solidFill>
                  <a:srgbClr val="C00000"/>
                </a:solidFill>
              </a:rPr>
              <a:t> </a:t>
            </a:r>
            <a:endParaRPr lang="en-US" altLang="zh-CN" sz="2800" i="1"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2" name="文本框 1"/>
          <p:cNvSpPr txBox="1"/>
          <p:nvPr/>
        </p:nvSpPr>
        <p:spPr>
          <a:xfrm>
            <a:off x="24720" y="704615"/>
            <a:ext cx="12192000" cy="5262979"/>
          </a:xfrm>
          <a:prstGeom prst="rect">
            <a:avLst/>
          </a:prstGeom>
          <a:solidFill>
            <a:schemeClr val="bg1"/>
          </a:solidFill>
        </p:spPr>
        <p:txBody>
          <a:bodyPr wrap="square">
            <a:spAutoFit/>
          </a:bodyPr>
          <a:lstStyle/>
          <a:p>
            <a:pPr algn="just"/>
            <a:r>
              <a:rPr lang="en-US" altLang="zh-CN" sz="2800" i="1" dirty="0">
                <a:solidFill>
                  <a:srgbClr val="0000FF"/>
                </a:solidFill>
              </a:rPr>
              <a:t>Para1: Without thinking, words flowed from Tom's mouth, surprising even himself.</a:t>
            </a:r>
            <a:r>
              <a:rPr lang="en-US" altLang="zh-CN" sz="2800" b="1" dirty="0">
                <a:solidFill>
                  <a:srgbClr val="0000FF"/>
                </a:solidFill>
              </a:rPr>
              <a:t> “ Wait a second! Your rocket’s fin is loose!” Tom’s words came as a bolt from the blue. All the surrounding contestants fell silent, wondering how to address the critical problem. Seeing Ed’s pale face, Tom apologized, “ Ed, I’m sorry. I should have told you about it earlier.”  “ Thank you for reminding me. I would mess it up if you didn’t tell me.” Ed said, his voice filled with gratitude. Exchanging a look with Ed, Tom, retrieved his toolkit and fixed the fin with a tool. The rocket being in perfect condition again, Tom felt an overwhelming sense of relief. After giving Tom a big bear hug, Ed dashed to the launching area, holding the rocket tightly and cautiously. (121)</a:t>
            </a:r>
            <a:endParaRPr lang="en-US" altLang="zh-CN" sz="2800" b="1" dirty="0">
              <a:solidFill>
                <a:srgbClr val="0000FF"/>
              </a:solidFill>
            </a:endParaRPr>
          </a:p>
          <a:p>
            <a:pPr algn="just"/>
            <a:endParaRPr lang="en-US" altLang="zh-CN" sz="2800" b="1" dirty="0">
              <a:solidFill>
                <a:srgbClr val="0000FF"/>
              </a:solidFill>
            </a:endParaRPr>
          </a:p>
        </p:txBody>
      </p:sp>
      <p:sp>
        <p:nvSpPr>
          <p:cNvPr id="3" name="文本框 4"/>
          <p:cNvSpPr txBox="1"/>
          <p:nvPr/>
        </p:nvSpPr>
        <p:spPr>
          <a:xfrm>
            <a:off x="133350" y="87329"/>
            <a:ext cx="2927902" cy="439445"/>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pPr>
              <a:lnSpc>
                <a:spcPct val="90000"/>
              </a:lnSpc>
              <a:spcBef>
                <a:spcPct val="0"/>
              </a:spcBef>
              <a:spcAft>
                <a:spcPts val="600"/>
              </a:spcAft>
            </a:pPr>
            <a:r>
              <a:rPr lang="en-US" altLang="zh-CN" sz="2800" b="1" dirty="0">
                <a:solidFill>
                  <a:schemeClr val="tx1"/>
                </a:solidFill>
                <a:latin typeface="Times New Roman" panose="02020603050405020304" pitchFamily="18" charset="0"/>
                <a:ea typeface="+mj-ea"/>
                <a:cs typeface="Times New Roman" panose="02020603050405020304" pitchFamily="18" charset="0"/>
                <a:sym typeface="+mn-ea"/>
              </a:rPr>
              <a:t>  </a:t>
            </a:r>
            <a:r>
              <a:rPr lang="zh-CN" altLang="en-US" sz="2800" b="1" dirty="0">
                <a:solidFill>
                  <a:schemeClr val="tx1"/>
                </a:solidFill>
                <a:latin typeface="Times New Roman" panose="02020603050405020304" pitchFamily="18" charset="0"/>
                <a:ea typeface="+mj-ea"/>
                <a:cs typeface="Times New Roman" panose="02020603050405020304" pitchFamily="18" charset="0"/>
                <a:sym typeface="+mn-ea"/>
              </a:rPr>
              <a:t>习作 </a:t>
            </a:r>
            <a:r>
              <a:rPr lang="en-US" altLang="zh-CN" sz="2800" b="1" dirty="0">
                <a:solidFill>
                  <a:schemeClr val="tx1"/>
                </a:solidFill>
                <a:latin typeface="Times New Roman" panose="02020603050405020304" pitchFamily="18" charset="0"/>
                <a:ea typeface="+mj-ea"/>
                <a:cs typeface="Times New Roman" panose="02020603050405020304" pitchFamily="18" charset="0"/>
                <a:sym typeface="+mn-ea"/>
              </a:rPr>
              <a:t>version 1 </a:t>
            </a:r>
            <a:r>
              <a:rPr lang="zh-CN" altLang="en-US" sz="2800" b="1" dirty="0">
                <a:solidFill>
                  <a:schemeClr val="tx1"/>
                </a:solidFill>
                <a:latin typeface="Times New Roman" panose="02020603050405020304" pitchFamily="18" charset="0"/>
                <a:ea typeface="+mj-ea"/>
                <a:cs typeface="Times New Roman" panose="02020603050405020304" pitchFamily="18" charset="0"/>
                <a:sym typeface="+mn-ea"/>
              </a:rPr>
              <a:t> </a:t>
            </a:r>
            <a:endParaRPr lang="en-US" altLang="zh-CN" sz="2800" kern="1200" dirty="0">
              <a:solidFill>
                <a:schemeClr val="tx1"/>
              </a:solidFill>
              <a:latin typeface="Times New Roman" panose="02020603050405020304" pitchFamily="18" charset="0"/>
              <a:ea typeface="+mj-ea"/>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2" name="文本框 1"/>
          <p:cNvSpPr txBox="1"/>
          <p:nvPr/>
        </p:nvSpPr>
        <p:spPr>
          <a:xfrm>
            <a:off x="-22529" y="118210"/>
            <a:ext cx="12192000" cy="6124754"/>
          </a:xfrm>
          <a:prstGeom prst="rect">
            <a:avLst/>
          </a:prstGeom>
          <a:solidFill>
            <a:schemeClr val="bg1"/>
          </a:solidFill>
        </p:spPr>
        <p:txBody>
          <a:bodyPr wrap="square">
            <a:spAutoFit/>
          </a:bodyPr>
          <a:lstStyle/>
          <a:p>
            <a:pPr algn="just"/>
            <a:r>
              <a:rPr lang="en-US" altLang="zh-CN" sz="2800" i="1" dirty="0">
                <a:solidFill>
                  <a:srgbClr val="0000FF"/>
                </a:solidFill>
              </a:rPr>
              <a:t>Para2: Minutes later, Ed’s rocket blasted skyward, shooting up as if unstoppable.</a:t>
            </a:r>
            <a:endParaRPr lang="en-US" altLang="zh-CN" sz="2800" i="1" dirty="0">
              <a:solidFill>
                <a:srgbClr val="0000FF"/>
              </a:solidFill>
            </a:endParaRPr>
          </a:p>
          <a:p>
            <a:pPr algn="just"/>
            <a:r>
              <a:rPr lang="en-US" altLang="zh-CN" sz="2800" b="1" dirty="0">
                <a:solidFill>
                  <a:srgbClr val="0000FF"/>
                </a:solidFill>
              </a:rPr>
              <a:t>The crowd erupted into cheers as Ed’s shining rocket reached an astonishing height. Tom watched intently, a radiant smile cracking across his face. When the rocket eventually landed, Ed rushed over to Tom, eyes sparkling with excitement. “ I couldn’t have made it without you! Thank you, my friend!” Ed exclaimed, giving Tom a high-five. // giving Tom a thumbs-up. “ Friend?” Tom’s jaw almost dropped. As the announcer declared Ed the winner of the competition, Tom felt pure joy and pride for Ed instead of envy.  Despite the competition being over, more and more other contestants approached Tom and congratulated Tom on the sportsmanship he had shown during the event. Tom beamed, a current of warmth surging inside, which he had never experienced after winning. (121) </a:t>
            </a:r>
            <a:r>
              <a:rPr lang="en-US" altLang="zh-CN" sz="2800" b="1" i="1" dirty="0">
                <a:solidFill>
                  <a:srgbClr val="C00000"/>
                </a:solidFill>
              </a:rPr>
              <a:t> </a:t>
            </a:r>
            <a:endParaRPr lang="en-US" altLang="zh-CN" sz="2800" i="1"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大气清爽背景图片-大气清爽背景素材图片-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19" y="23318"/>
            <a:ext cx="12263920" cy="6774497"/>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387626"/>
            <a:ext cx="12142559" cy="5632311"/>
          </a:xfrm>
          <a:prstGeom prst="rect">
            <a:avLst/>
          </a:prstGeom>
          <a:solidFill>
            <a:schemeClr val="bg1"/>
          </a:solidFill>
        </p:spPr>
        <p:txBody>
          <a:bodyPr wrap="square">
            <a:spAutoFit/>
          </a:bodyPr>
          <a:lstStyle/>
          <a:p>
            <a:pPr indent="2377440" algn="just"/>
            <a:r>
              <a:rPr lang="en-US" altLang="zh-CN" sz="3600" b="1" kern="100" spc="45" dirty="0">
                <a:solidFill>
                  <a:srgbClr val="0052FF"/>
                </a:solidFill>
                <a:effectLst/>
                <a:latin typeface="等线" panose="02010600030101010101" pitchFamily="2" charset="-122"/>
                <a:ea typeface="Microsoft YaHei UI" panose="020B0503020204020204" pitchFamily="34" charset="-122"/>
                <a:cs typeface="Times New Roman" panose="02020603050405020304" pitchFamily="18" charset="0"/>
              </a:rPr>
              <a:t>                </a:t>
            </a:r>
            <a:r>
              <a:rPr lang="zh-CN" altLang="en-US" sz="3600" b="1" kern="100" spc="45" dirty="0">
                <a:solidFill>
                  <a:srgbClr val="0052FF"/>
                </a:solidFill>
                <a:effectLst/>
                <a:latin typeface="等线" panose="02010600030101010101" pitchFamily="2" charset="-122"/>
                <a:ea typeface="Microsoft YaHei UI" panose="020B0503020204020204" pitchFamily="34" charset="-122"/>
                <a:cs typeface="Times New Roman" panose="02020603050405020304" pitchFamily="18" charset="0"/>
              </a:rPr>
              <a:t>人与自我</a:t>
            </a:r>
            <a:endParaRPr lang="en-US" altLang="zh-CN" sz="3600" b="1" kern="100" spc="45" dirty="0">
              <a:solidFill>
                <a:srgbClr val="0052FF"/>
              </a:solidFill>
              <a:effectLst/>
              <a:latin typeface="等线" panose="02010600030101010101" pitchFamily="2" charset="-122"/>
              <a:ea typeface="Microsoft YaHei UI" panose="020B0503020204020204" pitchFamily="34" charset="-122"/>
              <a:cs typeface="Times New Roman" panose="02020603050405020304" pitchFamily="18" charset="0"/>
            </a:endParaRPr>
          </a:p>
          <a:p>
            <a:pPr indent="2377440" algn="just"/>
            <a:r>
              <a:rPr lang="zh-CN" altLang="en-US" sz="3600" b="1" kern="100" spc="45" dirty="0">
                <a:solidFill>
                  <a:srgbClr val="0052FF"/>
                </a:solidFill>
                <a:latin typeface="等线" panose="02010600030101010101" pitchFamily="2" charset="-122"/>
                <a:ea typeface="Microsoft YaHei UI" panose="020B0503020204020204" pitchFamily="34" charset="-122"/>
                <a:cs typeface="Times New Roman" panose="02020603050405020304" pitchFamily="18" charset="0"/>
              </a:rPr>
              <a:t>该主题语境重在叙述个人、家庭、社区以及学校生活，描述的是亲情，友情，邻里关系，师生情，同学情等。续写原文本中所描述的矛盾或冲突最终得到圆满的解决，人际之间竞争或合作，社区服务中个人付出和收获。个人的道德与利益的冲突。故事角色会在沟通和理解的基础上建立更紧密的社会关系与人际关系，并获得个人成长。有些文本会与人与社会主题语境糅杂交错。考生要梳理原文中人物所对面的矛盾或冲突并以此为突破口，合理构思故事情节。</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2" name="文本框 1"/>
          <p:cNvSpPr txBox="1"/>
          <p:nvPr/>
        </p:nvSpPr>
        <p:spPr>
          <a:xfrm>
            <a:off x="0" y="447261"/>
            <a:ext cx="12066104" cy="6494085"/>
          </a:xfrm>
          <a:prstGeom prst="rect">
            <a:avLst/>
          </a:prstGeom>
          <a:solidFill>
            <a:schemeClr val="bg1"/>
          </a:solidFill>
        </p:spPr>
        <p:txBody>
          <a:bodyPr wrap="square">
            <a:spAutoFit/>
          </a:bodyPr>
          <a:lstStyle/>
          <a:p>
            <a:pPr algn="just"/>
            <a:r>
              <a:rPr lang="zh-CN" altLang="en-US" sz="3200" kern="100" spc="40" dirty="0">
                <a:effectLst/>
                <a:latin typeface="Microsoft YaHei UI" panose="020B0503020204020204" pitchFamily="34" charset="-122"/>
                <a:ea typeface="等线" panose="02010600030101010101" pitchFamily="2" charset="-122"/>
                <a:cs typeface="Times New Roman" panose="02020603050405020304" pitchFamily="18" charset="0"/>
              </a:rPr>
              <a:t>比赛类语料：</a:t>
            </a:r>
            <a:endParaRPr lang="en-US" altLang="zh-CN" sz="3200" kern="100" spc="40" dirty="0">
              <a:effectLst/>
              <a:latin typeface="Microsoft YaHei UI" panose="020B0503020204020204" pitchFamily="34" charset="-122"/>
              <a:ea typeface="等线" panose="02010600030101010101" pitchFamily="2" charset="-122"/>
              <a:cs typeface="Times New Roman" panose="02020603050405020304" pitchFamily="18" charset="0"/>
            </a:endParaRPr>
          </a:p>
          <a:p>
            <a:pPr marL="514350" indent="-514350" algn="just">
              <a:buAutoNum type="arabicPeriod"/>
            </a:pPr>
            <a:r>
              <a:rPr lang="en-US" altLang="zh-CN" sz="3200" kern="100" spc="40" dirty="0">
                <a:solidFill>
                  <a:srgbClr val="7030A0"/>
                </a:solidFill>
                <a:latin typeface="Microsoft YaHei UI" panose="020B0503020204020204" pitchFamily="34" charset="-122"/>
                <a:ea typeface="等线" panose="02010600030101010101" pitchFamily="2" charset="-122"/>
                <a:cs typeface="Times New Roman" panose="02020603050405020304" pitchFamily="18" charset="0"/>
              </a:rPr>
              <a:t>Admiring David for his persistence, </a:t>
            </a:r>
            <a:r>
              <a:rPr lang="en-US" altLang="zh-CN" sz="3200" kern="100" spc="40" dirty="0">
                <a:solidFill>
                  <a:srgbClr val="FF0000"/>
                </a:solidFill>
                <a:latin typeface="Microsoft YaHei UI" panose="020B0503020204020204" pitchFamily="34" charset="-122"/>
                <a:ea typeface="等线" panose="02010600030101010101" pitchFamily="2" charset="-122"/>
                <a:cs typeface="Times New Roman" panose="02020603050405020304" pitchFamily="18" charset="0"/>
              </a:rPr>
              <a:t>the crowd erupted into cheers.</a:t>
            </a:r>
            <a:r>
              <a:rPr lang="en-US" altLang="zh-CN" sz="3200" kern="100" spc="40" dirty="0">
                <a:latin typeface="Microsoft YaHei UI" panose="020B0503020204020204" pitchFamily="34" charset="-122"/>
                <a:ea typeface="等线" panose="02010600030101010101" pitchFamily="2" charset="-122"/>
                <a:cs typeface="Times New Roman" panose="02020603050405020304" pitchFamily="18" charset="0"/>
              </a:rPr>
              <a:t>  </a:t>
            </a:r>
            <a:r>
              <a:rPr lang="en-US" altLang="zh-CN" sz="3200" kern="100" spc="40" dirty="0">
                <a:solidFill>
                  <a:srgbClr val="FF0000"/>
                </a:solidFill>
                <a:latin typeface="Microsoft YaHei UI" panose="020B0503020204020204" pitchFamily="34" charset="-122"/>
                <a:ea typeface="等线" panose="02010600030101010101" pitchFamily="2" charset="-122"/>
                <a:cs typeface="Times New Roman" panose="02020603050405020304" pitchFamily="18" charset="0"/>
              </a:rPr>
              <a:t>Deafening cheers exploded.  </a:t>
            </a:r>
            <a:r>
              <a:rPr lang="en-US" altLang="zh-CN" sz="3200" kern="100" spc="40" dirty="0">
                <a:latin typeface="Microsoft YaHei UI" panose="020B0503020204020204" pitchFamily="34" charset="-122"/>
                <a:ea typeface="等线" panose="02010600030101010101" pitchFamily="2" charset="-122"/>
                <a:cs typeface="Times New Roman" panose="02020603050405020304" pitchFamily="18" charset="0"/>
              </a:rPr>
              <a:t>(</a:t>
            </a:r>
            <a:r>
              <a:rPr lang="zh-CN" altLang="en-US" sz="3200" kern="100" spc="40" dirty="0">
                <a:latin typeface="Microsoft YaHei UI" panose="020B0503020204020204" pitchFamily="34" charset="-122"/>
                <a:ea typeface="等线" panose="02010600030101010101" pitchFamily="2" charset="-122"/>
                <a:cs typeface="Times New Roman" panose="02020603050405020304" pitchFamily="18" charset="0"/>
              </a:rPr>
              <a:t>观众）</a:t>
            </a:r>
            <a:endParaRPr lang="en-US" altLang="zh-CN" sz="3200" kern="100" spc="40" dirty="0">
              <a:latin typeface="Microsoft YaHei UI" panose="020B0503020204020204" pitchFamily="34" charset="-122"/>
              <a:ea typeface="等线" panose="02010600030101010101" pitchFamily="2" charset="-122"/>
              <a:cs typeface="Times New Roman" panose="02020603050405020304" pitchFamily="18" charset="0"/>
            </a:endParaRPr>
          </a:p>
          <a:p>
            <a:pPr marL="514350" indent="-514350" algn="just">
              <a:buAutoNum type="arabicPeriod"/>
            </a:pPr>
            <a:r>
              <a:rPr lang="en-US" altLang="zh-CN" sz="3200" kern="100" spc="40" dirty="0">
                <a:effectLst/>
                <a:latin typeface="Microsoft YaHei UI" panose="020B0503020204020204" pitchFamily="34" charset="-122"/>
                <a:ea typeface="等线" panose="02010600030101010101" pitchFamily="2" charset="-122"/>
                <a:cs typeface="Times New Roman" panose="02020603050405020304" pitchFamily="18" charset="0"/>
              </a:rPr>
              <a:t> </a:t>
            </a:r>
            <a:r>
              <a:rPr lang="en-US" altLang="zh-CN" sz="3200" kern="100" spc="40" dirty="0">
                <a:solidFill>
                  <a:srgbClr val="FF0000"/>
                </a:solidFill>
                <a:effectLst/>
                <a:latin typeface="Microsoft YaHei UI" panose="020B0503020204020204" pitchFamily="34" charset="-122"/>
                <a:ea typeface="等线" panose="02010600030101010101" pitchFamily="2" charset="-122"/>
                <a:cs typeface="Times New Roman" panose="02020603050405020304" pitchFamily="18" charset="0"/>
              </a:rPr>
              <a:t>Eventually the competition came to an end </a:t>
            </a:r>
            <a:r>
              <a:rPr lang="en-US" altLang="zh-CN" sz="3200" kern="100" spc="40" dirty="0">
                <a:effectLst/>
                <a:latin typeface="Microsoft YaHei UI" panose="020B0503020204020204" pitchFamily="34" charset="-122"/>
                <a:ea typeface="等线" panose="02010600030101010101" pitchFamily="2" charset="-122"/>
                <a:cs typeface="Times New Roman" panose="02020603050405020304" pitchFamily="18" charset="0"/>
              </a:rPr>
              <a:t>and </a:t>
            </a:r>
            <a:r>
              <a:rPr lang="en-US" altLang="zh-CN" sz="3200" kern="100" spc="40" dirty="0">
                <a:solidFill>
                  <a:srgbClr val="7030A0"/>
                </a:solidFill>
                <a:effectLst/>
                <a:latin typeface="Microsoft YaHei UI" panose="020B0503020204020204" pitchFamily="34" charset="-122"/>
                <a:ea typeface="等线" panose="02010600030101010101" pitchFamily="2" charset="-122"/>
                <a:cs typeface="Times New Roman" panose="02020603050405020304" pitchFamily="18" charset="0"/>
              </a:rPr>
              <a:t>as expected</a:t>
            </a:r>
            <a:r>
              <a:rPr lang="en-US" altLang="zh-CN" sz="3200" kern="100" spc="40" dirty="0">
                <a:solidFill>
                  <a:srgbClr val="FF0000"/>
                </a:solidFill>
                <a:effectLst/>
                <a:latin typeface="Microsoft YaHei UI" panose="020B0503020204020204" pitchFamily="34" charset="-122"/>
                <a:ea typeface="等线" panose="02010600030101010101" pitchFamily="2" charset="-122"/>
                <a:cs typeface="Times New Roman" panose="02020603050405020304" pitchFamily="18" charset="0"/>
              </a:rPr>
              <a:t>, Ed was announced to be the winner of the rocket competition. </a:t>
            </a:r>
            <a:r>
              <a:rPr lang="zh-CN" altLang="en-US" sz="3200" kern="100" spc="40" dirty="0">
                <a:latin typeface="Microsoft YaHei UI" panose="020B0503020204020204" pitchFamily="34" charset="-122"/>
                <a:ea typeface="等线" panose="02010600030101010101" pitchFamily="2" charset="-122"/>
                <a:cs typeface="Times New Roman" panose="02020603050405020304" pitchFamily="18" charset="0"/>
              </a:rPr>
              <a:t>（比赛结果揭晓）</a:t>
            </a:r>
            <a:endParaRPr lang="en-US" altLang="zh-CN" sz="3200" kern="100" spc="40" dirty="0">
              <a:effectLst/>
              <a:latin typeface="Microsoft YaHei UI" panose="020B0503020204020204" pitchFamily="34" charset="-122"/>
              <a:ea typeface="等线" panose="02010600030101010101" pitchFamily="2" charset="-122"/>
              <a:cs typeface="Times New Roman" panose="02020603050405020304" pitchFamily="18" charset="0"/>
            </a:endParaRPr>
          </a:p>
          <a:p>
            <a:pPr marL="514350" indent="-514350" algn="just">
              <a:buAutoNum type="arabicPeriod"/>
            </a:pPr>
            <a:r>
              <a:rPr lang="en-US" altLang="zh-CN" sz="3200" kern="100" spc="40" dirty="0">
                <a:effectLst/>
                <a:latin typeface="Microsoft YaHei UI" panose="020B0503020204020204" pitchFamily="34" charset="-122"/>
                <a:ea typeface="等线" panose="02010600030101010101" pitchFamily="2" charset="-122"/>
                <a:cs typeface="Times New Roman" panose="02020603050405020304" pitchFamily="18" charset="0"/>
              </a:rPr>
              <a:t> </a:t>
            </a:r>
            <a:r>
              <a:rPr lang="en-US" altLang="zh-CN" sz="3200" kern="100" spc="40" dirty="0">
                <a:solidFill>
                  <a:srgbClr val="7030A0"/>
                </a:solidFill>
                <a:effectLst/>
                <a:latin typeface="Microsoft YaHei UI" panose="020B0503020204020204" pitchFamily="34" charset="-122"/>
                <a:ea typeface="等线" panose="02010600030101010101" pitchFamily="2" charset="-122"/>
                <a:cs typeface="Times New Roman" panose="02020603050405020304" pitchFamily="18" charset="0"/>
              </a:rPr>
              <a:t>Witnessing the great victory of Ed</a:t>
            </a:r>
            <a:r>
              <a:rPr lang="en-US" altLang="zh-CN" sz="3200" kern="100" spc="40" dirty="0">
                <a:effectLst/>
                <a:latin typeface="Microsoft YaHei UI" panose="020B0503020204020204" pitchFamily="34" charset="-122"/>
                <a:ea typeface="等线" panose="02010600030101010101" pitchFamily="2" charset="-122"/>
                <a:cs typeface="Times New Roman" panose="02020603050405020304" pitchFamily="18" charset="0"/>
              </a:rPr>
              <a:t>, </a:t>
            </a:r>
            <a:r>
              <a:rPr lang="en-US" altLang="zh-CN" sz="3200" kern="100" spc="40" dirty="0">
                <a:solidFill>
                  <a:srgbClr val="C00000"/>
                </a:solidFill>
                <a:effectLst/>
                <a:latin typeface="Microsoft YaHei UI" panose="020B0503020204020204" pitchFamily="34" charset="-122"/>
                <a:ea typeface="等线" panose="02010600030101010101" pitchFamily="2" charset="-122"/>
                <a:cs typeface="Times New Roman" panose="02020603050405020304" pitchFamily="18" charset="0"/>
              </a:rPr>
              <a:t>Tom grinned from ear to ear .  </a:t>
            </a:r>
            <a:r>
              <a:rPr lang="zh-CN" altLang="en-US" sz="3200" kern="100" spc="40" dirty="0">
                <a:solidFill>
                  <a:srgbClr val="C00000"/>
                </a:solidFill>
                <a:effectLst/>
                <a:latin typeface="Microsoft YaHei UI" panose="020B0503020204020204" pitchFamily="34" charset="-122"/>
                <a:ea typeface="等线" panose="02010600030101010101" pitchFamily="2" charset="-122"/>
                <a:cs typeface="Times New Roman" panose="02020603050405020304" pitchFamily="18" charset="0"/>
              </a:rPr>
              <a:t>（</a:t>
            </a:r>
            <a:r>
              <a:rPr lang="zh-CN" altLang="en-US" sz="3200" kern="100" spc="40" dirty="0">
                <a:effectLst/>
                <a:latin typeface="Microsoft YaHei UI" panose="020B0503020204020204" pitchFamily="34" charset="-122"/>
                <a:ea typeface="等线" panose="02010600030101010101" pitchFamily="2" charset="-122"/>
                <a:cs typeface="Times New Roman" panose="02020603050405020304" pitchFamily="18" charset="0"/>
              </a:rPr>
              <a:t>胜者或见证胜利的亲朋好友的喜悦</a:t>
            </a:r>
            <a:r>
              <a:rPr lang="zh-CN" altLang="en-US" sz="3200" kern="100" spc="40" dirty="0">
                <a:solidFill>
                  <a:srgbClr val="C00000"/>
                </a:solidFill>
                <a:effectLst/>
                <a:latin typeface="Microsoft YaHei UI" panose="020B0503020204020204" pitchFamily="34" charset="-122"/>
                <a:ea typeface="等线" panose="02010600030101010101" pitchFamily="2" charset="-122"/>
                <a:cs typeface="Times New Roman" panose="02020603050405020304" pitchFamily="18" charset="0"/>
              </a:rPr>
              <a:t>）</a:t>
            </a:r>
            <a:endParaRPr lang="en-US" altLang="zh-CN" sz="3200" kern="100" spc="40" dirty="0">
              <a:solidFill>
                <a:srgbClr val="C00000"/>
              </a:solidFill>
              <a:effectLst/>
              <a:latin typeface="Microsoft YaHei UI" panose="020B0503020204020204" pitchFamily="34" charset="-122"/>
              <a:ea typeface="等线" panose="02010600030101010101" pitchFamily="2" charset="-122"/>
              <a:cs typeface="Times New Roman" panose="02020603050405020304" pitchFamily="18" charset="0"/>
            </a:endParaRPr>
          </a:p>
          <a:p>
            <a:pPr marL="514350" indent="-514350" algn="just">
              <a:buAutoNum type="arabicPeriod"/>
            </a:pPr>
            <a:r>
              <a:rPr lang="en-US" altLang="zh-CN" sz="3200" kern="100" spc="40" dirty="0">
                <a:latin typeface="Microsoft YaHei UI" panose="020B0503020204020204" pitchFamily="34" charset="-122"/>
                <a:ea typeface="等线" panose="02010600030101010101" pitchFamily="2" charset="-122"/>
                <a:cs typeface="Times New Roman" panose="02020603050405020304" pitchFamily="18" charset="0"/>
              </a:rPr>
              <a:t> </a:t>
            </a:r>
            <a:r>
              <a:rPr lang="en-US" altLang="zh-CN" sz="3200" kern="100" spc="40" dirty="0">
                <a:solidFill>
                  <a:srgbClr val="7030A0"/>
                </a:solidFill>
                <a:latin typeface="Microsoft YaHei UI" panose="020B0503020204020204" pitchFamily="34" charset="-122"/>
                <a:ea typeface="等线" panose="02010600030101010101" pitchFamily="2" charset="-122"/>
                <a:cs typeface="Times New Roman" panose="02020603050405020304" pitchFamily="18" charset="0"/>
              </a:rPr>
              <a:t>Casting/ Shooting an approving look at Ed, </a:t>
            </a:r>
            <a:r>
              <a:rPr lang="en-US" altLang="zh-CN" sz="3200" kern="100" spc="40" dirty="0">
                <a:solidFill>
                  <a:srgbClr val="C00000"/>
                </a:solidFill>
                <a:latin typeface="Microsoft YaHei UI" panose="020B0503020204020204" pitchFamily="34" charset="-122"/>
                <a:ea typeface="等线" panose="02010600030101010101" pitchFamily="2" charset="-122"/>
                <a:cs typeface="Times New Roman" panose="02020603050405020304" pitchFamily="18" charset="0"/>
              </a:rPr>
              <a:t>Tom gave him a thumbs-up.  </a:t>
            </a:r>
            <a:r>
              <a:rPr lang="zh-CN" altLang="en-US" sz="3200" kern="100" spc="40" dirty="0">
                <a:latin typeface="Microsoft YaHei UI" panose="020B0503020204020204" pitchFamily="34" charset="-122"/>
                <a:ea typeface="等线" panose="02010600030101010101" pitchFamily="2" charset="-122"/>
                <a:cs typeface="Times New Roman" panose="02020603050405020304" pitchFamily="18" charset="0"/>
              </a:rPr>
              <a:t>（好友夸奖）</a:t>
            </a:r>
            <a:endParaRPr lang="en-US" altLang="zh-CN" sz="3200" kern="100" spc="40" dirty="0">
              <a:latin typeface="Microsoft YaHei UI" panose="020B0503020204020204" pitchFamily="34" charset="-122"/>
              <a:ea typeface="等线" panose="02010600030101010101" pitchFamily="2" charset="-122"/>
              <a:cs typeface="Times New Roman" panose="02020603050405020304" pitchFamily="18" charset="0"/>
            </a:endParaRPr>
          </a:p>
          <a:p>
            <a:pPr marL="514350" indent="-514350" algn="just">
              <a:buAutoNum type="arabicPeriod"/>
            </a:pPr>
            <a:r>
              <a:rPr lang="en-US" altLang="zh-CN" sz="3200" kern="100" spc="40" dirty="0">
                <a:latin typeface="Microsoft YaHei UI" panose="020B0503020204020204" pitchFamily="34" charset="-122"/>
                <a:ea typeface="等线" panose="02010600030101010101" pitchFamily="2" charset="-122"/>
                <a:cs typeface="Times New Roman" panose="02020603050405020304" pitchFamily="18" charset="0"/>
              </a:rPr>
              <a:t> </a:t>
            </a:r>
            <a:r>
              <a:rPr lang="en-US" altLang="zh-CN" sz="3200" kern="100" spc="40" dirty="0">
                <a:solidFill>
                  <a:srgbClr val="FF0000"/>
                </a:solidFill>
                <a:latin typeface="Microsoft YaHei UI" panose="020B0503020204020204" pitchFamily="34" charset="-122"/>
                <a:ea typeface="等线" panose="02010600030101010101" pitchFamily="2" charset="-122"/>
                <a:cs typeface="Times New Roman" panose="02020603050405020304" pitchFamily="18" charset="0"/>
              </a:rPr>
              <a:t>Their joint efforts paid off. </a:t>
            </a:r>
            <a:r>
              <a:rPr lang="en-US" altLang="zh-CN" sz="3200" kern="100" spc="40" dirty="0">
                <a:latin typeface="Microsoft YaHei UI" panose="020B0503020204020204" pitchFamily="34" charset="-122"/>
                <a:ea typeface="等线" panose="02010600030101010101" pitchFamily="2" charset="-122"/>
                <a:cs typeface="Times New Roman" panose="02020603050405020304" pitchFamily="18" charset="0"/>
              </a:rPr>
              <a:t>Ed’s rocket was in perfect condition with the fin fit tightly, </a:t>
            </a:r>
            <a:r>
              <a:rPr lang="en-US" altLang="zh-CN" sz="3200" kern="100" spc="40" dirty="0">
                <a:solidFill>
                  <a:srgbClr val="7030A0"/>
                </a:solidFill>
                <a:latin typeface="Microsoft YaHei UI" panose="020B0503020204020204" pitchFamily="34" charset="-122"/>
                <a:ea typeface="等线" panose="02010600030101010101" pitchFamily="2" charset="-122"/>
                <a:cs typeface="Times New Roman" panose="02020603050405020304" pitchFamily="18" charset="0"/>
              </a:rPr>
              <a:t>ready to be launched.  </a:t>
            </a:r>
            <a:r>
              <a:rPr lang="zh-CN" altLang="en-US" sz="3200" kern="100" spc="40" dirty="0">
                <a:solidFill>
                  <a:srgbClr val="7030A0"/>
                </a:solidFill>
                <a:latin typeface="Microsoft YaHei UI" panose="020B0503020204020204" pitchFamily="34" charset="-122"/>
                <a:ea typeface="等线" panose="02010600030101010101" pitchFamily="2" charset="-122"/>
                <a:cs typeface="Times New Roman" panose="02020603050405020304" pitchFamily="18" charset="0"/>
              </a:rPr>
              <a:t>（共同合作）</a:t>
            </a:r>
            <a:endParaRPr lang="en-US" altLang="zh-CN" sz="3200" kern="100" spc="40" dirty="0">
              <a:solidFill>
                <a:srgbClr val="7030A0"/>
              </a:solidFill>
              <a:latin typeface="Microsoft YaHei UI" panose="020B0503020204020204" pitchFamily="34"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79513" y="75959"/>
            <a:ext cx="12192000" cy="7158366"/>
          </a:xfrm>
          <a:prstGeom prst="rect">
            <a:avLst/>
          </a:prstGeom>
          <a:noFill/>
        </p:spPr>
        <p:txBody>
          <a:bodyPr wrap="square" lIns="91292" tIns="45718" rIns="91292" bIns="45718">
            <a:spAutoFit/>
          </a:bodyPr>
          <a:lstStyle/>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             Tom Perry concentrated hard. The rocket competition would begin shortly. He had never lost a contest, but that didn't calm him. Being on top counted, and he pushed himself to remain there.</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The other kids, however, rarely came over to him. No way was he going to let them ignore that he'd win again. Still, he often wondered: why didn't winning make people like him better?</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He opened his tool box and began assembling(</a:t>
            </a:r>
            <a:r>
              <a:rPr lang="zh-CN" altLang="en-US" sz="2800" kern="100" dirty="0">
                <a:latin typeface="Tahoma" panose="020B0604030504040204" pitchFamily="34" charset="0"/>
                <a:ea typeface="Tahoma" panose="020B0604030504040204" pitchFamily="34" charset="0"/>
                <a:cs typeface="Tahoma" panose="020B0604030504040204" pitchFamily="34" charset="0"/>
              </a:rPr>
              <a:t>组装</a:t>
            </a:r>
            <a:r>
              <a:rPr lang="en-US" altLang="zh-CN" sz="2800" kern="100" dirty="0">
                <a:latin typeface="Tahoma" panose="020B0604030504040204" pitchFamily="34" charset="0"/>
                <a:ea typeface="Tahoma" panose="020B0604030504040204" pitchFamily="34" charset="0"/>
                <a:cs typeface="Tahoma" panose="020B0604030504040204" pitchFamily="34" charset="0"/>
              </a:rPr>
              <a:t>)his launch pad. Then he checked his rocket again. It looked perfect- especially compared to the others.</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But one caught his eye. A thin boy named Ed lifted it carefully. Its paint shone in the sunlight, and its parts fit perfectly. His critical eye detected that this rocket could beat his.</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"Nice rocket," said the boy nervously. </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"Thanks," Tom replied flatly, and then regretted it. </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"Where do you usually launch it? I've never seen you here." </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"In the field behind my house."</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"You don't care for these contests?"</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"I never really thought about them. I keep pretty much to myself."</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0" fontAlgn="auto" latinLnBrk="0" hangingPunct="1">
              <a:lnSpc>
                <a:spcPts val="2900"/>
              </a:lnSpc>
              <a:spcBef>
                <a:spcPct val="0"/>
              </a:spcBef>
              <a:spcAft>
                <a:spcPct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1"/>
          <p:cNvSpPr txBox="1"/>
          <p:nvPr>
            <p:custDataLst>
              <p:tags r:id="rId2"/>
            </p:custDataLst>
          </p:nvPr>
        </p:nvSpPr>
        <p:spPr>
          <a:xfrm>
            <a:off x="0" y="0"/>
            <a:ext cx="1789043" cy="5232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读原文</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0" y="0"/>
            <a:ext cx="12336389" cy="6740303"/>
          </a:xfrm>
          <a:prstGeom prst="rect">
            <a:avLst/>
          </a:prstGeom>
          <a:solidFill>
            <a:schemeClr val="bg1"/>
          </a:solidFill>
        </p:spPr>
        <p:txBody>
          <a:bodyPr wrap="square" lIns="91292" tIns="45718" rIns="91292" bIns="45718">
            <a:spAutoFit/>
          </a:bodyPr>
          <a:lstStyle/>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The announcer explained the competition. Tom barely listened, his gaze constantly drifting to Ed's rocket. Suddenly his heart did a leap — as Ed lifted the rocket to place it on the launch pad , his fin ( </a:t>
            </a:r>
            <a:r>
              <a:rPr lang="zh-CN" altLang="en-US"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翼</a:t>
            </a: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 had caught against something, pulling it away from the fuselage (</a:t>
            </a:r>
            <a:r>
              <a:rPr lang="zh-CN" altLang="en-US"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机身</a:t>
            </a: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 not enough to break it off, just enough to loosen it.</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But Ed hadn't noticed. He glanced back at Tom and gave a thumbs-up. Tom felt a surge of guilt but decided he wasn't going to say anything. Anyway, it was up to Ed to keep checking his rocket.</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Then the competition began. Most rockets gained respectable heights, while a few shot wildly. Tom watched, but the knowledge he had about what was wrong with their rockets soured within him. It was like something he had stolen.</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"Ed Malovich will be our next contestant," the announcer said, interrupting Tom's daydream.</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Immediately Ed lifted his rocket and headed to the launch area.</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zh-CN" altLang="en-US"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注意</a:t>
            </a: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( 1)</a:t>
            </a:r>
            <a:r>
              <a:rPr lang="zh-CN" altLang="en-US"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续写词数应为</a:t>
            </a: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150</a:t>
            </a:r>
            <a:r>
              <a:rPr lang="zh-CN" altLang="en-US"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左右</a:t>
            </a: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(2)</a:t>
            </a:r>
            <a:r>
              <a:rPr lang="zh-CN" altLang="en-US"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请按如下格式在答题卡的相应位置作答。</a:t>
            </a:r>
            <a:endParaRPr lang="zh-CN" altLang="en-US"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Paragraph 1: Without thinking, words flowed from Tom's mouth, surprising even himself.</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Paragraph 2: Minutes later, Ed’s rocket blasted skyward, shooting up as if unstoppable. </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大气清爽背景图片-大气清爽背景素材图片-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19" y="23318"/>
            <a:ext cx="12263920" cy="6774497"/>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2785066" y="60184"/>
            <a:ext cx="7300403"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information</a:t>
            </a:r>
            <a:endParaRPr lang="zh-CN" altLang="en-US" sz="2800" dirty="0">
              <a:solidFill>
                <a:srgbClr val="CC00CC"/>
              </a:solidFill>
            </a:endParaRPr>
          </a:p>
        </p:txBody>
      </p:sp>
      <p:sp>
        <p:nvSpPr>
          <p:cNvPr id="5" name="文本框 4"/>
          <p:cNvSpPr txBox="1"/>
          <p:nvPr/>
        </p:nvSpPr>
        <p:spPr>
          <a:xfrm>
            <a:off x="0" y="857250"/>
            <a:ext cx="12051587" cy="4567505"/>
          </a:xfrm>
          <a:prstGeom prst="rect">
            <a:avLst/>
          </a:prstGeom>
          <a:solidFill>
            <a:schemeClr val="bg1"/>
          </a:solidFill>
        </p:spPr>
        <p:txBody>
          <a:bodyPr wrap="square" rtlCol="0">
            <a:noAutofit/>
          </a:bodyPr>
          <a:lstStyle/>
          <a:p>
            <a:pPr marL="514350" indent="-514350">
              <a:buFontTx/>
              <a:buAutoNum type="arabicPeriod"/>
            </a:pPr>
            <a:r>
              <a:rPr lang="en-US" altLang="zh-CN" sz="3600" b="1" dirty="0">
                <a:latin typeface="Times New Roman" panose="02020603050405020304" pitchFamily="18" charset="0"/>
                <a:cs typeface="Times New Roman" panose="02020603050405020304" pitchFamily="18" charset="0"/>
              </a:rPr>
              <a:t>Major roles</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 </a:t>
            </a:r>
            <a:r>
              <a:rPr lang="zh-CN" altLang="zh-CN" sz="3200" dirty="0"/>
              <a:t> </a:t>
            </a:r>
            <a:r>
              <a:rPr lang="en-US" altLang="zh-CN" sz="3200" b="1" dirty="0">
                <a:solidFill>
                  <a:srgbClr val="FF0000"/>
                </a:solidFill>
              </a:rPr>
              <a:t>Tom</a:t>
            </a:r>
            <a:endParaRPr lang="en-US" altLang="zh-CN" sz="3200" b="1" dirty="0">
              <a:solidFill>
                <a:srgbClr val="FF0000"/>
              </a:solidFill>
              <a:latin typeface="Times New Roman" panose="02020603050405020304" pitchFamily="18" charset="0"/>
              <a:cs typeface="Times New Roman" panose="02020603050405020304" pitchFamily="18" charset="0"/>
            </a:endParaRPr>
          </a:p>
          <a:p>
            <a:r>
              <a:rPr lang="en-US" altLang="zh-CN" sz="3600" b="1" dirty="0">
                <a:solidFill>
                  <a:srgbClr val="FF0000"/>
                </a:solidFill>
                <a:latin typeface="Times New Roman" panose="02020603050405020304" pitchFamily="18" charset="0"/>
                <a:cs typeface="Times New Roman" panose="02020603050405020304" pitchFamily="18" charset="0"/>
              </a:rPr>
              <a:t>     </a:t>
            </a:r>
            <a:r>
              <a:rPr lang="en-US" altLang="zh-CN" sz="3600" b="1" dirty="0">
                <a:latin typeface="Times New Roman" panose="02020603050405020304" pitchFamily="18" charset="0"/>
                <a:cs typeface="Times New Roman" panose="02020603050405020304" pitchFamily="18" charset="0"/>
              </a:rPr>
              <a:t>Minor roles : </a:t>
            </a:r>
            <a:r>
              <a:rPr lang="en-US" altLang="zh-CN" sz="3600" b="1" dirty="0">
                <a:solidFill>
                  <a:srgbClr val="FF0000"/>
                </a:solidFill>
                <a:latin typeface="Times New Roman" panose="02020603050405020304" pitchFamily="18" charset="0"/>
                <a:cs typeface="Times New Roman" panose="02020603050405020304" pitchFamily="18" charset="0"/>
              </a:rPr>
              <a:t> Ed ( the judge, the crowd, other contestants)</a:t>
            </a:r>
            <a:endParaRPr lang="en-US" altLang="zh-CN" sz="3600" b="1" dirty="0">
              <a:latin typeface="Times New Roman" panose="02020603050405020304" pitchFamily="18" charset="0"/>
              <a:cs typeface="Times New Roman" panose="02020603050405020304" pitchFamily="18" charset="0"/>
            </a:endParaRPr>
          </a:p>
          <a:p>
            <a:r>
              <a:rPr lang="en-US" altLang="zh-CN" sz="3600" b="1" dirty="0">
                <a:latin typeface="Times New Roman" panose="02020603050405020304" pitchFamily="18" charset="0"/>
                <a:cs typeface="Times New Roman" panose="02020603050405020304" pitchFamily="18" charset="0"/>
              </a:rPr>
              <a:t>2.  narrative perspective: </a:t>
            </a:r>
            <a:r>
              <a:rPr lang="zh-CN" altLang="en-US" sz="3600" dirty="0">
                <a:latin typeface="Times New Roman" panose="02020603050405020304" pitchFamily="18" charset="0"/>
                <a:cs typeface="Times New Roman" panose="02020603050405020304" pitchFamily="18" charset="0"/>
              </a:rPr>
              <a:t>   </a:t>
            </a:r>
            <a:r>
              <a:rPr lang="en-US" altLang="zh-CN" sz="3600" dirty="0">
                <a:solidFill>
                  <a:srgbClr val="FF0000"/>
                </a:solidFill>
                <a:latin typeface="Times New Roman" panose="02020603050405020304" pitchFamily="18" charset="0"/>
                <a:cs typeface="Times New Roman" panose="02020603050405020304" pitchFamily="18" charset="0"/>
              </a:rPr>
              <a:t>third-person </a:t>
            </a:r>
            <a:r>
              <a:rPr lang="en-US" altLang="zh-CN" sz="3600" dirty="0">
                <a:latin typeface="Times New Roman" panose="02020603050405020304" pitchFamily="18" charset="0"/>
                <a:cs typeface="Times New Roman" panose="02020603050405020304" pitchFamily="18" charset="0"/>
              </a:rPr>
              <a:t>            </a:t>
            </a:r>
            <a:endParaRPr lang="en-US" altLang="zh-CN" sz="3600" dirty="0">
              <a:latin typeface="Times New Roman" panose="02020603050405020304" pitchFamily="18" charset="0"/>
              <a:cs typeface="Times New Roman" panose="02020603050405020304" pitchFamily="18" charset="0"/>
            </a:endParaRPr>
          </a:p>
          <a:p>
            <a:r>
              <a:rPr lang="en-US" altLang="zh-CN" sz="3600" b="1" dirty="0">
                <a:latin typeface="Times New Roman" panose="02020603050405020304" pitchFamily="18" charset="0"/>
                <a:cs typeface="Times New Roman" panose="02020603050405020304" pitchFamily="18" charset="0"/>
              </a:rPr>
              <a:t>3.  time</a:t>
            </a:r>
            <a:r>
              <a:rPr lang="zh-CN" altLang="en-US" sz="3600" b="1" dirty="0">
                <a:latin typeface="Times New Roman" panose="02020603050405020304" pitchFamily="18" charset="0"/>
                <a:cs typeface="Times New Roman" panose="02020603050405020304" pitchFamily="18" charset="0"/>
              </a:rPr>
              <a:t>：</a:t>
            </a:r>
            <a:r>
              <a:rPr lang="en-US" altLang="zh-CN" sz="3600" dirty="0">
                <a:solidFill>
                  <a:srgbClr val="CC00CC"/>
                </a:solidFill>
                <a:latin typeface="Times New Roman" panose="02020603050405020304" pitchFamily="18" charset="0"/>
                <a:cs typeface="Times New Roman" panose="02020603050405020304" pitchFamily="18" charset="0"/>
              </a:rPr>
              <a:t> unknown</a:t>
            </a:r>
            <a:endParaRPr lang="en-US" altLang="zh-CN" sz="3600" dirty="0">
              <a:solidFill>
                <a:srgbClr val="CC00CC"/>
              </a:solidFill>
              <a:latin typeface="Times New Roman" panose="02020603050405020304" pitchFamily="18" charset="0"/>
              <a:cs typeface="Times New Roman" panose="02020603050405020304" pitchFamily="18" charset="0"/>
            </a:endParaRPr>
          </a:p>
          <a:p>
            <a:pPr marL="742950" indent="-742950">
              <a:buAutoNum type="arabicPeriod" startAt="4"/>
            </a:pPr>
            <a:r>
              <a:rPr lang="en-US" altLang="zh-CN" sz="3600" b="1" dirty="0">
                <a:latin typeface="Times New Roman" panose="02020603050405020304" pitchFamily="18" charset="0"/>
                <a:cs typeface="Times New Roman" panose="02020603050405020304" pitchFamily="18" charset="0"/>
              </a:rPr>
              <a:t>place</a:t>
            </a:r>
            <a:r>
              <a:rPr lang="zh-CN" altLang="en-US" sz="3600" b="1" dirty="0">
                <a:latin typeface="Times New Roman" panose="02020603050405020304" pitchFamily="18" charset="0"/>
                <a:cs typeface="Times New Roman" panose="02020603050405020304" pitchFamily="18" charset="0"/>
              </a:rPr>
              <a:t>：</a:t>
            </a:r>
            <a:r>
              <a:rPr lang="en-US" altLang="zh-CN" sz="3600" dirty="0"/>
              <a:t> </a:t>
            </a:r>
            <a:r>
              <a:rPr lang="en-US" altLang="zh-CN" sz="3600" dirty="0">
                <a:solidFill>
                  <a:srgbClr val="7030A0"/>
                </a:solidFill>
              </a:rPr>
              <a:t>unknown   </a:t>
            </a:r>
            <a:endParaRPr lang="en-US" altLang="zh-CN" sz="3600" dirty="0">
              <a:solidFill>
                <a:srgbClr val="7030A0"/>
              </a:solidFill>
            </a:endParaRPr>
          </a:p>
          <a:p>
            <a:pPr marL="742950" indent="-742950">
              <a:buAutoNum type="arabicPeriod" startAt="4"/>
            </a:pPr>
            <a:r>
              <a:rPr lang="en-US" altLang="zh-CN" sz="3600" b="1" dirty="0">
                <a:latin typeface="Times New Roman" panose="02020603050405020304" pitchFamily="18" charset="0"/>
                <a:cs typeface="Times New Roman" panose="02020603050405020304" pitchFamily="18" charset="0"/>
              </a:rPr>
              <a:t>event:    </a:t>
            </a:r>
            <a:r>
              <a:rPr lang="en-US" altLang="zh-CN" sz="3600" dirty="0">
                <a:solidFill>
                  <a:srgbClr val="FF0000"/>
                </a:solidFill>
              </a:rPr>
              <a:t>A rocket competition helped Tom win respect from his rivals , show true sportsmanship and eventually win friendship. </a:t>
            </a:r>
            <a:endParaRPr lang="zh-CN" altLang="en-US" sz="3600" b="1"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79513" y="75959"/>
            <a:ext cx="12192000" cy="7158366"/>
          </a:xfrm>
          <a:prstGeom prst="rect">
            <a:avLst/>
          </a:prstGeom>
          <a:solidFill>
            <a:schemeClr val="bg1"/>
          </a:solidFill>
        </p:spPr>
        <p:txBody>
          <a:bodyPr wrap="square" lIns="91292" tIns="45718" rIns="91292" bIns="45718">
            <a:spAutoFit/>
          </a:bodyPr>
          <a:lstStyle/>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             Tom Perry concentrated hard. The rocket competition would begin shortly. He had never lost a contest, but that didn't calm him. Being on top counted, and he pushed himself to remain there.</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The other kids, however, rarely came over to him. No way was he going to let them ignore that he'd win again. Still, he often wondered: why didn't winning make people like him better?</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He opened his tool box and began assembling(</a:t>
            </a:r>
            <a:r>
              <a:rPr lang="zh-CN" altLang="en-US" sz="2800" kern="100" dirty="0">
                <a:latin typeface="Tahoma" panose="020B0604030504040204" pitchFamily="34" charset="0"/>
                <a:ea typeface="Tahoma" panose="020B0604030504040204" pitchFamily="34" charset="0"/>
                <a:cs typeface="Tahoma" panose="020B0604030504040204" pitchFamily="34" charset="0"/>
              </a:rPr>
              <a:t>组装</a:t>
            </a:r>
            <a:r>
              <a:rPr lang="en-US" altLang="zh-CN" sz="2800" kern="100" dirty="0">
                <a:latin typeface="Tahoma" panose="020B0604030504040204" pitchFamily="34" charset="0"/>
                <a:ea typeface="Tahoma" panose="020B0604030504040204" pitchFamily="34" charset="0"/>
                <a:cs typeface="Tahoma" panose="020B0604030504040204" pitchFamily="34" charset="0"/>
              </a:rPr>
              <a:t>)his launch pad. Then he checked his rocket again. It looked perfect- especially compared to the others.</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But one caught his eye. A thin boy named Ed lifted it carefully. Its paint shone in the sunlight, and its parts fit perfectly. His critical eye detected that this rocket could beat his.</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a:t>
            </a:r>
            <a:r>
              <a:rPr lang="en-US" altLang="zh-CN" sz="2800" kern="100" dirty="0">
                <a:solidFill>
                  <a:srgbClr val="0000FF"/>
                </a:solidFill>
                <a:latin typeface="Tahoma" panose="020B0604030504040204" pitchFamily="34" charset="0"/>
                <a:ea typeface="Tahoma" panose="020B0604030504040204" pitchFamily="34" charset="0"/>
                <a:cs typeface="Tahoma" panose="020B0604030504040204" pitchFamily="34" charset="0"/>
              </a:rPr>
              <a:t>Nice rocket," said the boy nervously. </a:t>
            </a:r>
            <a:endParaRPr lang="en-US" altLang="zh-CN" sz="2800" kern="100"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"Thanks," </a:t>
            </a:r>
            <a:r>
              <a:rPr lang="en-US" altLang="zh-CN" sz="2800" kern="100" dirty="0">
                <a:solidFill>
                  <a:srgbClr val="FF0000"/>
                </a:solidFill>
                <a:latin typeface="Tahoma" panose="020B0604030504040204" pitchFamily="34" charset="0"/>
                <a:ea typeface="Tahoma" panose="020B0604030504040204" pitchFamily="34" charset="0"/>
                <a:cs typeface="Tahoma" panose="020B0604030504040204" pitchFamily="34" charset="0"/>
              </a:rPr>
              <a:t>Tom replied flatly, and then regretted it. </a:t>
            </a:r>
            <a:endParaRPr lang="en-US" altLang="zh-CN" sz="2800" kern="1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"Where do you usually launch it? I've never seen you here." </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"In the field behind my house."</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"You don't care for these contests?"</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"I never really thought about them</a:t>
            </a:r>
            <a:r>
              <a:rPr lang="en-US" altLang="zh-CN" sz="2800" b="1" kern="100" dirty="0">
                <a:solidFill>
                  <a:srgbClr val="FF0000"/>
                </a:solidFill>
                <a:latin typeface="Tahoma" panose="020B0604030504040204" pitchFamily="34" charset="0"/>
                <a:ea typeface="Tahoma" panose="020B0604030504040204" pitchFamily="34" charset="0"/>
                <a:cs typeface="Tahoma" panose="020B0604030504040204" pitchFamily="34" charset="0"/>
              </a:rPr>
              <a:t>. I keep pretty much to myself."</a:t>
            </a:r>
            <a:endParaRPr lang="en-US" altLang="zh-CN" sz="2800" b="1" kern="1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0" fontAlgn="auto" latinLnBrk="0" hangingPunct="1">
              <a:lnSpc>
                <a:spcPts val="2900"/>
              </a:lnSpc>
              <a:spcBef>
                <a:spcPct val="0"/>
              </a:spcBef>
              <a:spcAft>
                <a:spcPct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1"/>
          <p:cNvSpPr txBox="1"/>
          <p:nvPr>
            <p:custDataLst>
              <p:tags r:id="rId2"/>
            </p:custDataLst>
          </p:nvPr>
        </p:nvSpPr>
        <p:spPr>
          <a:xfrm>
            <a:off x="0" y="0"/>
            <a:ext cx="1789043" cy="5232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Analysis</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6000108" y="523220"/>
            <a:ext cx="4643919" cy="400110"/>
          </a:xfrm>
          <a:prstGeom prst="rect">
            <a:avLst/>
          </a:prstGeom>
          <a:solidFill>
            <a:schemeClr val="accent5">
              <a:lumMod val="20000"/>
              <a:lumOff val="80000"/>
            </a:schemeClr>
          </a:solidFill>
        </p:spPr>
        <p:txBody>
          <a:bodyPr wrap="square" rtlCol="0">
            <a:spAutoFit/>
          </a:bodyPr>
          <a:lstStyle/>
          <a:p>
            <a:r>
              <a:rPr lang="en-US" altLang="zh-CN" sz="2000" dirty="0">
                <a:solidFill>
                  <a:srgbClr val="FF0000"/>
                </a:solidFill>
              </a:rPr>
              <a:t>Tom was skilled and hard-working.</a:t>
            </a:r>
            <a:endParaRPr lang="zh-CN" altLang="en-US" sz="2000" dirty="0">
              <a:solidFill>
                <a:srgbClr val="FF0000"/>
              </a:solidFill>
            </a:endParaRPr>
          </a:p>
        </p:txBody>
      </p:sp>
      <p:sp>
        <p:nvSpPr>
          <p:cNvPr id="3" name="文本框 2"/>
          <p:cNvSpPr txBox="1"/>
          <p:nvPr/>
        </p:nvSpPr>
        <p:spPr>
          <a:xfrm>
            <a:off x="5949482" y="1370591"/>
            <a:ext cx="5793880" cy="400110"/>
          </a:xfrm>
          <a:prstGeom prst="rect">
            <a:avLst/>
          </a:prstGeom>
          <a:solidFill>
            <a:schemeClr val="accent5">
              <a:lumMod val="20000"/>
              <a:lumOff val="80000"/>
            </a:schemeClr>
          </a:solidFill>
        </p:spPr>
        <p:txBody>
          <a:bodyPr wrap="square" rtlCol="0">
            <a:spAutoFit/>
          </a:bodyPr>
          <a:lstStyle/>
          <a:p>
            <a:r>
              <a:rPr lang="en-US" altLang="zh-CN" sz="2000" dirty="0">
                <a:solidFill>
                  <a:srgbClr val="FF0000"/>
                </a:solidFill>
              </a:rPr>
              <a:t>Tom was eager for victory and friendship.</a:t>
            </a:r>
            <a:endParaRPr lang="zh-CN" altLang="en-US" sz="2000" dirty="0">
              <a:solidFill>
                <a:srgbClr val="FF0000"/>
              </a:solidFill>
            </a:endParaRPr>
          </a:p>
        </p:txBody>
      </p:sp>
      <p:sp>
        <p:nvSpPr>
          <p:cNvPr id="5" name="文本框 4"/>
          <p:cNvSpPr txBox="1"/>
          <p:nvPr/>
        </p:nvSpPr>
        <p:spPr>
          <a:xfrm>
            <a:off x="6096000" y="2570955"/>
            <a:ext cx="5793880" cy="400110"/>
          </a:xfrm>
          <a:prstGeom prst="rect">
            <a:avLst/>
          </a:prstGeom>
          <a:solidFill>
            <a:schemeClr val="accent5">
              <a:lumMod val="20000"/>
              <a:lumOff val="80000"/>
            </a:schemeClr>
          </a:solidFill>
        </p:spPr>
        <p:txBody>
          <a:bodyPr wrap="square" rtlCol="0">
            <a:spAutoFit/>
          </a:bodyPr>
          <a:lstStyle/>
          <a:p>
            <a:r>
              <a:rPr lang="en-US" altLang="zh-CN" sz="2000" dirty="0">
                <a:solidFill>
                  <a:srgbClr val="FF0000"/>
                </a:solidFill>
              </a:rPr>
              <a:t>Tom was confident with his perfect rocket.</a:t>
            </a:r>
            <a:endParaRPr lang="zh-CN" altLang="en-US" sz="2000" dirty="0">
              <a:solidFill>
                <a:srgbClr val="FF0000"/>
              </a:solidFill>
            </a:endParaRPr>
          </a:p>
        </p:txBody>
      </p:sp>
      <p:sp>
        <p:nvSpPr>
          <p:cNvPr id="6" name="文本框 5"/>
          <p:cNvSpPr txBox="1"/>
          <p:nvPr/>
        </p:nvSpPr>
        <p:spPr>
          <a:xfrm>
            <a:off x="5949482" y="3606229"/>
            <a:ext cx="4694545" cy="400110"/>
          </a:xfrm>
          <a:prstGeom prst="rect">
            <a:avLst/>
          </a:prstGeom>
          <a:solidFill>
            <a:schemeClr val="accent5">
              <a:lumMod val="20000"/>
              <a:lumOff val="80000"/>
            </a:schemeClr>
          </a:solidFill>
        </p:spPr>
        <p:txBody>
          <a:bodyPr wrap="square" rtlCol="0">
            <a:spAutoFit/>
          </a:bodyPr>
          <a:lstStyle/>
          <a:p>
            <a:r>
              <a:rPr lang="en-US" altLang="zh-CN" sz="2000" dirty="0">
                <a:solidFill>
                  <a:srgbClr val="FF0000"/>
                </a:solidFill>
              </a:rPr>
              <a:t>Ed was Tom’s competitive rival.</a:t>
            </a:r>
            <a:endParaRPr lang="zh-CN" altLang="en-US" sz="2000" dirty="0">
              <a:solidFill>
                <a:srgbClr val="FF0000"/>
              </a:solidFill>
            </a:endParaRPr>
          </a:p>
        </p:txBody>
      </p:sp>
      <p:sp>
        <p:nvSpPr>
          <p:cNvPr id="7" name="文本框 6"/>
          <p:cNvSpPr txBox="1"/>
          <p:nvPr/>
        </p:nvSpPr>
        <p:spPr>
          <a:xfrm>
            <a:off x="6620726" y="4441448"/>
            <a:ext cx="2759579" cy="400110"/>
          </a:xfrm>
          <a:prstGeom prst="rect">
            <a:avLst/>
          </a:prstGeom>
          <a:solidFill>
            <a:schemeClr val="accent5">
              <a:lumMod val="20000"/>
              <a:lumOff val="80000"/>
            </a:schemeClr>
          </a:solidFill>
        </p:spPr>
        <p:txBody>
          <a:bodyPr wrap="square" rtlCol="0">
            <a:spAutoFit/>
          </a:bodyPr>
          <a:lstStyle/>
          <a:p>
            <a:r>
              <a:rPr lang="en-US" altLang="zh-CN" sz="2000" dirty="0">
                <a:solidFill>
                  <a:srgbClr val="FF0000"/>
                </a:solidFill>
              </a:rPr>
              <a:t>Ed was sincere. </a:t>
            </a:r>
            <a:endParaRPr lang="zh-CN" altLang="en-US" sz="2000" dirty="0">
              <a:solidFill>
                <a:srgbClr val="FF0000"/>
              </a:solidFill>
            </a:endParaRPr>
          </a:p>
        </p:txBody>
      </p:sp>
      <p:sp>
        <p:nvSpPr>
          <p:cNvPr id="9" name="文本框 8"/>
          <p:cNvSpPr txBox="1"/>
          <p:nvPr/>
        </p:nvSpPr>
        <p:spPr>
          <a:xfrm>
            <a:off x="6256962" y="5773825"/>
            <a:ext cx="6094064" cy="400110"/>
          </a:xfrm>
          <a:prstGeom prst="rect">
            <a:avLst/>
          </a:prstGeom>
          <a:solidFill>
            <a:schemeClr val="accent5">
              <a:lumMod val="20000"/>
              <a:lumOff val="80000"/>
            </a:schemeClr>
          </a:solidFill>
        </p:spPr>
        <p:txBody>
          <a:bodyPr wrap="square" rtlCol="0">
            <a:spAutoFit/>
          </a:bodyPr>
          <a:lstStyle/>
          <a:p>
            <a:r>
              <a:rPr lang="en-US" altLang="zh-CN" sz="2000" dirty="0">
                <a:solidFill>
                  <a:srgbClr val="FF0000"/>
                </a:solidFill>
              </a:rPr>
              <a:t>Tom was not so good at socializing with Ed( others) . </a:t>
            </a:r>
            <a:endParaRPr lang="zh-CN" altLang="en-US" sz="2000" dirty="0">
              <a:solidFill>
                <a:srgbClr val="FF0000"/>
              </a:solidFill>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0" y="0"/>
            <a:ext cx="12336389" cy="6075505"/>
          </a:xfrm>
          <a:prstGeom prst="rect">
            <a:avLst/>
          </a:prstGeom>
          <a:solidFill>
            <a:schemeClr val="bg1"/>
          </a:solidFill>
        </p:spPr>
        <p:txBody>
          <a:bodyPr wrap="square" lIns="91292" tIns="45718" rIns="91292" bIns="45718">
            <a:spAutoFit/>
          </a:bodyPr>
          <a:lstStyle/>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The announcer explained the competition. Tom barely listened, his gaze constantly drifting to Ed's rocket. Suddenly his heart did a leap — as Ed lifted the rocket to place it on the launch pad , his fin ( </a:t>
            </a:r>
            <a:r>
              <a:rPr lang="zh-CN" altLang="en-US"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翼</a:t>
            </a: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 had caught against something, pulling it away from the fuselage (</a:t>
            </a:r>
            <a:r>
              <a:rPr lang="zh-CN" altLang="en-US"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机身</a:t>
            </a: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 not enough to break it off, just enough to loosen it.</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But Ed hadn't noticed. He glanced back at Tom and gave a thumbs-up. Tom felt a surge of guilt but decided he wasn't going to say anything. Anyway, it was up to Ed to keep checking his rocket.</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Then the competition began. Most rockets gained respectable heights, while a few shot wildly. Tom watched, but the knowledge he had about what was wrong with their rockets soured within him. It was like something he had stolen.</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"Ed Malovich will be our next contestant," the announcer said, interrupting Tom's daydream.</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Immediately Ed lifted his rocket and headed to the launch area.</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Paragraph 1: Without thinking, words flowed from Tom's mouth, surprising even himself.</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Paragraph 2: Minutes later, Ed’s rocket blasted skyward, shooting up as if unstoppable. </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文本框 1"/>
          <p:cNvSpPr txBox="1"/>
          <p:nvPr/>
        </p:nvSpPr>
        <p:spPr>
          <a:xfrm>
            <a:off x="4329403" y="326982"/>
            <a:ext cx="6563883" cy="400110"/>
          </a:xfrm>
          <a:prstGeom prst="rect">
            <a:avLst/>
          </a:prstGeom>
          <a:solidFill>
            <a:schemeClr val="accent5">
              <a:lumMod val="20000"/>
              <a:lumOff val="80000"/>
            </a:schemeClr>
          </a:solidFill>
        </p:spPr>
        <p:txBody>
          <a:bodyPr wrap="square" rtlCol="0">
            <a:spAutoFit/>
          </a:bodyPr>
          <a:lstStyle/>
          <a:p>
            <a:r>
              <a:rPr lang="en-US" altLang="zh-CN" sz="2000" dirty="0">
                <a:solidFill>
                  <a:srgbClr val="FF0000"/>
                </a:solidFill>
              </a:rPr>
              <a:t>Tom was upset by Ed’s rocket and noticed Ed’s loose fin.</a:t>
            </a:r>
            <a:endParaRPr lang="zh-CN" altLang="en-US" sz="2000" dirty="0">
              <a:solidFill>
                <a:srgbClr val="FF0000"/>
              </a:solidFill>
            </a:endParaRPr>
          </a:p>
        </p:txBody>
      </p:sp>
      <p:sp>
        <p:nvSpPr>
          <p:cNvPr id="4" name="文本框 3"/>
          <p:cNvSpPr txBox="1"/>
          <p:nvPr/>
        </p:nvSpPr>
        <p:spPr>
          <a:xfrm>
            <a:off x="4329401" y="1122606"/>
            <a:ext cx="6563883" cy="400110"/>
          </a:xfrm>
          <a:prstGeom prst="rect">
            <a:avLst/>
          </a:prstGeom>
          <a:solidFill>
            <a:schemeClr val="accent5">
              <a:lumMod val="20000"/>
              <a:lumOff val="80000"/>
            </a:schemeClr>
          </a:solidFill>
        </p:spPr>
        <p:txBody>
          <a:bodyPr wrap="square" rtlCol="0">
            <a:spAutoFit/>
          </a:bodyPr>
          <a:lstStyle/>
          <a:p>
            <a:r>
              <a:rPr lang="en-US" altLang="zh-CN" sz="2000" dirty="0">
                <a:solidFill>
                  <a:srgbClr val="FF0000"/>
                </a:solidFill>
              </a:rPr>
              <a:t>Innocent Ed showed genuine admiration for Tom.</a:t>
            </a:r>
            <a:endParaRPr lang="zh-CN" altLang="en-US" sz="2000" dirty="0">
              <a:solidFill>
                <a:srgbClr val="FF0000"/>
              </a:solidFill>
            </a:endParaRPr>
          </a:p>
        </p:txBody>
      </p:sp>
      <p:sp>
        <p:nvSpPr>
          <p:cNvPr id="5" name="文本框 4"/>
          <p:cNvSpPr txBox="1"/>
          <p:nvPr/>
        </p:nvSpPr>
        <p:spPr>
          <a:xfrm>
            <a:off x="4329400" y="2022121"/>
            <a:ext cx="6563883" cy="400110"/>
          </a:xfrm>
          <a:prstGeom prst="rect">
            <a:avLst/>
          </a:prstGeom>
          <a:solidFill>
            <a:schemeClr val="accent5">
              <a:lumMod val="20000"/>
              <a:lumOff val="80000"/>
            </a:schemeClr>
          </a:solidFill>
        </p:spPr>
        <p:txBody>
          <a:bodyPr wrap="square" rtlCol="0">
            <a:spAutoFit/>
          </a:bodyPr>
          <a:lstStyle/>
          <a:p>
            <a:r>
              <a:rPr lang="en-US" altLang="zh-CN" sz="2000" dirty="0">
                <a:solidFill>
                  <a:srgbClr val="FF0000"/>
                </a:solidFill>
              </a:rPr>
              <a:t>Tom began felt guilty but still chose  not to say anything.</a:t>
            </a:r>
            <a:endParaRPr lang="zh-CN" altLang="en-US" sz="2000" dirty="0">
              <a:solidFill>
                <a:srgbClr val="FF0000"/>
              </a:solidFill>
            </a:endParaRPr>
          </a:p>
        </p:txBody>
      </p:sp>
      <p:sp>
        <p:nvSpPr>
          <p:cNvPr id="6" name="箭头: 下 5"/>
          <p:cNvSpPr/>
          <p:nvPr/>
        </p:nvSpPr>
        <p:spPr>
          <a:xfrm>
            <a:off x="6748670" y="1503496"/>
            <a:ext cx="407504" cy="5955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571253" y="3333587"/>
            <a:ext cx="4622444" cy="400110"/>
          </a:xfrm>
          <a:prstGeom prst="rect">
            <a:avLst/>
          </a:prstGeom>
          <a:solidFill>
            <a:schemeClr val="accent5">
              <a:lumMod val="20000"/>
              <a:lumOff val="80000"/>
            </a:schemeClr>
          </a:solidFill>
        </p:spPr>
        <p:txBody>
          <a:bodyPr wrap="square" rtlCol="0">
            <a:spAutoFit/>
          </a:bodyPr>
          <a:lstStyle/>
          <a:p>
            <a:r>
              <a:rPr lang="en-US" altLang="zh-CN" sz="2000" dirty="0">
                <a:solidFill>
                  <a:srgbClr val="FF0000"/>
                </a:solidFill>
              </a:rPr>
              <a:t>Tom became more and more uneasy.  </a:t>
            </a:r>
            <a:endParaRPr lang="zh-CN" altLang="en-US" sz="20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大气清爽背景图片-大气清爽背景素材图片-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19" y="23318"/>
            <a:ext cx="12263920" cy="6774497"/>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22531" y="6557"/>
            <a:ext cx="1230817" cy="1453981"/>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a:t>
            </a:r>
            <a:endParaRPr lang="en-US" altLang="zh-CN" sz="2800" b="1" dirty="0">
              <a:solidFill>
                <a:srgbClr val="FF0000"/>
              </a:solidFill>
            </a:endParaRPr>
          </a:p>
          <a:p>
            <a:r>
              <a:rPr lang="en-US" altLang="zh-CN" sz="2800" b="1" dirty="0">
                <a:solidFill>
                  <a:srgbClr val="FF0000"/>
                </a:solidFill>
              </a:rPr>
              <a:t>story</a:t>
            </a:r>
            <a:endParaRPr lang="en-US" altLang="zh-CN" sz="2800" b="1" dirty="0">
              <a:solidFill>
                <a:srgbClr val="FF0000"/>
              </a:solidFill>
            </a:endParaRPr>
          </a:p>
          <a:p>
            <a:r>
              <a:rPr lang="en-US" altLang="zh-CN" sz="2800" b="1" dirty="0">
                <a:solidFill>
                  <a:srgbClr val="FF0000"/>
                </a:solidFill>
              </a:rPr>
              <a:t> 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403096" y="5912615"/>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8584103" y="99725"/>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2" name="文本框 1"/>
          <p:cNvSpPr txBox="1"/>
          <p:nvPr/>
        </p:nvSpPr>
        <p:spPr>
          <a:xfrm>
            <a:off x="12949" y="4494421"/>
            <a:ext cx="5868359" cy="1200329"/>
          </a:xfrm>
          <a:prstGeom prst="rect">
            <a:avLst/>
          </a:prstGeom>
          <a:solidFill>
            <a:schemeClr val="bg1"/>
          </a:solidFill>
        </p:spPr>
        <p:txBody>
          <a:bodyPr wrap="square" rtlCol="0">
            <a:spAutoFit/>
          </a:bodyPr>
          <a:lstStyle/>
          <a:p>
            <a:r>
              <a:rPr lang="en-US" altLang="zh-CN" sz="2400" dirty="0"/>
              <a:t>Tom ‘s always being on top in the rocket competition didn’t make him liked by many people.  </a:t>
            </a:r>
            <a:endParaRPr lang="en-US" altLang="zh-CN" sz="2400" dirty="0"/>
          </a:p>
        </p:txBody>
      </p:sp>
      <p:sp>
        <p:nvSpPr>
          <p:cNvPr id="3" name="文本框 2"/>
          <p:cNvSpPr txBox="1"/>
          <p:nvPr/>
        </p:nvSpPr>
        <p:spPr>
          <a:xfrm>
            <a:off x="12949" y="2825556"/>
            <a:ext cx="6358855" cy="1200329"/>
          </a:xfrm>
          <a:prstGeom prst="rect">
            <a:avLst/>
          </a:prstGeom>
          <a:solidFill>
            <a:schemeClr val="bg1"/>
          </a:solidFill>
        </p:spPr>
        <p:txBody>
          <a:bodyPr wrap="square" rtlCol="0">
            <a:spAutoFit/>
          </a:bodyPr>
          <a:lstStyle/>
          <a:p>
            <a:r>
              <a:rPr lang="en-US" altLang="zh-CN" sz="2400" dirty="0"/>
              <a:t> Tom had a small chat with Ed , found Ed’s rocket perfect and even predicted that Ed would win the  game.</a:t>
            </a:r>
            <a:endParaRPr lang="en-US" sz="24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20443" y="1519963"/>
            <a:ext cx="6841165" cy="1123794"/>
          </a:xfrm>
          <a:prstGeom prst="rect">
            <a:avLst/>
          </a:prstGeom>
          <a:solidFill>
            <a:schemeClr val="bg1"/>
          </a:solidFill>
        </p:spPr>
        <p:txBody>
          <a:bodyPr wrap="square" rtlCol="0" anchor="t">
            <a:noAutofit/>
          </a:bodyPr>
          <a:lstStyle/>
          <a:p>
            <a:r>
              <a:rPr lang="en-US" altLang="zh-CN" sz="2400" dirty="0">
                <a:latin typeface="Times New Roman" panose="02020603050405020304" pitchFamily="18" charset="0"/>
                <a:cs typeface="Times New Roman" panose="02020603050405020304" pitchFamily="18" charset="0"/>
                <a:sym typeface="+mn-ea"/>
              </a:rPr>
              <a:t> Then the competition began but the fin of Ed’s rocket got loose but Tom didn’t tell Ed immediately out of envy. </a:t>
            </a:r>
            <a:endParaRPr lang="en-US" altLang="zh-CN" sz="2400" dirty="0">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6922839" y="1427829"/>
            <a:ext cx="5287921" cy="1384995"/>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Para1: Without thinking, words flowed from Tom's mouth, surprising even himself.</a:t>
            </a:r>
            <a:endPar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10" name="文本框 9"/>
          <p:cNvSpPr txBox="1"/>
          <p:nvPr/>
        </p:nvSpPr>
        <p:spPr>
          <a:xfrm>
            <a:off x="6623825" y="3154467"/>
            <a:ext cx="5545646" cy="1384995"/>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Para2: Minutes later, Ed’s rocket blasted skyward, shooting up as if unstoppable.</a:t>
            </a:r>
            <a:endPar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427367" y="4820185"/>
            <a:ext cx="666115" cy="767715"/>
          </a:xfrm>
          <a:prstGeom prst="rect">
            <a:avLst/>
          </a:prstGeom>
        </p:spPr>
      </p:pic>
      <p:sp>
        <p:nvSpPr>
          <p:cNvPr id="8" name="文本框 7"/>
          <p:cNvSpPr txBox="1"/>
          <p:nvPr/>
        </p:nvSpPr>
        <p:spPr>
          <a:xfrm>
            <a:off x="1208286" y="135114"/>
            <a:ext cx="7332844" cy="1123794"/>
          </a:xfrm>
          <a:prstGeom prst="rect">
            <a:avLst/>
          </a:prstGeom>
          <a:solidFill>
            <a:schemeClr val="bg1"/>
          </a:solidFill>
        </p:spPr>
        <p:txBody>
          <a:bodyPr wrap="square" rtlCol="0" anchor="t">
            <a:noAutofit/>
          </a:bodyPr>
          <a:lstStyle/>
          <a:p>
            <a:r>
              <a:rPr lang="en-US" altLang="zh-CN" sz="2400" dirty="0">
                <a:latin typeface="Times New Roman" panose="02020603050405020304" pitchFamily="18" charset="0"/>
                <a:cs typeface="Times New Roman" panose="02020603050405020304" pitchFamily="18" charset="0"/>
                <a:sym typeface="+mn-ea"/>
              </a:rPr>
              <a:t> Now it was announced that it was soon Ed’s turn to launch the rocket. Guilt tortured Tom. Should he tell Ed the truth?</a:t>
            </a:r>
            <a:endParaRPr lang="en-US" altLang="zh-CN" sz="2400" dirty="0">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869536" y="5064680"/>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5362035" y="5103617"/>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10" grpId="0" animBg="1"/>
      <p:bldP spid="8"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大气清爽背景图片-大气清爽背景素材图片-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19" y="23318"/>
            <a:ext cx="12263920" cy="6774497"/>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32468" y="908186"/>
          <a:ext cx="12192000" cy="5826760"/>
        </p:xfrm>
        <a:graphic>
          <a:graphicData uri="http://schemas.openxmlformats.org/drawingml/2006/table">
            <a:tbl>
              <a:tblPr firstRow="1" bandRow="1">
                <a:tableStyleId>{5C22544A-7EE6-4342-B048-85BDC9FD1C3A}</a:tableStyleId>
              </a:tblPr>
              <a:tblGrid>
                <a:gridCol w="5384358"/>
                <a:gridCol w="6807642"/>
              </a:tblGrid>
              <a:tr h="51654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070268">
                <a:tc>
                  <a:txBody>
                    <a:bodyPr/>
                    <a:lstStyle/>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Tom Perry concentrated hard. The rocket competition would begin shortly. He had never lost a contest, but that didn't calm him. </a:t>
                      </a:r>
                      <a:r>
                        <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Being on top counted, and he pushed himself to remain there.</a:t>
                      </a:r>
                      <a:endPar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The other kids, however, rarely came over to him. No way was he going to let them ignore that he'd win again. Still, he often wondered: </a:t>
                      </a:r>
                      <a:r>
                        <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why didn't winning make people like him better?</a:t>
                      </a:r>
                      <a:endPar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1" dirty="0">
                          <a:solidFill>
                            <a:srgbClr val="CC00CC"/>
                          </a:solidFill>
                        </a:rPr>
                        <a:t>1.  For the first time, Tom realized that </a:t>
                      </a:r>
                      <a:r>
                        <a:rPr lang="en-US" altLang="zh-CN" sz="2800" b="1" dirty="0">
                          <a:solidFill>
                            <a:srgbClr val="FF0000"/>
                          </a:solidFill>
                        </a:rPr>
                        <a:t>being top didn’t count/ matter </a:t>
                      </a:r>
                      <a:r>
                        <a:rPr lang="en-US" altLang="zh-CN" sz="2800" b="1" dirty="0">
                          <a:solidFill>
                            <a:srgbClr val="CC00CC"/>
                          </a:solidFill>
                        </a:rPr>
                        <a:t>and </a:t>
                      </a:r>
                      <a:r>
                        <a:rPr lang="en-US" altLang="zh-CN" sz="2800" b="1" dirty="0">
                          <a:solidFill>
                            <a:srgbClr val="FF0000"/>
                          </a:solidFill>
                        </a:rPr>
                        <a:t>winning didn’t make people like him better </a:t>
                      </a:r>
                      <a:r>
                        <a:rPr lang="en-US" altLang="zh-CN" sz="2800" b="1" dirty="0">
                          <a:solidFill>
                            <a:srgbClr val="CC00CC"/>
                          </a:solidFill>
                        </a:rPr>
                        <a:t>but doing the right thing did.  </a:t>
                      </a:r>
                      <a:endParaRPr lang="en-US" altLang="zh-CN" sz="2800" b="0" dirty="0">
                        <a:solidFill>
                          <a:srgbClr val="9900CC"/>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959"/>
</p:tagLst>
</file>

<file path=ppt/tags/tag10.xml><?xml version="1.0" encoding="utf-8"?>
<p:tagLst xmlns:p="http://schemas.openxmlformats.org/presentationml/2006/main">
  <p:tag name="AS_UNIQUEID" val="969"/>
</p:tagLst>
</file>

<file path=ppt/tags/tag100.xml><?xml version="1.0" encoding="utf-8"?>
<p:tagLst xmlns:p="http://schemas.openxmlformats.org/presentationml/2006/main">
  <p:tag name="AS_UNIQUEID" val="1077"/>
</p:tagLst>
</file>

<file path=ppt/tags/tag101.xml><?xml version="1.0" encoding="utf-8"?>
<p:tagLst xmlns:p="http://schemas.openxmlformats.org/presentationml/2006/main">
  <p:tag name="AS_UNIQUEID" val="957"/>
  <p:tag name="KSO_WM_BEAUTIFY_FLAG" val=""/>
</p:tagLst>
</file>

<file path=ppt/tags/tag102.xml><?xml version="1.0" encoding="utf-8"?>
<p:tagLst xmlns:p="http://schemas.openxmlformats.org/presentationml/2006/main">
  <p:tag name="AS_UNIQUEID" val="1174"/>
  <p:tag name="KSO_WM_BEAUTIFY_FLAG" val=""/>
</p:tagLst>
</file>

<file path=ppt/tags/tag103.xml><?xml version="1.0" encoding="utf-8"?>
<p:tagLst xmlns:p="http://schemas.openxmlformats.org/presentationml/2006/main">
  <p:tag name="AS_UNIQUEID" val="1171"/>
</p:tagLst>
</file>

<file path=ppt/tags/tag104.xml><?xml version="1.0" encoding="utf-8"?>
<p:tagLst xmlns:p="http://schemas.openxmlformats.org/presentationml/2006/main">
  <p:tag name="AS_UNIQUEID" val="1172"/>
</p:tagLst>
</file>

<file path=ppt/tags/tag105.xml><?xml version="1.0" encoding="utf-8"?>
<p:tagLst xmlns:p="http://schemas.openxmlformats.org/presentationml/2006/main">
  <p:tag name="AS_UNIQUEID" val="957"/>
  <p:tag name="KSO_WM_BEAUTIFY_FLAG" val=""/>
</p:tagLst>
</file>

<file path=ppt/tags/tag106.xml><?xml version="1.0" encoding="utf-8"?>
<p:tagLst xmlns:p="http://schemas.openxmlformats.org/presentationml/2006/main">
  <p:tag name="AS_UNIQUEID" val="1176"/>
</p:tagLst>
</file>

<file path=ppt/tags/tag107.xml><?xml version="1.0" encoding="utf-8"?>
<p:tagLst xmlns:p="http://schemas.openxmlformats.org/presentationml/2006/main">
  <p:tag name="AS_UNIQUEID" val="1177"/>
</p:tagLst>
</file>

<file path=ppt/tags/tag108.xml><?xml version="1.0" encoding="utf-8"?>
<p:tagLst xmlns:p="http://schemas.openxmlformats.org/presentationml/2006/main">
  <p:tag name="AS_UNIQUEID" val="957"/>
  <p:tag name="KSO_WM_BEAUTIFY_FLAG" val=""/>
</p:tagLst>
</file>

<file path=ppt/tags/tag109.xml><?xml version="1.0" encoding="utf-8"?>
<p:tagLst xmlns:p="http://schemas.openxmlformats.org/presentationml/2006/main">
  <p:tag name="AS_UNIQUEID" val="1174"/>
  <p:tag name="KSO_WM_BEAUTIFY_FLAG" val=""/>
</p:tagLst>
</file>

<file path=ppt/tags/tag11.xml><?xml version="1.0" encoding="utf-8"?>
<p:tagLst xmlns:p="http://schemas.openxmlformats.org/presentationml/2006/main">
  <p:tag name="AS_UNIQUEID" val="971"/>
</p:tagLst>
</file>

<file path=ppt/tags/tag110.xml><?xml version="1.0" encoding="utf-8"?>
<p:tagLst xmlns:p="http://schemas.openxmlformats.org/presentationml/2006/main">
  <p:tag name="AS_UNIQUEID" val="1171"/>
</p:tagLst>
</file>

<file path=ppt/tags/tag111.xml><?xml version="1.0" encoding="utf-8"?>
<p:tagLst xmlns:p="http://schemas.openxmlformats.org/presentationml/2006/main">
  <p:tag name="AS_UNIQUEID" val="1172"/>
</p:tagLst>
</file>

<file path=ppt/tags/tag112.xml><?xml version="1.0" encoding="utf-8"?>
<p:tagLst xmlns:p="http://schemas.openxmlformats.org/presentationml/2006/main">
  <p:tag name="AS_UNIQUEID" val="957"/>
  <p:tag name="KSO_WM_BEAUTIFY_FLAG" val=""/>
</p:tagLst>
</file>

<file path=ppt/tags/tag113.xml><?xml version="1.0" encoding="utf-8"?>
<p:tagLst xmlns:p="http://schemas.openxmlformats.org/presentationml/2006/main">
  <p:tag name="AS_UNIQUEID" val="1176"/>
</p:tagLst>
</file>

<file path=ppt/tags/tag114.xml><?xml version="1.0" encoding="utf-8"?>
<p:tagLst xmlns:p="http://schemas.openxmlformats.org/presentationml/2006/main">
  <p:tag name="AS_UNIQUEID" val="1177"/>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AS_UNIQUEID" val="972"/>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AS_UNIQUEID" val="487"/>
</p:tagLst>
</file>

<file path=ppt/tags/tag124.xml><?xml version="1.0" encoding="utf-8"?>
<p:tagLst xmlns:p="http://schemas.openxmlformats.org/presentationml/2006/main">
  <p:tag name="AS_UNIQUEID" val="412"/>
  <p:tag name="PA" val="v5.2.2"/>
</p:tagLst>
</file>

<file path=ppt/tags/tag125.xml><?xml version="1.0" encoding="utf-8"?>
<p:tagLst xmlns:p="http://schemas.openxmlformats.org/presentationml/2006/main">
  <p:tag name="AS_UNIQUEID" val="411"/>
</p:tagLst>
</file>

<file path=ppt/tags/tag126.xml><?xml version="1.0" encoding="utf-8"?>
<p:tagLst xmlns:p="http://schemas.openxmlformats.org/presentationml/2006/main">
  <p:tag name="AS_UNIQUEID" val="486"/>
</p:tagLst>
</file>

<file path=ppt/tags/tag127.xml><?xml version="1.0" encoding="utf-8"?>
<p:tagLst xmlns:p="http://schemas.openxmlformats.org/presentationml/2006/main">
  <p:tag name="AS_UNIQUEID" val="1256"/>
</p:tagLst>
</file>

<file path=ppt/tags/tag128.xml><?xml version="1.0" encoding="utf-8"?>
<p:tagLst xmlns:p="http://schemas.openxmlformats.org/presentationml/2006/main">
  <p:tag name="AS_UNIQUEID" val="1257"/>
</p:tagLst>
</file>

<file path=ppt/tags/tag129.xml><?xml version="1.0" encoding="utf-8"?>
<p:tagLst xmlns:p="http://schemas.openxmlformats.org/presentationml/2006/main">
  <p:tag name="AS_UNIQUEID" val="1258"/>
</p:tagLst>
</file>

<file path=ppt/tags/tag13.xml><?xml version="1.0" encoding="utf-8"?>
<p:tagLst xmlns:p="http://schemas.openxmlformats.org/presentationml/2006/main">
  <p:tag name="AS_UNIQUEID" val="973"/>
</p:tagLst>
</file>

<file path=ppt/tags/tag130.xml><?xml version="1.0" encoding="utf-8"?>
<p:tagLst xmlns:p="http://schemas.openxmlformats.org/presentationml/2006/main">
  <p:tag name="AS_UNIQUEID" val="1259"/>
</p:tagLst>
</file>

<file path=ppt/tags/tag131.xml><?xml version="1.0" encoding="utf-8"?>
<p:tagLst xmlns:p="http://schemas.openxmlformats.org/presentationml/2006/main">
  <p:tag name="AS_UNIQUEID" val="1260"/>
</p:tagLst>
</file>

<file path=ppt/tags/tag132.xml><?xml version="1.0" encoding="utf-8"?>
<p:tagLst xmlns:p="http://schemas.openxmlformats.org/presentationml/2006/main">
  <p:tag name="AS_UNIQUEID" val="1261"/>
</p:tagLst>
</file>

<file path=ppt/tags/tag133.xml><?xml version="1.0" encoding="utf-8"?>
<p:tagLst xmlns:p="http://schemas.openxmlformats.org/presentationml/2006/main">
  <p:tag name="AS_UNIQUEID" val="1262"/>
</p:tagLst>
</file>

<file path=ppt/tags/tag134.xml><?xml version="1.0" encoding="utf-8"?>
<p:tagLst xmlns:p="http://schemas.openxmlformats.org/presentationml/2006/main">
  <p:tag name="AS_UNIQUEID" val="1263"/>
</p:tagLst>
</file>

<file path=ppt/tags/tag135.xml><?xml version="1.0" encoding="utf-8"?>
<p:tagLst xmlns:p="http://schemas.openxmlformats.org/presentationml/2006/main">
  <p:tag name="AS_UNIQUEID" val="1264"/>
</p:tagLst>
</file>

<file path=ppt/tags/tag136.xml><?xml version="1.0" encoding="utf-8"?>
<p:tagLst xmlns:p="http://schemas.openxmlformats.org/presentationml/2006/main">
  <p:tag name="AS_UNIQUEID" val="1265"/>
</p:tagLst>
</file>

<file path=ppt/tags/tag137.xml><?xml version="1.0" encoding="utf-8"?>
<p:tagLst xmlns:p="http://schemas.openxmlformats.org/presentationml/2006/main">
  <p:tag name="AS_UNIQUEID" val="1266"/>
</p:tagLst>
</file>

<file path=ppt/tags/tag138.xml><?xml version="1.0" encoding="utf-8"?>
<p:tagLst xmlns:p="http://schemas.openxmlformats.org/presentationml/2006/main">
  <p:tag name="AS_UNIQUEID" val="1267"/>
</p:tagLst>
</file>

<file path=ppt/tags/tag139.xml><?xml version="1.0" encoding="utf-8"?>
<p:tagLst xmlns:p="http://schemas.openxmlformats.org/presentationml/2006/main">
  <p:tag name="AS_UNIQUEID" val="1268"/>
</p:tagLst>
</file>

<file path=ppt/tags/tag14.xml><?xml version="1.0" encoding="utf-8"?>
<p:tagLst xmlns:p="http://schemas.openxmlformats.org/presentationml/2006/main">
  <p:tag name="AS_UNIQUEID" val="974"/>
</p:tagLst>
</file>

<file path=ppt/tags/tag140.xml><?xml version="1.0" encoding="utf-8"?>
<p:tagLst xmlns:p="http://schemas.openxmlformats.org/presentationml/2006/main">
  <p:tag name="AS_UNIQUEID" val="1269"/>
</p:tagLst>
</file>

<file path=ppt/tags/tag141.xml><?xml version="1.0" encoding="utf-8"?>
<p:tagLst xmlns:p="http://schemas.openxmlformats.org/presentationml/2006/main">
  <p:tag name="AS_UNIQUEID" val="1270"/>
</p:tagLst>
</file>

<file path=ppt/tags/tag142.xml><?xml version="1.0" encoding="utf-8"?>
<p:tagLst xmlns:p="http://schemas.openxmlformats.org/presentationml/2006/main">
  <p:tag name="AS_UNIQUEID" val="1271"/>
</p:tagLst>
</file>

<file path=ppt/tags/tag143.xml><?xml version="1.0" encoding="utf-8"?>
<p:tagLst xmlns:p="http://schemas.openxmlformats.org/presentationml/2006/main">
  <p:tag name="AS_UNIQUEID" val="1272"/>
</p:tagLst>
</file>

<file path=ppt/tags/tag144.xml><?xml version="1.0" encoding="utf-8"?>
<p:tagLst xmlns:p="http://schemas.openxmlformats.org/presentationml/2006/main">
  <p:tag name="AS_UNIQUEID" val="1273"/>
</p:tagLst>
</file>

<file path=ppt/tags/tag145.xml><?xml version="1.0" encoding="utf-8"?>
<p:tagLst xmlns:p="http://schemas.openxmlformats.org/presentationml/2006/main">
  <p:tag name="AS_UNIQUEID" val="1274"/>
</p:tagLst>
</file>

<file path=ppt/tags/tag146.xml><?xml version="1.0" encoding="utf-8"?>
<p:tagLst xmlns:p="http://schemas.openxmlformats.org/presentationml/2006/main">
  <p:tag name="AS_UNIQUEID" val="1275"/>
</p:tagLst>
</file>

<file path=ppt/tags/tag147.xml><?xml version="1.0" encoding="utf-8"?>
<p:tagLst xmlns:p="http://schemas.openxmlformats.org/presentationml/2006/main">
  <p:tag name="AS_UNIQUEID" val="1276"/>
</p:tagLst>
</file>

<file path=ppt/tags/tag148.xml><?xml version="1.0" encoding="utf-8"?>
<p:tagLst xmlns:p="http://schemas.openxmlformats.org/presentationml/2006/main">
  <p:tag name="AS_UNIQUEID" val="1277"/>
</p:tagLst>
</file>

<file path=ppt/tags/tag149.xml><?xml version="1.0" encoding="utf-8"?>
<p:tagLst xmlns:p="http://schemas.openxmlformats.org/presentationml/2006/main">
  <p:tag name="AS_UNIQUEID" val="1278"/>
</p:tagLst>
</file>

<file path=ppt/tags/tag15.xml><?xml version="1.0" encoding="utf-8"?>
<p:tagLst xmlns:p="http://schemas.openxmlformats.org/presentationml/2006/main">
  <p:tag name="AS_UNIQUEID" val="975"/>
</p:tagLst>
</file>

<file path=ppt/tags/tag150.xml><?xml version="1.0" encoding="utf-8"?>
<p:tagLst xmlns:p="http://schemas.openxmlformats.org/presentationml/2006/main">
  <p:tag name="AS_UNIQUEID" val="1279"/>
</p:tagLst>
</file>

<file path=ppt/tags/tag151.xml><?xml version="1.0" encoding="utf-8"?>
<p:tagLst xmlns:p="http://schemas.openxmlformats.org/presentationml/2006/main">
  <p:tag name="AS_UNIQUEID" val="1280"/>
</p:tagLst>
</file>

<file path=ppt/tags/tag152.xml><?xml version="1.0" encoding="utf-8"?>
<p:tagLst xmlns:p="http://schemas.openxmlformats.org/presentationml/2006/main">
  <p:tag name="AS_UNIQUEID" val="1281"/>
</p:tagLst>
</file>

<file path=ppt/tags/tag153.xml><?xml version="1.0" encoding="utf-8"?>
<p:tagLst xmlns:p="http://schemas.openxmlformats.org/presentationml/2006/main">
  <p:tag name="AS_UNIQUEID" val="1282"/>
</p:tagLst>
</file>

<file path=ppt/tags/tag154.xml><?xml version="1.0" encoding="utf-8"?>
<p:tagLst xmlns:p="http://schemas.openxmlformats.org/presentationml/2006/main">
  <p:tag name="AS_UNIQUEID" val="1283"/>
</p:tagLst>
</file>

<file path=ppt/tags/tag155.xml><?xml version="1.0" encoding="utf-8"?>
<p:tagLst xmlns:p="http://schemas.openxmlformats.org/presentationml/2006/main">
  <p:tag name="AS_UNIQUEID" val="1284"/>
</p:tagLst>
</file>

<file path=ppt/tags/tag156.xml><?xml version="1.0" encoding="utf-8"?>
<p:tagLst xmlns:p="http://schemas.openxmlformats.org/presentationml/2006/main">
  <p:tag name="AS_UNIQUEID" val="1285"/>
</p:tagLst>
</file>

<file path=ppt/tags/tag157.xml><?xml version="1.0" encoding="utf-8"?>
<p:tagLst xmlns:p="http://schemas.openxmlformats.org/presentationml/2006/main">
  <p:tag name="AS_UNIQUEID" val="1286"/>
</p:tagLst>
</file>

<file path=ppt/tags/tag158.xml><?xml version="1.0" encoding="utf-8"?>
<p:tagLst xmlns:p="http://schemas.openxmlformats.org/presentationml/2006/main">
  <p:tag name="AS_UNIQUEID" val="1287"/>
</p:tagLst>
</file>

<file path=ppt/tags/tag159.xml><?xml version="1.0" encoding="utf-8"?>
<p:tagLst xmlns:p="http://schemas.openxmlformats.org/presentationml/2006/main">
  <p:tag name="AS_UNIQUEID" val="1288"/>
</p:tagLst>
</file>

<file path=ppt/tags/tag16.xml><?xml version="1.0" encoding="utf-8"?>
<p:tagLst xmlns:p="http://schemas.openxmlformats.org/presentationml/2006/main">
  <p:tag name="AS_UNIQUEID" val="977"/>
</p:tagLst>
</file>

<file path=ppt/tags/tag160.xml><?xml version="1.0" encoding="utf-8"?>
<p:tagLst xmlns:p="http://schemas.openxmlformats.org/presentationml/2006/main">
  <p:tag name="AS_UNIQUEID" val="1289"/>
</p:tagLst>
</file>

<file path=ppt/tags/tag161.xml><?xml version="1.0" encoding="utf-8"?>
<p:tagLst xmlns:p="http://schemas.openxmlformats.org/presentationml/2006/main">
  <p:tag name="AS_UNIQUEID" val="1290"/>
</p:tagLst>
</file>

<file path=ppt/tags/tag162.xml><?xml version="1.0" encoding="utf-8"?>
<p:tagLst xmlns:p="http://schemas.openxmlformats.org/presentationml/2006/main">
  <p:tag name="AS_UNIQUEID" val="1291"/>
</p:tagLst>
</file>

<file path=ppt/tags/tag163.xml><?xml version="1.0" encoding="utf-8"?>
<p:tagLst xmlns:p="http://schemas.openxmlformats.org/presentationml/2006/main">
  <p:tag name="AS_UNIQUEID" val="1292"/>
</p:tagLst>
</file>

<file path=ppt/tags/tag164.xml><?xml version="1.0" encoding="utf-8"?>
<p:tagLst xmlns:p="http://schemas.openxmlformats.org/presentationml/2006/main">
  <p:tag name="AS_UNIQUEID" val="1293"/>
</p:tagLst>
</file>

<file path=ppt/tags/tag165.xml><?xml version="1.0" encoding="utf-8"?>
<p:tagLst xmlns:p="http://schemas.openxmlformats.org/presentationml/2006/main">
  <p:tag name="AS_UNIQUEID" val="1294"/>
</p:tagLst>
</file>

<file path=ppt/tags/tag166.xml><?xml version="1.0" encoding="utf-8"?>
<p:tagLst xmlns:p="http://schemas.openxmlformats.org/presentationml/2006/main">
  <p:tag name="AS_UNIQUEID" val="1295"/>
</p:tagLst>
</file>

<file path=ppt/tags/tag167.xml><?xml version="1.0" encoding="utf-8"?>
<p:tagLst xmlns:p="http://schemas.openxmlformats.org/presentationml/2006/main">
  <p:tag name="AS_UNIQUEID" val="1296"/>
</p:tagLst>
</file>

<file path=ppt/tags/tag168.xml><?xml version="1.0" encoding="utf-8"?>
<p:tagLst xmlns:p="http://schemas.openxmlformats.org/presentationml/2006/main">
  <p:tag name="AS_UNIQUEID" val="1297"/>
</p:tagLst>
</file>

<file path=ppt/tags/tag169.xml><?xml version="1.0" encoding="utf-8"?>
<p:tagLst xmlns:p="http://schemas.openxmlformats.org/presentationml/2006/main">
  <p:tag name="AS_UNIQUEID" val="1298"/>
</p:tagLst>
</file>

<file path=ppt/tags/tag17.xml><?xml version="1.0" encoding="utf-8"?>
<p:tagLst xmlns:p="http://schemas.openxmlformats.org/presentationml/2006/main">
  <p:tag name="AS_UNIQUEID" val="978"/>
</p:tagLst>
</file>

<file path=ppt/tags/tag170.xml><?xml version="1.0" encoding="utf-8"?>
<p:tagLst xmlns:p="http://schemas.openxmlformats.org/presentationml/2006/main">
  <p:tag name="AS_UNIQUEID" val="1299"/>
</p:tagLst>
</file>

<file path=ppt/tags/tag171.xml><?xml version="1.0" encoding="utf-8"?>
<p:tagLst xmlns:p="http://schemas.openxmlformats.org/presentationml/2006/main">
  <p:tag name="AS_UNIQUEID" val="1300"/>
</p:tagLst>
</file>

<file path=ppt/tags/tag172.xml><?xml version="1.0" encoding="utf-8"?>
<p:tagLst xmlns:p="http://schemas.openxmlformats.org/presentationml/2006/main">
  <p:tag name="AS_UNIQUEID" val="1301"/>
</p:tagLst>
</file>

<file path=ppt/tags/tag173.xml><?xml version="1.0" encoding="utf-8"?>
<p:tagLst xmlns:p="http://schemas.openxmlformats.org/presentationml/2006/main">
  <p:tag name="AS_UNIQUEID" val="1302"/>
</p:tagLst>
</file>

<file path=ppt/tags/tag174.xml><?xml version="1.0" encoding="utf-8"?>
<p:tagLst xmlns:p="http://schemas.openxmlformats.org/presentationml/2006/main">
  <p:tag name="AS_UNIQUEID" val="1303"/>
</p:tagLst>
</file>

<file path=ppt/tags/tag175.xml><?xml version="1.0" encoding="utf-8"?>
<p:tagLst xmlns:p="http://schemas.openxmlformats.org/presentationml/2006/main">
  <p:tag name="AS_UNIQUEID" val="1304"/>
</p:tagLst>
</file>

<file path=ppt/tags/tag176.xml><?xml version="1.0" encoding="utf-8"?>
<p:tagLst xmlns:p="http://schemas.openxmlformats.org/presentationml/2006/main">
  <p:tag name="AS_UNIQUEID" val="1305"/>
</p:tagLst>
</file>

<file path=ppt/tags/tag177.xml><?xml version="1.0" encoding="utf-8"?>
<p:tagLst xmlns:p="http://schemas.openxmlformats.org/presentationml/2006/main">
  <p:tag name="AS_UNIQUEID" val="1306"/>
</p:tagLst>
</file>

<file path=ppt/tags/tag178.xml><?xml version="1.0" encoding="utf-8"?>
<p:tagLst xmlns:p="http://schemas.openxmlformats.org/presentationml/2006/main">
  <p:tag name="AS_UNIQUEID" val="1307"/>
</p:tagLst>
</file>

<file path=ppt/tags/tag179.xml><?xml version="1.0" encoding="utf-8"?>
<p:tagLst xmlns:p="http://schemas.openxmlformats.org/presentationml/2006/main">
  <p:tag name="AS_UNIQUEID" val="1308"/>
</p:tagLst>
</file>

<file path=ppt/tags/tag18.xml><?xml version="1.0" encoding="utf-8"?>
<p:tagLst xmlns:p="http://schemas.openxmlformats.org/presentationml/2006/main">
  <p:tag name="AS_UNIQUEID" val="979"/>
</p:tagLst>
</file>

<file path=ppt/tags/tag180.xml><?xml version="1.0" encoding="utf-8"?>
<p:tagLst xmlns:p="http://schemas.openxmlformats.org/presentationml/2006/main">
  <p:tag name="AS_UNIQUEID" val="1143"/>
</p:tagLst>
</file>

<file path=ppt/tags/tag181.xml><?xml version="1.0" encoding="utf-8"?>
<p:tagLst xmlns:p="http://schemas.openxmlformats.org/presentationml/2006/main">
  <p:tag name="AS_UNIQUEID" val="1144"/>
</p:tagLst>
</file>

<file path=ppt/tags/tag182.xml><?xml version="1.0" encoding="utf-8"?>
<p:tagLst xmlns:p="http://schemas.openxmlformats.org/presentationml/2006/main">
  <p:tag name="AS_UNIQUEID" val="1145"/>
</p:tagLst>
</file>

<file path=ppt/tags/tag183.xml><?xml version="1.0" encoding="utf-8"?>
<p:tagLst xmlns:p="http://schemas.openxmlformats.org/presentationml/2006/main">
  <p:tag name="AS_UNIQUEID" val="1146"/>
</p:tagLst>
</file>

<file path=ppt/tags/tag184.xml><?xml version="1.0" encoding="utf-8"?>
<p:tagLst xmlns:p="http://schemas.openxmlformats.org/presentationml/2006/main">
  <p:tag name="AS_UNIQUEID" val="1147"/>
</p:tagLst>
</file>

<file path=ppt/tags/tag185.xml><?xml version="1.0" encoding="utf-8"?>
<p:tagLst xmlns:p="http://schemas.openxmlformats.org/presentationml/2006/main">
  <p:tag name="AS_UNIQUEID" val="1148"/>
</p:tagLst>
</file>

<file path=ppt/tags/tag19.xml><?xml version="1.0" encoding="utf-8"?>
<p:tagLst xmlns:p="http://schemas.openxmlformats.org/presentationml/2006/main">
  <p:tag name="AS_UNIQUEID" val="980"/>
</p:tagLst>
</file>

<file path=ppt/tags/tag2.xml><?xml version="1.0" encoding="utf-8"?>
<p:tagLst xmlns:p="http://schemas.openxmlformats.org/presentationml/2006/main">
  <p:tag name="AS_UNIQUEID" val="960"/>
</p:tagLst>
</file>

<file path=ppt/tags/tag20.xml><?xml version="1.0" encoding="utf-8"?>
<p:tagLst xmlns:p="http://schemas.openxmlformats.org/presentationml/2006/main">
  <p:tag name="AS_UNIQUEID" val="981"/>
</p:tagLst>
</file>

<file path=ppt/tags/tag21.xml><?xml version="1.0" encoding="utf-8"?>
<p:tagLst xmlns:p="http://schemas.openxmlformats.org/presentationml/2006/main">
  <p:tag name="AS_UNIQUEID" val="982"/>
</p:tagLst>
</file>

<file path=ppt/tags/tag22.xml><?xml version="1.0" encoding="utf-8"?>
<p:tagLst xmlns:p="http://schemas.openxmlformats.org/presentationml/2006/main">
  <p:tag name="AS_UNIQUEID" val="984"/>
</p:tagLst>
</file>

<file path=ppt/tags/tag23.xml><?xml version="1.0" encoding="utf-8"?>
<p:tagLst xmlns:p="http://schemas.openxmlformats.org/presentationml/2006/main">
  <p:tag name="AS_UNIQUEID" val="985"/>
</p:tagLst>
</file>

<file path=ppt/tags/tag24.xml><?xml version="1.0" encoding="utf-8"?>
<p:tagLst xmlns:p="http://schemas.openxmlformats.org/presentationml/2006/main">
  <p:tag name="AS_UNIQUEID" val="986"/>
</p:tagLst>
</file>

<file path=ppt/tags/tag25.xml><?xml version="1.0" encoding="utf-8"?>
<p:tagLst xmlns:p="http://schemas.openxmlformats.org/presentationml/2006/main">
  <p:tag name="AS_UNIQUEID" val="987"/>
</p:tagLst>
</file>

<file path=ppt/tags/tag26.xml><?xml version="1.0" encoding="utf-8"?>
<p:tagLst xmlns:p="http://schemas.openxmlformats.org/presentationml/2006/main">
  <p:tag name="AS_UNIQUEID" val="988"/>
</p:tagLst>
</file>

<file path=ppt/tags/tag27.xml><?xml version="1.0" encoding="utf-8"?>
<p:tagLst xmlns:p="http://schemas.openxmlformats.org/presentationml/2006/main">
  <p:tag name="AS_UNIQUEID" val="989"/>
</p:tagLst>
</file>

<file path=ppt/tags/tag28.xml><?xml version="1.0" encoding="utf-8"?>
<p:tagLst xmlns:p="http://schemas.openxmlformats.org/presentationml/2006/main">
  <p:tag name="AS_UNIQUEID" val="990"/>
</p:tagLst>
</file>

<file path=ppt/tags/tag29.xml><?xml version="1.0" encoding="utf-8"?>
<p:tagLst xmlns:p="http://schemas.openxmlformats.org/presentationml/2006/main">
  <p:tag name="AS_UNIQUEID" val="991"/>
</p:tagLst>
</file>

<file path=ppt/tags/tag3.xml><?xml version="1.0" encoding="utf-8"?>
<p:tagLst xmlns:p="http://schemas.openxmlformats.org/presentationml/2006/main">
  <p:tag name="AS_UNIQUEID" val="961"/>
</p:tagLst>
</file>

<file path=ppt/tags/tag30.xml><?xml version="1.0" encoding="utf-8"?>
<p:tagLst xmlns:p="http://schemas.openxmlformats.org/presentationml/2006/main">
  <p:tag name="AS_UNIQUEID" val="993"/>
</p:tagLst>
</file>

<file path=ppt/tags/tag31.xml><?xml version="1.0" encoding="utf-8"?>
<p:tagLst xmlns:p="http://schemas.openxmlformats.org/presentationml/2006/main">
  <p:tag name="AS_UNIQUEID" val="994"/>
</p:tagLst>
</file>

<file path=ppt/tags/tag32.xml><?xml version="1.0" encoding="utf-8"?>
<p:tagLst xmlns:p="http://schemas.openxmlformats.org/presentationml/2006/main">
  <p:tag name="AS_UNIQUEID" val="995"/>
</p:tagLst>
</file>

<file path=ppt/tags/tag33.xml><?xml version="1.0" encoding="utf-8"?>
<p:tagLst xmlns:p="http://schemas.openxmlformats.org/presentationml/2006/main">
  <p:tag name="AS_UNIQUEID" val="996"/>
</p:tagLst>
</file>

<file path=ppt/tags/tag34.xml><?xml version="1.0" encoding="utf-8"?>
<p:tagLst xmlns:p="http://schemas.openxmlformats.org/presentationml/2006/main">
  <p:tag name="AS_UNIQUEID" val="998"/>
</p:tagLst>
</file>

<file path=ppt/tags/tag35.xml><?xml version="1.0" encoding="utf-8"?>
<p:tagLst xmlns:p="http://schemas.openxmlformats.org/presentationml/2006/main">
  <p:tag name="AS_UNIQUEID" val="999"/>
</p:tagLst>
</file>

<file path=ppt/tags/tag36.xml><?xml version="1.0" encoding="utf-8"?>
<p:tagLst xmlns:p="http://schemas.openxmlformats.org/presentationml/2006/main">
  <p:tag name="AS_UNIQUEID" val="1000"/>
</p:tagLst>
</file>

<file path=ppt/tags/tag37.xml><?xml version="1.0" encoding="utf-8"?>
<p:tagLst xmlns:p="http://schemas.openxmlformats.org/presentationml/2006/main">
  <p:tag name="AS_UNIQUEID" val="1002"/>
</p:tagLst>
</file>

<file path=ppt/tags/tag38.xml><?xml version="1.0" encoding="utf-8"?>
<p:tagLst xmlns:p="http://schemas.openxmlformats.org/presentationml/2006/main">
  <p:tag name="AS_UNIQUEID" val="1003"/>
</p:tagLst>
</file>

<file path=ppt/tags/tag39.xml><?xml version="1.0" encoding="utf-8"?>
<p:tagLst xmlns:p="http://schemas.openxmlformats.org/presentationml/2006/main">
  <p:tag name="AS_UNIQUEID" val="1004"/>
</p:tagLst>
</file>

<file path=ppt/tags/tag4.xml><?xml version="1.0" encoding="utf-8"?>
<p:tagLst xmlns:p="http://schemas.openxmlformats.org/presentationml/2006/main">
  <p:tag name="AS_UNIQUEID" val="962"/>
</p:tagLst>
</file>

<file path=ppt/tags/tag40.xml><?xml version="1.0" encoding="utf-8"?>
<p:tagLst xmlns:p="http://schemas.openxmlformats.org/presentationml/2006/main">
  <p:tag name="AS_UNIQUEID" val="1005"/>
</p:tagLst>
</file>

<file path=ppt/tags/tag41.xml><?xml version="1.0" encoding="utf-8"?>
<p:tagLst xmlns:p="http://schemas.openxmlformats.org/presentationml/2006/main">
  <p:tag name="AS_UNIQUEID" val="1006"/>
</p:tagLst>
</file>

<file path=ppt/tags/tag42.xml><?xml version="1.0" encoding="utf-8"?>
<p:tagLst xmlns:p="http://schemas.openxmlformats.org/presentationml/2006/main">
  <p:tag name="AS_UNIQUEID" val="1007"/>
</p:tagLst>
</file>

<file path=ppt/tags/tag43.xml><?xml version="1.0" encoding="utf-8"?>
<p:tagLst xmlns:p="http://schemas.openxmlformats.org/presentationml/2006/main">
  <p:tag name="AS_UNIQUEID" val="1009"/>
</p:tagLst>
</file>

<file path=ppt/tags/tag44.xml><?xml version="1.0" encoding="utf-8"?>
<p:tagLst xmlns:p="http://schemas.openxmlformats.org/presentationml/2006/main">
  <p:tag name="AS_UNIQUEID" val="1010"/>
</p:tagLst>
</file>

<file path=ppt/tags/tag45.xml><?xml version="1.0" encoding="utf-8"?>
<p:tagLst xmlns:p="http://schemas.openxmlformats.org/presentationml/2006/main">
  <p:tag name="AS_UNIQUEID" val="1011"/>
</p:tagLst>
</file>

<file path=ppt/tags/tag46.xml><?xml version="1.0" encoding="utf-8"?>
<p:tagLst xmlns:p="http://schemas.openxmlformats.org/presentationml/2006/main">
  <p:tag name="AS_UNIQUEID" val="1012"/>
</p:tagLst>
</file>

<file path=ppt/tags/tag47.xml><?xml version="1.0" encoding="utf-8"?>
<p:tagLst xmlns:p="http://schemas.openxmlformats.org/presentationml/2006/main">
  <p:tag name="AS_UNIQUEID" val="1013"/>
</p:tagLst>
</file>

<file path=ppt/tags/tag48.xml><?xml version="1.0" encoding="utf-8"?>
<p:tagLst xmlns:p="http://schemas.openxmlformats.org/presentationml/2006/main">
  <p:tag name="AS_UNIQUEID" val="1014"/>
</p:tagLst>
</file>

<file path=ppt/tags/tag49.xml><?xml version="1.0" encoding="utf-8"?>
<p:tagLst xmlns:p="http://schemas.openxmlformats.org/presentationml/2006/main">
  <p:tag name="AS_UNIQUEID" val="1016"/>
</p:tagLst>
</file>

<file path=ppt/tags/tag5.xml><?xml version="1.0" encoding="utf-8"?>
<p:tagLst xmlns:p="http://schemas.openxmlformats.org/presentationml/2006/main">
  <p:tag name="AS_UNIQUEID" val="963"/>
</p:tagLst>
</file>

<file path=ppt/tags/tag50.xml><?xml version="1.0" encoding="utf-8"?>
<p:tagLst xmlns:p="http://schemas.openxmlformats.org/presentationml/2006/main">
  <p:tag name="AS_UNIQUEID" val="1017"/>
</p:tagLst>
</file>

<file path=ppt/tags/tag51.xml><?xml version="1.0" encoding="utf-8"?>
<p:tagLst xmlns:p="http://schemas.openxmlformats.org/presentationml/2006/main">
  <p:tag name="AS_UNIQUEID" val="1018"/>
</p:tagLst>
</file>

<file path=ppt/tags/tag52.xml><?xml version="1.0" encoding="utf-8"?>
<p:tagLst xmlns:p="http://schemas.openxmlformats.org/presentationml/2006/main">
  <p:tag name="AS_UNIQUEID" val="1019"/>
</p:tagLst>
</file>

<file path=ppt/tags/tag53.xml><?xml version="1.0" encoding="utf-8"?>
<p:tagLst xmlns:p="http://schemas.openxmlformats.org/presentationml/2006/main">
  <p:tag name="AS_UNIQUEID" val="1020"/>
</p:tagLst>
</file>

<file path=ppt/tags/tag54.xml><?xml version="1.0" encoding="utf-8"?>
<p:tagLst xmlns:p="http://schemas.openxmlformats.org/presentationml/2006/main">
  <p:tag name="AS_UNIQUEID" val="1022"/>
</p:tagLst>
</file>

<file path=ppt/tags/tag55.xml><?xml version="1.0" encoding="utf-8"?>
<p:tagLst xmlns:p="http://schemas.openxmlformats.org/presentationml/2006/main">
  <p:tag name="AS_UNIQUEID" val="1023"/>
</p:tagLst>
</file>

<file path=ppt/tags/tag56.xml><?xml version="1.0" encoding="utf-8"?>
<p:tagLst xmlns:p="http://schemas.openxmlformats.org/presentationml/2006/main">
  <p:tag name="AS_UNIQUEID" val="1024"/>
</p:tagLst>
</file>

<file path=ppt/tags/tag57.xml><?xml version="1.0" encoding="utf-8"?>
<p:tagLst xmlns:p="http://schemas.openxmlformats.org/presentationml/2006/main">
  <p:tag name="AS_UNIQUEID" val="1025"/>
</p:tagLst>
</file>

<file path=ppt/tags/tag58.xml><?xml version="1.0" encoding="utf-8"?>
<p:tagLst xmlns:p="http://schemas.openxmlformats.org/presentationml/2006/main">
  <p:tag name="AS_UNIQUEID" val="1026"/>
</p:tagLst>
</file>

<file path=ppt/tags/tag59.xml><?xml version="1.0" encoding="utf-8"?>
<p:tagLst xmlns:p="http://schemas.openxmlformats.org/presentationml/2006/main">
  <p:tag name="AS_UNIQUEID" val="1028"/>
</p:tagLst>
</file>

<file path=ppt/tags/tag6.xml><?xml version="1.0" encoding="utf-8"?>
<p:tagLst xmlns:p="http://schemas.openxmlformats.org/presentationml/2006/main">
  <p:tag name="AS_UNIQUEID" val="965"/>
</p:tagLst>
</file>

<file path=ppt/tags/tag60.xml><?xml version="1.0" encoding="utf-8"?>
<p:tagLst xmlns:p="http://schemas.openxmlformats.org/presentationml/2006/main">
  <p:tag name="AS_UNIQUEID" val="1029"/>
</p:tagLst>
</file>

<file path=ppt/tags/tag61.xml><?xml version="1.0" encoding="utf-8"?>
<p:tagLst xmlns:p="http://schemas.openxmlformats.org/presentationml/2006/main">
  <p:tag name="AS_UNIQUEID" val="1030"/>
</p:tagLst>
</file>

<file path=ppt/tags/tag62.xml><?xml version="1.0" encoding="utf-8"?>
<p:tagLst xmlns:p="http://schemas.openxmlformats.org/presentationml/2006/main">
  <p:tag name="AS_UNIQUEID" val="1031"/>
</p:tagLst>
</file>

<file path=ppt/tags/tag63.xml><?xml version="1.0" encoding="utf-8"?>
<p:tagLst xmlns:p="http://schemas.openxmlformats.org/presentationml/2006/main">
  <p:tag name="AS_UNIQUEID" val="1032"/>
</p:tagLst>
</file>

<file path=ppt/tags/tag64.xml><?xml version="1.0" encoding="utf-8"?>
<p:tagLst xmlns:p="http://schemas.openxmlformats.org/presentationml/2006/main">
  <p:tag name="AS_UNIQUEID" val="1033"/>
</p:tagLst>
</file>

<file path=ppt/tags/tag65.xml><?xml version="1.0" encoding="utf-8"?>
<p:tagLst xmlns:p="http://schemas.openxmlformats.org/presentationml/2006/main">
  <p:tag name="AS_UNIQUEID" val="1035"/>
</p:tagLst>
</file>

<file path=ppt/tags/tag66.xml><?xml version="1.0" encoding="utf-8"?>
<p:tagLst xmlns:p="http://schemas.openxmlformats.org/presentationml/2006/main">
  <p:tag name="AS_UNIQUEID" val="1036"/>
</p:tagLst>
</file>

<file path=ppt/tags/tag67.xml><?xml version="1.0" encoding="utf-8"?>
<p:tagLst xmlns:p="http://schemas.openxmlformats.org/presentationml/2006/main">
  <p:tag name="AS_UNIQUEID" val="1037"/>
  <p:tag name="KSO_WM_BEAUTIFY_FLAG" val=""/>
</p:tagLst>
</file>

<file path=ppt/tags/tag68.xml><?xml version="1.0" encoding="utf-8"?>
<p:tagLst xmlns:p="http://schemas.openxmlformats.org/presentationml/2006/main">
  <p:tag name="AS_UNIQUEID" val="1039"/>
</p:tagLst>
</file>

<file path=ppt/tags/tag69.xml><?xml version="1.0" encoding="utf-8"?>
<p:tagLst xmlns:p="http://schemas.openxmlformats.org/presentationml/2006/main">
  <p:tag name="AS_UNIQUEID" val="1040"/>
</p:tagLst>
</file>

<file path=ppt/tags/tag7.xml><?xml version="1.0" encoding="utf-8"?>
<p:tagLst xmlns:p="http://schemas.openxmlformats.org/presentationml/2006/main">
  <p:tag name="AS_UNIQUEID" val="966"/>
</p:tagLst>
</file>

<file path=ppt/tags/tag70.xml><?xml version="1.0" encoding="utf-8"?>
<p:tagLst xmlns:p="http://schemas.openxmlformats.org/presentationml/2006/main">
  <p:tag name="AS_UNIQUEID" val="1041"/>
</p:tagLst>
</file>

<file path=ppt/tags/tag71.xml><?xml version="1.0" encoding="utf-8"?>
<p:tagLst xmlns:p="http://schemas.openxmlformats.org/presentationml/2006/main">
  <p:tag name="AS_UNIQUEID" val="1042"/>
</p:tagLst>
</file>

<file path=ppt/tags/tag72.xml><?xml version="1.0" encoding="utf-8"?>
<p:tagLst xmlns:p="http://schemas.openxmlformats.org/presentationml/2006/main">
  <p:tag name="AS_UNIQUEID" val="1043"/>
  <p:tag name="KSO_WM_BEAUTIFY_FLAG" val=""/>
</p:tagLst>
</file>

<file path=ppt/tags/tag73.xml><?xml version="1.0" encoding="utf-8"?>
<p:tagLst xmlns:p="http://schemas.openxmlformats.org/presentationml/2006/main">
  <p:tag name="AS_UNIQUEID" val="1045"/>
</p:tagLst>
</file>

<file path=ppt/tags/tag74.xml><?xml version="1.0" encoding="utf-8"?>
<p:tagLst xmlns:p="http://schemas.openxmlformats.org/presentationml/2006/main">
  <p:tag name="AS_UNIQUEID" val="1046"/>
</p:tagLst>
</file>

<file path=ppt/tags/tag75.xml><?xml version="1.0" encoding="utf-8"?>
<p:tagLst xmlns:p="http://schemas.openxmlformats.org/presentationml/2006/main">
  <p:tag name="AS_UNIQUEID" val="1047"/>
</p:tagLst>
</file>

<file path=ppt/tags/tag76.xml><?xml version="1.0" encoding="utf-8"?>
<p:tagLst xmlns:p="http://schemas.openxmlformats.org/presentationml/2006/main">
  <p:tag name="AS_UNIQUEID" val="1048"/>
</p:tagLst>
</file>

<file path=ppt/tags/tag77.xml><?xml version="1.0" encoding="utf-8"?>
<p:tagLst xmlns:p="http://schemas.openxmlformats.org/presentationml/2006/main">
  <p:tag name="AS_UNIQUEID" val="1050"/>
</p:tagLst>
</file>

<file path=ppt/tags/tag78.xml><?xml version="1.0" encoding="utf-8"?>
<p:tagLst xmlns:p="http://schemas.openxmlformats.org/presentationml/2006/main">
  <p:tag name="AS_UNIQUEID" val="1051"/>
</p:tagLst>
</file>

<file path=ppt/tags/tag79.xml><?xml version="1.0" encoding="utf-8"?>
<p:tagLst xmlns:p="http://schemas.openxmlformats.org/presentationml/2006/main">
  <p:tag name="AS_UNIQUEID" val="1052"/>
</p:tagLst>
</file>

<file path=ppt/tags/tag8.xml><?xml version="1.0" encoding="utf-8"?>
<p:tagLst xmlns:p="http://schemas.openxmlformats.org/presentationml/2006/main">
  <p:tag name="AS_UNIQUEID" val="967"/>
</p:tagLst>
</file>

<file path=ppt/tags/tag80.xml><?xml version="1.0" encoding="utf-8"?>
<p:tagLst xmlns:p="http://schemas.openxmlformats.org/presentationml/2006/main">
  <p:tag name="AS_UNIQUEID" val="1053"/>
</p:tagLst>
</file>

<file path=ppt/tags/tag81.xml><?xml version="1.0" encoding="utf-8"?>
<p:tagLst xmlns:p="http://schemas.openxmlformats.org/presentationml/2006/main">
  <p:tag name="AS_UNIQUEID" val="1054"/>
</p:tagLst>
</file>

<file path=ppt/tags/tag82.xml><?xml version="1.0" encoding="utf-8"?>
<p:tagLst xmlns:p="http://schemas.openxmlformats.org/presentationml/2006/main">
  <p:tag name="AS_UNIQUEID" val="1056"/>
</p:tagLst>
</file>

<file path=ppt/tags/tag83.xml><?xml version="1.0" encoding="utf-8"?>
<p:tagLst xmlns:p="http://schemas.openxmlformats.org/presentationml/2006/main">
  <p:tag name="AS_UNIQUEID" val="1057"/>
</p:tagLst>
</file>

<file path=ppt/tags/tag84.xml><?xml version="1.0" encoding="utf-8"?>
<p:tagLst xmlns:p="http://schemas.openxmlformats.org/presentationml/2006/main">
  <p:tag name="AS_UNIQUEID" val="1058"/>
</p:tagLst>
</file>

<file path=ppt/tags/tag85.xml><?xml version="1.0" encoding="utf-8"?>
<p:tagLst xmlns:p="http://schemas.openxmlformats.org/presentationml/2006/main">
  <p:tag name="AS_UNIQUEID" val="1060"/>
</p:tagLst>
</file>

<file path=ppt/tags/tag86.xml><?xml version="1.0" encoding="utf-8"?>
<p:tagLst xmlns:p="http://schemas.openxmlformats.org/presentationml/2006/main">
  <p:tag name="AS_UNIQUEID" val="1061"/>
</p:tagLst>
</file>

<file path=ppt/tags/tag87.xml><?xml version="1.0" encoding="utf-8"?>
<p:tagLst xmlns:p="http://schemas.openxmlformats.org/presentationml/2006/main">
  <p:tag name="AS_UNIQUEID" val="1062"/>
</p:tagLst>
</file>

<file path=ppt/tags/tag88.xml><?xml version="1.0" encoding="utf-8"?>
<p:tagLst xmlns:p="http://schemas.openxmlformats.org/presentationml/2006/main">
  <p:tag name="AS_UNIQUEID" val="1063"/>
</p:tagLst>
</file>

<file path=ppt/tags/tag89.xml><?xml version="1.0" encoding="utf-8"?>
<p:tagLst xmlns:p="http://schemas.openxmlformats.org/presentationml/2006/main">
  <p:tag name="AS_UNIQUEID" val="1064"/>
</p:tagLst>
</file>

<file path=ppt/tags/tag9.xml><?xml version="1.0" encoding="utf-8"?>
<p:tagLst xmlns:p="http://schemas.openxmlformats.org/presentationml/2006/main">
  <p:tag name="AS_UNIQUEID" val="968"/>
</p:tagLst>
</file>

<file path=ppt/tags/tag90.xml><?xml version="1.0" encoding="utf-8"?>
<p:tagLst xmlns:p="http://schemas.openxmlformats.org/presentationml/2006/main">
  <p:tag name="AS_UNIQUEID" val="1066"/>
</p:tagLst>
</file>

<file path=ppt/tags/tag91.xml><?xml version="1.0" encoding="utf-8"?>
<p:tagLst xmlns:p="http://schemas.openxmlformats.org/presentationml/2006/main">
  <p:tag name="AS_UNIQUEID" val="1067"/>
</p:tagLst>
</file>

<file path=ppt/tags/tag92.xml><?xml version="1.0" encoding="utf-8"?>
<p:tagLst xmlns:p="http://schemas.openxmlformats.org/presentationml/2006/main">
  <p:tag name="AS_UNIQUEID" val="1068"/>
</p:tagLst>
</file>

<file path=ppt/tags/tag93.xml><?xml version="1.0" encoding="utf-8"?>
<p:tagLst xmlns:p="http://schemas.openxmlformats.org/presentationml/2006/main">
  <p:tag name="AS_UNIQUEID" val="1069"/>
</p:tagLst>
</file>

<file path=ppt/tags/tag94.xml><?xml version="1.0" encoding="utf-8"?>
<p:tagLst xmlns:p="http://schemas.openxmlformats.org/presentationml/2006/main">
  <p:tag name="AS_UNIQUEID" val="1070"/>
</p:tagLst>
</file>

<file path=ppt/tags/tag95.xml><?xml version="1.0" encoding="utf-8"?>
<p:tagLst xmlns:p="http://schemas.openxmlformats.org/presentationml/2006/main">
  <p:tag name="AS_UNIQUEID" val="1072"/>
</p:tagLst>
</file>

<file path=ppt/tags/tag96.xml><?xml version="1.0" encoding="utf-8"?>
<p:tagLst xmlns:p="http://schemas.openxmlformats.org/presentationml/2006/main">
  <p:tag name="AS_UNIQUEID" val="1073"/>
</p:tagLst>
</file>

<file path=ppt/tags/tag97.xml><?xml version="1.0" encoding="utf-8"?>
<p:tagLst xmlns:p="http://schemas.openxmlformats.org/presentationml/2006/main">
  <p:tag name="AS_UNIQUEID" val="1074"/>
</p:tagLst>
</file>

<file path=ppt/tags/tag98.xml><?xml version="1.0" encoding="utf-8"?>
<p:tagLst xmlns:p="http://schemas.openxmlformats.org/presentationml/2006/main">
  <p:tag name="AS_UNIQUEID" val="1075"/>
</p:tagLst>
</file>

<file path=ppt/tags/tag99.xml><?xml version="1.0" encoding="utf-8"?>
<p:tagLst xmlns:p="http://schemas.openxmlformats.org/presentationml/2006/main">
  <p:tag name="AS_UNIQUEID" val="107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可修改-2">
      <a:dk1>
        <a:srgbClr val="000000"/>
      </a:dk1>
      <a:lt1>
        <a:srgbClr val="FFFFFF"/>
      </a:lt1>
      <a:dk2>
        <a:srgbClr val="455F51"/>
      </a:dk2>
      <a:lt2>
        <a:srgbClr val="E2DFCC"/>
      </a:lt2>
      <a:accent1>
        <a:srgbClr val="A4322C"/>
      </a:accent1>
      <a:accent2>
        <a:srgbClr val="08A5EF"/>
      </a:accent2>
      <a:accent3>
        <a:srgbClr val="739A28"/>
      </a:accent3>
      <a:accent4>
        <a:srgbClr val="FFC000"/>
      </a:accent4>
      <a:accent5>
        <a:srgbClr val="4EB3CF"/>
      </a:accent5>
      <a:accent6>
        <a:srgbClr val="51C3F9"/>
      </a:accent6>
      <a:hlink>
        <a:srgbClr val="08A5EF"/>
      </a:hlink>
      <a:folHlink>
        <a:srgbClr val="977B2D"/>
      </a:folHlink>
    </a:clrScheme>
    <a:fontScheme name="自定义 6">
      <a:majorFont>
        <a:latin typeface="Arial"/>
        <a:ea typeface="微软雅黑 Light"/>
        <a:cs typeface="Arial"/>
      </a:majorFont>
      <a:minorFont>
        <a:latin typeface="Arial"/>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14403</Words>
  <Application>WPS 演示</Application>
  <PresentationFormat>宽屏</PresentationFormat>
  <Paragraphs>292</Paragraphs>
  <Slides>24</Slides>
  <Notes>10</Notes>
  <HiddenSlides>1</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24</vt:i4>
      </vt:variant>
    </vt:vector>
  </HeadingPairs>
  <TitlesOfParts>
    <vt:vector size="43" baseType="lpstr">
      <vt:lpstr>Arial</vt:lpstr>
      <vt:lpstr>宋体</vt:lpstr>
      <vt:lpstr>Wingdings</vt:lpstr>
      <vt:lpstr>微软雅黑 Light</vt:lpstr>
      <vt:lpstr>微软雅黑</vt:lpstr>
      <vt:lpstr>思源黑体</vt:lpstr>
      <vt:lpstr>等线</vt:lpstr>
      <vt:lpstr>Times New Roman</vt:lpstr>
      <vt:lpstr>Tahoma</vt:lpstr>
      <vt:lpstr>Arial Unicode MS</vt:lpstr>
      <vt:lpstr>等线 Light</vt:lpstr>
      <vt:lpstr>Calibri</vt:lpstr>
      <vt:lpstr>Microsoft YaHei UI</vt:lpstr>
      <vt:lpstr>黑体</vt:lpstr>
      <vt:lpstr>HelveticaNeue</vt:lpstr>
      <vt:lpstr>华文新魏</vt:lpstr>
      <vt:lpstr>Segoe Print</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Administrator</cp:lastModifiedBy>
  <cp:revision>487</cp:revision>
  <cp:lastPrinted>2024-05-26T21:50:00Z</cp:lastPrinted>
  <dcterms:created xsi:type="dcterms:W3CDTF">2024-05-26T21:50:00Z</dcterms:created>
  <dcterms:modified xsi:type="dcterms:W3CDTF">2025-08-26T02:37:49Z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2052-11.8.2.7978</vt:lpwstr>
  </property>
</Properties>
</file>