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45" r:id="rId3"/>
    <p:sldId id="330" r:id="rId4"/>
    <p:sldId id="301" r:id="rId6"/>
    <p:sldId id="273" r:id="rId7"/>
    <p:sldId id="257" r:id="rId8"/>
    <p:sldId id="315" r:id="rId9"/>
    <p:sldId id="316" r:id="rId10"/>
    <p:sldId id="259" r:id="rId11"/>
    <p:sldId id="318" r:id="rId12"/>
    <p:sldId id="261" r:id="rId13"/>
    <p:sldId id="264" r:id="rId14"/>
    <p:sldId id="263" r:id="rId15"/>
    <p:sldId id="268" r:id="rId16"/>
    <p:sldId id="267" r:id="rId17"/>
    <p:sldId id="329" r:id="rId18"/>
    <p:sldId id="275"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30812" initials="3"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73" d="100"/>
          <a:sy n="73" d="100"/>
        </p:scale>
        <p:origin x="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国外的挑一张。。。。</a:t>
            </a:r>
            <a:r>
              <a:rPr lang="en-US" altLang="zh-CN">
                <a:sym typeface="+mn-ea"/>
              </a:rPr>
              <a:t>Who are they? What are they going to do? Can you see the words on their clothes? The armband      Dogs...   What will they do</a:t>
            </a:r>
            <a:r>
              <a:rPr lang="zh-CN" altLang="en-US">
                <a:sym typeface="+mn-ea"/>
              </a:rPr>
              <a:t>？</a:t>
            </a:r>
            <a:r>
              <a:rPr lang="en-US" altLang="zh-CN">
                <a:sym typeface="+mn-ea"/>
              </a:rPr>
              <a:t> To rescue others </a:t>
            </a:r>
            <a:endParaRPr lang="en-US" altLang="zh-CN">
              <a:sym typeface="+mn-ea"/>
            </a:endParaRPr>
          </a:p>
          <a:p>
            <a:endParaRPr lang="en-US" altLang="zh-CN">
              <a:sym typeface="+mn-ea"/>
            </a:endParaRPr>
          </a:p>
          <a:p>
            <a:endParaRPr lang="en-US" altLang="zh-CN">
              <a:sym typeface="+mn-ea"/>
            </a:endParaRPr>
          </a:p>
          <a:p>
            <a:r>
              <a:rPr lang="en-US" altLang="zh-CN">
                <a:sym typeface="+mn-ea"/>
              </a:rPr>
              <a:t>When was the team set up? (time)</a:t>
            </a:r>
            <a:endParaRPr lang="en-US" altLang="zh-CN">
              <a:sym typeface="+mn-ea"/>
            </a:endParaRPr>
          </a:p>
          <a:p>
            <a:r>
              <a:rPr lang="en-US" altLang="zh-CN">
                <a:sym typeface="+mn-ea"/>
              </a:rPr>
              <a:t>What did CISAR do? (mission)</a:t>
            </a:r>
            <a:endParaRPr lang="en-US" altLang="zh-CN"/>
          </a:p>
          <a:p>
            <a:r>
              <a:rPr lang="en-US" altLang="zh-CN">
                <a:sym typeface="+mn-ea"/>
              </a:rPr>
              <a:t>Why was it set up? (reason;significance)</a:t>
            </a:r>
            <a:endParaRPr lang="en-US" altLang="zh-CN"/>
          </a:p>
          <a:p>
            <a:r>
              <a:rPr lang="en-US" altLang="zh-CN">
                <a:sym typeface="+mn-ea"/>
              </a:rPr>
              <a:t>Who can be a menber of the team? (requirement)</a:t>
            </a:r>
            <a:endParaRPr lang="en-US" altLang="zh-CN"/>
          </a:p>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China’s role in playing with...</a:t>
            </a:r>
            <a:r>
              <a:rPr lang="zh-CN" altLang="en-US"/>
              <a:t>、</a:t>
            </a:r>
            <a:r>
              <a:rPr lang="en-US" altLang="zh-CN"/>
              <a:t> It a dangerous job. Is it necessary to rescue people from other countries?  </a:t>
            </a:r>
            <a:r>
              <a:rPr lang="zh-CN" altLang="en-US"/>
              <a:t>你觉得有必要么？</a:t>
            </a:r>
            <a:r>
              <a:rPr lang="en-US" altLang="zh-CN"/>
              <a:t> </a:t>
            </a:r>
            <a:r>
              <a:rPr lang="zh-CN" altLang="en-US"/>
              <a:t>我们也会遇到困难，别人的态度！！！</a:t>
            </a:r>
            <a:r>
              <a:rPr lang="en-US" altLang="zh-CN"/>
              <a:t>   </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rescue someone...  Abroad  Why do we rescue foreingers? </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国外的挑一张。。。。</a:t>
            </a:r>
            <a:r>
              <a:rPr lang="en-US" altLang="zh-CN">
                <a:sym typeface="+mn-ea"/>
              </a:rPr>
              <a:t>Who are they? What are they going to do? Can you see the words on their clothes? The armband      Dogs...   What will they do</a:t>
            </a:r>
            <a:r>
              <a:rPr lang="zh-CN" altLang="en-US">
                <a:sym typeface="+mn-ea"/>
              </a:rPr>
              <a:t>？</a:t>
            </a:r>
            <a:r>
              <a:rPr lang="en-US" altLang="zh-CN">
                <a:sym typeface="+mn-ea"/>
              </a:rPr>
              <a:t> To rescue others </a:t>
            </a:r>
            <a:endParaRPr lang="en-US" altLang="zh-CN">
              <a:sym typeface="+mn-ea"/>
            </a:endParaRPr>
          </a:p>
          <a:p>
            <a:endParaRPr lang="en-US" altLang="zh-CN">
              <a:sym typeface="+mn-ea"/>
            </a:endParaRPr>
          </a:p>
          <a:p>
            <a:endParaRPr lang="en-US" altLang="zh-CN">
              <a:sym typeface="+mn-ea"/>
            </a:endParaRPr>
          </a:p>
          <a:p>
            <a:r>
              <a:rPr lang="en-US" altLang="zh-CN">
                <a:sym typeface="+mn-ea"/>
              </a:rPr>
              <a:t>When was the team set up? (time)</a:t>
            </a:r>
            <a:endParaRPr lang="en-US" altLang="zh-CN">
              <a:sym typeface="+mn-ea"/>
            </a:endParaRPr>
          </a:p>
          <a:p>
            <a:r>
              <a:rPr lang="en-US" altLang="zh-CN">
                <a:sym typeface="+mn-ea"/>
              </a:rPr>
              <a:t>What did CISAR do? (mission)</a:t>
            </a:r>
            <a:endParaRPr lang="en-US" altLang="zh-CN"/>
          </a:p>
          <a:p>
            <a:r>
              <a:rPr lang="en-US" altLang="zh-CN">
                <a:sym typeface="+mn-ea"/>
              </a:rPr>
              <a:t>Why was it set up? (reason;significance)</a:t>
            </a:r>
            <a:endParaRPr lang="en-US" altLang="zh-CN"/>
          </a:p>
          <a:p>
            <a:r>
              <a:rPr lang="en-US" altLang="zh-CN">
                <a:sym typeface="+mn-ea"/>
              </a:rPr>
              <a:t>Who can be a menber of the team? (requirement)</a:t>
            </a:r>
            <a:endParaRPr lang="en-US" altLang="zh-CN"/>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When was it set up? /What was it set up for?(why)(Para,1) / When and where did you go to rescue others? / Who did you rescue?/What did you do?(Para.2-3) </a:t>
            </a:r>
            <a:endParaRPr lang="en-US" altLang="zh-CN"/>
          </a:p>
          <a:p>
            <a:r>
              <a:rPr lang="en-US" altLang="zh-CN"/>
              <a:t>How to set up your team?( Who can be a member of your team?) Para.4-5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When was your time formed? What did you do? Where did you go? </a:t>
            </a:r>
            <a:endParaRPr lang="en-US" altLang="zh-CN"/>
          </a:p>
          <a:p>
            <a:r>
              <a:rPr lang="en-US" altLang="zh-CN" b="1"/>
              <a:t>Who can be a member of the team?</a:t>
            </a:r>
            <a:endParaRPr lang="en-US" altLang="zh-CN"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custDataLst>
              <p:tags r:id="rId3"/>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学习能力强；</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This is what their work is! It is dangerous/ important/ it takes a lot of responsiblity. </a:t>
            </a:r>
            <a:r>
              <a:rPr lang="en-US" altLang="zh-CN">
                <a:sym typeface="+mn-ea"/>
              </a:rPr>
              <a:t>reflect their unique role / significance   =  carrying out important tasks. </a:t>
            </a:r>
            <a:endParaRPr lang="en-US" altLang="zh-CN"/>
          </a:p>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CISAR           Courage     Love         Selfess      Arduousness         Resonsible   </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image" Target="../media/image14.jpeg"/><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6.png"/><Relationship Id="rId2" Type="http://schemas.openxmlformats.org/officeDocument/2006/relationships/tags" Target="../tags/tag40.xml"/><Relationship Id="rId18" Type="http://schemas.openxmlformats.org/officeDocument/2006/relationships/notesSlide" Target="../notesSlides/notesSlide7.xml"/><Relationship Id="rId17" Type="http://schemas.openxmlformats.org/officeDocument/2006/relationships/slideLayout" Target="../slideLayouts/slideLayout2.xml"/><Relationship Id="rId16" Type="http://schemas.openxmlformats.org/officeDocument/2006/relationships/image" Target="../media/image3.jpeg"/><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image" Target="../media/image8.png"/><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image" Target="../media/image15.png"/><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2" Type="http://schemas.openxmlformats.org/officeDocument/2006/relationships/notesSlide" Target="../notesSlides/notesSlide8.xml"/><Relationship Id="rId21" Type="http://schemas.openxmlformats.org/officeDocument/2006/relationships/slideLayout" Target="../slideLayouts/slideLayout2.xml"/><Relationship Id="rId20" Type="http://schemas.openxmlformats.org/officeDocument/2006/relationships/image" Target="../media/image3.jpeg"/><Relationship Id="rId2" Type="http://schemas.openxmlformats.org/officeDocument/2006/relationships/tags" Target="../tags/tag5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image" Target="../media/image17.jpeg"/><Relationship Id="rId11" Type="http://schemas.openxmlformats.org/officeDocument/2006/relationships/tags" Target="../tags/tag59.xml"/><Relationship Id="rId10" Type="http://schemas.openxmlformats.org/officeDocument/2006/relationships/image" Target="../media/image16.jpeg"/><Relationship Id="rId1" Type="http://schemas.openxmlformats.org/officeDocument/2006/relationships/tags" Target="../tags/tag51.xml"/></Relationships>
</file>

<file path=ppt/slides/_rels/slide12.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image" Target="../media/image18.png"/><Relationship Id="rId4" Type="http://schemas.openxmlformats.org/officeDocument/2006/relationships/image" Target="../media/image8.png"/><Relationship Id="rId3" Type="http://schemas.openxmlformats.org/officeDocument/2006/relationships/tags" Target="../tags/tag68.xml"/><Relationship Id="rId2" Type="http://schemas.openxmlformats.org/officeDocument/2006/relationships/image" Target="../media/image4.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jpeg"/><Relationship Id="rId7" Type="http://schemas.openxmlformats.org/officeDocument/2006/relationships/tags" Target="../tags/tag76.xml"/><Relationship Id="rId6" Type="http://schemas.openxmlformats.org/officeDocument/2006/relationships/image" Target="../media/image19.jpeg"/><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7.png"/><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image" Target="../media/image4.png"/><Relationship Id="rId3" Type="http://schemas.openxmlformats.org/officeDocument/2006/relationships/tags" Target="../tags/tag78.xml"/><Relationship Id="rId2" Type="http://schemas.openxmlformats.org/officeDocument/2006/relationships/image" Target="../media/image20.png"/><Relationship Id="rId18" Type="http://schemas.openxmlformats.org/officeDocument/2006/relationships/notesSlide" Target="../notesSlides/notesSlide10.xml"/><Relationship Id="rId17" Type="http://schemas.openxmlformats.org/officeDocument/2006/relationships/slideLayout" Target="../slideLayouts/slideLayout2.xml"/><Relationship Id="rId16" Type="http://schemas.openxmlformats.org/officeDocument/2006/relationships/image" Target="../media/image3.jpeg"/><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image" Target="../media/image21.png"/><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7.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jpeg"/><Relationship Id="rId3" Type="http://schemas.openxmlformats.org/officeDocument/2006/relationships/image" Target="../media/image22.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tags" Target="../tags/tag88.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3.jpe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tags" Target="../tags/tag3.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3.jpe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6.png"/><Relationship Id="rId3" Type="http://schemas.openxmlformats.org/officeDocument/2006/relationships/tags" Target="../tags/tag5.xml"/><Relationship Id="rId2" Type="http://schemas.openxmlformats.org/officeDocument/2006/relationships/image" Target="../media/image4.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7.png"/><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image" Target="../media/image8.png"/><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4.png"/><Relationship Id="rId3" Type="http://schemas.openxmlformats.org/officeDocument/2006/relationships/tags" Target="../tags/tag12.xml"/><Relationship Id="rId2" Type="http://schemas.openxmlformats.org/officeDocument/2006/relationships/image" Target="../media/image6.png"/><Relationship Id="rId11" Type="http://schemas.openxmlformats.org/officeDocument/2006/relationships/slideLayout" Target="../slideLayouts/slideLayout2.xml"/><Relationship Id="rId10" Type="http://schemas.openxmlformats.org/officeDocument/2006/relationships/image" Target="../media/image3.jpeg"/><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10.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9.png"/><Relationship Id="rId11" Type="http://schemas.openxmlformats.org/officeDocument/2006/relationships/slideLayout" Target="../slideLayouts/slideLayout2.xml"/><Relationship Id="rId10" Type="http://schemas.openxmlformats.org/officeDocument/2006/relationships/image" Target="../media/image3.jpeg"/><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12.png"/><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1.png"/><Relationship Id="rId2" Type="http://schemas.openxmlformats.org/officeDocument/2006/relationships/image" Target="../media/image6.png"/><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image" Target="../media/image4.png"/><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6.png"/><Relationship Id="rId19" Type="http://schemas.openxmlformats.org/officeDocument/2006/relationships/notesSlide" Target="../notesSlides/notesSlide6.xml"/><Relationship Id="rId18" Type="http://schemas.openxmlformats.org/officeDocument/2006/relationships/slideLayout" Target="../slideLayouts/slideLayout2.xml"/><Relationship Id="rId17" Type="http://schemas.openxmlformats.org/officeDocument/2006/relationships/image" Target="../media/image3.jpeg"/><Relationship Id="rId16" Type="http://schemas.openxmlformats.org/officeDocument/2006/relationships/image" Target="../media/image13.png"/><Relationship Id="rId15" Type="http://schemas.microsoft.com/office/2007/relationships/media" Target="../media/media1.mp4"/><Relationship Id="rId14" Type="http://schemas.openxmlformats.org/officeDocument/2006/relationships/video" Target="../media/media1.mp4"/><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image" Target="../media/image8.png"/><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35" y="142240"/>
            <a:ext cx="12192635" cy="3969385"/>
          </a:xfrm>
          <a:prstGeom prst="rect">
            <a:avLst/>
          </a:prstGeom>
          <a:noFill/>
        </p:spPr>
        <p:txBody>
          <a:bodyPr wrap="square" rtlCol="0" anchor="t">
            <a:spAutoFit/>
          </a:bodyPr>
          <a:lstStyle/>
          <a:p>
            <a:pPr algn="just"/>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Rescue workers </a:t>
            </a:r>
            <a:r>
              <a:rPr sz="2800">
                <a:solidFill>
                  <a:schemeClr val="tx1"/>
                </a:solidFill>
                <a:latin typeface="Times New Roman" panose="02020603050405020304" charset="0"/>
                <a:cs typeface="Times New Roman" panose="02020603050405020304" charset="0"/>
                <a:sym typeface="+mn-ea"/>
              </a:rPr>
              <a:t>are trained to find people, treat injuries, and hand out food, water, and other supplies.</a:t>
            </a:r>
            <a:r>
              <a:rPr sz="2800">
                <a:latin typeface="Times New Roman" panose="02020603050405020304" charset="0"/>
                <a:cs typeface="Times New Roman" panose="02020603050405020304" charset="0"/>
                <a:sym typeface="+mn-ea"/>
              </a:rPr>
              <a:t> They have to be able to do work that is difficult under conditions which can be very dangerous. After a disaster, there is usually no electricity or water, and there may be diseases and accidents. Rescue workers get to save lives, but they must also bury the dead. </a:t>
            </a:r>
            <a:r>
              <a:rPr sz="2800">
                <a:solidFill>
                  <a:schemeClr val="tx1"/>
                </a:solidFill>
                <a:latin typeface="Times New Roman" panose="02020603050405020304" charset="0"/>
                <a:cs typeface="Times New Roman" panose="02020603050405020304" charset="0"/>
                <a:sym typeface="+mn-ea"/>
              </a:rPr>
              <a:t>That means they have to be strong in both body and mind.</a:t>
            </a:r>
            <a:endParaRPr sz="2800">
              <a:solidFill>
                <a:schemeClr val="tx1"/>
              </a:solidFill>
              <a:latin typeface="Times New Roman" panose="02020603050405020304" charset="0"/>
              <a:cs typeface="Times New Roman" panose="02020603050405020304" charset="0"/>
              <a:sym typeface="+mn-ea"/>
            </a:endParaRPr>
          </a:p>
          <a:p>
            <a:pPr algn="just"/>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Rescue workers must have big hearts, too.</a:t>
            </a:r>
            <a:r>
              <a:rPr lang="zh-CN" altLang="en-US" sz="2800">
                <a:solidFill>
                  <a:schemeClr val="tx1"/>
                </a:solidFill>
                <a:latin typeface="Times New Roman" panose="02020603050405020304" charset="0"/>
                <a:cs typeface="Times New Roman" panose="02020603050405020304" charset="0"/>
                <a:sym typeface="+mn-ea"/>
              </a:rPr>
              <a:t> It takes a lot of love and courage</a:t>
            </a:r>
            <a:r>
              <a:rPr lang="zh-CN" altLang="en-US" sz="2800">
                <a:latin typeface="Times New Roman" panose="02020603050405020304" charset="0"/>
                <a:cs typeface="Times New Roman" panose="02020603050405020304" charset="0"/>
                <a:sym typeface="+mn-ea"/>
              </a:rPr>
              <a:t> to risk one's own life to save someone else's. The members of the CISAR have plenty of both and are always ready to go wherever help is needed.</a:t>
            </a:r>
            <a:endParaRPr lang="zh-CN" altLang="en-US" sz="2800">
              <a:latin typeface="Times New Roman" panose="02020603050405020304" charset="0"/>
              <a:cs typeface="Times New Roman" panose="02020603050405020304" charset="0"/>
              <a:sym typeface="+mn-ea"/>
            </a:endParaRPr>
          </a:p>
        </p:txBody>
      </p:sp>
      <p:pic>
        <p:nvPicPr>
          <p:cNvPr id="28" name="图片 27"/>
          <p:cNvPicPr>
            <a:picLocks noChangeAspect="1"/>
          </p:cNvPicPr>
          <p:nvPr>
            <p:custDataLst>
              <p:tags r:id="rId2"/>
            </p:custDataLst>
          </p:nvPr>
        </p:nvPicPr>
        <p:blipFill>
          <a:blip r:embed="rId3"/>
          <a:stretch>
            <a:fillRect/>
          </a:stretch>
        </p:blipFill>
        <p:spPr>
          <a:xfrm>
            <a:off x="87630" y="67945"/>
            <a:ext cx="756920" cy="528955"/>
          </a:xfrm>
          <a:prstGeom prst="rect">
            <a:avLst/>
          </a:prstGeom>
        </p:spPr>
      </p:pic>
      <p:sp>
        <p:nvSpPr>
          <p:cNvPr id="6" name="矩形 5"/>
          <p:cNvSpPr/>
          <p:nvPr>
            <p:custDataLst>
              <p:tags r:id="rId4"/>
            </p:custDataLst>
          </p:nvPr>
        </p:nvSpPr>
        <p:spPr>
          <a:xfrm>
            <a:off x="6657340" y="1873250"/>
            <a:ext cx="5535295" cy="458470"/>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5"/>
            </p:custDataLst>
          </p:nvPr>
        </p:nvSpPr>
        <p:spPr>
          <a:xfrm>
            <a:off x="90170" y="2331720"/>
            <a:ext cx="2959100" cy="458470"/>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内容占位符 8"/>
          <p:cNvPicPr>
            <a:picLocks noGrp="1" noChangeAspect="1"/>
          </p:cNvPicPr>
          <p:nvPr>
            <p:ph idx="1"/>
            <p:custDataLst>
              <p:tags r:id="rId6"/>
            </p:custDataLst>
          </p:nvPr>
        </p:nvPicPr>
        <p:blipFill>
          <a:blip r:embed="rId7">
            <a:extLst>
              <a:ext uri="{28A0092B-C50C-407E-A947-70E740481C1C}">
                <a14:useLocalDpi xmlns:a14="http://schemas.microsoft.com/office/drawing/2010/main" val="0"/>
              </a:ext>
            </a:extLst>
          </a:blip>
          <a:srcRect b="4070"/>
          <a:stretch>
            <a:fillRect/>
          </a:stretch>
        </p:blipFill>
        <p:spPr>
          <a:xfrm>
            <a:off x="87630" y="4233545"/>
            <a:ext cx="2346325" cy="1687830"/>
          </a:xfrm>
        </p:spPr>
      </p:pic>
      <p:sp>
        <p:nvSpPr>
          <p:cNvPr id="11" name="文本框 10"/>
          <p:cNvSpPr txBox="1"/>
          <p:nvPr>
            <p:custDataLst>
              <p:tags r:id="rId8"/>
            </p:custDataLst>
          </p:nvPr>
        </p:nvSpPr>
        <p:spPr>
          <a:xfrm>
            <a:off x="2884170" y="4111625"/>
            <a:ext cx="406400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Strong body and mind</a:t>
            </a:r>
            <a:endParaRPr lang="en-US" altLang="zh-CN" sz="2800" b="1">
              <a:solidFill>
                <a:srgbClr val="FF0000"/>
              </a:solidFill>
              <a:latin typeface="Times New Roman" panose="02020603050405020304" charset="0"/>
              <a:cs typeface="Times New Roman" panose="02020603050405020304" charset="0"/>
            </a:endParaRPr>
          </a:p>
        </p:txBody>
      </p:sp>
      <p:sp>
        <p:nvSpPr>
          <p:cNvPr id="12" name="文本框 11"/>
          <p:cNvSpPr txBox="1"/>
          <p:nvPr>
            <p:custDataLst>
              <p:tags r:id="rId9"/>
            </p:custDataLst>
          </p:nvPr>
        </p:nvSpPr>
        <p:spPr>
          <a:xfrm>
            <a:off x="2884170" y="5511800"/>
            <a:ext cx="406400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Love and courage</a:t>
            </a:r>
            <a:endParaRPr lang="en-US" altLang="zh-CN" sz="2800" b="1">
              <a:solidFill>
                <a:srgbClr val="FF0000"/>
              </a:solidFill>
              <a:latin typeface="Times New Roman" panose="02020603050405020304" charset="0"/>
              <a:cs typeface="Times New Roman" panose="02020603050405020304" charset="0"/>
            </a:endParaRPr>
          </a:p>
        </p:txBody>
      </p:sp>
      <p:pic>
        <p:nvPicPr>
          <p:cNvPr id="13" name="图片 12" descr="左大括号"/>
          <p:cNvPicPr>
            <a:picLocks noChangeAspect="1"/>
          </p:cNvPicPr>
          <p:nvPr/>
        </p:nvPicPr>
        <p:blipFill>
          <a:blip r:embed="rId10"/>
          <a:stretch>
            <a:fillRect/>
          </a:stretch>
        </p:blipFill>
        <p:spPr>
          <a:xfrm>
            <a:off x="2314575" y="4233545"/>
            <a:ext cx="734695" cy="1610360"/>
          </a:xfrm>
          <a:prstGeom prst="rect">
            <a:avLst/>
          </a:prstGeom>
        </p:spPr>
      </p:pic>
      <p:sp>
        <p:nvSpPr>
          <p:cNvPr id="14" name="文本框 13"/>
          <p:cNvSpPr txBox="1"/>
          <p:nvPr>
            <p:custDataLst>
              <p:tags r:id="rId11"/>
            </p:custDataLst>
          </p:nvPr>
        </p:nvSpPr>
        <p:spPr>
          <a:xfrm>
            <a:off x="6948170" y="4111625"/>
            <a:ext cx="4946650" cy="953135"/>
          </a:xfrm>
          <a:prstGeom prst="rect">
            <a:avLst/>
          </a:prstGeom>
          <a:solidFill>
            <a:schemeClr val="bg1"/>
          </a:solidFill>
          <a:ln>
            <a:solidFill>
              <a:srgbClr val="FF0000"/>
            </a:solidFill>
          </a:ln>
        </p:spPr>
        <p:txBody>
          <a:bodyPr wrap="square" rtlCol="0">
            <a:spAutoFit/>
          </a:bodyPr>
          <a:lstStyle/>
          <a:p>
            <a:r>
              <a:rPr lang="en-US" altLang="zh-CN" sz="2800" u="sng">
                <a:solidFill>
                  <a:srgbClr val="FF0000"/>
                </a:solidFill>
                <a:latin typeface="Times New Roman" panose="02020603050405020304" charset="0"/>
                <a:cs typeface="Times New Roman" panose="02020603050405020304" charset="0"/>
              </a:rPr>
              <a:t>Why </a:t>
            </a:r>
            <a:r>
              <a:rPr lang="en-US" altLang="zh-CN" sz="2800">
                <a:latin typeface="Times New Roman" panose="02020603050405020304" charset="0"/>
                <a:cs typeface="Times New Roman" panose="02020603050405020304" charset="0"/>
              </a:rPr>
              <a:t>does it take a lot of </a:t>
            </a:r>
            <a:r>
              <a:rPr lang="en-US" altLang="zh-CN" sz="2800" u="sng">
                <a:solidFill>
                  <a:srgbClr val="FF0000"/>
                </a:solidFill>
                <a:latin typeface="Times New Roman" panose="02020603050405020304" charset="0"/>
                <a:cs typeface="Times New Roman" panose="02020603050405020304" charset="0"/>
              </a:rPr>
              <a:t>love and courage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5" name="矩形 14"/>
          <p:cNvSpPr/>
          <p:nvPr>
            <p:custDataLst>
              <p:tags r:id="rId12"/>
            </p:custDataLst>
          </p:nvPr>
        </p:nvSpPr>
        <p:spPr>
          <a:xfrm>
            <a:off x="7264400" y="2727960"/>
            <a:ext cx="4519295" cy="458470"/>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custDataLst>
              <p:tags r:id="rId13"/>
            </p:custDataLst>
          </p:nvPr>
        </p:nvSpPr>
        <p:spPr>
          <a:xfrm>
            <a:off x="-5715" y="3181985"/>
            <a:ext cx="6230620" cy="4584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14"/>
            </p:custDataLst>
          </p:nvPr>
        </p:nvSpPr>
        <p:spPr>
          <a:xfrm>
            <a:off x="56515" y="5843905"/>
            <a:ext cx="2377440"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Requirements</a:t>
            </a:r>
            <a:endParaRPr lang="en-US" sz="2800" b="1">
              <a:latin typeface="Times New Roman" panose="02020603050405020304" charset="0"/>
              <a:cs typeface="Times New Roman" panose="02020603050405020304" charset="0"/>
            </a:endParaRPr>
          </a:p>
        </p:txBody>
      </p:sp>
      <p:sp>
        <p:nvSpPr>
          <p:cNvPr id="18" name="文本框 17"/>
          <p:cNvSpPr txBox="1"/>
          <p:nvPr>
            <p:custDataLst>
              <p:tags r:id="rId15"/>
            </p:custDataLst>
          </p:nvPr>
        </p:nvSpPr>
        <p:spPr>
          <a:xfrm>
            <a:off x="6948170" y="4111625"/>
            <a:ext cx="4946650" cy="521970"/>
          </a:xfrm>
          <a:prstGeom prst="rect">
            <a:avLst/>
          </a:prstGeom>
          <a:solidFill>
            <a:schemeClr val="bg1"/>
          </a:solidFill>
          <a:ln>
            <a:solidFill>
              <a:srgbClr val="FF0000"/>
            </a:solidFill>
          </a:ln>
        </p:spPr>
        <p:txBody>
          <a:bodyPr wrap="square" rtlCol="0">
            <a:spAutoFit/>
          </a:bodyPr>
          <a:lstStyle/>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What kind of work will they do?</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2" nodeType="clickEffect">
                                  <p:stCondLst>
                                    <p:cond delay="0"/>
                                  </p:stCondLst>
                                  <p:childTnLst>
                                    <p:animEffect transition="out" filter="blinds(horizontal)">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1" grpId="0"/>
      <p:bldP spid="12" grpId="0"/>
      <p:bldP spid="14" grpId="1" bldLvl="0" animBg="1"/>
      <p:bldP spid="14" grpId="2" bldLvl="0" animBg="1"/>
      <p:bldP spid="15" grpId="0" bldLvl="0" animBg="1"/>
      <p:bldP spid="16" grpId="0" bldLvl="0" animBg="1"/>
      <p:bldP spid="7" grpId="0"/>
      <p:bldP spid="1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35" y="142240"/>
            <a:ext cx="12192635" cy="4030980"/>
          </a:xfrm>
          <a:prstGeom prst="rect">
            <a:avLst/>
          </a:prstGeom>
          <a:noFill/>
        </p:spPr>
        <p:txBody>
          <a:bodyPr wrap="square" rtlCol="0" anchor="t">
            <a:spAutoFit/>
          </a:bodyPr>
          <a:lstStyle/>
          <a:p>
            <a:pPr algn="just"/>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Rescue workers </a:t>
            </a:r>
            <a:r>
              <a:rPr sz="2800">
                <a:solidFill>
                  <a:schemeClr val="tx1"/>
                </a:solidFill>
                <a:latin typeface="Times New Roman" panose="02020603050405020304" charset="0"/>
                <a:cs typeface="Times New Roman" panose="02020603050405020304" charset="0"/>
                <a:sym typeface="+mn-ea"/>
              </a:rPr>
              <a:t>are trained to find people, treat injuries, and hand out food, water, and other supplies.</a:t>
            </a:r>
            <a:r>
              <a:rPr sz="2800">
                <a:latin typeface="Times New Roman" panose="02020603050405020304" charset="0"/>
                <a:cs typeface="Times New Roman" panose="02020603050405020304" charset="0"/>
                <a:sym typeface="+mn-ea"/>
              </a:rPr>
              <a:t> They have to be able to do work that is difficult under conditions which can be very dangerous. After a disaster, there is usually no electricity or water, and there may be diseases and accidents. Rescue workers get to save lives, but they must also bury the dead. </a:t>
            </a:r>
            <a:r>
              <a:rPr sz="2800">
                <a:solidFill>
                  <a:schemeClr val="tx1"/>
                </a:solidFill>
                <a:latin typeface="Times New Roman" panose="02020603050405020304" charset="0"/>
                <a:cs typeface="Times New Roman" panose="02020603050405020304" charset="0"/>
                <a:sym typeface="+mn-ea"/>
              </a:rPr>
              <a:t>That means they have to be strong in both body and mind.</a:t>
            </a:r>
            <a:endParaRPr sz="2800">
              <a:solidFill>
                <a:schemeClr val="tx1"/>
              </a:solidFill>
              <a:latin typeface="Times New Roman" panose="02020603050405020304" charset="0"/>
              <a:cs typeface="Times New Roman" panose="02020603050405020304" charset="0"/>
              <a:sym typeface="+mn-ea"/>
            </a:endParaRPr>
          </a:p>
          <a:p>
            <a:pPr algn="just"/>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Rescue workers must have big hearts, too.</a:t>
            </a:r>
            <a:r>
              <a:rPr lang="zh-CN" altLang="en-US" sz="2800">
                <a:solidFill>
                  <a:schemeClr val="tx1"/>
                </a:solidFill>
                <a:latin typeface="Times New Roman" panose="02020603050405020304" charset="0"/>
                <a:cs typeface="Times New Roman" panose="02020603050405020304" charset="0"/>
                <a:sym typeface="+mn-ea"/>
              </a:rPr>
              <a:t> It </a:t>
            </a:r>
            <a:r>
              <a:rPr lang="zh-CN" altLang="en-US" sz="2800" u="sng">
                <a:solidFill>
                  <a:srgbClr val="FF0000"/>
                </a:solidFill>
                <a:latin typeface="Times New Roman" panose="02020603050405020304" charset="0"/>
                <a:cs typeface="Times New Roman" panose="02020603050405020304" charset="0"/>
                <a:sym typeface="+mn-ea"/>
              </a:rPr>
              <a:t>takes a lot of love and courage</a:t>
            </a:r>
            <a:r>
              <a:rPr lang="zh-CN" altLang="en-US" sz="2800">
                <a:latin typeface="Times New Roman" panose="02020603050405020304" charset="0"/>
                <a:cs typeface="Times New Roman" panose="02020603050405020304" charset="0"/>
                <a:sym typeface="+mn-ea"/>
              </a:rPr>
              <a:t> to </a:t>
            </a:r>
            <a:r>
              <a:rPr lang="zh-CN" altLang="en-US" sz="3200" b="1" u="sng">
                <a:solidFill>
                  <a:srgbClr val="FF0000"/>
                </a:solidFill>
                <a:latin typeface="Times New Roman" panose="02020603050405020304" charset="0"/>
                <a:cs typeface="Times New Roman" panose="02020603050405020304" charset="0"/>
                <a:sym typeface="+mn-ea"/>
              </a:rPr>
              <a:t>risk </a:t>
            </a:r>
            <a:r>
              <a:rPr lang="zh-CN" altLang="en-US" sz="2800">
                <a:latin typeface="Times New Roman" panose="02020603050405020304" charset="0"/>
                <a:cs typeface="Times New Roman" panose="02020603050405020304" charset="0"/>
                <a:sym typeface="+mn-ea"/>
              </a:rPr>
              <a:t>one's own life to save someone else's. The members of the CISAR have plenty of both and are always ready to go wherever help is needed.</a:t>
            </a:r>
            <a:endParaRPr lang="zh-CN" altLang="en-US" sz="2800">
              <a:latin typeface="Times New Roman" panose="02020603050405020304" charset="0"/>
              <a:cs typeface="Times New Roman" panose="02020603050405020304" charset="0"/>
              <a:sym typeface="+mn-ea"/>
            </a:endParaRPr>
          </a:p>
        </p:txBody>
      </p:sp>
      <p:cxnSp>
        <p:nvCxnSpPr>
          <p:cNvPr id="19" name="直接连接符 18"/>
          <p:cNvCxnSpPr/>
          <p:nvPr>
            <p:custDataLst>
              <p:tags r:id="rId2"/>
            </p:custDataLst>
          </p:nvPr>
        </p:nvCxnSpPr>
        <p:spPr>
          <a:xfrm flipV="1">
            <a:off x="8093075" y="984885"/>
            <a:ext cx="4041775"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3"/>
            </p:custDataLst>
          </p:nvPr>
        </p:nvCxnSpPr>
        <p:spPr>
          <a:xfrm flipV="1">
            <a:off x="87630" y="1423035"/>
            <a:ext cx="6254115" cy="51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custDataLst>
              <p:tags r:id="rId4"/>
            </p:custDataLst>
          </p:nvPr>
        </p:nvSpPr>
        <p:spPr>
          <a:xfrm>
            <a:off x="11637010" y="988695"/>
            <a:ext cx="1169670" cy="521970"/>
          </a:xfrm>
          <a:prstGeom prst="rect">
            <a:avLst/>
          </a:prstGeom>
          <a:noFill/>
        </p:spPr>
        <p:txBody>
          <a:bodyPr wrap="square" rtlCol="0" anchor="t">
            <a:spAutoFit/>
          </a:bodyPr>
          <a:lstStyle/>
          <a:p>
            <a:r>
              <a:rPr sz="2800">
                <a:solidFill>
                  <a:srgbClr val="FF0000"/>
                </a:solidFill>
                <a:latin typeface="Times New Roman" panose="02020603050405020304" charset="0"/>
                <a:cs typeface="Times New Roman" panose="02020603050405020304" charset="0"/>
                <a:sym typeface="+mn-ea"/>
              </a:rPr>
              <a:t>no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8255" y="1417955"/>
            <a:ext cx="1825625" cy="521970"/>
          </a:xfrm>
          <a:prstGeom prst="rect">
            <a:avLst/>
          </a:prstGeom>
          <a:noFill/>
        </p:spPr>
        <p:txBody>
          <a:bodyPr wrap="square" rtlCol="0" anchor="t">
            <a:spAutoFit/>
          </a:bodyPr>
          <a:lstStyle/>
          <a:p>
            <a:r>
              <a:rPr sz="2800">
                <a:solidFill>
                  <a:srgbClr val="FF0000"/>
                </a:solidFill>
                <a:latin typeface="Times New Roman" panose="02020603050405020304" charset="0"/>
                <a:cs typeface="Times New Roman" panose="02020603050405020304" charset="0"/>
                <a:sym typeface="+mn-ea"/>
              </a:rPr>
              <a:t>electricity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25" name="文本框 24"/>
          <p:cNvSpPr txBox="1"/>
          <p:nvPr/>
        </p:nvSpPr>
        <p:spPr>
          <a:xfrm>
            <a:off x="1909445" y="1423035"/>
            <a:ext cx="1109980" cy="521970"/>
          </a:xfrm>
          <a:prstGeom prst="rect">
            <a:avLst/>
          </a:prstGeom>
          <a:noFill/>
        </p:spPr>
        <p:txBody>
          <a:bodyPr wrap="square" rtlCol="0" anchor="t">
            <a:spAutoFit/>
          </a:bodyPr>
          <a:lstStyle/>
          <a:p>
            <a:r>
              <a:rPr sz="2800">
                <a:solidFill>
                  <a:srgbClr val="FF0000"/>
                </a:solidFill>
                <a:latin typeface="Times New Roman" panose="02020603050405020304" charset="0"/>
                <a:cs typeface="Times New Roman" panose="02020603050405020304" charset="0"/>
                <a:sym typeface="+mn-ea"/>
              </a:rPr>
              <a:t>water</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26" name="文本框 25"/>
          <p:cNvSpPr txBox="1"/>
          <p:nvPr>
            <p:custDataLst>
              <p:tags r:id="rId5"/>
            </p:custDataLst>
          </p:nvPr>
        </p:nvSpPr>
        <p:spPr>
          <a:xfrm>
            <a:off x="5410200" y="1417955"/>
            <a:ext cx="1916430" cy="521970"/>
          </a:xfrm>
          <a:prstGeom prst="rect">
            <a:avLst/>
          </a:prstGeom>
          <a:noFill/>
        </p:spPr>
        <p:txBody>
          <a:bodyPr wrap="square" rtlCol="0" anchor="t">
            <a:spAutoFit/>
          </a:bodyPr>
          <a:lstStyle/>
          <a:p>
            <a:r>
              <a:rPr sz="2800">
                <a:solidFill>
                  <a:srgbClr val="FF0000"/>
                </a:solidFill>
                <a:latin typeface="Times New Roman" panose="02020603050405020304" charset="0"/>
                <a:cs typeface="Times New Roman" panose="02020603050405020304" charset="0"/>
                <a:sym typeface="+mn-ea"/>
              </a:rPr>
              <a:t>diseases </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27" name="文本框 26"/>
          <p:cNvSpPr txBox="1"/>
          <p:nvPr/>
        </p:nvSpPr>
        <p:spPr>
          <a:xfrm>
            <a:off x="7326630" y="1417955"/>
            <a:ext cx="1717040" cy="521970"/>
          </a:xfrm>
          <a:prstGeom prst="rect">
            <a:avLst/>
          </a:prstGeom>
          <a:noFill/>
        </p:spPr>
        <p:txBody>
          <a:bodyPr wrap="square" rtlCol="0" anchor="t">
            <a:spAutoFit/>
          </a:bodyPr>
          <a:lstStyle/>
          <a:p>
            <a:r>
              <a:rPr sz="2800">
                <a:solidFill>
                  <a:srgbClr val="FF0000"/>
                </a:solidFill>
                <a:latin typeface="Times New Roman" panose="02020603050405020304" charset="0"/>
                <a:cs typeface="Times New Roman" panose="02020603050405020304" charset="0"/>
                <a:sym typeface="+mn-ea"/>
              </a:rPr>
              <a:t>accidents</a:t>
            </a:r>
            <a:endParaRPr lang="zh-CN" altLang="en-US" sz="2800">
              <a:solidFill>
                <a:srgbClr val="FF0000"/>
              </a:solidFill>
              <a:latin typeface="Times New Roman" panose="02020603050405020304" charset="0"/>
              <a:cs typeface="Times New Roman" panose="02020603050405020304" charset="0"/>
              <a:sym typeface="+mn-ea"/>
            </a:endParaRPr>
          </a:p>
        </p:txBody>
      </p:sp>
      <p:sp>
        <p:nvSpPr>
          <p:cNvPr id="32" name="文本框 31"/>
          <p:cNvSpPr txBox="1"/>
          <p:nvPr>
            <p:custDataLst>
              <p:tags r:id="rId6"/>
            </p:custDataLst>
          </p:nvPr>
        </p:nvSpPr>
        <p:spPr>
          <a:xfrm>
            <a:off x="3665855" y="4173220"/>
            <a:ext cx="8501380" cy="1938020"/>
          </a:xfrm>
          <a:prstGeom prst="rect">
            <a:avLst/>
          </a:prstGeom>
          <a:solidFill>
            <a:schemeClr val="bg2"/>
          </a:solidFill>
        </p:spPr>
        <p:txBody>
          <a:bodyPr wrap="square" rtlCol="0" anchor="t">
            <a:spAutoFit/>
          </a:bodyPr>
          <a:lstStyle/>
          <a:p>
            <a:pPr algn="just"/>
            <a:r>
              <a:rPr lang="en-US" altLang="zh-CN" sz="2400">
                <a:latin typeface="Times New Roman" panose="02020603050405020304" charset="0"/>
                <a:ea typeface="微软雅黑" panose="020B0503020204020204" charset="-122"/>
                <a:cs typeface="Times New Roman" panose="02020603050405020304" charset="0"/>
                <a:sym typeface="+mn-ea"/>
              </a:rPr>
              <a:t>   </a:t>
            </a:r>
            <a:r>
              <a:rPr lang="zh-CN" altLang="en-US" sz="2400">
                <a:latin typeface="Times New Roman" panose="02020603050405020304" charset="0"/>
                <a:ea typeface="微软雅黑" panose="020B0503020204020204" charset="-122"/>
                <a:cs typeface="Times New Roman" panose="02020603050405020304" charset="0"/>
                <a:sym typeface="+mn-ea"/>
              </a:rPr>
              <a:t>People were in shock—and then</a:t>
            </a:r>
            <a:r>
              <a:rPr lang="en-US" altLang="zh-CN" sz="2400">
                <a:latin typeface="Times New Roman" panose="02020603050405020304" charset="0"/>
                <a:ea typeface="微软雅黑" panose="020B0503020204020204" charset="-122"/>
                <a:cs typeface="Times New Roman" panose="02020603050405020304" charset="0"/>
                <a:sym typeface="+mn-ea"/>
              </a:rPr>
              <a:t>,</a:t>
            </a:r>
            <a:r>
              <a:rPr lang="zh-CN" altLang="en-US" sz="2400">
                <a:latin typeface="Times New Roman" panose="02020603050405020304" charset="0"/>
                <a:ea typeface="微软雅黑" panose="020B0503020204020204" charset="-122"/>
                <a:cs typeface="Times New Roman" panose="02020603050405020304" charset="0"/>
                <a:sym typeface="+mn-ea"/>
              </a:rPr>
              <a:t>later that afternoon</a:t>
            </a:r>
            <a:r>
              <a:rPr lang="en-US" altLang="zh-CN" sz="2400">
                <a:latin typeface="Times New Roman" panose="02020603050405020304" charset="0"/>
                <a:ea typeface="微软雅黑" panose="020B0503020204020204" charset="-122"/>
                <a:cs typeface="Times New Roman" panose="02020603050405020304" charset="0"/>
                <a:sym typeface="+mn-ea"/>
              </a:rPr>
              <a:t>, </a:t>
            </a:r>
            <a:r>
              <a:rPr lang="zh-CN" altLang="en-US" sz="2400" b="1" u="sng">
                <a:solidFill>
                  <a:srgbClr val="FF0000"/>
                </a:solidFill>
                <a:latin typeface="Times New Roman" panose="02020603050405020304" charset="0"/>
                <a:ea typeface="微软雅黑" panose="020B0503020204020204" charset="-122"/>
                <a:cs typeface="Times New Roman" panose="02020603050405020304" charset="0"/>
                <a:sym typeface="+mn-ea"/>
              </a:rPr>
              <a:t>another big quake shook Tangshan again</a:t>
            </a:r>
            <a:r>
              <a:rPr lang="zh-CN" altLang="en-US" sz="2400" b="1" u="sng">
                <a:latin typeface="Times New Roman" panose="02020603050405020304" charset="0"/>
                <a:ea typeface="微软雅黑" panose="020B0503020204020204" charset="-122"/>
                <a:cs typeface="Times New Roman" panose="02020603050405020304" charset="0"/>
                <a:sym typeface="+mn-ea"/>
              </a:rPr>
              <a:t>.</a:t>
            </a:r>
            <a:r>
              <a:rPr lang="zh-CN" altLang="en-US" sz="2400">
                <a:latin typeface="Times New Roman" panose="02020603050405020304" charset="0"/>
                <a:ea typeface="微软雅黑" panose="020B0503020204020204" charset="-122"/>
                <a:cs typeface="Times New Roman" panose="02020603050405020304" charset="0"/>
                <a:sym typeface="+mn-ea"/>
              </a:rPr>
              <a:t> Even more buildings fell down. </a:t>
            </a:r>
            <a:r>
              <a:rPr lang="zh-CN" altLang="en-US" sz="2400" b="1" u="sng">
                <a:latin typeface="Times New Roman" panose="02020603050405020304" charset="0"/>
                <a:ea typeface="微软雅黑" panose="020B0503020204020204" charset="-122"/>
                <a:cs typeface="Times New Roman" panose="02020603050405020304" charset="0"/>
                <a:sym typeface="+mn-ea"/>
              </a:rPr>
              <a:t>Water</a:t>
            </a:r>
            <a:r>
              <a:rPr lang="en-US" altLang="zh-CN" sz="2400" b="1" u="sng">
                <a:latin typeface="Times New Roman" panose="02020603050405020304" charset="0"/>
                <a:ea typeface="微软雅黑" panose="020B0503020204020204" charset="-122"/>
                <a:cs typeface="Times New Roman" panose="02020603050405020304" charset="0"/>
                <a:sym typeface="+mn-ea"/>
              </a:rPr>
              <a:t>, </a:t>
            </a:r>
            <a:r>
              <a:rPr lang="zh-CN" altLang="en-US" sz="2400" b="1" u="sng">
                <a:latin typeface="Times New Roman" panose="02020603050405020304" charset="0"/>
                <a:ea typeface="微软雅黑" panose="020B0503020204020204" charset="-122"/>
                <a:cs typeface="Times New Roman" panose="02020603050405020304" charset="0"/>
                <a:sym typeface="+mn-ea"/>
              </a:rPr>
              <a:t>food</a:t>
            </a:r>
            <a:r>
              <a:rPr lang="en-US" altLang="zh-CN" sz="2400" b="1" u="sng">
                <a:latin typeface="Times New Roman" panose="02020603050405020304" charset="0"/>
                <a:ea typeface="微软雅黑" panose="020B0503020204020204" charset="-122"/>
                <a:cs typeface="Times New Roman" panose="02020603050405020304" charset="0"/>
                <a:sym typeface="+mn-ea"/>
              </a:rPr>
              <a:t>, </a:t>
            </a:r>
            <a:r>
              <a:rPr lang="zh-CN" altLang="en-US" sz="2400" b="1" u="sng">
                <a:latin typeface="Times New Roman" panose="02020603050405020304" charset="0"/>
                <a:ea typeface="微软雅黑" panose="020B0503020204020204" charset="-122"/>
                <a:cs typeface="Times New Roman" panose="02020603050405020304" charset="0"/>
                <a:sym typeface="+mn-ea"/>
              </a:rPr>
              <a:t>and electricity were hard to get.</a:t>
            </a:r>
            <a:r>
              <a:rPr lang="zh-CN" altLang="en-US" sz="2400">
                <a:latin typeface="Times New Roman" panose="02020603050405020304" charset="0"/>
                <a:ea typeface="微软雅黑" panose="020B0503020204020204" charset="-122"/>
                <a:cs typeface="Times New Roman" panose="02020603050405020304" charset="0"/>
                <a:sym typeface="+mn-ea"/>
              </a:rPr>
              <a:t> People began to wonder how long the disaster would last.</a:t>
            </a:r>
            <a:endParaRPr lang="zh-CN" altLang="en-US" sz="2400">
              <a:latin typeface="Times New Roman" panose="02020603050405020304" charset="0"/>
              <a:ea typeface="微软雅黑" panose="020B0503020204020204" charset="-122"/>
              <a:cs typeface="Times New Roman" panose="02020603050405020304" charset="0"/>
              <a:sym typeface="+mn-ea"/>
            </a:endParaRPr>
          </a:p>
          <a:p>
            <a:pPr algn="r"/>
            <a:r>
              <a:rPr lang="en-US" altLang="zh-CN" sz="2400" i="1">
                <a:latin typeface="Times New Roman" panose="02020603050405020304" charset="0"/>
                <a:ea typeface="微软雅黑" panose="020B0503020204020204" charset="-122"/>
                <a:cs typeface="Times New Roman" panose="02020603050405020304" charset="0"/>
                <a:sym typeface="+mn-ea"/>
              </a:rPr>
              <a:t>from The Night the Earth Didn’t Sleep</a:t>
            </a:r>
            <a:endParaRPr lang="en-US" altLang="zh-CN" sz="2400" i="1">
              <a:latin typeface="Times New Roman" panose="02020603050405020304" charset="0"/>
              <a:ea typeface="微软雅黑" panose="020B0503020204020204" charset="-122"/>
              <a:cs typeface="Times New Roman" panose="02020603050405020304" charset="0"/>
              <a:sym typeface="+mn-ea"/>
            </a:endParaRPr>
          </a:p>
        </p:txBody>
      </p:sp>
      <p:pic>
        <p:nvPicPr>
          <p:cNvPr id="18" name="图片 17"/>
          <p:cNvPicPr>
            <a:picLocks noChangeAspect="1"/>
          </p:cNvPicPr>
          <p:nvPr>
            <p:custDataLst>
              <p:tags r:id="rId7"/>
            </p:custDataLst>
          </p:nvPr>
        </p:nvPicPr>
        <p:blipFill>
          <a:blip r:embed="rId8"/>
          <a:stretch>
            <a:fillRect/>
          </a:stretch>
        </p:blipFill>
        <p:spPr>
          <a:xfrm>
            <a:off x="87630" y="4085590"/>
            <a:ext cx="3554095" cy="2196465"/>
          </a:xfrm>
          <a:prstGeom prst="rect">
            <a:avLst/>
          </a:prstGeom>
        </p:spPr>
      </p:pic>
      <p:pic>
        <p:nvPicPr>
          <p:cNvPr id="100" name="图片 99"/>
          <p:cNvPicPr/>
          <p:nvPr>
            <p:custDataLst>
              <p:tags r:id="rId9"/>
            </p:custDataLst>
          </p:nvPr>
        </p:nvPicPr>
        <p:blipFill>
          <a:blip r:embed="rId10"/>
          <a:stretch>
            <a:fillRect/>
          </a:stretch>
        </p:blipFill>
        <p:spPr>
          <a:xfrm>
            <a:off x="3850640" y="4085590"/>
            <a:ext cx="3475990" cy="2196465"/>
          </a:xfrm>
          <a:prstGeom prst="rect">
            <a:avLst/>
          </a:prstGeom>
          <a:noFill/>
          <a:ln w="9525">
            <a:noFill/>
          </a:ln>
        </p:spPr>
      </p:pic>
      <p:pic>
        <p:nvPicPr>
          <p:cNvPr id="101" name="图片 100"/>
          <p:cNvPicPr/>
          <p:nvPr>
            <p:custDataLst>
              <p:tags r:id="rId11"/>
            </p:custDataLst>
          </p:nvPr>
        </p:nvPicPr>
        <p:blipFill>
          <a:blip r:embed="rId12"/>
          <a:stretch>
            <a:fillRect/>
          </a:stretch>
        </p:blipFill>
        <p:spPr>
          <a:xfrm>
            <a:off x="7535545" y="4085590"/>
            <a:ext cx="3694430" cy="2196465"/>
          </a:xfrm>
          <a:prstGeom prst="rect">
            <a:avLst/>
          </a:prstGeom>
          <a:noFill/>
          <a:ln w="9525">
            <a:noFill/>
          </a:ln>
        </p:spPr>
      </p:pic>
      <p:sp>
        <p:nvSpPr>
          <p:cNvPr id="2" name="圆角矩形 1"/>
          <p:cNvSpPr/>
          <p:nvPr>
            <p:custDataLst>
              <p:tags r:id="rId13"/>
            </p:custDataLst>
          </p:nvPr>
        </p:nvSpPr>
        <p:spPr>
          <a:xfrm>
            <a:off x="-5715" y="3181985"/>
            <a:ext cx="6230620" cy="4584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custDataLst>
              <p:tags r:id="rId14"/>
            </p:custDataLst>
          </p:nvPr>
        </p:nvGrpSpPr>
        <p:grpSpPr>
          <a:xfrm>
            <a:off x="87630" y="191135"/>
            <a:ext cx="12054840" cy="916305"/>
            <a:chOff x="138" y="301"/>
            <a:chExt cx="18984" cy="1443"/>
          </a:xfrm>
        </p:grpSpPr>
        <p:sp>
          <p:nvSpPr>
            <p:cNvPr id="3" name="矩形 2"/>
            <p:cNvSpPr/>
            <p:nvPr>
              <p:custDataLst>
                <p:tags r:id="rId15"/>
              </p:custDataLst>
            </p:nvPr>
          </p:nvSpPr>
          <p:spPr>
            <a:xfrm>
              <a:off x="1358" y="301"/>
              <a:ext cx="17765" cy="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16"/>
              </p:custDataLst>
            </p:nvPr>
          </p:nvSpPr>
          <p:spPr>
            <a:xfrm>
              <a:off x="138" y="940"/>
              <a:ext cx="6003" cy="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圆角矩形 22"/>
          <p:cNvSpPr/>
          <p:nvPr>
            <p:custDataLst>
              <p:tags r:id="rId17"/>
            </p:custDataLst>
          </p:nvPr>
        </p:nvSpPr>
        <p:spPr>
          <a:xfrm>
            <a:off x="8093075" y="67945"/>
            <a:ext cx="3165475" cy="61214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Berlin Sans FB Demi" panose="020E0802020502020306" charset="0"/>
                <a:cs typeface="Berlin Sans FB Demi" panose="020E0802020502020306" charset="0"/>
              </a:rPr>
              <a:t>difficult work</a:t>
            </a:r>
            <a:endParaRPr lang="en-US" altLang="zh-CN" sz="3200" b="1">
              <a:latin typeface="Berlin Sans FB Demi" panose="020E0802020502020306" charset="0"/>
              <a:cs typeface="Berlin Sans FB Demi" panose="020E0802020502020306" charset="0"/>
            </a:endParaRPr>
          </a:p>
        </p:txBody>
      </p:sp>
      <p:sp>
        <p:nvSpPr>
          <p:cNvPr id="24" name="圆角矩形 23"/>
          <p:cNvSpPr/>
          <p:nvPr>
            <p:custDataLst>
              <p:tags r:id="rId18"/>
            </p:custDataLst>
          </p:nvPr>
        </p:nvSpPr>
        <p:spPr>
          <a:xfrm>
            <a:off x="236855" y="68580"/>
            <a:ext cx="2932430" cy="91630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latin typeface="Berlin Sans FB Demi" panose="020E0802020502020306" charset="0"/>
                <a:cs typeface="Berlin Sans FB Demi" panose="020E0802020502020306" charset="0"/>
                <a:sym typeface="+mn-ea"/>
              </a:rPr>
              <a:t>dangerous conditions</a:t>
            </a:r>
            <a:endParaRPr lang="en-US" altLang="zh-CN" sz="3200" b="1">
              <a:latin typeface="Berlin Sans FB Demi" panose="020E0802020502020306" charset="0"/>
              <a:cs typeface="Berlin Sans FB Demi" panose="020E0802020502020306" charset="0"/>
              <a:sym typeface="+mn-ea"/>
            </a:endParaRPr>
          </a:p>
        </p:txBody>
      </p:sp>
      <p:sp>
        <p:nvSpPr>
          <p:cNvPr id="9" name="心形 8"/>
          <p:cNvSpPr/>
          <p:nvPr>
            <p:custDataLst>
              <p:tags r:id="rId19"/>
            </p:custDataLst>
          </p:nvPr>
        </p:nvSpPr>
        <p:spPr>
          <a:xfrm>
            <a:off x="3020060" y="2563495"/>
            <a:ext cx="1677035" cy="866140"/>
          </a:xfrm>
          <a:prstGeom prst="hear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20"/>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00"/>
                                        </p:tgtEl>
                                        <p:attrNameLst>
                                          <p:attrName>style.visibility</p:attrName>
                                        </p:attrNameLst>
                                      </p:cBhvr>
                                      <p:to>
                                        <p:strVal val="visible"/>
                                      </p:to>
                                    </p:set>
                                    <p:animEffect transition="in" filter="fade">
                                      <p:cBhvr>
                                        <p:cTn id="60" dur="500"/>
                                        <p:tgtEl>
                                          <p:spTgt spid="100"/>
                                        </p:tgtEl>
                                      </p:cBhvr>
                                    </p:animEffect>
                                  </p:childTnLst>
                                </p:cTn>
                              </p:par>
                              <p:par>
                                <p:cTn id="61" presetID="10" presetClass="entr" presetSubtype="0" fill="hold" nodeType="with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fade">
                                      <p:cBhvr>
                                        <p:cTn id="63" dur="500"/>
                                        <p:tgtEl>
                                          <p:spTgt spid="10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0" nodeType="clickEffect">
                                  <p:stCondLst>
                                    <p:cond delay="0"/>
                                  </p:stCondLst>
                                  <p:childTnLst>
                                    <p:animEffect transition="out" filter="blinds(horizontal)">
                                      <p:cBhvr>
                                        <p:cTn id="67" dur="500"/>
                                        <p:tgtEl>
                                          <p:spTgt spid="2"/>
                                        </p:tgtEl>
                                      </p:cBhvr>
                                    </p:animEffect>
                                    <p:set>
                                      <p:cBhvr>
                                        <p:cTn id="68" dur="1" fill="hold">
                                          <p:stCondLst>
                                            <p:cond delay="499"/>
                                          </p:stCondLst>
                                        </p:cTn>
                                        <p:tgtEl>
                                          <p:spTgt spid="2"/>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6" grpId="1"/>
      <p:bldP spid="27" grpId="0"/>
      <p:bldP spid="32" grpId="0" animBg="1"/>
      <p:bldP spid="32" grpId="1" animBg="1"/>
      <p:bldP spid="2" grpId="0" animBg="1"/>
      <p:bldP spid="23" grpId="0" animBg="1"/>
      <p:bldP spid="24"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33395" y="288925"/>
            <a:ext cx="9103995" cy="1938020"/>
          </a:xfrm>
          <a:prstGeom prst="rect">
            <a:avLst/>
          </a:prstGeom>
          <a:noFill/>
        </p:spPr>
        <p:txBody>
          <a:bodyPr wrap="square" rtlCol="0" anchor="t">
            <a:spAutoFit/>
          </a:bodyPr>
          <a:lstStyle/>
          <a:p>
            <a:pPr algn="just"/>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Rescue workers</a:t>
            </a:r>
            <a:r>
              <a:rPr lang="zh-CN" altLang="en-US" sz="2800" b="1">
                <a:solidFill>
                  <a:srgbClr val="FF0000"/>
                </a:solidFill>
                <a:latin typeface="Times New Roman" panose="02020603050405020304" charset="0"/>
                <a:cs typeface="Times New Roman" panose="02020603050405020304" charset="0"/>
                <a:sym typeface="+mn-ea"/>
              </a:rPr>
              <a:t> </a:t>
            </a:r>
            <a:r>
              <a:rPr lang="zh-CN" altLang="en-US" sz="2800" b="1">
                <a:solidFill>
                  <a:srgbClr val="0070C0"/>
                </a:solidFill>
                <a:latin typeface="Times New Roman" panose="02020603050405020304" charset="0"/>
                <a:cs typeface="Times New Roman" panose="02020603050405020304" charset="0"/>
                <a:sym typeface="+mn-ea"/>
              </a:rPr>
              <a:t>must have</a:t>
            </a:r>
            <a:r>
              <a:rPr lang="zh-CN" altLang="en-US" sz="2800" b="1">
                <a:solidFill>
                  <a:srgbClr val="FF0000"/>
                </a:solidFill>
                <a:latin typeface="Times New Roman" panose="02020603050405020304" charset="0"/>
                <a:cs typeface="Times New Roman" panose="02020603050405020304" charset="0"/>
                <a:sym typeface="+mn-ea"/>
              </a:rPr>
              <a:t> </a:t>
            </a:r>
            <a:r>
              <a:rPr lang="zh-CN" altLang="en-US" sz="3600" b="1" u="sng">
                <a:solidFill>
                  <a:srgbClr val="FF0000"/>
                </a:solidFill>
                <a:latin typeface="Times New Roman" panose="02020603050405020304" charset="0"/>
                <a:cs typeface="Times New Roman" panose="02020603050405020304" charset="0"/>
                <a:sym typeface="+mn-ea"/>
              </a:rPr>
              <a:t>big </a:t>
            </a:r>
            <a:r>
              <a:rPr lang="zh-CN" altLang="en-US" sz="3200" u="sng">
                <a:solidFill>
                  <a:srgbClr val="FF0000"/>
                </a:solidFill>
                <a:latin typeface="Times New Roman" panose="02020603050405020304" charset="0"/>
                <a:cs typeface="Times New Roman" panose="02020603050405020304" charset="0"/>
                <a:sym typeface="+mn-ea"/>
              </a:rPr>
              <a:t>hearts</a:t>
            </a:r>
            <a:r>
              <a:rPr lang="zh-CN" altLang="en-US" sz="3200">
                <a:solidFill>
                  <a:srgbClr val="FF0000"/>
                </a:solidFill>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too. It takes a lot of love and courage to risk one's own life to save someone else's. The members of the CISAR have plenty of both and are always ready to go wherever help is needed.</a:t>
            </a:r>
            <a:endParaRPr lang="zh-CN" altLang="en-US" sz="2800">
              <a:latin typeface="Times New Roman" panose="02020603050405020304" charset="0"/>
              <a:cs typeface="Times New Roman" panose="02020603050405020304" charset="0"/>
              <a:sym typeface="+mn-ea"/>
            </a:endParaRPr>
          </a:p>
        </p:txBody>
      </p:sp>
      <p:pic>
        <p:nvPicPr>
          <p:cNvPr id="5" name="图片 4"/>
          <p:cNvPicPr>
            <a:picLocks noChangeAspect="1"/>
          </p:cNvPicPr>
          <p:nvPr>
            <p:custDataLst>
              <p:tags r:id="rId1"/>
            </p:custDataLst>
          </p:nvPr>
        </p:nvPicPr>
        <p:blipFill>
          <a:blip r:embed="rId2"/>
          <a:stretch>
            <a:fillRect/>
          </a:stretch>
        </p:blipFill>
        <p:spPr>
          <a:xfrm>
            <a:off x="0" y="13970"/>
            <a:ext cx="3033395" cy="2488565"/>
          </a:xfrm>
          <a:prstGeom prst="rect">
            <a:avLst/>
          </a:prstGeom>
        </p:spPr>
      </p:pic>
      <p:sp>
        <p:nvSpPr>
          <p:cNvPr id="8" name="文本框 7"/>
          <p:cNvSpPr txBox="1"/>
          <p:nvPr>
            <p:custDataLst>
              <p:tags r:id="rId3"/>
            </p:custDataLst>
          </p:nvPr>
        </p:nvSpPr>
        <p:spPr>
          <a:xfrm>
            <a:off x="6001385" y="2430780"/>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C</a:t>
            </a:r>
            <a:r>
              <a:rPr lang="en-US" altLang="zh-CN" sz="3200">
                <a:latin typeface="Times New Roman" panose="02020603050405020304" charset="0"/>
                <a:cs typeface="Times New Roman" panose="02020603050405020304" charset="0"/>
              </a:rPr>
              <a:t>ourage &amp; love</a:t>
            </a:r>
            <a:endParaRPr lang="en-US" altLang="zh-CN" sz="3200">
              <a:latin typeface="Times New Roman" panose="02020603050405020304" charset="0"/>
              <a:cs typeface="Times New Roman" panose="02020603050405020304" charset="0"/>
            </a:endParaRPr>
          </a:p>
        </p:txBody>
      </p:sp>
      <p:sp>
        <p:nvSpPr>
          <p:cNvPr id="11" name="文本框 10"/>
          <p:cNvSpPr txBox="1"/>
          <p:nvPr/>
        </p:nvSpPr>
        <p:spPr>
          <a:xfrm>
            <a:off x="5520055" y="3602355"/>
            <a:ext cx="500507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S</a:t>
            </a:r>
            <a:r>
              <a:rPr lang="en-US" altLang="zh-CN" sz="3200">
                <a:solidFill>
                  <a:schemeClr val="tx1"/>
                </a:solidFill>
                <a:latin typeface="Times New Roman" panose="02020603050405020304" charset="0"/>
                <a:cs typeface="Times New Roman" panose="02020603050405020304" charset="0"/>
              </a:rPr>
              <a:t>elflessness &amp; team spirit</a:t>
            </a:r>
            <a:endParaRPr lang="en-US" altLang="zh-CN" sz="320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6036945" y="4787265"/>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R</a:t>
            </a:r>
            <a:r>
              <a:rPr lang="en-US" altLang="zh-CN" sz="3200">
                <a:solidFill>
                  <a:schemeClr val="tx1"/>
                </a:solidFill>
                <a:latin typeface="Times New Roman" panose="02020603050405020304" charset="0"/>
                <a:cs typeface="Times New Roman" panose="02020603050405020304" charset="0"/>
              </a:rPr>
              <a:t>esponsibility</a:t>
            </a:r>
            <a:endParaRPr lang="en-US" altLang="zh-CN" sz="320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6036945" y="4194810"/>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A</a:t>
            </a:r>
            <a:r>
              <a:rPr lang="en-US" altLang="zh-CN" sz="3200">
                <a:solidFill>
                  <a:schemeClr val="tx1"/>
                </a:solidFill>
                <a:latin typeface="Times New Roman" panose="02020603050405020304" charset="0"/>
                <a:cs typeface="Times New Roman" panose="02020603050405020304" charset="0"/>
              </a:rPr>
              <a:t>daptability</a:t>
            </a:r>
            <a:endParaRPr lang="en-US" altLang="zh-CN" sz="3200">
              <a:solidFill>
                <a:schemeClr val="tx1"/>
              </a:solidFill>
              <a:latin typeface="Times New Roman" panose="02020603050405020304" charset="0"/>
              <a:cs typeface="Times New Roman" panose="02020603050405020304" charset="0"/>
            </a:endParaRPr>
          </a:p>
        </p:txBody>
      </p:sp>
      <p:pic>
        <p:nvPicPr>
          <p:cNvPr id="14" name="图片 13" descr="左大括号"/>
          <p:cNvPicPr>
            <a:picLocks noChangeAspect="1"/>
          </p:cNvPicPr>
          <p:nvPr/>
        </p:nvPicPr>
        <p:blipFill>
          <a:blip r:embed="rId4"/>
          <a:stretch>
            <a:fillRect/>
          </a:stretch>
        </p:blipFill>
        <p:spPr>
          <a:xfrm>
            <a:off x="4937760" y="2584450"/>
            <a:ext cx="734695" cy="2787015"/>
          </a:xfrm>
          <a:prstGeom prst="rect">
            <a:avLst/>
          </a:prstGeom>
        </p:spPr>
      </p:pic>
      <p:sp>
        <p:nvSpPr>
          <p:cNvPr id="16" name="文本框 15"/>
          <p:cNvSpPr txBox="1"/>
          <p:nvPr/>
        </p:nvSpPr>
        <p:spPr>
          <a:xfrm>
            <a:off x="4286885" y="2771140"/>
            <a:ext cx="650875" cy="2245360"/>
          </a:xfrm>
          <a:prstGeom prst="rect">
            <a:avLst/>
          </a:prstGeom>
          <a:noFill/>
        </p:spPr>
        <p:txBody>
          <a:bodyPr wrap="square" rtlCol="0">
            <a:spAutoFit/>
          </a:bodyPr>
          <a:lstStyle/>
          <a:p>
            <a:r>
              <a:rPr lang="en-US" altLang="zh-CN" sz="2800" b="1" i="1">
                <a:solidFill>
                  <a:srgbClr val="FF0000"/>
                </a:solidFill>
                <a:latin typeface="Times New Roman" panose="02020603050405020304" charset="0"/>
                <a:cs typeface="Times New Roman" panose="02020603050405020304" charset="0"/>
              </a:rPr>
              <a:t>C</a:t>
            </a:r>
            <a:endParaRPr lang="en-US" altLang="zh-CN" sz="2800" b="1" i="1">
              <a:solidFill>
                <a:srgbClr val="FF0000"/>
              </a:solidFill>
              <a:latin typeface="Times New Roman" panose="02020603050405020304" charset="0"/>
              <a:cs typeface="Times New Roman" panose="02020603050405020304" charset="0"/>
            </a:endParaRPr>
          </a:p>
          <a:p>
            <a:r>
              <a:rPr lang="en-US" altLang="zh-CN" sz="2800" b="1" i="1">
                <a:solidFill>
                  <a:srgbClr val="FF0000"/>
                </a:solidFill>
                <a:latin typeface="Times New Roman" panose="02020603050405020304" charset="0"/>
                <a:cs typeface="Times New Roman" panose="02020603050405020304" charset="0"/>
              </a:rPr>
              <a:t>I</a:t>
            </a:r>
            <a:endParaRPr lang="en-US" altLang="zh-CN" sz="2800" b="1" i="1">
              <a:solidFill>
                <a:srgbClr val="FF0000"/>
              </a:solidFill>
              <a:latin typeface="Times New Roman" panose="02020603050405020304" charset="0"/>
              <a:cs typeface="Times New Roman" panose="02020603050405020304" charset="0"/>
            </a:endParaRPr>
          </a:p>
          <a:p>
            <a:r>
              <a:rPr lang="en-US" altLang="zh-CN" sz="2800" b="1" i="1">
                <a:solidFill>
                  <a:srgbClr val="FF0000"/>
                </a:solidFill>
                <a:latin typeface="Times New Roman" panose="02020603050405020304" charset="0"/>
                <a:cs typeface="Times New Roman" panose="02020603050405020304" charset="0"/>
              </a:rPr>
              <a:t>S</a:t>
            </a:r>
            <a:endParaRPr lang="en-US" altLang="zh-CN" sz="2800" b="1" i="1">
              <a:solidFill>
                <a:srgbClr val="FF0000"/>
              </a:solidFill>
              <a:latin typeface="Times New Roman" panose="02020603050405020304" charset="0"/>
              <a:cs typeface="Times New Roman" panose="02020603050405020304" charset="0"/>
            </a:endParaRPr>
          </a:p>
          <a:p>
            <a:r>
              <a:rPr lang="en-US" altLang="zh-CN" sz="2800" b="1" i="1">
                <a:solidFill>
                  <a:srgbClr val="FF0000"/>
                </a:solidFill>
                <a:latin typeface="Times New Roman" panose="02020603050405020304" charset="0"/>
                <a:cs typeface="Times New Roman" panose="02020603050405020304" charset="0"/>
              </a:rPr>
              <a:t>A</a:t>
            </a:r>
            <a:endParaRPr lang="en-US" altLang="zh-CN" sz="2800" b="1" i="1">
              <a:solidFill>
                <a:srgbClr val="FF0000"/>
              </a:solidFill>
              <a:latin typeface="Times New Roman" panose="02020603050405020304" charset="0"/>
              <a:cs typeface="Times New Roman" panose="02020603050405020304" charset="0"/>
            </a:endParaRPr>
          </a:p>
          <a:p>
            <a:r>
              <a:rPr lang="en-US" altLang="zh-CN" sz="2800" b="1" i="1">
                <a:solidFill>
                  <a:srgbClr val="FF0000"/>
                </a:solidFill>
                <a:latin typeface="Times New Roman" panose="02020603050405020304" charset="0"/>
                <a:cs typeface="Times New Roman" panose="02020603050405020304" charset="0"/>
              </a:rPr>
              <a:t>R</a:t>
            </a:r>
            <a:endParaRPr lang="en-US" altLang="zh-CN" sz="2800" b="1" i="1">
              <a:solidFill>
                <a:srgbClr val="FF0000"/>
              </a:solidFill>
              <a:latin typeface="Times New Roman" panose="02020603050405020304" charset="0"/>
              <a:cs typeface="Times New Roman" panose="02020603050405020304" charset="0"/>
            </a:endParaRPr>
          </a:p>
        </p:txBody>
      </p:sp>
      <p:pic>
        <p:nvPicPr>
          <p:cNvPr id="17" name="图片 16" descr="心形"/>
          <p:cNvPicPr>
            <a:picLocks noChangeAspect="1"/>
          </p:cNvPicPr>
          <p:nvPr/>
        </p:nvPicPr>
        <p:blipFill>
          <a:blip r:embed="rId5"/>
          <a:stretch>
            <a:fillRect/>
          </a:stretch>
        </p:blipFill>
        <p:spPr>
          <a:xfrm>
            <a:off x="4847590" y="3436620"/>
            <a:ext cx="914400" cy="914400"/>
          </a:xfrm>
          <a:prstGeom prst="rect">
            <a:avLst/>
          </a:prstGeom>
        </p:spPr>
      </p:pic>
      <p:sp>
        <p:nvSpPr>
          <p:cNvPr id="3" name="文本框 2"/>
          <p:cNvSpPr txBox="1"/>
          <p:nvPr>
            <p:custDataLst>
              <p:tags r:id="rId6"/>
            </p:custDataLst>
          </p:nvPr>
        </p:nvSpPr>
        <p:spPr>
          <a:xfrm>
            <a:off x="0" y="3014345"/>
            <a:ext cx="4436745" cy="1383665"/>
          </a:xfrm>
          <a:prstGeom prst="rect">
            <a:avLst/>
          </a:prstGeom>
          <a:noFill/>
        </p:spPr>
        <p:txBody>
          <a:bodyPr wrap="square" rtlCol="0">
            <a:spAutoFit/>
          </a:bodyPr>
          <a:lstStyle/>
          <a:p>
            <a:pPr indent="0">
              <a:buFont typeface="Arial" panose="020B0604020202020204" pitchFamily="34" charset="0"/>
              <a:buNone/>
            </a:pPr>
            <a:r>
              <a:rPr lang="en-US" altLang="zh-CN" sz="2800">
                <a:latin typeface="Times New Roman" panose="02020603050405020304" charset="0"/>
                <a:cs typeface="Times New Roman" panose="02020603050405020304" charset="0"/>
              </a:rPr>
              <a:t>Discussion: </a:t>
            </a:r>
            <a:endParaRPr lang="en-US" altLang="zh-CN" sz="280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2800" b="1">
                <a:solidFill>
                  <a:srgbClr val="FF0000"/>
                </a:solidFill>
                <a:latin typeface="Times New Roman" panose="02020603050405020304" charset="0"/>
                <a:cs typeface="Times New Roman" panose="02020603050405020304" charset="0"/>
              </a:rPr>
              <a:t>What </a:t>
            </a:r>
            <a:r>
              <a:rPr lang="en-US" altLang="zh-CN" sz="2800">
                <a:latin typeface="Times New Roman" panose="02020603050405020304" charset="0"/>
                <a:cs typeface="Times New Roman" panose="02020603050405020304" charset="0"/>
              </a:rPr>
              <a:t>is in their big hearts?</a:t>
            </a:r>
            <a:endParaRPr lang="en-US" altLang="zh-CN" sz="2800">
              <a:latin typeface="Times New Roman" panose="02020603050405020304" charset="0"/>
              <a:cs typeface="Times New Roman" panose="02020603050405020304" charset="0"/>
            </a:endParaRPr>
          </a:p>
          <a:p>
            <a:pPr indent="0">
              <a:buFont typeface="Arial" panose="020B0604020202020204" pitchFamily="34" charset="0"/>
              <a:buNone/>
            </a:pP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Hints: qualities</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p:txBody>
      </p:sp>
      <p:sp>
        <p:nvSpPr>
          <p:cNvPr id="2" name="文本框 1"/>
          <p:cNvSpPr txBox="1"/>
          <p:nvPr>
            <p:custDataLst>
              <p:tags r:id="rId7"/>
            </p:custDataLst>
          </p:nvPr>
        </p:nvSpPr>
        <p:spPr>
          <a:xfrm>
            <a:off x="6036945" y="3009900"/>
            <a:ext cx="3056890" cy="583565"/>
          </a:xfrm>
          <a:prstGeom prst="rect">
            <a:avLst/>
          </a:prstGeom>
          <a:noFill/>
        </p:spPr>
        <p:txBody>
          <a:bodyPr wrap="square" rtlCol="0">
            <a:spAutoFit/>
          </a:bodyPr>
          <a:lstStyle/>
          <a:p>
            <a:pPr algn="ctr"/>
            <a:r>
              <a:rPr lang="en-US" altLang="zh-CN" sz="3200">
                <a:latin typeface="Times New Roman" panose="02020603050405020304" charset="0"/>
                <a:cs typeface="Times New Roman" panose="02020603050405020304" charset="0"/>
              </a:rPr>
              <a:t>...</a:t>
            </a:r>
            <a:endParaRPr lang="en-US" altLang="zh-CN" sz="3200">
              <a:latin typeface="Times New Roman" panose="02020603050405020304" charset="0"/>
              <a:cs typeface="Times New Roman" panose="02020603050405020304" charset="0"/>
            </a:endParaRPr>
          </a:p>
        </p:txBody>
      </p:sp>
      <p:sp>
        <p:nvSpPr>
          <p:cNvPr id="10" name="文本框 9"/>
          <p:cNvSpPr txBox="1"/>
          <p:nvPr>
            <p:custDataLst>
              <p:tags r:id="rId8"/>
            </p:custDataLst>
          </p:nvPr>
        </p:nvSpPr>
        <p:spPr>
          <a:xfrm>
            <a:off x="6036945" y="3009900"/>
            <a:ext cx="4250690" cy="583565"/>
          </a:xfrm>
          <a:prstGeom prst="rect">
            <a:avLst/>
          </a:prstGeom>
          <a:solidFill>
            <a:schemeClr val="bg1"/>
          </a:solid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I</a:t>
            </a:r>
            <a:r>
              <a:rPr lang="en-US" altLang="zh-CN" sz="3200">
                <a:latin typeface="Times New Roman" panose="02020603050405020304" charset="0"/>
                <a:cs typeface="Times New Roman" panose="02020603050405020304" charset="0"/>
              </a:rPr>
              <a:t>ndustriousness</a:t>
            </a:r>
            <a:r>
              <a:rPr lang="zh-CN" altLang="en-US" sz="2400">
                <a:latin typeface="宋体" panose="02010600030101010101" pitchFamily="2" charset="-122"/>
                <a:ea typeface="宋体" panose="02010600030101010101" pitchFamily="2" charset="-122"/>
                <a:cs typeface="Times New Roman" panose="02020603050405020304" charset="0"/>
              </a:rPr>
              <a:t>（勤奋）</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6" grpId="0"/>
      <p:bldP spid="3" grpId="0"/>
      <p:bldP spid="2" grpId="0"/>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10400" t="11410" r="8645" b="-318"/>
          <a:stretch>
            <a:fillRect/>
          </a:stretch>
        </p:blipFill>
        <p:spPr>
          <a:xfrm>
            <a:off x="123825" y="86360"/>
            <a:ext cx="5761990" cy="6684645"/>
          </a:xfrm>
          <a:prstGeom prst="rect">
            <a:avLst/>
          </a:prstGeom>
        </p:spPr>
      </p:pic>
      <p:sp>
        <p:nvSpPr>
          <p:cNvPr id="4" name="文本框 3"/>
          <p:cNvSpPr txBox="1"/>
          <p:nvPr>
            <p:custDataLst>
              <p:tags r:id="rId3"/>
            </p:custDataLst>
          </p:nvPr>
        </p:nvSpPr>
        <p:spPr>
          <a:xfrm>
            <a:off x="5897245" y="3429000"/>
            <a:ext cx="6306820" cy="1669863"/>
          </a:xfrm>
          <a:prstGeom prst="wedgeRoundRectCallout">
            <a:avLst>
              <a:gd name="adj1" fmla="val -57551"/>
              <a:gd name="adj2" fmla="val 1522"/>
              <a:gd name="adj3" fmla="val 16667"/>
            </a:avLst>
          </a:prstGeom>
          <a:noFill/>
          <a:ln>
            <a:solidFill>
              <a:srgbClr val="FF0000"/>
            </a:solidFill>
          </a:ln>
        </p:spPr>
        <p:txBody>
          <a:bodyPr wrap="square" rtlCol="0" anchor="t">
            <a:spAutoFit/>
          </a:bodyPr>
          <a:lstStyle/>
          <a:p>
            <a:pPr algn="just"/>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The members of the CISAR have plenty of both and </a:t>
            </a:r>
            <a:r>
              <a:rPr lang="zh-CN" altLang="en-US" sz="3200" b="1" u="sng">
                <a:solidFill>
                  <a:srgbClr val="0070C0"/>
                </a:solidFill>
                <a:latin typeface="Times New Roman" panose="02020603050405020304" charset="0"/>
                <a:cs typeface="Times New Roman" panose="02020603050405020304" charset="0"/>
                <a:sym typeface="+mn-ea"/>
              </a:rPr>
              <a:t>are always ready to</a:t>
            </a:r>
            <a:r>
              <a:rPr lang="zh-CN" altLang="en-US" sz="3200">
                <a:solidFill>
                  <a:srgbClr val="FF0000"/>
                </a:solidFill>
                <a:latin typeface="Times New Roman" panose="02020603050405020304" charset="0"/>
                <a:cs typeface="Times New Roman" panose="02020603050405020304" charset="0"/>
                <a:sym typeface="+mn-ea"/>
              </a:rPr>
              <a:t> </a:t>
            </a:r>
            <a:r>
              <a:rPr lang="zh-CN" altLang="en-US" sz="3200">
                <a:solidFill>
                  <a:schemeClr val="tx1"/>
                </a:solidFill>
                <a:latin typeface="Times New Roman" panose="02020603050405020304" charset="0"/>
                <a:cs typeface="Times New Roman" panose="02020603050405020304" charset="0"/>
                <a:sym typeface="+mn-ea"/>
              </a:rPr>
              <a:t>go </a:t>
            </a:r>
            <a:r>
              <a:rPr lang="zh-CN" altLang="en-US" sz="3200" b="1">
                <a:solidFill>
                  <a:srgbClr val="0070C0"/>
                </a:solidFill>
                <a:latin typeface="Times New Roman" panose="02020603050405020304" charset="0"/>
                <a:cs typeface="Times New Roman" panose="02020603050405020304" charset="0"/>
                <a:sym typeface="+mn-ea"/>
              </a:rPr>
              <a:t>wherever </a:t>
            </a:r>
            <a:r>
              <a:rPr lang="zh-CN" altLang="en-US" sz="3200">
                <a:solidFill>
                  <a:schemeClr val="tx1"/>
                </a:solidFill>
                <a:latin typeface="Times New Roman" panose="02020603050405020304" charset="0"/>
                <a:cs typeface="Times New Roman" panose="02020603050405020304" charset="0"/>
                <a:sym typeface="+mn-ea"/>
              </a:rPr>
              <a:t>help is needed.</a:t>
            </a:r>
            <a:endParaRPr lang="zh-CN" altLang="en-US" sz="3200">
              <a:solidFill>
                <a:schemeClr val="tx1"/>
              </a:solidFill>
              <a:latin typeface="Times New Roman" panose="02020603050405020304" charset="0"/>
              <a:cs typeface="Times New Roman" panose="02020603050405020304" charset="0"/>
              <a:sym typeface="+mn-ea"/>
            </a:endParaRPr>
          </a:p>
        </p:txBody>
      </p:sp>
      <p:sp>
        <p:nvSpPr>
          <p:cNvPr id="2" name="文本框 1"/>
          <p:cNvSpPr txBox="1"/>
          <p:nvPr>
            <p:custDataLst>
              <p:tags r:id="rId4"/>
            </p:custDataLst>
          </p:nvPr>
        </p:nvSpPr>
        <p:spPr>
          <a:xfrm>
            <a:off x="5885180" y="86360"/>
            <a:ext cx="6306820" cy="2306955"/>
          </a:xfrm>
          <a:prstGeom prst="rect">
            <a:avLst/>
          </a:prstGeom>
          <a:noFill/>
        </p:spPr>
        <p:txBody>
          <a:bodyPr wrap="square" rtlCol="0" anchor="t">
            <a:spAutoFit/>
          </a:bodyPr>
          <a:lstStyle/>
          <a:p>
            <a:r>
              <a:rPr lang="en-US" altLang="zh-CN" sz="3200">
                <a:latin typeface="Times New Roman" panose="02020603050405020304" charset="0"/>
                <a:cs typeface="Times New Roman" panose="02020603050405020304" charset="0"/>
                <a:sym typeface="+mn-ea"/>
              </a:rPr>
              <a:t>Discussion: </a:t>
            </a:r>
            <a:endParaRPr lang="en-US" altLang="zh-CN" sz="3200">
              <a:latin typeface="Times New Roman" panose="02020603050405020304" charset="0"/>
              <a:cs typeface="Times New Roman" panose="02020603050405020304" charset="0"/>
              <a:sym typeface="+mn-ea"/>
            </a:endParaRPr>
          </a:p>
          <a:p>
            <a:r>
              <a:rPr lang="en-US" altLang="zh-CN" sz="2800" i="1">
                <a:latin typeface="Times New Roman" panose="02020603050405020304" charset="0"/>
                <a:cs typeface="Times New Roman" panose="02020603050405020304" charset="0"/>
                <a:sym typeface="+mn-ea"/>
              </a:rPr>
              <a:t>Is it </a:t>
            </a:r>
            <a:r>
              <a:rPr lang="en-US" altLang="zh-CN" sz="2800" i="1">
                <a:solidFill>
                  <a:srgbClr val="FF0000"/>
                </a:solidFill>
                <a:latin typeface="Times New Roman" panose="02020603050405020304" charset="0"/>
                <a:cs typeface="Times New Roman" panose="02020603050405020304" charset="0"/>
                <a:sym typeface="+mn-ea"/>
              </a:rPr>
              <a:t>necessary </a:t>
            </a:r>
            <a:r>
              <a:rPr lang="en-US" altLang="zh-CN" sz="2800" i="1">
                <a:latin typeface="Times New Roman" panose="02020603050405020304" charset="0"/>
                <a:cs typeface="Times New Roman" panose="02020603050405020304" charset="0"/>
                <a:sym typeface="+mn-ea"/>
              </a:rPr>
              <a:t>to </a:t>
            </a:r>
            <a:r>
              <a:rPr lang="en-US" altLang="zh-CN" sz="2800" i="1">
                <a:solidFill>
                  <a:srgbClr val="FF0000"/>
                </a:solidFill>
                <a:latin typeface="Times New Roman" panose="02020603050405020304" charset="0"/>
                <a:cs typeface="Times New Roman" panose="02020603050405020304" charset="0"/>
                <a:sym typeface="+mn-ea"/>
              </a:rPr>
              <a:t>risk their life</a:t>
            </a:r>
            <a:r>
              <a:rPr lang="en-US" altLang="zh-CN" sz="2800" i="1">
                <a:latin typeface="Times New Roman" panose="02020603050405020304" charset="0"/>
                <a:cs typeface="Times New Roman" panose="02020603050405020304" charset="0"/>
                <a:sym typeface="+mn-ea"/>
              </a:rPr>
              <a:t> to </a:t>
            </a:r>
            <a:r>
              <a:rPr lang="en-US" altLang="zh-CN" sz="2800" i="1">
                <a:solidFill>
                  <a:srgbClr val="FF0000"/>
                </a:solidFill>
                <a:latin typeface="Times New Roman" panose="02020603050405020304" charset="0"/>
                <a:cs typeface="Times New Roman" panose="02020603050405020304" charset="0"/>
                <a:sym typeface="+mn-ea"/>
              </a:rPr>
              <a:t>save </a:t>
            </a:r>
            <a:r>
              <a:rPr lang="en-US" altLang="zh-CN" sz="2800" i="1">
                <a:latin typeface="Times New Roman" panose="02020603050405020304" charset="0"/>
                <a:cs typeface="Times New Roman" panose="02020603050405020304" charset="0"/>
                <a:sym typeface="+mn-ea"/>
              </a:rPr>
              <a:t>the people from</a:t>
            </a:r>
            <a:r>
              <a:rPr lang="en-US" altLang="zh-CN" sz="2800" i="1">
                <a:solidFill>
                  <a:srgbClr val="FF0000"/>
                </a:solidFill>
                <a:latin typeface="Times New Roman" panose="02020603050405020304" charset="0"/>
                <a:cs typeface="Times New Roman" panose="02020603050405020304" charset="0"/>
                <a:sym typeface="+mn-ea"/>
              </a:rPr>
              <a:t> other countries</a:t>
            </a:r>
            <a:r>
              <a:rPr lang="en-US" altLang="zh-CN" sz="2800" i="1">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r>
              <a:rPr lang="en-US" altLang="zh-CN" sz="2800" i="1">
                <a:latin typeface="Times New Roman" panose="02020603050405020304" charset="0"/>
                <a:cs typeface="Times New Roman" panose="02020603050405020304" charset="0"/>
                <a:sym typeface="+mn-ea"/>
              </a:rPr>
              <a:t>What do </a:t>
            </a:r>
            <a:r>
              <a:rPr lang="en-US" altLang="zh-CN" sz="2800" i="1">
                <a:solidFill>
                  <a:schemeClr val="tx1"/>
                </a:solidFill>
                <a:latin typeface="Times New Roman" panose="02020603050405020304" charset="0"/>
                <a:cs typeface="Times New Roman" panose="02020603050405020304" charset="0"/>
                <a:sym typeface="+mn-ea"/>
              </a:rPr>
              <a:t>you </a:t>
            </a:r>
            <a:r>
              <a:rPr lang="en-US" altLang="zh-CN" sz="2800" i="1">
                <a:latin typeface="Times New Roman" panose="02020603050405020304" charset="0"/>
                <a:cs typeface="Times New Roman" panose="02020603050405020304" charset="0"/>
                <a:sym typeface="+mn-ea"/>
              </a:rPr>
              <a:t>think of the </a:t>
            </a:r>
            <a:r>
              <a:rPr lang="en-US" altLang="zh-CN" sz="2800" i="1">
                <a:solidFill>
                  <a:schemeClr val="tx1"/>
                </a:solidFill>
                <a:latin typeface="Times New Roman" panose="02020603050405020304" charset="0"/>
                <a:cs typeface="Times New Roman" panose="02020603050405020304" charset="0"/>
                <a:sym typeface="+mn-ea"/>
              </a:rPr>
              <a:t>work </a:t>
            </a:r>
            <a:r>
              <a:rPr lang="en-US" altLang="zh-CN" sz="2800" i="1">
                <a:latin typeface="Times New Roman" panose="02020603050405020304" charset="0"/>
                <a:cs typeface="Times New Roman" panose="02020603050405020304" charset="0"/>
                <a:sym typeface="+mn-ea"/>
              </a:rPr>
              <a:t>that CISAR had done?</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pic>
        <p:nvPicPr>
          <p:cNvPr id="101" name="图片 100"/>
          <p:cNvPicPr/>
          <p:nvPr>
            <p:custDataLst>
              <p:tags r:id="rId5"/>
            </p:custDataLst>
          </p:nvPr>
        </p:nvPicPr>
        <p:blipFill>
          <a:blip r:embed="rId6"/>
          <a:stretch>
            <a:fillRect/>
          </a:stretch>
        </p:blipFill>
        <p:spPr>
          <a:xfrm>
            <a:off x="190500" y="972820"/>
            <a:ext cx="5601970" cy="2675890"/>
          </a:xfrm>
          <a:prstGeom prst="rect">
            <a:avLst/>
          </a:prstGeom>
          <a:noFill/>
          <a:ln w="9525">
            <a:noFill/>
          </a:ln>
        </p:spPr>
      </p:pic>
      <p:sp>
        <p:nvSpPr>
          <p:cNvPr id="21" name="文本框 20"/>
          <p:cNvSpPr txBox="1"/>
          <p:nvPr>
            <p:custDataLst>
              <p:tags r:id="rId7"/>
            </p:custDataLst>
          </p:nvPr>
        </p:nvSpPr>
        <p:spPr>
          <a:xfrm>
            <a:off x="141605" y="86360"/>
            <a:ext cx="5695315" cy="829945"/>
          </a:xfrm>
          <a:prstGeom prst="rect">
            <a:avLst/>
          </a:prstGeom>
          <a:solidFill>
            <a:srgbClr val="FFFF00"/>
          </a:solidFill>
        </p:spPr>
        <p:txBody>
          <a:bodyPr wrap="square" rtlCol="0" anchor="t">
            <a:spAutoFit/>
          </a:bodyPr>
          <a:lstStyle/>
          <a:p>
            <a:pPr algn="ctr"/>
            <a:r>
              <a:rPr lang="en-US" altLang="zh-CN" sz="4800">
                <a:solidFill>
                  <a:srgbClr val="FF0000"/>
                </a:solidFill>
                <a:latin typeface="Berlin Sans FB Demi" panose="020E0802020502020306" charset="0"/>
                <a:cs typeface="Berlin Sans FB Demi" panose="020E0802020502020306" charset="0"/>
                <a:sym typeface="+mn-ea"/>
              </a:rPr>
              <a:t>China </a:t>
            </a:r>
            <a:r>
              <a:rPr lang="en-US" altLang="zh-CN" sz="4800">
                <a:solidFill>
                  <a:schemeClr val="tx1"/>
                </a:solidFill>
                <a:latin typeface="Berlin Sans FB Demi" panose="020E0802020502020306" charset="0"/>
                <a:cs typeface="Berlin Sans FB Demi" panose="020E0802020502020306" charset="0"/>
                <a:sym typeface="+mn-ea"/>
              </a:rPr>
              <a:t>to the rescue!</a:t>
            </a:r>
            <a:endParaRPr lang="zh-CN" altLang="en-US" sz="4800">
              <a:solidFill>
                <a:schemeClr val="tx1"/>
              </a:solidFill>
              <a:latin typeface="Berlin Sans FB Demi" panose="020E0802020502020306" charset="0"/>
              <a:cs typeface="Berlin Sans FB Demi" panose="020E0802020502020306" charset="0"/>
              <a:sym typeface="+mn-ea"/>
            </a:endParaRPr>
          </a:p>
        </p:txBody>
      </p:sp>
      <p:pic>
        <p:nvPicPr>
          <p:cNvPr id="512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831b12ea59b84c92bdeef27d98237a1a"/>
          <p:cNvPicPr>
            <a:picLocks noChangeAspect="1"/>
          </p:cNvPicPr>
          <p:nvPr>
            <p:custDataLst>
              <p:tags r:id="rId1"/>
            </p:custDataLst>
          </p:nvPr>
        </p:nvPicPr>
        <p:blipFill>
          <a:blip r:embed="rId2"/>
          <a:stretch>
            <a:fillRect/>
          </a:stretch>
        </p:blipFill>
        <p:spPr>
          <a:xfrm>
            <a:off x="-635" y="974090"/>
            <a:ext cx="12259945" cy="6858000"/>
          </a:xfrm>
          <a:prstGeom prst="rect">
            <a:avLst/>
          </a:prstGeom>
        </p:spPr>
      </p:pic>
      <p:grpSp>
        <p:nvGrpSpPr>
          <p:cNvPr id="4" name="组合 3"/>
          <p:cNvGrpSpPr/>
          <p:nvPr/>
        </p:nvGrpSpPr>
        <p:grpSpPr>
          <a:xfrm>
            <a:off x="50800" y="962025"/>
            <a:ext cx="2374900" cy="1948815"/>
            <a:chOff x="0" y="3526"/>
            <a:chExt cx="3740" cy="3069"/>
          </a:xfrm>
        </p:grpSpPr>
        <p:pic>
          <p:nvPicPr>
            <p:cNvPr id="5" name="图片 4"/>
            <p:cNvPicPr>
              <a:picLocks noChangeAspect="1"/>
            </p:cNvPicPr>
            <p:nvPr>
              <p:custDataLst>
                <p:tags r:id="rId3"/>
              </p:custDataLst>
            </p:nvPr>
          </p:nvPicPr>
          <p:blipFill>
            <a:blip r:embed="rId4"/>
            <a:stretch>
              <a:fillRect/>
            </a:stretch>
          </p:blipFill>
          <p:spPr>
            <a:xfrm>
              <a:off x="0" y="3526"/>
              <a:ext cx="3740" cy="3069"/>
            </a:xfrm>
            <a:prstGeom prst="rect">
              <a:avLst/>
            </a:prstGeom>
          </p:spPr>
        </p:pic>
        <p:sp>
          <p:nvSpPr>
            <p:cNvPr id="16" name="文本框 15"/>
            <p:cNvSpPr txBox="1"/>
            <p:nvPr>
              <p:custDataLst>
                <p:tags r:id="rId5"/>
              </p:custDataLst>
            </p:nvPr>
          </p:nvSpPr>
          <p:spPr>
            <a:xfrm>
              <a:off x="699" y="5773"/>
              <a:ext cx="2109" cy="822"/>
            </a:xfrm>
            <a:prstGeom prst="rect">
              <a:avLst/>
            </a:prstGeom>
            <a:solidFill>
              <a:schemeClr val="bg1"/>
            </a:solid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CISAR</a:t>
              </a:r>
              <a:endParaRPr lang="en-US" altLang="zh-CN" sz="2800" b="1">
                <a:solidFill>
                  <a:schemeClr val="tx1"/>
                </a:solidFill>
                <a:latin typeface="Times New Roman" panose="02020603050405020304" charset="0"/>
                <a:cs typeface="Times New Roman" panose="02020603050405020304" charset="0"/>
              </a:endParaRPr>
            </a:p>
          </p:txBody>
        </p:sp>
      </p:grpSp>
      <p:sp>
        <p:nvSpPr>
          <p:cNvPr id="6" name="圆角矩形 5"/>
          <p:cNvSpPr/>
          <p:nvPr>
            <p:custDataLst>
              <p:tags r:id="rId6"/>
            </p:custDataLst>
          </p:nvPr>
        </p:nvSpPr>
        <p:spPr>
          <a:xfrm>
            <a:off x="2834005" y="326390"/>
            <a:ext cx="2193925" cy="7842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Form</a:t>
            </a:r>
            <a:endParaRPr lang="en-US" altLang="zh-CN" sz="2400" b="1">
              <a:latin typeface="Times New Roman" panose="02020603050405020304" charset="0"/>
              <a:cs typeface="Times New Roman" panose="02020603050405020304" charset="0"/>
            </a:endParaRPr>
          </a:p>
          <a:p>
            <a:pPr algn="ctr"/>
            <a:r>
              <a:rPr lang="en-US" altLang="zh-CN" sz="2400" b="1">
                <a:latin typeface="Times New Roman" panose="02020603050405020304" charset="0"/>
                <a:cs typeface="Times New Roman" panose="02020603050405020304" charset="0"/>
              </a:rPr>
              <a:t>&amp; Aim</a:t>
            </a:r>
            <a:endParaRPr lang="en-US" altLang="zh-CN" sz="2400" b="1">
              <a:latin typeface="Times New Roman" panose="02020603050405020304" charset="0"/>
              <a:cs typeface="Times New Roman" panose="02020603050405020304" charset="0"/>
            </a:endParaRPr>
          </a:p>
        </p:txBody>
      </p:sp>
      <p:sp>
        <p:nvSpPr>
          <p:cNvPr id="7" name="圆角矩形 6"/>
          <p:cNvSpPr/>
          <p:nvPr>
            <p:custDataLst>
              <p:tags r:id="rId7"/>
            </p:custDataLst>
          </p:nvPr>
        </p:nvSpPr>
        <p:spPr>
          <a:xfrm>
            <a:off x="2834005" y="1185545"/>
            <a:ext cx="2193925" cy="6731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Missions</a:t>
            </a:r>
            <a:endParaRPr lang="en-US" altLang="zh-CN" sz="2400" b="1">
              <a:latin typeface="Times New Roman" panose="02020603050405020304" charset="0"/>
              <a:cs typeface="Times New Roman" panose="02020603050405020304" charset="0"/>
            </a:endParaRPr>
          </a:p>
        </p:txBody>
      </p:sp>
      <p:sp>
        <p:nvSpPr>
          <p:cNvPr id="8" name="圆角矩形 7"/>
          <p:cNvSpPr/>
          <p:nvPr>
            <p:custDataLst>
              <p:tags r:id="rId8"/>
            </p:custDataLst>
          </p:nvPr>
        </p:nvSpPr>
        <p:spPr>
          <a:xfrm>
            <a:off x="2880360" y="2726690"/>
            <a:ext cx="2193925" cy="8001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Requirements</a:t>
            </a:r>
            <a:endParaRPr lang="en-US" altLang="zh-CN" sz="2400" b="1">
              <a:latin typeface="Times New Roman" panose="02020603050405020304" charset="0"/>
              <a:cs typeface="Times New Roman" panose="02020603050405020304" charset="0"/>
            </a:endParaRPr>
          </a:p>
        </p:txBody>
      </p:sp>
      <p:pic>
        <p:nvPicPr>
          <p:cNvPr id="14" name="图片 13" descr="左大括号"/>
          <p:cNvPicPr>
            <a:picLocks noChangeAspect="1"/>
          </p:cNvPicPr>
          <p:nvPr/>
        </p:nvPicPr>
        <p:blipFill>
          <a:blip r:embed="rId9"/>
          <a:stretch>
            <a:fillRect/>
          </a:stretch>
        </p:blipFill>
        <p:spPr>
          <a:xfrm>
            <a:off x="2249170" y="626745"/>
            <a:ext cx="734695" cy="2787015"/>
          </a:xfrm>
          <a:prstGeom prst="rect">
            <a:avLst/>
          </a:prstGeom>
        </p:spPr>
      </p:pic>
      <p:cxnSp>
        <p:nvCxnSpPr>
          <p:cNvPr id="9" name="直接连接符 8"/>
          <p:cNvCxnSpPr/>
          <p:nvPr/>
        </p:nvCxnSpPr>
        <p:spPr>
          <a:xfrm flipV="1">
            <a:off x="-35560" y="4037965"/>
            <a:ext cx="12294870" cy="209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555750" y="4029710"/>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C</a:t>
            </a:r>
            <a:r>
              <a:rPr lang="en-US" altLang="zh-CN" sz="3200">
                <a:latin typeface="Times New Roman" panose="02020603050405020304" charset="0"/>
                <a:cs typeface="Times New Roman" panose="02020603050405020304" charset="0"/>
              </a:rPr>
              <a:t>ourage &amp; love</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1591310" y="4608830"/>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I</a:t>
            </a:r>
            <a:r>
              <a:rPr lang="en-US" altLang="zh-CN" sz="3200">
                <a:latin typeface="Times New Roman" panose="02020603050405020304" charset="0"/>
                <a:cs typeface="Times New Roman" panose="02020603050405020304" charset="0"/>
              </a:rPr>
              <a:t>ndustriousness</a:t>
            </a:r>
            <a:endParaRPr lang="en-US" altLang="zh-CN" sz="3200">
              <a:latin typeface="Times New Roman" panose="02020603050405020304" charset="0"/>
              <a:cs typeface="Times New Roman" panose="02020603050405020304" charset="0"/>
            </a:endParaRPr>
          </a:p>
        </p:txBody>
      </p:sp>
      <p:sp>
        <p:nvSpPr>
          <p:cNvPr id="13" name="文本框 12"/>
          <p:cNvSpPr txBox="1"/>
          <p:nvPr/>
        </p:nvSpPr>
        <p:spPr>
          <a:xfrm>
            <a:off x="744220" y="5089525"/>
            <a:ext cx="500507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S</a:t>
            </a:r>
            <a:r>
              <a:rPr lang="en-US" altLang="zh-CN" sz="3200">
                <a:solidFill>
                  <a:schemeClr val="tx1"/>
                </a:solidFill>
                <a:latin typeface="Times New Roman" panose="02020603050405020304" charset="0"/>
                <a:cs typeface="Times New Roman" panose="02020603050405020304" charset="0"/>
              </a:rPr>
              <a:t>elflessness &amp; team spirit</a:t>
            </a:r>
            <a:endParaRPr lang="en-US" altLang="zh-CN" sz="320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1591310" y="6274435"/>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R</a:t>
            </a:r>
            <a:r>
              <a:rPr lang="en-US" altLang="zh-CN" sz="3200">
                <a:solidFill>
                  <a:schemeClr val="tx1"/>
                </a:solidFill>
                <a:latin typeface="Times New Roman" panose="02020603050405020304" charset="0"/>
                <a:cs typeface="Times New Roman" panose="02020603050405020304" charset="0"/>
              </a:rPr>
              <a:t>esponsibility</a:t>
            </a:r>
            <a:endParaRPr lang="en-US" altLang="zh-CN" sz="3200">
              <a:solidFill>
                <a:schemeClr val="tx1"/>
              </a:solidFill>
              <a:latin typeface="Times New Roman" panose="02020603050405020304" charset="0"/>
              <a:cs typeface="Times New Roman" panose="02020603050405020304" charset="0"/>
            </a:endParaRPr>
          </a:p>
        </p:txBody>
      </p:sp>
      <p:sp>
        <p:nvSpPr>
          <p:cNvPr id="17" name="文本框 16"/>
          <p:cNvSpPr txBox="1"/>
          <p:nvPr/>
        </p:nvSpPr>
        <p:spPr>
          <a:xfrm>
            <a:off x="1591310" y="5681980"/>
            <a:ext cx="3056890" cy="583565"/>
          </a:xfrm>
          <a:prstGeom prst="rect">
            <a:avLst/>
          </a:prstGeom>
          <a:noFill/>
        </p:spPr>
        <p:txBody>
          <a:bodyPr wrap="square" rtlCol="0">
            <a:spAutoFit/>
          </a:bodyPr>
          <a:lstStyle/>
          <a:p>
            <a:pPr algn="ctr"/>
            <a:r>
              <a:rPr lang="en-US" altLang="zh-CN" sz="3200">
                <a:solidFill>
                  <a:srgbClr val="FF0000"/>
                </a:solidFill>
                <a:latin typeface="Times New Roman" panose="02020603050405020304" charset="0"/>
                <a:cs typeface="Times New Roman" panose="02020603050405020304" charset="0"/>
              </a:rPr>
              <a:t>A</a:t>
            </a:r>
            <a:r>
              <a:rPr lang="en-US" altLang="zh-CN" sz="3200">
                <a:solidFill>
                  <a:schemeClr val="tx1"/>
                </a:solidFill>
                <a:latin typeface="Times New Roman" panose="02020603050405020304" charset="0"/>
                <a:cs typeface="Times New Roman" panose="02020603050405020304" charset="0"/>
              </a:rPr>
              <a:t>daptability</a:t>
            </a:r>
            <a:endParaRPr lang="en-US" altLang="zh-CN" sz="3200">
              <a:solidFill>
                <a:schemeClr val="tx1"/>
              </a:solidFill>
              <a:latin typeface="Times New Roman" panose="02020603050405020304" charset="0"/>
              <a:cs typeface="Times New Roman" panose="02020603050405020304" charset="0"/>
            </a:endParaRPr>
          </a:p>
        </p:txBody>
      </p:sp>
      <p:sp>
        <p:nvSpPr>
          <p:cNvPr id="21" name="文本框 20"/>
          <p:cNvSpPr txBox="1"/>
          <p:nvPr>
            <p:custDataLst>
              <p:tags r:id="rId10"/>
            </p:custDataLst>
          </p:nvPr>
        </p:nvSpPr>
        <p:spPr>
          <a:xfrm>
            <a:off x="5436235" y="327025"/>
            <a:ext cx="6096000" cy="829945"/>
          </a:xfrm>
          <a:prstGeom prst="rect">
            <a:avLst/>
          </a:prstGeom>
          <a:noFill/>
        </p:spPr>
        <p:txBody>
          <a:bodyPr wrap="square" rtlCol="0" anchor="t">
            <a:spAutoFit/>
          </a:bodyPr>
          <a:lstStyle/>
          <a:p>
            <a:pPr algn="ctr"/>
            <a:r>
              <a:rPr lang="en-US" altLang="zh-CN" sz="4800">
                <a:solidFill>
                  <a:schemeClr val="tx1"/>
                </a:solidFill>
                <a:latin typeface="Berlin Sans FB Demi" panose="020E0802020502020306" charset="0"/>
                <a:cs typeface="Berlin Sans FB Demi" panose="020E0802020502020306" charset="0"/>
                <a:sym typeface="+mn-ea"/>
              </a:rPr>
              <a:t>China to the rescue !</a:t>
            </a:r>
            <a:endParaRPr lang="zh-CN" altLang="en-US" sz="4800">
              <a:solidFill>
                <a:schemeClr val="tx1"/>
              </a:solidFill>
              <a:latin typeface="Berlin Sans FB Demi" panose="020E0802020502020306" charset="0"/>
              <a:cs typeface="Berlin Sans FB Demi" panose="020E0802020502020306" charset="0"/>
              <a:sym typeface="+mn-ea"/>
            </a:endParaRPr>
          </a:p>
        </p:txBody>
      </p:sp>
      <p:sp>
        <p:nvSpPr>
          <p:cNvPr id="22" name="椭圆 21"/>
          <p:cNvSpPr/>
          <p:nvPr/>
        </p:nvSpPr>
        <p:spPr>
          <a:xfrm>
            <a:off x="5685790" y="239395"/>
            <a:ext cx="1706880" cy="9182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0974705" y="239395"/>
            <a:ext cx="746125" cy="9175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custDataLst>
              <p:tags r:id="rId11"/>
            </p:custDataLst>
          </p:nvPr>
        </p:nvPicPr>
        <p:blipFill>
          <a:blip r:embed="rId12"/>
          <a:stretch>
            <a:fillRect/>
          </a:stretch>
        </p:blipFill>
        <p:spPr>
          <a:xfrm>
            <a:off x="6086475" y="1343660"/>
            <a:ext cx="3967480" cy="2486660"/>
          </a:xfrm>
          <a:prstGeom prst="rect">
            <a:avLst/>
          </a:prstGeom>
        </p:spPr>
      </p:pic>
      <p:sp>
        <p:nvSpPr>
          <p:cNvPr id="25" name="文本框 24"/>
          <p:cNvSpPr txBox="1"/>
          <p:nvPr>
            <p:custDataLst>
              <p:tags r:id="rId13"/>
            </p:custDataLst>
          </p:nvPr>
        </p:nvSpPr>
        <p:spPr>
          <a:xfrm>
            <a:off x="5624195" y="4097020"/>
            <a:ext cx="6377940" cy="953135"/>
          </a:xfrm>
          <a:prstGeom prst="rect">
            <a:avLst/>
          </a:prstGeom>
          <a:solidFill>
            <a:srgbClr val="FFFF00"/>
          </a:solidFill>
        </p:spPr>
        <p:txBody>
          <a:bodyPr wrap="square" rtlCol="0" anchor="t">
            <a:spAutoFit/>
          </a:bodyPr>
          <a:lstStyle/>
          <a:p>
            <a:r>
              <a:rPr lang="zh-CN" altLang="en-US" sz="2800">
                <a:latin typeface="Times New Roman" panose="02020603050405020304" charset="0"/>
                <a:cs typeface="Times New Roman" panose="02020603050405020304" charset="0"/>
              </a:rPr>
              <a:t>shows China's </a:t>
            </a:r>
            <a:r>
              <a:rPr lang="zh-CN" altLang="en-US" sz="2800" b="1">
                <a:solidFill>
                  <a:srgbClr val="FF0000"/>
                </a:solidFill>
                <a:latin typeface="Times New Roman" panose="02020603050405020304" charset="0"/>
                <a:cs typeface="Times New Roman" panose="02020603050405020304" charset="0"/>
              </a:rPr>
              <a:t>sense of responsibility</a:t>
            </a:r>
            <a:r>
              <a:rPr lang="zh-CN" altLang="en-US" sz="2800">
                <a:latin typeface="Times New Roman" panose="02020603050405020304" charset="0"/>
                <a:cs typeface="Times New Roman" panose="02020603050405020304" charset="0"/>
              </a:rPr>
              <a:t> for the international community</a:t>
            </a:r>
            <a:endParaRPr lang="zh-CN" altLang="en-US" sz="2800">
              <a:latin typeface="Times New Roman" panose="02020603050405020304" charset="0"/>
              <a:cs typeface="Times New Roman" panose="02020603050405020304" charset="0"/>
            </a:endParaRPr>
          </a:p>
        </p:txBody>
      </p:sp>
      <p:sp>
        <p:nvSpPr>
          <p:cNvPr id="26" name="文本框 25"/>
          <p:cNvSpPr txBox="1"/>
          <p:nvPr>
            <p:custDataLst>
              <p:tags r:id="rId14"/>
            </p:custDataLst>
          </p:nvPr>
        </p:nvSpPr>
        <p:spPr>
          <a:xfrm>
            <a:off x="5624830" y="5032375"/>
            <a:ext cx="6377305" cy="1383665"/>
          </a:xfrm>
          <a:prstGeom prst="rect">
            <a:avLst/>
          </a:prstGeom>
          <a:solidFill>
            <a:srgbClr val="FFFF00"/>
          </a:solidFill>
        </p:spPr>
        <p:txBody>
          <a:bodyPr wrap="square" rtlCol="0" anchor="t">
            <a:spAutoFit/>
          </a:bodyPr>
          <a:lstStyle/>
          <a:p>
            <a:r>
              <a:rPr lang="en-US" altLang="zh-CN" sz="2800">
                <a:latin typeface="Times New Roman" panose="02020603050405020304" charset="0"/>
                <a:cs typeface="Times New Roman" panose="02020603050405020304" charset="0"/>
              </a:rPr>
              <a:t>reflects the idea of </a:t>
            </a:r>
            <a:r>
              <a:rPr lang="en-US" altLang="zh-CN" sz="2800" b="1">
                <a:solidFill>
                  <a:srgbClr val="FF0000"/>
                </a:solidFill>
                <a:latin typeface="Times New Roman" panose="02020603050405020304" charset="0"/>
                <a:cs typeface="Times New Roman" panose="02020603050405020304" charset="0"/>
              </a:rPr>
              <a:t>building a community of a shared future for mankind</a:t>
            </a:r>
            <a:endParaRPr lang="en-US" altLang="zh-CN" sz="2800" b="1">
              <a:solidFill>
                <a:srgbClr val="FF0000"/>
              </a:solidFill>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人类命运共同体）</a:t>
            </a:r>
            <a:endParaRPr lang="zh-CN" altLang="en-US" sz="2000">
              <a:latin typeface="Times New Roman" panose="02020603050405020304" charset="0"/>
              <a:cs typeface="Times New Roman" panose="02020603050405020304" charset="0"/>
            </a:endParaRPr>
          </a:p>
        </p:txBody>
      </p:sp>
      <p:sp>
        <p:nvSpPr>
          <p:cNvPr id="27" name="圆角矩形标注 26"/>
          <p:cNvSpPr/>
          <p:nvPr/>
        </p:nvSpPr>
        <p:spPr>
          <a:xfrm>
            <a:off x="10238740" y="1381760"/>
            <a:ext cx="1762760" cy="907415"/>
          </a:xfrm>
          <a:prstGeom prst="wedgeRoundRectCallout">
            <a:avLst>
              <a:gd name="adj1" fmla="val 7853"/>
              <a:gd name="adj2" fmla="val -77431"/>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rgbClr val="FF0000"/>
                </a:solidFill>
                <a:latin typeface="Times New Roman" panose="02020603050405020304" charset="0"/>
                <a:cs typeface="Times New Roman" panose="02020603050405020304" charset="0"/>
              </a:rPr>
              <a:t>attitude!</a:t>
            </a:r>
            <a:endParaRPr lang="zh-CN" altLang="en-US" sz="2000" b="1">
              <a:solidFill>
                <a:srgbClr val="FF0000"/>
              </a:solidFill>
              <a:latin typeface="Times New Roman" panose="02020603050405020304" charset="0"/>
              <a:cs typeface="Times New Roman" panose="02020603050405020304" charset="0"/>
            </a:endParaRPr>
          </a:p>
        </p:txBody>
      </p:sp>
      <p:sp>
        <p:nvSpPr>
          <p:cNvPr id="2" name="圆角矩形 1"/>
          <p:cNvSpPr/>
          <p:nvPr>
            <p:custDataLst>
              <p:tags r:id="rId15"/>
            </p:custDataLst>
          </p:nvPr>
        </p:nvSpPr>
        <p:spPr>
          <a:xfrm>
            <a:off x="2880360" y="1932940"/>
            <a:ext cx="2193925" cy="64833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Work</a:t>
            </a:r>
            <a:endParaRPr lang="en-US" altLang="zh-CN" sz="2400" b="1">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p:bldP spid="8" grpId="0" bldLvl="0" animBg="1"/>
      <p:bldP spid="11" grpId="0"/>
      <p:bldP spid="12" grpId="0"/>
      <p:bldP spid="13" grpId="0"/>
      <p:bldP spid="15" grpId="0"/>
      <p:bldP spid="17" grpId="0"/>
      <p:bldP spid="22" grpId="0" bldLvl="0" animBg="1"/>
      <p:bldP spid="23" grpId="0" bldLvl="0" animBg="1"/>
      <p:bldP spid="25" grpId="0" bldLvl="0" animBg="1"/>
      <p:bldP spid="26" grpId="0" bldLvl="0" animBg="1"/>
      <p:bldP spid="27"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对中国救援队的评价">
            <a:hlinkClick r:id="" action="ppaction://media"/>
          </p:cNvPr>
          <p:cNvPicPr>
            <a:picLocks noGrp="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133350"/>
            <a:ext cx="12192635" cy="672465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8270" y="168910"/>
            <a:ext cx="11892280" cy="1568450"/>
          </a:xfrm>
          <a:prstGeom prst="rect">
            <a:avLst/>
          </a:prstGeom>
          <a:noFill/>
        </p:spPr>
        <p:txBody>
          <a:bodyPr wrap="square" rtlCol="0" anchor="t">
            <a:spAutoFit/>
          </a:bodyPr>
          <a:lstStyle/>
          <a:p>
            <a:r>
              <a:rPr lang="en-US" altLang="zh-CN" sz="3200">
                <a:latin typeface="Times New Roman" panose="02020603050405020304" charset="0"/>
                <a:cs typeface="Times New Roman" panose="02020603050405020304" charset="0"/>
                <a:sym typeface="+mn-ea"/>
              </a:rPr>
              <a:t>Assignment</a:t>
            </a:r>
            <a:endParaRPr lang="en-US" altLang="zh-CN" sz="3200">
              <a:latin typeface="Times New Roman" panose="02020603050405020304" charset="0"/>
              <a:cs typeface="Times New Roman" panose="02020603050405020304" charset="0"/>
              <a:sym typeface="+mn-ea"/>
            </a:endParaRPr>
          </a:p>
          <a:p>
            <a:r>
              <a:rPr lang="en-US" altLang="zh-CN" sz="3200">
                <a:latin typeface="Times New Roman" panose="02020603050405020304" charset="0"/>
                <a:cs typeface="Times New Roman" panose="02020603050405020304" charset="0"/>
                <a:sym typeface="+mn-ea"/>
              </a:rPr>
              <a:t>1. Write a passage about “What I have learnt from CISAR?”</a:t>
            </a:r>
            <a:endParaRPr lang="en-US" altLang="zh-CN" sz="3200">
              <a:latin typeface="Times New Roman" panose="02020603050405020304" charset="0"/>
              <a:cs typeface="Times New Roman" panose="02020603050405020304" charset="0"/>
              <a:sym typeface="+mn-ea"/>
            </a:endParaRPr>
          </a:p>
          <a:p>
            <a:r>
              <a:rPr lang="en-US" altLang="zh-CN" sz="3200">
                <a:latin typeface="Times New Roman" panose="02020603050405020304" charset="0"/>
                <a:cs typeface="Times New Roman" panose="02020603050405020304" charset="0"/>
                <a:sym typeface="+mn-ea"/>
              </a:rPr>
              <a:t>2. Search the Internet to learn more about rescue teams. </a:t>
            </a:r>
            <a:endParaRPr lang="en-US" altLang="zh-CN" sz="3200">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0" y="-635"/>
            <a:ext cx="12192000" cy="6858000"/>
          </a:xfrm>
          <a:prstGeom prst="rect">
            <a:avLst/>
          </a:prstGeom>
        </p:spPr>
      </p:pic>
      <p:sp>
        <p:nvSpPr>
          <p:cNvPr id="16" name="文本框 15"/>
          <p:cNvSpPr txBox="1"/>
          <p:nvPr>
            <p:custDataLst>
              <p:tags r:id="rId3"/>
            </p:custDataLst>
          </p:nvPr>
        </p:nvSpPr>
        <p:spPr>
          <a:xfrm>
            <a:off x="591673" y="164758"/>
            <a:ext cx="5742940" cy="1569660"/>
          </a:xfrm>
          <a:prstGeom prst="rect">
            <a:avLst/>
          </a:prstGeom>
          <a:solidFill>
            <a:srgbClr val="FFFF00"/>
          </a:solidFill>
        </p:spPr>
        <p:txBody>
          <a:bodyPr wrap="square" rtlCol="0" anchor="t">
            <a:spAutoFit/>
          </a:bodyPr>
          <a:lstStyle/>
          <a:p>
            <a:pPr algn="ctr"/>
            <a:r>
              <a:rPr lang="en-US" altLang="zh-CN" sz="4800" dirty="0">
                <a:solidFill>
                  <a:schemeClr val="tx1"/>
                </a:solidFill>
                <a:latin typeface="Berlin Sans FB Demi" panose="020E0802020502020306" charset="0"/>
                <a:cs typeface="Berlin Sans FB Demi" panose="020E0802020502020306" charset="0"/>
                <a:sym typeface="+mn-ea"/>
              </a:rPr>
              <a:t>China to the rescue !</a:t>
            </a:r>
            <a:endParaRPr lang="en-US" altLang="zh-CN" sz="4800" dirty="0">
              <a:solidFill>
                <a:schemeClr val="tx1"/>
              </a:solidFill>
              <a:latin typeface="Berlin Sans FB Demi" panose="020E0802020502020306" charset="0"/>
              <a:cs typeface="Berlin Sans FB Demi" panose="020E0802020502020306" charset="0"/>
              <a:sym typeface="+mn-ea"/>
            </a:endParaRPr>
          </a:p>
          <a:p>
            <a:pPr algn="ctr"/>
            <a:r>
              <a:rPr lang="en-US" altLang="zh-CN" sz="4800" dirty="0">
                <a:latin typeface="Berlin Sans FB Demi" panose="020E0802020502020306" charset="0"/>
                <a:cs typeface="Berlin Sans FB Demi" panose="020E0802020502020306" charset="0"/>
                <a:sym typeface="+mn-ea"/>
              </a:rPr>
              <a:t>Shirley</a:t>
            </a:r>
            <a:r>
              <a:rPr lang="zh-CN" altLang="en-US" sz="4800" dirty="0">
                <a:latin typeface="Berlin Sans FB Demi" panose="020E0802020502020306" charset="0"/>
                <a:cs typeface="Berlin Sans FB Demi" panose="020E0802020502020306" charset="0"/>
                <a:sym typeface="+mn-ea"/>
              </a:rPr>
              <a:t> </a:t>
            </a:r>
            <a:endParaRPr lang="zh-CN" altLang="en-US" sz="4800" dirty="0">
              <a:solidFill>
                <a:schemeClr val="tx1"/>
              </a:solidFill>
              <a:latin typeface="Berlin Sans FB Demi" panose="020E0802020502020306" charset="0"/>
              <a:cs typeface="Berlin Sans FB Demi" panose="020E0802020502020306" charset="0"/>
              <a:sym typeface="+mn-ea"/>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192000" cy="6858000"/>
          </a:xfrm>
          <a:prstGeom prst="rect">
            <a:avLst/>
          </a:prstGeom>
        </p:spPr>
      </p:pic>
      <p:sp>
        <p:nvSpPr>
          <p:cNvPr id="8" name="文本框 7"/>
          <p:cNvSpPr txBox="1"/>
          <p:nvPr/>
        </p:nvSpPr>
        <p:spPr>
          <a:xfrm>
            <a:off x="0" y="0"/>
            <a:ext cx="3523615" cy="521970"/>
          </a:xfrm>
          <a:prstGeom prst="rect">
            <a:avLst/>
          </a:prstGeom>
          <a:solidFill>
            <a:schemeClr val="bg1"/>
          </a:solidFill>
        </p:spPr>
        <p:txBody>
          <a:bodyPr wrap="square" rtlCol="0">
            <a:spAutoFit/>
          </a:bodyPr>
          <a:lstStyle/>
          <a:p>
            <a:r>
              <a:rPr lang="en-US" altLang="zh-CN" sz="2800">
                <a:latin typeface="Times New Roman" panose="02020603050405020304" charset="0"/>
                <a:cs typeface="Times New Roman" panose="02020603050405020304" charset="0"/>
              </a:rPr>
              <a:t>What are they doing?</a:t>
            </a:r>
            <a:endParaRPr lang="en-US" altLang="zh-CN" sz="2800">
              <a:latin typeface="Times New Roman" panose="02020603050405020304" charset="0"/>
              <a:cs typeface="Times New Roman" panose="02020603050405020304" charset="0"/>
            </a:endParaRPr>
          </a:p>
        </p:txBody>
      </p:sp>
      <p:sp>
        <p:nvSpPr>
          <p:cNvPr id="2" name="文本框 1"/>
          <p:cNvSpPr txBox="1"/>
          <p:nvPr>
            <p:custDataLst>
              <p:tags r:id="rId2"/>
            </p:custDataLst>
          </p:nvPr>
        </p:nvSpPr>
        <p:spPr>
          <a:xfrm>
            <a:off x="0" y="521970"/>
            <a:ext cx="2500630" cy="521970"/>
          </a:xfrm>
          <a:prstGeom prst="rect">
            <a:avLst/>
          </a:prstGeom>
          <a:solidFill>
            <a:schemeClr val="bg1"/>
          </a:solidFill>
        </p:spPr>
        <p:txBody>
          <a:bodyPr wrap="square" rtlCol="0">
            <a:spAutoFit/>
          </a:bodyPr>
          <a:lstStyle/>
          <a:p>
            <a:r>
              <a:rPr lang="en-US" altLang="zh-CN" sz="2800">
                <a:latin typeface="Times New Roman" panose="02020603050405020304" charset="0"/>
                <a:cs typeface="Times New Roman" panose="02020603050405020304" charset="0"/>
              </a:rPr>
              <a:t>Where are they?</a:t>
            </a:r>
            <a:endParaRPr lang="en-US" altLang="zh-CN" sz="28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0" y="-635"/>
            <a:ext cx="12192000" cy="6858000"/>
          </a:xfrm>
          <a:prstGeom prst="rect">
            <a:avLst/>
          </a:prstGeom>
        </p:spPr>
      </p:pic>
      <p:sp>
        <p:nvSpPr>
          <p:cNvPr id="11" name="椭圆 10"/>
          <p:cNvSpPr/>
          <p:nvPr/>
        </p:nvSpPr>
        <p:spPr>
          <a:xfrm>
            <a:off x="5446395" y="3994150"/>
            <a:ext cx="3060700" cy="2574290"/>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3679825" y="6115685"/>
            <a:ext cx="2063750" cy="5397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Times New Roman" panose="02020603050405020304" charset="0"/>
                <a:cs typeface="Times New Roman" panose="02020603050405020304" charset="0"/>
              </a:rPr>
              <a:t>sniffer dogs</a:t>
            </a:r>
            <a:endParaRPr lang="en-US" altLang="zh-CN" sz="2800" b="1">
              <a:latin typeface="Times New Roman" panose="02020603050405020304" charset="0"/>
              <a:cs typeface="Times New Roman" panose="02020603050405020304" charset="0"/>
            </a:endParaRPr>
          </a:p>
        </p:txBody>
      </p:sp>
      <p:pic>
        <p:nvPicPr>
          <p:cNvPr id="13" name="图片 12"/>
          <p:cNvPicPr>
            <a:picLocks noChangeAspect="1"/>
          </p:cNvPicPr>
          <p:nvPr>
            <p:custDataLst>
              <p:tags r:id="rId3"/>
            </p:custDataLst>
          </p:nvPr>
        </p:nvPicPr>
        <p:blipFill>
          <a:blip r:embed="rId4"/>
          <a:stretch>
            <a:fillRect/>
          </a:stretch>
        </p:blipFill>
        <p:spPr>
          <a:xfrm>
            <a:off x="7877175" y="231140"/>
            <a:ext cx="1709420" cy="1678940"/>
          </a:xfrm>
          <a:prstGeom prst="rect">
            <a:avLst/>
          </a:prstGeom>
          <a:effectLst>
            <a:outerShdw blurRad="50800" dist="38100" dir="2700000" algn="tl" rotWithShape="0">
              <a:prstClr val="black">
                <a:alpha val="40000"/>
              </a:prstClr>
            </a:outerShdw>
          </a:effectLst>
        </p:spPr>
      </p:pic>
      <p:sp>
        <p:nvSpPr>
          <p:cNvPr id="9" name="椭圆 8"/>
          <p:cNvSpPr/>
          <p:nvPr/>
        </p:nvSpPr>
        <p:spPr>
          <a:xfrm>
            <a:off x="7014845" y="2238375"/>
            <a:ext cx="700405" cy="412750"/>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5"/>
            </p:custDataLst>
          </p:nvPr>
        </p:nvSpPr>
        <p:spPr>
          <a:xfrm>
            <a:off x="6504305" y="2119630"/>
            <a:ext cx="5545455" cy="2061210"/>
          </a:xfrm>
          <a:prstGeom prst="rect">
            <a:avLst/>
          </a:prstGeom>
          <a:solidFill>
            <a:schemeClr val="bg1"/>
          </a:solidFill>
        </p:spPr>
        <p:txBody>
          <a:bodyPr wrap="square" rtlCol="0" anchor="t">
            <a:spAutoFit/>
          </a:bodyPr>
          <a:lstStyle/>
          <a:p>
            <a:pPr algn="ctr"/>
            <a:r>
              <a:rPr lang="en-US" altLang="zh-CN" sz="4800">
                <a:solidFill>
                  <a:srgbClr val="FF0000"/>
                </a:solidFill>
                <a:latin typeface="Berlin Sans FB Demi" panose="020E0802020502020306" charset="0"/>
                <a:cs typeface="Berlin Sans FB Demi" panose="020E0802020502020306" charset="0"/>
                <a:sym typeface="+mn-ea"/>
              </a:rPr>
              <a:t>CISAR</a:t>
            </a:r>
            <a:r>
              <a:rPr lang="en-US" altLang="zh-CN" sz="4800">
                <a:solidFill>
                  <a:schemeClr val="tx1"/>
                </a:solidFill>
                <a:latin typeface="Berlin Sans FB Demi" panose="020E0802020502020306" charset="0"/>
                <a:cs typeface="Berlin Sans FB Demi" panose="020E0802020502020306" charset="0"/>
                <a:sym typeface="+mn-ea"/>
              </a:rPr>
              <a:t> </a:t>
            </a:r>
            <a:r>
              <a:rPr lang="en-US" altLang="zh-CN" sz="4000">
                <a:solidFill>
                  <a:schemeClr val="tx1"/>
                </a:solidFill>
                <a:latin typeface="Times New Roman" panose="02020603050405020304" charset="0"/>
                <a:cs typeface="Times New Roman" panose="02020603050405020304" charset="0"/>
                <a:sym typeface="+mn-ea"/>
              </a:rPr>
              <a:t>The China International Search and Rescue Team</a:t>
            </a:r>
            <a:endParaRPr lang="en-US" altLang="zh-CN" sz="4000">
              <a:solidFill>
                <a:schemeClr val="tx1"/>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64135" y="3505835"/>
            <a:ext cx="5742940" cy="829945"/>
          </a:xfrm>
          <a:prstGeom prst="rect">
            <a:avLst/>
          </a:prstGeom>
          <a:solidFill>
            <a:srgbClr val="FFFF00"/>
          </a:solidFill>
        </p:spPr>
        <p:txBody>
          <a:bodyPr wrap="square" rtlCol="0" anchor="t">
            <a:spAutoFit/>
          </a:bodyPr>
          <a:lstStyle/>
          <a:p>
            <a:pPr algn="ctr"/>
            <a:r>
              <a:rPr lang="en-US" altLang="zh-CN" sz="4800">
                <a:solidFill>
                  <a:schemeClr val="tx1"/>
                </a:solidFill>
                <a:latin typeface="Berlin Sans FB Demi" panose="020E0802020502020306" charset="0"/>
                <a:cs typeface="Berlin Sans FB Demi" panose="020E0802020502020306" charset="0"/>
                <a:sym typeface="+mn-ea"/>
              </a:rPr>
              <a:t>China to the rescue !</a:t>
            </a:r>
            <a:endParaRPr lang="zh-CN" altLang="en-US" sz="4800">
              <a:solidFill>
                <a:schemeClr val="tx1"/>
              </a:solidFill>
              <a:latin typeface="Berlin Sans FB Demi" panose="020E0802020502020306" charset="0"/>
              <a:cs typeface="Berlin Sans FB Demi" panose="020E0802020502020306" charset="0"/>
              <a:sym typeface="+mn-ea"/>
            </a:endParaRPr>
          </a:p>
        </p:txBody>
      </p:sp>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5" grpId="0" bldLvl="0" animBg="1"/>
      <p:bldP spid="15" grpId="1" bldLvl="0" animBg="1"/>
      <p:bldP spid="9" grpId="0" bldLvl="0" animBg="1"/>
      <p:bldP spid="9" grpId="1" animBg="1"/>
      <p:bldP spid="14" grpId="0" bldLvl="0" animBg="1"/>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10400" t="11410" r="8645" b="-318"/>
          <a:stretch>
            <a:fillRect/>
          </a:stretch>
        </p:blipFill>
        <p:spPr>
          <a:xfrm>
            <a:off x="123825" y="86360"/>
            <a:ext cx="5139055" cy="6684645"/>
          </a:xfrm>
          <a:prstGeom prst="rect">
            <a:avLst/>
          </a:prstGeom>
        </p:spPr>
      </p:pic>
      <p:sp>
        <p:nvSpPr>
          <p:cNvPr id="6" name="文本框 5"/>
          <p:cNvSpPr txBox="1"/>
          <p:nvPr/>
        </p:nvSpPr>
        <p:spPr>
          <a:xfrm>
            <a:off x="5262880" y="4987290"/>
            <a:ext cx="69291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Read the whole text and try to find out the anwers to the questions.</a:t>
            </a:r>
            <a:endParaRPr lang="en-US" altLang="zh-CN" sz="2800">
              <a:latin typeface="Times New Roman" panose="02020603050405020304" charset="0"/>
              <a:cs typeface="Times New Roman" panose="02020603050405020304" charset="0"/>
            </a:endParaRPr>
          </a:p>
        </p:txBody>
      </p:sp>
      <p:sp>
        <p:nvSpPr>
          <p:cNvPr id="17" name="文本框 16"/>
          <p:cNvSpPr txBox="1"/>
          <p:nvPr>
            <p:custDataLst>
              <p:tags r:id="rId3"/>
            </p:custDataLst>
          </p:nvPr>
        </p:nvSpPr>
        <p:spPr>
          <a:xfrm>
            <a:off x="5262880" y="156210"/>
            <a:ext cx="6838950" cy="4831080"/>
          </a:xfrm>
          <a:prstGeom prst="rect">
            <a:avLst/>
          </a:prstGeom>
          <a:solidFill>
            <a:schemeClr val="bg1"/>
          </a:solidFill>
        </p:spPr>
        <p:txBody>
          <a:bodyPr wrap="square" rtlCol="0">
            <a:spAutoFit/>
          </a:bodyPr>
          <a:lstStyle/>
          <a:p>
            <a:r>
              <a:rPr lang="en-US" altLang="zh-CN" sz="2800">
                <a:latin typeface="Times New Roman" panose="02020603050405020304" charset="0"/>
                <a:cs typeface="Times New Roman" panose="02020603050405020304" charset="0"/>
              </a:rPr>
              <a:t>If you have a chance to ask them a question, what would you like to ask? </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When         </a:t>
            </a:r>
            <a:r>
              <a:rPr lang="en-US" altLang="zh-CN" sz="2800" i="1">
                <a:latin typeface="Times New Roman" panose="02020603050405020304" charset="0"/>
                <a:cs typeface="Times New Roman" panose="02020603050405020304" charset="0"/>
              </a:rPr>
              <a:t> </a:t>
            </a:r>
            <a:endParaRPr lang="en-US" altLang="zh-CN" sz="2800" i="1">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Who</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sym typeface="+mn-ea"/>
              </a:rPr>
              <a:t>Where </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What</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Why</a:t>
            </a:r>
            <a:endParaRPr lang="en-US" altLang="zh-CN" sz="2800">
              <a:latin typeface="Times New Roman" panose="02020603050405020304" charset="0"/>
              <a:cs typeface="Times New Roman" panose="02020603050405020304" charset="0"/>
            </a:endParaRPr>
          </a:p>
          <a:p>
            <a:pPr indent="0" fontAlgn="auto">
              <a:lnSpc>
                <a:spcPct val="150000"/>
              </a:lnSpc>
            </a:pPr>
            <a:r>
              <a:rPr lang="en-US" altLang="zh-CN" sz="2800">
                <a:latin typeface="Times New Roman" panose="02020603050405020304" charset="0"/>
                <a:cs typeface="Times New Roman" panose="02020603050405020304" charset="0"/>
              </a:rPr>
              <a:t>How...</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78740" y="415290"/>
            <a:ext cx="411480" cy="368300"/>
          </a:xfrm>
          <a:prstGeom prst="rect">
            <a:avLst/>
          </a:prstGeom>
          <a:noFill/>
        </p:spPr>
        <p:txBody>
          <a:bodyPr wrap="none" rtlCol="0" anchor="t">
            <a:spAutoFit/>
          </a:bodyPr>
          <a:lstStyle/>
          <a:p>
            <a:r>
              <a:rPr lang="zh-CN" altLang="en-US">
                <a:latin typeface="Calibri" panose="020F0502020204030204" charset="0"/>
              </a:rPr>
              <a:t>①</a:t>
            </a:r>
            <a:endParaRPr lang="zh-CN" altLang="en-US">
              <a:latin typeface="Calibri" panose="020F0502020204030204" charset="0"/>
            </a:endParaRPr>
          </a:p>
        </p:txBody>
      </p:sp>
      <p:sp>
        <p:nvSpPr>
          <p:cNvPr id="4" name="文本框 3"/>
          <p:cNvSpPr txBox="1"/>
          <p:nvPr/>
        </p:nvSpPr>
        <p:spPr>
          <a:xfrm>
            <a:off x="-67310" y="1125855"/>
            <a:ext cx="765810" cy="345440"/>
          </a:xfrm>
          <a:prstGeom prst="rect">
            <a:avLst/>
          </a:prstGeom>
          <a:noFill/>
        </p:spPr>
        <p:txBody>
          <a:bodyPr wrap="none" rtlCol="0" anchor="t">
            <a:noAutofit/>
          </a:bodyPr>
          <a:lstStyle/>
          <a:p>
            <a:pPr algn="l"/>
            <a:r>
              <a:rPr lang="zh-CN" altLang="en-US">
                <a:latin typeface="Calibri" panose="020F0502020204030204" charset="0"/>
              </a:rPr>
              <a:t>②</a:t>
            </a:r>
            <a:endParaRPr lang="zh-CN" altLang="en-US">
              <a:latin typeface="Calibri" panose="020F0502020204030204" charset="0"/>
            </a:endParaRPr>
          </a:p>
        </p:txBody>
      </p:sp>
      <p:sp>
        <p:nvSpPr>
          <p:cNvPr id="7" name="文本框 6"/>
          <p:cNvSpPr txBox="1"/>
          <p:nvPr/>
        </p:nvSpPr>
        <p:spPr>
          <a:xfrm>
            <a:off x="-60960" y="1828165"/>
            <a:ext cx="409575" cy="344805"/>
          </a:xfrm>
          <a:prstGeom prst="rect">
            <a:avLst/>
          </a:prstGeom>
          <a:noFill/>
        </p:spPr>
        <p:txBody>
          <a:bodyPr wrap="square" rtlCol="0" anchor="t">
            <a:noAutofit/>
          </a:bodyPr>
          <a:lstStyle/>
          <a:p>
            <a:r>
              <a:rPr lang="zh-CN" altLang="en-US">
                <a:latin typeface="Calibri" panose="020F0502020204030204" charset="0"/>
                <a:sym typeface="+mn-ea"/>
              </a:rPr>
              <a:t>③</a:t>
            </a:r>
            <a:endParaRPr lang="zh-CN" altLang="en-US">
              <a:latin typeface="Calibri" panose="020F0502020204030204" charset="0"/>
              <a:sym typeface="+mn-ea"/>
            </a:endParaRPr>
          </a:p>
        </p:txBody>
      </p:sp>
      <p:sp>
        <p:nvSpPr>
          <p:cNvPr id="8" name="文本框 7"/>
          <p:cNvSpPr txBox="1"/>
          <p:nvPr/>
        </p:nvSpPr>
        <p:spPr>
          <a:xfrm>
            <a:off x="-33020" y="2735580"/>
            <a:ext cx="411480" cy="368300"/>
          </a:xfrm>
          <a:prstGeom prst="rect">
            <a:avLst/>
          </a:prstGeom>
          <a:noFill/>
        </p:spPr>
        <p:txBody>
          <a:bodyPr wrap="none" rtlCol="0" anchor="t">
            <a:spAutoFit/>
          </a:bodyPr>
          <a:lstStyle/>
          <a:p>
            <a:r>
              <a:rPr lang="zh-CN" altLang="en-US">
                <a:latin typeface="宋体" panose="02010600030101010101" pitchFamily="2" charset="-122"/>
                <a:ea typeface="宋体" panose="02010600030101010101" pitchFamily="2" charset="-122"/>
              </a:rPr>
              <a:t>④</a:t>
            </a:r>
            <a:endParaRPr lang="zh-CN" altLang="en-US">
              <a:latin typeface="微软雅黑" panose="020B0503020204020204" charset="-122"/>
              <a:ea typeface="微软雅黑" panose="020B0503020204020204" charset="-122"/>
            </a:endParaRPr>
          </a:p>
        </p:txBody>
      </p:sp>
      <p:sp>
        <p:nvSpPr>
          <p:cNvPr id="9" name="文本框 8"/>
          <p:cNvSpPr txBox="1"/>
          <p:nvPr/>
        </p:nvSpPr>
        <p:spPr>
          <a:xfrm>
            <a:off x="-55880" y="3615690"/>
            <a:ext cx="411480" cy="368300"/>
          </a:xfrm>
          <a:prstGeom prst="rect">
            <a:avLst/>
          </a:prstGeom>
          <a:noFill/>
        </p:spPr>
        <p:txBody>
          <a:bodyPr wrap="none" rtlCol="0" anchor="t">
            <a:spAutoFit/>
          </a:bodyPr>
          <a:lstStyle/>
          <a:p>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2" name="文本框 1"/>
          <p:cNvSpPr txBox="1"/>
          <p:nvPr/>
        </p:nvSpPr>
        <p:spPr>
          <a:xfrm>
            <a:off x="6487160" y="1217295"/>
            <a:ext cx="6096000" cy="52197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eg.</a:t>
            </a:r>
            <a:r>
              <a:rPr lang="en-US" altLang="zh-CN" sz="2800" i="1">
                <a:latin typeface="Times New Roman" panose="02020603050405020304" charset="0"/>
                <a:cs typeface="Times New Roman" panose="02020603050405020304" charset="0"/>
                <a:sym typeface="+mn-ea"/>
              </a:rPr>
              <a:t> </a:t>
            </a:r>
            <a:r>
              <a:rPr lang="en-US" altLang="zh-CN" sz="2800" i="1">
                <a:solidFill>
                  <a:srgbClr val="FF0000"/>
                </a:solidFill>
                <a:latin typeface="Times New Roman" panose="02020603050405020304" charset="0"/>
                <a:cs typeface="Times New Roman" panose="02020603050405020304" charset="0"/>
                <a:sym typeface="+mn-ea"/>
              </a:rPr>
              <a:t>When was CISAR set up?</a:t>
            </a:r>
            <a:endParaRPr lang="en-US" altLang="zh-CN" sz="2800" i="1">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4"/>
            </p:custDataLst>
          </p:nvPr>
        </p:nvSpPr>
        <p:spPr>
          <a:xfrm>
            <a:off x="0" y="5817870"/>
            <a:ext cx="5347335" cy="953135"/>
          </a:xfrm>
          <a:prstGeom prst="rect">
            <a:avLst/>
          </a:prstGeom>
          <a:solidFill>
            <a:schemeClr val="bg1"/>
          </a:solidFill>
        </p:spPr>
        <p:txBody>
          <a:bodyPr wrap="square" rtlCol="0" anchor="t">
            <a:spAutoFit/>
          </a:bodyPr>
          <a:lstStyle/>
          <a:p>
            <a:pPr algn="ctr"/>
            <a:r>
              <a:rPr lang="en-US" altLang="zh-CN" sz="2800">
                <a:solidFill>
                  <a:srgbClr val="FF0000"/>
                </a:solidFill>
                <a:latin typeface="Berlin Sans FB Demi" panose="020E0802020502020306" charset="0"/>
                <a:cs typeface="Berlin Sans FB Demi" panose="020E0802020502020306" charset="0"/>
                <a:sym typeface="+mn-ea"/>
              </a:rPr>
              <a:t>CISAR</a:t>
            </a:r>
            <a:r>
              <a:rPr lang="en-US" altLang="zh-CN" sz="2800">
                <a:solidFill>
                  <a:schemeClr val="tx1"/>
                </a:solidFill>
                <a:latin typeface="Berlin Sans FB Demi" panose="020E0802020502020306" charset="0"/>
                <a:cs typeface="Berlin Sans FB Demi" panose="020E0802020502020306" charset="0"/>
                <a:sym typeface="+mn-ea"/>
              </a:rPr>
              <a:t> </a:t>
            </a:r>
            <a:r>
              <a:rPr lang="en-US" altLang="zh-CN" sz="2800">
                <a:solidFill>
                  <a:schemeClr val="tx1"/>
                </a:solidFill>
                <a:latin typeface="Times New Roman" panose="02020603050405020304" charset="0"/>
                <a:cs typeface="Times New Roman" panose="02020603050405020304" charset="0"/>
                <a:sym typeface="+mn-ea"/>
              </a:rPr>
              <a:t>The China International Search and Rescue Team</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bldLvl="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custDataLst>
              <p:tags r:id="rId1"/>
            </p:custDataLst>
          </p:nvPr>
        </p:nvPicPr>
        <p:blipFill>
          <a:blip r:embed="rId2"/>
          <a:stretch>
            <a:fillRect/>
          </a:stretch>
        </p:blipFill>
        <p:spPr>
          <a:xfrm>
            <a:off x="87630" y="95885"/>
            <a:ext cx="1082675" cy="756920"/>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0" y="852805"/>
            <a:ext cx="12191365" cy="1814830"/>
          </a:xfrm>
          <a:prstGeom prst="rect">
            <a:avLst/>
          </a:prstGeom>
          <a:noFill/>
        </p:spPr>
        <p:txBody>
          <a:bodyPr wrap="square" rtlCol="0" anchor="t">
            <a:spAutoFit/>
          </a:bodyPr>
          <a:lstStyle/>
          <a:p>
            <a:pPr algn="just"/>
            <a:r>
              <a:rPr lang="en-US" altLang="zh-CN" sz="2800">
                <a:latin typeface="Times New Roman" panose="02020603050405020304" charset="0"/>
                <a:cs typeface="Times New Roman" panose="02020603050405020304" charset="0"/>
              </a:rPr>
              <a:t>    T</a:t>
            </a:r>
            <a:r>
              <a:rPr lang="zh-CN" altLang="en-US" sz="2800">
                <a:latin typeface="Times New Roman" panose="02020603050405020304" charset="0"/>
                <a:cs typeface="Times New Roman" panose="02020603050405020304" charset="0"/>
              </a:rPr>
              <a:t>he China International Search and Rescue Team ( CISAR ) was formed in 2001 and is now made up of several hundred rescue workers and about 20 sniffer dogs. The team brings help and hope to those whose lives are changed by a storm, flood, earthquake, or any other natural disaster.</a:t>
            </a:r>
            <a:endParaRPr lang="zh-CN" altLang="en-US" sz="2800">
              <a:latin typeface="Times New Roman" panose="02020603050405020304" charset="0"/>
              <a:cs typeface="Times New Roman" panose="02020603050405020304" charset="0"/>
            </a:endParaRPr>
          </a:p>
        </p:txBody>
      </p:sp>
      <p:cxnSp>
        <p:nvCxnSpPr>
          <p:cNvPr id="5" name="直接连接符 4"/>
          <p:cNvCxnSpPr/>
          <p:nvPr/>
        </p:nvCxnSpPr>
        <p:spPr>
          <a:xfrm flipV="1">
            <a:off x="9204960" y="1311910"/>
            <a:ext cx="2908935"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574800" y="2148840"/>
            <a:ext cx="10455910" cy="146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7630" y="2559685"/>
            <a:ext cx="5688330" cy="57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80975" y="3858895"/>
            <a:ext cx="2374900" cy="1948815"/>
            <a:chOff x="0" y="3526"/>
            <a:chExt cx="3740" cy="3069"/>
          </a:xfrm>
        </p:grpSpPr>
        <p:pic>
          <p:nvPicPr>
            <p:cNvPr id="9" name="图片 8"/>
            <p:cNvPicPr>
              <a:picLocks noChangeAspect="1"/>
            </p:cNvPicPr>
            <p:nvPr>
              <p:custDataLst>
                <p:tags r:id="rId3"/>
              </p:custDataLst>
            </p:nvPr>
          </p:nvPicPr>
          <p:blipFill>
            <a:blip r:embed="rId4"/>
            <a:stretch>
              <a:fillRect/>
            </a:stretch>
          </p:blipFill>
          <p:spPr>
            <a:xfrm>
              <a:off x="0" y="3526"/>
              <a:ext cx="3740" cy="3069"/>
            </a:xfrm>
            <a:prstGeom prst="rect">
              <a:avLst/>
            </a:prstGeom>
          </p:spPr>
        </p:pic>
        <p:sp>
          <p:nvSpPr>
            <p:cNvPr id="16" name="文本框 15"/>
            <p:cNvSpPr txBox="1"/>
            <p:nvPr>
              <p:custDataLst>
                <p:tags r:id="rId5"/>
              </p:custDataLst>
            </p:nvPr>
          </p:nvSpPr>
          <p:spPr>
            <a:xfrm>
              <a:off x="699" y="5773"/>
              <a:ext cx="2109" cy="822"/>
            </a:xfrm>
            <a:prstGeom prst="rect">
              <a:avLst/>
            </a:prstGeom>
            <a:solidFill>
              <a:schemeClr val="bg1"/>
            </a:solid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CISAR</a:t>
              </a:r>
              <a:endParaRPr lang="en-US" altLang="zh-CN" sz="2800" b="1">
                <a:solidFill>
                  <a:schemeClr val="tx1"/>
                </a:solidFill>
                <a:latin typeface="Times New Roman" panose="02020603050405020304" charset="0"/>
                <a:cs typeface="Times New Roman" panose="02020603050405020304" charset="0"/>
              </a:endParaRPr>
            </a:p>
          </p:txBody>
        </p:sp>
      </p:grpSp>
      <p:pic>
        <p:nvPicPr>
          <p:cNvPr id="14" name="图片 13" descr="左大括号"/>
          <p:cNvPicPr>
            <a:picLocks noChangeAspect="1"/>
          </p:cNvPicPr>
          <p:nvPr>
            <p:custDataLst>
              <p:tags r:id="rId6"/>
            </p:custDataLst>
          </p:nvPr>
        </p:nvPicPr>
        <p:blipFill>
          <a:blip r:embed="rId7"/>
          <a:stretch>
            <a:fillRect/>
          </a:stretch>
        </p:blipFill>
        <p:spPr>
          <a:xfrm>
            <a:off x="2598420" y="3594735"/>
            <a:ext cx="734695" cy="2787015"/>
          </a:xfrm>
          <a:prstGeom prst="rect">
            <a:avLst/>
          </a:prstGeom>
        </p:spPr>
      </p:pic>
      <p:sp>
        <p:nvSpPr>
          <p:cNvPr id="10" name="圆角矩形 9"/>
          <p:cNvSpPr/>
          <p:nvPr>
            <p:custDataLst>
              <p:tags r:id="rId8"/>
            </p:custDataLst>
          </p:nvPr>
        </p:nvSpPr>
        <p:spPr>
          <a:xfrm>
            <a:off x="3199130" y="3168015"/>
            <a:ext cx="1640840" cy="867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Form</a:t>
            </a:r>
            <a:endParaRPr lang="en-US" altLang="zh-CN" sz="2400" b="1">
              <a:latin typeface="Times New Roman" panose="02020603050405020304" charset="0"/>
              <a:cs typeface="Times New Roman" panose="02020603050405020304" charset="0"/>
            </a:endParaRPr>
          </a:p>
          <a:p>
            <a:pPr algn="ctr"/>
            <a:r>
              <a:rPr lang="en-US" altLang="zh-CN"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sym typeface="+mn-ea"/>
              </a:rPr>
              <a:t>&amp; Aim</a:t>
            </a:r>
            <a:endParaRPr lang="en-US" altLang="zh-CN" sz="2400" b="1">
              <a:latin typeface="Times New Roman" panose="02020603050405020304" charset="0"/>
              <a:cs typeface="Times New Roman" panose="02020603050405020304" charset="0"/>
            </a:endParaRPr>
          </a:p>
        </p:txBody>
      </p:sp>
      <p:sp>
        <p:nvSpPr>
          <p:cNvPr id="11" name="文本框 10"/>
          <p:cNvSpPr txBox="1"/>
          <p:nvPr/>
        </p:nvSpPr>
        <p:spPr>
          <a:xfrm>
            <a:off x="5281930" y="2767330"/>
            <a:ext cx="2891790" cy="460375"/>
          </a:xfrm>
          <a:prstGeom prst="rect">
            <a:avLst/>
          </a:prstGeom>
          <a:noFill/>
        </p:spPr>
        <p:txBody>
          <a:bodyPr wrap="square" rtlCol="0" anchor="t">
            <a:spAutoFit/>
          </a:bodyPr>
          <a:lstStyle/>
          <a:p>
            <a:r>
              <a:rPr lang="en-US" altLang="zh-CN" sz="2400">
                <a:latin typeface="Times New Roman" panose="02020603050405020304" charset="0"/>
                <a:cs typeface="Times New Roman" panose="02020603050405020304" charset="0"/>
                <a:sym typeface="+mn-ea"/>
              </a:rPr>
              <a:t>was fromed </a:t>
            </a:r>
            <a:r>
              <a:rPr lang="zh-CN" altLang="en-US" sz="2400">
                <a:latin typeface="Times New Roman" panose="02020603050405020304" charset="0"/>
                <a:cs typeface="Times New Roman" panose="02020603050405020304" charset="0"/>
                <a:sym typeface="+mn-ea"/>
              </a:rPr>
              <a:t>in 2001</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5224145" y="3594735"/>
            <a:ext cx="6967855" cy="829945"/>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sym typeface="+mn-ea"/>
              </a:rPr>
              <a:t>brings </a:t>
            </a:r>
            <a:r>
              <a:rPr lang="zh-CN" altLang="en-US" sz="2400">
                <a:solidFill>
                  <a:srgbClr val="FF0000"/>
                </a:solidFill>
                <a:latin typeface="Times New Roman" panose="02020603050405020304" charset="0"/>
                <a:cs typeface="Times New Roman" panose="02020603050405020304" charset="0"/>
                <a:sym typeface="+mn-ea"/>
              </a:rPr>
              <a:t>help </a:t>
            </a:r>
            <a:r>
              <a:rPr lang="zh-CN" altLang="en-US" sz="2400">
                <a:latin typeface="Times New Roman" panose="02020603050405020304" charset="0"/>
                <a:cs typeface="Times New Roman" panose="02020603050405020304" charset="0"/>
                <a:sym typeface="+mn-ea"/>
              </a:rPr>
              <a:t>and </a:t>
            </a:r>
            <a:r>
              <a:rPr lang="zh-CN" altLang="en-US" sz="2400">
                <a:solidFill>
                  <a:srgbClr val="FF0000"/>
                </a:solidFill>
                <a:latin typeface="Times New Roman" panose="02020603050405020304" charset="0"/>
                <a:cs typeface="Times New Roman" panose="02020603050405020304" charset="0"/>
                <a:sym typeface="+mn-ea"/>
              </a:rPr>
              <a:t>hope </a:t>
            </a:r>
            <a:r>
              <a:rPr lang="zh-CN" altLang="en-US" sz="2400">
                <a:latin typeface="Times New Roman" panose="02020603050405020304" charset="0"/>
                <a:cs typeface="Times New Roman" panose="02020603050405020304" charset="0"/>
                <a:sym typeface="+mn-ea"/>
              </a:rPr>
              <a:t>to those whose lives are changed b</a:t>
            </a:r>
            <a:r>
              <a:rPr lang="en-US" altLang="zh-CN" sz="2400">
                <a:latin typeface="Times New Roman" panose="02020603050405020304" charset="0"/>
                <a:cs typeface="Times New Roman" panose="02020603050405020304" charset="0"/>
                <a:sym typeface="+mn-ea"/>
              </a:rPr>
              <a:t>y</a:t>
            </a:r>
            <a:r>
              <a:rPr lang="zh-CN" altLang="en-US" sz="2400">
                <a:latin typeface="Times New Roman" panose="02020603050405020304" charset="0"/>
                <a:cs typeface="Times New Roman" panose="02020603050405020304" charset="0"/>
                <a:sym typeface="+mn-ea"/>
              </a:rPr>
              <a:t> natural disaster</a:t>
            </a:r>
            <a:r>
              <a:rPr lang="en-US" altLang="zh-CN" sz="2400">
                <a:latin typeface="Times New Roman" panose="02020603050405020304" charset="0"/>
                <a:cs typeface="Times New Roman" panose="02020603050405020304" charset="0"/>
                <a:sym typeface="+mn-ea"/>
              </a:rPr>
              <a:t>s.</a:t>
            </a:r>
            <a:endParaRPr lang="en-US" altLang="zh-CN" sz="2400">
              <a:latin typeface="Times New Roman" panose="02020603050405020304" charset="0"/>
              <a:cs typeface="Times New Roman" panose="02020603050405020304" charset="0"/>
              <a:sym typeface="+mn-ea"/>
            </a:endParaRPr>
          </a:p>
        </p:txBody>
      </p:sp>
      <p:pic>
        <p:nvPicPr>
          <p:cNvPr id="13" name="图片 12" descr="左大括号"/>
          <p:cNvPicPr>
            <a:picLocks noChangeAspect="1"/>
          </p:cNvPicPr>
          <p:nvPr>
            <p:custDataLst>
              <p:tags r:id="rId9"/>
            </p:custDataLst>
          </p:nvPr>
        </p:nvPicPr>
        <p:blipFill>
          <a:blip r:embed="rId7"/>
          <a:stretch>
            <a:fillRect/>
          </a:stretch>
        </p:blipFill>
        <p:spPr>
          <a:xfrm>
            <a:off x="4747260" y="2961640"/>
            <a:ext cx="534670" cy="1223645"/>
          </a:xfrm>
          <a:prstGeom prst="rect">
            <a:avLst/>
          </a:prstGeom>
        </p:spPr>
      </p:pic>
      <p:sp>
        <p:nvSpPr>
          <p:cNvPr id="15" name="文本框 14"/>
          <p:cNvSpPr txBox="1"/>
          <p:nvPr/>
        </p:nvSpPr>
        <p:spPr>
          <a:xfrm>
            <a:off x="1270000" y="269240"/>
            <a:ext cx="1543050" cy="58356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Para.1</a:t>
            </a:r>
            <a:endParaRPr lang="en-US" altLang="zh-CN"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custDataLst>
              <p:tags r:id="rId1"/>
            </p:custDataLst>
          </p:nvPr>
        </p:nvPicPr>
        <p:blipFill>
          <a:blip r:embed="rId2"/>
          <a:srcRect l="757" t="1070" r="9441" b="2851"/>
          <a:stretch>
            <a:fillRect/>
          </a:stretch>
        </p:blipFill>
        <p:spPr>
          <a:xfrm>
            <a:off x="-59055" y="8255"/>
            <a:ext cx="12251055" cy="6849745"/>
          </a:xfrm>
          <a:prstGeom prst="rect">
            <a:avLst/>
          </a:prstGeom>
        </p:spPr>
      </p:pic>
      <p:grpSp>
        <p:nvGrpSpPr>
          <p:cNvPr id="16" name="组合 15"/>
          <p:cNvGrpSpPr/>
          <p:nvPr/>
        </p:nvGrpSpPr>
        <p:grpSpPr>
          <a:xfrm>
            <a:off x="1758950" y="2398395"/>
            <a:ext cx="2203450" cy="920115"/>
            <a:chOff x="2770" y="3777"/>
            <a:chExt cx="3470" cy="1449"/>
          </a:xfrm>
        </p:grpSpPr>
        <p:sp>
          <p:nvSpPr>
            <p:cNvPr id="23" name="文本框 22"/>
            <p:cNvSpPr txBox="1"/>
            <p:nvPr/>
          </p:nvSpPr>
          <p:spPr>
            <a:xfrm>
              <a:off x="3570" y="3777"/>
              <a:ext cx="1871" cy="725"/>
            </a:xfrm>
            <a:prstGeom prst="rect">
              <a:avLst/>
            </a:prstGeom>
            <a:solidFill>
              <a:schemeClr val="bg1"/>
            </a:solidFill>
          </p:spPr>
          <p:txBody>
            <a:bodyPr wrap="square" rtlCol="0">
              <a:spAutoFit/>
            </a:bodyPr>
            <a:lstStyle/>
            <a:p>
              <a:pPr algn="ctr"/>
              <a:r>
                <a:rPr lang="en-US" altLang="zh-CN" sz="2400">
                  <a:latin typeface="Times New Roman" panose="02020603050405020304" charset="0"/>
                  <a:cs typeface="Times New Roman" panose="02020603050405020304" charset="0"/>
                </a:rPr>
                <a:t>in 2003</a:t>
              </a:r>
              <a:endParaRPr lang="en-US" altLang="zh-CN" sz="2400">
                <a:latin typeface="Times New Roman" panose="02020603050405020304" charset="0"/>
                <a:cs typeface="Times New Roman" panose="02020603050405020304" charset="0"/>
              </a:endParaRPr>
            </a:p>
          </p:txBody>
        </p:sp>
        <p:sp>
          <p:nvSpPr>
            <p:cNvPr id="31" name="文本框 30"/>
            <p:cNvSpPr txBox="1"/>
            <p:nvPr/>
          </p:nvSpPr>
          <p:spPr>
            <a:xfrm>
              <a:off x="2770" y="4502"/>
              <a:ext cx="3471" cy="725"/>
            </a:xfrm>
            <a:prstGeom prst="rect">
              <a:avLst/>
            </a:prstGeom>
            <a:solidFill>
              <a:schemeClr val="bg1"/>
            </a:solidFill>
          </p:spPr>
          <p:txBody>
            <a:bodyPr wrap="square" rtlCol="0" anchor="t">
              <a:spAutoFit/>
            </a:bodyPr>
            <a:lstStyle/>
            <a:p>
              <a:r>
                <a:rPr lang="en-US" altLang="zh-CN" sz="2400">
                  <a:solidFill>
                    <a:srgbClr val="FF0000"/>
                  </a:solidFill>
                  <a:latin typeface="Times New Roman" panose="02020603050405020304" charset="0"/>
                  <a:cs typeface="Times New Roman" panose="02020603050405020304" charset="0"/>
                  <a:sym typeface="+mn-ea"/>
                </a:rPr>
                <a:t>Algeria &amp; Iran</a:t>
              </a:r>
              <a:endParaRPr lang="en-US" altLang="zh-CN" sz="2400">
                <a:solidFill>
                  <a:srgbClr val="FF0000"/>
                </a:solidFill>
                <a:latin typeface="Times New Roman" panose="02020603050405020304" charset="0"/>
                <a:cs typeface="Times New Roman" panose="02020603050405020304" charset="0"/>
                <a:sym typeface="+mn-ea"/>
              </a:endParaRPr>
            </a:p>
          </p:txBody>
        </p:sp>
      </p:grpSp>
      <p:grpSp>
        <p:nvGrpSpPr>
          <p:cNvPr id="15" name="组合 14"/>
          <p:cNvGrpSpPr/>
          <p:nvPr/>
        </p:nvGrpSpPr>
        <p:grpSpPr>
          <a:xfrm>
            <a:off x="3829685" y="3865245"/>
            <a:ext cx="1774190" cy="920115"/>
            <a:chOff x="6031" y="6505"/>
            <a:chExt cx="2794" cy="1449"/>
          </a:xfrm>
        </p:grpSpPr>
        <p:sp>
          <p:nvSpPr>
            <p:cNvPr id="24" name="文本框 23"/>
            <p:cNvSpPr txBox="1"/>
            <p:nvPr>
              <p:custDataLst>
                <p:tags r:id="rId3"/>
              </p:custDataLst>
            </p:nvPr>
          </p:nvSpPr>
          <p:spPr>
            <a:xfrm>
              <a:off x="6493" y="6505"/>
              <a:ext cx="1871" cy="725"/>
            </a:xfrm>
            <a:prstGeom prst="rect">
              <a:avLst/>
            </a:prstGeom>
            <a:solidFill>
              <a:schemeClr val="bg1"/>
            </a:solidFill>
          </p:spPr>
          <p:txBody>
            <a:bodyPr wrap="square" rtlCol="0">
              <a:spAutoFit/>
            </a:bodyPr>
            <a:lstStyle/>
            <a:p>
              <a:pPr algn="ctr"/>
              <a:r>
                <a:rPr lang="en-US" altLang="zh-CN" sz="2400">
                  <a:latin typeface="Times New Roman" panose="02020603050405020304" charset="0"/>
                  <a:cs typeface="Times New Roman" panose="02020603050405020304" charset="0"/>
                </a:rPr>
                <a:t>in 2006</a:t>
              </a:r>
              <a:endParaRPr lang="en-US" altLang="zh-CN" sz="2400">
                <a:latin typeface="Times New Roman" panose="02020603050405020304" charset="0"/>
                <a:cs typeface="Times New Roman" panose="02020603050405020304" charset="0"/>
              </a:endParaRPr>
            </a:p>
          </p:txBody>
        </p:sp>
        <p:sp>
          <p:nvSpPr>
            <p:cNvPr id="36" name="文本框 35"/>
            <p:cNvSpPr txBox="1"/>
            <p:nvPr>
              <p:custDataLst>
                <p:tags r:id="rId4"/>
              </p:custDataLst>
            </p:nvPr>
          </p:nvSpPr>
          <p:spPr>
            <a:xfrm>
              <a:off x="6031" y="7230"/>
              <a:ext cx="2794" cy="725"/>
            </a:xfrm>
            <a:prstGeom prst="rect">
              <a:avLst/>
            </a:prstGeom>
            <a:solidFill>
              <a:schemeClr val="bg1"/>
            </a:solidFill>
          </p:spPr>
          <p:txBody>
            <a:bodyPr wrap="square" rtlCol="0" anchor="t">
              <a:spAutoFit/>
            </a:bodyPr>
            <a:lstStyle/>
            <a:p>
              <a:pPr algn="ctr"/>
              <a:r>
                <a:rPr lang="en-US" altLang="zh-CN" sz="2400">
                  <a:solidFill>
                    <a:srgbClr val="FF0000"/>
                  </a:solidFill>
                  <a:latin typeface="Times New Roman" panose="02020603050405020304" charset="0"/>
                  <a:cs typeface="Times New Roman" panose="02020603050405020304" charset="0"/>
                  <a:sym typeface="+mn-ea"/>
                </a:rPr>
                <a:t>Indonesia</a:t>
              </a:r>
              <a:endParaRPr lang="en-US" altLang="zh-CN" sz="2400">
                <a:solidFill>
                  <a:srgbClr val="FF0000"/>
                </a:solidFill>
                <a:latin typeface="Times New Roman" panose="02020603050405020304" charset="0"/>
                <a:cs typeface="Times New Roman" panose="02020603050405020304" charset="0"/>
                <a:sym typeface="+mn-ea"/>
              </a:endParaRPr>
            </a:p>
          </p:txBody>
        </p:sp>
      </p:grpSp>
      <p:grpSp>
        <p:nvGrpSpPr>
          <p:cNvPr id="10" name="组合 9"/>
          <p:cNvGrpSpPr/>
          <p:nvPr/>
        </p:nvGrpSpPr>
        <p:grpSpPr>
          <a:xfrm>
            <a:off x="3543300" y="621030"/>
            <a:ext cx="1337310" cy="920750"/>
            <a:chOff x="5678" y="1589"/>
            <a:chExt cx="2106" cy="1450"/>
          </a:xfrm>
        </p:grpSpPr>
        <p:sp>
          <p:nvSpPr>
            <p:cNvPr id="27" name="文本框 26"/>
            <p:cNvSpPr txBox="1"/>
            <p:nvPr>
              <p:custDataLst>
                <p:tags r:id="rId5"/>
              </p:custDataLst>
            </p:nvPr>
          </p:nvSpPr>
          <p:spPr>
            <a:xfrm>
              <a:off x="5795" y="1589"/>
              <a:ext cx="1871" cy="725"/>
            </a:xfrm>
            <a:prstGeom prst="rect">
              <a:avLst/>
            </a:prstGeom>
            <a:solidFill>
              <a:schemeClr val="bg1"/>
            </a:solidFill>
          </p:spPr>
          <p:txBody>
            <a:bodyPr wrap="square" rtlCol="0">
              <a:spAutoFit/>
            </a:bodyPr>
            <a:lstStyle/>
            <a:p>
              <a:pPr algn="ctr"/>
              <a:r>
                <a:rPr lang="en-US" altLang="zh-CN" sz="2400">
                  <a:latin typeface="Times New Roman" panose="02020603050405020304" charset="0"/>
                  <a:cs typeface="Times New Roman" panose="02020603050405020304" charset="0"/>
                </a:rPr>
                <a:t>in 2010</a:t>
              </a:r>
              <a:endParaRPr lang="en-US" altLang="zh-CN" sz="2400">
                <a:latin typeface="Times New Roman" panose="02020603050405020304" charset="0"/>
                <a:cs typeface="Times New Roman" panose="02020603050405020304" charset="0"/>
              </a:endParaRPr>
            </a:p>
          </p:txBody>
        </p:sp>
        <p:sp>
          <p:nvSpPr>
            <p:cNvPr id="39" name="文本框 38"/>
            <p:cNvSpPr txBox="1"/>
            <p:nvPr>
              <p:custDataLst>
                <p:tags r:id="rId6"/>
              </p:custDataLst>
            </p:nvPr>
          </p:nvSpPr>
          <p:spPr>
            <a:xfrm>
              <a:off x="5678" y="2314"/>
              <a:ext cx="2106" cy="725"/>
            </a:xfrm>
            <a:prstGeom prst="rect">
              <a:avLst/>
            </a:prstGeom>
            <a:solidFill>
              <a:schemeClr val="bg1"/>
            </a:solidFill>
          </p:spPr>
          <p:txBody>
            <a:bodyPr wrap="square" rtlCol="0" anchor="t">
              <a:spAutoFit/>
            </a:bodyPr>
            <a:lstStyle/>
            <a:p>
              <a:pPr algn="ctr"/>
              <a:r>
                <a:rPr lang="en-US" altLang="zh-CN" sz="2400">
                  <a:solidFill>
                    <a:srgbClr val="FF0000"/>
                  </a:solidFill>
                  <a:latin typeface="Times New Roman" panose="02020603050405020304" charset="0"/>
                  <a:cs typeface="Times New Roman" panose="02020603050405020304" charset="0"/>
                  <a:sym typeface="+mn-ea"/>
                </a:rPr>
                <a:t> Pakistan</a:t>
              </a:r>
              <a:endParaRPr lang="en-US" altLang="zh-CN" sz="2400">
                <a:solidFill>
                  <a:srgbClr val="FF0000"/>
                </a:solidFill>
                <a:latin typeface="Times New Roman" panose="02020603050405020304" charset="0"/>
                <a:cs typeface="Times New Roman" panose="02020603050405020304" charset="0"/>
                <a:sym typeface="+mn-ea"/>
              </a:endParaRPr>
            </a:p>
          </p:txBody>
        </p:sp>
      </p:grpSp>
      <p:grpSp>
        <p:nvGrpSpPr>
          <p:cNvPr id="9" name="组合 8"/>
          <p:cNvGrpSpPr/>
          <p:nvPr/>
        </p:nvGrpSpPr>
        <p:grpSpPr>
          <a:xfrm>
            <a:off x="9772015" y="2653665"/>
            <a:ext cx="1187450" cy="920115"/>
            <a:chOff x="15389" y="4179"/>
            <a:chExt cx="1870" cy="1449"/>
          </a:xfrm>
        </p:grpSpPr>
        <p:sp>
          <p:nvSpPr>
            <p:cNvPr id="7" name="文本框 6"/>
            <p:cNvSpPr txBox="1"/>
            <p:nvPr/>
          </p:nvSpPr>
          <p:spPr>
            <a:xfrm>
              <a:off x="15389" y="4904"/>
              <a:ext cx="1871" cy="725"/>
            </a:xfrm>
            <a:prstGeom prst="rect">
              <a:avLst/>
            </a:prstGeom>
            <a:solidFill>
              <a:schemeClr val="bg1"/>
            </a:solidFill>
          </p:spPr>
          <p:txBody>
            <a:bodyPr wrap="square" rtlCol="0" anchor="t">
              <a:spAutoFit/>
            </a:bodyPr>
            <a:lstStyle/>
            <a:p>
              <a:pPr algn="ctr"/>
              <a:r>
                <a:rPr lang="en-US" altLang="zh-CN" sz="2400">
                  <a:solidFill>
                    <a:srgbClr val="FF0000"/>
                  </a:solidFill>
                  <a:latin typeface="Times New Roman" panose="02020603050405020304" charset="0"/>
                  <a:cs typeface="Times New Roman" panose="02020603050405020304" charset="0"/>
                  <a:sym typeface="+mn-ea"/>
                </a:rPr>
                <a:t>Haiti</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7"/>
              </p:custDataLst>
            </p:nvPr>
          </p:nvSpPr>
          <p:spPr>
            <a:xfrm>
              <a:off x="15389" y="4179"/>
              <a:ext cx="1871" cy="725"/>
            </a:xfrm>
            <a:prstGeom prst="rect">
              <a:avLst/>
            </a:prstGeom>
            <a:solidFill>
              <a:schemeClr val="bg1"/>
            </a:solidFill>
          </p:spPr>
          <p:txBody>
            <a:bodyPr wrap="square" rtlCol="0">
              <a:spAutoFit/>
            </a:bodyPr>
            <a:lstStyle/>
            <a:p>
              <a:pPr algn="ctr"/>
              <a:r>
                <a:rPr lang="en-US" altLang="zh-CN" sz="2400">
                  <a:latin typeface="Times New Roman" panose="02020603050405020304" charset="0"/>
                  <a:cs typeface="Times New Roman" panose="02020603050405020304" charset="0"/>
                </a:rPr>
                <a:t>in 2010</a:t>
              </a:r>
              <a:endParaRPr lang="en-US" altLang="zh-CN" sz="2400">
                <a:latin typeface="Times New Roman" panose="02020603050405020304" charset="0"/>
                <a:cs typeface="Times New Roman" panose="02020603050405020304" charset="0"/>
              </a:endParaRPr>
            </a:p>
          </p:txBody>
        </p:sp>
      </p:grpSp>
      <p:pic>
        <p:nvPicPr>
          <p:cNvPr id="11" name="图片 10" descr="343435383231333b333634343737323b5b9a4f4d"/>
          <p:cNvPicPr>
            <a:picLocks noChangeAspect="1"/>
          </p:cNvPicPr>
          <p:nvPr/>
        </p:nvPicPr>
        <p:blipFill>
          <a:blip r:embed="rId8"/>
          <a:stretch>
            <a:fillRect/>
          </a:stretch>
        </p:blipFill>
        <p:spPr>
          <a:xfrm>
            <a:off x="3963035" y="2979420"/>
            <a:ext cx="729615" cy="729615"/>
          </a:xfrm>
          <a:prstGeom prst="rect">
            <a:avLst/>
          </a:prstGeom>
        </p:spPr>
      </p:pic>
      <p:pic>
        <p:nvPicPr>
          <p:cNvPr id="12" name="图片 11" descr="343435383231333b333634343737323b5b9a4f4d"/>
          <p:cNvPicPr>
            <a:picLocks noChangeAspect="1"/>
          </p:cNvPicPr>
          <p:nvPr/>
        </p:nvPicPr>
        <p:blipFill>
          <a:blip r:embed="rId8"/>
          <a:stretch>
            <a:fillRect/>
          </a:stretch>
        </p:blipFill>
        <p:spPr>
          <a:xfrm>
            <a:off x="2371090" y="1469390"/>
            <a:ext cx="729615" cy="729615"/>
          </a:xfrm>
          <a:prstGeom prst="rect">
            <a:avLst/>
          </a:prstGeom>
        </p:spPr>
      </p:pic>
      <p:pic>
        <p:nvPicPr>
          <p:cNvPr id="13" name="图片 12" descr="343435383231333b333634343737323b5b9a4f4d"/>
          <p:cNvPicPr>
            <a:picLocks noChangeAspect="1"/>
          </p:cNvPicPr>
          <p:nvPr/>
        </p:nvPicPr>
        <p:blipFill>
          <a:blip r:embed="rId8"/>
          <a:stretch>
            <a:fillRect/>
          </a:stretch>
        </p:blipFill>
        <p:spPr>
          <a:xfrm>
            <a:off x="10001250" y="1771015"/>
            <a:ext cx="729615" cy="729615"/>
          </a:xfrm>
          <a:prstGeom prst="rect">
            <a:avLst/>
          </a:prstGeom>
        </p:spPr>
      </p:pic>
      <p:pic>
        <p:nvPicPr>
          <p:cNvPr id="14" name="图片 13" descr="343435383231333b333634343737323b5b9a4f4d"/>
          <p:cNvPicPr>
            <a:picLocks noChangeAspect="1"/>
          </p:cNvPicPr>
          <p:nvPr/>
        </p:nvPicPr>
        <p:blipFill>
          <a:blip r:embed="rId8"/>
          <a:stretch>
            <a:fillRect/>
          </a:stretch>
        </p:blipFill>
        <p:spPr>
          <a:xfrm>
            <a:off x="2991485" y="1505585"/>
            <a:ext cx="729615" cy="729615"/>
          </a:xfrm>
          <a:prstGeom prst="rect">
            <a:avLst/>
          </a:prstGeom>
        </p:spPr>
      </p:pic>
      <p:pic>
        <p:nvPicPr>
          <p:cNvPr id="2" name="图片 1" descr="343435383231333b333634343737323b5b9a4f4d"/>
          <p:cNvPicPr>
            <a:picLocks noChangeAspect="1"/>
          </p:cNvPicPr>
          <p:nvPr>
            <p:custDataLst>
              <p:tags r:id="rId9"/>
            </p:custDataLst>
          </p:nvPr>
        </p:nvPicPr>
        <p:blipFill>
          <a:blip r:embed="rId8"/>
          <a:stretch>
            <a:fillRect/>
          </a:stretch>
        </p:blipFill>
        <p:spPr>
          <a:xfrm>
            <a:off x="923925" y="1402080"/>
            <a:ext cx="729615" cy="729615"/>
          </a:xfrm>
          <a:prstGeom prst="rect">
            <a:avLst/>
          </a:prstGeom>
        </p:spPr>
      </p:pic>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par>
                                <p:cTn id="37" presetID="3"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srcRect l="757" t="1070" r="9441" b="2851"/>
          <a:stretch>
            <a:fillRect/>
          </a:stretch>
        </p:blipFill>
        <p:spPr>
          <a:xfrm>
            <a:off x="-59055" y="8255"/>
            <a:ext cx="3618230" cy="2418080"/>
          </a:xfrm>
          <a:prstGeom prst="rect">
            <a:avLst/>
          </a:prstGeom>
        </p:spPr>
      </p:pic>
      <p:cxnSp>
        <p:nvCxnSpPr>
          <p:cNvPr id="2" name="直接箭头连接符 1"/>
          <p:cNvCxnSpPr/>
          <p:nvPr/>
        </p:nvCxnSpPr>
        <p:spPr>
          <a:xfrm flipV="1">
            <a:off x="48260" y="4090670"/>
            <a:ext cx="12063730" cy="69215"/>
          </a:xfrm>
          <a:prstGeom prst="straightConnector1">
            <a:avLst/>
          </a:prstGeom>
          <a:ln w="38100">
            <a:solidFill>
              <a:srgbClr val="DDE2E6"/>
            </a:solidFill>
            <a:tailEnd type="arrow"/>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3771900" y="4076700"/>
            <a:ext cx="268605" cy="2730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720840" y="4008120"/>
            <a:ext cx="268605" cy="2730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570085" y="3989070"/>
            <a:ext cx="268605" cy="27305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文本框 22"/>
          <p:cNvSpPr txBox="1"/>
          <p:nvPr/>
        </p:nvSpPr>
        <p:spPr>
          <a:xfrm>
            <a:off x="3282315" y="4349750"/>
            <a:ext cx="1188085"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in 2003</a:t>
            </a:r>
            <a:endParaRPr lang="en-US" altLang="zh-CN" sz="2400">
              <a:latin typeface="Times New Roman" panose="02020603050405020304" charset="0"/>
              <a:cs typeface="Times New Roman" panose="02020603050405020304" charset="0"/>
            </a:endParaRPr>
          </a:p>
        </p:txBody>
      </p:sp>
      <p:sp>
        <p:nvSpPr>
          <p:cNvPr id="24" name="文本框 23"/>
          <p:cNvSpPr txBox="1"/>
          <p:nvPr/>
        </p:nvSpPr>
        <p:spPr>
          <a:xfrm>
            <a:off x="6357620" y="4349750"/>
            <a:ext cx="1188085"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in 2006</a:t>
            </a:r>
            <a:endParaRPr lang="en-US" altLang="zh-CN" sz="2400">
              <a:latin typeface="Times New Roman" panose="02020603050405020304" charset="0"/>
              <a:cs typeface="Times New Roman" panose="02020603050405020304" charset="0"/>
            </a:endParaRPr>
          </a:p>
        </p:txBody>
      </p:sp>
      <p:sp>
        <p:nvSpPr>
          <p:cNvPr id="25" name="文本框 24"/>
          <p:cNvSpPr txBox="1"/>
          <p:nvPr/>
        </p:nvSpPr>
        <p:spPr>
          <a:xfrm>
            <a:off x="140335" y="4303395"/>
            <a:ext cx="1188085"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in 2001</a:t>
            </a:r>
            <a:endParaRPr lang="en-US" altLang="zh-CN" sz="2400">
              <a:latin typeface="Times New Roman" panose="02020603050405020304" charset="0"/>
              <a:cs typeface="Times New Roman" panose="02020603050405020304" charset="0"/>
            </a:endParaRPr>
          </a:p>
        </p:txBody>
      </p:sp>
      <p:sp>
        <p:nvSpPr>
          <p:cNvPr id="26" name="右箭头 25"/>
          <p:cNvSpPr/>
          <p:nvPr/>
        </p:nvSpPr>
        <p:spPr>
          <a:xfrm>
            <a:off x="62865" y="3921125"/>
            <a:ext cx="1781810" cy="5175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formed</a:t>
            </a:r>
            <a:endParaRPr lang="en-US" altLang="zh-CN" sz="2400" b="1">
              <a:latin typeface="Times New Roman" panose="02020603050405020304" charset="0"/>
              <a:cs typeface="Times New Roman" panose="02020603050405020304" charset="0"/>
            </a:endParaRPr>
          </a:p>
        </p:txBody>
      </p:sp>
      <p:sp>
        <p:nvSpPr>
          <p:cNvPr id="27" name="文本框 26"/>
          <p:cNvSpPr txBox="1"/>
          <p:nvPr/>
        </p:nvSpPr>
        <p:spPr>
          <a:xfrm>
            <a:off x="9210675" y="4349750"/>
            <a:ext cx="1188085"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in 2010</a:t>
            </a:r>
            <a:endParaRPr lang="en-US" altLang="zh-CN" sz="2400">
              <a:latin typeface="Times New Roman" panose="02020603050405020304" charset="0"/>
              <a:cs typeface="Times New Roman" panose="02020603050405020304" charset="0"/>
            </a:endParaRPr>
          </a:p>
        </p:txBody>
      </p:sp>
      <p:pic>
        <p:nvPicPr>
          <p:cNvPr id="28" name="图片 27"/>
          <p:cNvPicPr>
            <a:picLocks noChangeAspect="1"/>
          </p:cNvPicPr>
          <p:nvPr/>
        </p:nvPicPr>
        <p:blipFill>
          <a:blip r:embed="rId2"/>
          <a:stretch>
            <a:fillRect/>
          </a:stretch>
        </p:blipFill>
        <p:spPr>
          <a:xfrm>
            <a:off x="248920" y="3025140"/>
            <a:ext cx="939165" cy="922020"/>
          </a:xfrm>
          <a:prstGeom prst="rect">
            <a:avLst/>
          </a:prstGeom>
        </p:spPr>
      </p:pic>
      <p:sp>
        <p:nvSpPr>
          <p:cNvPr id="31" name="文本框 30"/>
          <p:cNvSpPr txBox="1"/>
          <p:nvPr/>
        </p:nvSpPr>
        <p:spPr>
          <a:xfrm>
            <a:off x="2774315" y="4810125"/>
            <a:ext cx="2204085" cy="460375"/>
          </a:xfrm>
          <a:prstGeom prst="rect">
            <a:avLst/>
          </a:prstGeom>
          <a:noFill/>
        </p:spPr>
        <p:txBody>
          <a:bodyPr wrap="square" rtlCol="0" anchor="t">
            <a:spAutoFit/>
          </a:bodyPr>
          <a:lstStyle/>
          <a:p>
            <a:r>
              <a:rPr lang="en-US" altLang="zh-CN" sz="2400">
                <a:solidFill>
                  <a:srgbClr val="FF0000"/>
                </a:solidFill>
                <a:latin typeface="Times New Roman" panose="02020603050405020304" charset="0"/>
                <a:cs typeface="Times New Roman" panose="02020603050405020304" charset="0"/>
                <a:sym typeface="+mn-ea"/>
              </a:rPr>
              <a:t>Algeria &amp; Iran</a:t>
            </a:r>
            <a:endParaRPr lang="en-US" altLang="zh-CN" sz="2400">
              <a:solidFill>
                <a:srgbClr val="FF0000"/>
              </a:solidFill>
              <a:latin typeface="Times New Roman" panose="02020603050405020304" charset="0"/>
              <a:cs typeface="Times New Roman" panose="02020603050405020304" charset="0"/>
              <a:sym typeface="+mn-ea"/>
            </a:endParaRPr>
          </a:p>
        </p:txBody>
      </p:sp>
      <p:pic>
        <p:nvPicPr>
          <p:cNvPr id="34" name="图片 33" descr="定位"/>
          <p:cNvPicPr>
            <a:picLocks noChangeAspect="1"/>
          </p:cNvPicPr>
          <p:nvPr/>
        </p:nvPicPr>
        <p:blipFill>
          <a:blip r:embed="rId3"/>
          <a:stretch>
            <a:fillRect/>
          </a:stretch>
        </p:blipFill>
        <p:spPr>
          <a:xfrm>
            <a:off x="163830" y="369570"/>
            <a:ext cx="535940" cy="535940"/>
          </a:xfrm>
          <a:prstGeom prst="rect">
            <a:avLst/>
          </a:prstGeom>
        </p:spPr>
      </p:pic>
      <p:pic>
        <p:nvPicPr>
          <p:cNvPr id="35" name="图片 34" descr="定位"/>
          <p:cNvPicPr>
            <a:picLocks noChangeAspect="1"/>
          </p:cNvPicPr>
          <p:nvPr>
            <p:custDataLst>
              <p:tags r:id="rId4"/>
            </p:custDataLst>
          </p:nvPr>
        </p:nvPicPr>
        <p:blipFill>
          <a:blip r:embed="rId3"/>
          <a:stretch>
            <a:fillRect/>
          </a:stretch>
        </p:blipFill>
        <p:spPr>
          <a:xfrm>
            <a:off x="358140" y="162560"/>
            <a:ext cx="535940" cy="535940"/>
          </a:xfrm>
          <a:prstGeom prst="rect">
            <a:avLst/>
          </a:prstGeom>
        </p:spPr>
      </p:pic>
      <p:sp>
        <p:nvSpPr>
          <p:cNvPr id="36" name="文本框 35"/>
          <p:cNvSpPr txBox="1"/>
          <p:nvPr/>
        </p:nvSpPr>
        <p:spPr>
          <a:xfrm>
            <a:off x="6064250" y="4810125"/>
            <a:ext cx="1774190" cy="460375"/>
          </a:xfrm>
          <a:prstGeom prst="rect">
            <a:avLst/>
          </a:prstGeom>
          <a:noFill/>
        </p:spPr>
        <p:txBody>
          <a:bodyPr wrap="square" rtlCol="0" anchor="t">
            <a:spAutoFit/>
          </a:bodyPr>
          <a:lstStyle/>
          <a:p>
            <a:pPr algn="ctr"/>
            <a:r>
              <a:rPr lang="en-US" altLang="zh-CN" sz="2400">
                <a:solidFill>
                  <a:srgbClr val="FF0000"/>
                </a:solidFill>
                <a:latin typeface="Times New Roman" panose="02020603050405020304" charset="0"/>
                <a:cs typeface="Times New Roman" panose="02020603050405020304" charset="0"/>
                <a:sym typeface="+mn-ea"/>
              </a:rPr>
              <a:t>Indonesia</a:t>
            </a:r>
            <a:endParaRPr lang="en-US" altLang="zh-CN" sz="2400">
              <a:solidFill>
                <a:srgbClr val="FF0000"/>
              </a:solidFill>
              <a:latin typeface="Times New Roman" panose="02020603050405020304" charset="0"/>
              <a:cs typeface="Times New Roman" panose="02020603050405020304" charset="0"/>
              <a:sym typeface="+mn-ea"/>
            </a:endParaRPr>
          </a:p>
        </p:txBody>
      </p:sp>
      <p:pic>
        <p:nvPicPr>
          <p:cNvPr id="37" name="图片 36" descr="定位"/>
          <p:cNvPicPr>
            <a:picLocks noChangeAspect="1"/>
          </p:cNvPicPr>
          <p:nvPr>
            <p:custDataLst>
              <p:tags r:id="rId5"/>
            </p:custDataLst>
          </p:nvPr>
        </p:nvPicPr>
        <p:blipFill>
          <a:blip r:embed="rId3"/>
          <a:stretch>
            <a:fillRect/>
          </a:stretch>
        </p:blipFill>
        <p:spPr>
          <a:xfrm>
            <a:off x="1156335" y="894080"/>
            <a:ext cx="535940" cy="535940"/>
          </a:xfrm>
          <a:prstGeom prst="rect">
            <a:avLst/>
          </a:prstGeom>
        </p:spPr>
      </p:pic>
      <p:pic>
        <p:nvPicPr>
          <p:cNvPr id="38" name="图片 37" descr="定位"/>
          <p:cNvPicPr>
            <a:picLocks noChangeAspect="1"/>
          </p:cNvPicPr>
          <p:nvPr>
            <p:custDataLst>
              <p:tags r:id="rId6"/>
            </p:custDataLst>
          </p:nvPr>
        </p:nvPicPr>
        <p:blipFill>
          <a:blip r:embed="rId3"/>
          <a:stretch>
            <a:fillRect/>
          </a:stretch>
        </p:blipFill>
        <p:spPr>
          <a:xfrm>
            <a:off x="2762885" y="450215"/>
            <a:ext cx="535940" cy="535940"/>
          </a:xfrm>
          <a:prstGeom prst="rect">
            <a:avLst/>
          </a:prstGeom>
        </p:spPr>
      </p:pic>
      <p:sp>
        <p:nvSpPr>
          <p:cNvPr id="39" name="文本框 38"/>
          <p:cNvSpPr txBox="1"/>
          <p:nvPr/>
        </p:nvSpPr>
        <p:spPr>
          <a:xfrm>
            <a:off x="8518525" y="4810125"/>
            <a:ext cx="2756535" cy="460375"/>
          </a:xfrm>
          <a:prstGeom prst="rect">
            <a:avLst/>
          </a:prstGeom>
          <a:noFill/>
        </p:spPr>
        <p:txBody>
          <a:bodyPr wrap="square" rtlCol="0" anchor="t">
            <a:spAutoFit/>
          </a:bodyPr>
          <a:lstStyle/>
          <a:p>
            <a:pPr algn="ctr"/>
            <a:r>
              <a:rPr lang="en-US" altLang="zh-CN" sz="2400">
                <a:solidFill>
                  <a:srgbClr val="FF0000"/>
                </a:solidFill>
                <a:latin typeface="Times New Roman" panose="02020603050405020304" charset="0"/>
                <a:cs typeface="Times New Roman" panose="02020603050405020304" charset="0"/>
                <a:sym typeface="+mn-ea"/>
              </a:rPr>
              <a:t>Haiti &amp; Pakistan</a:t>
            </a:r>
            <a:endParaRPr lang="en-US" altLang="zh-CN" sz="2400">
              <a:solidFill>
                <a:srgbClr val="FF0000"/>
              </a:solidFill>
              <a:latin typeface="Times New Roman" panose="02020603050405020304" charset="0"/>
              <a:cs typeface="Times New Roman" panose="02020603050405020304" charset="0"/>
              <a:sym typeface="+mn-ea"/>
            </a:endParaRPr>
          </a:p>
        </p:txBody>
      </p:sp>
      <p:pic>
        <p:nvPicPr>
          <p:cNvPr id="40" name="图片 39" descr="定位"/>
          <p:cNvPicPr>
            <a:picLocks noChangeAspect="1"/>
          </p:cNvPicPr>
          <p:nvPr>
            <p:custDataLst>
              <p:tags r:id="rId7"/>
            </p:custDataLst>
          </p:nvPr>
        </p:nvPicPr>
        <p:blipFill>
          <a:blip r:embed="rId3"/>
          <a:stretch>
            <a:fillRect/>
          </a:stretch>
        </p:blipFill>
        <p:spPr>
          <a:xfrm>
            <a:off x="739775" y="409575"/>
            <a:ext cx="535940" cy="535940"/>
          </a:xfrm>
          <a:prstGeom prst="rect">
            <a:avLst/>
          </a:prstGeom>
        </p:spPr>
      </p:pic>
      <p:sp>
        <p:nvSpPr>
          <p:cNvPr id="42" name="文本框 41"/>
          <p:cNvSpPr txBox="1"/>
          <p:nvPr/>
        </p:nvSpPr>
        <p:spPr>
          <a:xfrm>
            <a:off x="2286000" y="2907030"/>
            <a:ext cx="3442970" cy="829945"/>
          </a:xfrm>
          <a:prstGeom prst="rect">
            <a:avLst/>
          </a:prstGeom>
          <a:solidFill>
            <a:schemeClr val="bg1"/>
          </a:solidFill>
          <a:ln>
            <a:solidFill>
              <a:schemeClr val="bg1">
                <a:lumMod val="95000"/>
              </a:schemeClr>
            </a:solidFill>
          </a:ln>
        </p:spPr>
        <p:txBody>
          <a:bodyPr wrap="square" rtlCol="0">
            <a:spAutoFit/>
          </a:bodyPr>
          <a:lstStyle/>
          <a:p>
            <a:r>
              <a:rPr lang="en-US" altLang="zh-CN" sz="2400">
                <a:solidFill>
                  <a:schemeClr val="tx1"/>
                </a:solidFill>
                <a:latin typeface="Times New Roman" panose="02020603050405020304" charset="0"/>
                <a:cs typeface="Times New Roman" panose="02020603050405020304" charset="0"/>
              </a:rPr>
              <a:t>helped </a:t>
            </a:r>
            <a:r>
              <a:rPr lang="en-US" altLang="zh-CN" sz="2400">
                <a:latin typeface="Times New Roman" panose="02020603050405020304" charset="0"/>
                <a:cs typeface="Times New Roman" panose="02020603050405020304" charset="0"/>
              </a:rPr>
              <a:t>saved </a:t>
            </a:r>
            <a:r>
              <a:rPr lang="en-US" altLang="zh-CN" sz="2400">
                <a:solidFill>
                  <a:schemeClr val="tx1"/>
                </a:solidFill>
                <a:latin typeface="Times New Roman" panose="02020603050405020304" charset="0"/>
                <a:cs typeface="Times New Roman" panose="02020603050405020304" charset="0"/>
              </a:rPr>
              <a:t>lives </a:t>
            </a:r>
            <a:r>
              <a:rPr lang="en-US" altLang="zh-CN" sz="2400">
                <a:latin typeface="Times New Roman" panose="02020603050405020304" charset="0"/>
                <a:cs typeface="Times New Roman" panose="02020603050405020304" charset="0"/>
              </a:rPr>
              <a:t>after the </a:t>
            </a:r>
            <a:r>
              <a:rPr lang="en-US" altLang="zh-CN" sz="2400">
                <a:solidFill>
                  <a:schemeClr val="tx1"/>
                </a:solidFill>
                <a:latin typeface="Times New Roman" panose="02020603050405020304" charset="0"/>
                <a:cs typeface="Times New Roman" panose="02020603050405020304" charset="0"/>
              </a:rPr>
              <a:t>earthquake </a:t>
            </a:r>
            <a:endParaRPr lang="en-US" altLang="zh-CN" sz="2400">
              <a:solidFill>
                <a:schemeClr val="tx1"/>
              </a:solidFill>
              <a:latin typeface="Times New Roman" panose="02020603050405020304" charset="0"/>
              <a:cs typeface="Times New Roman" panose="02020603050405020304" charset="0"/>
            </a:endParaRPr>
          </a:p>
        </p:txBody>
      </p:sp>
      <p:sp>
        <p:nvSpPr>
          <p:cNvPr id="43" name="文本框 42"/>
          <p:cNvSpPr txBox="1"/>
          <p:nvPr/>
        </p:nvSpPr>
        <p:spPr>
          <a:xfrm>
            <a:off x="5728970" y="2412365"/>
            <a:ext cx="2623185" cy="1568450"/>
          </a:xfrm>
          <a:prstGeom prst="rect">
            <a:avLst/>
          </a:prstGeom>
          <a:solidFill>
            <a:schemeClr val="bg1"/>
          </a:solidFill>
          <a:ln>
            <a:solidFill>
              <a:schemeClr val="bg1">
                <a:lumMod val="95000"/>
              </a:schemeClr>
            </a:solidFill>
          </a:ln>
        </p:spPr>
        <p:txBody>
          <a:bodyPr wrap="square" rtlCol="0">
            <a:spAutoFit/>
          </a:bodyPr>
          <a:lstStyle/>
          <a:p>
            <a:pPr lvl="0" algn="l">
              <a:buClrTx/>
              <a:buSzTx/>
              <a:buFontTx/>
            </a:pPr>
            <a:r>
              <a:rPr lang="en-US" altLang="zh-CN" sz="2400">
                <a:solidFill>
                  <a:schemeClr val="tx1"/>
                </a:solidFill>
                <a:latin typeface="Times New Roman" panose="02020603050405020304" charset="0"/>
                <a:cs typeface="Times New Roman" panose="02020603050405020304" charset="0"/>
                <a:sym typeface="+mn-ea"/>
              </a:rPr>
              <a:t>treated </a:t>
            </a:r>
            <a:r>
              <a:rPr lang="en-US" altLang="zh-CN" sz="2400">
                <a:latin typeface="Times New Roman" panose="02020603050405020304" charset="0"/>
                <a:cs typeface="Times New Roman" panose="02020603050405020304" charset="0"/>
                <a:sym typeface="+mn-ea"/>
              </a:rPr>
              <a:t>more than </a:t>
            </a:r>
            <a:r>
              <a:rPr lang="en-US" altLang="zh-CN" sz="2400" b="1" u="sng">
                <a:solidFill>
                  <a:srgbClr val="FF0000"/>
                </a:solidFill>
                <a:latin typeface="Times New Roman" panose="02020603050405020304" charset="0"/>
                <a:cs typeface="Times New Roman" panose="02020603050405020304" charset="0"/>
                <a:sym typeface="+mn-ea"/>
              </a:rPr>
              <a:t>3,000</a:t>
            </a:r>
            <a:r>
              <a:rPr lang="en-US" altLang="zh-CN" sz="2400">
                <a:latin typeface="Times New Roman" panose="02020603050405020304" charset="0"/>
                <a:cs typeface="Times New Roman" panose="02020603050405020304" charset="0"/>
                <a:sym typeface="+mn-ea"/>
              </a:rPr>
              <a:t> people who were </a:t>
            </a:r>
            <a:r>
              <a:rPr lang="en-US" altLang="zh-CN" sz="2400">
                <a:solidFill>
                  <a:schemeClr val="tx1"/>
                </a:solidFill>
                <a:latin typeface="Times New Roman" panose="02020603050405020304" charset="0"/>
                <a:cs typeface="Times New Roman" panose="02020603050405020304" charset="0"/>
                <a:sym typeface="+mn-ea"/>
              </a:rPr>
              <a:t>injured </a:t>
            </a:r>
            <a:r>
              <a:rPr lang="en-US" altLang="zh-CN" sz="2400">
                <a:latin typeface="Times New Roman" panose="02020603050405020304" charset="0"/>
                <a:cs typeface="Times New Roman" panose="02020603050405020304" charset="0"/>
                <a:sym typeface="+mn-ea"/>
              </a:rPr>
              <a:t>in the </a:t>
            </a:r>
            <a:endParaRPr lang="en-US" altLang="zh-CN" sz="2400">
              <a:latin typeface="Times New Roman" panose="02020603050405020304" charset="0"/>
              <a:cs typeface="Times New Roman" panose="02020603050405020304" charset="0"/>
              <a:sym typeface="+mn-ea"/>
            </a:endParaRPr>
          </a:p>
          <a:p>
            <a:pPr lvl="0" algn="l">
              <a:buClrTx/>
              <a:buSzTx/>
              <a:buFontTx/>
            </a:pPr>
            <a:r>
              <a:rPr lang="en-US" altLang="zh-CN" sz="2400">
                <a:solidFill>
                  <a:schemeClr val="tx1"/>
                </a:solidFill>
                <a:latin typeface="Times New Roman" panose="02020603050405020304" charset="0"/>
                <a:cs typeface="Times New Roman" panose="02020603050405020304" charset="0"/>
                <a:sym typeface="+mn-ea"/>
              </a:rPr>
              <a:t>earthquake</a:t>
            </a:r>
            <a:endParaRPr lang="en-US" altLang="zh-CN" sz="2400">
              <a:solidFill>
                <a:schemeClr val="tx1"/>
              </a:solidFill>
              <a:latin typeface="Times New Roman" panose="02020603050405020304" charset="0"/>
              <a:cs typeface="Times New Roman" panose="02020603050405020304" charset="0"/>
              <a:sym typeface="+mn-ea"/>
            </a:endParaRPr>
          </a:p>
        </p:txBody>
      </p:sp>
      <p:sp>
        <p:nvSpPr>
          <p:cNvPr id="44" name="文本框 43"/>
          <p:cNvSpPr txBox="1"/>
          <p:nvPr/>
        </p:nvSpPr>
        <p:spPr>
          <a:xfrm>
            <a:off x="4978400" y="162560"/>
            <a:ext cx="5848350" cy="953135"/>
          </a:xfrm>
          <a:prstGeom prst="rect">
            <a:avLst/>
          </a:prstGeom>
          <a:solidFill>
            <a:srgbClr val="92D050"/>
          </a:solidFill>
        </p:spPr>
        <p:txBody>
          <a:bodyPr wrap="square" rtlCol="0" anchor="t">
            <a:spAutoFit/>
          </a:bodyPr>
          <a:lstStyle/>
          <a:p>
            <a:r>
              <a:rPr sz="2800">
                <a:solidFill>
                  <a:schemeClr val="bg1"/>
                </a:solidFill>
                <a:latin typeface="Berlin Sans FB Demi" panose="020E0802020502020306" charset="0"/>
                <a:cs typeface="Berlin Sans FB Demi" panose="020E0802020502020306" charset="0"/>
                <a:sym typeface="+mn-ea"/>
              </a:rPr>
              <a:t>The </a:t>
            </a:r>
            <a:r>
              <a:rPr sz="2800" u="sng">
                <a:solidFill>
                  <a:srgbClr val="FF0000"/>
                </a:solidFill>
                <a:latin typeface="Berlin Sans FB Demi" panose="020E0802020502020306" charset="0"/>
                <a:cs typeface="Berlin Sans FB Demi" panose="020E0802020502020306" charset="0"/>
                <a:sym typeface="+mn-ea"/>
              </a:rPr>
              <a:t>list </a:t>
            </a:r>
            <a:r>
              <a:rPr sz="2800">
                <a:solidFill>
                  <a:schemeClr val="bg1"/>
                </a:solidFill>
                <a:latin typeface="Berlin Sans FB Demi" panose="020E0802020502020306" charset="0"/>
                <a:cs typeface="Berlin Sans FB Demi" panose="020E0802020502020306" charset="0"/>
                <a:sym typeface="+mn-ea"/>
              </a:rPr>
              <a:t>of people to whom help has been given</a:t>
            </a:r>
            <a:r>
              <a:rPr sz="2800">
                <a:solidFill>
                  <a:srgbClr val="FF0000"/>
                </a:solidFill>
                <a:latin typeface="Berlin Sans FB Demi" panose="020E0802020502020306" charset="0"/>
                <a:cs typeface="Berlin Sans FB Demi" panose="020E0802020502020306" charset="0"/>
                <a:sym typeface="+mn-ea"/>
              </a:rPr>
              <a:t> </a:t>
            </a:r>
            <a:r>
              <a:rPr sz="2800" u="sng">
                <a:solidFill>
                  <a:srgbClr val="FF0000"/>
                </a:solidFill>
                <a:latin typeface="Berlin Sans FB Demi" panose="020E0802020502020306" charset="0"/>
                <a:cs typeface="Berlin Sans FB Demi" panose="020E0802020502020306" charset="0"/>
                <a:sym typeface="+mn-ea"/>
              </a:rPr>
              <a:t>is long</a:t>
            </a:r>
            <a:r>
              <a:rPr sz="2800">
                <a:solidFill>
                  <a:schemeClr val="bg1"/>
                </a:solidFill>
                <a:latin typeface="Berlin Sans FB Demi" panose="020E0802020502020306" charset="0"/>
                <a:cs typeface="Berlin Sans FB Demi" panose="020E0802020502020306" charset="0"/>
                <a:sym typeface="+mn-ea"/>
              </a:rPr>
              <a:t>.</a:t>
            </a:r>
            <a:endParaRPr lang="zh-CN" altLang="en-US" sz="2800">
              <a:solidFill>
                <a:schemeClr val="bg1"/>
              </a:solidFill>
              <a:latin typeface="Berlin Sans FB Demi" panose="020E0802020502020306" charset="0"/>
              <a:cs typeface="Berlin Sans FB Demi" panose="020E0802020502020306" charset="0"/>
              <a:sym typeface="+mn-ea"/>
            </a:endParaRPr>
          </a:p>
        </p:txBody>
      </p:sp>
      <p:sp>
        <p:nvSpPr>
          <p:cNvPr id="45" name="文本框 44"/>
          <p:cNvSpPr txBox="1"/>
          <p:nvPr/>
        </p:nvSpPr>
        <p:spPr>
          <a:xfrm>
            <a:off x="8502015" y="1891030"/>
            <a:ext cx="3597910" cy="829945"/>
          </a:xfrm>
          <a:prstGeom prst="rect">
            <a:avLst/>
          </a:prstGeom>
          <a:solidFill>
            <a:schemeClr val="bg1"/>
          </a:solidFill>
          <a:ln>
            <a:solidFill>
              <a:schemeClr val="bg1">
                <a:lumMod val="95000"/>
              </a:schemeClr>
            </a:solidFill>
          </a:ln>
        </p:spPr>
        <p:txBody>
          <a:bodyPr wrap="square" rtlCol="0">
            <a:noAutofit/>
          </a:bodyPr>
          <a:lstStyle/>
          <a:p>
            <a:pPr lvl="0" algn="l">
              <a:buClrTx/>
              <a:buSzTx/>
              <a:buFontTx/>
            </a:pPr>
            <a:r>
              <a:rPr lang="en-US" altLang="zh-CN" sz="2400" b="1" u="sng">
                <a:solidFill>
                  <a:srgbClr val="FF0000"/>
                </a:solidFill>
                <a:latin typeface="Times New Roman" panose="02020603050405020304" charset="0"/>
                <a:cs typeface="Times New Roman" panose="02020603050405020304" charset="0"/>
                <a:sym typeface="+mn-ea"/>
              </a:rPr>
              <a:t>helped 2500</a:t>
            </a:r>
            <a:r>
              <a:rPr lang="en-US" altLang="zh-CN" sz="2400" b="1">
                <a:solidFill>
                  <a:schemeClr val="tx1"/>
                </a:solidFill>
                <a:latin typeface="Times New Roman" panose="02020603050405020304" charset="0"/>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wounded people...(earthquake) Haiti</a:t>
            </a:r>
            <a:endParaRPr lang="en-US" altLang="zh-CN" sz="2400">
              <a:solidFill>
                <a:schemeClr val="tx1"/>
              </a:solidFill>
              <a:latin typeface="Times New Roman" panose="02020603050405020304" charset="0"/>
              <a:cs typeface="Times New Roman" panose="02020603050405020304" charset="0"/>
              <a:sym typeface="+mn-ea"/>
            </a:endParaRPr>
          </a:p>
        </p:txBody>
      </p:sp>
      <p:sp>
        <p:nvSpPr>
          <p:cNvPr id="46" name="文本框 45"/>
          <p:cNvSpPr txBox="1"/>
          <p:nvPr/>
        </p:nvSpPr>
        <p:spPr>
          <a:xfrm>
            <a:off x="8518525" y="2778760"/>
            <a:ext cx="3582035" cy="1198880"/>
          </a:xfrm>
          <a:prstGeom prst="rect">
            <a:avLst/>
          </a:prstGeom>
          <a:noFill/>
          <a:ln>
            <a:solidFill>
              <a:schemeClr val="bg1">
                <a:lumMod val="95000"/>
              </a:schemeClr>
            </a:solidFill>
          </a:ln>
        </p:spPr>
        <p:txBody>
          <a:bodyPr wrap="square" rtlCol="0">
            <a:spAutoFit/>
          </a:bodyPr>
          <a:lstStyle/>
          <a:p>
            <a:r>
              <a:rPr lang="en-US" altLang="zh-CN" sz="2400">
                <a:latin typeface="Times New Roman" panose="02020603050405020304" charset="0"/>
                <a:cs typeface="Times New Roman" panose="02020603050405020304" charset="0"/>
              </a:rPr>
              <a:t>spent several months giving aid to over</a:t>
            </a:r>
            <a:r>
              <a:rPr lang="en-US" altLang="zh-CN" sz="2400" b="1" u="sng">
                <a:solidFill>
                  <a:srgbClr val="FF0000"/>
                </a:solidFill>
                <a:latin typeface="Times New Roman" panose="02020603050405020304" charset="0"/>
                <a:cs typeface="Times New Roman" panose="02020603050405020304" charset="0"/>
              </a:rPr>
              <a:t> 25,000 </a:t>
            </a:r>
            <a:r>
              <a:rPr lang="en-US" altLang="zh-CN" sz="2400">
                <a:solidFill>
                  <a:schemeClr val="tx1"/>
                </a:solidFill>
                <a:latin typeface="Times New Roman" panose="02020603050405020304" charset="0"/>
                <a:cs typeface="Times New Roman" panose="02020603050405020304" charset="0"/>
              </a:rPr>
              <a:t>victims </a:t>
            </a:r>
            <a:r>
              <a:rPr lang="en-US" altLang="zh-CN" sz="2400">
                <a:latin typeface="Times New Roman" panose="02020603050405020304" charset="0"/>
                <a:cs typeface="Times New Roman" panose="02020603050405020304" charset="0"/>
              </a:rPr>
              <a:t>(</a:t>
            </a:r>
            <a:r>
              <a:rPr lang="en-US" altLang="zh-CN" sz="2400">
                <a:solidFill>
                  <a:schemeClr val="tx1"/>
                </a:solidFill>
                <a:latin typeface="Times New Roman" panose="02020603050405020304" charset="0"/>
                <a:cs typeface="Times New Roman" panose="02020603050405020304" charset="0"/>
              </a:rPr>
              <a:t>floods</a:t>
            </a:r>
            <a:r>
              <a:rPr lang="en-US" altLang="zh-CN" sz="2400">
                <a:latin typeface="Times New Roman" panose="02020603050405020304" charset="0"/>
                <a:cs typeface="Times New Roman" panose="02020603050405020304" charset="0"/>
              </a:rPr>
              <a:t>) Pakistan</a:t>
            </a:r>
            <a:endParaRPr lang="en-US" altLang="zh-CN" sz="2400">
              <a:latin typeface="Times New Roman" panose="02020603050405020304" charset="0"/>
              <a:cs typeface="Times New Roman" panose="02020603050405020304" charset="0"/>
            </a:endParaRPr>
          </a:p>
        </p:txBody>
      </p:sp>
      <p:sp>
        <p:nvSpPr>
          <p:cNvPr id="47" name="椭圆 46"/>
          <p:cNvSpPr/>
          <p:nvPr/>
        </p:nvSpPr>
        <p:spPr>
          <a:xfrm>
            <a:off x="5631180" y="2720975"/>
            <a:ext cx="1229360" cy="4305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354185" y="1891030"/>
            <a:ext cx="1085850" cy="4305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10638790" y="3145155"/>
            <a:ext cx="1229360" cy="43053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箭头连接符 49"/>
          <p:cNvCxnSpPr>
            <a:stCxn id="47" idx="0"/>
          </p:cNvCxnSpPr>
          <p:nvPr/>
        </p:nvCxnSpPr>
        <p:spPr>
          <a:xfrm flipV="1">
            <a:off x="6245860" y="1097915"/>
            <a:ext cx="1101090" cy="1623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48" idx="0"/>
          </p:cNvCxnSpPr>
          <p:nvPr/>
        </p:nvCxnSpPr>
        <p:spPr>
          <a:xfrm flipH="1" flipV="1">
            <a:off x="7439025" y="1097915"/>
            <a:ext cx="2458085" cy="79311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49" idx="0"/>
          </p:cNvCxnSpPr>
          <p:nvPr/>
        </p:nvCxnSpPr>
        <p:spPr>
          <a:xfrm flipH="1" flipV="1">
            <a:off x="7296150" y="1108710"/>
            <a:ext cx="3957320" cy="20364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0335" y="5343525"/>
            <a:ext cx="119716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By using </a:t>
            </a:r>
            <a:r>
              <a:rPr lang="en-US" altLang="zh-CN" sz="2800" b="1">
                <a:solidFill>
                  <a:srgbClr val="FF0000"/>
                </a:solidFill>
                <a:latin typeface="Times New Roman" panose="02020603050405020304" charset="0"/>
                <a:cs typeface="Times New Roman" panose="02020603050405020304" charset="0"/>
              </a:rPr>
              <a:t>numbers, </a:t>
            </a:r>
            <a:r>
              <a:rPr lang="en-US" altLang="zh-CN" sz="2800">
                <a:solidFill>
                  <a:schemeClr val="tx1"/>
                </a:solidFill>
                <a:latin typeface="Times New Roman" panose="02020603050405020304" charset="0"/>
                <a:cs typeface="Times New Roman" panose="02020603050405020304" charset="0"/>
              </a:rPr>
              <a:t>the writer wants to show how _________________________ the natural disasters were and how___________the CISAR’s </a:t>
            </a:r>
            <a:r>
              <a:rPr lang="en-US" altLang="zh-CN" sz="2800">
                <a:solidFill>
                  <a:srgbClr val="FF0000"/>
                </a:solidFill>
                <a:latin typeface="Times New Roman" panose="02020603050405020304" charset="0"/>
                <a:cs typeface="Times New Roman" panose="02020603050405020304" charset="0"/>
              </a:rPr>
              <a:t>missions </a:t>
            </a:r>
            <a:r>
              <a:rPr lang="en-US" altLang="zh-CN" sz="2800">
                <a:solidFill>
                  <a:schemeClr val="tx1"/>
                </a:solidFill>
                <a:latin typeface="Times New Roman" panose="02020603050405020304" charset="0"/>
                <a:cs typeface="Times New Roman" panose="02020603050405020304" charset="0"/>
              </a:rPr>
              <a:t>are.  </a:t>
            </a:r>
            <a:endParaRPr lang="en-US" altLang="zh-CN" sz="2800">
              <a:solidFill>
                <a:schemeClr val="tx1"/>
              </a:solidFill>
              <a:latin typeface="Times New Roman" panose="02020603050405020304" charset="0"/>
              <a:cs typeface="Times New Roman" panose="02020603050405020304" charset="0"/>
            </a:endParaRPr>
          </a:p>
        </p:txBody>
      </p:sp>
      <p:sp>
        <p:nvSpPr>
          <p:cNvPr id="33812" name="Text Box 20"/>
          <p:cNvSpPr txBox="1"/>
          <p:nvPr/>
        </p:nvSpPr>
        <p:spPr>
          <a:xfrm>
            <a:off x="7545705" y="5210810"/>
            <a:ext cx="4731385" cy="583565"/>
          </a:xfrm>
          <a:prstGeom prst="rect">
            <a:avLst/>
          </a:prstGeom>
          <a:noFill/>
          <a:ln w="9525">
            <a:noFill/>
          </a:ln>
        </p:spPr>
        <p:txBody>
          <a:bodyPr wrap="square">
            <a:spAutoFit/>
          </a:bodyPr>
          <a:lstStyle/>
          <a:p>
            <a:pPr eaLnBrk="1" hangingPunct="1">
              <a:spcBef>
                <a:spcPct val="50000"/>
              </a:spcBef>
            </a:pPr>
            <a:r>
              <a:rPr lang="en-US" altLang="zh-CN" sz="3200" i="1" dirty="0">
                <a:solidFill>
                  <a:srgbClr val="FF0000"/>
                </a:solidFill>
                <a:latin typeface="Times New Roman" panose="02020603050405020304" charset="0"/>
                <a:cs typeface="Times New Roman" panose="02020603050405020304" charset="0"/>
              </a:rPr>
              <a:t>severe/terrible/serious/…</a:t>
            </a:r>
            <a:endParaRPr lang="en-US" altLang="zh-CN" sz="3200" i="1" dirty="0">
              <a:solidFill>
                <a:srgbClr val="FF0000"/>
              </a:solidFill>
              <a:latin typeface="Times New Roman" panose="02020603050405020304" charset="0"/>
              <a:cs typeface="Times New Roman" panose="02020603050405020304" charset="0"/>
            </a:endParaRPr>
          </a:p>
        </p:txBody>
      </p:sp>
      <p:sp>
        <p:nvSpPr>
          <p:cNvPr id="55" name="文本框 54"/>
          <p:cNvSpPr txBox="1"/>
          <p:nvPr/>
        </p:nvSpPr>
        <p:spPr>
          <a:xfrm>
            <a:off x="4695825" y="1311275"/>
            <a:ext cx="6130925" cy="521970"/>
          </a:xfrm>
          <a:prstGeom prst="rect">
            <a:avLst/>
          </a:prstGeom>
          <a:solidFill>
            <a:schemeClr val="bg1"/>
          </a:solidFill>
        </p:spPr>
        <p:txBody>
          <a:bodyPr wrap="square" rtlCol="0">
            <a:spAutoFit/>
          </a:bodyPr>
          <a:lstStyle/>
          <a:p>
            <a:r>
              <a:rPr lang="en-US" altLang="zh-CN" sz="2800">
                <a:latin typeface="Berlin Sans FB Demi" panose="020E0802020502020306" charset="0"/>
                <a:cs typeface="Berlin Sans FB Demi" panose="020E0802020502020306" charset="0"/>
              </a:rPr>
              <a:t>Numbers speak louder than words!</a:t>
            </a:r>
            <a:endParaRPr lang="en-US" altLang="zh-CN" sz="2800">
              <a:latin typeface="Berlin Sans FB Demi" panose="020E0802020502020306" charset="0"/>
              <a:cs typeface="Berlin Sans FB Demi" panose="020E0802020502020306" charset="0"/>
            </a:endParaRPr>
          </a:p>
        </p:txBody>
      </p:sp>
      <p:pic>
        <p:nvPicPr>
          <p:cNvPr id="56" name="图片 55"/>
          <p:cNvPicPr>
            <a:picLocks noChangeAspect="1"/>
          </p:cNvPicPr>
          <p:nvPr/>
        </p:nvPicPr>
        <p:blipFill>
          <a:blip r:embed="rId8"/>
          <a:stretch>
            <a:fillRect/>
          </a:stretch>
        </p:blipFill>
        <p:spPr>
          <a:xfrm>
            <a:off x="3559175" y="7395210"/>
            <a:ext cx="3342005" cy="1947545"/>
          </a:xfrm>
          <a:prstGeom prst="rect">
            <a:avLst/>
          </a:prstGeom>
        </p:spPr>
      </p:pic>
      <p:sp>
        <p:nvSpPr>
          <p:cNvPr id="57" name="Text Box 20"/>
          <p:cNvSpPr txBox="1"/>
          <p:nvPr/>
        </p:nvSpPr>
        <p:spPr>
          <a:xfrm>
            <a:off x="5168265" y="5751195"/>
            <a:ext cx="2127885" cy="583565"/>
          </a:xfrm>
          <a:prstGeom prst="rect">
            <a:avLst/>
          </a:prstGeom>
          <a:noFill/>
          <a:ln w="9525">
            <a:noFill/>
          </a:ln>
        </p:spPr>
        <p:txBody>
          <a:bodyPr wrap="square">
            <a:spAutoFit/>
          </a:bodyPr>
          <a:lstStyle/>
          <a:p>
            <a:pPr eaLnBrk="1" hangingPunct="1">
              <a:spcBef>
                <a:spcPct val="50000"/>
              </a:spcBef>
            </a:pPr>
            <a:r>
              <a:rPr lang="en-US" altLang="zh-CN" sz="3200" i="1" dirty="0">
                <a:solidFill>
                  <a:srgbClr val="FF0000"/>
                </a:solidFill>
                <a:latin typeface="Times New Roman" panose="02020603050405020304" charset="0"/>
                <a:cs typeface="Times New Roman" panose="02020603050405020304" charset="0"/>
              </a:rPr>
              <a:t>important</a:t>
            </a:r>
            <a:endParaRPr lang="en-US" altLang="zh-CN" sz="3200" i="1" dirty="0">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43815" y="4674870"/>
            <a:ext cx="1487805" cy="460375"/>
          </a:xfrm>
          <a:prstGeom prst="rect">
            <a:avLst/>
          </a:prstGeom>
          <a:noFill/>
        </p:spPr>
        <p:txBody>
          <a:bodyPr wrap="square" rtlCol="0" anchor="t">
            <a:spAutoFit/>
          </a:bodyPr>
          <a:lstStyle/>
          <a:p>
            <a:pPr algn="ctr"/>
            <a:r>
              <a:rPr lang="en-US" altLang="zh-CN" sz="2400">
                <a:solidFill>
                  <a:srgbClr val="FF0000"/>
                </a:solidFill>
                <a:latin typeface="Times New Roman" panose="02020603050405020304" charset="0"/>
                <a:cs typeface="Times New Roman" panose="02020603050405020304" charset="0"/>
                <a:sym typeface="+mn-ea"/>
              </a:rPr>
              <a:t>China</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4978400" y="440055"/>
            <a:ext cx="5927090" cy="58356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What do the numbers show?</a:t>
            </a:r>
            <a:endParaRPr lang="en-US" altLang="zh-CN"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9"/>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par>
                                <p:cTn id="53" presetID="22" presetClass="entr" presetSubtype="4"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500"/>
                                        <p:tgtEl>
                                          <p:spTgt spid="52"/>
                                        </p:tgtEl>
                                      </p:cBhvr>
                                    </p:animEffect>
                                  </p:childTnLst>
                                </p:cTn>
                              </p:par>
                              <p:par>
                                <p:cTn id="56" presetID="22" presetClass="entr" presetSubtype="4"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down)">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3812"/>
                                        </p:tgtEl>
                                        <p:attrNameLst>
                                          <p:attrName>style.visibility</p:attrName>
                                        </p:attrNameLst>
                                      </p:cBhvr>
                                      <p:to>
                                        <p:strVal val="visible"/>
                                      </p:to>
                                    </p:set>
                                    <p:animEffect transition="in" filter="fade">
                                      <p:cBhvr>
                                        <p:cTn id="73" dur="500"/>
                                        <p:tgtEl>
                                          <p:spTgt spid="3381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fade">
                                      <p:cBhvr>
                                        <p:cTn id="78" dur="500"/>
                                        <p:tgtEl>
                                          <p:spTgt spid="5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P spid="44" grpId="0" animBg="1"/>
      <p:bldP spid="45" grpId="0" bldLvl="0" animBg="1"/>
      <p:bldP spid="46" grpId="0" bldLvl="0" animBg="1"/>
      <p:bldP spid="47" grpId="0" animBg="1"/>
      <p:bldP spid="48" grpId="0" animBg="1"/>
      <p:bldP spid="49" grpId="0" animBg="1"/>
      <p:bldP spid="53" grpId="0"/>
      <p:bldP spid="33812" grpId="0"/>
      <p:bldP spid="55" grpId="0" bldLvl="0" animBg="1"/>
      <p:bldP spid="57"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87630" y="95885"/>
            <a:ext cx="1082675" cy="756920"/>
          </a:xfrm>
          <a:prstGeom prst="rect">
            <a:avLst/>
          </a:prstGeom>
          <a:effectLst>
            <a:outerShdw blurRad="50800" dist="38100" dir="2700000" algn="tl" rotWithShape="0">
              <a:prstClr val="black">
                <a:alpha val="40000"/>
              </a:prstClr>
            </a:outerShdw>
          </a:effectLst>
        </p:spPr>
      </p:pic>
      <p:sp>
        <p:nvSpPr>
          <p:cNvPr id="15" name="文本框 14"/>
          <p:cNvSpPr txBox="1"/>
          <p:nvPr>
            <p:custDataLst>
              <p:tags r:id="rId3"/>
            </p:custDataLst>
          </p:nvPr>
        </p:nvSpPr>
        <p:spPr>
          <a:xfrm>
            <a:off x="1270000" y="269240"/>
            <a:ext cx="2103120" cy="58356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Para.4-5</a:t>
            </a:r>
            <a:endParaRPr lang="en-US" altLang="zh-CN" sz="3200">
              <a:latin typeface="Times New Roman" panose="02020603050405020304" charset="0"/>
              <a:cs typeface="Times New Roman" panose="02020603050405020304" charset="0"/>
            </a:endParaRPr>
          </a:p>
        </p:txBody>
      </p:sp>
      <p:sp>
        <p:nvSpPr>
          <p:cNvPr id="5" name="文本框 4"/>
          <p:cNvSpPr txBox="1"/>
          <p:nvPr>
            <p:custDataLst>
              <p:tags r:id="rId4"/>
            </p:custDataLst>
          </p:nvPr>
        </p:nvSpPr>
        <p:spPr>
          <a:xfrm>
            <a:off x="0" y="852805"/>
            <a:ext cx="12192000" cy="2676525"/>
          </a:xfrm>
          <a:prstGeom prst="rect">
            <a:avLst/>
          </a:prstGeom>
          <a:noFill/>
        </p:spPr>
        <p:txBody>
          <a:bodyPr wrap="square" rtlCol="0" anchor="t">
            <a:spAutoFit/>
          </a:bodyPr>
          <a:lstStyle/>
          <a:p>
            <a:pPr algn="just"/>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Rescue workers are trained to find people, treat injuries, and hand out food, water, and other supplies. They have to be able to do work that is difficult under conditions which can be very dangerous. After a disaster, there is usually no electricity or water, and there may be diseases and accidents. Rescue workers get to save lives, but they must also bury the dead. That means they have to be strong in both body and mind.</a:t>
            </a:r>
            <a:endParaRPr lang="zh-CN" altLang="en-US" sz="2800">
              <a:latin typeface="Times New Roman" panose="02020603050405020304" charset="0"/>
              <a:cs typeface="Times New Roman" panose="02020603050405020304" charset="0"/>
              <a:sym typeface="+mn-ea"/>
            </a:endParaRPr>
          </a:p>
        </p:txBody>
      </p:sp>
      <p:grpSp>
        <p:nvGrpSpPr>
          <p:cNvPr id="6" name="组合 5"/>
          <p:cNvGrpSpPr/>
          <p:nvPr>
            <p:custDataLst>
              <p:tags r:id="rId5"/>
            </p:custDataLst>
          </p:nvPr>
        </p:nvGrpSpPr>
        <p:grpSpPr>
          <a:xfrm>
            <a:off x="337185" y="4149725"/>
            <a:ext cx="2374900" cy="1948815"/>
            <a:chOff x="0" y="3526"/>
            <a:chExt cx="3740" cy="3069"/>
          </a:xfrm>
        </p:grpSpPr>
        <p:pic>
          <p:nvPicPr>
            <p:cNvPr id="7" name="图片 6"/>
            <p:cNvPicPr>
              <a:picLocks noChangeAspect="1"/>
            </p:cNvPicPr>
            <p:nvPr>
              <p:custDataLst>
                <p:tags r:id="rId6"/>
              </p:custDataLst>
            </p:nvPr>
          </p:nvPicPr>
          <p:blipFill>
            <a:blip r:embed="rId7"/>
            <a:stretch>
              <a:fillRect/>
            </a:stretch>
          </p:blipFill>
          <p:spPr>
            <a:xfrm>
              <a:off x="0" y="3526"/>
              <a:ext cx="3740" cy="3069"/>
            </a:xfrm>
            <a:prstGeom prst="rect">
              <a:avLst/>
            </a:prstGeom>
          </p:spPr>
        </p:pic>
        <p:sp>
          <p:nvSpPr>
            <p:cNvPr id="16" name="文本框 15"/>
            <p:cNvSpPr txBox="1"/>
            <p:nvPr>
              <p:custDataLst>
                <p:tags r:id="rId8"/>
              </p:custDataLst>
            </p:nvPr>
          </p:nvSpPr>
          <p:spPr>
            <a:xfrm>
              <a:off x="699" y="5773"/>
              <a:ext cx="2109" cy="822"/>
            </a:xfrm>
            <a:prstGeom prst="rect">
              <a:avLst/>
            </a:prstGeom>
            <a:solidFill>
              <a:schemeClr val="bg1"/>
            </a:solidFill>
          </p:spPr>
          <p:txBody>
            <a:bodyPr wrap="square" rtlCol="0">
              <a:spAutoFit/>
            </a:bodyPr>
            <a:lstStyle/>
            <a:p>
              <a:r>
                <a:rPr lang="en-US" altLang="zh-CN" sz="2800" b="1">
                  <a:solidFill>
                    <a:schemeClr val="tx1"/>
                  </a:solidFill>
                  <a:latin typeface="Times New Roman" panose="02020603050405020304" charset="0"/>
                  <a:cs typeface="Times New Roman" panose="02020603050405020304" charset="0"/>
                </a:rPr>
                <a:t>CISAR</a:t>
              </a:r>
              <a:endParaRPr lang="en-US" altLang="zh-CN" sz="2800" b="1">
                <a:solidFill>
                  <a:schemeClr val="tx1"/>
                </a:solidFill>
                <a:latin typeface="Times New Roman" panose="02020603050405020304" charset="0"/>
                <a:cs typeface="Times New Roman" panose="02020603050405020304" charset="0"/>
              </a:endParaRPr>
            </a:p>
          </p:txBody>
        </p:sp>
      </p:grpSp>
      <p:pic>
        <p:nvPicPr>
          <p:cNvPr id="14" name="图片 13" descr="左大括号"/>
          <p:cNvPicPr>
            <a:picLocks noChangeAspect="1"/>
          </p:cNvPicPr>
          <p:nvPr>
            <p:custDataLst>
              <p:tags r:id="rId9"/>
            </p:custDataLst>
          </p:nvPr>
        </p:nvPicPr>
        <p:blipFill>
          <a:blip r:embed="rId10"/>
          <a:stretch>
            <a:fillRect/>
          </a:stretch>
        </p:blipFill>
        <p:spPr>
          <a:xfrm>
            <a:off x="2535555" y="3814445"/>
            <a:ext cx="734695" cy="2787015"/>
          </a:xfrm>
          <a:prstGeom prst="rect">
            <a:avLst/>
          </a:prstGeom>
        </p:spPr>
      </p:pic>
      <p:sp>
        <p:nvSpPr>
          <p:cNvPr id="10" name="圆角矩形 9"/>
          <p:cNvSpPr/>
          <p:nvPr>
            <p:custDataLst>
              <p:tags r:id="rId11"/>
            </p:custDataLst>
          </p:nvPr>
        </p:nvSpPr>
        <p:spPr>
          <a:xfrm>
            <a:off x="3199130" y="3168015"/>
            <a:ext cx="1640840" cy="867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Form</a:t>
            </a:r>
            <a:endParaRPr lang="en-US" altLang="zh-CN" sz="2400" b="1">
              <a:latin typeface="Times New Roman" panose="02020603050405020304" charset="0"/>
              <a:cs typeface="Times New Roman" panose="02020603050405020304" charset="0"/>
            </a:endParaRPr>
          </a:p>
          <a:p>
            <a:pPr algn="ctr"/>
            <a:r>
              <a:rPr lang="en-US" altLang="zh-CN" sz="2400" b="1">
                <a:latin typeface="Times New Roman" panose="02020603050405020304" charset="0"/>
                <a:cs typeface="Times New Roman" panose="02020603050405020304" charset="0"/>
              </a:rPr>
              <a:t> </a:t>
            </a:r>
            <a:r>
              <a:rPr lang="en-US" altLang="zh-CN" sz="2400" b="1">
                <a:latin typeface="Times New Roman" panose="02020603050405020304" charset="0"/>
                <a:cs typeface="Times New Roman" panose="02020603050405020304" charset="0"/>
                <a:sym typeface="+mn-ea"/>
              </a:rPr>
              <a:t>&amp; Aim</a:t>
            </a:r>
            <a:endParaRPr lang="en-US" altLang="zh-CN" sz="2400" b="1">
              <a:latin typeface="Times New Roman" panose="02020603050405020304" charset="0"/>
              <a:cs typeface="Times New Roman" panose="02020603050405020304" charset="0"/>
            </a:endParaRPr>
          </a:p>
        </p:txBody>
      </p:sp>
      <p:sp>
        <p:nvSpPr>
          <p:cNvPr id="8" name="圆角矩形 7"/>
          <p:cNvSpPr/>
          <p:nvPr>
            <p:custDataLst>
              <p:tags r:id="rId12"/>
            </p:custDataLst>
          </p:nvPr>
        </p:nvSpPr>
        <p:spPr>
          <a:xfrm>
            <a:off x="3199130" y="4149725"/>
            <a:ext cx="1640840" cy="867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Missions</a:t>
            </a:r>
            <a:endParaRPr lang="en-US" altLang="zh-CN" sz="2400" b="1">
              <a:latin typeface="Times New Roman" panose="02020603050405020304" charset="0"/>
              <a:cs typeface="Times New Roman" panose="02020603050405020304" charset="0"/>
            </a:endParaRPr>
          </a:p>
        </p:txBody>
      </p:sp>
      <p:sp>
        <p:nvSpPr>
          <p:cNvPr id="9" name="圆角矩形 8"/>
          <p:cNvSpPr/>
          <p:nvPr>
            <p:custDataLst>
              <p:tags r:id="rId13"/>
            </p:custDataLst>
          </p:nvPr>
        </p:nvSpPr>
        <p:spPr>
          <a:xfrm>
            <a:off x="3199130" y="5131435"/>
            <a:ext cx="1640840" cy="867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Times New Roman" panose="02020603050405020304" charset="0"/>
                <a:cs typeface="Times New Roman" panose="02020603050405020304" charset="0"/>
              </a:rPr>
              <a:t>Work</a:t>
            </a:r>
            <a:endParaRPr lang="en-US" altLang="zh-CN" sz="2400" b="1">
              <a:latin typeface="Times New Roman" panose="02020603050405020304" charset="0"/>
              <a:cs typeface="Times New Roman" panose="02020603050405020304" charset="0"/>
            </a:endParaRPr>
          </a:p>
        </p:txBody>
      </p:sp>
      <p:cxnSp>
        <p:nvCxnSpPr>
          <p:cNvPr id="12" name="直接连接符 11"/>
          <p:cNvCxnSpPr/>
          <p:nvPr/>
        </p:nvCxnSpPr>
        <p:spPr>
          <a:xfrm>
            <a:off x="2073275" y="1318260"/>
            <a:ext cx="10010775" cy="247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87630" y="1803400"/>
            <a:ext cx="3903345"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dc5850b6714214cd2af49b70daa45e1b">
            <a:hlinkClick r:id="" action="ppaction://media"/>
          </p:cNvPr>
          <p:cNvPicPr/>
          <p:nvPr>
            <a:videoFile r:link="rId14"/>
            <p:extLst>
              <p:ext uri="{DAA4B4D4-6D71-4841-9C94-3DE7FCFB9230}">
                <p14:media xmlns:p14="http://schemas.microsoft.com/office/powerpoint/2010/main" r:embed="rId15"/>
              </p:ext>
            </p:extLst>
          </p:nvPr>
        </p:nvPicPr>
        <p:blipFill>
          <a:blip r:embed="rId16"/>
          <a:stretch>
            <a:fillRect/>
          </a:stretch>
        </p:blipFill>
        <p:spPr>
          <a:xfrm>
            <a:off x="5445760" y="3168015"/>
            <a:ext cx="2108835" cy="3160395"/>
          </a:xfrm>
          <a:prstGeom prst="rect">
            <a:avLst/>
          </a:prstGeom>
        </p:spPr>
      </p:pic>
      <p:pic>
        <p:nvPicPr>
          <p:cNvPr id="5124" name="图片 6" descr="logo横版 png"/>
          <p:cNvPicPr>
            <a:picLocks noChangeAspect="1"/>
          </p:cNvPicPr>
          <p:nvPr/>
        </p:nvPicPr>
        <p:blipFill>
          <a:blip r:embed="rId17"/>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7" fill="hold" display="1">
                  <p:stCondLst>
                    <p:cond delay="indefinite"/>
                  </p:stCondLst>
                </p:cTn>
                <p:tgtEl>
                  <p:spTgt spid="17"/>
                </p:tgtEl>
              </p:cMediaNode>
            </p:video>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additive="base">
                                        <p:cTn id="42" dur="1" fill="hold"/>
                                        <p:tgtEl>
                                          <p:spTgt spid="17"/>
                                        </p:tgtEl>
                                      </p:cBhvr>
                                    </p:cmd>
                                  </p:childTnLst>
                                </p:cTn>
                              </p:par>
                            </p:childTnLst>
                          </p:cTn>
                        </p:par>
                      </p:childTnLst>
                    </p:cTn>
                  </p:par>
                </p:childTnLst>
              </p:cTn>
              <p:nextCondLst>
                <p:cond evt="onClick" delay="0">
                  <p:tgtEl>
                    <p:spTgt spid="17"/>
                  </p:tgtEl>
                </p:cond>
              </p:nextCondLst>
            </p:seq>
          </p:childTnLst>
        </p:cTn>
      </p:par>
    </p:tnLst>
    <p:bldLst>
      <p:bldP spid="10" grpId="0" bldLvl="0" animBg="1"/>
      <p:bldP spid="8" grpId="0" bldLvl="0" animBg="1"/>
      <p:bldP spid="9"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3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PLACING_PICTURE_USER_VIEWPORT" val="{&quot;height&quot;:2658,&quot;width&quot;:3695}"/>
  <p:tag name="KSO_WM_UNIT_MEDIACOVER_TEXT" val=""/>
</p:tagLst>
</file>

<file path=ppt/tags/tag4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7.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4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5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6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6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69.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 name="KSO_WM_BEAUTIFY_FLAG" val=""/>
</p:tagLst>
</file>

<file path=ppt/tags/tag7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2.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73.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3.xml><?xml version="1.0" encoding="utf-8"?>
<p:tagLst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6.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87.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88.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4851</Words>
  <Application>WPS 演示</Application>
  <PresentationFormat>宽屏</PresentationFormat>
  <Paragraphs>224</Paragraphs>
  <Slides>16</Slides>
  <Notes>10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Berlin Sans FB Demi</vt:lpstr>
      <vt:lpstr>Times New Roman</vt:lpstr>
      <vt:lpstr>Calibri</vt:lpstr>
      <vt:lpstr>微软雅黑</vt:lpstr>
      <vt:lpstr>Segoe Print</vt:lpstr>
      <vt:lpstr>Arial Unicode MS</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佟童</dc:creator>
  <cp:lastModifiedBy>Administrator</cp:lastModifiedBy>
  <cp:revision>31</cp:revision>
  <dcterms:created xsi:type="dcterms:W3CDTF">2023-03-10T02:19:00Z</dcterms:created>
  <dcterms:modified xsi:type="dcterms:W3CDTF">2025-08-15T06:20:33Z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3C223A92CDC44C48985D3D6015D045C7</vt:lpwstr>
  </property>
  <property fmtid="{D5CDD505-2E9C-101B-9397-08002B2CF9AE}" pid="3" name="KSOProductBuildVer">
    <vt:lpwstr>2052-11.8.2.7978</vt:lpwstr>
  </property>
</Properties>
</file>