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9" r:id="rId3"/>
    <p:sldId id="306" r:id="rId4"/>
    <p:sldId id="305" r:id="rId5"/>
    <p:sldId id="258" r:id="rId7"/>
    <p:sldId id="256" r:id="rId8"/>
    <p:sldId id="259" r:id="rId9"/>
    <p:sldId id="301" r:id="rId10"/>
    <p:sldId id="262" r:id="rId11"/>
    <p:sldId id="270" r:id="rId12"/>
    <p:sldId id="271" r:id="rId13"/>
    <p:sldId id="279" r:id="rId14"/>
    <p:sldId id="274" r:id="rId15"/>
    <p:sldId id="272" r:id="rId16"/>
    <p:sldId id="273" r:id="rId17"/>
    <p:sldId id="303" r:id="rId18"/>
    <p:sldId id="264" r:id="rId19"/>
    <p:sldId id="280" r:id="rId20"/>
    <p:sldId id="285" r:id="rId21"/>
    <p:sldId id="286" r:id="rId22"/>
    <p:sldId id="287" r:id="rId23"/>
    <p:sldId id="290" r:id="rId24"/>
    <p:sldId id="291" r:id="rId25"/>
    <p:sldId id="292" r:id="rId26"/>
    <p:sldId id="337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WP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9" Type="http://schemas.openxmlformats.org/officeDocument/2006/relationships/notesSlide" Target="../notesSlides/notesSlide3.xml"/><Relationship Id="rId38" Type="http://schemas.openxmlformats.org/officeDocument/2006/relationships/slideLayout" Target="../slideLayouts/slideLayout6.xml"/><Relationship Id="rId37" Type="http://schemas.openxmlformats.org/officeDocument/2006/relationships/tags" Target="../tags/tag97.xml"/><Relationship Id="rId36" Type="http://schemas.openxmlformats.org/officeDocument/2006/relationships/image" Target="../media/image13.png"/><Relationship Id="rId35" Type="http://schemas.openxmlformats.org/officeDocument/2006/relationships/tags" Target="../tags/tag96.xml"/><Relationship Id="rId34" Type="http://schemas.openxmlformats.org/officeDocument/2006/relationships/image" Target="../media/image12.png"/><Relationship Id="rId33" Type="http://schemas.openxmlformats.org/officeDocument/2006/relationships/tags" Target="../tags/tag95.xml"/><Relationship Id="rId32" Type="http://schemas.openxmlformats.org/officeDocument/2006/relationships/image" Target="../media/image11.png"/><Relationship Id="rId31" Type="http://schemas.openxmlformats.org/officeDocument/2006/relationships/tags" Target="../tags/tag94.xml"/><Relationship Id="rId30" Type="http://schemas.openxmlformats.org/officeDocument/2006/relationships/image" Target="../media/image10.png"/><Relationship Id="rId3" Type="http://schemas.openxmlformats.org/officeDocument/2006/relationships/tags" Target="../tags/tag69.xml"/><Relationship Id="rId29" Type="http://schemas.openxmlformats.org/officeDocument/2006/relationships/tags" Target="../tags/tag93.xml"/><Relationship Id="rId28" Type="http://schemas.openxmlformats.org/officeDocument/2006/relationships/tags" Target="../tags/tag92.xml"/><Relationship Id="rId27" Type="http://schemas.openxmlformats.org/officeDocument/2006/relationships/image" Target="../media/image9.png"/><Relationship Id="rId26" Type="http://schemas.openxmlformats.org/officeDocument/2006/relationships/tags" Target="../tags/tag91.xml"/><Relationship Id="rId25" Type="http://schemas.openxmlformats.org/officeDocument/2006/relationships/tags" Target="../tags/tag90.xml"/><Relationship Id="rId24" Type="http://schemas.openxmlformats.org/officeDocument/2006/relationships/tags" Target="../tags/tag89.xml"/><Relationship Id="rId23" Type="http://schemas.openxmlformats.org/officeDocument/2006/relationships/tags" Target="../tags/tag88.xml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image" Target="../media/image5.jpeg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image" Target="../media/image8.png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4.xml"/><Relationship Id="rId3" Type="http://schemas.openxmlformats.org/officeDocument/2006/relationships/image" Target="../media/image16.png"/><Relationship Id="rId2" Type="http://schemas.openxmlformats.org/officeDocument/2006/relationships/tags" Target="../tags/tag103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3" Type="http://schemas.openxmlformats.org/officeDocument/2006/relationships/image" Target="../media/image16.png"/><Relationship Id="rId2" Type="http://schemas.openxmlformats.org/officeDocument/2006/relationships/tags" Target="../tags/tag105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8.xml"/><Relationship Id="rId3" Type="http://schemas.openxmlformats.org/officeDocument/2006/relationships/image" Target="../media/image16.png"/><Relationship Id="rId2" Type="http://schemas.openxmlformats.org/officeDocument/2006/relationships/tags" Target="../tags/tag107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2" Type="http://schemas.openxmlformats.org/officeDocument/2006/relationships/notesSlide" Target="../notesSlides/notesSlide4.xml"/><Relationship Id="rId31" Type="http://schemas.openxmlformats.org/officeDocument/2006/relationships/slideLayout" Target="../slideLayouts/slideLayout6.xml"/><Relationship Id="rId30" Type="http://schemas.openxmlformats.org/officeDocument/2006/relationships/tags" Target="../tags/tag133.xml"/><Relationship Id="rId3" Type="http://schemas.openxmlformats.org/officeDocument/2006/relationships/tags" Target="../tags/tag111.xml"/><Relationship Id="rId29" Type="http://schemas.openxmlformats.org/officeDocument/2006/relationships/tags" Target="../tags/tag132.xml"/><Relationship Id="rId28" Type="http://schemas.openxmlformats.org/officeDocument/2006/relationships/image" Target="../media/image21.png"/><Relationship Id="rId27" Type="http://schemas.openxmlformats.org/officeDocument/2006/relationships/tags" Target="../tags/tag131.xml"/><Relationship Id="rId26" Type="http://schemas.openxmlformats.org/officeDocument/2006/relationships/tags" Target="../tags/tag130.xml"/><Relationship Id="rId25" Type="http://schemas.openxmlformats.org/officeDocument/2006/relationships/image" Target="../media/image20.png"/><Relationship Id="rId24" Type="http://schemas.openxmlformats.org/officeDocument/2006/relationships/tags" Target="../tags/tag129.xml"/><Relationship Id="rId23" Type="http://schemas.openxmlformats.org/officeDocument/2006/relationships/image" Target="../media/image19.png"/><Relationship Id="rId22" Type="http://schemas.openxmlformats.org/officeDocument/2006/relationships/tags" Target="../tags/tag128.xml"/><Relationship Id="rId21" Type="http://schemas.openxmlformats.org/officeDocument/2006/relationships/image" Target="../media/image18.png"/><Relationship Id="rId20" Type="http://schemas.openxmlformats.org/officeDocument/2006/relationships/tags" Target="../tags/tag127.xml"/><Relationship Id="rId2" Type="http://schemas.openxmlformats.org/officeDocument/2006/relationships/tags" Target="../tags/tag110.xml"/><Relationship Id="rId19" Type="http://schemas.openxmlformats.org/officeDocument/2006/relationships/tags" Target="../tags/tag126.xml"/><Relationship Id="rId18" Type="http://schemas.openxmlformats.org/officeDocument/2006/relationships/image" Target="../media/image17.png"/><Relationship Id="rId17" Type="http://schemas.openxmlformats.org/officeDocument/2006/relationships/tags" Target="../tags/tag125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6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image" Target="../media/image6.jpeg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0" Type="http://schemas.openxmlformats.org/officeDocument/2006/relationships/notesSlide" Target="../notesSlides/notesSlide2.xml"/><Relationship Id="rId3" Type="http://schemas.openxmlformats.org/officeDocument/2006/relationships/tags" Target="../tags/tag35.xml"/><Relationship Id="rId29" Type="http://schemas.openxmlformats.org/officeDocument/2006/relationships/slideLayout" Target="../slideLayouts/slideLayout6.xml"/><Relationship Id="rId28" Type="http://schemas.openxmlformats.org/officeDocument/2006/relationships/tags" Target="../tags/tag60.xml"/><Relationship Id="rId27" Type="http://schemas.openxmlformats.org/officeDocument/2006/relationships/tags" Target="../tags/tag59.xml"/><Relationship Id="rId26" Type="http://schemas.openxmlformats.org/officeDocument/2006/relationships/tags" Target="../tags/tag58.xml"/><Relationship Id="rId25" Type="http://schemas.openxmlformats.org/officeDocument/2006/relationships/tags" Target="../tags/tag57.xml"/><Relationship Id="rId24" Type="http://schemas.openxmlformats.org/officeDocument/2006/relationships/tags" Target="../tags/tag56.xml"/><Relationship Id="rId23" Type="http://schemas.openxmlformats.org/officeDocument/2006/relationships/tags" Target="../tags/tag55.xml"/><Relationship Id="rId22" Type="http://schemas.openxmlformats.org/officeDocument/2006/relationships/tags" Target="../tags/tag54.xml"/><Relationship Id="rId21" Type="http://schemas.openxmlformats.org/officeDocument/2006/relationships/tags" Target="../tags/tag53.xml"/><Relationship Id="rId20" Type="http://schemas.openxmlformats.org/officeDocument/2006/relationships/tags" Target="../tags/tag52.xml"/><Relationship Id="rId2" Type="http://schemas.openxmlformats.org/officeDocument/2006/relationships/tags" Target="../tags/tag34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5b7fd3921ad9e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075" y="906780"/>
            <a:ext cx="1111821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Calibri" panose="020F0502020204030204"/>
                <a:ea typeface="Calibri" panose="020F0502020204030204"/>
                <a:sym typeface="+mn-ea"/>
              </a:rPr>
              <a:t>3.Memorable Moments</a:t>
            </a:r>
            <a:endParaRPr lang="zh-CN" altLang="en-US" sz="3200" b="1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</a:rPr>
              <a:t>Tips: Were there any special moments tied to music? For example, your first performance, a competition, or meeting a musician.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2452370"/>
            <a:ext cx="10965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难忘时刻</a:t>
            </a:r>
            <a:r>
              <a:rPr lang="en-US" altLang="zh-CN"/>
              <a:t>: </a:t>
            </a:r>
            <a:r>
              <a:rPr lang="zh-CN" altLang="en-US"/>
              <a:t>有没有因为音乐而经历过的特别时刻？例如第一次登台表演、参加比赛、与音乐人相遇等。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5605" y="2820670"/>
            <a:ext cx="11249660" cy="378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 i="1">
                <a:sym typeface="+mn-ea"/>
              </a:rPr>
              <a:t>Example :</a:t>
            </a:r>
            <a:endParaRPr lang="zh-CN" altLang="en-US" sz="2400" b="1" i="1"/>
          </a:p>
          <a:p>
            <a:r>
              <a:rPr lang="en-US" altLang="zh-CN" sz="2400" b="1">
                <a:sym typeface="+mn-ea"/>
              </a:rPr>
              <a:t>Story 1 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/>
              <a:t> </a:t>
            </a:r>
            <a:r>
              <a:rPr lang="zh-CN" altLang="en-US" sz="2400"/>
              <a:t>在我十五岁时，我</a:t>
            </a:r>
            <a:r>
              <a:rPr lang="zh-CN" altLang="en-US" sz="2400">
                <a:solidFill>
                  <a:srgbClr val="FF0000"/>
                </a:solidFill>
              </a:rPr>
              <a:t>第一次在学校音乐会上独奏</a:t>
            </a:r>
            <a:r>
              <a:rPr lang="zh-CN" altLang="en-US" sz="2400"/>
              <a:t>。尽管</a:t>
            </a:r>
            <a:r>
              <a:rPr lang="zh-CN" altLang="en-US" sz="2400">
                <a:solidFill>
                  <a:srgbClr val="FF0000"/>
                </a:solidFill>
              </a:rPr>
              <a:t>紧张得手心出汗</a:t>
            </a:r>
            <a:r>
              <a:rPr lang="zh-CN" altLang="en-US" sz="2400"/>
              <a:t>，但当</a:t>
            </a:r>
            <a:r>
              <a:rPr lang="zh-CN" altLang="en-US" sz="2400">
                <a:solidFill>
                  <a:srgbClr val="FF0000"/>
                </a:solidFill>
              </a:rPr>
              <a:t>掌声响起时，我感到前所未有的成就感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At fifteen, I p</a:t>
            </a:r>
            <a:r>
              <a:rPr lang="en-US" altLang="zh-CN" sz="2400">
                <a:solidFill>
                  <a:srgbClr val="FF0000"/>
                </a:solidFill>
              </a:rPr>
              <a:t>erformed my first solo at a school concert</a:t>
            </a:r>
            <a:r>
              <a:rPr lang="en-US" altLang="zh-CN" sz="2400"/>
              <a:t>. Though </a:t>
            </a:r>
            <a:r>
              <a:rPr lang="en-US" altLang="zh-CN" sz="2400">
                <a:solidFill>
                  <a:srgbClr val="FF0000"/>
                </a:solidFill>
              </a:rPr>
              <a:t>my palms were sweaty with nerves</a:t>
            </a:r>
            <a:r>
              <a:rPr lang="en-US" altLang="zh-CN" sz="2400"/>
              <a:t>, </a:t>
            </a:r>
            <a:r>
              <a:rPr lang="en-US" altLang="zh-CN" sz="2400">
                <a:solidFill>
                  <a:srgbClr val="FF0000"/>
                </a:solidFill>
              </a:rPr>
              <a:t>the applause filled me with an unparalleled sense of achievement</a:t>
            </a:r>
            <a:r>
              <a:rPr lang="en-US" altLang="zh-CN" sz="2400"/>
              <a:t>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 b="1">
                <a:sym typeface="+mn-ea"/>
              </a:rPr>
              <a:t>Influence：</a:t>
            </a:r>
            <a:r>
              <a:rPr lang="en-US" altLang="zh-CN" sz="2400"/>
              <a:t> </a:t>
            </a:r>
            <a:r>
              <a:rPr lang="zh-CN" altLang="en-US" sz="2400"/>
              <a:t>这次经历让我克服了舞台恐惧，</a:t>
            </a:r>
            <a:r>
              <a:rPr lang="zh-CN" altLang="en-US" sz="2400">
                <a:solidFill>
                  <a:srgbClr val="FF0000"/>
                </a:solidFill>
              </a:rPr>
              <a:t>增强了自信心</a:t>
            </a:r>
            <a:r>
              <a:rPr lang="zh-CN" altLang="en-US" sz="2400"/>
              <a:t>，也让我爱上了与观众分享音乐的感觉。</a:t>
            </a:r>
            <a:endParaRPr lang="zh-CN" altLang="en-US" sz="2400"/>
          </a:p>
          <a:p>
            <a:r>
              <a:rPr lang="en-US" altLang="zh-CN" sz="2400"/>
              <a:t>This experience helped me</a:t>
            </a:r>
            <a:r>
              <a:rPr lang="en-US" altLang="zh-CN" sz="2400">
                <a:solidFill>
                  <a:srgbClr val="FF0000"/>
                </a:solidFill>
              </a:rPr>
              <a:t> overcome stage fright</a:t>
            </a:r>
            <a:r>
              <a:rPr lang="en-US" altLang="zh-CN" sz="2400"/>
              <a:t>, </a:t>
            </a:r>
            <a:r>
              <a:rPr lang="en-US" altLang="zh-CN" sz="2400">
                <a:solidFill>
                  <a:srgbClr val="FF0000"/>
                </a:solidFill>
              </a:rPr>
              <a:t>boosted my confidence</a:t>
            </a:r>
            <a:r>
              <a:rPr lang="en-US" altLang="zh-CN" sz="2400"/>
              <a:t>, and made me fall in love with sharing music with an audience.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347210" y="76200"/>
            <a:ext cx="349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</a:rPr>
              <a:t>Story</a:t>
            </a:r>
            <a:r>
              <a:rPr lang="en-US" altLang="zh-CN" sz="3200"/>
              <a:t> +</a:t>
            </a:r>
            <a:r>
              <a:rPr lang="en-US" altLang="zh-CN" sz="3200">
                <a:highlight>
                  <a:srgbClr val="00FFFF"/>
                </a:highlight>
              </a:rPr>
              <a:t>Influence</a:t>
            </a:r>
            <a:endParaRPr lang="en-US" altLang="zh-CN" sz="3200">
              <a:highlight>
                <a:srgbClr val="00FFFF"/>
              </a:highligh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5b7fd3921ad9e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075" y="906780"/>
            <a:ext cx="11118215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Calibri" panose="020F0502020204030204"/>
                <a:ea typeface="Calibri" panose="020F0502020204030204"/>
                <a:sym typeface="+mn-ea"/>
              </a:rPr>
              <a:t>3.Memorable Moments</a:t>
            </a:r>
            <a:endParaRPr lang="zh-CN" altLang="en-US" sz="3200" b="1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715" y="1663700"/>
            <a:ext cx="11544935" cy="4831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 i="1">
                <a:sym typeface="+mn-ea"/>
              </a:rPr>
              <a:t>Example :</a:t>
            </a:r>
            <a:endParaRPr lang="zh-CN" altLang="en-US" sz="2800" b="1" i="1"/>
          </a:p>
          <a:p>
            <a:r>
              <a:rPr lang="en-US" altLang="zh-CN" sz="2800" b="1">
                <a:sym typeface="+mn-ea"/>
              </a:rPr>
              <a:t>Story2</a:t>
            </a:r>
            <a:r>
              <a:rPr lang="zh-CN" altLang="en-US" sz="2800">
                <a:sym typeface="+mn-ea"/>
              </a:rPr>
              <a:t>：</a:t>
            </a:r>
            <a:r>
              <a:rPr lang="en-US" altLang="zh-CN" sz="2800">
                <a:sym typeface="+mn-ea"/>
              </a:rPr>
              <a:t> </a:t>
            </a:r>
            <a:r>
              <a:rPr lang="zh-CN" altLang="en-US" sz="2800"/>
              <a:t>在一次国际音乐节上，我</a:t>
            </a:r>
            <a:r>
              <a:rPr lang="zh-CN" altLang="en-US" sz="2800">
                <a:solidFill>
                  <a:srgbClr val="FF0000"/>
                </a:solidFill>
              </a:rPr>
              <a:t>演奏了中国传统曲目《茉莉花》</a:t>
            </a:r>
            <a:r>
              <a:rPr lang="zh-CN" altLang="en-US" sz="2800"/>
              <a:t>，外国</a:t>
            </a:r>
            <a:r>
              <a:rPr lang="zh-CN" altLang="en-US" sz="2800">
                <a:solidFill>
                  <a:srgbClr val="FF0000"/>
                </a:solidFill>
              </a:rPr>
              <a:t>观众的热烈反响让我深感文化自豪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At an international music festival, I </a:t>
            </a:r>
            <a:r>
              <a:rPr lang="en-US" altLang="zh-CN" sz="2800">
                <a:solidFill>
                  <a:srgbClr val="FF0000"/>
                </a:solidFill>
              </a:rPr>
              <a:t>performed the traditional Chinese piece Jasmine Flower</a:t>
            </a:r>
            <a:r>
              <a:rPr lang="en-US" altLang="zh-CN" sz="2800"/>
              <a:t>, and </a:t>
            </a:r>
            <a:r>
              <a:rPr lang="en-US" altLang="zh-CN" sz="2800">
                <a:solidFill>
                  <a:srgbClr val="FF0000"/>
                </a:solidFill>
              </a:rPr>
              <a:t>the enthusiastic response from foreign audiences filled me with cultural pride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 b="1">
                <a:sym typeface="+mn-ea"/>
              </a:rPr>
              <a:t>Influence：</a:t>
            </a:r>
            <a:r>
              <a:rPr lang="zh-CN" altLang="en-US" sz="2800"/>
              <a:t>这次经历让我更加珍惜自己的文化根源，也让我意识到</a:t>
            </a:r>
            <a:r>
              <a:rPr lang="zh-CN" altLang="en-US" sz="2800">
                <a:solidFill>
                  <a:srgbClr val="FF0000"/>
                </a:solidFill>
              </a:rPr>
              <a:t>音乐是跨越文化界限的桥梁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This experience deepened my appreciation for my cultural roots and made me realize music is a bridge across cultural boundaries.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4347210" y="76200"/>
            <a:ext cx="349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</a:rPr>
              <a:t>Story</a:t>
            </a:r>
            <a:r>
              <a:rPr lang="en-US" altLang="zh-CN" sz="3200"/>
              <a:t> +</a:t>
            </a:r>
            <a:r>
              <a:rPr lang="en-US" altLang="zh-CN" sz="3200">
                <a:highlight>
                  <a:srgbClr val="00FFFF"/>
                </a:highlight>
              </a:rPr>
              <a:t>Influence</a:t>
            </a:r>
            <a:endParaRPr lang="en-US" altLang="zh-CN" sz="3200">
              <a:highlight>
                <a:srgbClr val="00FFFF"/>
              </a:highligh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5b7fd3921ad9e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075" y="906780"/>
            <a:ext cx="1111821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Calibri" panose="020F0502020204030204"/>
                <a:ea typeface="Calibri" panose="020F0502020204030204"/>
              </a:rPr>
              <a:t>4.Emotional Connection</a:t>
            </a:r>
            <a:endParaRPr lang="zh-CN" altLang="en-US" sz="3200" b="1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  <a:sym typeface="+mn-ea"/>
              </a:rPr>
              <a:t>Tips: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How does music affect your emotions? Do you use it to express feelings, relieve stress, or find inspiration?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2610" y="2433955"/>
            <a:ext cx="10891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情感连接</a:t>
            </a:r>
            <a:r>
              <a:rPr lang="en-US" altLang="zh-CN"/>
              <a:t>: </a:t>
            </a:r>
            <a:r>
              <a:rPr lang="zh-CN" altLang="en-US"/>
              <a:t>音乐如何影响你的情绪？你是否会用音乐来表达情感、缓解压力、寻找灵感？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73075" y="3074035"/>
            <a:ext cx="11454765" cy="3415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 i="1">
                <a:sym typeface="+mn-ea"/>
              </a:rPr>
              <a:t>Example :</a:t>
            </a:r>
            <a:endParaRPr lang="zh-CN" altLang="en-US" sz="2400" b="1" i="1"/>
          </a:p>
          <a:p>
            <a:r>
              <a:rPr lang="en-US" altLang="zh-CN" sz="2400" b="1">
                <a:sym typeface="+mn-ea"/>
              </a:rPr>
              <a:t>Story 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/>
              <a:t> </a:t>
            </a:r>
            <a:r>
              <a:rPr lang="zh-CN" altLang="en-US" sz="2400"/>
              <a:t>高中时，我经历了一段低谷期。每当感到孤独，我就会</a:t>
            </a:r>
            <a:r>
              <a:rPr lang="zh-CN" altLang="en-US" sz="2400">
                <a:solidFill>
                  <a:srgbClr val="FF0000"/>
                </a:solidFill>
              </a:rPr>
              <a:t>弹奏贝多芬的《月光奏鸣曲》</a:t>
            </a:r>
            <a:r>
              <a:rPr lang="zh-CN" altLang="en-US" sz="2400"/>
              <a:t>，音乐成了我</a:t>
            </a:r>
            <a:r>
              <a:rPr lang="zh-CN" altLang="en-US" sz="2400">
                <a:solidFill>
                  <a:srgbClr val="FF0000"/>
                </a:solidFill>
              </a:rPr>
              <a:t>情感的避风港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In high school, I</a:t>
            </a:r>
            <a:r>
              <a:rPr lang="en-US" altLang="zh-CN" sz="2400">
                <a:solidFill>
                  <a:srgbClr val="FF0000"/>
                </a:solidFill>
              </a:rPr>
              <a:t> went through a low period</a:t>
            </a:r>
            <a:r>
              <a:rPr lang="en-US" altLang="zh-CN" sz="2400"/>
              <a:t>. Whenever I felt lonely, I would </a:t>
            </a:r>
            <a:r>
              <a:rPr lang="en-US" altLang="zh-CN" sz="2400">
                <a:solidFill>
                  <a:srgbClr val="FF0000"/>
                </a:solidFill>
              </a:rPr>
              <a:t>play Beethoven’s Moonlight Sonata</a:t>
            </a:r>
            <a:r>
              <a:rPr lang="en-US" altLang="zh-CN" sz="2400"/>
              <a:t>, and music became my </a:t>
            </a:r>
            <a:r>
              <a:rPr lang="en-US" altLang="zh-CN" sz="2400">
                <a:solidFill>
                  <a:srgbClr val="FF0000"/>
                </a:solidFill>
              </a:rPr>
              <a:t>emotional sanctuary</a:t>
            </a:r>
            <a:r>
              <a:rPr lang="en-US" altLang="zh-CN" sz="2400"/>
              <a:t>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 b="1">
                <a:sym typeface="+mn-ea"/>
              </a:rPr>
              <a:t>Influence：</a:t>
            </a:r>
            <a:r>
              <a:rPr lang="zh-CN" altLang="en-US" sz="2400"/>
              <a:t>音乐让我学会了用艺术表达情感，也帮助我</a:t>
            </a:r>
            <a:r>
              <a:rPr lang="zh-CN" altLang="en-US" sz="2400">
                <a:solidFill>
                  <a:srgbClr val="FF0000"/>
                </a:solidFill>
              </a:rPr>
              <a:t>在困境中找到内心的平静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Music taught me to</a:t>
            </a:r>
            <a:r>
              <a:rPr lang="en-US" altLang="zh-CN" sz="2400">
                <a:solidFill>
                  <a:srgbClr val="FF0000"/>
                </a:solidFill>
              </a:rPr>
              <a:t> express emotions through art </a:t>
            </a:r>
            <a:r>
              <a:rPr lang="en-US" altLang="zh-CN" sz="2400"/>
              <a:t>and helped me </a:t>
            </a:r>
            <a:r>
              <a:rPr lang="en-US" altLang="zh-CN" sz="2400">
                <a:solidFill>
                  <a:srgbClr val="FF0000"/>
                </a:solidFill>
              </a:rPr>
              <a:t>find inner peace during tough times</a:t>
            </a:r>
            <a:r>
              <a:rPr lang="en-US" altLang="zh-CN" sz="2400"/>
              <a:t>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347210" y="76200"/>
            <a:ext cx="349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</a:rPr>
              <a:t>Story</a:t>
            </a:r>
            <a:r>
              <a:rPr lang="en-US" altLang="zh-CN" sz="3200"/>
              <a:t> +</a:t>
            </a:r>
            <a:r>
              <a:rPr lang="en-US" altLang="zh-CN" sz="3200">
                <a:highlight>
                  <a:srgbClr val="00FFFF"/>
                </a:highlight>
              </a:rPr>
              <a:t>Influence</a:t>
            </a:r>
            <a:endParaRPr lang="en-US" altLang="zh-CN" sz="3200">
              <a:highlight>
                <a:srgbClr val="00FFFF"/>
              </a:highligh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5b7fd3921ad9e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075" y="906780"/>
            <a:ext cx="1111821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Calibri" panose="020F0502020204030204"/>
                <a:ea typeface="Calibri" panose="020F0502020204030204"/>
                <a:sym typeface="+mn-ea"/>
              </a:rPr>
              <a:t>5.Personal Growth</a:t>
            </a:r>
            <a:endParaRPr lang="zh-CN" altLang="en-US" sz="3200" b="1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</a:rPr>
              <a:t>Tips:How has music shaped your personality, values, or outlook on life?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3235" y="1937385"/>
            <a:ext cx="10928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个人成长</a:t>
            </a:r>
            <a:r>
              <a:rPr lang="en-US" altLang="zh-CN"/>
              <a:t>: </a:t>
            </a:r>
            <a:r>
              <a:rPr lang="zh-CN" altLang="en-US"/>
              <a:t>音乐对你的性格、价值观、生活态度等方面产生了哪些积极的影响？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3850" y="2642235"/>
            <a:ext cx="11543665" cy="3415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 i="1">
                <a:sym typeface="+mn-ea"/>
              </a:rPr>
              <a:t>Example :</a:t>
            </a:r>
            <a:endParaRPr lang="zh-CN" altLang="en-US" sz="2400" b="1" i="1"/>
          </a:p>
          <a:p>
            <a:r>
              <a:rPr lang="en-US" altLang="zh-CN" sz="2400" b="1">
                <a:sym typeface="+mn-ea"/>
              </a:rPr>
              <a:t>Story 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/>
              <a:t> </a:t>
            </a:r>
            <a:r>
              <a:rPr lang="zh-CN" altLang="en-US" sz="2400"/>
              <a:t>通过多年的音乐学习，我不仅</a:t>
            </a:r>
            <a:r>
              <a:rPr lang="zh-CN" altLang="en-US" sz="2400">
                <a:solidFill>
                  <a:srgbClr val="FF0000"/>
                </a:solidFill>
              </a:rPr>
              <a:t>掌握了演奏技巧</a:t>
            </a:r>
            <a:r>
              <a:rPr lang="zh-CN" altLang="en-US" sz="2400"/>
              <a:t>，还学会了如何规划时间、设定目标并一步步实现它们。</a:t>
            </a:r>
            <a:endParaRPr lang="zh-CN" altLang="en-US" sz="2400"/>
          </a:p>
          <a:p>
            <a:r>
              <a:rPr lang="en-US" altLang="zh-CN" sz="2400" b="1">
                <a:sym typeface="+mn-ea"/>
              </a:rPr>
              <a:t>Through years of music study, I not only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mastered skills in performing</a:t>
            </a:r>
            <a:r>
              <a:rPr lang="en-US" altLang="zh-CN" sz="2400"/>
              <a:t> but also </a:t>
            </a:r>
            <a:r>
              <a:rPr lang="en-US" altLang="zh-CN" sz="2400" b="1">
                <a:solidFill>
                  <a:srgbClr val="FF0000"/>
                </a:solidFill>
              </a:rPr>
              <a:t>learned to manage time, set goals, and achieve them step by step.</a:t>
            </a:r>
            <a:endParaRPr lang="en-US" altLang="zh-CN" sz="2400"/>
          </a:p>
          <a:p>
            <a:r>
              <a:rPr lang="en-US" altLang="zh-CN" sz="2400" b="1">
                <a:sym typeface="+mn-ea"/>
              </a:rPr>
              <a:t>Influence：</a:t>
            </a:r>
            <a:r>
              <a:rPr lang="en-US" altLang="zh-CN" sz="2400"/>
              <a:t> </a:t>
            </a:r>
            <a:r>
              <a:rPr lang="zh-CN" altLang="en-US" sz="2400"/>
              <a:t>音乐</a:t>
            </a:r>
            <a:r>
              <a:rPr lang="zh-CN" altLang="en-US" sz="2400">
                <a:solidFill>
                  <a:srgbClr val="FF0000"/>
                </a:solidFill>
              </a:rPr>
              <a:t>塑造了我的自律性和目标导向思维</a:t>
            </a:r>
            <a:r>
              <a:rPr lang="zh-CN" altLang="en-US" sz="2400"/>
              <a:t>，这些品质在其他领域也让我受益匪浅。</a:t>
            </a:r>
            <a:endParaRPr lang="zh-CN" altLang="en-US" sz="2400"/>
          </a:p>
          <a:p>
            <a:r>
              <a:rPr lang="en-US" altLang="zh-CN" sz="2400"/>
              <a:t>Music </a:t>
            </a:r>
            <a:r>
              <a:rPr lang="en-US" altLang="zh-CN" sz="2400" b="1">
                <a:solidFill>
                  <a:srgbClr val="FF0000"/>
                </a:solidFill>
              </a:rPr>
              <a:t>shaped my discipline and goal-oriented mindset</a:t>
            </a:r>
            <a:r>
              <a:rPr lang="en-US" altLang="zh-CN" sz="2400"/>
              <a:t>, </a:t>
            </a:r>
            <a:r>
              <a:rPr lang="en-US" altLang="zh-CN" sz="2400" b="1">
                <a:solidFill>
                  <a:srgbClr val="FF0000"/>
                </a:solidFill>
              </a:rPr>
              <a:t>qualities that have benefited me in other areas as well</a:t>
            </a:r>
            <a:r>
              <a:rPr lang="en-US" altLang="zh-CN" sz="2400"/>
              <a:t>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347210" y="76200"/>
            <a:ext cx="349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</a:rPr>
              <a:t>Story</a:t>
            </a:r>
            <a:r>
              <a:rPr lang="en-US" altLang="zh-CN" sz="3200"/>
              <a:t> +</a:t>
            </a:r>
            <a:r>
              <a:rPr lang="en-US" altLang="zh-CN" sz="3200">
                <a:highlight>
                  <a:srgbClr val="00FFFF"/>
                </a:highlight>
              </a:rPr>
              <a:t>Influence</a:t>
            </a:r>
            <a:endParaRPr lang="en-US" altLang="zh-CN" sz="3200">
              <a:highlight>
                <a:srgbClr val="00FFFF"/>
              </a:highligh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5b7fd3921ad9e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075" y="906780"/>
            <a:ext cx="1111821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Calibri" panose="020F0502020204030204"/>
                <a:ea typeface="Calibri" panose="020F0502020204030204"/>
              </a:rPr>
              <a:t>6.Social Connections</a:t>
            </a:r>
            <a:endParaRPr lang="zh-CN" altLang="en-US" sz="3200" b="1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</a:rPr>
              <a:t>Tips:How has music helped you connect with others? Have you made friends or joined groups through music?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230" y="2471420"/>
            <a:ext cx="11021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社交互动</a:t>
            </a:r>
            <a:r>
              <a:rPr lang="en-US" altLang="zh-CN"/>
              <a:t>: </a:t>
            </a:r>
            <a:r>
              <a:rPr lang="zh-CN" altLang="en-US"/>
              <a:t>音乐如何帮助你与他人建立联系？你是否通过音乐结识了朋友、参与了团体活动？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2750" y="2839720"/>
            <a:ext cx="11652885" cy="3415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 i="1">
                <a:sym typeface="+mn-ea"/>
              </a:rPr>
              <a:t>Example :</a:t>
            </a:r>
            <a:endParaRPr lang="zh-CN" altLang="en-US" sz="2400" b="1" i="1"/>
          </a:p>
          <a:p>
            <a:r>
              <a:rPr lang="en-US" altLang="zh-CN" sz="2400" b="1">
                <a:sym typeface="+mn-ea"/>
              </a:rPr>
              <a:t>Story 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/>
              <a:t> </a:t>
            </a:r>
            <a:r>
              <a:rPr lang="zh-CN" altLang="en-US" sz="2400"/>
              <a:t>高中时，我</a:t>
            </a:r>
            <a:r>
              <a:rPr lang="zh-CN" altLang="en-US" sz="2400" b="1">
                <a:solidFill>
                  <a:srgbClr val="FF0000"/>
                </a:solidFill>
              </a:rPr>
              <a:t>加入了学校的交响乐团</a:t>
            </a:r>
            <a:r>
              <a:rPr lang="zh-CN" altLang="en-US" sz="2400"/>
              <a:t>。</a:t>
            </a:r>
            <a:r>
              <a:rPr lang="zh-CN" altLang="en-US" sz="2400" b="1">
                <a:solidFill>
                  <a:srgbClr val="FF0000"/>
                </a:solidFill>
              </a:rPr>
              <a:t>与来自不同背景的乐手合作</a:t>
            </a:r>
            <a:r>
              <a:rPr lang="zh-CN" altLang="en-US" sz="2400"/>
              <a:t>，我们共同创造了令人难忘的音乐瞬间。</a:t>
            </a:r>
            <a:endParaRPr lang="zh-CN" altLang="en-US" sz="2400"/>
          </a:p>
          <a:p>
            <a:r>
              <a:rPr lang="en-US" altLang="zh-CN" sz="2400"/>
              <a:t>In senior high school, I </a:t>
            </a:r>
            <a:r>
              <a:rPr lang="en-US" altLang="zh-CN" sz="2400" b="1">
                <a:solidFill>
                  <a:srgbClr val="FF0000"/>
                </a:solidFill>
              </a:rPr>
              <a:t>joined the school orchestra</a:t>
            </a:r>
            <a:r>
              <a:rPr lang="en-US" altLang="zh-CN" sz="2400"/>
              <a:t>. </a:t>
            </a:r>
            <a:r>
              <a:rPr lang="en-US" altLang="zh-CN" sz="2400" b="1">
                <a:solidFill>
                  <a:srgbClr val="FF0000"/>
                </a:solidFill>
              </a:rPr>
              <a:t>Collaborating with musicians from diverse backgrounds</a:t>
            </a:r>
            <a:r>
              <a:rPr lang="en-US" altLang="zh-CN" sz="2400"/>
              <a:t>, we created unforgettable musical moments together.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 b="1">
                <a:sym typeface="+mn-ea"/>
              </a:rPr>
              <a:t>Influence：</a:t>
            </a:r>
            <a:r>
              <a:rPr lang="en-US" altLang="zh-CN" sz="2400"/>
              <a:t> </a:t>
            </a:r>
            <a:r>
              <a:rPr lang="zh-CN" altLang="en-US" sz="2400"/>
              <a:t>这段经历让我学会了团队合作，也让我</a:t>
            </a:r>
            <a:r>
              <a:rPr lang="zh-CN" altLang="en-US" sz="2400" b="1">
                <a:solidFill>
                  <a:srgbClr val="FF0000"/>
                </a:solidFill>
              </a:rPr>
              <a:t>通过音乐结识了志同道合的朋友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This experience taught me teamwork and helped me </a:t>
            </a:r>
            <a:r>
              <a:rPr lang="en-US" altLang="zh-CN" sz="2400" b="1">
                <a:solidFill>
                  <a:srgbClr val="FF0000"/>
                </a:solidFill>
              </a:rPr>
              <a:t>make like-minded friends through music.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7210" y="76200"/>
            <a:ext cx="349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</a:rPr>
              <a:t>Story</a:t>
            </a:r>
            <a:r>
              <a:rPr lang="en-US" altLang="zh-CN" sz="3200"/>
              <a:t> +</a:t>
            </a:r>
            <a:r>
              <a:rPr lang="en-US" altLang="zh-CN" sz="3200">
                <a:highlight>
                  <a:srgbClr val="00FFFF"/>
                </a:highlight>
              </a:rPr>
              <a:t>Influence</a:t>
            </a:r>
            <a:endParaRPr lang="en-US" altLang="zh-CN" sz="3200">
              <a:highlight>
                <a:srgbClr val="00FFFF"/>
              </a:highligh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1445" y="739775"/>
            <a:ext cx="12172950" cy="569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482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 How to write a </a:t>
            </a:r>
            <a:r>
              <a:rPr lang="zh-CN" altLang="en-US">
                <a:solidFill>
                  <a:srgbClr val="FF0000"/>
                </a:solidFill>
              </a:rPr>
              <a:t>strong conclusion</a:t>
            </a:r>
            <a:r>
              <a:rPr lang="zh-CN" altLang="en-US"/>
              <a:t> for this Speech?</a:t>
            </a:r>
            <a:endParaRPr lang="zh-CN" altLang="en-US"/>
          </a:p>
        </p:txBody>
      </p:sp>
      <p:sp>
        <p:nvSpPr>
          <p:cNvPr id="79" name="任意多边形: 形状 78"/>
          <p:cNvSpPr/>
          <p:nvPr>
            <p:custDataLst>
              <p:tags r:id="rId4"/>
            </p:custDataLst>
          </p:nvPr>
        </p:nvSpPr>
        <p:spPr>
          <a:xfrm rot="3600000">
            <a:off x="5828413" y="1783506"/>
            <a:ext cx="1623076" cy="1414123"/>
          </a:xfrm>
          <a:custGeom>
            <a:avLst/>
            <a:gdLst>
              <a:gd name="connsiteX0" fmla="*/ 26 w 1721896"/>
              <a:gd name="connsiteY0" fmla="*/ 529544 h 1492186"/>
              <a:gd name="connsiteX1" fmla="*/ 42483 w 1721896"/>
              <a:gd name="connsiteY1" fmla="*/ 463381 h 1492186"/>
              <a:gd name="connsiteX2" fmla="*/ 973106 w 1721896"/>
              <a:gd name="connsiteY2" fmla="*/ 4277 h 1492186"/>
              <a:gd name="connsiteX3" fmla="*/ 1044405 w 1721896"/>
              <a:gd name="connsiteY3" fmla="*/ 6290 h 1492186"/>
              <a:gd name="connsiteX4" fmla="*/ 1598243 w 1721896"/>
              <a:gd name="connsiteY4" fmla="*/ 319997 h 1492186"/>
              <a:gd name="connsiteX5" fmla="*/ 1636674 w 1721896"/>
              <a:gd name="connsiteY5" fmla="*/ 380093 h 1492186"/>
              <a:gd name="connsiteX6" fmla="*/ 1721434 w 1721896"/>
              <a:gd name="connsiteY6" fmla="*/ 1414333 h 1492186"/>
              <a:gd name="connsiteX7" fmla="*/ 1686522 w 1721896"/>
              <a:gd name="connsiteY7" fmla="*/ 1484813 h 1492186"/>
              <a:gd name="connsiteX8" fmla="*/ 1607936 w 1721896"/>
              <a:gd name="connsiteY8" fmla="*/ 1486906 h 1492186"/>
              <a:gd name="connsiteX9" fmla="*/ 38670 w 1721896"/>
              <a:gd name="connsiteY9" fmla="*/ 598038 h 1492186"/>
              <a:gd name="connsiteX10" fmla="*/ 26 w 1721896"/>
              <a:gd name="connsiteY10" fmla="*/ 529544 h 1492186"/>
              <a:gd name="connsiteX0-1" fmla="*/ 26 w 1721896"/>
              <a:gd name="connsiteY0-2" fmla="*/ 529544 h 1492186"/>
              <a:gd name="connsiteX1-3" fmla="*/ 42483 w 1721896"/>
              <a:gd name="connsiteY1-4" fmla="*/ 463381 h 1492186"/>
              <a:gd name="connsiteX2-5" fmla="*/ 973106 w 1721896"/>
              <a:gd name="connsiteY2-6" fmla="*/ 4277 h 1492186"/>
              <a:gd name="connsiteX3-7" fmla="*/ 1044405 w 1721896"/>
              <a:gd name="connsiteY3-8" fmla="*/ 6290 h 1492186"/>
              <a:gd name="connsiteX4-9" fmla="*/ 1598243 w 1721896"/>
              <a:gd name="connsiteY4-10" fmla="*/ 319997 h 1492186"/>
              <a:gd name="connsiteX5-11" fmla="*/ 1636674 w 1721896"/>
              <a:gd name="connsiteY5-12" fmla="*/ 380093 h 1492186"/>
              <a:gd name="connsiteX6-13" fmla="*/ 1721434 w 1721896"/>
              <a:gd name="connsiteY6-14" fmla="*/ 1414333 h 1492186"/>
              <a:gd name="connsiteX7-15" fmla="*/ 1686522 w 1721896"/>
              <a:gd name="connsiteY7-16" fmla="*/ 1484813 h 1492186"/>
              <a:gd name="connsiteX8-17" fmla="*/ 1607936 w 1721896"/>
              <a:gd name="connsiteY8-18" fmla="*/ 1486906 h 1492186"/>
              <a:gd name="connsiteX9-19" fmla="*/ 38670 w 1721896"/>
              <a:gd name="connsiteY9-20" fmla="*/ 598038 h 1492186"/>
              <a:gd name="connsiteX10-21" fmla="*/ 26 w 1721896"/>
              <a:gd name="connsiteY10-22" fmla="*/ 529544 h 1492186"/>
              <a:gd name="connsiteX0-23" fmla="*/ 26 w 1721896"/>
              <a:gd name="connsiteY0-24" fmla="*/ 529544 h 1492186"/>
              <a:gd name="connsiteX1-25" fmla="*/ 42483 w 1721896"/>
              <a:gd name="connsiteY1-26" fmla="*/ 463381 h 1492186"/>
              <a:gd name="connsiteX2-27" fmla="*/ 973106 w 1721896"/>
              <a:gd name="connsiteY2-28" fmla="*/ 4277 h 1492186"/>
              <a:gd name="connsiteX3-29" fmla="*/ 1044405 w 1721896"/>
              <a:gd name="connsiteY3-30" fmla="*/ 6290 h 1492186"/>
              <a:gd name="connsiteX4-31" fmla="*/ 1598243 w 1721896"/>
              <a:gd name="connsiteY4-32" fmla="*/ 319997 h 1492186"/>
              <a:gd name="connsiteX5-33" fmla="*/ 1636674 w 1721896"/>
              <a:gd name="connsiteY5-34" fmla="*/ 380093 h 1492186"/>
              <a:gd name="connsiteX6-35" fmla="*/ 1721434 w 1721896"/>
              <a:gd name="connsiteY6-36" fmla="*/ 1414333 h 1492186"/>
              <a:gd name="connsiteX7-37" fmla="*/ 1686522 w 1721896"/>
              <a:gd name="connsiteY7-38" fmla="*/ 1484813 h 1492186"/>
              <a:gd name="connsiteX8-39" fmla="*/ 1607936 w 1721896"/>
              <a:gd name="connsiteY8-40" fmla="*/ 1486906 h 1492186"/>
              <a:gd name="connsiteX9-41" fmla="*/ 38670 w 1721896"/>
              <a:gd name="connsiteY9-42" fmla="*/ 598038 h 1492186"/>
              <a:gd name="connsiteX10-43" fmla="*/ 26 w 1721896"/>
              <a:gd name="connsiteY10-44" fmla="*/ 529544 h 1492186"/>
              <a:gd name="connsiteX0-45" fmla="*/ 26 w 1721896"/>
              <a:gd name="connsiteY0-46" fmla="*/ 529544 h 1492186"/>
              <a:gd name="connsiteX1-47" fmla="*/ 42483 w 1721896"/>
              <a:gd name="connsiteY1-48" fmla="*/ 463381 h 1492186"/>
              <a:gd name="connsiteX2-49" fmla="*/ 973106 w 1721896"/>
              <a:gd name="connsiteY2-50" fmla="*/ 4277 h 1492186"/>
              <a:gd name="connsiteX3-51" fmla="*/ 1044405 w 1721896"/>
              <a:gd name="connsiteY3-52" fmla="*/ 6290 h 1492186"/>
              <a:gd name="connsiteX4-53" fmla="*/ 1598243 w 1721896"/>
              <a:gd name="connsiteY4-54" fmla="*/ 319997 h 1492186"/>
              <a:gd name="connsiteX5-55" fmla="*/ 1636674 w 1721896"/>
              <a:gd name="connsiteY5-56" fmla="*/ 380093 h 1492186"/>
              <a:gd name="connsiteX6-57" fmla="*/ 1721434 w 1721896"/>
              <a:gd name="connsiteY6-58" fmla="*/ 1414333 h 1492186"/>
              <a:gd name="connsiteX7-59" fmla="*/ 1686522 w 1721896"/>
              <a:gd name="connsiteY7-60" fmla="*/ 1484813 h 1492186"/>
              <a:gd name="connsiteX8-61" fmla="*/ 1607936 w 1721896"/>
              <a:gd name="connsiteY8-62" fmla="*/ 1486906 h 1492186"/>
              <a:gd name="connsiteX9-63" fmla="*/ 38670 w 1721896"/>
              <a:gd name="connsiteY9-64" fmla="*/ 598038 h 1492186"/>
              <a:gd name="connsiteX10-65" fmla="*/ 26 w 1721896"/>
              <a:gd name="connsiteY10-66" fmla="*/ 529544 h 1492186"/>
              <a:gd name="connsiteX0-67" fmla="*/ 26 w 1721896"/>
              <a:gd name="connsiteY0-68" fmla="*/ 529857 h 1492499"/>
              <a:gd name="connsiteX1-69" fmla="*/ 42483 w 1721896"/>
              <a:gd name="connsiteY1-70" fmla="*/ 463694 h 1492499"/>
              <a:gd name="connsiteX2-71" fmla="*/ 973106 w 1721896"/>
              <a:gd name="connsiteY2-72" fmla="*/ 4590 h 1492499"/>
              <a:gd name="connsiteX3-73" fmla="*/ 1044405 w 1721896"/>
              <a:gd name="connsiteY3-74" fmla="*/ 6603 h 1492499"/>
              <a:gd name="connsiteX4-75" fmla="*/ 1598243 w 1721896"/>
              <a:gd name="connsiteY4-76" fmla="*/ 320310 h 1492499"/>
              <a:gd name="connsiteX5-77" fmla="*/ 1636674 w 1721896"/>
              <a:gd name="connsiteY5-78" fmla="*/ 380406 h 1492499"/>
              <a:gd name="connsiteX6-79" fmla="*/ 1721434 w 1721896"/>
              <a:gd name="connsiteY6-80" fmla="*/ 1414646 h 1492499"/>
              <a:gd name="connsiteX7-81" fmla="*/ 1686522 w 1721896"/>
              <a:gd name="connsiteY7-82" fmla="*/ 1485126 h 1492499"/>
              <a:gd name="connsiteX8-83" fmla="*/ 1607936 w 1721896"/>
              <a:gd name="connsiteY8-84" fmla="*/ 1487219 h 1492499"/>
              <a:gd name="connsiteX9-85" fmla="*/ 38670 w 1721896"/>
              <a:gd name="connsiteY9-86" fmla="*/ 598351 h 1492499"/>
              <a:gd name="connsiteX10-87" fmla="*/ 26 w 1721896"/>
              <a:gd name="connsiteY10-88" fmla="*/ 529857 h 1492499"/>
              <a:gd name="connsiteX0-89" fmla="*/ 26 w 1721896"/>
              <a:gd name="connsiteY0-90" fmla="*/ 533323 h 1495965"/>
              <a:gd name="connsiteX1-91" fmla="*/ 42483 w 1721896"/>
              <a:gd name="connsiteY1-92" fmla="*/ 467160 h 1495965"/>
              <a:gd name="connsiteX2-93" fmla="*/ 973106 w 1721896"/>
              <a:gd name="connsiteY2-94" fmla="*/ 8056 h 1495965"/>
              <a:gd name="connsiteX3-95" fmla="*/ 1044405 w 1721896"/>
              <a:gd name="connsiteY3-96" fmla="*/ 10069 h 1495965"/>
              <a:gd name="connsiteX4-97" fmla="*/ 1598243 w 1721896"/>
              <a:gd name="connsiteY4-98" fmla="*/ 323776 h 1495965"/>
              <a:gd name="connsiteX5-99" fmla="*/ 1636674 w 1721896"/>
              <a:gd name="connsiteY5-100" fmla="*/ 383872 h 1495965"/>
              <a:gd name="connsiteX6-101" fmla="*/ 1721434 w 1721896"/>
              <a:gd name="connsiteY6-102" fmla="*/ 1418112 h 1495965"/>
              <a:gd name="connsiteX7-103" fmla="*/ 1686522 w 1721896"/>
              <a:gd name="connsiteY7-104" fmla="*/ 1488592 h 1495965"/>
              <a:gd name="connsiteX8-105" fmla="*/ 1607936 w 1721896"/>
              <a:gd name="connsiteY8-106" fmla="*/ 1490685 h 1495965"/>
              <a:gd name="connsiteX9-107" fmla="*/ 38670 w 1721896"/>
              <a:gd name="connsiteY9-108" fmla="*/ 601817 h 1495965"/>
              <a:gd name="connsiteX10-109" fmla="*/ 26 w 1721896"/>
              <a:gd name="connsiteY10-110" fmla="*/ 533323 h 1495965"/>
              <a:gd name="connsiteX0-111" fmla="*/ 26 w 1721896"/>
              <a:gd name="connsiteY0-112" fmla="*/ 533323 h 1495965"/>
              <a:gd name="connsiteX1-113" fmla="*/ 42483 w 1721896"/>
              <a:gd name="connsiteY1-114" fmla="*/ 467160 h 1495965"/>
              <a:gd name="connsiteX2-115" fmla="*/ 973106 w 1721896"/>
              <a:gd name="connsiteY2-116" fmla="*/ 8056 h 1495965"/>
              <a:gd name="connsiteX3-117" fmla="*/ 1044405 w 1721896"/>
              <a:gd name="connsiteY3-118" fmla="*/ 10069 h 1495965"/>
              <a:gd name="connsiteX4-119" fmla="*/ 1598243 w 1721896"/>
              <a:gd name="connsiteY4-120" fmla="*/ 323776 h 1495965"/>
              <a:gd name="connsiteX5-121" fmla="*/ 1636674 w 1721896"/>
              <a:gd name="connsiteY5-122" fmla="*/ 383872 h 1495965"/>
              <a:gd name="connsiteX6-123" fmla="*/ 1721434 w 1721896"/>
              <a:gd name="connsiteY6-124" fmla="*/ 1418112 h 1495965"/>
              <a:gd name="connsiteX7-125" fmla="*/ 1686522 w 1721896"/>
              <a:gd name="connsiteY7-126" fmla="*/ 1488592 h 1495965"/>
              <a:gd name="connsiteX8-127" fmla="*/ 1607936 w 1721896"/>
              <a:gd name="connsiteY8-128" fmla="*/ 1490685 h 1495965"/>
              <a:gd name="connsiteX9-129" fmla="*/ 38670 w 1721896"/>
              <a:gd name="connsiteY9-130" fmla="*/ 601817 h 1495965"/>
              <a:gd name="connsiteX10-131" fmla="*/ 26 w 1721896"/>
              <a:gd name="connsiteY10-132" fmla="*/ 533323 h 1495965"/>
              <a:gd name="connsiteX0-133" fmla="*/ 26 w 1721896"/>
              <a:gd name="connsiteY0-134" fmla="*/ 533323 h 1495965"/>
              <a:gd name="connsiteX1-135" fmla="*/ 42483 w 1721896"/>
              <a:gd name="connsiteY1-136" fmla="*/ 467160 h 1495965"/>
              <a:gd name="connsiteX2-137" fmla="*/ 973106 w 1721896"/>
              <a:gd name="connsiteY2-138" fmla="*/ 8056 h 1495965"/>
              <a:gd name="connsiteX3-139" fmla="*/ 1044405 w 1721896"/>
              <a:gd name="connsiteY3-140" fmla="*/ 10069 h 1495965"/>
              <a:gd name="connsiteX4-141" fmla="*/ 1598243 w 1721896"/>
              <a:gd name="connsiteY4-142" fmla="*/ 323776 h 1495965"/>
              <a:gd name="connsiteX5-143" fmla="*/ 1636674 w 1721896"/>
              <a:gd name="connsiteY5-144" fmla="*/ 383872 h 1495965"/>
              <a:gd name="connsiteX6-145" fmla="*/ 1721434 w 1721896"/>
              <a:gd name="connsiteY6-146" fmla="*/ 1418112 h 1495965"/>
              <a:gd name="connsiteX7-147" fmla="*/ 1686522 w 1721896"/>
              <a:gd name="connsiteY7-148" fmla="*/ 1488592 h 1495965"/>
              <a:gd name="connsiteX8-149" fmla="*/ 1607936 w 1721896"/>
              <a:gd name="connsiteY8-150" fmla="*/ 1490685 h 1495965"/>
              <a:gd name="connsiteX9-151" fmla="*/ 38670 w 1721896"/>
              <a:gd name="connsiteY9-152" fmla="*/ 601817 h 1495965"/>
              <a:gd name="connsiteX10-153" fmla="*/ 26 w 1721896"/>
              <a:gd name="connsiteY10-154" fmla="*/ 533323 h 1495965"/>
              <a:gd name="connsiteX0-155" fmla="*/ 26 w 1721896"/>
              <a:gd name="connsiteY0-156" fmla="*/ 533323 h 1495965"/>
              <a:gd name="connsiteX1-157" fmla="*/ 42483 w 1721896"/>
              <a:gd name="connsiteY1-158" fmla="*/ 467160 h 1495965"/>
              <a:gd name="connsiteX2-159" fmla="*/ 973106 w 1721896"/>
              <a:gd name="connsiteY2-160" fmla="*/ 8056 h 1495965"/>
              <a:gd name="connsiteX3-161" fmla="*/ 1044405 w 1721896"/>
              <a:gd name="connsiteY3-162" fmla="*/ 10069 h 1495965"/>
              <a:gd name="connsiteX4-163" fmla="*/ 1598243 w 1721896"/>
              <a:gd name="connsiteY4-164" fmla="*/ 323776 h 1495965"/>
              <a:gd name="connsiteX5-165" fmla="*/ 1636674 w 1721896"/>
              <a:gd name="connsiteY5-166" fmla="*/ 383872 h 1495965"/>
              <a:gd name="connsiteX6-167" fmla="*/ 1721434 w 1721896"/>
              <a:gd name="connsiteY6-168" fmla="*/ 1418112 h 1495965"/>
              <a:gd name="connsiteX7-169" fmla="*/ 1686522 w 1721896"/>
              <a:gd name="connsiteY7-170" fmla="*/ 1488592 h 1495965"/>
              <a:gd name="connsiteX8-171" fmla="*/ 1607936 w 1721896"/>
              <a:gd name="connsiteY8-172" fmla="*/ 1490685 h 1495965"/>
              <a:gd name="connsiteX9-173" fmla="*/ 38670 w 1721896"/>
              <a:gd name="connsiteY9-174" fmla="*/ 601817 h 1495965"/>
              <a:gd name="connsiteX10-175" fmla="*/ 26 w 1721896"/>
              <a:gd name="connsiteY10-176" fmla="*/ 533323 h 1495965"/>
              <a:gd name="connsiteX0-177" fmla="*/ 26 w 1721896"/>
              <a:gd name="connsiteY0-178" fmla="*/ 533323 h 1495965"/>
              <a:gd name="connsiteX1-179" fmla="*/ 42483 w 1721896"/>
              <a:gd name="connsiteY1-180" fmla="*/ 467160 h 1495965"/>
              <a:gd name="connsiteX2-181" fmla="*/ 973106 w 1721896"/>
              <a:gd name="connsiteY2-182" fmla="*/ 8056 h 1495965"/>
              <a:gd name="connsiteX3-183" fmla="*/ 1044405 w 1721896"/>
              <a:gd name="connsiteY3-184" fmla="*/ 10069 h 1495965"/>
              <a:gd name="connsiteX4-185" fmla="*/ 1598243 w 1721896"/>
              <a:gd name="connsiteY4-186" fmla="*/ 323776 h 1495965"/>
              <a:gd name="connsiteX5-187" fmla="*/ 1636674 w 1721896"/>
              <a:gd name="connsiteY5-188" fmla="*/ 383872 h 1495965"/>
              <a:gd name="connsiteX6-189" fmla="*/ 1721434 w 1721896"/>
              <a:gd name="connsiteY6-190" fmla="*/ 1418112 h 1495965"/>
              <a:gd name="connsiteX7-191" fmla="*/ 1686522 w 1721896"/>
              <a:gd name="connsiteY7-192" fmla="*/ 1488592 h 1495965"/>
              <a:gd name="connsiteX8-193" fmla="*/ 1607936 w 1721896"/>
              <a:gd name="connsiteY8-194" fmla="*/ 1490685 h 1495965"/>
              <a:gd name="connsiteX9-195" fmla="*/ 38670 w 1721896"/>
              <a:gd name="connsiteY9-196" fmla="*/ 601817 h 1495965"/>
              <a:gd name="connsiteX10-197" fmla="*/ 26 w 1721896"/>
              <a:gd name="connsiteY10-198" fmla="*/ 533323 h 1495965"/>
              <a:gd name="connsiteX0-199" fmla="*/ 26 w 1721474"/>
              <a:gd name="connsiteY0-200" fmla="*/ 533323 h 1495965"/>
              <a:gd name="connsiteX1-201" fmla="*/ 42483 w 1721474"/>
              <a:gd name="connsiteY1-202" fmla="*/ 467160 h 1495965"/>
              <a:gd name="connsiteX2-203" fmla="*/ 973106 w 1721474"/>
              <a:gd name="connsiteY2-204" fmla="*/ 8056 h 1495965"/>
              <a:gd name="connsiteX3-205" fmla="*/ 1044405 w 1721474"/>
              <a:gd name="connsiteY3-206" fmla="*/ 10069 h 1495965"/>
              <a:gd name="connsiteX4-207" fmla="*/ 1598243 w 1721474"/>
              <a:gd name="connsiteY4-208" fmla="*/ 323776 h 1495965"/>
              <a:gd name="connsiteX5-209" fmla="*/ 1636674 w 1721474"/>
              <a:gd name="connsiteY5-210" fmla="*/ 383872 h 1495965"/>
              <a:gd name="connsiteX6-211" fmla="*/ 1721434 w 1721474"/>
              <a:gd name="connsiteY6-212" fmla="*/ 1418112 h 1495965"/>
              <a:gd name="connsiteX7-213" fmla="*/ 1686522 w 1721474"/>
              <a:gd name="connsiteY7-214" fmla="*/ 1488592 h 1495965"/>
              <a:gd name="connsiteX8-215" fmla="*/ 1607936 w 1721474"/>
              <a:gd name="connsiteY8-216" fmla="*/ 1490685 h 1495965"/>
              <a:gd name="connsiteX9-217" fmla="*/ 38670 w 1721474"/>
              <a:gd name="connsiteY9-218" fmla="*/ 601817 h 1495965"/>
              <a:gd name="connsiteX10-219" fmla="*/ 26 w 1721474"/>
              <a:gd name="connsiteY10-220" fmla="*/ 533323 h 1495965"/>
              <a:gd name="connsiteX0-221" fmla="*/ 26 w 1721434"/>
              <a:gd name="connsiteY0-222" fmla="*/ 533323 h 1495965"/>
              <a:gd name="connsiteX1-223" fmla="*/ 42483 w 1721434"/>
              <a:gd name="connsiteY1-224" fmla="*/ 467160 h 1495965"/>
              <a:gd name="connsiteX2-225" fmla="*/ 973106 w 1721434"/>
              <a:gd name="connsiteY2-226" fmla="*/ 8056 h 1495965"/>
              <a:gd name="connsiteX3-227" fmla="*/ 1044405 w 1721434"/>
              <a:gd name="connsiteY3-228" fmla="*/ 10069 h 1495965"/>
              <a:gd name="connsiteX4-229" fmla="*/ 1598243 w 1721434"/>
              <a:gd name="connsiteY4-230" fmla="*/ 323776 h 1495965"/>
              <a:gd name="connsiteX5-231" fmla="*/ 1636674 w 1721434"/>
              <a:gd name="connsiteY5-232" fmla="*/ 383872 h 1495965"/>
              <a:gd name="connsiteX6-233" fmla="*/ 1721434 w 1721434"/>
              <a:gd name="connsiteY6-234" fmla="*/ 1418112 h 1495965"/>
              <a:gd name="connsiteX7-235" fmla="*/ 1686522 w 1721434"/>
              <a:gd name="connsiteY7-236" fmla="*/ 1488592 h 1495965"/>
              <a:gd name="connsiteX8-237" fmla="*/ 1607936 w 1721434"/>
              <a:gd name="connsiteY8-238" fmla="*/ 1490685 h 1495965"/>
              <a:gd name="connsiteX9-239" fmla="*/ 38670 w 1721434"/>
              <a:gd name="connsiteY9-240" fmla="*/ 601817 h 1495965"/>
              <a:gd name="connsiteX10-241" fmla="*/ 26 w 1721434"/>
              <a:gd name="connsiteY10-242" fmla="*/ 533323 h 1495965"/>
              <a:gd name="connsiteX0-243" fmla="*/ 26 w 1721492"/>
              <a:gd name="connsiteY0-244" fmla="*/ 533323 h 1495965"/>
              <a:gd name="connsiteX1-245" fmla="*/ 42483 w 1721492"/>
              <a:gd name="connsiteY1-246" fmla="*/ 467160 h 1495965"/>
              <a:gd name="connsiteX2-247" fmla="*/ 973106 w 1721492"/>
              <a:gd name="connsiteY2-248" fmla="*/ 8056 h 1495965"/>
              <a:gd name="connsiteX3-249" fmla="*/ 1044405 w 1721492"/>
              <a:gd name="connsiteY3-250" fmla="*/ 10069 h 1495965"/>
              <a:gd name="connsiteX4-251" fmla="*/ 1598243 w 1721492"/>
              <a:gd name="connsiteY4-252" fmla="*/ 323776 h 1495965"/>
              <a:gd name="connsiteX5-253" fmla="*/ 1636674 w 1721492"/>
              <a:gd name="connsiteY5-254" fmla="*/ 383872 h 1495965"/>
              <a:gd name="connsiteX6-255" fmla="*/ 1721434 w 1721492"/>
              <a:gd name="connsiteY6-256" fmla="*/ 1418112 h 1495965"/>
              <a:gd name="connsiteX7-257" fmla="*/ 1686522 w 1721492"/>
              <a:gd name="connsiteY7-258" fmla="*/ 1488592 h 1495965"/>
              <a:gd name="connsiteX8-259" fmla="*/ 1607936 w 1721492"/>
              <a:gd name="connsiteY8-260" fmla="*/ 1490685 h 1495965"/>
              <a:gd name="connsiteX9-261" fmla="*/ 38670 w 1721492"/>
              <a:gd name="connsiteY9-262" fmla="*/ 601817 h 1495965"/>
              <a:gd name="connsiteX10-263" fmla="*/ 26 w 1721492"/>
              <a:gd name="connsiteY10-264" fmla="*/ 533323 h 1495965"/>
              <a:gd name="connsiteX0-265" fmla="*/ 26 w 1721649"/>
              <a:gd name="connsiteY0-266" fmla="*/ 533323 h 1495965"/>
              <a:gd name="connsiteX1-267" fmla="*/ 42483 w 1721649"/>
              <a:gd name="connsiteY1-268" fmla="*/ 467160 h 1495965"/>
              <a:gd name="connsiteX2-269" fmla="*/ 973106 w 1721649"/>
              <a:gd name="connsiteY2-270" fmla="*/ 8056 h 1495965"/>
              <a:gd name="connsiteX3-271" fmla="*/ 1044405 w 1721649"/>
              <a:gd name="connsiteY3-272" fmla="*/ 10069 h 1495965"/>
              <a:gd name="connsiteX4-273" fmla="*/ 1598243 w 1721649"/>
              <a:gd name="connsiteY4-274" fmla="*/ 323776 h 1495965"/>
              <a:gd name="connsiteX5-275" fmla="*/ 1636674 w 1721649"/>
              <a:gd name="connsiteY5-276" fmla="*/ 383872 h 1495965"/>
              <a:gd name="connsiteX6-277" fmla="*/ 1721434 w 1721649"/>
              <a:gd name="connsiteY6-278" fmla="*/ 1418112 h 1495965"/>
              <a:gd name="connsiteX7-279" fmla="*/ 1686522 w 1721649"/>
              <a:gd name="connsiteY7-280" fmla="*/ 1488592 h 1495965"/>
              <a:gd name="connsiteX8-281" fmla="*/ 1607936 w 1721649"/>
              <a:gd name="connsiteY8-282" fmla="*/ 1490685 h 1495965"/>
              <a:gd name="connsiteX9-283" fmla="*/ 38670 w 1721649"/>
              <a:gd name="connsiteY9-284" fmla="*/ 601817 h 1495965"/>
              <a:gd name="connsiteX10-285" fmla="*/ 26 w 1721649"/>
              <a:gd name="connsiteY10-286" fmla="*/ 533323 h 1495965"/>
              <a:gd name="connsiteX0-287" fmla="*/ 26 w 1721649"/>
              <a:gd name="connsiteY0-288" fmla="*/ 533323 h 1495580"/>
              <a:gd name="connsiteX1-289" fmla="*/ 42483 w 1721649"/>
              <a:gd name="connsiteY1-290" fmla="*/ 467160 h 1495580"/>
              <a:gd name="connsiteX2-291" fmla="*/ 973106 w 1721649"/>
              <a:gd name="connsiteY2-292" fmla="*/ 8056 h 1495580"/>
              <a:gd name="connsiteX3-293" fmla="*/ 1044405 w 1721649"/>
              <a:gd name="connsiteY3-294" fmla="*/ 10069 h 1495580"/>
              <a:gd name="connsiteX4-295" fmla="*/ 1598243 w 1721649"/>
              <a:gd name="connsiteY4-296" fmla="*/ 323776 h 1495580"/>
              <a:gd name="connsiteX5-297" fmla="*/ 1636674 w 1721649"/>
              <a:gd name="connsiteY5-298" fmla="*/ 383872 h 1495580"/>
              <a:gd name="connsiteX6-299" fmla="*/ 1721434 w 1721649"/>
              <a:gd name="connsiteY6-300" fmla="*/ 1418112 h 1495580"/>
              <a:gd name="connsiteX7-301" fmla="*/ 1686522 w 1721649"/>
              <a:gd name="connsiteY7-302" fmla="*/ 1488592 h 1495580"/>
              <a:gd name="connsiteX8-303" fmla="*/ 1607936 w 1721649"/>
              <a:gd name="connsiteY8-304" fmla="*/ 1490685 h 1495580"/>
              <a:gd name="connsiteX9-305" fmla="*/ 38670 w 1721649"/>
              <a:gd name="connsiteY9-306" fmla="*/ 601817 h 1495580"/>
              <a:gd name="connsiteX10-307" fmla="*/ 26 w 1721649"/>
              <a:gd name="connsiteY10-308" fmla="*/ 533323 h 1495580"/>
              <a:gd name="connsiteX0-309" fmla="*/ 26 w 1721649"/>
              <a:gd name="connsiteY0-310" fmla="*/ 533323 h 1500006"/>
              <a:gd name="connsiteX1-311" fmla="*/ 42483 w 1721649"/>
              <a:gd name="connsiteY1-312" fmla="*/ 467160 h 1500006"/>
              <a:gd name="connsiteX2-313" fmla="*/ 973106 w 1721649"/>
              <a:gd name="connsiteY2-314" fmla="*/ 8056 h 1500006"/>
              <a:gd name="connsiteX3-315" fmla="*/ 1044405 w 1721649"/>
              <a:gd name="connsiteY3-316" fmla="*/ 10069 h 1500006"/>
              <a:gd name="connsiteX4-317" fmla="*/ 1598243 w 1721649"/>
              <a:gd name="connsiteY4-318" fmla="*/ 323776 h 1500006"/>
              <a:gd name="connsiteX5-319" fmla="*/ 1636674 w 1721649"/>
              <a:gd name="connsiteY5-320" fmla="*/ 383872 h 1500006"/>
              <a:gd name="connsiteX6-321" fmla="*/ 1721434 w 1721649"/>
              <a:gd name="connsiteY6-322" fmla="*/ 1418112 h 1500006"/>
              <a:gd name="connsiteX7-323" fmla="*/ 1686522 w 1721649"/>
              <a:gd name="connsiteY7-324" fmla="*/ 1488592 h 1500006"/>
              <a:gd name="connsiteX8-325" fmla="*/ 1607936 w 1721649"/>
              <a:gd name="connsiteY8-326" fmla="*/ 1490685 h 1500006"/>
              <a:gd name="connsiteX9-327" fmla="*/ 38670 w 1721649"/>
              <a:gd name="connsiteY9-328" fmla="*/ 601817 h 1500006"/>
              <a:gd name="connsiteX10-329" fmla="*/ 26 w 1721649"/>
              <a:gd name="connsiteY10-330" fmla="*/ 533323 h 1500006"/>
              <a:gd name="connsiteX0-331" fmla="*/ 26 w 1721649"/>
              <a:gd name="connsiteY0-332" fmla="*/ 533323 h 1500006"/>
              <a:gd name="connsiteX1-333" fmla="*/ 42483 w 1721649"/>
              <a:gd name="connsiteY1-334" fmla="*/ 467160 h 1500006"/>
              <a:gd name="connsiteX2-335" fmla="*/ 973106 w 1721649"/>
              <a:gd name="connsiteY2-336" fmla="*/ 8056 h 1500006"/>
              <a:gd name="connsiteX3-337" fmla="*/ 1044405 w 1721649"/>
              <a:gd name="connsiteY3-338" fmla="*/ 10069 h 1500006"/>
              <a:gd name="connsiteX4-339" fmla="*/ 1598243 w 1721649"/>
              <a:gd name="connsiteY4-340" fmla="*/ 323776 h 1500006"/>
              <a:gd name="connsiteX5-341" fmla="*/ 1636674 w 1721649"/>
              <a:gd name="connsiteY5-342" fmla="*/ 383872 h 1500006"/>
              <a:gd name="connsiteX6-343" fmla="*/ 1721434 w 1721649"/>
              <a:gd name="connsiteY6-344" fmla="*/ 1418112 h 1500006"/>
              <a:gd name="connsiteX7-345" fmla="*/ 1686522 w 1721649"/>
              <a:gd name="connsiteY7-346" fmla="*/ 1488592 h 1500006"/>
              <a:gd name="connsiteX8-347" fmla="*/ 1607936 w 1721649"/>
              <a:gd name="connsiteY8-348" fmla="*/ 1490685 h 1500006"/>
              <a:gd name="connsiteX9-349" fmla="*/ 38670 w 1721649"/>
              <a:gd name="connsiteY9-350" fmla="*/ 601817 h 1500006"/>
              <a:gd name="connsiteX10-351" fmla="*/ 26 w 1721649"/>
              <a:gd name="connsiteY10-352" fmla="*/ 533323 h 1500006"/>
              <a:gd name="connsiteX0-353" fmla="*/ 26 w 1721649"/>
              <a:gd name="connsiteY0-354" fmla="*/ 533323 h 1500006"/>
              <a:gd name="connsiteX1-355" fmla="*/ 42483 w 1721649"/>
              <a:gd name="connsiteY1-356" fmla="*/ 467160 h 1500006"/>
              <a:gd name="connsiteX2-357" fmla="*/ 973106 w 1721649"/>
              <a:gd name="connsiteY2-358" fmla="*/ 8056 h 1500006"/>
              <a:gd name="connsiteX3-359" fmla="*/ 1044405 w 1721649"/>
              <a:gd name="connsiteY3-360" fmla="*/ 10069 h 1500006"/>
              <a:gd name="connsiteX4-361" fmla="*/ 1598243 w 1721649"/>
              <a:gd name="connsiteY4-362" fmla="*/ 323776 h 1500006"/>
              <a:gd name="connsiteX5-363" fmla="*/ 1636674 w 1721649"/>
              <a:gd name="connsiteY5-364" fmla="*/ 383872 h 1500006"/>
              <a:gd name="connsiteX6-365" fmla="*/ 1721434 w 1721649"/>
              <a:gd name="connsiteY6-366" fmla="*/ 1418112 h 1500006"/>
              <a:gd name="connsiteX7-367" fmla="*/ 1686522 w 1721649"/>
              <a:gd name="connsiteY7-368" fmla="*/ 1488592 h 1500006"/>
              <a:gd name="connsiteX8-369" fmla="*/ 1607936 w 1721649"/>
              <a:gd name="connsiteY8-370" fmla="*/ 1490685 h 1500006"/>
              <a:gd name="connsiteX9-371" fmla="*/ 38670 w 1721649"/>
              <a:gd name="connsiteY9-372" fmla="*/ 601817 h 1500006"/>
              <a:gd name="connsiteX10-373" fmla="*/ 26 w 1721649"/>
              <a:gd name="connsiteY10-374" fmla="*/ 533323 h 1500006"/>
              <a:gd name="connsiteX0-375" fmla="*/ 26 w 1721649"/>
              <a:gd name="connsiteY0-376" fmla="*/ 533323 h 1500006"/>
              <a:gd name="connsiteX1-377" fmla="*/ 42483 w 1721649"/>
              <a:gd name="connsiteY1-378" fmla="*/ 467160 h 1500006"/>
              <a:gd name="connsiteX2-379" fmla="*/ 973106 w 1721649"/>
              <a:gd name="connsiteY2-380" fmla="*/ 8056 h 1500006"/>
              <a:gd name="connsiteX3-381" fmla="*/ 1044405 w 1721649"/>
              <a:gd name="connsiteY3-382" fmla="*/ 10069 h 1500006"/>
              <a:gd name="connsiteX4-383" fmla="*/ 1598243 w 1721649"/>
              <a:gd name="connsiteY4-384" fmla="*/ 323776 h 1500006"/>
              <a:gd name="connsiteX5-385" fmla="*/ 1636674 w 1721649"/>
              <a:gd name="connsiteY5-386" fmla="*/ 383872 h 1500006"/>
              <a:gd name="connsiteX6-387" fmla="*/ 1721434 w 1721649"/>
              <a:gd name="connsiteY6-388" fmla="*/ 1418112 h 1500006"/>
              <a:gd name="connsiteX7-389" fmla="*/ 1686522 w 1721649"/>
              <a:gd name="connsiteY7-390" fmla="*/ 1488592 h 1500006"/>
              <a:gd name="connsiteX8-391" fmla="*/ 1607936 w 1721649"/>
              <a:gd name="connsiteY8-392" fmla="*/ 1490685 h 1500006"/>
              <a:gd name="connsiteX9-393" fmla="*/ 38670 w 1721649"/>
              <a:gd name="connsiteY9-394" fmla="*/ 601817 h 1500006"/>
              <a:gd name="connsiteX10-395" fmla="*/ 26 w 1721649"/>
              <a:gd name="connsiteY10-396" fmla="*/ 533323 h 1500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721649" h="1500006">
                <a:moveTo>
                  <a:pt x="26" y="533323"/>
                </a:moveTo>
                <a:cubicBezTo>
                  <a:pt x="789" y="506604"/>
                  <a:pt x="18511" y="478986"/>
                  <a:pt x="42483" y="467160"/>
                </a:cubicBezTo>
                <a:cubicBezTo>
                  <a:pt x="42483" y="467160"/>
                  <a:pt x="973106" y="8056"/>
                  <a:pt x="973106" y="8056"/>
                </a:cubicBezTo>
                <a:cubicBezTo>
                  <a:pt x="996206" y="-3340"/>
                  <a:pt x="1021993" y="-2625"/>
                  <a:pt x="1044405" y="10069"/>
                </a:cubicBezTo>
                <a:cubicBezTo>
                  <a:pt x="1044405" y="10070"/>
                  <a:pt x="1598243" y="323777"/>
                  <a:pt x="1598243" y="323776"/>
                </a:cubicBezTo>
                <a:cubicBezTo>
                  <a:pt x="1620655" y="336471"/>
                  <a:pt x="1634570" y="358201"/>
                  <a:pt x="1636674" y="383872"/>
                </a:cubicBezTo>
                <a:cubicBezTo>
                  <a:pt x="1636674" y="383873"/>
                  <a:pt x="1721434" y="1418113"/>
                  <a:pt x="1721434" y="1418112"/>
                </a:cubicBezTo>
                <a:cubicBezTo>
                  <a:pt x="1723617" y="1444753"/>
                  <a:pt x="1709046" y="1474201"/>
                  <a:pt x="1686522" y="1488592"/>
                </a:cubicBezTo>
                <a:cubicBezTo>
                  <a:pt x="1663998" y="1502986"/>
                  <a:pt x="1631195" y="1503860"/>
                  <a:pt x="1607936" y="1490685"/>
                </a:cubicBezTo>
                <a:cubicBezTo>
                  <a:pt x="1607936" y="1490686"/>
                  <a:pt x="38670" y="601818"/>
                  <a:pt x="38670" y="601817"/>
                </a:cubicBezTo>
                <a:cubicBezTo>
                  <a:pt x="15411" y="588644"/>
                  <a:pt x="-736" y="560042"/>
                  <a:pt x="26" y="533323"/>
                </a:cubicBezTo>
                <a:close/>
              </a:path>
            </a:pathLst>
          </a:custGeom>
          <a:gradFill>
            <a:gsLst>
              <a:gs pos="75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80" name="等腰三角形 79"/>
          <p:cNvSpPr/>
          <p:nvPr>
            <p:custDataLst>
              <p:tags r:id="rId5"/>
            </p:custDataLst>
          </p:nvPr>
        </p:nvSpPr>
        <p:spPr>
          <a:xfrm rot="9210463">
            <a:off x="5848171" y="1889945"/>
            <a:ext cx="623433" cy="539851"/>
          </a:xfrm>
          <a:prstGeom prst="triangle">
            <a:avLst>
              <a:gd name="adj" fmla="val 42509"/>
            </a:avLst>
          </a:prstGeom>
          <a:solidFill>
            <a:schemeClr val="accent1">
              <a:lumMod val="30000"/>
              <a:lumOff val="70000"/>
              <a:alpha val="40000"/>
            </a:schemeClr>
          </a:solidFill>
          <a:ln w="3175"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endParaRPr lang="zh-CN" altLang="en-US" sz="1000">
              <a:solidFill>
                <a:schemeClr val="accent1"/>
              </a:solidFill>
            </a:endParaRPr>
          </a:p>
        </p:txBody>
      </p:sp>
      <p:sp>
        <p:nvSpPr>
          <p:cNvPr id="3" name="任意多边形: 形状 42"/>
          <p:cNvSpPr/>
          <p:nvPr>
            <p:custDataLst>
              <p:tags r:id="rId6"/>
            </p:custDataLst>
          </p:nvPr>
        </p:nvSpPr>
        <p:spPr>
          <a:xfrm rot="7920000">
            <a:off x="6689479" y="3165927"/>
            <a:ext cx="1623076" cy="1414123"/>
          </a:xfrm>
          <a:custGeom>
            <a:avLst/>
            <a:gdLst>
              <a:gd name="connsiteX0" fmla="*/ 26 w 1721896"/>
              <a:gd name="connsiteY0" fmla="*/ 529544 h 1492186"/>
              <a:gd name="connsiteX1" fmla="*/ 42483 w 1721896"/>
              <a:gd name="connsiteY1" fmla="*/ 463381 h 1492186"/>
              <a:gd name="connsiteX2" fmla="*/ 973106 w 1721896"/>
              <a:gd name="connsiteY2" fmla="*/ 4277 h 1492186"/>
              <a:gd name="connsiteX3" fmla="*/ 1044405 w 1721896"/>
              <a:gd name="connsiteY3" fmla="*/ 6290 h 1492186"/>
              <a:gd name="connsiteX4" fmla="*/ 1598243 w 1721896"/>
              <a:gd name="connsiteY4" fmla="*/ 319997 h 1492186"/>
              <a:gd name="connsiteX5" fmla="*/ 1636674 w 1721896"/>
              <a:gd name="connsiteY5" fmla="*/ 380093 h 1492186"/>
              <a:gd name="connsiteX6" fmla="*/ 1721434 w 1721896"/>
              <a:gd name="connsiteY6" fmla="*/ 1414333 h 1492186"/>
              <a:gd name="connsiteX7" fmla="*/ 1686522 w 1721896"/>
              <a:gd name="connsiteY7" fmla="*/ 1484813 h 1492186"/>
              <a:gd name="connsiteX8" fmla="*/ 1607936 w 1721896"/>
              <a:gd name="connsiteY8" fmla="*/ 1486906 h 1492186"/>
              <a:gd name="connsiteX9" fmla="*/ 38670 w 1721896"/>
              <a:gd name="connsiteY9" fmla="*/ 598038 h 1492186"/>
              <a:gd name="connsiteX10" fmla="*/ 26 w 1721896"/>
              <a:gd name="connsiteY10" fmla="*/ 529544 h 1492186"/>
              <a:gd name="connsiteX0-1" fmla="*/ 26 w 1721896"/>
              <a:gd name="connsiteY0-2" fmla="*/ 529544 h 1492186"/>
              <a:gd name="connsiteX1-3" fmla="*/ 42483 w 1721896"/>
              <a:gd name="connsiteY1-4" fmla="*/ 463381 h 1492186"/>
              <a:gd name="connsiteX2-5" fmla="*/ 973106 w 1721896"/>
              <a:gd name="connsiteY2-6" fmla="*/ 4277 h 1492186"/>
              <a:gd name="connsiteX3-7" fmla="*/ 1044405 w 1721896"/>
              <a:gd name="connsiteY3-8" fmla="*/ 6290 h 1492186"/>
              <a:gd name="connsiteX4-9" fmla="*/ 1598243 w 1721896"/>
              <a:gd name="connsiteY4-10" fmla="*/ 319997 h 1492186"/>
              <a:gd name="connsiteX5-11" fmla="*/ 1636674 w 1721896"/>
              <a:gd name="connsiteY5-12" fmla="*/ 380093 h 1492186"/>
              <a:gd name="connsiteX6-13" fmla="*/ 1721434 w 1721896"/>
              <a:gd name="connsiteY6-14" fmla="*/ 1414333 h 1492186"/>
              <a:gd name="connsiteX7-15" fmla="*/ 1686522 w 1721896"/>
              <a:gd name="connsiteY7-16" fmla="*/ 1484813 h 1492186"/>
              <a:gd name="connsiteX8-17" fmla="*/ 1607936 w 1721896"/>
              <a:gd name="connsiteY8-18" fmla="*/ 1486906 h 1492186"/>
              <a:gd name="connsiteX9-19" fmla="*/ 38670 w 1721896"/>
              <a:gd name="connsiteY9-20" fmla="*/ 598038 h 1492186"/>
              <a:gd name="connsiteX10-21" fmla="*/ 26 w 1721896"/>
              <a:gd name="connsiteY10-22" fmla="*/ 529544 h 1492186"/>
              <a:gd name="connsiteX0-23" fmla="*/ 26 w 1721896"/>
              <a:gd name="connsiteY0-24" fmla="*/ 529544 h 1492186"/>
              <a:gd name="connsiteX1-25" fmla="*/ 42483 w 1721896"/>
              <a:gd name="connsiteY1-26" fmla="*/ 463381 h 1492186"/>
              <a:gd name="connsiteX2-27" fmla="*/ 973106 w 1721896"/>
              <a:gd name="connsiteY2-28" fmla="*/ 4277 h 1492186"/>
              <a:gd name="connsiteX3-29" fmla="*/ 1044405 w 1721896"/>
              <a:gd name="connsiteY3-30" fmla="*/ 6290 h 1492186"/>
              <a:gd name="connsiteX4-31" fmla="*/ 1598243 w 1721896"/>
              <a:gd name="connsiteY4-32" fmla="*/ 319997 h 1492186"/>
              <a:gd name="connsiteX5-33" fmla="*/ 1636674 w 1721896"/>
              <a:gd name="connsiteY5-34" fmla="*/ 380093 h 1492186"/>
              <a:gd name="connsiteX6-35" fmla="*/ 1721434 w 1721896"/>
              <a:gd name="connsiteY6-36" fmla="*/ 1414333 h 1492186"/>
              <a:gd name="connsiteX7-37" fmla="*/ 1686522 w 1721896"/>
              <a:gd name="connsiteY7-38" fmla="*/ 1484813 h 1492186"/>
              <a:gd name="connsiteX8-39" fmla="*/ 1607936 w 1721896"/>
              <a:gd name="connsiteY8-40" fmla="*/ 1486906 h 1492186"/>
              <a:gd name="connsiteX9-41" fmla="*/ 38670 w 1721896"/>
              <a:gd name="connsiteY9-42" fmla="*/ 598038 h 1492186"/>
              <a:gd name="connsiteX10-43" fmla="*/ 26 w 1721896"/>
              <a:gd name="connsiteY10-44" fmla="*/ 529544 h 1492186"/>
              <a:gd name="connsiteX0-45" fmla="*/ 26 w 1721896"/>
              <a:gd name="connsiteY0-46" fmla="*/ 529544 h 1492186"/>
              <a:gd name="connsiteX1-47" fmla="*/ 42483 w 1721896"/>
              <a:gd name="connsiteY1-48" fmla="*/ 463381 h 1492186"/>
              <a:gd name="connsiteX2-49" fmla="*/ 973106 w 1721896"/>
              <a:gd name="connsiteY2-50" fmla="*/ 4277 h 1492186"/>
              <a:gd name="connsiteX3-51" fmla="*/ 1044405 w 1721896"/>
              <a:gd name="connsiteY3-52" fmla="*/ 6290 h 1492186"/>
              <a:gd name="connsiteX4-53" fmla="*/ 1598243 w 1721896"/>
              <a:gd name="connsiteY4-54" fmla="*/ 319997 h 1492186"/>
              <a:gd name="connsiteX5-55" fmla="*/ 1636674 w 1721896"/>
              <a:gd name="connsiteY5-56" fmla="*/ 380093 h 1492186"/>
              <a:gd name="connsiteX6-57" fmla="*/ 1721434 w 1721896"/>
              <a:gd name="connsiteY6-58" fmla="*/ 1414333 h 1492186"/>
              <a:gd name="connsiteX7-59" fmla="*/ 1686522 w 1721896"/>
              <a:gd name="connsiteY7-60" fmla="*/ 1484813 h 1492186"/>
              <a:gd name="connsiteX8-61" fmla="*/ 1607936 w 1721896"/>
              <a:gd name="connsiteY8-62" fmla="*/ 1486906 h 1492186"/>
              <a:gd name="connsiteX9-63" fmla="*/ 38670 w 1721896"/>
              <a:gd name="connsiteY9-64" fmla="*/ 598038 h 1492186"/>
              <a:gd name="connsiteX10-65" fmla="*/ 26 w 1721896"/>
              <a:gd name="connsiteY10-66" fmla="*/ 529544 h 1492186"/>
              <a:gd name="connsiteX0-67" fmla="*/ 26 w 1721896"/>
              <a:gd name="connsiteY0-68" fmla="*/ 529857 h 1492499"/>
              <a:gd name="connsiteX1-69" fmla="*/ 42483 w 1721896"/>
              <a:gd name="connsiteY1-70" fmla="*/ 463694 h 1492499"/>
              <a:gd name="connsiteX2-71" fmla="*/ 973106 w 1721896"/>
              <a:gd name="connsiteY2-72" fmla="*/ 4590 h 1492499"/>
              <a:gd name="connsiteX3-73" fmla="*/ 1044405 w 1721896"/>
              <a:gd name="connsiteY3-74" fmla="*/ 6603 h 1492499"/>
              <a:gd name="connsiteX4-75" fmla="*/ 1598243 w 1721896"/>
              <a:gd name="connsiteY4-76" fmla="*/ 320310 h 1492499"/>
              <a:gd name="connsiteX5-77" fmla="*/ 1636674 w 1721896"/>
              <a:gd name="connsiteY5-78" fmla="*/ 380406 h 1492499"/>
              <a:gd name="connsiteX6-79" fmla="*/ 1721434 w 1721896"/>
              <a:gd name="connsiteY6-80" fmla="*/ 1414646 h 1492499"/>
              <a:gd name="connsiteX7-81" fmla="*/ 1686522 w 1721896"/>
              <a:gd name="connsiteY7-82" fmla="*/ 1485126 h 1492499"/>
              <a:gd name="connsiteX8-83" fmla="*/ 1607936 w 1721896"/>
              <a:gd name="connsiteY8-84" fmla="*/ 1487219 h 1492499"/>
              <a:gd name="connsiteX9-85" fmla="*/ 38670 w 1721896"/>
              <a:gd name="connsiteY9-86" fmla="*/ 598351 h 1492499"/>
              <a:gd name="connsiteX10-87" fmla="*/ 26 w 1721896"/>
              <a:gd name="connsiteY10-88" fmla="*/ 529857 h 1492499"/>
              <a:gd name="connsiteX0-89" fmla="*/ 26 w 1721896"/>
              <a:gd name="connsiteY0-90" fmla="*/ 533323 h 1495965"/>
              <a:gd name="connsiteX1-91" fmla="*/ 42483 w 1721896"/>
              <a:gd name="connsiteY1-92" fmla="*/ 467160 h 1495965"/>
              <a:gd name="connsiteX2-93" fmla="*/ 973106 w 1721896"/>
              <a:gd name="connsiteY2-94" fmla="*/ 8056 h 1495965"/>
              <a:gd name="connsiteX3-95" fmla="*/ 1044405 w 1721896"/>
              <a:gd name="connsiteY3-96" fmla="*/ 10069 h 1495965"/>
              <a:gd name="connsiteX4-97" fmla="*/ 1598243 w 1721896"/>
              <a:gd name="connsiteY4-98" fmla="*/ 323776 h 1495965"/>
              <a:gd name="connsiteX5-99" fmla="*/ 1636674 w 1721896"/>
              <a:gd name="connsiteY5-100" fmla="*/ 383872 h 1495965"/>
              <a:gd name="connsiteX6-101" fmla="*/ 1721434 w 1721896"/>
              <a:gd name="connsiteY6-102" fmla="*/ 1418112 h 1495965"/>
              <a:gd name="connsiteX7-103" fmla="*/ 1686522 w 1721896"/>
              <a:gd name="connsiteY7-104" fmla="*/ 1488592 h 1495965"/>
              <a:gd name="connsiteX8-105" fmla="*/ 1607936 w 1721896"/>
              <a:gd name="connsiteY8-106" fmla="*/ 1490685 h 1495965"/>
              <a:gd name="connsiteX9-107" fmla="*/ 38670 w 1721896"/>
              <a:gd name="connsiteY9-108" fmla="*/ 601817 h 1495965"/>
              <a:gd name="connsiteX10-109" fmla="*/ 26 w 1721896"/>
              <a:gd name="connsiteY10-110" fmla="*/ 533323 h 1495965"/>
              <a:gd name="connsiteX0-111" fmla="*/ 26 w 1721896"/>
              <a:gd name="connsiteY0-112" fmla="*/ 533323 h 1495965"/>
              <a:gd name="connsiteX1-113" fmla="*/ 42483 w 1721896"/>
              <a:gd name="connsiteY1-114" fmla="*/ 467160 h 1495965"/>
              <a:gd name="connsiteX2-115" fmla="*/ 973106 w 1721896"/>
              <a:gd name="connsiteY2-116" fmla="*/ 8056 h 1495965"/>
              <a:gd name="connsiteX3-117" fmla="*/ 1044405 w 1721896"/>
              <a:gd name="connsiteY3-118" fmla="*/ 10069 h 1495965"/>
              <a:gd name="connsiteX4-119" fmla="*/ 1598243 w 1721896"/>
              <a:gd name="connsiteY4-120" fmla="*/ 323776 h 1495965"/>
              <a:gd name="connsiteX5-121" fmla="*/ 1636674 w 1721896"/>
              <a:gd name="connsiteY5-122" fmla="*/ 383872 h 1495965"/>
              <a:gd name="connsiteX6-123" fmla="*/ 1721434 w 1721896"/>
              <a:gd name="connsiteY6-124" fmla="*/ 1418112 h 1495965"/>
              <a:gd name="connsiteX7-125" fmla="*/ 1686522 w 1721896"/>
              <a:gd name="connsiteY7-126" fmla="*/ 1488592 h 1495965"/>
              <a:gd name="connsiteX8-127" fmla="*/ 1607936 w 1721896"/>
              <a:gd name="connsiteY8-128" fmla="*/ 1490685 h 1495965"/>
              <a:gd name="connsiteX9-129" fmla="*/ 38670 w 1721896"/>
              <a:gd name="connsiteY9-130" fmla="*/ 601817 h 1495965"/>
              <a:gd name="connsiteX10-131" fmla="*/ 26 w 1721896"/>
              <a:gd name="connsiteY10-132" fmla="*/ 533323 h 1495965"/>
              <a:gd name="connsiteX0-133" fmla="*/ 26 w 1721896"/>
              <a:gd name="connsiteY0-134" fmla="*/ 533323 h 1495965"/>
              <a:gd name="connsiteX1-135" fmla="*/ 42483 w 1721896"/>
              <a:gd name="connsiteY1-136" fmla="*/ 467160 h 1495965"/>
              <a:gd name="connsiteX2-137" fmla="*/ 973106 w 1721896"/>
              <a:gd name="connsiteY2-138" fmla="*/ 8056 h 1495965"/>
              <a:gd name="connsiteX3-139" fmla="*/ 1044405 w 1721896"/>
              <a:gd name="connsiteY3-140" fmla="*/ 10069 h 1495965"/>
              <a:gd name="connsiteX4-141" fmla="*/ 1598243 w 1721896"/>
              <a:gd name="connsiteY4-142" fmla="*/ 323776 h 1495965"/>
              <a:gd name="connsiteX5-143" fmla="*/ 1636674 w 1721896"/>
              <a:gd name="connsiteY5-144" fmla="*/ 383872 h 1495965"/>
              <a:gd name="connsiteX6-145" fmla="*/ 1721434 w 1721896"/>
              <a:gd name="connsiteY6-146" fmla="*/ 1418112 h 1495965"/>
              <a:gd name="connsiteX7-147" fmla="*/ 1686522 w 1721896"/>
              <a:gd name="connsiteY7-148" fmla="*/ 1488592 h 1495965"/>
              <a:gd name="connsiteX8-149" fmla="*/ 1607936 w 1721896"/>
              <a:gd name="connsiteY8-150" fmla="*/ 1490685 h 1495965"/>
              <a:gd name="connsiteX9-151" fmla="*/ 38670 w 1721896"/>
              <a:gd name="connsiteY9-152" fmla="*/ 601817 h 1495965"/>
              <a:gd name="connsiteX10-153" fmla="*/ 26 w 1721896"/>
              <a:gd name="connsiteY10-154" fmla="*/ 533323 h 1495965"/>
              <a:gd name="connsiteX0-155" fmla="*/ 26 w 1721896"/>
              <a:gd name="connsiteY0-156" fmla="*/ 533323 h 1495965"/>
              <a:gd name="connsiteX1-157" fmla="*/ 42483 w 1721896"/>
              <a:gd name="connsiteY1-158" fmla="*/ 467160 h 1495965"/>
              <a:gd name="connsiteX2-159" fmla="*/ 973106 w 1721896"/>
              <a:gd name="connsiteY2-160" fmla="*/ 8056 h 1495965"/>
              <a:gd name="connsiteX3-161" fmla="*/ 1044405 w 1721896"/>
              <a:gd name="connsiteY3-162" fmla="*/ 10069 h 1495965"/>
              <a:gd name="connsiteX4-163" fmla="*/ 1598243 w 1721896"/>
              <a:gd name="connsiteY4-164" fmla="*/ 323776 h 1495965"/>
              <a:gd name="connsiteX5-165" fmla="*/ 1636674 w 1721896"/>
              <a:gd name="connsiteY5-166" fmla="*/ 383872 h 1495965"/>
              <a:gd name="connsiteX6-167" fmla="*/ 1721434 w 1721896"/>
              <a:gd name="connsiteY6-168" fmla="*/ 1418112 h 1495965"/>
              <a:gd name="connsiteX7-169" fmla="*/ 1686522 w 1721896"/>
              <a:gd name="connsiteY7-170" fmla="*/ 1488592 h 1495965"/>
              <a:gd name="connsiteX8-171" fmla="*/ 1607936 w 1721896"/>
              <a:gd name="connsiteY8-172" fmla="*/ 1490685 h 1495965"/>
              <a:gd name="connsiteX9-173" fmla="*/ 38670 w 1721896"/>
              <a:gd name="connsiteY9-174" fmla="*/ 601817 h 1495965"/>
              <a:gd name="connsiteX10-175" fmla="*/ 26 w 1721896"/>
              <a:gd name="connsiteY10-176" fmla="*/ 533323 h 1495965"/>
              <a:gd name="connsiteX0-177" fmla="*/ 26 w 1721896"/>
              <a:gd name="connsiteY0-178" fmla="*/ 533323 h 1495965"/>
              <a:gd name="connsiteX1-179" fmla="*/ 42483 w 1721896"/>
              <a:gd name="connsiteY1-180" fmla="*/ 467160 h 1495965"/>
              <a:gd name="connsiteX2-181" fmla="*/ 973106 w 1721896"/>
              <a:gd name="connsiteY2-182" fmla="*/ 8056 h 1495965"/>
              <a:gd name="connsiteX3-183" fmla="*/ 1044405 w 1721896"/>
              <a:gd name="connsiteY3-184" fmla="*/ 10069 h 1495965"/>
              <a:gd name="connsiteX4-185" fmla="*/ 1598243 w 1721896"/>
              <a:gd name="connsiteY4-186" fmla="*/ 323776 h 1495965"/>
              <a:gd name="connsiteX5-187" fmla="*/ 1636674 w 1721896"/>
              <a:gd name="connsiteY5-188" fmla="*/ 383872 h 1495965"/>
              <a:gd name="connsiteX6-189" fmla="*/ 1721434 w 1721896"/>
              <a:gd name="connsiteY6-190" fmla="*/ 1418112 h 1495965"/>
              <a:gd name="connsiteX7-191" fmla="*/ 1686522 w 1721896"/>
              <a:gd name="connsiteY7-192" fmla="*/ 1488592 h 1495965"/>
              <a:gd name="connsiteX8-193" fmla="*/ 1607936 w 1721896"/>
              <a:gd name="connsiteY8-194" fmla="*/ 1490685 h 1495965"/>
              <a:gd name="connsiteX9-195" fmla="*/ 38670 w 1721896"/>
              <a:gd name="connsiteY9-196" fmla="*/ 601817 h 1495965"/>
              <a:gd name="connsiteX10-197" fmla="*/ 26 w 1721896"/>
              <a:gd name="connsiteY10-198" fmla="*/ 533323 h 1495965"/>
              <a:gd name="connsiteX0-199" fmla="*/ 26 w 1721474"/>
              <a:gd name="connsiteY0-200" fmla="*/ 533323 h 1495965"/>
              <a:gd name="connsiteX1-201" fmla="*/ 42483 w 1721474"/>
              <a:gd name="connsiteY1-202" fmla="*/ 467160 h 1495965"/>
              <a:gd name="connsiteX2-203" fmla="*/ 973106 w 1721474"/>
              <a:gd name="connsiteY2-204" fmla="*/ 8056 h 1495965"/>
              <a:gd name="connsiteX3-205" fmla="*/ 1044405 w 1721474"/>
              <a:gd name="connsiteY3-206" fmla="*/ 10069 h 1495965"/>
              <a:gd name="connsiteX4-207" fmla="*/ 1598243 w 1721474"/>
              <a:gd name="connsiteY4-208" fmla="*/ 323776 h 1495965"/>
              <a:gd name="connsiteX5-209" fmla="*/ 1636674 w 1721474"/>
              <a:gd name="connsiteY5-210" fmla="*/ 383872 h 1495965"/>
              <a:gd name="connsiteX6-211" fmla="*/ 1721434 w 1721474"/>
              <a:gd name="connsiteY6-212" fmla="*/ 1418112 h 1495965"/>
              <a:gd name="connsiteX7-213" fmla="*/ 1686522 w 1721474"/>
              <a:gd name="connsiteY7-214" fmla="*/ 1488592 h 1495965"/>
              <a:gd name="connsiteX8-215" fmla="*/ 1607936 w 1721474"/>
              <a:gd name="connsiteY8-216" fmla="*/ 1490685 h 1495965"/>
              <a:gd name="connsiteX9-217" fmla="*/ 38670 w 1721474"/>
              <a:gd name="connsiteY9-218" fmla="*/ 601817 h 1495965"/>
              <a:gd name="connsiteX10-219" fmla="*/ 26 w 1721474"/>
              <a:gd name="connsiteY10-220" fmla="*/ 533323 h 1495965"/>
              <a:gd name="connsiteX0-221" fmla="*/ 26 w 1721434"/>
              <a:gd name="connsiteY0-222" fmla="*/ 533323 h 1495965"/>
              <a:gd name="connsiteX1-223" fmla="*/ 42483 w 1721434"/>
              <a:gd name="connsiteY1-224" fmla="*/ 467160 h 1495965"/>
              <a:gd name="connsiteX2-225" fmla="*/ 973106 w 1721434"/>
              <a:gd name="connsiteY2-226" fmla="*/ 8056 h 1495965"/>
              <a:gd name="connsiteX3-227" fmla="*/ 1044405 w 1721434"/>
              <a:gd name="connsiteY3-228" fmla="*/ 10069 h 1495965"/>
              <a:gd name="connsiteX4-229" fmla="*/ 1598243 w 1721434"/>
              <a:gd name="connsiteY4-230" fmla="*/ 323776 h 1495965"/>
              <a:gd name="connsiteX5-231" fmla="*/ 1636674 w 1721434"/>
              <a:gd name="connsiteY5-232" fmla="*/ 383872 h 1495965"/>
              <a:gd name="connsiteX6-233" fmla="*/ 1721434 w 1721434"/>
              <a:gd name="connsiteY6-234" fmla="*/ 1418112 h 1495965"/>
              <a:gd name="connsiteX7-235" fmla="*/ 1686522 w 1721434"/>
              <a:gd name="connsiteY7-236" fmla="*/ 1488592 h 1495965"/>
              <a:gd name="connsiteX8-237" fmla="*/ 1607936 w 1721434"/>
              <a:gd name="connsiteY8-238" fmla="*/ 1490685 h 1495965"/>
              <a:gd name="connsiteX9-239" fmla="*/ 38670 w 1721434"/>
              <a:gd name="connsiteY9-240" fmla="*/ 601817 h 1495965"/>
              <a:gd name="connsiteX10-241" fmla="*/ 26 w 1721434"/>
              <a:gd name="connsiteY10-242" fmla="*/ 533323 h 1495965"/>
              <a:gd name="connsiteX0-243" fmla="*/ 26 w 1721492"/>
              <a:gd name="connsiteY0-244" fmla="*/ 533323 h 1495965"/>
              <a:gd name="connsiteX1-245" fmla="*/ 42483 w 1721492"/>
              <a:gd name="connsiteY1-246" fmla="*/ 467160 h 1495965"/>
              <a:gd name="connsiteX2-247" fmla="*/ 973106 w 1721492"/>
              <a:gd name="connsiteY2-248" fmla="*/ 8056 h 1495965"/>
              <a:gd name="connsiteX3-249" fmla="*/ 1044405 w 1721492"/>
              <a:gd name="connsiteY3-250" fmla="*/ 10069 h 1495965"/>
              <a:gd name="connsiteX4-251" fmla="*/ 1598243 w 1721492"/>
              <a:gd name="connsiteY4-252" fmla="*/ 323776 h 1495965"/>
              <a:gd name="connsiteX5-253" fmla="*/ 1636674 w 1721492"/>
              <a:gd name="connsiteY5-254" fmla="*/ 383872 h 1495965"/>
              <a:gd name="connsiteX6-255" fmla="*/ 1721434 w 1721492"/>
              <a:gd name="connsiteY6-256" fmla="*/ 1418112 h 1495965"/>
              <a:gd name="connsiteX7-257" fmla="*/ 1686522 w 1721492"/>
              <a:gd name="connsiteY7-258" fmla="*/ 1488592 h 1495965"/>
              <a:gd name="connsiteX8-259" fmla="*/ 1607936 w 1721492"/>
              <a:gd name="connsiteY8-260" fmla="*/ 1490685 h 1495965"/>
              <a:gd name="connsiteX9-261" fmla="*/ 38670 w 1721492"/>
              <a:gd name="connsiteY9-262" fmla="*/ 601817 h 1495965"/>
              <a:gd name="connsiteX10-263" fmla="*/ 26 w 1721492"/>
              <a:gd name="connsiteY10-264" fmla="*/ 533323 h 1495965"/>
              <a:gd name="connsiteX0-265" fmla="*/ 26 w 1721649"/>
              <a:gd name="connsiteY0-266" fmla="*/ 533323 h 1495965"/>
              <a:gd name="connsiteX1-267" fmla="*/ 42483 w 1721649"/>
              <a:gd name="connsiteY1-268" fmla="*/ 467160 h 1495965"/>
              <a:gd name="connsiteX2-269" fmla="*/ 973106 w 1721649"/>
              <a:gd name="connsiteY2-270" fmla="*/ 8056 h 1495965"/>
              <a:gd name="connsiteX3-271" fmla="*/ 1044405 w 1721649"/>
              <a:gd name="connsiteY3-272" fmla="*/ 10069 h 1495965"/>
              <a:gd name="connsiteX4-273" fmla="*/ 1598243 w 1721649"/>
              <a:gd name="connsiteY4-274" fmla="*/ 323776 h 1495965"/>
              <a:gd name="connsiteX5-275" fmla="*/ 1636674 w 1721649"/>
              <a:gd name="connsiteY5-276" fmla="*/ 383872 h 1495965"/>
              <a:gd name="connsiteX6-277" fmla="*/ 1721434 w 1721649"/>
              <a:gd name="connsiteY6-278" fmla="*/ 1418112 h 1495965"/>
              <a:gd name="connsiteX7-279" fmla="*/ 1686522 w 1721649"/>
              <a:gd name="connsiteY7-280" fmla="*/ 1488592 h 1495965"/>
              <a:gd name="connsiteX8-281" fmla="*/ 1607936 w 1721649"/>
              <a:gd name="connsiteY8-282" fmla="*/ 1490685 h 1495965"/>
              <a:gd name="connsiteX9-283" fmla="*/ 38670 w 1721649"/>
              <a:gd name="connsiteY9-284" fmla="*/ 601817 h 1495965"/>
              <a:gd name="connsiteX10-285" fmla="*/ 26 w 1721649"/>
              <a:gd name="connsiteY10-286" fmla="*/ 533323 h 1495965"/>
              <a:gd name="connsiteX0-287" fmla="*/ 26 w 1721649"/>
              <a:gd name="connsiteY0-288" fmla="*/ 533323 h 1495580"/>
              <a:gd name="connsiteX1-289" fmla="*/ 42483 w 1721649"/>
              <a:gd name="connsiteY1-290" fmla="*/ 467160 h 1495580"/>
              <a:gd name="connsiteX2-291" fmla="*/ 973106 w 1721649"/>
              <a:gd name="connsiteY2-292" fmla="*/ 8056 h 1495580"/>
              <a:gd name="connsiteX3-293" fmla="*/ 1044405 w 1721649"/>
              <a:gd name="connsiteY3-294" fmla="*/ 10069 h 1495580"/>
              <a:gd name="connsiteX4-295" fmla="*/ 1598243 w 1721649"/>
              <a:gd name="connsiteY4-296" fmla="*/ 323776 h 1495580"/>
              <a:gd name="connsiteX5-297" fmla="*/ 1636674 w 1721649"/>
              <a:gd name="connsiteY5-298" fmla="*/ 383872 h 1495580"/>
              <a:gd name="connsiteX6-299" fmla="*/ 1721434 w 1721649"/>
              <a:gd name="connsiteY6-300" fmla="*/ 1418112 h 1495580"/>
              <a:gd name="connsiteX7-301" fmla="*/ 1686522 w 1721649"/>
              <a:gd name="connsiteY7-302" fmla="*/ 1488592 h 1495580"/>
              <a:gd name="connsiteX8-303" fmla="*/ 1607936 w 1721649"/>
              <a:gd name="connsiteY8-304" fmla="*/ 1490685 h 1495580"/>
              <a:gd name="connsiteX9-305" fmla="*/ 38670 w 1721649"/>
              <a:gd name="connsiteY9-306" fmla="*/ 601817 h 1495580"/>
              <a:gd name="connsiteX10-307" fmla="*/ 26 w 1721649"/>
              <a:gd name="connsiteY10-308" fmla="*/ 533323 h 1495580"/>
              <a:gd name="connsiteX0-309" fmla="*/ 26 w 1721649"/>
              <a:gd name="connsiteY0-310" fmla="*/ 533323 h 1500006"/>
              <a:gd name="connsiteX1-311" fmla="*/ 42483 w 1721649"/>
              <a:gd name="connsiteY1-312" fmla="*/ 467160 h 1500006"/>
              <a:gd name="connsiteX2-313" fmla="*/ 973106 w 1721649"/>
              <a:gd name="connsiteY2-314" fmla="*/ 8056 h 1500006"/>
              <a:gd name="connsiteX3-315" fmla="*/ 1044405 w 1721649"/>
              <a:gd name="connsiteY3-316" fmla="*/ 10069 h 1500006"/>
              <a:gd name="connsiteX4-317" fmla="*/ 1598243 w 1721649"/>
              <a:gd name="connsiteY4-318" fmla="*/ 323776 h 1500006"/>
              <a:gd name="connsiteX5-319" fmla="*/ 1636674 w 1721649"/>
              <a:gd name="connsiteY5-320" fmla="*/ 383872 h 1500006"/>
              <a:gd name="connsiteX6-321" fmla="*/ 1721434 w 1721649"/>
              <a:gd name="connsiteY6-322" fmla="*/ 1418112 h 1500006"/>
              <a:gd name="connsiteX7-323" fmla="*/ 1686522 w 1721649"/>
              <a:gd name="connsiteY7-324" fmla="*/ 1488592 h 1500006"/>
              <a:gd name="connsiteX8-325" fmla="*/ 1607936 w 1721649"/>
              <a:gd name="connsiteY8-326" fmla="*/ 1490685 h 1500006"/>
              <a:gd name="connsiteX9-327" fmla="*/ 38670 w 1721649"/>
              <a:gd name="connsiteY9-328" fmla="*/ 601817 h 1500006"/>
              <a:gd name="connsiteX10-329" fmla="*/ 26 w 1721649"/>
              <a:gd name="connsiteY10-330" fmla="*/ 533323 h 1500006"/>
              <a:gd name="connsiteX0-331" fmla="*/ 26 w 1721649"/>
              <a:gd name="connsiteY0-332" fmla="*/ 533323 h 1500006"/>
              <a:gd name="connsiteX1-333" fmla="*/ 42483 w 1721649"/>
              <a:gd name="connsiteY1-334" fmla="*/ 467160 h 1500006"/>
              <a:gd name="connsiteX2-335" fmla="*/ 973106 w 1721649"/>
              <a:gd name="connsiteY2-336" fmla="*/ 8056 h 1500006"/>
              <a:gd name="connsiteX3-337" fmla="*/ 1044405 w 1721649"/>
              <a:gd name="connsiteY3-338" fmla="*/ 10069 h 1500006"/>
              <a:gd name="connsiteX4-339" fmla="*/ 1598243 w 1721649"/>
              <a:gd name="connsiteY4-340" fmla="*/ 323776 h 1500006"/>
              <a:gd name="connsiteX5-341" fmla="*/ 1636674 w 1721649"/>
              <a:gd name="connsiteY5-342" fmla="*/ 383872 h 1500006"/>
              <a:gd name="connsiteX6-343" fmla="*/ 1721434 w 1721649"/>
              <a:gd name="connsiteY6-344" fmla="*/ 1418112 h 1500006"/>
              <a:gd name="connsiteX7-345" fmla="*/ 1686522 w 1721649"/>
              <a:gd name="connsiteY7-346" fmla="*/ 1488592 h 1500006"/>
              <a:gd name="connsiteX8-347" fmla="*/ 1607936 w 1721649"/>
              <a:gd name="connsiteY8-348" fmla="*/ 1490685 h 1500006"/>
              <a:gd name="connsiteX9-349" fmla="*/ 38670 w 1721649"/>
              <a:gd name="connsiteY9-350" fmla="*/ 601817 h 1500006"/>
              <a:gd name="connsiteX10-351" fmla="*/ 26 w 1721649"/>
              <a:gd name="connsiteY10-352" fmla="*/ 533323 h 1500006"/>
              <a:gd name="connsiteX0-353" fmla="*/ 26 w 1721649"/>
              <a:gd name="connsiteY0-354" fmla="*/ 533323 h 1500006"/>
              <a:gd name="connsiteX1-355" fmla="*/ 42483 w 1721649"/>
              <a:gd name="connsiteY1-356" fmla="*/ 467160 h 1500006"/>
              <a:gd name="connsiteX2-357" fmla="*/ 973106 w 1721649"/>
              <a:gd name="connsiteY2-358" fmla="*/ 8056 h 1500006"/>
              <a:gd name="connsiteX3-359" fmla="*/ 1044405 w 1721649"/>
              <a:gd name="connsiteY3-360" fmla="*/ 10069 h 1500006"/>
              <a:gd name="connsiteX4-361" fmla="*/ 1598243 w 1721649"/>
              <a:gd name="connsiteY4-362" fmla="*/ 323776 h 1500006"/>
              <a:gd name="connsiteX5-363" fmla="*/ 1636674 w 1721649"/>
              <a:gd name="connsiteY5-364" fmla="*/ 383872 h 1500006"/>
              <a:gd name="connsiteX6-365" fmla="*/ 1721434 w 1721649"/>
              <a:gd name="connsiteY6-366" fmla="*/ 1418112 h 1500006"/>
              <a:gd name="connsiteX7-367" fmla="*/ 1686522 w 1721649"/>
              <a:gd name="connsiteY7-368" fmla="*/ 1488592 h 1500006"/>
              <a:gd name="connsiteX8-369" fmla="*/ 1607936 w 1721649"/>
              <a:gd name="connsiteY8-370" fmla="*/ 1490685 h 1500006"/>
              <a:gd name="connsiteX9-371" fmla="*/ 38670 w 1721649"/>
              <a:gd name="connsiteY9-372" fmla="*/ 601817 h 1500006"/>
              <a:gd name="connsiteX10-373" fmla="*/ 26 w 1721649"/>
              <a:gd name="connsiteY10-374" fmla="*/ 533323 h 1500006"/>
              <a:gd name="connsiteX0-375" fmla="*/ 26 w 1721649"/>
              <a:gd name="connsiteY0-376" fmla="*/ 533323 h 1500006"/>
              <a:gd name="connsiteX1-377" fmla="*/ 42483 w 1721649"/>
              <a:gd name="connsiteY1-378" fmla="*/ 467160 h 1500006"/>
              <a:gd name="connsiteX2-379" fmla="*/ 973106 w 1721649"/>
              <a:gd name="connsiteY2-380" fmla="*/ 8056 h 1500006"/>
              <a:gd name="connsiteX3-381" fmla="*/ 1044405 w 1721649"/>
              <a:gd name="connsiteY3-382" fmla="*/ 10069 h 1500006"/>
              <a:gd name="connsiteX4-383" fmla="*/ 1598243 w 1721649"/>
              <a:gd name="connsiteY4-384" fmla="*/ 323776 h 1500006"/>
              <a:gd name="connsiteX5-385" fmla="*/ 1636674 w 1721649"/>
              <a:gd name="connsiteY5-386" fmla="*/ 383872 h 1500006"/>
              <a:gd name="connsiteX6-387" fmla="*/ 1721434 w 1721649"/>
              <a:gd name="connsiteY6-388" fmla="*/ 1418112 h 1500006"/>
              <a:gd name="connsiteX7-389" fmla="*/ 1686522 w 1721649"/>
              <a:gd name="connsiteY7-390" fmla="*/ 1488592 h 1500006"/>
              <a:gd name="connsiteX8-391" fmla="*/ 1607936 w 1721649"/>
              <a:gd name="connsiteY8-392" fmla="*/ 1490685 h 1500006"/>
              <a:gd name="connsiteX9-393" fmla="*/ 38670 w 1721649"/>
              <a:gd name="connsiteY9-394" fmla="*/ 601817 h 1500006"/>
              <a:gd name="connsiteX10-395" fmla="*/ 26 w 1721649"/>
              <a:gd name="connsiteY10-396" fmla="*/ 533323 h 1500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721649" h="1500006">
                <a:moveTo>
                  <a:pt x="26" y="533323"/>
                </a:moveTo>
                <a:cubicBezTo>
                  <a:pt x="789" y="506604"/>
                  <a:pt x="18511" y="478986"/>
                  <a:pt x="42483" y="467160"/>
                </a:cubicBezTo>
                <a:cubicBezTo>
                  <a:pt x="42483" y="467160"/>
                  <a:pt x="973106" y="8056"/>
                  <a:pt x="973106" y="8056"/>
                </a:cubicBezTo>
                <a:cubicBezTo>
                  <a:pt x="996206" y="-3340"/>
                  <a:pt x="1021993" y="-2625"/>
                  <a:pt x="1044405" y="10069"/>
                </a:cubicBezTo>
                <a:cubicBezTo>
                  <a:pt x="1044405" y="10070"/>
                  <a:pt x="1598243" y="323777"/>
                  <a:pt x="1598243" y="323776"/>
                </a:cubicBezTo>
                <a:cubicBezTo>
                  <a:pt x="1620655" y="336471"/>
                  <a:pt x="1634570" y="358201"/>
                  <a:pt x="1636674" y="383872"/>
                </a:cubicBezTo>
                <a:cubicBezTo>
                  <a:pt x="1636674" y="383873"/>
                  <a:pt x="1721434" y="1418113"/>
                  <a:pt x="1721434" y="1418112"/>
                </a:cubicBezTo>
                <a:cubicBezTo>
                  <a:pt x="1723617" y="1444753"/>
                  <a:pt x="1709046" y="1474201"/>
                  <a:pt x="1686522" y="1488592"/>
                </a:cubicBezTo>
                <a:cubicBezTo>
                  <a:pt x="1663998" y="1502986"/>
                  <a:pt x="1631195" y="1503860"/>
                  <a:pt x="1607936" y="1490685"/>
                </a:cubicBezTo>
                <a:cubicBezTo>
                  <a:pt x="1607936" y="1490686"/>
                  <a:pt x="38670" y="601818"/>
                  <a:pt x="38670" y="601817"/>
                </a:cubicBezTo>
                <a:cubicBezTo>
                  <a:pt x="15411" y="588644"/>
                  <a:pt x="-736" y="560042"/>
                  <a:pt x="26" y="533323"/>
                </a:cubicBezTo>
                <a:close/>
              </a:path>
            </a:pathLst>
          </a:custGeom>
          <a:gradFill>
            <a:gsLst>
              <a:gs pos="75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7"/>
            </p:custDataLst>
          </p:nvPr>
        </p:nvSpPr>
        <p:spPr>
          <a:xfrm rot="16560000">
            <a:off x="4106920" y="3749743"/>
            <a:ext cx="1623076" cy="1414123"/>
          </a:xfrm>
          <a:custGeom>
            <a:avLst/>
            <a:gdLst>
              <a:gd name="connsiteX0" fmla="*/ 26 w 1721896"/>
              <a:gd name="connsiteY0" fmla="*/ 529544 h 1492186"/>
              <a:gd name="connsiteX1" fmla="*/ 42483 w 1721896"/>
              <a:gd name="connsiteY1" fmla="*/ 463381 h 1492186"/>
              <a:gd name="connsiteX2" fmla="*/ 973106 w 1721896"/>
              <a:gd name="connsiteY2" fmla="*/ 4277 h 1492186"/>
              <a:gd name="connsiteX3" fmla="*/ 1044405 w 1721896"/>
              <a:gd name="connsiteY3" fmla="*/ 6290 h 1492186"/>
              <a:gd name="connsiteX4" fmla="*/ 1598243 w 1721896"/>
              <a:gd name="connsiteY4" fmla="*/ 319997 h 1492186"/>
              <a:gd name="connsiteX5" fmla="*/ 1636674 w 1721896"/>
              <a:gd name="connsiteY5" fmla="*/ 380093 h 1492186"/>
              <a:gd name="connsiteX6" fmla="*/ 1721434 w 1721896"/>
              <a:gd name="connsiteY6" fmla="*/ 1414333 h 1492186"/>
              <a:gd name="connsiteX7" fmla="*/ 1686522 w 1721896"/>
              <a:gd name="connsiteY7" fmla="*/ 1484813 h 1492186"/>
              <a:gd name="connsiteX8" fmla="*/ 1607936 w 1721896"/>
              <a:gd name="connsiteY8" fmla="*/ 1486906 h 1492186"/>
              <a:gd name="connsiteX9" fmla="*/ 38670 w 1721896"/>
              <a:gd name="connsiteY9" fmla="*/ 598038 h 1492186"/>
              <a:gd name="connsiteX10" fmla="*/ 26 w 1721896"/>
              <a:gd name="connsiteY10" fmla="*/ 529544 h 1492186"/>
              <a:gd name="connsiteX0-1" fmla="*/ 26 w 1721896"/>
              <a:gd name="connsiteY0-2" fmla="*/ 529544 h 1492186"/>
              <a:gd name="connsiteX1-3" fmla="*/ 42483 w 1721896"/>
              <a:gd name="connsiteY1-4" fmla="*/ 463381 h 1492186"/>
              <a:gd name="connsiteX2-5" fmla="*/ 973106 w 1721896"/>
              <a:gd name="connsiteY2-6" fmla="*/ 4277 h 1492186"/>
              <a:gd name="connsiteX3-7" fmla="*/ 1044405 w 1721896"/>
              <a:gd name="connsiteY3-8" fmla="*/ 6290 h 1492186"/>
              <a:gd name="connsiteX4-9" fmla="*/ 1598243 w 1721896"/>
              <a:gd name="connsiteY4-10" fmla="*/ 319997 h 1492186"/>
              <a:gd name="connsiteX5-11" fmla="*/ 1636674 w 1721896"/>
              <a:gd name="connsiteY5-12" fmla="*/ 380093 h 1492186"/>
              <a:gd name="connsiteX6-13" fmla="*/ 1721434 w 1721896"/>
              <a:gd name="connsiteY6-14" fmla="*/ 1414333 h 1492186"/>
              <a:gd name="connsiteX7-15" fmla="*/ 1686522 w 1721896"/>
              <a:gd name="connsiteY7-16" fmla="*/ 1484813 h 1492186"/>
              <a:gd name="connsiteX8-17" fmla="*/ 1607936 w 1721896"/>
              <a:gd name="connsiteY8-18" fmla="*/ 1486906 h 1492186"/>
              <a:gd name="connsiteX9-19" fmla="*/ 38670 w 1721896"/>
              <a:gd name="connsiteY9-20" fmla="*/ 598038 h 1492186"/>
              <a:gd name="connsiteX10-21" fmla="*/ 26 w 1721896"/>
              <a:gd name="connsiteY10-22" fmla="*/ 529544 h 1492186"/>
              <a:gd name="connsiteX0-23" fmla="*/ 26 w 1721896"/>
              <a:gd name="connsiteY0-24" fmla="*/ 529544 h 1492186"/>
              <a:gd name="connsiteX1-25" fmla="*/ 42483 w 1721896"/>
              <a:gd name="connsiteY1-26" fmla="*/ 463381 h 1492186"/>
              <a:gd name="connsiteX2-27" fmla="*/ 973106 w 1721896"/>
              <a:gd name="connsiteY2-28" fmla="*/ 4277 h 1492186"/>
              <a:gd name="connsiteX3-29" fmla="*/ 1044405 w 1721896"/>
              <a:gd name="connsiteY3-30" fmla="*/ 6290 h 1492186"/>
              <a:gd name="connsiteX4-31" fmla="*/ 1598243 w 1721896"/>
              <a:gd name="connsiteY4-32" fmla="*/ 319997 h 1492186"/>
              <a:gd name="connsiteX5-33" fmla="*/ 1636674 w 1721896"/>
              <a:gd name="connsiteY5-34" fmla="*/ 380093 h 1492186"/>
              <a:gd name="connsiteX6-35" fmla="*/ 1721434 w 1721896"/>
              <a:gd name="connsiteY6-36" fmla="*/ 1414333 h 1492186"/>
              <a:gd name="connsiteX7-37" fmla="*/ 1686522 w 1721896"/>
              <a:gd name="connsiteY7-38" fmla="*/ 1484813 h 1492186"/>
              <a:gd name="connsiteX8-39" fmla="*/ 1607936 w 1721896"/>
              <a:gd name="connsiteY8-40" fmla="*/ 1486906 h 1492186"/>
              <a:gd name="connsiteX9-41" fmla="*/ 38670 w 1721896"/>
              <a:gd name="connsiteY9-42" fmla="*/ 598038 h 1492186"/>
              <a:gd name="connsiteX10-43" fmla="*/ 26 w 1721896"/>
              <a:gd name="connsiteY10-44" fmla="*/ 529544 h 1492186"/>
              <a:gd name="connsiteX0-45" fmla="*/ 26 w 1721896"/>
              <a:gd name="connsiteY0-46" fmla="*/ 529544 h 1492186"/>
              <a:gd name="connsiteX1-47" fmla="*/ 42483 w 1721896"/>
              <a:gd name="connsiteY1-48" fmla="*/ 463381 h 1492186"/>
              <a:gd name="connsiteX2-49" fmla="*/ 973106 w 1721896"/>
              <a:gd name="connsiteY2-50" fmla="*/ 4277 h 1492186"/>
              <a:gd name="connsiteX3-51" fmla="*/ 1044405 w 1721896"/>
              <a:gd name="connsiteY3-52" fmla="*/ 6290 h 1492186"/>
              <a:gd name="connsiteX4-53" fmla="*/ 1598243 w 1721896"/>
              <a:gd name="connsiteY4-54" fmla="*/ 319997 h 1492186"/>
              <a:gd name="connsiteX5-55" fmla="*/ 1636674 w 1721896"/>
              <a:gd name="connsiteY5-56" fmla="*/ 380093 h 1492186"/>
              <a:gd name="connsiteX6-57" fmla="*/ 1721434 w 1721896"/>
              <a:gd name="connsiteY6-58" fmla="*/ 1414333 h 1492186"/>
              <a:gd name="connsiteX7-59" fmla="*/ 1686522 w 1721896"/>
              <a:gd name="connsiteY7-60" fmla="*/ 1484813 h 1492186"/>
              <a:gd name="connsiteX8-61" fmla="*/ 1607936 w 1721896"/>
              <a:gd name="connsiteY8-62" fmla="*/ 1486906 h 1492186"/>
              <a:gd name="connsiteX9-63" fmla="*/ 38670 w 1721896"/>
              <a:gd name="connsiteY9-64" fmla="*/ 598038 h 1492186"/>
              <a:gd name="connsiteX10-65" fmla="*/ 26 w 1721896"/>
              <a:gd name="connsiteY10-66" fmla="*/ 529544 h 1492186"/>
              <a:gd name="connsiteX0-67" fmla="*/ 26 w 1721896"/>
              <a:gd name="connsiteY0-68" fmla="*/ 529857 h 1492499"/>
              <a:gd name="connsiteX1-69" fmla="*/ 42483 w 1721896"/>
              <a:gd name="connsiteY1-70" fmla="*/ 463694 h 1492499"/>
              <a:gd name="connsiteX2-71" fmla="*/ 973106 w 1721896"/>
              <a:gd name="connsiteY2-72" fmla="*/ 4590 h 1492499"/>
              <a:gd name="connsiteX3-73" fmla="*/ 1044405 w 1721896"/>
              <a:gd name="connsiteY3-74" fmla="*/ 6603 h 1492499"/>
              <a:gd name="connsiteX4-75" fmla="*/ 1598243 w 1721896"/>
              <a:gd name="connsiteY4-76" fmla="*/ 320310 h 1492499"/>
              <a:gd name="connsiteX5-77" fmla="*/ 1636674 w 1721896"/>
              <a:gd name="connsiteY5-78" fmla="*/ 380406 h 1492499"/>
              <a:gd name="connsiteX6-79" fmla="*/ 1721434 w 1721896"/>
              <a:gd name="connsiteY6-80" fmla="*/ 1414646 h 1492499"/>
              <a:gd name="connsiteX7-81" fmla="*/ 1686522 w 1721896"/>
              <a:gd name="connsiteY7-82" fmla="*/ 1485126 h 1492499"/>
              <a:gd name="connsiteX8-83" fmla="*/ 1607936 w 1721896"/>
              <a:gd name="connsiteY8-84" fmla="*/ 1487219 h 1492499"/>
              <a:gd name="connsiteX9-85" fmla="*/ 38670 w 1721896"/>
              <a:gd name="connsiteY9-86" fmla="*/ 598351 h 1492499"/>
              <a:gd name="connsiteX10-87" fmla="*/ 26 w 1721896"/>
              <a:gd name="connsiteY10-88" fmla="*/ 529857 h 1492499"/>
              <a:gd name="connsiteX0-89" fmla="*/ 26 w 1721896"/>
              <a:gd name="connsiteY0-90" fmla="*/ 533323 h 1495965"/>
              <a:gd name="connsiteX1-91" fmla="*/ 42483 w 1721896"/>
              <a:gd name="connsiteY1-92" fmla="*/ 467160 h 1495965"/>
              <a:gd name="connsiteX2-93" fmla="*/ 973106 w 1721896"/>
              <a:gd name="connsiteY2-94" fmla="*/ 8056 h 1495965"/>
              <a:gd name="connsiteX3-95" fmla="*/ 1044405 w 1721896"/>
              <a:gd name="connsiteY3-96" fmla="*/ 10069 h 1495965"/>
              <a:gd name="connsiteX4-97" fmla="*/ 1598243 w 1721896"/>
              <a:gd name="connsiteY4-98" fmla="*/ 323776 h 1495965"/>
              <a:gd name="connsiteX5-99" fmla="*/ 1636674 w 1721896"/>
              <a:gd name="connsiteY5-100" fmla="*/ 383872 h 1495965"/>
              <a:gd name="connsiteX6-101" fmla="*/ 1721434 w 1721896"/>
              <a:gd name="connsiteY6-102" fmla="*/ 1418112 h 1495965"/>
              <a:gd name="connsiteX7-103" fmla="*/ 1686522 w 1721896"/>
              <a:gd name="connsiteY7-104" fmla="*/ 1488592 h 1495965"/>
              <a:gd name="connsiteX8-105" fmla="*/ 1607936 w 1721896"/>
              <a:gd name="connsiteY8-106" fmla="*/ 1490685 h 1495965"/>
              <a:gd name="connsiteX9-107" fmla="*/ 38670 w 1721896"/>
              <a:gd name="connsiteY9-108" fmla="*/ 601817 h 1495965"/>
              <a:gd name="connsiteX10-109" fmla="*/ 26 w 1721896"/>
              <a:gd name="connsiteY10-110" fmla="*/ 533323 h 1495965"/>
              <a:gd name="connsiteX0-111" fmla="*/ 26 w 1721896"/>
              <a:gd name="connsiteY0-112" fmla="*/ 533323 h 1495965"/>
              <a:gd name="connsiteX1-113" fmla="*/ 42483 w 1721896"/>
              <a:gd name="connsiteY1-114" fmla="*/ 467160 h 1495965"/>
              <a:gd name="connsiteX2-115" fmla="*/ 973106 w 1721896"/>
              <a:gd name="connsiteY2-116" fmla="*/ 8056 h 1495965"/>
              <a:gd name="connsiteX3-117" fmla="*/ 1044405 w 1721896"/>
              <a:gd name="connsiteY3-118" fmla="*/ 10069 h 1495965"/>
              <a:gd name="connsiteX4-119" fmla="*/ 1598243 w 1721896"/>
              <a:gd name="connsiteY4-120" fmla="*/ 323776 h 1495965"/>
              <a:gd name="connsiteX5-121" fmla="*/ 1636674 w 1721896"/>
              <a:gd name="connsiteY5-122" fmla="*/ 383872 h 1495965"/>
              <a:gd name="connsiteX6-123" fmla="*/ 1721434 w 1721896"/>
              <a:gd name="connsiteY6-124" fmla="*/ 1418112 h 1495965"/>
              <a:gd name="connsiteX7-125" fmla="*/ 1686522 w 1721896"/>
              <a:gd name="connsiteY7-126" fmla="*/ 1488592 h 1495965"/>
              <a:gd name="connsiteX8-127" fmla="*/ 1607936 w 1721896"/>
              <a:gd name="connsiteY8-128" fmla="*/ 1490685 h 1495965"/>
              <a:gd name="connsiteX9-129" fmla="*/ 38670 w 1721896"/>
              <a:gd name="connsiteY9-130" fmla="*/ 601817 h 1495965"/>
              <a:gd name="connsiteX10-131" fmla="*/ 26 w 1721896"/>
              <a:gd name="connsiteY10-132" fmla="*/ 533323 h 1495965"/>
              <a:gd name="connsiteX0-133" fmla="*/ 26 w 1721896"/>
              <a:gd name="connsiteY0-134" fmla="*/ 533323 h 1495965"/>
              <a:gd name="connsiteX1-135" fmla="*/ 42483 w 1721896"/>
              <a:gd name="connsiteY1-136" fmla="*/ 467160 h 1495965"/>
              <a:gd name="connsiteX2-137" fmla="*/ 973106 w 1721896"/>
              <a:gd name="connsiteY2-138" fmla="*/ 8056 h 1495965"/>
              <a:gd name="connsiteX3-139" fmla="*/ 1044405 w 1721896"/>
              <a:gd name="connsiteY3-140" fmla="*/ 10069 h 1495965"/>
              <a:gd name="connsiteX4-141" fmla="*/ 1598243 w 1721896"/>
              <a:gd name="connsiteY4-142" fmla="*/ 323776 h 1495965"/>
              <a:gd name="connsiteX5-143" fmla="*/ 1636674 w 1721896"/>
              <a:gd name="connsiteY5-144" fmla="*/ 383872 h 1495965"/>
              <a:gd name="connsiteX6-145" fmla="*/ 1721434 w 1721896"/>
              <a:gd name="connsiteY6-146" fmla="*/ 1418112 h 1495965"/>
              <a:gd name="connsiteX7-147" fmla="*/ 1686522 w 1721896"/>
              <a:gd name="connsiteY7-148" fmla="*/ 1488592 h 1495965"/>
              <a:gd name="connsiteX8-149" fmla="*/ 1607936 w 1721896"/>
              <a:gd name="connsiteY8-150" fmla="*/ 1490685 h 1495965"/>
              <a:gd name="connsiteX9-151" fmla="*/ 38670 w 1721896"/>
              <a:gd name="connsiteY9-152" fmla="*/ 601817 h 1495965"/>
              <a:gd name="connsiteX10-153" fmla="*/ 26 w 1721896"/>
              <a:gd name="connsiteY10-154" fmla="*/ 533323 h 1495965"/>
              <a:gd name="connsiteX0-155" fmla="*/ 26 w 1721896"/>
              <a:gd name="connsiteY0-156" fmla="*/ 533323 h 1495965"/>
              <a:gd name="connsiteX1-157" fmla="*/ 42483 w 1721896"/>
              <a:gd name="connsiteY1-158" fmla="*/ 467160 h 1495965"/>
              <a:gd name="connsiteX2-159" fmla="*/ 973106 w 1721896"/>
              <a:gd name="connsiteY2-160" fmla="*/ 8056 h 1495965"/>
              <a:gd name="connsiteX3-161" fmla="*/ 1044405 w 1721896"/>
              <a:gd name="connsiteY3-162" fmla="*/ 10069 h 1495965"/>
              <a:gd name="connsiteX4-163" fmla="*/ 1598243 w 1721896"/>
              <a:gd name="connsiteY4-164" fmla="*/ 323776 h 1495965"/>
              <a:gd name="connsiteX5-165" fmla="*/ 1636674 w 1721896"/>
              <a:gd name="connsiteY5-166" fmla="*/ 383872 h 1495965"/>
              <a:gd name="connsiteX6-167" fmla="*/ 1721434 w 1721896"/>
              <a:gd name="connsiteY6-168" fmla="*/ 1418112 h 1495965"/>
              <a:gd name="connsiteX7-169" fmla="*/ 1686522 w 1721896"/>
              <a:gd name="connsiteY7-170" fmla="*/ 1488592 h 1495965"/>
              <a:gd name="connsiteX8-171" fmla="*/ 1607936 w 1721896"/>
              <a:gd name="connsiteY8-172" fmla="*/ 1490685 h 1495965"/>
              <a:gd name="connsiteX9-173" fmla="*/ 38670 w 1721896"/>
              <a:gd name="connsiteY9-174" fmla="*/ 601817 h 1495965"/>
              <a:gd name="connsiteX10-175" fmla="*/ 26 w 1721896"/>
              <a:gd name="connsiteY10-176" fmla="*/ 533323 h 1495965"/>
              <a:gd name="connsiteX0-177" fmla="*/ 26 w 1721896"/>
              <a:gd name="connsiteY0-178" fmla="*/ 533323 h 1495965"/>
              <a:gd name="connsiteX1-179" fmla="*/ 42483 w 1721896"/>
              <a:gd name="connsiteY1-180" fmla="*/ 467160 h 1495965"/>
              <a:gd name="connsiteX2-181" fmla="*/ 973106 w 1721896"/>
              <a:gd name="connsiteY2-182" fmla="*/ 8056 h 1495965"/>
              <a:gd name="connsiteX3-183" fmla="*/ 1044405 w 1721896"/>
              <a:gd name="connsiteY3-184" fmla="*/ 10069 h 1495965"/>
              <a:gd name="connsiteX4-185" fmla="*/ 1598243 w 1721896"/>
              <a:gd name="connsiteY4-186" fmla="*/ 323776 h 1495965"/>
              <a:gd name="connsiteX5-187" fmla="*/ 1636674 w 1721896"/>
              <a:gd name="connsiteY5-188" fmla="*/ 383872 h 1495965"/>
              <a:gd name="connsiteX6-189" fmla="*/ 1721434 w 1721896"/>
              <a:gd name="connsiteY6-190" fmla="*/ 1418112 h 1495965"/>
              <a:gd name="connsiteX7-191" fmla="*/ 1686522 w 1721896"/>
              <a:gd name="connsiteY7-192" fmla="*/ 1488592 h 1495965"/>
              <a:gd name="connsiteX8-193" fmla="*/ 1607936 w 1721896"/>
              <a:gd name="connsiteY8-194" fmla="*/ 1490685 h 1495965"/>
              <a:gd name="connsiteX9-195" fmla="*/ 38670 w 1721896"/>
              <a:gd name="connsiteY9-196" fmla="*/ 601817 h 1495965"/>
              <a:gd name="connsiteX10-197" fmla="*/ 26 w 1721896"/>
              <a:gd name="connsiteY10-198" fmla="*/ 533323 h 1495965"/>
              <a:gd name="connsiteX0-199" fmla="*/ 26 w 1721474"/>
              <a:gd name="connsiteY0-200" fmla="*/ 533323 h 1495965"/>
              <a:gd name="connsiteX1-201" fmla="*/ 42483 w 1721474"/>
              <a:gd name="connsiteY1-202" fmla="*/ 467160 h 1495965"/>
              <a:gd name="connsiteX2-203" fmla="*/ 973106 w 1721474"/>
              <a:gd name="connsiteY2-204" fmla="*/ 8056 h 1495965"/>
              <a:gd name="connsiteX3-205" fmla="*/ 1044405 w 1721474"/>
              <a:gd name="connsiteY3-206" fmla="*/ 10069 h 1495965"/>
              <a:gd name="connsiteX4-207" fmla="*/ 1598243 w 1721474"/>
              <a:gd name="connsiteY4-208" fmla="*/ 323776 h 1495965"/>
              <a:gd name="connsiteX5-209" fmla="*/ 1636674 w 1721474"/>
              <a:gd name="connsiteY5-210" fmla="*/ 383872 h 1495965"/>
              <a:gd name="connsiteX6-211" fmla="*/ 1721434 w 1721474"/>
              <a:gd name="connsiteY6-212" fmla="*/ 1418112 h 1495965"/>
              <a:gd name="connsiteX7-213" fmla="*/ 1686522 w 1721474"/>
              <a:gd name="connsiteY7-214" fmla="*/ 1488592 h 1495965"/>
              <a:gd name="connsiteX8-215" fmla="*/ 1607936 w 1721474"/>
              <a:gd name="connsiteY8-216" fmla="*/ 1490685 h 1495965"/>
              <a:gd name="connsiteX9-217" fmla="*/ 38670 w 1721474"/>
              <a:gd name="connsiteY9-218" fmla="*/ 601817 h 1495965"/>
              <a:gd name="connsiteX10-219" fmla="*/ 26 w 1721474"/>
              <a:gd name="connsiteY10-220" fmla="*/ 533323 h 1495965"/>
              <a:gd name="connsiteX0-221" fmla="*/ 26 w 1721434"/>
              <a:gd name="connsiteY0-222" fmla="*/ 533323 h 1495965"/>
              <a:gd name="connsiteX1-223" fmla="*/ 42483 w 1721434"/>
              <a:gd name="connsiteY1-224" fmla="*/ 467160 h 1495965"/>
              <a:gd name="connsiteX2-225" fmla="*/ 973106 w 1721434"/>
              <a:gd name="connsiteY2-226" fmla="*/ 8056 h 1495965"/>
              <a:gd name="connsiteX3-227" fmla="*/ 1044405 w 1721434"/>
              <a:gd name="connsiteY3-228" fmla="*/ 10069 h 1495965"/>
              <a:gd name="connsiteX4-229" fmla="*/ 1598243 w 1721434"/>
              <a:gd name="connsiteY4-230" fmla="*/ 323776 h 1495965"/>
              <a:gd name="connsiteX5-231" fmla="*/ 1636674 w 1721434"/>
              <a:gd name="connsiteY5-232" fmla="*/ 383872 h 1495965"/>
              <a:gd name="connsiteX6-233" fmla="*/ 1721434 w 1721434"/>
              <a:gd name="connsiteY6-234" fmla="*/ 1418112 h 1495965"/>
              <a:gd name="connsiteX7-235" fmla="*/ 1686522 w 1721434"/>
              <a:gd name="connsiteY7-236" fmla="*/ 1488592 h 1495965"/>
              <a:gd name="connsiteX8-237" fmla="*/ 1607936 w 1721434"/>
              <a:gd name="connsiteY8-238" fmla="*/ 1490685 h 1495965"/>
              <a:gd name="connsiteX9-239" fmla="*/ 38670 w 1721434"/>
              <a:gd name="connsiteY9-240" fmla="*/ 601817 h 1495965"/>
              <a:gd name="connsiteX10-241" fmla="*/ 26 w 1721434"/>
              <a:gd name="connsiteY10-242" fmla="*/ 533323 h 1495965"/>
              <a:gd name="connsiteX0-243" fmla="*/ 26 w 1721492"/>
              <a:gd name="connsiteY0-244" fmla="*/ 533323 h 1495965"/>
              <a:gd name="connsiteX1-245" fmla="*/ 42483 w 1721492"/>
              <a:gd name="connsiteY1-246" fmla="*/ 467160 h 1495965"/>
              <a:gd name="connsiteX2-247" fmla="*/ 973106 w 1721492"/>
              <a:gd name="connsiteY2-248" fmla="*/ 8056 h 1495965"/>
              <a:gd name="connsiteX3-249" fmla="*/ 1044405 w 1721492"/>
              <a:gd name="connsiteY3-250" fmla="*/ 10069 h 1495965"/>
              <a:gd name="connsiteX4-251" fmla="*/ 1598243 w 1721492"/>
              <a:gd name="connsiteY4-252" fmla="*/ 323776 h 1495965"/>
              <a:gd name="connsiteX5-253" fmla="*/ 1636674 w 1721492"/>
              <a:gd name="connsiteY5-254" fmla="*/ 383872 h 1495965"/>
              <a:gd name="connsiteX6-255" fmla="*/ 1721434 w 1721492"/>
              <a:gd name="connsiteY6-256" fmla="*/ 1418112 h 1495965"/>
              <a:gd name="connsiteX7-257" fmla="*/ 1686522 w 1721492"/>
              <a:gd name="connsiteY7-258" fmla="*/ 1488592 h 1495965"/>
              <a:gd name="connsiteX8-259" fmla="*/ 1607936 w 1721492"/>
              <a:gd name="connsiteY8-260" fmla="*/ 1490685 h 1495965"/>
              <a:gd name="connsiteX9-261" fmla="*/ 38670 w 1721492"/>
              <a:gd name="connsiteY9-262" fmla="*/ 601817 h 1495965"/>
              <a:gd name="connsiteX10-263" fmla="*/ 26 w 1721492"/>
              <a:gd name="connsiteY10-264" fmla="*/ 533323 h 1495965"/>
              <a:gd name="connsiteX0-265" fmla="*/ 26 w 1721649"/>
              <a:gd name="connsiteY0-266" fmla="*/ 533323 h 1495965"/>
              <a:gd name="connsiteX1-267" fmla="*/ 42483 w 1721649"/>
              <a:gd name="connsiteY1-268" fmla="*/ 467160 h 1495965"/>
              <a:gd name="connsiteX2-269" fmla="*/ 973106 w 1721649"/>
              <a:gd name="connsiteY2-270" fmla="*/ 8056 h 1495965"/>
              <a:gd name="connsiteX3-271" fmla="*/ 1044405 w 1721649"/>
              <a:gd name="connsiteY3-272" fmla="*/ 10069 h 1495965"/>
              <a:gd name="connsiteX4-273" fmla="*/ 1598243 w 1721649"/>
              <a:gd name="connsiteY4-274" fmla="*/ 323776 h 1495965"/>
              <a:gd name="connsiteX5-275" fmla="*/ 1636674 w 1721649"/>
              <a:gd name="connsiteY5-276" fmla="*/ 383872 h 1495965"/>
              <a:gd name="connsiteX6-277" fmla="*/ 1721434 w 1721649"/>
              <a:gd name="connsiteY6-278" fmla="*/ 1418112 h 1495965"/>
              <a:gd name="connsiteX7-279" fmla="*/ 1686522 w 1721649"/>
              <a:gd name="connsiteY7-280" fmla="*/ 1488592 h 1495965"/>
              <a:gd name="connsiteX8-281" fmla="*/ 1607936 w 1721649"/>
              <a:gd name="connsiteY8-282" fmla="*/ 1490685 h 1495965"/>
              <a:gd name="connsiteX9-283" fmla="*/ 38670 w 1721649"/>
              <a:gd name="connsiteY9-284" fmla="*/ 601817 h 1495965"/>
              <a:gd name="connsiteX10-285" fmla="*/ 26 w 1721649"/>
              <a:gd name="connsiteY10-286" fmla="*/ 533323 h 1495965"/>
              <a:gd name="connsiteX0-287" fmla="*/ 26 w 1721649"/>
              <a:gd name="connsiteY0-288" fmla="*/ 533323 h 1495580"/>
              <a:gd name="connsiteX1-289" fmla="*/ 42483 w 1721649"/>
              <a:gd name="connsiteY1-290" fmla="*/ 467160 h 1495580"/>
              <a:gd name="connsiteX2-291" fmla="*/ 973106 w 1721649"/>
              <a:gd name="connsiteY2-292" fmla="*/ 8056 h 1495580"/>
              <a:gd name="connsiteX3-293" fmla="*/ 1044405 w 1721649"/>
              <a:gd name="connsiteY3-294" fmla="*/ 10069 h 1495580"/>
              <a:gd name="connsiteX4-295" fmla="*/ 1598243 w 1721649"/>
              <a:gd name="connsiteY4-296" fmla="*/ 323776 h 1495580"/>
              <a:gd name="connsiteX5-297" fmla="*/ 1636674 w 1721649"/>
              <a:gd name="connsiteY5-298" fmla="*/ 383872 h 1495580"/>
              <a:gd name="connsiteX6-299" fmla="*/ 1721434 w 1721649"/>
              <a:gd name="connsiteY6-300" fmla="*/ 1418112 h 1495580"/>
              <a:gd name="connsiteX7-301" fmla="*/ 1686522 w 1721649"/>
              <a:gd name="connsiteY7-302" fmla="*/ 1488592 h 1495580"/>
              <a:gd name="connsiteX8-303" fmla="*/ 1607936 w 1721649"/>
              <a:gd name="connsiteY8-304" fmla="*/ 1490685 h 1495580"/>
              <a:gd name="connsiteX9-305" fmla="*/ 38670 w 1721649"/>
              <a:gd name="connsiteY9-306" fmla="*/ 601817 h 1495580"/>
              <a:gd name="connsiteX10-307" fmla="*/ 26 w 1721649"/>
              <a:gd name="connsiteY10-308" fmla="*/ 533323 h 1495580"/>
              <a:gd name="connsiteX0-309" fmla="*/ 26 w 1721649"/>
              <a:gd name="connsiteY0-310" fmla="*/ 533323 h 1500006"/>
              <a:gd name="connsiteX1-311" fmla="*/ 42483 w 1721649"/>
              <a:gd name="connsiteY1-312" fmla="*/ 467160 h 1500006"/>
              <a:gd name="connsiteX2-313" fmla="*/ 973106 w 1721649"/>
              <a:gd name="connsiteY2-314" fmla="*/ 8056 h 1500006"/>
              <a:gd name="connsiteX3-315" fmla="*/ 1044405 w 1721649"/>
              <a:gd name="connsiteY3-316" fmla="*/ 10069 h 1500006"/>
              <a:gd name="connsiteX4-317" fmla="*/ 1598243 w 1721649"/>
              <a:gd name="connsiteY4-318" fmla="*/ 323776 h 1500006"/>
              <a:gd name="connsiteX5-319" fmla="*/ 1636674 w 1721649"/>
              <a:gd name="connsiteY5-320" fmla="*/ 383872 h 1500006"/>
              <a:gd name="connsiteX6-321" fmla="*/ 1721434 w 1721649"/>
              <a:gd name="connsiteY6-322" fmla="*/ 1418112 h 1500006"/>
              <a:gd name="connsiteX7-323" fmla="*/ 1686522 w 1721649"/>
              <a:gd name="connsiteY7-324" fmla="*/ 1488592 h 1500006"/>
              <a:gd name="connsiteX8-325" fmla="*/ 1607936 w 1721649"/>
              <a:gd name="connsiteY8-326" fmla="*/ 1490685 h 1500006"/>
              <a:gd name="connsiteX9-327" fmla="*/ 38670 w 1721649"/>
              <a:gd name="connsiteY9-328" fmla="*/ 601817 h 1500006"/>
              <a:gd name="connsiteX10-329" fmla="*/ 26 w 1721649"/>
              <a:gd name="connsiteY10-330" fmla="*/ 533323 h 1500006"/>
              <a:gd name="connsiteX0-331" fmla="*/ 26 w 1721649"/>
              <a:gd name="connsiteY0-332" fmla="*/ 533323 h 1500006"/>
              <a:gd name="connsiteX1-333" fmla="*/ 42483 w 1721649"/>
              <a:gd name="connsiteY1-334" fmla="*/ 467160 h 1500006"/>
              <a:gd name="connsiteX2-335" fmla="*/ 973106 w 1721649"/>
              <a:gd name="connsiteY2-336" fmla="*/ 8056 h 1500006"/>
              <a:gd name="connsiteX3-337" fmla="*/ 1044405 w 1721649"/>
              <a:gd name="connsiteY3-338" fmla="*/ 10069 h 1500006"/>
              <a:gd name="connsiteX4-339" fmla="*/ 1598243 w 1721649"/>
              <a:gd name="connsiteY4-340" fmla="*/ 323776 h 1500006"/>
              <a:gd name="connsiteX5-341" fmla="*/ 1636674 w 1721649"/>
              <a:gd name="connsiteY5-342" fmla="*/ 383872 h 1500006"/>
              <a:gd name="connsiteX6-343" fmla="*/ 1721434 w 1721649"/>
              <a:gd name="connsiteY6-344" fmla="*/ 1418112 h 1500006"/>
              <a:gd name="connsiteX7-345" fmla="*/ 1686522 w 1721649"/>
              <a:gd name="connsiteY7-346" fmla="*/ 1488592 h 1500006"/>
              <a:gd name="connsiteX8-347" fmla="*/ 1607936 w 1721649"/>
              <a:gd name="connsiteY8-348" fmla="*/ 1490685 h 1500006"/>
              <a:gd name="connsiteX9-349" fmla="*/ 38670 w 1721649"/>
              <a:gd name="connsiteY9-350" fmla="*/ 601817 h 1500006"/>
              <a:gd name="connsiteX10-351" fmla="*/ 26 w 1721649"/>
              <a:gd name="connsiteY10-352" fmla="*/ 533323 h 1500006"/>
              <a:gd name="connsiteX0-353" fmla="*/ 26 w 1721649"/>
              <a:gd name="connsiteY0-354" fmla="*/ 533323 h 1500006"/>
              <a:gd name="connsiteX1-355" fmla="*/ 42483 w 1721649"/>
              <a:gd name="connsiteY1-356" fmla="*/ 467160 h 1500006"/>
              <a:gd name="connsiteX2-357" fmla="*/ 973106 w 1721649"/>
              <a:gd name="connsiteY2-358" fmla="*/ 8056 h 1500006"/>
              <a:gd name="connsiteX3-359" fmla="*/ 1044405 w 1721649"/>
              <a:gd name="connsiteY3-360" fmla="*/ 10069 h 1500006"/>
              <a:gd name="connsiteX4-361" fmla="*/ 1598243 w 1721649"/>
              <a:gd name="connsiteY4-362" fmla="*/ 323776 h 1500006"/>
              <a:gd name="connsiteX5-363" fmla="*/ 1636674 w 1721649"/>
              <a:gd name="connsiteY5-364" fmla="*/ 383872 h 1500006"/>
              <a:gd name="connsiteX6-365" fmla="*/ 1721434 w 1721649"/>
              <a:gd name="connsiteY6-366" fmla="*/ 1418112 h 1500006"/>
              <a:gd name="connsiteX7-367" fmla="*/ 1686522 w 1721649"/>
              <a:gd name="connsiteY7-368" fmla="*/ 1488592 h 1500006"/>
              <a:gd name="connsiteX8-369" fmla="*/ 1607936 w 1721649"/>
              <a:gd name="connsiteY8-370" fmla="*/ 1490685 h 1500006"/>
              <a:gd name="connsiteX9-371" fmla="*/ 38670 w 1721649"/>
              <a:gd name="connsiteY9-372" fmla="*/ 601817 h 1500006"/>
              <a:gd name="connsiteX10-373" fmla="*/ 26 w 1721649"/>
              <a:gd name="connsiteY10-374" fmla="*/ 533323 h 1500006"/>
              <a:gd name="connsiteX0-375" fmla="*/ 26 w 1721649"/>
              <a:gd name="connsiteY0-376" fmla="*/ 533323 h 1500006"/>
              <a:gd name="connsiteX1-377" fmla="*/ 42483 w 1721649"/>
              <a:gd name="connsiteY1-378" fmla="*/ 467160 h 1500006"/>
              <a:gd name="connsiteX2-379" fmla="*/ 973106 w 1721649"/>
              <a:gd name="connsiteY2-380" fmla="*/ 8056 h 1500006"/>
              <a:gd name="connsiteX3-381" fmla="*/ 1044405 w 1721649"/>
              <a:gd name="connsiteY3-382" fmla="*/ 10069 h 1500006"/>
              <a:gd name="connsiteX4-383" fmla="*/ 1598243 w 1721649"/>
              <a:gd name="connsiteY4-384" fmla="*/ 323776 h 1500006"/>
              <a:gd name="connsiteX5-385" fmla="*/ 1636674 w 1721649"/>
              <a:gd name="connsiteY5-386" fmla="*/ 383872 h 1500006"/>
              <a:gd name="connsiteX6-387" fmla="*/ 1721434 w 1721649"/>
              <a:gd name="connsiteY6-388" fmla="*/ 1418112 h 1500006"/>
              <a:gd name="connsiteX7-389" fmla="*/ 1686522 w 1721649"/>
              <a:gd name="connsiteY7-390" fmla="*/ 1488592 h 1500006"/>
              <a:gd name="connsiteX8-391" fmla="*/ 1607936 w 1721649"/>
              <a:gd name="connsiteY8-392" fmla="*/ 1490685 h 1500006"/>
              <a:gd name="connsiteX9-393" fmla="*/ 38670 w 1721649"/>
              <a:gd name="connsiteY9-394" fmla="*/ 601817 h 1500006"/>
              <a:gd name="connsiteX10-395" fmla="*/ 26 w 1721649"/>
              <a:gd name="connsiteY10-396" fmla="*/ 533323 h 1500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721649" h="1500006">
                <a:moveTo>
                  <a:pt x="26" y="533323"/>
                </a:moveTo>
                <a:cubicBezTo>
                  <a:pt x="789" y="506604"/>
                  <a:pt x="18511" y="478986"/>
                  <a:pt x="42483" y="467160"/>
                </a:cubicBezTo>
                <a:cubicBezTo>
                  <a:pt x="42483" y="467160"/>
                  <a:pt x="973106" y="8056"/>
                  <a:pt x="973106" y="8056"/>
                </a:cubicBezTo>
                <a:cubicBezTo>
                  <a:pt x="996206" y="-3340"/>
                  <a:pt x="1021993" y="-2625"/>
                  <a:pt x="1044405" y="10069"/>
                </a:cubicBezTo>
                <a:cubicBezTo>
                  <a:pt x="1044405" y="10070"/>
                  <a:pt x="1598243" y="323777"/>
                  <a:pt x="1598243" y="323776"/>
                </a:cubicBezTo>
                <a:cubicBezTo>
                  <a:pt x="1620655" y="336471"/>
                  <a:pt x="1634570" y="358201"/>
                  <a:pt x="1636674" y="383872"/>
                </a:cubicBezTo>
                <a:cubicBezTo>
                  <a:pt x="1636674" y="383873"/>
                  <a:pt x="1721434" y="1418113"/>
                  <a:pt x="1721434" y="1418112"/>
                </a:cubicBezTo>
                <a:cubicBezTo>
                  <a:pt x="1723617" y="1444753"/>
                  <a:pt x="1709046" y="1474201"/>
                  <a:pt x="1686522" y="1488592"/>
                </a:cubicBezTo>
                <a:cubicBezTo>
                  <a:pt x="1663998" y="1502986"/>
                  <a:pt x="1631195" y="1503860"/>
                  <a:pt x="1607936" y="1490685"/>
                </a:cubicBezTo>
                <a:cubicBezTo>
                  <a:pt x="1607936" y="1490686"/>
                  <a:pt x="38670" y="601818"/>
                  <a:pt x="38670" y="601817"/>
                </a:cubicBezTo>
                <a:cubicBezTo>
                  <a:pt x="15411" y="588644"/>
                  <a:pt x="-736" y="560042"/>
                  <a:pt x="26" y="533323"/>
                </a:cubicBezTo>
                <a:close/>
              </a:path>
            </a:pathLst>
          </a:custGeom>
          <a:gradFill>
            <a:gsLst>
              <a:gs pos="75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8"/>
            </p:custDataLst>
          </p:nvPr>
        </p:nvSpPr>
        <p:spPr>
          <a:xfrm rot="20880000">
            <a:off x="4233754" y="2151897"/>
            <a:ext cx="1623076" cy="1414123"/>
          </a:xfrm>
          <a:custGeom>
            <a:avLst/>
            <a:gdLst>
              <a:gd name="connsiteX0" fmla="*/ 26 w 1721896"/>
              <a:gd name="connsiteY0" fmla="*/ 529544 h 1492186"/>
              <a:gd name="connsiteX1" fmla="*/ 42483 w 1721896"/>
              <a:gd name="connsiteY1" fmla="*/ 463381 h 1492186"/>
              <a:gd name="connsiteX2" fmla="*/ 973106 w 1721896"/>
              <a:gd name="connsiteY2" fmla="*/ 4277 h 1492186"/>
              <a:gd name="connsiteX3" fmla="*/ 1044405 w 1721896"/>
              <a:gd name="connsiteY3" fmla="*/ 6290 h 1492186"/>
              <a:gd name="connsiteX4" fmla="*/ 1598243 w 1721896"/>
              <a:gd name="connsiteY4" fmla="*/ 319997 h 1492186"/>
              <a:gd name="connsiteX5" fmla="*/ 1636674 w 1721896"/>
              <a:gd name="connsiteY5" fmla="*/ 380093 h 1492186"/>
              <a:gd name="connsiteX6" fmla="*/ 1721434 w 1721896"/>
              <a:gd name="connsiteY6" fmla="*/ 1414333 h 1492186"/>
              <a:gd name="connsiteX7" fmla="*/ 1686522 w 1721896"/>
              <a:gd name="connsiteY7" fmla="*/ 1484813 h 1492186"/>
              <a:gd name="connsiteX8" fmla="*/ 1607936 w 1721896"/>
              <a:gd name="connsiteY8" fmla="*/ 1486906 h 1492186"/>
              <a:gd name="connsiteX9" fmla="*/ 38670 w 1721896"/>
              <a:gd name="connsiteY9" fmla="*/ 598038 h 1492186"/>
              <a:gd name="connsiteX10" fmla="*/ 26 w 1721896"/>
              <a:gd name="connsiteY10" fmla="*/ 529544 h 1492186"/>
              <a:gd name="connsiteX0-1" fmla="*/ 26 w 1721896"/>
              <a:gd name="connsiteY0-2" fmla="*/ 529544 h 1492186"/>
              <a:gd name="connsiteX1-3" fmla="*/ 42483 w 1721896"/>
              <a:gd name="connsiteY1-4" fmla="*/ 463381 h 1492186"/>
              <a:gd name="connsiteX2-5" fmla="*/ 973106 w 1721896"/>
              <a:gd name="connsiteY2-6" fmla="*/ 4277 h 1492186"/>
              <a:gd name="connsiteX3-7" fmla="*/ 1044405 w 1721896"/>
              <a:gd name="connsiteY3-8" fmla="*/ 6290 h 1492186"/>
              <a:gd name="connsiteX4-9" fmla="*/ 1598243 w 1721896"/>
              <a:gd name="connsiteY4-10" fmla="*/ 319997 h 1492186"/>
              <a:gd name="connsiteX5-11" fmla="*/ 1636674 w 1721896"/>
              <a:gd name="connsiteY5-12" fmla="*/ 380093 h 1492186"/>
              <a:gd name="connsiteX6-13" fmla="*/ 1721434 w 1721896"/>
              <a:gd name="connsiteY6-14" fmla="*/ 1414333 h 1492186"/>
              <a:gd name="connsiteX7-15" fmla="*/ 1686522 w 1721896"/>
              <a:gd name="connsiteY7-16" fmla="*/ 1484813 h 1492186"/>
              <a:gd name="connsiteX8-17" fmla="*/ 1607936 w 1721896"/>
              <a:gd name="connsiteY8-18" fmla="*/ 1486906 h 1492186"/>
              <a:gd name="connsiteX9-19" fmla="*/ 38670 w 1721896"/>
              <a:gd name="connsiteY9-20" fmla="*/ 598038 h 1492186"/>
              <a:gd name="connsiteX10-21" fmla="*/ 26 w 1721896"/>
              <a:gd name="connsiteY10-22" fmla="*/ 529544 h 1492186"/>
              <a:gd name="connsiteX0-23" fmla="*/ 26 w 1721896"/>
              <a:gd name="connsiteY0-24" fmla="*/ 529544 h 1492186"/>
              <a:gd name="connsiteX1-25" fmla="*/ 42483 w 1721896"/>
              <a:gd name="connsiteY1-26" fmla="*/ 463381 h 1492186"/>
              <a:gd name="connsiteX2-27" fmla="*/ 973106 w 1721896"/>
              <a:gd name="connsiteY2-28" fmla="*/ 4277 h 1492186"/>
              <a:gd name="connsiteX3-29" fmla="*/ 1044405 w 1721896"/>
              <a:gd name="connsiteY3-30" fmla="*/ 6290 h 1492186"/>
              <a:gd name="connsiteX4-31" fmla="*/ 1598243 w 1721896"/>
              <a:gd name="connsiteY4-32" fmla="*/ 319997 h 1492186"/>
              <a:gd name="connsiteX5-33" fmla="*/ 1636674 w 1721896"/>
              <a:gd name="connsiteY5-34" fmla="*/ 380093 h 1492186"/>
              <a:gd name="connsiteX6-35" fmla="*/ 1721434 w 1721896"/>
              <a:gd name="connsiteY6-36" fmla="*/ 1414333 h 1492186"/>
              <a:gd name="connsiteX7-37" fmla="*/ 1686522 w 1721896"/>
              <a:gd name="connsiteY7-38" fmla="*/ 1484813 h 1492186"/>
              <a:gd name="connsiteX8-39" fmla="*/ 1607936 w 1721896"/>
              <a:gd name="connsiteY8-40" fmla="*/ 1486906 h 1492186"/>
              <a:gd name="connsiteX9-41" fmla="*/ 38670 w 1721896"/>
              <a:gd name="connsiteY9-42" fmla="*/ 598038 h 1492186"/>
              <a:gd name="connsiteX10-43" fmla="*/ 26 w 1721896"/>
              <a:gd name="connsiteY10-44" fmla="*/ 529544 h 1492186"/>
              <a:gd name="connsiteX0-45" fmla="*/ 26 w 1721896"/>
              <a:gd name="connsiteY0-46" fmla="*/ 529544 h 1492186"/>
              <a:gd name="connsiteX1-47" fmla="*/ 42483 w 1721896"/>
              <a:gd name="connsiteY1-48" fmla="*/ 463381 h 1492186"/>
              <a:gd name="connsiteX2-49" fmla="*/ 973106 w 1721896"/>
              <a:gd name="connsiteY2-50" fmla="*/ 4277 h 1492186"/>
              <a:gd name="connsiteX3-51" fmla="*/ 1044405 w 1721896"/>
              <a:gd name="connsiteY3-52" fmla="*/ 6290 h 1492186"/>
              <a:gd name="connsiteX4-53" fmla="*/ 1598243 w 1721896"/>
              <a:gd name="connsiteY4-54" fmla="*/ 319997 h 1492186"/>
              <a:gd name="connsiteX5-55" fmla="*/ 1636674 w 1721896"/>
              <a:gd name="connsiteY5-56" fmla="*/ 380093 h 1492186"/>
              <a:gd name="connsiteX6-57" fmla="*/ 1721434 w 1721896"/>
              <a:gd name="connsiteY6-58" fmla="*/ 1414333 h 1492186"/>
              <a:gd name="connsiteX7-59" fmla="*/ 1686522 w 1721896"/>
              <a:gd name="connsiteY7-60" fmla="*/ 1484813 h 1492186"/>
              <a:gd name="connsiteX8-61" fmla="*/ 1607936 w 1721896"/>
              <a:gd name="connsiteY8-62" fmla="*/ 1486906 h 1492186"/>
              <a:gd name="connsiteX9-63" fmla="*/ 38670 w 1721896"/>
              <a:gd name="connsiteY9-64" fmla="*/ 598038 h 1492186"/>
              <a:gd name="connsiteX10-65" fmla="*/ 26 w 1721896"/>
              <a:gd name="connsiteY10-66" fmla="*/ 529544 h 1492186"/>
              <a:gd name="connsiteX0-67" fmla="*/ 26 w 1721896"/>
              <a:gd name="connsiteY0-68" fmla="*/ 529857 h 1492499"/>
              <a:gd name="connsiteX1-69" fmla="*/ 42483 w 1721896"/>
              <a:gd name="connsiteY1-70" fmla="*/ 463694 h 1492499"/>
              <a:gd name="connsiteX2-71" fmla="*/ 973106 w 1721896"/>
              <a:gd name="connsiteY2-72" fmla="*/ 4590 h 1492499"/>
              <a:gd name="connsiteX3-73" fmla="*/ 1044405 w 1721896"/>
              <a:gd name="connsiteY3-74" fmla="*/ 6603 h 1492499"/>
              <a:gd name="connsiteX4-75" fmla="*/ 1598243 w 1721896"/>
              <a:gd name="connsiteY4-76" fmla="*/ 320310 h 1492499"/>
              <a:gd name="connsiteX5-77" fmla="*/ 1636674 w 1721896"/>
              <a:gd name="connsiteY5-78" fmla="*/ 380406 h 1492499"/>
              <a:gd name="connsiteX6-79" fmla="*/ 1721434 w 1721896"/>
              <a:gd name="connsiteY6-80" fmla="*/ 1414646 h 1492499"/>
              <a:gd name="connsiteX7-81" fmla="*/ 1686522 w 1721896"/>
              <a:gd name="connsiteY7-82" fmla="*/ 1485126 h 1492499"/>
              <a:gd name="connsiteX8-83" fmla="*/ 1607936 w 1721896"/>
              <a:gd name="connsiteY8-84" fmla="*/ 1487219 h 1492499"/>
              <a:gd name="connsiteX9-85" fmla="*/ 38670 w 1721896"/>
              <a:gd name="connsiteY9-86" fmla="*/ 598351 h 1492499"/>
              <a:gd name="connsiteX10-87" fmla="*/ 26 w 1721896"/>
              <a:gd name="connsiteY10-88" fmla="*/ 529857 h 1492499"/>
              <a:gd name="connsiteX0-89" fmla="*/ 26 w 1721896"/>
              <a:gd name="connsiteY0-90" fmla="*/ 533323 h 1495965"/>
              <a:gd name="connsiteX1-91" fmla="*/ 42483 w 1721896"/>
              <a:gd name="connsiteY1-92" fmla="*/ 467160 h 1495965"/>
              <a:gd name="connsiteX2-93" fmla="*/ 973106 w 1721896"/>
              <a:gd name="connsiteY2-94" fmla="*/ 8056 h 1495965"/>
              <a:gd name="connsiteX3-95" fmla="*/ 1044405 w 1721896"/>
              <a:gd name="connsiteY3-96" fmla="*/ 10069 h 1495965"/>
              <a:gd name="connsiteX4-97" fmla="*/ 1598243 w 1721896"/>
              <a:gd name="connsiteY4-98" fmla="*/ 323776 h 1495965"/>
              <a:gd name="connsiteX5-99" fmla="*/ 1636674 w 1721896"/>
              <a:gd name="connsiteY5-100" fmla="*/ 383872 h 1495965"/>
              <a:gd name="connsiteX6-101" fmla="*/ 1721434 w 1721896"/>
              <a:gd name="connsiteY6-102" fmla="*/ 1418112 h 1495965"/>
              <a:gd name="connsiteX7-103" fmla="*/ 1686522 w 1721896"/>
              <a:gd name="connsiteY7-104" fmla="*/ 1488592 h 1495965"/>
              <a:gd name="connsiteX8-105" fmla="*/ 1607936 w 1721896"/>
              <a:gd name="connsiteY8-106" fmla="*/ 1490685 h 1495965"/>
              <a:gd name="connsiteX9-107" fmla="*/ 38670 w 1721896"/>
              <a:gd name="connsiteY9-108" fmla="*/ 601817 h 1495965"/>
              <a:gd name="connsiteX10-109" fmla="*/ 26 w 1721896"/>
              <a:gd name="connsiteY10-110" fmla="*/ 533323 h 1495965"/>
              <a:gd name="connsiteX0-111" fmla="*/ 26 w 1721896"/>
              <a:gd name="connsiteY0-112" fmla="*/ 533323 h 1495965"/>
              <a:gd name="connsiteX1-113" fmla="*/ 42483 w 1721896"/>
              <a:gd name="connsiteY1-114" fmla="*/ 467160 h 1495965"/>
              <a:gd name="connsiteX2-115" fmla="*/ 973106 w 1721896"/>
              <a:gd name="connsiteY2-116" fmla="*/ 8056 h 1495965"/>
              <a:gd name="connsiteX3-117" fmla="*/ 1044405 w 1721896"/>
              <a:gd name="connsiteY3-118" fmla="*/ 10069 h 1495965"/>
              <a:gd name="connsiteX4-119" fmla="*/ 1598243 w 1721896"/>
              <a:gd name="connsiteY4-120" fmla="*/ 323776 h 1495965"/>
              <a:gd name="connsiteX5-121" fmla="*/ 1636674 w 1721896"/>
              <a:gd name="connsiteY5-122" fmla="*/ 383872 h 1495965"/>
              <a:gd name="connsiteX6-123" fmla="*/ 1721434 w 1721896"/>
              <a:gd name="connsiteY6-124" fmla="*/ 1418112 h 1495965"/>
              <a:gd name="connsiteX7-125" fmla="*/ 1686522 w 1721896"/>
              <a:gd name="connsiteY7-126" fmla="*/ 1488592 h 1495965"/>
              <a:gd name="connsiteX8-127" fmla="*/ 1607936 w 1721896"/>
              <a:gd name="connsiteY8-128" fmla="*/ 1490685 h 1495965"/>
              <a:gd name="connsiteX9-129" fmla="*/ 38670 w 1721896"/>
              <a:gd name="connsiteY9-130" fmla="*/ 601817 h 1495965"/>
              <a:gd name="connsiteX10-131" fmla="*/ 26 w 1721896"/>
              <a:gd name="connsiteY10-132" fmla="*/ 533323 h 1495965"/>
              <a:gd name="connsiteX0-133" fmla="*/ 26 w 1721896"/>
              <a:gd name="connsiteY0-134" fmla="*/ 533323 h 1495965"/>
              <a:gd name="connsiteX1-135" fmla="*/ 42483 w 1721896"/>
              <a:gd name="connsiteY1-136" fmla="*/ 467160 h 1495965"/>
              <a:gd name="connsiteX2-137" fmla="*/ 973106 w 1721896"/>
              <a:gd name="connsiteY2-138" fmla="*/ 8056 h 1495965"/>
              <a:gd name="connsiteX3-139" fmla="*/ 1044405 w 1721896"/>
              <a:gd name="connsiteY3-140" fmla="*/ 10069 h 1495965"/>
              <a:gd name="connsiteX4-141" fmla="*/ 1598243 w 1721896"/>
              <a:gd name="connsiteY4-142" fmla="*/ 323776 h 1495965"/>
              <a:gd name="connsiteX5-143" fmla="*/ 1636674 w 1721896"/>
              <a:gd name="connsiteY5-144" fmla="*/ 383872 h 1495965"/>
              <a:gd name="connsiteX6-145" fmla="*/ 1721434 w 1721896"/>
              <a:gd name="connsiteY6-146" fmla="*/ 1418112 h 1495965"/>
              <a:gd name="connsiteX7-147" fmla="*/ 1686522 w 1721896"/>
              <a:gd name="connsiteY7-148" fmla="*/ 1488592 h 1495965"/>
              <a:gd name="connsiteX8-149" fmla="*/ 1607936 w 1721896"/>
              <a:gd name="connsiteY8-150" fmla="*/ 1490685 h 1495965"/>
              <a:gd name="connsiteX9-151" fmla="*/ 38670 w 1721896"/>
              <a:gd name="connsiteY9-152" fmla="*/ 601817 h 1495965"/>
              <a:gd name="connsiteX10-153" fmla="*/ 26 w 1721896"/>
              <a:gd name="connsiteY10-154" fmla="*/ 533323 h 1495965"/>
              <a:gd name="connsiteX0-155" fmla="*/ 26 w 1721896"/>
              <a:gd name="connsiteY0-156" fmla="*/ 533323 h 1495965"/>
              <a:gd name="connsiteX1-157" fmla="*/ 42483 w 1721896"/>
              <a:gd name="connsiteY1-158" fmla="*/ 467160 h 1495965"/>
              <a:gd name="connsiteX2-159" fmla="*/ 973106 w 1721896"/>
              <a:gd name="connsiteY2-160" fmla="*/ 8056 h 1495965"/>
              <a:gd name="connsiteX3-161" fmla="*/ 1044405 w 1721896"/>
              <a:gd name="connsiteY3-162" fmla="*/ 10069 h 1495965"/>
              <a:gd name="connsiteX4-163" fmla="*/ 1598243 w 1721896"/>
              <a:gd name="connsiteY4-164" fmla="*/ 323776 h 1495965"/>
              <a:gd name="connsiteX5-165" fmla="*/ 1636674 w 1721896"/>
              <a:gd name="connsiteY5-166" fmla="*/ 383872 h 1495965"/>
              <a:gd name="connsiteX6-167" fmla="*/ 1721434 w 1721896"/>
              <a:gd name="connsiteY6-168" fmla="*/ 1418112 h 1495965"/>
              <a:gd name="connsiteX7-169" fmla="*/ 1686522 w 1721896"/>
              <a:gd name="connsiteY7-170" fmla="*/ 1488592 h 1495965"/>
              <a:gd name="connsiteX8-171" fmla="*/ 1607936 w 1721896"/>
              <a:gd name="connsiteY8-172" fmla="*/ 1490685 h 1495965"/>
              <a:gd name="connsiteX9-173" fmla="*/ 38670 w 1721896"/>
              <a:gd name="connsiteY9-174" fmla="*/ 601817 h 1495965"/>
              <a:gd name="connsiteX10-175" fmla="*/ 26 w 1721896"/>
              <a:gd name="connsiteY10-176" fmla="*/ 533323 h 1495965"/>
              <a:gd name="connsiteX0-177" fmla="*/ 26 w 1721896"/>
              <a:gd name="connsiteY0-178" fmla="*/ 533323 h 1495965"/>
              <a:gd name="connsiteX1-179" fmla="*/ 42483 w 1721896"/>
              <a:gd name="connsiteY1-180" fmla="*/ 467160 h 1495965"/>
              <a:gd name="connsiteX2-181" fmla="*/ 973106 w 1721896"/>
              <a:gd name="connsiteY2-182" fmla="*/ 8056 h 1495965"/>
              <a:gd name="connsiteX3-183" fmla="*/ 1044405 w 1721896"/>
              <a:gd name="connsiteY3-184" fmla="*/ 10069 h 1495965"/>
              <a:gd name="connsiteX4-185" fmla="*/ 1598243 w 1721896"/>
              <a:gd name="connsiteY4-186" fmla="*/ 323776 h 1495965"/>
              <a:gd name="connsiteX5-187" fmla="*/ 1636674 w 1721896"/>
              <a:gd name="connsiteY5-188" fmla="*/ 383872 h 1495965"/>
              <a:gd name="connsiteX6-189" fmla="*/ 1721434 w 1721896"/>
              <a:gd name="connsiteY6-190" fmla="*/ 1418112 h 1495965"/>
              <a:gd name="connsiteX7-191" fmla="*/ 1686522 w 1721896"/>
              <a:gd name="connsiteY7-192" fmla="*/ 1488592 h 1495965"/>
              <a:gd name="connsiteX8-193" fmla="*/ 1607936 w 1721896"/>
              <a:gd name="connsiteY8-194" fmla="*/ 1490685 h 1495965"/>
              <a:gd name="connsiteX9-195" fmla="*/ 38670 w 1721896"/>
              <a:gd name="connsiteY9-196" fmla="*/ 601817 h 1495965"/>
              <a:gd name="connsiteX10-197" fmla="*/ 26 w 1721896"/>
              <a:gd name="connsiteY10-198" fmla="*/ 533323 h 1495965"/>
              <a:gd name="connsiteX0-199" fmla="*/ 26 w 1721474"/>
              <a:gd name="connsiteY0-200" fmla="*/ 533323 h 1495965"/>
              <a:gd name="connsiteX1-201" fmla="*/ 42483 w 1721474"/>
              <a:gd name="connsiteY1-202" fmla="*/ 467160 h 1495965"/>
              <a:gd name="connsiteX2-203" fmla="*/ 973106 w 1721474"/>
              <a:gd name="connsiteY2-204" fmla="*/ 8056 h 1495965"/>
              <a:gd name="connsiteX3-205" fmla="*/ 1044405 w 1721474"/>
              <a:gd name="connsiteY3-206" fmla="*/ 10069 h 1495965"/>
              <a:gd name="connsiteX4-207" fmla="*/ 1598243 w 1721474"/>
              <a:gd name="connsiteY4-208" fmla="*/ 323776 h 1495965"/>
              <a:gd name="connsiteX5-209" fmla="*/ 1636674 w 1721474"/>
              <a:gd name="connsiteY5-210" fmla="*/ 383872 h 1495965"/>
              <a:gd name="connsiteX6-211" fmla="*/ 1721434 w 1721474"/>
              <a:gd name="connsiteY6-212" fmla="*/ 1418112 h 1495965"/>
              <a:gd name="connsiteX7-213" fmla="*/ 1686522 w 1721474"/>
              <a:gd name="connsiteY7-214" fmla="*/ 1488592 h 1495965"/>
              <a:gd name="connsiteX8-215" fmla="*/ 1607936 w 1721474"/>
              <a:gd name="connsiteY8-216" fmla="*/ 1490685 h 1495965"/>
              <a:gd name="connsiteX9-217" fmla="*/ 38670 w 1721474"/>
              <a:gd name="connsiteY9-218" fmla="*/ 601817 h 1495965"/>
              <a:gd name="connsiteX10-219" fmla="*/ 26 w 1721474"/>
              <a:gd name="connsiteY10-220" fmla="*/ 533323 h 1495965"/>
              <a:gd name="connsiteX0-221" fmla="*/ 26 w 1721434"/>
              <a:gd name="connsiteY0-222" fmla="*/ 533323 h 1495965"/>
              <a:gd name="connsiteX1-223" fmla="*/ 42483 w 1721434"/>
              <a:gd name="connsiteY1-224" fmla="*/ 467160 h 1495965"/>
              <a:gd name="connsiteX2-225" fmla="*/ 973106 w 1721434"/>
              <a:gd name="connsiteY2-226" fmla="*/ 8056 h 1495965"/>
              <a:gd name="connsiteX3-227" fmla="*/ 1044405 w 1721434"/>
              <a:gd name="connsiteY3-228" fmla="*/ 10069 h 1495965"/>
              <a:gd name="connsiteX4-229" fmla="*/ 1598243 w 1721434"/>
              <a:gd name="connsiteY4-230" fmla="*/ 323776 h 1495965"/>
              <a:gd name="connsiteX5-231" fmla="*/ 1636674 w 1721434"/>
              <a:gd name="connsiteY5-232" fmla="*/ 383872 h 1495965"/>
              <a:gd name="connsiteX6-233" fmla="*/ 1721434 w 1721434"/>
              <a:gd name="connsiteY6-234" fmla="*/ 1418112 h 1495965"/>
              <a:gd name="connsiteX7-235" fmla="*/ 1686522 w 1721434"/>
              <a:gd name="connsiteY7-236" fmla="*/ 1488592 h 1495965"/>
              <a:gd name="connsiteX8-237" fmla="*/ 1607936 w 1721434"/>
              <a:gd name="connsiteY8-238" fmla="*/ 1490685 h 1495965"/>
              <a:gd name="connsiteX9-239" fmla="*/ 38670 w 1721434"/>
              <a:gd name="connsiteY9-240" fmla="*/ 601817 h 1495965"/>
              <a:gd name="connsiteX10-241" fmla="*/ 26 w 1721434"/>
              <a:gd name="connsiteY10-242" fmla="*/ 533323 h 1495965"/>
              <a:gd name="connsiteX0-243" fmla="*/ 26 w 1721492"/>
              <a:gd name="connsiteY0-244" fmla="*/ 533323 h 1495965"/>
              <a:gd name="connsiteX1-245" fmla="*/ 42483 w 1721492"/>
              <a:gd name="connsiteY1-246" fmla="*/ 467160 h 1495965"/>
              <a:gd name="connsiteX2-247" fmla="*/ 973106 w 1721492"/>
              <a:gd name="connsiteY2-248" fmla="*/ 8056 h 1495965"/>
              <a:gd name="connsiteX3-249" fmla="*/ 1044405 w 1721492"/>
              <a:gd name="connsiteY3-250" fmla="*/ 10069 h 1495965"/>
              <a:gd name="connsiteX4-251" fmla="*/ 1598243 w 1721492"/>
              <a:gd name="connsiteY4-252" fmla="*/ 323776 h 1495965"/>
              <a:gd name="connsiteX5-253" fmla="*/ 1636674 w 1721492"/>
              <a:gd name="connsiteY5-254" fmla="*/ 383872 h 1495965"/>
              <a:gd name="connsiteX6-255" fmla="*/ 1721434 w 1721492"/>
              <a:gd name="connsiteY6-256" fmla="*/ 1418112 h 1495965"/>
              <a:gd name="connsiteX7-257" fmla="*/ 1686522 w 1721492"/>
              <a:gd name="connsiteY7-258" fmla="*/ 1488592 h 1495965"/>
              <a:gd name="connsiteX8-259" fmla="*/ 1607936 w 1721492"/>
              <a:gd name="connsiteY8-260" fmla="*/ 1490685 h 1495965"/>
              <a:gd name="connsiteX9-261" fmla="*/ 38670 w 1721492"/>
              <a:gd name="connsiteY9-262" fmla="*/ 601817 h 1495965"/>
              <a:gd name="connsiteX10-263" fmla="*/ 26 w 1721492"/>
              <a:gd name="connsiteY10-264" fmla="*/ 533323 h 1495965"/>
              <a:gd name="connsiteX0-265" fmla="*/ 26 w 1721649"/>
              <a:gd name="connsiteY0-266" fmla="*/ 533323 h 1495965"/>
              <a:gd name="connsiteX1-267" fmla="*/ 42483 w 1721649"/>
              <a:gd name="connsiteY1-268" fmla="*/ 467160 h 1495965"/>
              <a:gd name="connsiteX2-269" fmla="*/ 973106 w 1721649"/>
              <a:gd name="connsiteY2-270" fmla="*/ 8056 h 1495965"/>
              <a:gd name="connsiteX3-271" fmla="*/ 1044405 w 1721649"/>
              <a:gd name="connsiteY3-272" fmla="*/ 10069 h 1495965"/>
              <a:gd name="connsiteX4-273" fmla="*/ 1598243 w 1721649"/>
              <a:gd name="connsiteY4-274" fmla="*/ 323776 h 1495965"/>
              <a:gd name="connsiteX5-275" fmla="*/ 1636674 w 1721649"/>
              <a:gd name="connsiteY5-276" fmla="*/ 383872 h 1495965"/>
              <a:gd name="connsiteX6-277" fmla="*/ 1721434 w 1721649"/>
              <a:gd name="connsiteY6-278" fmla="*/ 1418112 h 1495965"/>
              <a:gd name="connsiteX7-279" fmla="*/ 1686522 w 1721649"/>
              <a:gd name="connsiteY7-280" fmla="*/ 1488592 h 1495965"/>
              <a:gd name="connsiteX8-281" fmla="*/ 1607936 w 1721649"/>
              <a:gd name="connsiteY8-282" fmla="*/ 1490685 h 1495965"/>
              <a:gd name="connsiteX9-283" fmla="*/ 38670 w 1721649"/>
              <a:gd name="connsiteY9-284" fmla="*/ 601817 h 1495965"/>
              <a:gd name="connsiteX10-285" fmla="*/ 26 w 1721649"/>
              <a:gd name="connsiteY10-286" fmla="*/ 533323 h 1495965"/>
              <a:gd name="connsiteX0-287" fmla="*/ 26 w 1721649"/>
              <a:gd name="connsiteY0-288" fmla="*/ 533323 h 1495580"/>
              <a:gd name="connsiteX1-289" fmla="*/ 42483 w 1721649"/>
              <a:gd name="connsiteY1-290" fmla="*/ 467160 h 1495580"/>
              <a:gd name="connsiteX2-291" fmla="*/ 973106 w 1721649"/>
              <a:gd name="connsiteY2-292" fmla="*/ 8056 h 1495580"/>
              <a:gd name="connsiteX3-293" fmla="*/ 1044405 w 1721649"/>
              <a:gd name="connsiteY3-294" fmla="*/ 10069 h 1495580"/>
              <a:gd name="connsiteX4-295" fmla="*/ 1598243 w 1721649"/>
              <a:gd name="connsiteY4-296" fmla="*/ 323776 h 1495580"/>
              <a:gd name="connsiteX5-297" fmla="*/ 1636674 w 1721649"/>
              <a:gd name="connsiteY5-298" fmla="*/ 383872 h 1495580"/>
              <a:gd name="connsiteX6-299" fmla="*/ 1721434 w 1721649"/>
              <a:gd name="connsiteY6-300" fmla="*/ 1418112 h 1495580"/>
              <a:gd name="connsiteX7-301" fmla="*/ 1686522 w 1721649"/>
              <a:gd name="connsiteY7-302" fmla="*/ 1488592 h 1495580"/>
              <a:gd name="connsiteX8-303" fmla="*/ 1607936 w 1721649"/>
              <a:gd name="connsiteY8-304" fmla="*/ 1490685 h 1495580"/>
              <a:gd name="connsiteX9-305" fmla="*/ 38670 w 1721649"/>
              <a:gd name="connsiteY9-306" fmla="*/ 601817 h 1495580"/>
              <a:gd name="connsiteX10-307" fmla="*/ 26 w 1721649"/>
              <a:gd name="connsiteY10-308" fmla="*/ 533323 h 1495580"/>
              <a:gd name="connsiteX0-309" fmla="*/ 26 w 1721649"/>
              <a:gd name="connsiteY0-310" fmla="*/ 533323 h 1500006"/>
              <a:gd name="connsiteX1-311" fmla="*/ 42483 w 1721649"/>
              <a:gd name="connsiteY1-312" fmla="*/ 467160 h 1500006"/>
              <a:gd name="connsiteX2-313" fmla="*/ 973106 w 1721649"/>
              <a:gd name="connsiteY2-314" fmla="*/ 8056 h 1500006"/>
              <a:gd name="connsiteX3-315" fmla="*/ 1044405 w 1721649"/>
              <a:gd name="connsiteY3-316" fmla="*/ 10069 h 1500006"/>
              <a:gd name="connsiteX4-317" fmla="*/ 1598243 w 1721649"/>
              <a:gd name="connsiteY4-318" fmla="*/ 323776 h 1500006"/>
              <a:gd name="connsiteX5-319" fmla="*/ 1636674 w 1721649"/>
              <a:gd name="connsiteY5-320" fmla="*/ 383872 h 1500006"/>
              <a:gd name="connsiteX6-321" fmla="*/ 1721434 w 1721649"/>
              <a:gd name="connsiteY6-322" fmla="*/ 1418112 h 1500006"/>
              <a:gd name="connsiteX7-323" fmla="*/ 1686522 w 1721649"/>
              <a:gd name="connsiteY7-324" fmla="*/ 1488592 h 1500006"/>
              <a:gd name="connsiteX8-325" fmla="*/ 1607936 w 1721649"/>
              <a:gd name="connsiteY8-326" fmla="*/ 1490685 h 1500006"/>
              <a:gd name="connsiteX9-327" fmla="*/ 38670 w 1721649"/>
              <a:gd name="connsiteY9-328" fmla="*/ 601817 h 1500006"/>
              <a:gd name="connsiteX10-329" fmla="*/ 26 w 1721649"/>
              <a:gd name="connsiteY10-330" fmla="*/ 533323 h 1500006"/>
              <a:gd name="connsiteX0-331" fmla="*/ 26 w 1721649"/>
              <a:gd name="connsiteY0-332" fmla="*/ 533323 h 1500006"/>
              <a:gd name="connsiteX1-333" fmla="*/ 42483 w 1721649"/>
              <a:gd name="connsiteY1-334" fmla="*/ 467160 h 1500006"/>
              <a:gd name="connsiteX2-335" fmla="*/ 973106 w 1721649"/>
              <a:gd name="connsiteY2-336" fmla="*/ 8056 h 1500006"/>
              <a:gd name="connsiteX3-337" fmla="*/ 1044405 w 1721649"/>
              <a:gd name="connsiteY3-338" fmla="*/ 10069 h 1500006"/>
              <a:gd name="connsiteX4-339" fmla="*/ 1598243 w 1721649"/>
              <a:gd name="connsiteY4-340" fmla="*/ 323776 h 1500006"/>
              <a:gd name="connsiteX5-341" fmla="*/ 1636674 w 1721649"/>
              <a:gd name="connsiteY5-342" fmla="*/ 383872 h 1500006"/>
              <a:gd name="connsiteX6-343" fmla="*/ 1721434 w 1721649"/>
              <a:gd name="connsiteY6-344" fmla="*/ 1418112 h 1500006"/>
              <a:gd name="connsiteX7-345" fmla="*/ 1686522 w 1721649"/>
              <a:gd name="connsiteY7-346" fmla="*/ 1488592 h 1500006"/>
              <a:gd name="connsiteX8-347" fmla="*/ 1607936 w 1721649"/>
              <a:gd name="connsiteY8-348" fmla="*/ 1490685 h 1500006"/>
              <a:gd name="connsiteX9-349" fmla="*/ 38670 w 1721649"/>
              <a:gd name="connsiteY9-350" fmla="*/ 601817 h 1500006"/>
              <a:gd name="connsiteX10-351" fmla="*/ 26 w 1721649"/>
              <a:gd name="connsiteY10-352" fmla="*/ 533323 h 1500006"/>
              <a:gd name="connsiteX0-353" fmla="*/ 26 w 1721649"/>
              <a:gd name="connsiteY0-354" fmla="*/ 533323 h 1500006"/>
              <a:gd name="connsiteX1-355" fmla="*/ 42483 w 1721649"/>
              <a:gd name="connsiteY1-356" fmla="*/ 467160 h 1500006"/>
              <a:gd name="connsiteX2-357" fmla="*/ 973106 w 1721649"/>
              <a:gd name="connsiteY2-358" fmla="*/ 8056 h 1500006"/>
              <a:gd name="connsiteX3-359" fmla="*/ 1044405 w 1721649"/>
              <a:gd name="connsiteY3-360" fmla="*/ 10069 h 1500006"/>
              <a:gd name="connsiteX4-361" fmla="*/ 1598243 w 1721649"/>
              <a:gd name="connsiteY4-362" fmla="*/ 323776 h 1500006"/>
              <a:gd name="connsiteX5-363" fmla="*/ 1636674 w 1721649"/>
              <a:gd name="connsiteY5-364" fmla="*/ 383872 h 1500006"/>
              <a:gd name="connsiteX6-365" fmla="*/ 1721434 w 1721649"/>
              <a:gd name="connsiteY6-366" fmla="*/ 1418112 h 1500006"/>
              <a:gd name="connsiteX7-367" fmla="*/ 1686522 w 1721649"/>
              <a:gd name="connsiteY7-368" fmla="*/ 1488592 h 1500006"/>
              <a:gd name="connsiteX8-369" fmla="*/ 1607936 w 1721649"/>
              <a:gd name="connsiteY8-370" fmla="*/ 1490685 h 1500006"/>
              <a:gd name="connsiteX9-371" fmla="*/ 38670 w 1721649"/>
              <a:gd name="connsiteY9-372" fmla="*/ 601817 h 1500006"/>
              <a:gd name="connsiteX10-373" fmla="*/ 26 w 1721649"/>
              <a:gd name="connsiteY10-374" fmla="*/ 533323 h 1500006"/>
              <a:gd name="connsiteX0-375" fmla="*/ 26 w 1721649"/>
              <a:gd name="connsiteY0-376" fmla="*/ 533323 h 1500006"/>
              <a:gd name="connsiteX1-377" fmla="*/ 42483 w 1721649"/>
              <a:gd name="connsiteY1-378" fmla="*/ 467160 h 1500006"/>
              <a:gd name="connsiteX2-379" fmla="*/ 973106 w 1721649"/>
              <a:gd name="connsiteY2-380" fmla="*/ 8056 h 1500006"/>
              <a:gd name="connsiteX3-381" fmla="*/ 1044405 w 1721649"/>
              <a:gd name="connsiteY3-382" fmla="*/ 10069 h 1500006"/>
              <a:gd name="connsiteX4-383" fmla="*/ 1598243 w 1721649"/>
              <a:gd name="connsiteY4-384" fmla="*/ 323776 h 1500006"/>
              <a:gd name="connsiteX5-385" fmla="*/ 1636674 w 1721649"/>
              <a:gd name="connsiteY5-386" fmla="*/ 383872 h 1500006"/>
              <a:gd name="connsiteX6-387" fmla="*/ 1721434 w 1721649"/>
              <a:gd name="connsiteY6-388" fmla="*/ 1418112 h 1500006"/>
              <a:gd name="connsiteX7-389" fmla="*/ 1686522 w 1721649"/>
              <a:gd name="connsiteY7-390" fmla="*/ 1488592 h 1500006"/>
              <a:gd name="connsiteX8-391" fmla="*/ 1607936 w 1721649"/>
              <a:gd name="connsiteY8-392" fmla="*/ 1490685 h 1500006"/>
              <a:gd name="connsiteX9-393" fmla="*/ 38670 w 1721649"/>
              <a:gd name="connsiteY9-394" fmla="*/ 601817 h 1500006"/>
              <a:gd name="connsiteX10-395" fmla="*/ 26 w 1721649"/>
              <a:gd name="connsiteY10-396" fmla="*/ 533323 h 1500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721649" h="1500006">
                <a:moveTo>
                  <a:pt x="26" y="533323"/>
                </a:moveTo>
                <a:cubicBezTo>
                  <a:pt x="789" y="506604"/>
                  <a:pt x="18511" y="478986"/>
                  <a:pt x="42483" y="467160"/>
                </a:cubicBezTo>
                <a:cubicBezTo>
                  <a:pt x="42483" y="467160"/>
                  <a:pt x="973106" y="8056"/>
                  <a:pt x="973106" y="8056"/>
                </a:cubicBezTo>
                <a:cubicBezTo>
                  <a:pt x="996206" y="-3340"/>
                  <a:pt x="1021993" y="-2625"/>
                  <a:pt x="1044405" y="10069"/>
                </a:cubicBezTo>
                <a:cubicBezTo>
                  <a:pt x="1044405" y="10070"/>
                  <a:pt x="1598243" y="323777"/>
                  <a:pt x="1598243" y="323776"/>
                </a:cubicBezTo>
                <a:cubicBezTo>
                  <a:pt x="1620655" y="336471"/>
                  <a:pt x="1634570" y="358201"/>
                  <a:pt x="1636674" y="383872"/>
                </a:cubicBezTo>
                <a:cubicBezTo>
                  <a:pt x="1636674" y="383873"/>
                  <a:pt x="1721434" y="1418113"/>
                  <a:pt x="1721434" y="1418112"/>
                </a:cubicBezTo>
                <a:cubicBezTo>
                  <a:pt x="1723617" y="1444753"/>
                  <a:pt x="1709046" y="1474201"/>
                  <a:pt x="1686522" y="1488592"/>
                </a:cubicBezTo>
                <a:cubicBezTo>
                  <a:pt x="1663998" y="1502986"/>
                  <a:pt x="1631195" y="1503860"/>
                  <a:pt x="1607936" y="1490685"/>
                </a:cubicBezTo>
                <a:cubicBezTo>
                  <a:pt x="1607936" y="1490686"/>
                  <a:pt x="38670" y="601818"/>
                  <a:pt x="38670" y="601817"/>
                </a:cubicBezTo>
                <a:cubicBezTo>
                  <a:pt x="15411" y="588644"/>
                  <a:pt x="-736" y="560042"/>
                  <a:pt x="26" y="533323"/>
                </a:cubicBezTo>
                <a:close/>
              </a:path>
            </a:pathLst>
          </a:custGeom>
          <a:gradFill>
            <a:gsLst>
              <a:gs pos="75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pic>
        <p:nvPicPr>
          <p:cNvPr id="4" name="图片 19" descr="343439383331313b343532303033353bc4dcd0a7b7fecef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17272" y="3933938"/>
            <a:ext cx="361335" cy="361335"/>
          </a:xfrm>
          <a:prstGeom prst="rect">
            <a:avLst/>
          </a:prstGeom>
        </p:spPr>
      </p:pic>
      <p:sp>
        <p:nvSpPr>
          <p:cNvPr id="50" name="任意多边形: 形状 49"/>
          <p:cNvSpPr/>
          <p:nvPr>
            <p:custDataLst>
              <p:tags r:id="rId11"/>
            </p:custDataLst>
          </p:nvPr>
        </p:nvSpPr>
        <p:spPr>
          <a:xfrm rot="12240000">
            <a:off x="5599603" y="4342482"/>
            <a:ext cx="1623076" cy="1414123"/>
          </a:xfrm>
          <a:custGeom>
            <a:avLst/>
            <a:gdLst>
              <a:gd name="connsiteX0" fmla="*/ 26 w 1721896"/>
              <a:gd name="connsiteY0" fmla="*/ 529544 h 1492186"/>
              <a:gd name="connsiteX1" fmla="*/ 42483 w 1721896"/>
              <a:gd name="connsiteY1" fmla="*/ 463381 h 1492186"/>
              <a:gd name="connsiteX2" fmla="*/ 973106 w 1721896"/>
              <a:gd name="connsiteY2" fmla="*/ 4277 h 1492186"/>
              <a:gd name="connsiteX3" fmla="*/ 1044405 w 1721896"/>
              <a:gd name="connsiteY3" fmla="*/ 6290 h 1492186"/>
              <a:gd name="connsiteX4" fmla="*/ 1598243 w 1721896"/>
              <a:gd name="connsiteY4" fmla="*/ 319997 h 1492186"/>
              <a:gd name="connsiteX5" fmla="*/ 1636674 w 1721896"/>
              <a:gd name="connsiteY5" fmla="*/ 380093 h 1492186"/>
              <a:gd name="connsiteX6" fmla="*/ 1721434 w 1721896"/>
              <a:gd name="connsiteY6" fmla="*/ 1414333 h 1492186"/>
              <a:gd name="connsiteX7" fmla="*/ 1686522 w 1721896"/>
              <a:gd name="connsiteY7" fmla="*/ 1484813 h 1492186"/>
              <a:gd name="connsiteX8" fmla="*/ 1607936 w 1721896"/>
              <a:gd name="connsiteY8" fmla="*/ 1486906 h 1492186"/>
              <a:gd name="connsiteX9" fmla="*/ 38670 w 1721896"/>
              <a:gd name="connsiteY9" fmla="*/ 598038 h 1492186"/>
              <a:gd name="connsiteX10" fmla="*/ 26 w 1721896"/>
              <a:gd name="connsiteY10" fmla="*/ 529544 h 1492186"/>
              <a:gd name="connsiteX0-1" fmla="*/ 26 w 1721896"/>
              <a:gd name="connsiteY0-2" fmla="*/ 529544 h 1492186"/>
              <a:gd name="connsiteX1-3" fmla="*/ 42483 w 1721896"/>
              <a:gd name="connsiteY1-4" fmla="*/ 463381 h 1492186"/>
              <a:gd name="connsiteX2-5" fmla="*/ 973106 w 1721896"/>
              <a:gd name="connsiteY2-6" fmla="*/ 4277 h 1492186"/>
              <a:gd name="connsiteX3-7" fmla="*/ 1044405 w 1721896"/>
              <a:gd name="connsiteY3-8" fmla="*/ 6290 h 1492186"/>
              <a:gd name="connsiteX4-9" fmla="*/ 1598243 w 1721896"/>
              <a:gd name="connsiteY4-10" fmla="*/ 319997 h 1492186"/>
              <a:gd name="connsiteX5-11" fmla="*/ 1636674 w 1721896"/>
              <a:gd name="connsiteY5-12" fmla="*/ 380093 h 1492186"/>
              <a:gd name="connsiteX6-13" fmla="*/ 1721434 w 1721896"/>
              <a:gd name="connsiteY6-14" fmla="*/ 1414333 h 1492186"/>
              <a:gd name="connsiteX7-15" fmla="*/ 1686522 w 1721896"/>
              <a:gd name="connsiteY7-16" fmla="*/ 1484813 h 1492186"/>
              <a:gd name="connsiteX8-17" fmla="*/ 1607936 w 1721896"/>
              <a:gd name="connsiteY8-18" fmla="*/ 1486906 h 1492186"/>
              <a:gd name="connsiteX9-19" fmla="*/ 38670 w 1721896"/>
              <a:gd name="connsiteY9-20" fmla="*/ 598038 h 1492186"/>
              <a:gd name="connsiteX10-21" fmla="*/ 26 w 1721896"/>
              <a:gd name="connsiteY10-22" fmla="*/ 529544 h 1492186"/>
              <a:gd name="connsiteX0-23" fmla="*/ 26 w 1721896"/>
              <a:gd name="connsiteY0-24" fmla="*/ 529544 h 1492186"/>
              <a:gd name="connsiteX1-25" fmla="*/ 42483 w 1721896"/>
              <a:gd name="connsiteY1-26" fmla="*/ 463381 h 1492186"/>
              <a:gd name="connsiteX2-27" fmla="*/ 973106 w 1721896"/>
              <a:gd name="connsiteY2-28" fmla="*/ 4277 h 1492186"/>
              <a:gd name="connsiteX3-29" fmla="*/ 1044405 w 1721896"/>
              <a:gd name="connsiteY3-30" fmla="*/ 6290 h 1492186"/>
              <a:gd name="connsiteX4-31" fmla="*/ 1598243 w 1721896"/>
              <a:gd name="connsiteY4-32" fmla="*/ 319997 h 1492186"/>
              <a:gd name="connsiteX5-33" fmla="*/ 1636674 w 1721896"/>
              <a:gd name="connsiteY5-34" fmla="*/ 380093 h 1492186"/>
              <a:gd name="connsiteX6-35" fmla="*/ 1721434 w 1721896"/>
              <a:gd name="connsiteY6-36" fmla="*/ 1414333 h 1492186"/>
              <a:gd name="connsiteX7-37" fmla="*/ 1686522 w 1721896"/>
              <a:gd name="connsiteY7-38" fmla="*/ 1484813 h 1492186"/>
              <a:gd name="connsiteX8-39" fmla="*/ 1607936 w 1721896"/>
              <a:gd name="connsiteY8-40" fmla="*/ 1486906 h 1492186"/>
              <a:gd name="connsiteX9-41" fmla="*/ 38670 w 1721896"/>
              <a:gd name="connsiteY9-42" fmla="*/ 598038 h 1492186"/>
              <a:gd name="connsiteX10-43" fmla="*/ 26 w 1721896"/>
              <a:gd name="connsiteY10-44" fmla="*/ 529544 h 1492186"/>
              <a:gd name="connsiteX0-45" fmla="*/ 26 w 1721896"/>
              <a:gd name="connsiteY0-46" fmla="*/ 529544 h 1492186"/>
              <a:gd name="connsiteX1-47" fmla="*/ 42483 w 1721896"/>
              <a:gd name="connsiteY1-48" fmla="*/ 463381 h 1492186"/>
              <a:gd name="connsiteX2-49" fmla="*/ 973106 w 1721896"/>
              <a:gd name="connsiteY2-50" fmla="*/ 4277 h 1492186"/>
              <a:gd name="connsiteX3-51" fmla="*/ 1044405 w 1721896"/>
              <a:gd name="connsiteY3-52" fmla="*/ 6290 h 1492186"/>
              <a:gd name="connsiteX4-53" fmla="*/ 1598243 w 1721896"/>
              <a:gd name="connsiteY4-54" fmla="*/ 319997 h 1492186"/>
              <a:gd name="connsiteX5-55" fmla="*/ 1636674 w 1721896"/>
              <a:gd name="connsiteY5-56" fmla="*/ 380093 h 1492186"/>
              <a:gd name="connsiteX6-57" fmla="*/ 1721434 w 1721896"/>
              <a:gd name="connsiteY6-58" fmla="*/ 1414333 h 1492186"/>
              <a:gd name="connsiteX7-59" fmla="*/ 1686522 w 1721896"/>
              <a:gd name="connsiteY7-60" fmla="*/ 1484813 h 1492186"/>
              <a:gd name="connsiteX8-61" fmla="*/ 1607936 w 1721896"/>
              <a:gd name="connsiteY8-62" fmla="*/ 1486906 h 1492186"/>
              <a:gd name="connsiteX9-63" fmla="*/ 38670 w 1721896"/>
              <a:gd name="connsiteY9-64" fmla="*/ 598038 h 1492186"/>
              <a:gd name="connsiteX10-65" fmla="*/ 26 w 1721896"/>
              <a:gd name="connsiteY10-66" fmla="*/ 529544 h 1492186"/>
              <a:gd name="connsiteX0-67" fmla="*/ 26 w 1721896"/>
              <a:gd name="connsiteY0-68" fmla="*/ 529857 h 1492499"/>
              <a:gd name="connsiteX1-69" fmla="*/ 42483 w 1721896"/>
              <a:gd name="connsiteY1-70" fmla="*/ 463694 h 1492499"/>
              <a:gd name="connsiteX2-71" fmla="*/ 973106 w 1721896"/>
              <a:gd name="connsiteY2-72" fmla="*/ 4590 h 1492499"/>
              <a:gd name="connsiteX3-73" fmla="*/ 1044405 w 1721896"/>
              <a:gd name="connsiteY3-74" fmla="*/ 6603 h 1492499"/>
              <a:gd name="connsiteX4-75" fmla="*/ 1598243 w 1721896"/>
              <a:gd name="connsiteY4-76" fmla="*/ 320310 h 1492499"/>
              <a:gd name="connsiteX5-77" fmla="*/ 1636674 w 1721896"/>
              <a:gd name="connsiteY5-78" fmla="*/ 380406 h 1492499"/>
              <a:gd name="connsiteX6-79" fmla="*/ 1721434 w 1721896"/>
              <a:gd name="connsiteY6-80" fmla="*/ 1414646 h 1492499"/>
              <a:gd name="connsiteX7-81" fmla="*/ 1686522 w 1721896"/>
              <a:gd name="connsiteY7-82" fmla="*/ 1485126 h 1492499"/>
              <a:gd name="connsiteX8-83" fmla="*/ 1607936 w 1721896"/>
              <a:gd name="connsiteY8-84" fmla="*/ 1487219 h 1492499"/>
              <a:gd name="connsiteX9-85" fmla="*/ 38670 w 1721896"/>
              <a:gd name="connsiteY9-86" fmla="*/ 598351 h 1492499"/>
              <a:gd name="connsiteX10-87" fmla="*/ 26 w 1721896"/>
              <a:gd name="connsiteY10-88" fmla="*/ 529857 h 1492499"/>
              <a:gd name="connsiteX0-89" fmla="*/ 26 w 1721896"/>
              <a:gd name="connsiteY0-90" fmla="*/ 533323 h 1495965"/>
              <a:gd name="connsiteX1-91" fmla="*/ 42483 w 1721896"/>
              <a:gd name="connsiteY1-92" fmla="*/ 467160 h 1495965"/>
              <a:gd name="connsiteX2-93" fmla="*/ 973106 w 1721896"/>
              <a:gd name="connsiteY2-94" fmla="*/ 8056 h 1495965"/>
              <a:gd name="connsiteX3-95" fmla="*/ 1044405 w 1721896"/>
              <a:gd name="connsiteY3-96" fmla="*/ 10069 h 1495965"/>
              <a:gd name="connsiteX4-97" fmla="*/ 1598243 w 1721896"/>
              <a:gd name="connsiteY4-98" fmla="*/ 323776 h 1495965"/>
              <a:gd name="connsiteX5-99" fmla="*/ 1636674 w 1721896"/>
              <a:gd name="connsiteY5-100" fmla="*/ 383872 h 1495965"/>
              <a:gd name="connsiteX6-101" fmla="*/ 1721434 w 1721896"/>
              <a:gd name="connsiteY6-102" fmla="*/ 1418112 h 1495965"/>
              <a:gd name="connsiteX7-103" fmla="*/ 1686522 w 1721896"/>
              <a:gd name="connsiteY7-104" fmla="*/ 1488592 h 1495965"/>
              <a:gd name="connsiteX8-105" fmla="*/ 1607936 w 1721896"/>
              <a:gd name="connsiteY8-106" fmla="*/ 1490685 h 1495965"/>
              <a:gd name="connsiteX9-107" fmla="*/ 38670 w 1721896"/>
              <a:gd name="connsiteY9-108" fmla="*/ 601817 h 1495965"/>
              <a:gd name="connsiteX10-109" fmla="*/ 26 w 1721896"/>
              <a:gd name="connsiteY10-110" fmla="*/ 533323 h 1495965"/>
              <a:gd name="connsiteX0-111" fmla="*/ 26 w 1721896"/>
              <a:gd name="connsiteY0-112" fmla="*/ 533323 h 1495965"/>
              <a:gd name="connsiteX1-113" fmla="*/ 42483 w 1721896"/>
              <a:gd name="connsiteY1-114" fmla="*/ 467160 h 1495965"/>
              <a:gd name="connsiteX2-115" fmla="*/ 973106 w 1721896"/>
              <a:gd name="connsiteY2-116" fmla="*/ 8056 h 1495965"/>
              <a:gd name="connsiteX3-117" fmla="*/ 1044405 w 1721896"/>
              <a:gd name="connsiteY3-118" fmla="*/ 10069 h 1495965"/>
              <a:gd name="connsiteX4-119" fmla="*/ 1598243 w 1721896"/>
              <a:gd name="connsiteY4-120" fmla="*/ 323776 h 1495965"/>
              <a:gd name="connsiteX5-121" fmla="*/ 1636674 w 1721896"/>
              <a:gd name="connsiteY5-122" fmla="*/ 383872 h 1495965"/>
              <a:gd name="connsiteX6-123" fmla="*/ 1721434 w 1721896"/>
              <a:gd name="connsiteY6-124" fmla="*/ 1418112 h 1495965"/>
              <a:gd name="connsiteX7-125" fmla="*/ 1686522 w 1721896"/>
              <a:gd name="connsiteY7-126" fmla="*/ 1488592 h 1495965"/>
              <a:gd name="connsiteX8-127" fmla="*/ 1607936 w 1721896"/>
              <a:gd name="connsiteY8-128" fmla="*/ 1490685 h 1495965"/>
              <a:gd name="connsiteX9-129" fmla="*/ 38670 w 1721896"/>
              <a:gd name="connsiteY9-130" fmla="*/ 601817 h 1495965"/>
              <a:gd name="connsiteX10-131" fmla="*/ 26 w 1721896"/>
              <a:gd name="connsiteY10-132" fmla="*/ 533323 h 1495965"/>
              <a:gd name="connsiteX0-133" fmla="*/ 26 w 1721896"/>
              <a:gd name="connsiteY0-134" fmla="*/ 533323 h 1495965"/>
              <a:gd name="connsiteX1-135" fmla="*/ 42483 w 1721896"/>
              <a:gd name="connsiteY1-136" fmla="*/ 467160 h 1495965"/>
              <a:gd name="connsiteX2-137" fmla="*/ 973106 w 1721896"/>
              <a:gd name="connsiteY2-138" fmla="*/ 8056 h 1495965"/>
              <a:gd name="connsiteX3-139" fmla="*/ 1044405 w 1721896"/>
              <a:gd name="connsiteY3-140" fmla="*/ 10069 h 1495965"/>
              <a:gd name="connsiteX4-141" fmla="*/ 1598243 w 1721896"/>
              <a:gd name="connsiteY4-142" fmla="*/ 323776 h 1495965"/>
              <a:gd name="connsiteX5-143" fmla="*/ 1636674 w 1721896"/>
              <a:gd name="connsiteY5-144" fmla="*/ 383872 h 1495965"/>
              <a:gd name="connsiteX6-145" fmla="*/ 1721434 w 1721896"/>
              <a:gd name="connsiteY6-146" fmla="*/ 1418112 h 1495965"/>
              <a:gd name="connsiteX7-147" fmla="*/ 1686522 w 1721896"/>
              <a:gd name="connsiteY7-148" fmla="*/ 1488592 h 1495965"/>
              <a:gd name="connsiteX8-149" fmla="*/ 1607936 w 1721896"/>
              <a:gd name="connsiteY8-150" fmla="*/ 1490685 h 1495965"/>
              <a:gd name="connsiteX9-151" fmla="*/ 38670 w 1721896"/>
              <a:gd name="connsiteY9-152" fmla="*/ 601817 h 1495965"/>
              <a:gd name="connsiteX10-153" fmla="*/ 26 w 1721896"/>
              <a:gd name="connsiteY10-154" fmla="*/ 533323 h 1495965"/>
              <a:gd name="connsiteX0-155" fmla="*/ 26 w 1721896"/>
              <a:gd name="connsiteY0-156" fmla="*/ 533323 h 1495965"/>
              <a:gd name="connsiteX1-157" fmla="*/ 42483 w 1721896"/>
              <a:gd name="connsiteY1-158" fmla="*/ 467160 h 1495965"/>
              <a:gd name="connsiteX2-159" fmla="*/ 973106 w 1721896"/>
              <a:gd name="connsiteY2-160" fmla="*/ 8056 h 1495965"/>
              <a:gd name="connsiteX3-161" fmla="*/ 1044405 w 1721896"/>
              <a:gd name="connsiteY3-162" fmla="*/ 10069 h 1495965"/>
              <a:gd name="connsiteX4-163" fmla="*/ 1598243 w 1721896"/>
              <a:gd name="connsiteY4-164" fmla="*/ 323776 h 1495965"/>
              <a:gd name="connsiteX5-165" fmla="*/ 1636674 w 1721896"/>
              <a:gd name="connsiteY5-166" fmla="*/ 383872 h 1495965"/>
              <a:gd name="connsiteX6-167" fmla="*/ 1721434 w 1721896"/>
              <a:gd name="connsiteY6-168" fmla="*/ 1418112 h 1495965"/>
              <a:gd name="connsiteX7-169" fmla="*/ 1686522 w 1721896"/>
              <a:gd name="connsiteY7-170" fmla="*/ 1488592 h 1495965"/>
              <a:gd name="connsiteX8-171" fmla="*/ 1607936 w 1721896"/>
              <a:gd name="connsiteY8-172" fmla="*/ 1490685 h 1495965"/>
              <a:gd name="connsiteX9-173" fmla="*/ 38670 w 1721896"/>
              <a:gd name="connsiteY9-174" fmla="*/ 601817 h 1495965"/>
              <a:gd name="connsiteX10-175" fmla="*/ 26 w 1721896"/>
              <a:gd name="connsiteY10-176" fmla="*/ 533323 h 1495965"/>
              <a:gd name="connsiteX0-177" fmla="*/ 26 w 1721896"/>
              <a:gd name="connsiteY0-178" fmla="*/ 533323 h 1495965"/>
              <a:gd name="connsiteX1-179" fmla="*/ 42483 w 1721896"/>
              <a:gd name="connsiteY1-180" fmla="*/ 467160 h 1495965"/>
              <a:gd name="connsiteX2-181" fmla="*/ 973106 w 1721896"/>
              <a:gd name="connsiteY2-182" fmla="*/ 8056 h 1495965"/>
              <a:gd name="connsiteX3-183" fmla="*/ 1044405 w 1721896"/>
              <a:gd name="connsiteY3-184" fmla="*/ 10069 h 1495965"/>
              <a:gd name="connsiteX4-185" fmla="*/ 1598243 w 1721896"/>
              <a:gd name="connsiteY4-186" fmla="*/ 323776 h 1495965"/>
              <a:gd name="connsiteX5-187" fmla="*/ 1636674 w 1721896"/>
              <a:gd name="connsiteY5-188" fmla="*/ 383872 h 1495965"/>
              <a:gd name="connsiteX6-189" fmla="*/ 1721434 w 1721896"/>
              <a:gd name="connsiteY6-190" fmla="*/ 1418112 h 1495965"/>
              <a:gd name="connsiteX7-191" fmla="*/ 1686522 w 1721896"/>
              <a:gd name="connsiteY7-192" fmla="*/ 1488592 h 1495965"/>
              <a:gd name="connsiteX8-193" fmla="*/ 1607936 w 1721896"/>
              <a:gd name="connsiteY8-194" fmla="*/ 1490685 h 1495965"/>
              <a:gd name="connsiteX9-195" fmla="*/ 38670 w 1721896"/>
              <a:gd name="connsiteY9-196" fmla="*/ 601817 h 1495965"/>
              <a:gd name="connsiteX10-197" fmla="*/ 26 w 1721896"/>
              <a:gd name="connsiteY10-198" fmla="*/ 533323 h 1495965"/>
              <a:gd name="connsiteX0-199" fmla="*/ 26 w 1721474"/>
              <a:gd name="connsiteY0-200" fmla="*/ 533323 h 1495965"/>
              <a:gd name="connsiteX1-201" fmla="*/ 42483 w 1721474"/>
              <a:gd name="connsiteY1-202" fmla="*/ 467160 h 1495965"/>
              <a:gd name="connsiteX2-203" fmla="*/ 973106 w 1721474"/>
              <a:gd name="connsiteY2-204" fmla="*/ 8056 h 1495965"/>
              <a:gd name="connsiteX3-205" fmla="*/ 1044405 w 1721474"/>
              <a:gd name="connsiteY3-206" fmla="*/ 10069 h 1495965"/>
              <a:gd name="connsiteX4-207" fmla="*/ 1598243 w 1721474"/>
              <a:gd name="connsiteY4-208" fmla="*/ 323776 h 1495965"/>
              <a:gd name="connsiteX5-209" fmla="*/ 1636674 w 1721474"/>
              <a:gd name="connsiteY5-210" fmla="*/ 383872 h 1495965"/>
              <a:gd name="connsiteX6-211" fmla="*/ 1721434 w 1721474"/>
              <a:gd name="connsiteY6-212" fmla="*/ 1418112 h 1495965"/>
              <a:gd name="connsiteX7-213" fmla="*/ 1686522 w 1721474"/>
              <a:gd name="connsiteY7-214" fmla="*/ 1488592 h 1495965"/>
              <a:gd name="connsiteX8-215" fmla="*/ 1607936 w 1721474"/>
              <a:gd name="connsiteY8-216" fmla="*/ 1490685 h 1495965"/>
              <a:gd name="connsiteX9-217" fmla="*/ 38670 w 1721474"/>
              <a:gd name="connsiteY9-218" fmla="*/ 601817 h 1495965"/>
              <a:gd name="connsiteX10-219" fmla="*/ 26 w 1721474"/>
              <a:gd name="connsiteY10-220" fmla="*/ 533323 h 1495965"/>
              <a:gd name="connsiteX0-221" fmla="*/ 26 w 1721434"/>
              <a:gd name="connsiteY0-222" fmla="*/ 533323 h 1495965"/>
              <a:gd name="connsiteX1-223" fmla="*/ 42483 w 1721434"/>
              <a:gd name="connsiteY1-224" fmla="*/ 467160 h 1495965"/>
              <a:gd name="connsiteX2-225" fmla="*/ 973106 w 1721434"/>
              <a:gd name="connsiteY2-226" fmla="*/ 8056 h 1495965"/>
              <a:gd name="connsiteX3-227" fmla="*/ 1044405 w 1721434"/>
              <a:gd name="connsiteY3-228" fmla="*/ 10069 h 1495965"/>
              <a:gd name="connsiteX4-229" fmla="*/ 1598243 w 1721434"/>
              <a:gd name="connsiteY4-230" fmla="*/ 323776 h 1495965"/>
              <a:gd name="connsiteX5-231" fmla="*/ 1636674 w 1721434"/>
              <a:gd name="connsiteY5-232" fmla="*/ 383872 h 1495965"/>
              <a:gd name="connsiteX6-233" fmla="*/ 1721434 w 1721434"/>
              <a:gd name="connsiteY6-234" fmla="*/ 1418112 h 1495965"/>
              <a:gd name="connsiteX7-235" fmla="*/ 1686522 w 1721434"/>
              <a:gd name="connsiteY7-236" fmla="*/ 1488592 h 1495965"/>
              <a:gd name="connsiteX8-237" fmla="*/ 1607936 w 1721434"/>
              <a:gd name="connsiteY8-238" fmla="*/ 1490685 h 1495965"/>
              <a:gd name="connsiteX9-239" fmla="*/ 38670 w 1721434"/>
              <a:gd name="connsiteY9-240" fmla="*/ 601817 h 1495965"/>
              <a:gd name="connsiteX10-241" fmla="*/ 26 w 1721434"/>
              <a:gd name="connsiteY10-242" fmla="*/ 533323 h 1495965"/>
              <a:gd name="connsiteX0-243" fmla="*/ 26 w 1721492"/>
              <a:gd name="connsiteY0-244" fmla="*/ 533323 h 1495965"/>
              <a:gd name="connsiteX1-245" fmla="*/ 42483 w 1721492"/>
              <a:gd name="connsiteY1-246" fmla="*/ 467160 h 1495965"/>
              <a:gd name="connsiteX2-247" fmla="*/ 973106 w 1721492"/>
              <a:gd name="connsiteY2-248" fmla="*/ 8056 h 1495965"/>
              <a:gd name="connsiteX3-249" fmla="*/ 1044405 w 1721492"/>
              <a:gd name="connsiteY3-250" fmla="*/ 10069 h 1495965"/>
              <a:gd name="connsiteX4-251" fmla="*/ 1598243 w 1721492"/>
              <a:gd name="connsiteY4-252" fmla="*/ 323776 h 1495965"/>
              <a:gd name="connsiteX5-253" fmla="*/ 1636674 w 1721492"/>
              <a:gd name="connsiteY5-254" fmla="*/ 383872 h 1495965"/>
              <a:gd name="connsiteX6-255" fmla="*/ 1721434 w 1721492"/>
              <a:gd name="connsiteY6-256" fmla="*/ 1418112 h 1495965"/>
              <a:gd name="connsiteX7-257" fmla="*/ 1686522 w 1721492"/>
              <a:gd name="connsiteY7-258" fmla="*/ 1488592 h 1495965"/>
              <a:gd name="connsiteX8-259" fmla="*/ 1607936 w 1721492"/>
              <a:gd name="connsiteY8-260" fmla="*/ 1490685 h 1495965"/>
              <a:gd name="connsiteX9-261" fmla="*/ 38670 w 1721492"/>
              <a:gd name="connsiteY9-262" fmla="*/ 601817 h 1495965"/>
              <a:gd name="connsiteX10-263" fmla="*/ 26 w 1721492"/>
              <a:gd name="connsiteY10-264" fmla="*/ 533323 h 1495965"/>
              <a:gd name="connsiteX0-265" fmla="*/ 26 w 1721649"/>
              <a:gd name="connsiteY0-266" fmla="*/ 533323 h 1495965"/>
              <a:gd name="connsiteX1-267" fmla="*/ 42483 w 1721649"/>
              <a:gd name="connsiteY1-268" fmla="*/ 467160 h 1495965"/>
              <a:gd name="connsiteX2-269" fmla="*/ 973106 w 1721649"/>
              <a:gd name="connsiteY2-270" fmla="*/ 8056 h 1495965"/>
              <a:gd name="connsiteX3-271" fmla="*/ 1044405 w 1721649"/>
              <a:gd name="connsiteY3-272" fmla="*/ 10069 h 1495965"/>
              <a:gd name="connsiteX4-273" fmla="*/ 1598243 w 1721649"/>
              <a:gd name="connsiteY4-274" fmla="*/ 323776 h 1495965"/>
              <a:gd name="connsiteX5-275" fmla="*/ 1636674 w 1721649"/>
              <a:gd name="connsiteY5-276" fmla="*/ 383872 h 1495965"/>
              <a:gd name="connsiteX6-277" fmla="*/ 1721434 w 1721649"/>
              <a:gd name="connsiteY6-278" fmla="*/ 1418112 h 1495965"/>
              <a:gd name="connsiteX7-279" fmla="*/ 1686522 w 1721649"/>
              <a:gd name="connsiteY7-280" fmla="*/ 1488592 h 1495965"/>
              <a:gd name="connsiteX8-281" fmla="*/ 1607936 w 1721649"/>
              <a:gd name="connsiteY8-282" fmla="*/ 1490685 h 1495965"/>
              <a:gd name="connsiteX9-283" fmla="*/ 38670 w 1721649"/>
              <a:gd name="connsiteY9-284" fmla="*/ 601817 h 1495965"/>
              <a:gd name="connsiteX10-285" fmla="*/ 26 w 1721649"/>
              <a:gd name="connsiteY10-286" fmla="*/ 533323 h 1495965"/>
              <a:gd name="connsiteX0-287" fmla="*/ 26 w 1721649"/>
              <a:gd name="connsiteY0-288" fmla="*/ 533323 h 1495580"/>
              <a:gd name="connsiteX1-289" fmla="*/ 42483 w 1721649"/>
              <a:gd name="connsiteY1-290" fmla="*/ 467160 h 1495580"/>
              <a:gd name="connsiteX2-291" fmla="*/ 973106 w 1721649"/>
              <a:gd name="connsiteY2-292" fmla="*/ 8056 h 1495580"/>
              <a:gd name="connsiteX3-293" fmla="*/ 1044405 w 1721649"/>
              <a:gd name="connsiteY3-294" fmla="*/ 10069 h 1495580"/>
              <a:gd name="connsiteX4-295" fmla="*/ 1598243 w 1721649"/>
              <a:gd name="connsiteY4-296" fmla="*/ 323776 h 1495580"/>
              <a:gd name="connsiteX5-297" fmla="*/ 1636674 w 1721649"/>
              <a:gd name="connsiteY5-298" fmla="*/ 383872 h 1495580"/>
              <a:gd name="connsiteX6-299" fmla="*/ 1721434 w 1721649"/>
              <a:gd name="connsiteY6-300" fmla="*/ 1418112 h 1495580"/>
              <a:gd name="connsiteX7-301" fmla="*/ 1686522 w 1721649"/>
              <a:gd name="connsiteY7-302" fmla="*/ 1488592 h 1495580"/>
              <a:gd name="connsiteX8-303" fmla="*/ 1607936 w 1721649"/>
              <a:gd name="connsiteY8-304" fmla="*/ 1490685 h 1495580"/>
              <a:gd name="connsiteX9-305" fmla="*/ 38670 w 1721649"/>
              <a:gd name="connsiteY9-306" fmla="*/ 601817 h 1495580"/>
              <a:gd name="connsiteX10-307" fmla="*/ 26 w 1721649"/>
              <a:gd name="connsiteY10-308" fmla="*/ 533323 h 1495580"/>
              <a:gd name="connsiteX0-309" fmla="*/ 26 w 1721649"/>
              <a:gd name="connsiteY0-310" fmla="*/ 533323 h 1500006"/>
              <a:gd name="connsiteX1-311" fmla="*/ 42483 w 1721649"/>
              <a:gd name="connsiteY1-312" fmla="*/ 467160 h 1500006"/>
              <a:gd name="connsiteX2-313" fmla="*/ 973106 w 1721649"/>
              <a:gd name="connsiteY2-314" fmla="*/ 8056 h 1500006"/>
              <a:gd name="connsiteX3-315" fmla="*/ 1044405 w 1721649"/>
              <a:gd name="connsiteY3-316" fmla="*/ 10069 h 1500006"/>
              <a:gd name="connsiteX4-317" fmla="*/ 1598243 w 1721649"/>
              <a:gd name="connsiteY4-318" fmla="*/ 323776 h 1500006"/>
              <a:gd name="connsiteX5-319" fmla="*/ 1636674 w 1721649"/>
              <a:gd name="connsiteY5-320" fmla="*/ 383872 h 1500006"/>
              <a:gd name="connsiteX6-321" fmla="*/ 1721434 w 1721649"/>
              <a:gd name="connsiteY6-322" fmla="*/ 1418112 h 1500006"/>
              <a:gd name="connsiteX7-323" fmla="*/ 1686522 w 1721649"/>
              <a:gd name="connsiteY7-324" fmla="*/ 1488592 h 1500006"/>
              <a:gd name="connsiteX8-325" fmla="*/ 1607936 w 1721649"/>
              <a:gd name="connsiteY8-326" fmla="*/ 1490685 h 1500006"/>
              <a:gd name="connsiteX9-327" fmla="*/ 38670 w 1721649"/>
              <a:gd name="connsiteY9-328" fmla="*/ 601817 h 1500006"/>
              <a:gd name="connsiteX10-329" fmla="*/ 26 w 1721649"/>
              <a:gd name="connsiteY10-330" fmla="*/ 533323 h 1500006"/>
              <a:gd name="connsiteX0-331" fmla="*/ 26 w 1721649"/>
              <a:gd name="connsiteY0-332" fmla="*/ 533323 h 1500006"/>
              <a:gd name="connsiteX1-333" fmla="*/ 42483 w 1721649"/>
              <a:gd name="connsiteY1-334" fmla="*/ 467160 h 1500006"/>
              <a:gd name="connsiteX2-335" fmla="*/ 973106 w 1721649"/>
              <a:gd name="connsiteY2-336" fmla="*/ 8056 h 1500006"/>
              <a:gd name="connsiteX3-337" fmla="*/ 1044405 w 1721649"/>
              <a:gd name="connsiteY3-338" fmla="*/ 10069 h 1500006"/>
              <a:gd name="connsiteX4-339" fmla="*/ 1598243 w 1721649"/>
              <a:gd name="connsiteY4-340" fmla="*/ 323776 h 1500006"/>
              <a:gd name="connsiteX5-341" fmla="*/ 1636674 w 1721649"/>
              <a:gd name="connsiteY5-342" fmla="*/ 383872 h 1500006"/>
              <a:gd name="connsiteX6-343" fmla="*/ 1721434 w 1721649"/>
              <a:gd name="connsiteY6-344" fmla="*/ 1418112 h 1500006"/>
              <a:gd name="connsiteX7-345" fmla="*/ 1686522 w 1721649"/>
              <a:gd name="connsiteY7-346" fmla="*/ 1488592 h 1500006"/>
              <a:gd name="connsiteX8-347" fmla="*/ 1607936 w 1721649"/>
              <a:gd name="connsiteY8-348" fmla="*/ 1490685 h 1500006"/>
              <a:gd name="connsiteX9-349" fmla="*/ 38670 w 1721649"/>
              <a:gd name="connsiteY9-350" fmla="*/ 601817 h 1500006"/>
              <a:gd name="connsiteX10-351" fmla="*/ 26 w 1721649"/>
              <a:gd name="connsiteY10-352" fmla="*/ 533323 h 1500006"/>
              <a:gd name="connsiteX0-353" fmla="*/ 26 w 1721649"/>
              <a:gd name="connsiteY0-354" fmla="*/ 533323 h 1500006"/>
              <a:gd name="connsiteX1-355" fmla="*/ 42483 w 1721649"/>
              <a:gd name="connsiteY1-356" fmla="*/ 467160 h 1500006"/>
              <a:gd name="connsiteX2-357" fmla="*/ 973106 w 1721649"/>
              <a:gd name="connsiteY2-358" fmla="*/ 8056 h 1500006"/>
              <a:gd name="connsiteX3-359" fmla="*/ 1044405 w 1721649"/>
              <a:gd name="connsiteY3-360" fmla="*/ 10069 h 1500006"/>
              <a:gd name="connsiteX4-361" fmla="*/ 1598243 w 1721649"/>
              <a:gd name="connsiteY4-362" fmla="*/ 323776 h 1500006"/>
              <a:gd name="connsiteX5-363" fmla="*/ 1636674 w 1721649"/>
              <a:gd name="connsiteY5-364" fmla="*/ 383872 h 1500006"/>
              <a:gd name="connsiteX6-365" fmla="*/ 1721434 w 1721649"/>
              <a:gd name="connsiteY6-366" fmla="*/ 1418112 h 1500006"/>
              <a:gd name="connsiteX7-367" fmla="*/ 1686522 w 1721649"/>
              <a:gd name="connsiteY7-368" fmla="*/ 1488592 h 1500006"/>
              <a:gd name="connsiteX8-369" fmla="*/ 1607936 w 1721649"/>
              <a:gd name="connsiteY8-370" fmla="*/ 1490685 h 1500006"/>
              <a:gd name="connsiteX9-371" fmla="*/ 38670 w 1721649"/>
              <a:gd name="connsiteY9-372" fmla="*/ 601817 h 1500006"/>
              <a:gd name="connsiteX10-373" fmla="*/ 26 w 1721649"/>
              <a:gd name="connsiteY10-374" fmla="*/ 533323 h 1500006"/>
              <a:gd name="connsiteX0-375" fmla="*/ 26 w 1721649"/>
              <a:gd name="connsiteY0-376" fmla="*/ 533323 h 1500006"/>
              <a:gd name="connsiteX1-377" fmla="*/ 42483 w 1721649"/>
              <a:gd name="connsiteY1-378" fmla="*/ 467160 h 1500006"/>
              <a:gd name="connsiteX2-379" fmla="*/ 973106 w 1721649"/>
              <a:gd name="connsiteY2-380" fmla="*/ 8056 h 1500006"/>
              <a:gd name="connsiteX3-381" fmla="*/ 1044405 w 1721649"/>
              <a:gd name="connsiteY3-382" fmla="*/ 10069 h 1500006"/>
              <a:gd name="connsiteX4-383" fmla="*/ 1598243 w 1721649"/>
              <a:gd name="connsiteY4-384" fmla="*/ 323776 h 1500006"/>
              <a:gd name="connsiteX5-385" fmla="*/ 1636674 w 1721649"/>
              <a:gd name="connsiteY5-386" fmla="*/ 383872 h 1500006"/>
              <a:gd name="connsiteX6-387" fmla="*/ 1721434 w 1721649"/>
              <a:gd name="connsiteY6-388" fmla="*/ 1418112 h 1500006"/>
              <a:gd name="connsiteX7-389" fmla="*/ 1686522 w 1721649"/>
              <a:gd name="connsiteY7-390" fmla="*/ 1488592 h 1500006"/>
              <a:gd name="connsiteX8-391" fmla="*/ 1607936 w 1721649"/>
              <a:gd name="connsiteY8-392" fmla="*/ 1490685 h 1500006"/>
              <a:gd name="connsiteX9-393" fmla="*/ 38670 w 1721649"/>
              <a:gd name="connsiteY9-394" fmla="*/ 601817 h 1500006"/>
              <a:gd name="connsiteX10-395" fmla="*/ 26 w 1721649"/>
              <a:gd name="connsiteY10-396" fmla="*/ 533323 h 15000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721649" h="1500006">
                <a:moveTo>
                  <a:pt x="26" y="533323"/>
                </a:moveTo>
                <a:cubicBezTo>
                  <a:pt x="789" y="506604"/>
                  <a:pt x="18511" y="478986"/>
                  <a:pt x="42483" y="467160"/>
                </a:cubicBezTo>
                <a:cubicBezTo>
                  <a:pt x="42483" y="467160"/>
                  <a:pt x="973106" y="8056"/>
                  <a:pt x="973106" y="8056"/>
                </a:cubicBezTo>
                <a:cubicBezTo>
                  <a:pt x="996206" y="-3340"/>
                  <a:pt x="1021993" y="-2625"/>
                  <a:pt x="1044405" y="10069"/>
                </a:cubicBezTo>
                <a:cubicBezTo>
                  <a:pt x="1044405" y="10070"/>
                  <a:pt x="1598243" y="323777"/>
                  <a:pt x="1598243" y="323776"/>
                </a:cubicBezTo>
                <a:cubicBezTo>
                  <a:pt x="1620655" y="336471"/>
                  <a:pt x="1634570" y="358201"/>
                  <a:pt x="1636674" y="383872"/>
                </a:cubicBezTo>
                <a:cubicBezTo>
                  <a:pt x="1636674" y="383873"/>
                  <a:pt x="1721434" y="1418113"/>
                  <a:pt x="1721434" y="1418112"/>
                </a:cubicBezTo>
                <a:cubicBezTo>
                  <a:pt x="1723617" y="1444753"/>
                  <a:pt x="1709046" y="1474201"/>
                  <a:pt x="1686522" y="1488592"/>
                </a:cubicBezTo>
                <a:cubicBezTo>
                  <a:pt x="1663998" y="1502986"/>
                  <a:pt x="1631195" y="1503860"/>
                  <a:pt x="1607936" y="1490685"/>
                </a:cubicBezTo>
                <a:cubicBezTo>
                  <a:pt x="1607936" y="1490686"/>
                  <a:pt x="38670" y="601818"/>
                  <a:pt x="38670" y="601817"/>
                </a:cubicBezTo>
                <a:cubicBezTo>
                  <a:pt x="15411" y="588644"/>
                  <a:pt x="-736" y="560042"/>
                  <a:pt x="26" y="533323"/>
                </a:cubicBezTo>
                <a:close/>
              </a:path>
            </a:pathLst>
          </a:custGeom>
          <a:gradFill>
            <a:gsLst>
              <a:gs pos="75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2"/>
            </p:custDataLst>
          </p:nvPr>
        </p:nvSpPr>
        <p:spPr>
          <a:xfrm>
            <a:off x="8173720" y="2028190"/>
            <a:ext cx="3786505" cy="687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t" anchorCtr="0" forceAA="0" compatLnSpc="1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呼吁共鸣 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+中文正文" charset="0"/>
              <a:sym typeface="+mn-ea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(Call for Resonance)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+中文正文" charset="0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3"/>
            </p:custDataLst>
          </p:nvPr>
        </p:nvSpPr>
        <p:spPr>
          <a:xfrm>
            <a:off x="8862219" y="1678980"/>
            <a:ext cx="569749" cy="34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400" b="1" kern="0" dirty="0">
                <a:solidFill>
                  <a:schemeClr val="accent1"/>
                </a:solidFill>
                <a:cs typeface="+mn-lt"/>
              </a:rPr>
              <a:t>02</a:t>
            </a:r>
            <a:endParaRPr lang="en-US" altLang="zh-CN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8" name="矩形 7"/>
          <p:cNvSpPr/>
          <p:nvPr>
            <p:custDataLst>
              <p:tags r:id="rId14"/>
            </p:custDataLst>
          </p:nvPr>
        </p:nvSpPr>
        <p:spPr>
          <a:xfrm>
            <a:off x="8261350" y="3569970"/>
            <a:ext cx="3854450" cy="687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t" anchorCtr="0" forceAA="0" compatLnSpc="1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以情感收尾 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+中文正文" charset="0"/>
              <a:sym typeface="+mn-ea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(End with</a:t>
            </a: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Emotion)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+中文正文" charset="0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5"/>
            </p:custDataLst>
          </p:nvPr>
        </p:nvSpPr>
        <p:spPr>
          <a:xfrm>
            <a:off x="8862219" y="3220740"/>
            <a:ext cx="569749" cy="34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400" b="1" kern="0" dirty="0">
                <a:solidFill>
                  <a:schemeClr val="accent1"/>
                </a:solidFill>
                <a:cs typeface="+mn-lt"/>
              </a:rPr>
              <a:t>03</a:t>
            </a:r>
            <a:endParaRPr lang="en-US" altLang="zh-CN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15" name="矩形 14"/>
          <p:cNvSpPr/>
          <p:nvPr>
            <p:custDataLst>
              <p:tags r:id="rId16"/>
            </p:custDataLst>
          </p:nvPr>
        </p:nvSpPr>
        <p:spPr>
          <a:xfrm>
            <a:off x="7960995" y="5092065"/>
            <a:ext cx="4154170" cy="687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t" anchorCtr="0" forceAA="0" compatLnSpc="1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展望未来 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+中文正文" charset="0"/>
              <a:sym typeface="+mn-ea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(Look to the Future)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+中文正文" charset="0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7"/>
            </p:custDataLst>
          </p:nvPr>
        </p:nvSpPr>
        <p:spPr>
          <a:xfrm>
            <a:off x="8862219" y="4761861"/>
            <a:ext cx="569749" cy="34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r>
              <a:rPr lang="en-US" altLang="zh-CN" sz="2400" b="1" kern="0" dirty="0">
                <a:solidFill>
                  <a:schemeClr val="accent1"/>
                </a:solidFill>
                <a:cs typeface="+mn-lt"/>
              </a:rPr>
              <a:t>04</a:t>
            </a:r>
            <a:endParaRPr lang="en-US" altLang="zh-CN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17" name="矩形 16"/>
          <p:cNvSpPr/>
          <p:nvPr>
            <p:custDataLst>
              <p:tags r:id="rId18"/>
            </p:custDataLst>
          </p:nvPr>
        </p:nvSpPr>
        <p:spPr>
          <a:xfrm>
            <a:off x="402423" y="2062406"/>
            <a:ext cx="2663036" cy="68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p>
            <a:pPr algn="ctr">
              <a:lnSpc>
                <a:spcPct val="150000"/>
              </a:lnSpc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总结核心观点 (Summarize the Core Message)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+中文正文" charset="0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9"/>
            </p:custDataLst>
          </p:nvPr>
        </p:nvSpPr>
        <p:spPr>
          <a:xfrm>
            <a:off x="2786961" y="2158270"/>
            <a:ext cx="569749" cy="34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pPr algn="r"/>
            <a:r>
              <a:rPr lang="en-US" altLang="zh-CN" sz="2400" b="1" kern="0" dirty="0">
                <a:solidFill>
                  <a:schemeClr val="accent1"/>
                </a:solidFill>
                <a:cs typeface="+mn-lt"/>
              </a:rPr>
              <a:t>01</a:t>
            </a:r>
            <a:endParaRPr lang="en-US" altLang="zh-CN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19" name="矩形 18"/>
          <p:cNvSpPr/>
          <p:nvPr>
            <p:custDataLst>
              <p:tags r:id="rId20"/>
            </p:custDataLst>
          </p:nvPr>
        </p:nvSpPr>
        <p:spPr>
          <a:xfrm>
            <a:off x="315428" y="3946534"/>
            <a:ext cx="2663036" cy="686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t" anchorCtr="0" forceAA="0" compatLnSpc="1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结合故事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+中文正文" charset="0"/>
              <a:sym typeface="+mn-ea"/>
            </a:endParaRP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中文正文" charset="0"/>
                <a:sym typeface="+mn-ea"/>
              </a:rPr>
              <a:t> (Tie Back to Your Story)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+中文正文" charset="0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21"/>
            </p:custDataLst>
          </p:nvPr>
        </p:nvSpPr>
        <p:spPr>
          <a:xfrm>
            <a:off x="2786961" y="4072244"/>
            <a:ext cx="569749" cy="34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p>
            <a:pPr algn="r"/>
            <a:r>
              <a:rPr lang="en-US" altLang="zh-CN" sz="2400" b="1" kern="0" dirty="0">
                <a:solidFill>
                  <a:schemeClr val="accent1"/>
                </a:solidFill>
                <a:cs typeface="+mn-lt"/>
              </a:rPr>
              <a:t>05</a:t>
            </a:r>
            <a:endParaRPr lang="en-US" altLang="zh-CN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44" name="等腰三角形 43"/>
          <p:cNvSpPr/>
          <p:nvPr>
            <p:custDataLst>
              <p:tags r:id="rId22"/>
            </p:custDataLst>
          </p:nvPr>
        </p:nvSpPr>
        <p:spPr>
          <a:xfrm rot="13530463">
            <a:off x="7355514" y="3044829"/>
            <a:ext cx="623433" cy="539851"/>
          </a:xfrm>
          <a:prstGeom prst="triangle">
            <a:avLst>
              <a:gd name="adj" fmla="val 42509"/>
            </a:avLst>
          </a:prstGeom>
          <a:solidFill>
            <a:schemeClr val="accent1">
              <a:lumMod val="30000"/>
              <a:lumOff val="70000"/>
              <a:alpha val="40000"/>
            </a:schemeClr>
          </a:solidFill>
          <a:ln w="3175"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endParaRPr lang="zh-CN" altLang="en-US" sz="1000">
              <a:solidFill>
                <a:schemeClr val="accent1"/>
              </a:solidFill>
            </a:endParaRPr>
          </a:p>
        </p:txBody>
      </p:sp>
      <p:sp>
        <p:nvSpPr>
          <p:cNvPr id="51" name="等腰三角形 50"/>
          <p:cNvSpPr/>
          <p:nvPr>
            <p:custDataLst>
              <p:tags r:id="rId23"/>
            </p:custDataLst>
          </p:nvPr>
        </p:nvSpPr>
        <p:spPr>
          <a:xfrm rot="17850463">
            <a:off x="6681831" y="4765048"/>
            <a:ext cx="623433" cy="539851"/>
          </a:xfrm>
          <a:prstGeom prst="triangle">
            <a:avLst>
              <a:gd name="adj" fmla="val 42509"/>
            </a:avLst>
          </a:prstGeom>
          <a:solidFill>
            <a:schemeClr val="accent1">
              <a:lumMod val="30000"/>
              <a:lumOff val="70000"/>
              <a:alpha val="40000"/>
            </a:schemeClr>
          </a:solidFill>
          <a:ln w="3175"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endParaRPr lang="zh-CN" altLang="en-US" sz="1000">
              <a:solidFill>
                <a:schemeClr val="accent1"/>
              </a:solidFill>
            </a:endParaRPr>
          </a:p>
        </p:txBody>
      </p:sp>
      <p:sp>
        <p:nvSpPr>
          <p:cNvPr id="57" name="等腰三角形 56"/>
          <p:cNvSpPr/>
          <p:nvPr>
            <p:custDataLst>
              <p:tags r:id="rId24"/>
            </p:custDataLst>
          </p:nvPr>
        </p:nvSpPr>
        <p:spPr>
          <a:xfrm rot="570463">
            <a:off x="4800361" y="4736367"/>
            <a:ext cx="623433" cy="539851"/>
          </a:xfrm>
          <a:prstGeom prst="triangle">
            <a:avLst>
              <a:gd name="adj" fmla="val 42509"/>
            </a:avLst>
          </a:prstGeom>
          <a:solidFill>
            <a:schemeClr val="accent1">
              <a:lumMod val="30000"/>
              <a:lumOff val="70000"/>
              <a:alpha val="40000"/>
            </a:schemeClr>
          </a:solidFill>
          <a:ln w="3175"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endParaRPr lang="zh-CN" altLang="en-US" sz="1000">
              <a:solidFill>
                <a:schemeClr val="accent1"/>
              </a:solidFill>
            </a:endParaRPr>
          </a:p>
        </p:txBody>
      </p:sp>
      <p:sp>
        <p:nvSpPr>
          <p:cNvPr id="66" name="等腰三角形 65"/>
          <p:cNvSpPr/>
          <p:nvPr>
            <p:custDataLst>
              <p:tags r:id="rId25"/>
            </p:custDataLst>
          </p:nvPr>
        </p:nvSpPr>
        <p:spPr>
          <a:xfrm rot="4890463">
            <a:off x="4270720" y="2942853"/>
            <a:ext cx="623433" cy="539851"/>
          </a:xfrm>
          <a:prstGeom prst="triangle">
            <a:avLst>
              <a:gd name="adj" fmla="val 42509"/>
            </a:avLst>
          </a:prstGeom>
          <a:solidFill>
            <a:schemeClr val="accent1">
              <a:lumMod val="30000"/>
              <a:lumOff val="70000"/>
              <a:alpha val="40000"/>
            </a:schemeClr>
          </a:solidFill>
          <a:ln w="3175"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algn="ctr">
              <a:lnSpc>
                <a:spcPct val="150000"/>
              </a:lnSpc>
            </a:pPr>
            <a:endParaRPr lang="zh-CN" altLang="en-US" sz="1000">
              <a:solidFill>
                <a:schemeClr val="accent1"/>
              </a:solidFill>
            </a:endParaRPr>
          </a:p>
        </p:txBody>
      </p:sp>
      <p:pic>
        <p:nvPicPr>
          <p:cNvPr id="21" name="图片 5" descr="343439383331313b343532303032323bb2fac6b7d5b9cabe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039377" y="4970276"/>
            <a:ext cx="379402" cy="379402"/>
          </a:xfrm>
          <a:prstGeom prst="rect">
            <a:avLst/>
          </a:prstGeom>
        </p:spPr>
      </p:pic>
      <p:sp>
        <p:nvSpPr>
          <p:cNvPr id="22" name="椭圆 21"/>
          <p:cNvSpPr/>
          <p:nvPr>
            <p:custDataLst>
              <p:tags r:id="rId28"/>
            </p:custDataLst>
          </p:nvPr>
        </p:nvSpPr>
        <p:spPr>
          <a:xfrm>
            <a:off x="5382265" y="3012325"/>
            <a:ext cx="1459510" cy="145951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10" descr="343439383331313b343532303032363bd4f6d6b5b7fecef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645485" y="4084991"/>
            <a:ext cx="379402" cy="379402"/>
          </a:xfrm>
          <a:prstGeom prst="rect">
            <a:avLst/>
          </a:prstGeom>
        </p:spPr>
      </p:pic>
      <p:pic>
        <p:nvPicPr>
          <p:cNvPr id="30" name="图片 23" descr="343439383331313b343532303034303bcffacadbb9dcc0ed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57731" y="3487791"/>
            <a:ext cx="509081" cy="509081"/>
          </a:xfrm>
          <a:prstGeom prst="rect">
            <a:avLst/>
          </a:prstGeom>
        </p:spPr>
      </p:pic>
      <p:pic>
        <p:nvPicPr>
          <p:cNvPr id="31" name="图片 20" descr="343439383331313b343532303033373bd5cbbba7d0c5cfa2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4996029" y="2511364"/>
            <a:ext cx="361335" cy="361335"/>
          </a:xfrm>
          <a:prstGeom prst="rect">
            <a:avLst/>
          </a:prstGeom>
        </p:spPr>
      </p:pic>
      <p:pic>
        <p:nvPicPr>
          <p:cNvPr id="33" name="图片 8" descr="343439383331313b343532303032343bb7a2b2bcb9dcc0ed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6672270" y="2406201"/>
            <a:ext cx="379402" cy="3794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3710" y="148590"/>
            <a:ext cx="129730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Think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</p:spTree>
    <p:custDataLst>
      <p:tags r:id="rId3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8" grpId="0" animBg="1"/>
      <p:bldP spid="1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7190" y="847725"/>
            <a:ext cx="1150810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总结核心观点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(Summarize the Core Message)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Summarize the importance of music in your life in concise language, echoing the theme of the speech.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用简洁的语言重申音乐对你的重要性，呼应演讲的主题。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190" y="2871470"/>
            <a:ext cx="11508105" cy="2245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Example: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总之，音乐不仅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丰富了我的生活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，还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让我在情感上得到了极大的满足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In conclusion, music has not only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enriched my life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but also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provided me with immense emotional fulfillment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9d05b9204bd8d62b600fde8ee4a172c8920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2777490" y="0"/>
            <a:ext cx="7858125" cy="6591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7190" y="847725"/>
            <a:ext cx="115081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2.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呼吁共鸣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(Call for Resonance)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通过提问或号召，鼓励听众思考音乐在他们生活中的意义。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Encourage the audience to reflect on the role of music in their lives through a question or call to action.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190" y="2871470"/>
            <a:ext cx="11508105" cy="181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Example: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我希望大家都能找到属于自己的音乐，让它成为你们生活中的一部分。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 hope everyone can find their own music and let it become a part of their lives.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9d05b9204bd8d62b600fde8ee4a172c8920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2777490" y="0"/>
            <a:ext cx="7858125" cy="6591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7190" y="847725"/>
            <a:ext cx="115081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3.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以情感收尾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(End with Emotion)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用一句富有感染力的话结束，给听众留下深刻印象。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End with a powerful, emotional statement that leaves a lasting impression.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190" y="2871470"/>
            <a:ext cx="11508105" cy="3107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Example: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Music is not just sound; it is the heartbeat of our souls. Let it guide you, heal you, and remind you of the beauty in life.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音乐不仅仅是声音，它是我们灵魂的心跳。让它指引你、治愈你，并提醒你生活中的美好。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记住，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音乐不仅是声音，它是生活的旋律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Remember,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music is not just sound; it is the melody of life.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 descr="9d05b9204bd8d62b600fde8ee4a172c8920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2777490" y="0"/>
            <a:ext cx="7858125" cy="6591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1630" y="847725"/>
            <a:ext cx="115081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4.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展望未来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(Look to the Future)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表达对未来的期待，强调音乐将继续影响你的生活。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Express hope for the future, emphasizing how music will continue to influence your life.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710" y="3093085"/>
            <a:ext cx="11508105" cy="2553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Example: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As I move forward, I know music will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remain a constant source of strength and joy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 I can’t wait to see where this journey takes me next.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在未来的路上，我知道音乐将始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终是我力量和快乐的源泉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。我迫不及待地想看看这段旅程将带我去向何方。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9d05b9204bd8d62b600fde8ee4a172c8920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2777490" y="0"/>
            <a:ext cx="7858125" cy="6591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89605" y="1910715"/>
            <a:ext cx="609600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6600">
                <a:latin typeface="MV Boli" panose="02000500030200090000" charset="0"/>
                <a:cs typeface="MV Boli" panose="02000500030200090000" charset="0"/>
                <a:sym typeface="+mn-ea"/>
              </a:rPr>
              <a:t>Music and Me</a:t>
            </a:r>
            <a:endParaRPr lang="en-US" altLang="zh-CN" sz="6600">
              <a:latin typeface="MV Boli" panose="02000500030200090000" charset="0"/>
              <a:cs typeface="MV Boli" panose="02000500030200090000" charset="0"/>
              <a:sym typeface="+mn-ea"/>
            </a:endParaRPr>
          </a:p>
        </p:txBody>
      </p:sp>
      <p:sp>
        <p:nvSpPr>
          <p:cNvPr id="3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967480" y="3613785"/>
            <a:ext cx="10038715" cy="125095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wrap="square" lIns="101600" tIns="38100" rIns="76200" bIns="381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kumimoji="0" lang="zh-CN" altLang="en-US" sz="4300" b="1" i="0" u="none" strike="noStrike" kern="1200" cap="none" spc="350" normalizeH="0" baseline="0" noProof="1" dirty="0">
                <a:solidFill>
                  <a:schemeClr val="lt1"/>
                </a:solidFill>
                <a:uFillTx/>
                <a:latin typeface="+mj-ea"/>
                <a:ea typeface="+mj-ea"/>
                <a:cs typeface="+mn-cs"/>
              </a:defRPr>
            </a:lvl1pPr>
          </a:lstStyle>
          <a:p>
            <a:pPr algn="l"/>
            <a:r>
              <a:rPr lang="zh-CN" altLang="en-US" sz="2800" i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—202</a:t>
            </a:r>
            <a:r>
              <a:rPr lang="en-US" altLang="zh-CN" sz="2800" i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5.2</a:t>
            </a:r>
            <a:r>
              <a:rPr sz="2800" i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月名校协作体</a:t>
            </a:r>
            <a:endParaRPr sz="2800" i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  <a:p>
            <a:pPr algn="l"/>
            <a:r>
              <a:rPr sz="2800" i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高三</a:t>
            </a:r>
            <a:r>
              <a:rPr lang="zh-CN" altLang="en-US" sz="2800" i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应用文演讲稿分析</a:t>
            </a:r>
            <a:endParaRPr lang="zh-CN" altLang="en-US" sz="2800" i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7190" y="847725"/>
            <a:ext cx="115081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5.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结合故事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(Tie Back to Your Story)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回到演讲开头提到的故事，形成一个完整的叙事闭环。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Return to the story you shared at the beginning, creating a full narrative circle.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190" y="2871470"/>
            <a:ext cx="11508105" cy="2245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Example: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Just like that little girl who first touched the piano keys, I still believe in the magic of music.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It has been my guide then, and it will be my guide forever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."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就像那个第一次触碰钢琴键的小女孩一样，我依然相信音乐的神奇。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它曾经是我的指引，也将永远是我的指引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9d05b9204bd8d62b600fde8ee4a172c8920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2777490" y="0"/>
            <a:ext cx="7858125" cy="6591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taff_1024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2879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3648075" y="188595"/>
            <a:ext cx="3621405" cy="7213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rmAutofit/>
          </a:bodyPr>
          <a:lstStyle/>
          <a:p>
            <a:r>
              <a:rPr lang="en-US" altLang="zh-CN" sz="3200" b="1" i="1">
                <a:solidFill>
                  <a:schemeClr val="bg1"/>
                </a:solidFill>
                <a:latin typeface="+mn-lt"/>
                <a:ea typeface="+mn-ea"/>
              </a:rPr>
              <a:t>Sample writing one</a:t>
            </a:r>
            <a:endParaRPr lang="en-US" altLang="zh-CN" sz="3200" b="1" i="1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95" y="4220845"/>
            <a:ext cx="2256155" cy="361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1180" y="1052830"/>
            <a:ext cx="11351895" cy="5262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Hello, everyone!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My name is Li Hua, and I’m thrilled to share with you my journey of “Music and Me”.  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From a tender age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, music has been my soul companion,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whispering stories joy and sorrow through melodies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. It was the piano’s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gentle notes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 that first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captivated my heart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,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leading me to explore a world of harmonies and rhythms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Music has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shaped me in more ways than one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. It’s been my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sanctuary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,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healing my wounds and igniting my passion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s. Through its magic, I’ve learned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empathy, resilience, and the art of expressing the inexpressible.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Thank you for letting me share this harmonious bond between music and me.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That's all. Thank you!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taff_1024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2879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3648075" y="188595"/>
            <a:ext cx="3621405" cy="7213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rmAutofit/>
          </a:bodyPr>
          <a:lstStyle/>
          <a:p>
            <a:r>
              <a:rPr lang="en-US" altLang="zh-CN" sz="3200" b="1" i="1">
                <a:solidFill>
                  <a:schemeClr val="bg1"/>
                </a:solidFill>
                <a:latin typeface="+mn-lt"/>
                <a:ea typeface="+mn-ea"/>
              </a:rPr>
              <a:t>Sample writing two</a:t>
            </a:r>
            <a:endParaRPr lang="en-US" altLang="zh-CN" sz="3200" b="1" i="1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95" y="4220845"/>
            <a:ext cx="2256155" cy="361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1180" y="1052830"/>
            <a:ext cx="11351895" cy="5692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Hello, everyone!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I’m Li Hua 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and today I’m honored to share with you my journey of “Music and Me”.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 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Music, like an invisible thread, has woven my past, present, and future together.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Since childhood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, I’ve been captivated by the melodies my mother played on the piano—my first glimpse into the world of music.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At ten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, I picked up the violin and began my musical journey.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Though practice was challenging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, the moment I performed on stage for the first time, all my efforts transformed into priceless fulfillment. 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Not only 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  <a:sym typeface="+mn-ea"/>
              </a:rPr>
              <a:t>does 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music taught me perseverance and focus,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but it also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 provides a sanctuary of peace in a chaotic world. It is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both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 a comfort to my soul a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nd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 a witness to my growth. 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That's all. Thank you!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taff_1024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28790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3648075" y="188595"/>
            <a:ext cx="3621405" cy="7213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rmAutofit fontScale="90000"/>
          </a:bodyPr>
          <a:lstStyle/>
          <a:p>
            <a:r>
              <a:rPr lang="en-US" altLang="zh-CN" sz="3200" b="1" i="1">
                <a:solidFill>
                  <a:schemeClr val="bg1"/>
                </a:solidFill>
                <a:latin typeface="+mn-lt"/>
                <a:ea typeface="+mn-ea"/>
              </a:rPr>
              <a:t>Sample writing three</a:t>
            </a:r>
            <a:endParaRPr lang="en-US" altLang="zh-CN" sz="3200" b="1" i="1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95" y="4220845"/>
            <a:ext cx="2256155" cy="361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0370" y="909955"/>
            <a:ext cx="11513820" cy="5692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Hello, everyone!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My name is Li Hua, and I’m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+mj-lt"/>
                <a:cs typeface="Times New Roman" panose="02020603050405020304" charset="0"/>
              </a:rPr>
              <a:t>thrilled to share with you my journey</a:t>
            </a:r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 of “Music and Me”.  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  <a:p>
            <a:pPr indent="457200" algn="just"/>
            <a:r>
              <a:rPr lang="en-US" altLang="zh-CN" sz="2800">
                <a:sym typeface="+mn-ea"/>
              </a:rPr>
              <a:t>To me, music is not just a combination of melodies but witnesses my growth. At fifteen, I p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erformed my first solo at a school concert</a:t>
            </a:r>
            <a:r>
              <a:rPr lang="en-US" altLang="zh-CN" sz="2800">
                <a:sym typeface="+mn-ea"/>
              </a:rPr>
              <a:t>. Though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my palms were sweaty with nerves</a:t>
            </a:r>
            <a:r>
              <a:rPr lang="en-US" altLang="zh-CN" sz="2800">
                <a:sym typeface="+mn-ea"/>
              </a:rPr>
              <a:t>,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the applause filled me with an unparalleled sense of achievement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/>
          </a:p>
          <a:p>
            <a:pPr indent="457200" algn="just"/>
            <a:r>
              <a:rPr lang="en-US" altLang="zh-CN" sz="2800">
                <a:sym typeface="+mn-ea"/>
              </a:rPr>
              <a:t>It is music that helps me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 overcome stage fright</a:t>
            </a:r>
            <a:r>
              <a:rPr lang="en-US" altLang="zh-CN" sz="2800">
                <a:sym typeface="+mn-ea"/>
              </a:rPr>
              <a:t>,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boost my confidence</a:t>
            </a:r>
            <a:r>
              <a:rPr lang="en-US" altLang="zh-CN" sz="2800">
                <a:sym typeface="+mn-ea"/>
              </a:rPr>
              <a:t>, and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find inner peace during tough times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/>
          </a:p>
          <a:p>
            <a:pPr indent="457200" algn="just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Remember,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music is not just sound; it is the melody of life.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hope all of you can find your own music and let it guide you, heal you, and remind you of the beauty in life.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457200" algn="just"/>
            <a:r>
              <a:rPr lang="en-US" altLang="zh-CN" sz="2800">
                <a:latin typeface="Times New Roman" panose="02020603050405020304" charset="0"/>
                <a:ea typeface="+mj-lt"/>
                <a:cs typeface="Times New Roman" panose="02020603050405020304" charset="0"/>
              </a:rPr>
              <a:t>Thank you!</a:t>
            </a:r>
            <a:endParaRPr lang="en-US" altLang="zh-CN" sz="2800">
              <a:latin typeface="Times New Roman" panose="02020603050405020304" charset="0"/>
              <a:ea typeface="+mj-lt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6580" y="3110865"/>
            <a:ext cx="3507740" cy="2876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zh-CN" altLang="en-US" sz="2800" b="1" dirty="0">
                <a:solidFill>
                  <a:schemeClr val="accent4"/>
                </a:solidFill>
              </a:rPr>
              <a:t>Music function</a:t>
            </a:r>
            <a:endParaRPr lang="zh-CN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4" name="文本框 34"/>
          <p:cNvSpPr txBox="1"/>
          <p:nvPr>
            <p:custDataLst>
              <p:tags r:id="rId2"/>
            </p:custDataLst>
          </p:nvPr>
        </p:nvSpPr>
        <p:spPr>
          <a:xfrm>
            <a:off x="2039202" y="3489998"/>
            <a:ext cx="2044461" cy="634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音乐功能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53060" y="4519295"/>
            <a:ext cx="3731260" cy="2876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zh-CN" altLang="en-US" sz="2800" b="1" dirty="0">
                <a:solidFill>
                  <a:schemeClr val="accent2"/>
                </a:solidFill>
              </a:rPr>
              <a:t>Musical Beginnings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文本框 34"/>
          <p:cNvSpPr txBox="1"/>
          <p:nvPr>
            <p:custDataLst>
              <p:tags r:id="rId4"/>
            </p:custDataLst>
          </p:nvPr>
        </p:nvSpPr>
        <p:spPr>
          <a:xfrm>
            <a:off x="2039202" y="4891263"/>
            <a:ext cx="2044461" cy="634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音乐启蒙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144385" y="3752215"/>
            <a:ext cx="4050665" cy="2876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zh-CN" altLang="en-US" sz="3200" b="1" dirty="0">
                <a:solidFill>
                  <a:schemeClr val="accent3"/>
                </a:solidFill>
              </a:rPr>
              <a:t>Performing experience</a:t>
            </a:r>
            <a:endParaRPr lang="zh-CN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10" name="文本框 34"/>
          <p:cNvSpPr txBox="1"/>
          <p:nvPr>
            <p:custDataLst>
              <p:tags r:id="rId6"/>
            </p:custDataLst>
          </p:nvPr>
        </p:nvSpPr>
        <p:spPr>
          <a:xfrm>
            <a:off x="7833568" y="4124151"/>
            <a:ext cx="2044461" cy="634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难忘时刻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7347585" y="4987925"/>
            <a:ext cx="3557270" cy="2876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r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zh-CN" altLang="en-US" sz="3200" dirty="0"/>
              <a:t>Learning Journey</a:t>
            </a:r>
            <a:endParaRPr lang="zh-CN" altLang="en-US" sz="3200" dirty="0"/>
          </a:p>
        </p:txBody>
      </p:sp>
      <p:sp>
        <p:nvSpPr>
          <p:cNvPr id="12" name="文本框 34"/>
          <p:cNvSpPr txBox="1"/>
          <p:nvPr>
            <p:custDataLst>
              <p:tags r:id="rId8"/>
            </p:custDataLst>
          </p:nvPr>
        </p:nvSpPr>
        <p:spPr>
          <a:xfrm>
            <a:off x="7833568" y="5388502"/>
            <a:ext cx="2044461" cy="634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学习经历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" name="任意多边形: 形状 13"/>
          <p:cNvSpPr/>
          <p:nvPr>
            <p:custDataLst>
              <p:tags r:id="rId9"/>
            </p:custDataLst>
          </p:nvPr>
        </p:nvSpPr>
        <p:spPr>
          <a:xfrm>
            <a:off x="5595992" y="3159824"/>
            <a:ext cx="923797" cy="3446568"/>
          </a:xfrm>
          <a:custGeom>
            <a:avLst/>
            <a:gdLst>
              <a:gd name="connsiteX0" fmla="*/ 1213495 w 1213494"/>
              <a:gd name="connsiteY0" fmla="*/ 3120116 h 4427573"/>
              <a:gd name="connsiteX1" fmla="*/ 844966 w 1213494"/>
              <a:gd name="connsiteY1" fmla="*/ 3716665 h 4427573"/>
              <a:gd name="connsiteX2" fmla="*/ 563078 w 1213494"/>
              <a:gd name="connsiteY2" fmla="*/ 2341743 h 4427573"/>
              <a:gd name="connsiteX3" fmla="*/ 854380 w 1213494"/>
              <a:gd name="connsiteY3" fmla="*/ 1116569 h 4427573"/>
              <a:gd name="connsiteX4" fmla="*/ 864839 w 1213494"/>
              <a:gd name="connsiteY4" fmla="*/ 1097916 h 4427573"/>
              <a:gd name="connsiteX5" fmla="*/ 522460 w 1213494"/>
              <a:gd name="connsiteY5" fmla="*/ 1898254 h 4427573"/>
              <a:gd name="connsiteX6" fmla="*/ 547738 w 1213494"/>
              <a:gd name="connsiteY6" fmla="*/ 0 h 4427573"/>
              <a:gd name="connsiteX7" fmla="*/ 292696 w 1213494"/>
              <a:gd name="connsiteY7" fmla="*/ 1547332 h 4427573"/>
              <a:gd name="connsiteX8" fmla="*/ 0 w 1213494"/>
              <a:gd name="connsiteY8" fmla="*/ 1275381 h 4427573"/>
              <a:gd name="connsiteX9" fmla="*/ 276658 w 1213494"/>
              <a:gd name="connsiteY9" fmla="*/ 1726018 h 4427573"/>
              <a:gd name="connsiteX10" fmla="*/ 256436 w 1213494"/>
              <a:gd name="connsiteY10" fmla="*/ 2947532 h 4427573"/>
              <a:gd name="connsiteX11" fmla="*/ 10634 w 1213494"/>
              <a:gd name="connsiteY11" fmla="*/ 2806326 h 4427573"/>
              <a:gd name="connsiteX12" fmla="*/ 274915 w 1213494"/>
              <a:gd name="connsiteY12" fmla="*/ 3194205 h 4427573"/>
              <a:gd name="connsiteX13" fmla="*/ 547738 w 1213494"/>
              <a:gd name="connsiteY13" fmla="*/ 4427574 h 4427573"/>
              <a:gd name="connsiteX14" fmla="*/ 1141672 w 1213494"/>
              <a:gd name="connsiteY14" fmla="*/ 4427574 h 4427573"/>
              <a:gd name="connsiteX15" fmla="*/ 972574 w 1213494"/>
              <a:gd name="connsiteY15" fmla="*/ 4073863 h 4427573"/>
              <a:gd name="connsiteX16" fmla="*/ 1213495 w 1213494"/>
              <a:gd name="connsiteY16" fmla="*/ 3120116 h 442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3494" h="4427573">
                <a:moveTo>
                  <a:pt x="1213495" y="3120116"/>
                </a:moveTo>
                <a:cubicBezTo>
                  <a:pt x="1030799" y="3268469"/>
                  <a:pt x="907898" y="3544081"/>
                  <a:pt x="844966" y="3716665"/>
                </a:cubicBezTo>
                <a:cubicBezTo>
                  <a:pt x="739498" y="3382654"/>
                  <a:pt x="630369" y="2926961"/>
                  <a:pt x="563078" y="2341743"/>
                </a:cubicBezTo>
                <a:cubicBezTo>
                  <a:pt x="589227" y="2062296"/>
                  <a:pt x="665234" y="1461214"/>
                  <a:pt x="854380" y="1116569"/>
                </a:cubicBezTo>
                <a:cubicBezTo>
                  <a:pt x="857866" y="1110293"/>
                  <a:pt x="861353" y="1104017"/>
                  <a:pt x="864839" y="1097916"/>
                </a:cubicBezTo>
                <a:cubicBezTo>
                  <a:pt x="864839" y="1097916"/>
                  <a:pt x="570575" y="1490501"/>
                  <a:pt x="522460" y="1898254"/>
                </a:cubicBezTo>
                <a:cubicBezTo>
                  <a:pt x="485328" y="1358361"/>
                  <a:pt x="484805" y="727121"/>
                  <a:pt x="547738" y="0"/>
                </a:cubicBezTo>
                <a:cubicBezTo>
                  <a:pt x="547738" y="0"/>
                  <a:pt x="378465" y="664537"/>
                  <a:pt x="292696" y="1547332"/>
                </a:cubicBezTo>
                <a:cubicBezTo>
                  <a:pt x="265675" y="1498346"/>
                  <a:pt x="187751" y="1385208"/>
                  <a:pt x="0" y="1275381"/>
                </a:cubicBezTo>
                <a:cubicBezTo>
                  <a:pt x="0" y="1275381"/>
                  <a:pt x="235517" y="1481436"/>
                  <a:pt x="276658" y="1726018"/>
                </a:cubicBezTo>
                <a:cubicBezTo>
                  <a:pt x="245628" y="2110759"/>
                  <a:pt x="232553" y="2529146"/>
                  <a:pt x="256436" y="2947532"/>
                </a:cubicBezTo>
                <a:cubicBezTo>
                  <a:pt x="182521" y="2881462"/>
                  <a:pt x="10634" y="2806326"/>
                  <a:pt x="10634" y="2806326"/>
                </a:cubicBezTo>
                <a:cubicBezTo>
                  <a:pt x="180255" y="2987976"/>
                  <a:pt x="248766" y="3126566"/>
                  <a:pt x="274915" y="3194205"/>
                </a:cubicBezTo>
                <a:cubicBezTo>
                  <a:pt x="315359" y="3624795"/>
                  <a:pt x="399210" y="4048236"/>
                  <a:pt x="547738" y="4427574"/>
                </a:cubicBezTo>
                <a:lnTo>
                  <a:pt x="1141672" y="4427574"/>
                </a:lnTo>
                <a:cubicBezTo>
                  <a:pt x="1141672" y="4427574"/>
                  <a:pt x="1068977" y="4312343"/>
                  <a:pt x="972574" y="4073863"/>
                </a:cubicBezTo>
                <a:cubicBezTo>
                  <a:pt x="952352" y="3679359"/>
                  <a:pt x="1213495" y="3120116"/>
                  <a:pt x="1213495" y="312011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lumMod val="40000"/>
                  <a:lumOff val="60000"/>
                  <a:alpha val="50000"/>
                </a:schemeClr>
              </a:gs>
            </a:gsLst>
            <a:lin ang="5400000" scaled="0"/>
          </a:gra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14"/>
          <p:cNvSpPr/>
          <p:nvPr>
            <p:custDataLst>
              <p:tags r:id="rId10"/>
            </p:custDataLst>
          </p:nvPr>
        </p:nvSpPr>
        <p:spPr>
          <a:xfrm>
            <a:off x="5876246" y="2522211"/>
            <a:ext cx="586208" cy="868438"/>
          </a:xfrm>
          <a:custGeom>
            <a:avLst/>
            <a:gdLst>
              <a:gd name="connsiteX0" fmla="*/ 583547 w 769843"/>
              <a:gd name="connsiteY0" fmla="*/ 0 h 1115696"/>
              <a:gd name="connsiteX1" fmla="*/ 165161 w 769843"/>
              <a:gd name="connsiteY1" fmla="*/ 1115697 h 1115696"/>
              <a:gd name="connsiteX2" fmla="*/ 583547 w 769843"/>
              <a:gd name="connsiteY2" fmla="*/ 0 h 111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843" h="1115696">
                <a:moveTo>
                  <a:pt x="583547" y="0"/>
                </a:moveTo>
                <a:cubicBezTo>
                  <a:pt x="583547" y="0"/>
                  <a:pt x="-375255" y="296357"/>
                  <a:pt x="165161" y="1115697"/>
                </a:cubicBezTo>
                <a:cubicBezTo>
                  <a:pt x="165161" y="1115697"/>
                  <a:pt x="1176261" y="1011100"/>
                  <a:pt x="58354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alpha val="5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16"/>
          <p:cNvSpPr/>
          <p:nvPr>
            <p:custDataLst>
              <p:tags r:id="rId11"/>
            </p:custDataLst>
          </p:nvPr>
        </p:nvSpPr>
        <p:spPr>
          <a:xfrm>
            <a:off x="5040429" y="3398557"/>
            <a:ext cx="733996" cy="871404"/>
          </a:xfrm>
          <a:custGeom>
            <a:avLst/>
            <a:gdLst>
              <a:gd name="connsiteX0" fmla="*/ 45801 w 964074"/>
              <a:gd name="connsiteY0" fmla="*/ 0 h 1119751"/>
              <a:gd name="connsiteX1" fmla="*/ 888152 w 964074"/>
              <a:gd name="connsiteY1" fmla="*/ 1116220 h 1119751"/>
              <a:gd name="connsiteX2" fmla="*/ 45801 w 964074"/>
              <a:gd name="connsiteY2" fmla="*/ 0 h 111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074" h="1119751">
                <a:moveTo>
                  <a:pt x="45801" y="0"/>
                </a:moveTo>
                <a:cubicBezTo>
                  <a:pt x="45801" y="0"/>
                  <a:pt x="-296056" y="1192750"/>
                  <a:pt x="888152" y="1116220"/>
                </a:cubicBezTo>
                <a:cubicBezTo>
                  <a:pt x="888152" y="1116046"/>
                  <a:pt x="1338441" y="112964"/>
                  <a:pt x="45801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alpha val="5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ym typeface="+mn-ea"/>
            </a:endParaRPr>
          </a:p>
        </p:txBody>
      </p:sp>
      <p:sp>
        <p:nvSpPr>
          <p:cNvPr id="25" name="任意多边形: 形状 17"/>
          <p:cNvSpPr/>
          <p:nvPr>
            <p:custDataLst>
              <p:tags r:id="rId12"/>
            </p:custDataLst>
          </p:nvPr>
        </p:nvSpPr>
        <p:spPr>
          <a:xfrm>
            <a:off x="6139198" y="3339739"/>
            <a:ext cx="1004363" cy="935659"/>
          </a:xfrm>
          <a:custGeom>
            <a:avLst/>
            <a:gdLst>
              <a:gd name="connsiteX0" fmla="*/ 14384 w 1319372"/>
              <a:gd name="connsiteY0" fmla="*/ 1125697 h 1202151"/>
              <a:gd name="connsiteX1" fmla="*/ 1319052 w 1319372"/>
              <a:gd name="connsiteY1" fmla="*/ 33534 h 1202151"/>
              <a:gd name="connsiteX2" fmla="*/ 14384 w 1319372"/>
              <a:gd name="connsiteY2" fmla="*/ 1125697 h 120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372" h="1202151">
                <a:moveTo>
                  <a:pt x="14384" y="1125697"/>
                </a:moveTo>
                <a:cubicBezTo>
                  <a:pt x="14384" y="1125697"/>
                  <a:pt x="-232464" y="-227958"/>
                  <a:pt x="1319052" y="33534"/>
                </a:cubicBezTo>
                <a:cubicBezTo>
                  <a:pt x="1318878" y="33534"/>
                  <a:pt x="1376929" y="1555414"/>
                  <a:pt x="14384" y="112569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alpha val="5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6" name="任意多边形: 形状 18"/>
          <p:cNvSpPr/>
          <p:nvPr>
            <p:custDataLst>
              <p:tags r:id="rId13"/>
            </p:custDataLst>
          </p:nvPr>
        </p:nvSpPr>
        <p:spPr>
          <a:xfrm>
            <a:off x="4290122" y="4633747"/>
            <a:ext cx="1375562" cy="981627"/>
          </a:xfrm>
          <a:custGeom>
            <a:avLst/>
            <a:gdLst>
              <a:gd name="connsiteX0" fmla="*/ 0 w 1806906"/>
              <a:gd name="connsiteY0" fmla="*/ 215072 h 1260851"/>
              <a:gd name="connsiteX1" fmla="*/ 1806906 w 1806906"/>
              <a:gd name="connsiteY1" fmla="*/ 966424 h 1260851"/>
              <a:gd name="connsiteX2" fmla="*/ 0 w 1806906"/>
              <a:gd name="connsiteY2" fmla="*/ 215072 h 12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906" h="1260851">
                <a:moveTo>
                  <a:pt x="0" y="215072"/>
                </a:moveTo>
                <a:cubicBezTo>
                  <a:pt x="0" y="215072"/>
                  <a:pt x="413157" y="1931502"/>
                  <a:pt x="1806906" y="966424"/>
                </a:cubicBezTo>
                <a:cubicBezTo>
                  <a:pt x="1806906" y="966424"/>
                  <a:pt x="1724101" y="-548483"/>
                  <a:pt x="0" y="21507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alpha val="5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32" name="任意多边形: 形状 19"/>
          <p:cNvSpPr/>
          <p:nvPr>
            <p:custDataLst>
              <p:tags r:id="rId14"/>
            </p:custDataLst>
          </p:nvPr>
        </p:nvSpPr>
        <p:spPr>
          <a:xfrm>
            <a:off x="6318126" y="4412806"/>
            <a:ext cx="1208498" cy="1400771"/>
          </a:xfrm>
          <a:custGeom>
            <a:avLst/>
            <a:gdLst>
              <a:gd name="connsiteX0" fmla="*/ 1533283 w 1587357"/>
              <a:gd name="connsiteY0" fmla="*/ 292 h 1799735"/>
              <a:gd name="connsiteX1" fmla="*/ 103273 w 1587357"/>
              <a:gd name="connsiteY1" fmla="*/ 1782792 h 1799735"/>
              <a:gd name="connsiteX2" fmla="*/ 1533283 w 1587357"/>
              <a:gd name="connsiteY2" fmla="*/ 292 h 179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357" h="1799735">
                <a:moveTo>
                  <a:pt x="1533283" y="292"/>
                </a:moveTo>
                <a:cubicBezTo>
                  <a:pt x="1533283" y="292"/>
                  <a:pt x="-470440" y="-65604"/>
                  <a:pt x="103273" y="1782792"/>
                </a:cubicBezTo>
                <a:cubicBezTo>
                  <a:pt x="103099" y="1782966"/>
                  <a:pt x="1920290" y="2098325"/>
                  <a:pt x="1533283" y="29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6200000" scaled="1"/>
          </a:gra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任意多边形: 形状 20"/>
          <p:cNvSpPr/>
          <p:nvPr>
            <p:custDataLst>
              <p:tags r:id="rId15"/>
            </p:custDataLst>
          </p:nvPr>
        </p:nvSpPr>
        <p:spPr>
          <a:xfrm rot="438275">
            <a:off x="6410060" y="5432492"/>
            <a:ext cx="902543" cy="604496"/>
          </a:xfrm>
          <a:custGeom>
            <a:avLst/>
            <a:gdLst>
              <a:gd name="connsiteX0" fmla="*/ 0 w 1185428"/>
              <a:gd name="connsiteY0" fmla="*/ 551796 h 776819"/>
              <a:gd name="connsiteX1" fmla="*/ 1185428 w 1185428"/>
              <a:gd name="connsiteY1" fmla="*/ 203140 h 776819"/>
              <a:gd name="connsiteX2" fmla="*/ 0 w 1185428"/>
              <a:gd name="connsiteY2" fmla="*/ 551796 h 77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428" h="776819">
                <a:moveTo>
                  <a:pt x="0" y="551796"/>
                </a:moveTo>
                <a:cubicBezTo>
                  <a:pt x="0" y="551796"/>
                  <a:pt x="191760" y="-407006"/>
                  <a:pt x="1185428" y="203140"/>
                </a:cubicBezTo>
                <a:cubicBezTo>
                  <a:pt x="1185428" y="203140"/>
                  <a:pt x="889071" y="1214241"/>
                  <a:pt x="0" y="55179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21"/>
          <p:cNvSpPr/>
          <p:nvPr>
            <p:custDataLst>
              <p:tags r:id="rId16"/>
            </p:custDataLst>
          </p:nvPr>
        </p:nvSpPr>
        <p:spPr>
          <a:xfrm>
            <a:off x="5240610" y="4633747"/>
            <a:ext cx="511573" cy="753767"/>
          </a:xfrm>
          <a:custGeom>
            <a:avLst/>
            <a:gdLst>
              <a:gd name="connsiteX0" fmla="*/ 56180 w 733586"/>
              <a:gd name="connsiteY0" fmla="*/ 0 h 1057471"/>
              <a:gd name="connsiteX1" fmla="*/ 610891 w 733586"/>
              <a:gd name="connsiteY1" fmla="*/ 1057472 h 1057471"/>
              <a:gd name="connsiteX2" fmla="*/ 56180 w 733586"/>
              <a:gd name="connsiteY2" fmla="*/ 0 h 105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586" h="1057471">
                <a:moveTo>
                  <a:pt x="56180" y="0"/>
                </a:moveTo>
                <a:cubicBezTo>
                  <a:pt x="56180" y="0"/>
                  <a:pt x="-260748" y="1040039"/>
                  <a:pt x="610891" y="1057472"/>
                </a:cubicBezTo>
                <a:cubicBezTo>
                  <a:pt x="610891" y="1057472"/>
                  <a:pt x="1122542" y="302110"/>
                  <a:pt x="5618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5" name="图片 23" descr="333639373138363b343435303830323bb9a4d7f7d7f7b7e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842226" y="4936736"/>
            <a:ext cx="346170" cy="346170"/>
          </a:xfrm>
          <a:prstGeom prst="rect">
            <a:avLst/>
          </a:prstGeom>
        </p:spPr>
      </p:pic>
      <p:sp>
        <p:nvSpPr>
          <p:cNvPr id="36" name="任意多边形: 形状 15"/>
          <p:cNvSpPr/>
          <p:nvPr>
            <p:custDataLst>
              <p:tags r:id="rId19"/>
            </p:custDataLst>
          </p:nvPr>
        </p:nvSpPr>
        <p:spPr>
          <a:xfrm>
            <a:off x="5658271" y="2766382"/>
            <a:ext cx="430512" cy="624267"/>
          </a:xfrm>
          <a:custGeom>
            <a:avLst/>
            <a:gdLst>
              <a:gd name="connsiteX0" fmla="*/ 50896 w 565296"/>
              <a:gd name="connsiteY0" fmla="*/ 0 h 801907"/>
              <a:gd name="connsiteX1" fmla="*/ 451849 w 565296"/>
              <a:gd name="connsiteY1" fmla="*/ 801907 h 801907"/>
              <a:gd name="connsiteX2" fmla="*/ 50896 w 565296"/>
              <a:gd name="connsiteY2" fmla="*/ 0 h 80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296" h="801907">
                <a:moveTo>
                  <a:pt x="50896" y="0"/>
                </a:moveTo>
                <a:cubicBezTo>
                  <a:pt x="50896" y="0"/>
                  <a:pt x="-210596" y="767042"/>
                  <a:pt x="451849" y="801907"/>
                </a:cubicBezTo>
                <a:cubicBezTo>
                  <a:pt x="451849" y="801907"/>
                  <a:pt x="887669" y="278924"/>
                  <a:pt x="50896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70000"/>
            </a:schemeClr>
          </a:solidFill>
          <a:ln w="174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7" name="图片 11" descr="343435383037343b343532333834333bb9a4d7f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481730" y="3685730"/>
            <a:ext cx="266207" cy="266207"/>
          </a:xfrm>
          <a:prstGeom prst="rect">
            <a:avLst/>
          </a:prstGeom>
        </p:spPr>
      </p:pic>
      <p:pic>
        <p:nvPicPr>
          <p:cNvPr id="38" name="图片 7" descr="343435383038363b343532323338393bbacfd7f7bbfad6c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275703" y="3700065"/>
            <a:ext cx="294229" cy="294229"/>
          </a:xfrm>
          <a:prstGeom prst="rect">
            <a:avLst/>
          </a:prstGeom>
        </p:spPr>
      </p:pic>
      <p:pic>
        <p:nvPicPr>
          <p:cNvPr id="39" name="图片 12" descr="343439383331313b343532303032383bbfcdbba7b9dcc0ed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046276" y="2837063"/>
            <a:ext cx="266207" cy="266207"/>
          </a:xfrm>
          <a:prstGeom prst="rect">
            <a:avLst/>
          </a:prstGeom>
        </p:spPr>
      </p:pic>
      <p:sp>
        <p:nvSpPr>
          <p:cNvPr id="40" name="文本框 39"/>
          <p:cNvSpPr txBox="1"/>
          <p:nvPr>
            <p:custDataLst>
              <p:tags r:id="rId26"/>
            </p:custDataLst>
          </p:nvPr>
        </p:nvSpPr>
        <p:spPr>
          <a:xfrm>
            <a:off x="7832725" y="2487295"/>
            <a:ext cx="3254375" cy="2876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zh-CN" altLang="en-US" sz="3200" b="1" dirty="0">
                <a:solidFill>
                  <a:schemeClr val="accent5"/>
                </a:solidFill>
              </a:rPr>
              <a:t>Music significance</a:t>
            </a:r>
            <a:endParaRPr lang="zh-CN" altLang="en-US" sz="3200" b="1" dirty="0">
              <a:solidFill>
                <a:schemeClr val="accent5"/>
              </a:solidFill>
            </a:endParaRPr>
          </a:p>
        </p:txBody>
      </p:sp>
      <p:pic>
        <p:nvPicPr>
          <p:cNvPr id="41" name="图片 17" descr="343435383037343b343532333834383bcec4bedf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812893" y="4957495"/>
            <a:ext cx="336262" cy="336262"/>
          </a:xfrm>
          <a:prstGeom prst="rect">
            <a:avLst/>
          </a:prstGeom>
        </p:spPr>
      </p:pic>
      <p:sp>
        <p:nvSpPr>
          <p:cNvPr id="42" name="文本框 34"/>
          <p:cNvSpPr txBox="1"/>
          <p:nvPr>
            <p:custDataLst>
              <p:tags r:id="rId29"/>
            </p:custDataLst>
          </p:nvPr>
        </p:nvSpPr>
        <p:spPr>
          <a:xfrm>
            <a:off x="7833568" y="2859800"/>
            <a:ext cx="2044461" cy="634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音乐意义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2565" y="83820"/>
            <a:ext cx="2312670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Homework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2565" y="751840"/>
            <a:ext cx="117944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1.Polish your writing.</a:t>
            </a:r>
            <a:endParaRPr lang="en-US" altLang="zh-CN" sz="4000"/>
          </a:p>
          <a:p>
            <a:r>
              <a:rPr lang="en-US" altLang="zh-CN" sz="4000"/>
              <a:t>2.Memorize the </a:t>
            </a:r>
            <a:r>
              <a:rPr lang="en-US" altLang="zh-CN" sz="4000" b="1" i="1">
                <a:solidFill>
                  <a:srgbClr val="FF0000"/>
                </a:solidFill>
              </a:rPr>
              <a:t>25 advanced expressions about Music</a:t>
            </a:r>
            <a:r>
              <a:rPr lang="en-US" altLang="zh-CN" sz="4000"/>
              <a:t> from the following aspects.   </a:t>
            </a:r>
            <a:endParaRPr lang="en-US" altLang="zh-CN" sz="4000"/>
          </a:p>
        </p:txBody>
      </p:sp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eddfaebfb83c072938339ad9ce9201d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05" y="579120"/>
            <a:ext cx="12050395" cy="569976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37740" y="2463800"/>
            <a:ext cx="4006215" cy="1614170"/>
          </a:xfrm>
        </p:spPr>
        <p:txBody>
          <a:bodyPr>
            <a:normAutofit fontScale="90000"/>
          </a:bodyPr>
          <a:p>
            <a:pPr algn="r"/>
            <a:r>
              <a:rPr lang="en-US" altLang="zh-CN" sz="7200" i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Thank you!</a:t>
            </a:r>
            <a:endParaRPr lang="en-US" altLang="zh-CN" sz="7200" i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1166495"/>
            <a:ext cx="12172950" cy="5691505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1704373" y="1710388"/>
            <a:ext cx="1889746" cy="743579"/>
          </a:xfrm>
          <a:prstGeom prst="roundRect">
            <a:avLst/>
          </a:prstGeom>
          <a:solidFill>
            <a:schemeClr val="accent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Clear Structure结构清晰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cxnSp>
        <p:nvCxnSpPr>
          <p:cNvPr id="3" name="直接箭头连接符 2"/>
          <p:cNvCxnSpPr/>
          <p:nvPr>
            <p:custDataLst>
              <p:tags r:id="rId3"/>
            </p:custDataLst>
          </p:nvPr>
        </p:nvCxnSpPr>
        <p:spPr>
          <a:xfrm>
            <a:off x="696000" y="3774757"/>
            <a:ext cx="10799920" cy="0"/>
          </a:xfrm>
          <a:prstGeom prst="straightConnector1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>
            <p:custDataLst>
              <p:tags r:id="rId4"/>
            </p:custDataLst>
          </p:nvPr>
        </p:nvSpPr>
        <p:spPr>
          <a:xfrm>
            <a:off x="3427750" y="2635576"/>
            <a:ext cx="1889746" cy="7435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Vivid Language语言生动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5151127" y="1710388"/>
            <a:ext cx="1889746" cy="74357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Strong Logic逻辑性强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8597881" y="1710388"/>
            <a:ext cx="1889746" cy="743579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Personalization个人化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>
            <a:off x="2649246" y="2453967"/>
            <a:ext cx="0" cy="1308725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8"/>
            </p:custDataLst>
          </p:nvPr>
        </p:nvCxnSpPr>
        <p:spPr>
          <a:xfrm>
            <a:off x="6096000" y="2453967"/>
            <a:ext cx="0" cy="1308725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9"/>
            </p:custDataLst>
          </p:nvPr>
        </p:nvCxnSpPr>
        <p:spPr>
          <a:xfrm>
            <a:off x="9542754" y="2453967"/>
            <a:ext cx="0" cy="1308725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>
            <p:custDataLst>
              <p:tags r:id="rId10"/>
            </p:custDataLst>
          </p:nvPr>
        </p:nvSpPr>
        <p:spPr>
          <a:xfrm>
            <a:off x="6874504" y="2635576"/>
            <a:ext cx="1889746" cy="7435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Interactivity互动性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>
            <a:off x="4372623" y="3374075"/>
            <a:ext cx="0" cy="388617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2"/>
            </p:custDataLst>
          </p:nvPr>
        </p:nvCxnSpPr>
        <p:spPr>
          <a:xfrm>
            <a:off x="7819377" y="3374075"/>
            <a:ext cx="0" cy="388617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 flipV="1">
            <a:off x="3510934" y="3786822"/>
            <a:ext cx="0" cy="1308725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4"/>
            </p:custDataLst>
          </p:nvPr>
        </p:nvCxnSpPr>
        <p:spPr>
          <a:xfrm flipV="1">
            <a:off x="6957689" y="3786822"/>
            <a:ext cx="0" cy="1308725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5"/>
            </p:custDataLst>
          </p:nvPr>
        </p:nvCxnSpPr>
        <p:spPr>
          <a:xfrm flipV="1">
            <a:off x="10404443" y="3781107"/>
            <a:ext cx="0" cy="1308725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>
            <p:custDataLst>
              <p:tags r:id="rId16"/>
            </p:custDataLst>
          </p:nvPr>
        </p:nvSpPr>
        <p:spPr>
          <a:xfrm>
            <a:off x="2566061" y="5095548"/>
            <a:ext cx="1889746" cy="743579"/>
          </a:xfrm>
          <a:prstGeom prst="roundRect">
            <a:avLst/>
          </a:prstGeom>
          <a:solidFill>
            <a:schemeClr val="accent1">
              <a:lumMod val="84000"/>
              <a:lumOff val="1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Relevant Content内容相关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26" name="圆角矩形 25"/>
          <p:cNvSpPr/>
          <p:nvPr>
            <p:custDataLst>
              <p:tags r:id="rId17"/>
            </p:custDataLst>
          </p:nvPr>
        </p:nvSpPr>
        <p:spPr>
          <a:xfrm>
            <a:off x="6012816" y="5095548"/>
            <a:ext cx="1889746" cy="743579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Time Management时间控制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31" name="圆角矩形 30"/>
          <p:cNvSpPr/>
          <p:nvPr>
            <p:custDataLst>
              <p:tags r:id="rId18"/>
            </p:custDataLst>
          </p:nvPr>
        </p:nvSpPr>
        <p:spPr>
          <a:xfrm>
            <a:off x="9460840" y="5095548"/>
            <a:ext cx="1889746" cy="74357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Strong Conclusion结尾有力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19"/>
            </p:custDataLst>
          </p:nvPr>
        </p:nvCxnSpPr>
        <p:spPr>
          <a:xfrm flipV="1">
            <a:off x="5234311" y="3786822"/>
            <a:ext cx="0" cy="388617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0"/>
            </p:custDataLst>
          </p:nvPr>
        </p:nvCxnSpPr>
        <p:spPr>
          <a:xfrm flipV="1">
            <a:off x="8681066" y="3786822"/>
            <a:ext cx="0" cy="388617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>
            <p:custDataLst>
              <p:tags r:id="rId21"/>
            </p:custDataLst>
          </p:nvPr>
        </p:nvSpPr>
        <p:spPr>
          <a:xfrm>
            <a:off x="4289438" y="4177979"/>
            <a:ext cx="1889746" cy="7435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Emotional Resonance情感共鸣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43" name="圆角矩形 42"/>
          <p:cNvSpPr/>
          <p:nvPr>
            <p:custDataLst>
              <p:tags r:id="rId22"/>
            </p:custDataLst>
          </p:nvPr>
        </p:nvSpPr>
        <p:spPr>
          <a:xfrm>
            <a:off x="7736193" y="4177979"/>
            <a:ext cx="1889746" cy="743579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0170" tIns="71755" numCol="1" spcCol="0" rtlCol="0" fromWordArt="0" anchor="ctr" anchorCtr="0" forceAA="0" compatLnSpc="1">
            <a:noAutofit/>
          </a:bodyPr>
          <a:p>
            <a:pPr algn="ctr"/>
            <a:r>
              <a:rPr lang="zh-CN" altLang="en-US" sz="1400" kern="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sym typeface="+mn-ea"/>
              </a:rPr>
              <a:t>Accurate Grammar语法准确</a:t>
            </a:r>
            <a:endParaRPr lang="zh-CN" altLang="en-US" sz="1400" kern="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10" name="标题 9"/>
          <p:cNvSpPr/>
          <p:nvPr>
            <p:ph type="title"/>
          </p:nvPr>
        </p:nvSpPr>
        <p:spPr>
          <a:xfrm>
            <a:off x="2371725" y="384810"/>
            <a:ext cx="10515600" cy="1325563"/>
          </a:xfrm>
        </p:spPr>
        <p:txBody>
          <a:bodyPr/>
          <a:p>
            <a:r>
              <a:rPr lang="en-US" altLang="zh-CN" b="1" i="1">
                <a:latin typeface="+mn-lt"/>
                <a:ea typeface="+mn-ea"/>
                <a:sym typeface="+mn-ea"/>
              </a:rPr>
              <a:t>What makes a good speech?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23"/>
            </p:custDataLst>
          </p:nvPr>
        </p:nvSpPr>
        <p:spPr>
          <a:xfrm>
            <a:off x="266065" y="188595"/>
            <a:ext cx="1892300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/>
          </a:bodyPr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Lead in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4" grpId="0" animBg="1"/>
      <p:bldP spid="42" grpId="0" animBg="1"/>
      <p:bldP spid="5" grpId="0" animBg="1"/>
      <p:bldP spid="26" grpId="0" animBg="1"/>
      <p:bldP spid="11" grpId="0" animBg="1"/>
      <p:bldP spid="43" grpId="0" animBg="1"/>
      <p:bldP spid="6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263525" y="116840"/>
            <a:ext cx="1892300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/>
          </a:bodyPr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Analyze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065" y="1489075"/>
            <a:ext cx="12016740" cy="1938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4000">
                <a:latin typeface="+mn-ea"/>
                <a:ea typeface="+mn-ea"/>
                <a:cs typeface="+mn-ea"/>
              </a:rPr>
              <a:t>假定你是李华，你将参加你校举办的</a:t>
            </a:r>
            <a:r>
              <a:rPr lang="en-US" altLang="zh-CN" sz="4000">
                <a:latin typeface="+mn-ea"/>
                <a:ea typeface="+mn-ea"/>
                <a:cs typeface="+mn-ea"/>
              </a:rPr>
              <a:t>“Music and Me”</a:t>
            </a:r>
            <a:r>
              <a:rPr lang="zh-CN" altLang="en-US" sz="4000">
                <a:latin typeface="+mn-ea"/>
                <a:ea typeface="+mn-ea"/>
                <a:cs typeface="+mn-ea"/>
              </a:rPr>
              <a:t>主题演讲比赛，请撰写一份演讲稿，内容包括：（</a:t>
            </a:r>
            <a:r>
              <a:rPr lang="en-US" altLang="zh-CN" sz="4000">
                <a:latin typeface="+mn-ea"/>
                <a:ea typeface="+mn-ea"/>
                <a:cs typeface="+mn-ea"/>
              </a:rPr>
              <a:t>1</a:t>
            </a:r>
            <a:r>
              <a:rPr lang="zh-CN" altLang="en-US" sz="4000">
                <a:latin typeface="+mn-ea"/>
                <a:ea typeface="+mn-ea"/>
                <a:cs typeface="+mn-ea"/>
              </a:rPr>
              <a:t>）分享你和音乐的故事；（</a:t>
            </a:r>
            <a:r>
              <a:rPr lang="en-US" altLang="zh-CN" sz="4000">
                <a:latin typeface="+mn-ea"/>
                <a:ea typeface="+mn-ea"/>
                <a:cs typeface="+mn-ea"/>
              </a:rPr>
              <a:t>2</a:t>
            </a:r>
            <a:r>
              <a:rPr lang="zh-CN" altLang="en-US" sz="4000">
                <a:latin typeface="+mn-ea"/>
                <a:ea typeface="+mn-ea"/>
                <a:cs typeface="+mn-ea"/>
              </a:rPr>
              <a:t>）音乐对你的影响</a:t>
            </a:r>
            <a:endParaRPr lang="zh-CN" altLang="en-US" sz="4000">
              <a:latin typeface="+mn-ea"/>
              <a:ea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097655"/>
            <a:ext cx="121926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4400" b="1" i="1" dirty="0"/>
              <a:t>What do the underlined parts tell us?</a:t>
            </a:r>
            <a:endParaRPr lang="en-US" altLang="zh-CN" sz="4400" b="1" i="1" dirty="0"/>
          </a:p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4400" b="1" i="1" dirty="0">
                <a:sym typeface="+mn-ea"/>
              </a:rPr>
              <a:t>What’s the </a:t>
            </a:r>
            <a:r>
              <a:rPr lang="en-US" altLang="zh-CN" sz="4400" b="1" i="1" dirty="0">
                <a:solidFill>
                  <a:srgbClr val="FF0000"/>
                </a:solidFill>
                <a:sym typeface="+mn-ea"/>
              </a:rPr>
              <a:t>structure </a:t>
            </a:r>
            <a:r>
              <a:rPr lang="en-US" altLang="zh-CN" sz="4400" b="1" i="1" dirty="0">
                <a:sym typeface="+mn-ea"/>
              </a:rPr>
              <a:t>of this speech?</a:t>
            </a:r>
            <a:endParaRPr lang="en-US" altLang="zh-CN" sz="4400" b="1" i="1" dirty="0">
              <a:sym typeface="+mn-ea"/>
            </a:endParaRPr>
          </a:p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4400" b="1" i="1" dirty="0">
                <a:sym typeface="+mn-ea"/>
              </a:rPr>
              <a:t>What’s the </a:t>
            </a:r>
            <a:r>
              <a:rPr lang="en-US" altLang="zh-CN" sz="4400" b="1" i="1" dirty="0">
                <a:solidFill>
                  <a:srgbClr val="FF0000"/>
                </a:solidFill>
                <a:sym typeface="+mn-ea"/>
              </a:rPr>
              <a:t>main content </a:t>
            </a:r>
            <a:r>
              <a:rPr lang="en-US" altLang="zh-CN" sz="4400" b="1" i="1" dirty="0">
                <a:sym typeface="+mn-ea"/>
              </a:rPr>
              <a:t>should be included in </a:t>
            </a:r>
            <a:r>
              <a:rPr lang="en-US" altLang="zh-CN" sz="4400" b="1" i="1" dirty="0">
                <a:solidFill>
                  <a:srgbClr val="FF0000"/>
                </a:solidFill>
                <a:sym typeface="+mn-ea"/>
              </a:rPr>
              <a:t>each part</a:t>
            </a:r>
            <a:r>
              <a:rPr lang="en-US" altLang="zh-CN" sz="4400" b="1" i="1" dirty="0">
                <a:sym typeface="+mn-ea"/>
              </a:rPr>
              <a:t> ?</a:t>
            </a:r>
            <a:endParaRPr lang="en-US" altLang="zh-CN" sz="4400" b="1" i="1" dirty="0"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63525" y="2724785"/>
            <a:ext cx="1152525" cy="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357485" y="3477260"/>
            <a:ext cx="1152525" cy="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87905" y="267970"/>
            <a:ext cx="66160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Audience</a:t>
            </a:r>
            <a:r>
              <a:rPr lang="en-US" altLang="zh-CN" sz="3600" b="1" dirty="0">
                <a:solidFill>
                  <a:srgbClr val="FF0000"/>
                </a:solidFill>
              </a:rPr>
              <a:t>: judges/teachers/schoolmates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659755" y="2097405"/>
            <a:ext cx="2797810" cy="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400415" y="116840"/>
            <a:ext cx="56203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theme</a:t>
            </a:r>
            <a:r>
              <a:rPr lang="en-US" altLang="zh-CN" sz="4000" b="1" dirty="0">
                <a:solidFill>
                  <a:srgbClr val="FF0000"/>
                </a:solidFill>
              </a:rPr>
              <a:t> : 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4000" b="1" dirty="0">
                <a:solidFill>
                  <a:srgbClr val="FF0000"/>
                </a:solidFill>
              </a:rPr>
              <a:t>Music and Me </a:t>
            </a:r>
            <a:endParaRPr lang="en-US" altLang="zh-CN" sz="4000" b="1" dirty="0">
              <a:solidFill>
                <a:srgbClr val="FF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928870" y="2746375"/>
            <a:ext cx="1400810" cy="1778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898390" y="3515360"/>
            <a:ext cx="2226945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4800" b="1" dirty="0">
                <a:solidFill>
                  <a:srgbClr val="FF0000"/>
                </a:solidFill>
              </a:rPr>
              <a:t>story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83805" y="3515360"/>
            <a:ext cx="4572635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4000" b="1" dirty="0">
                <a:solidFill>
                  <a:srgbClr val="FF0000"/>
                </a:solidFill>
              </a:rPr>
              <a:t>influence/impact</a:t>
            </a:r>
            <a:endParaRPr lang="en-US" altLang="zh-CN" sz="4000" b="1" dirty="0">
              <a:solidFill>
                <a:srgbClr val="FF000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903970" y="2097405"/>
            <a:ext cx="2545080" cy="19685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581275" y="2724785"/>
            <a:ext cx="6769735" cy="52705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177155" y="3385185"/>
            <a:ext cx="1152525" cy="0"/>
          </a:xfrm>
          <a:prstGeom prst="line">
            <a:avLst/>
          </a:prstGeom>
          <a:ln w="60325" cap="rnd" cmpd="sng">
            <a:solidFill>
              <a:srgbClr val="FF000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cc4c1c5a1c5ecf890f9cefcf60979b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7648575" y="0"/>
            <a:ext cx="4543425" cy="6858000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479425" y="2241550"/>
            <a:ext cx="11401425" cy="4262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zh-CN" sz="4400" b="1" i="1">
                <a:solidFill>
                  <a:schemeClr val="tx1"/>
                </a:solidFill>
                <a:latin typeface="+mn-lt"/>
                <a:ea typeface="+mn-ea"/>
                <a:sym typeface="+mn-ea"/>
              </a:rPr>
              <a:t>Possible difficulties</a:t>
            </a:r>
            <a:r>
              <a:rPr lang="en-US" altLang="zh-CN" sz="4400" i="1">
                <a:solidFill>
                  <a:schemeClr val="tx1"/>
                </a:solidFill>
                <a:latin typeface="+mn-lt"/>
                <a:ea typeface="+mn-ea"/>
                <a:sym typeface="+mn-ea"/>
              </a:rPr>
              <a:t>:</a:t>
            </a:r>
            <a:endParaRPr lang="en-US" altLang="zh-CN" sz="4400" i="1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4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1.Construct the </a:t>
            </a:r>
            <a:r>
              <a:rPr lang="en-US" altLang="zh-CN" sz="4400" b="1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structure</a:t>
            </a:r>
            <a:r>
              <a:rPr lang="en-US" altLang="zh-CN" sz="4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of the speech clearly</a:t>
            </a:r>
            <a:endParaRPr lang="en-US" altLang="zh-CN" sz="440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4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2.Arrange all parts </a:t>
            </a:r>
            <a:r>
              <a:rPr lang="en-US" altLang="zh-CN" sz="4400" b="1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logically</a:t>
            </a:r>
            <a:endParaRPr lang="en-US" altLang="zh-CN" sz="4400" b="1">
              <a:solidFill>
                <a:srgbClr val="FF0000"/>
              </a:solidFill>
              <a:latin typeface="+mn-lt"/>
              <a:ea typeface="+mn-ea"/>
            </a:endParaRPr>
          </a:p>
          <a:p>
            <a:r>
              <a:rPr lang="en-US" altLang="zh-CN" sz="4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3.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Choose proper music </a:t>
            </a:r>
            <a:r>
              <a:rPr lang="en-US" altLang="zh-CN" sz="4400" b="1">
                <a:solidFill>
                  <a:srgbClr val="FF0000"/>
                </a:solidFill>
                <a:sym typeface="+mn-ea"/>
              </a:rPr>
              <a:t>story</a:t>
            </a:r>
            <a:r>
              <a:rPr lang="en-US" altLang="zh-CN" sz="4400">
                <a:solidFill>
                  <a:schemeClr val="tx1"/>
                </a:solidFill>
                <a:sym typeface="+mn-ea"/>
              </a:rPr>
              <a:t>  to share</a:t>
            </a:r>
            <a:endParaRPr lang="en-US" altLang="zh-CN" sz="440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4400">
                <a:solidFill>
                  <a:schemeClr val="tx1"/>
                </a:solidFill>
                <a:latin typeface="+mn-lt"/>
                <a:ea typeface="+mn-ea"/>
              </a:rPr>
              <a:t>4.Make a good </a:t>
            </a:r>
            <a:r>
              <a:rPr lang="en-US" altLang="zh-CN" sz="4400" b="1">
                <a:solidFill>
                  <a:srgbClr val="FF0000"/>
                </a:solidFill>
                <a:latin typeface="+mn-lt"/>
                <a:ea typeface="+mn-ea"/>
              </a:rPr>
              <a:t>conclusion</a:t>
            </a:r>
            <a:r>
              <a:rPr lang="en-US" altLang="zh-CN" sz="4400">
                <a:solidFill>
                  <a:schemeClr val="tx1"/>
                </a:solidFill>
                <a:latin typeface="+mn-lt"/>
                <a:ea typeface="+mn-ea"/>
              </a:rPr>
              <a:t> for this speech</a:t>
            </a:r>
            <a:endParaRPr lang="en-US" altLang="zh-CN" sz="440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440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...</a:t>
            </a:r>
            <a:endParaRPr lang="en-US" altLang="zh-CN" sz="440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US" altLang="zh-CN" sz="44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51180" y="772160"/>
            <a:ext cx="10466705" cy="1088390"/>
          </a:xfrm>
          <a:prstGeom prst="rect">
            <a:avLst/>
          </a:prstGeom>
          <a:noFill/>
        </p:spPr>
        <p:txBody>
          <a:bodyPr wrap="square" rtlCol="0"/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4400" b="1" i="1">
                <a:solidFill>
                  <a:schemeClr val="tx1"/>
                </a:solidFill>
                <a:latin typeface="+mn-lt"/>
                <a:ea typeface="+mn-ea"/>
              </a:rPr>
              <a:t> What is most</a:t>
            </a:r>
            <a:r>
              <a:rPr lang="en-US" altLang="zh-CN" sz="4400" b="1" i="1">
                <a:solidFill>
                  <a:srgbClr val="FF0000"/>
                </a:solidFill>
                <a:latin typeface="+mn-lt"/>
                <a:ea typeface="+mn-ea"/>
              </a:rPr>
              <a:t> challenging</a:t>
            </a:r>
            <a:r>
              <a:rPr lang="en-US" altLang="zh-CN" sz="4400" b="1" i="1">
                <a:solidFill>
                  <a:schemeClr val="tx1"/>
                </a:solidFill>
                <a:latin typeface="+mn-lt"/>
                <a:ea typeface="+mn-ea"/>
              </a:rPr>
              <a:t> for you in this writing assignment? </a:t>
            </a:r>
            <a:endParaRPr lang="en-US" altLang="zh-CN" sz="4400" b="1" i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79425" y="188595"/>
            <a:ext cx="1892300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/>
          </a:bodyPr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Free Talk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263525" y="116840"/>
            <a:ext cx="2610485" cy="576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Construct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23565" y="908685"/>
            <a:ext cx="2636520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 dirty="0">
                <a:solidFill>
                  <a:srgbClr val="0070C0"/>
                </a:solidFill>
                <a:sym typeface="+mn-ea"/>
              </a:rPr>
              <a:t>Opening</a:t>
            </a:r>
            <a:endParaRPr lang="en-US" altLang="zh-CN" sz="3600" b="1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5304155" y="620395"/>
            <a:ext cx="624840" cy="1390015"/>
          </a:xfrm>
          <a:prstGeom prst="leftBrac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140710" y="3034665"/>
            <a:ext cx="1463675" cy="541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 dirty="0">
                <a:solidFill>
                  <a:srgbClr val="0070C0"/>
                </a:solidFill>
                <a:sym typeface="+mn-ea"/>
              </a:rPr>
              <a:t>Body</a:t>
            </a:r>
            <a:endParaRPr lang="en-US" altLang="zh-CN" sz="3600" b="1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22295" y="5228590"/>
            <a:ext cx="2409190" cy="531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 dirty="0">
                <a:solidFill>
                  <a:srgbClr val="0070C0"/>
                </a:solidFill>
                <a:sym typeface="+mn-ea"/>
              </a:rPr>
              <a:t>Closing</a:t>
            </a:r>
            <a:endParaRPr lang="en-US" altLang="zh-CN" sz="3600" b="1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495550" y="1268730"/>
            <a:ext cx="624840" cy="4397375"/>
          </a:xfrm>
          <a:prstGeom prst="leftBrac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170" y="2852420"/>
            <a:ext cx="234886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4800" b="1">
                <a:solidFill>
                  <a:srgbClr val="C00000"/>
                </a:solidFill>
                <a:sym typeface="+mn-ea"/>
              </a:rPr>
              <a:t>speech</a:t>
            </a:r>
            <a:endParaRPr lang="en-US" altLang="zh-CN" sz="48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0730" y="404495"/>
            <a:ext cx="4637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Greet</a:t>
            </a:r>
            <a:r>
              <a:rPr lang="en-US" altLang="zh-CN" sz="3200" b="1"/>
              <a:t> the audience</a:t>
            </a:r>
            <a:endParaRPr lang="en-US" altLang="zh-CN" sz="3200" b="1"/>
          </a:p>
        </p:txBody>
      </p:sp>
      <p:sp>
        <p:nvSpPr>
          <p:cNvPr id="10" name="文本框 9"/>
          <p:cNvSpPr txBox="1"/>
          <p:nvPr/>
        </p:nvSpPr>
        <p:spPr>
          <a:xfrm>
            <a:off x="5951855" y="1557020"/>
            <a:ext cx="4637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</a:rPr>
              <a:t>State the </a:t>
            </a:r>
            <a:r>
              <a:rPr lang="en-US" altLang="zh-CN" sz="3200" b="1">
                <a:solidFill>
                  <a:srgbClr val="FF0000"/>
                </a:solidFill>
              </a:rPr>
              <a:t>theme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4906645" y="2668270"/>
            <a:ext cx="624840" cy="1389380"/>
          </a:xfrm>
          <a:prstGeom prst="leftBrac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592445" y="3608070"/>
            <a:ext cx="4637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B050"/>
                </a:solidFill>
                <a:highlight>
                  <a:srgbClr val="FFFF00"/>
                </a:highlight>
              </a:rPr>
              <a:t>Influence</a:t>
            </a:r>
            <a:endParaRPr lang="en-US" altLang="zh-CN" sz="3600" b="1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60085" y="2551430"/>
            <a:ext cx="4637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70C0"/>
                </a:solidFill>
                <a:highlight>
                  <a:srgbClr val="FFFF00"/>
                </a:highlight>
              </a:rPr>
              <a:t>Story</a:t>
            </a:r>
            <a:endParaRPr lang="en-US" altLang="zh-CN" sz="3600" b="1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13935" y="5266690"/>
            <a:ext cx="737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</a:rPr>
              <a:t>Summarize/</a:t>
            </a:r>
            <a:r>
              <a:rPr lang="en-US" altLang="zh-CN" sz="3200" b="1">
                <a:solidFill>
                  <a:srgbClr val="00B050"/>
                </a:solidFill>
              </a:rPr>
              <a:t>anticipate/appeal</a:t>
            </a:r>
            <a:r>
              <a:rPr lang="en-US" altLang="zh-CN" sz="3200" b="1">
                <a:solidFill>
                  <a:schemeClr val="tx1"/>
                </a:solidFill>
              </a:rPr>
              <a:t>/</a:t>
            </a:r>
            <a:r>
              <a:rPr lang="en-US" altLang="zh-CN" sz="3200" b="1">
                <a:solidFill>
                  <a:srgbClr val="FF0000"/>
                </a:solidFill>
              </a:rPr>
              <a:t>appreciate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48330" y="3575685"/>
            <a:ext cx="2416175" cy="7683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4400" b="1" i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logic?</a:t>
            </a:r>
            <a:endParaRPr lang="en-US" altLang="zh-CN" sz="4400" b="1" i="1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右弧形箭头 3"/>
          <p:cNvSpPr/>
          <p:nvPr/>
        </p:nvSpPr>
        <p:spPr>
          <a:xfrm>
            <a:off x="7825105" y="2639060"/>
            <a:ext cx="668655" cy="1374140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93760" y="2629535"/>
            <a:ext cx="3698240" cy="14452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sz="4400" b="1" i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correspondingrelated</a:t>
            </a:r>
            <a:endParaRPr lang="en-US" altLang="zh-CN" sz="4400" b="1" i="1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34cc4c1c5a1c5ecf890f9cefcf60979b"/>
          <p:cNvPicPr>
            <a:picLocks noChangeAspect="1"/>
          </p:cNvPicPr>
          <p:nvPr/>
        </p:nvPicPr>
        <p:blipFill>
          <a:blip r:embed="rId2">
            <a:alphaModFix amt="20000"/>
            <a:lum bright="6000"/>
          </a:blip>
          <a:stretch>
            <a:fillRect/>
          </a:stretch>
        </p:blipFill>
        <p:spPr>
          <a:xfrm>
            <a:off x="-149225" y="116840"/>
            <a:ext cx="454342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7" grpId="0"/>
      <p:bldP spid="20" grpId="0"/>
      <p:bldP spid="19" grpId="0"/>
      <p:bldP spid="16" grpId="0" bldLvl="0" animBg="1"/>
      <p:bldP spid="8" grpId="0"/>
      <p:bldP spid="16" grpId="1" bldLvl="0" animBg="1"/>
      <p:bldP spid="10" grpId="0"/>
      <p:bldP spid="11" grpId="0" bldLvl="0" animBg="1"/>
      <p:bldP spid="15" grpId="0"/>
      <p:bldP spid="14" grpId="0"/>
      <p:bldP spid="26" grpId="0"/>
      <p:bldP spid="4" grpId="0" animBg="1"/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1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1166495"/>
            <a:ext cx="12172950" cy="5691505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63880"/>
            <a:ext cx="11077575" cy="132588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CN">
                <a:sym typeface="+mn-ea"/>
              </a:rPr>
              <a:t>How to Choose a Good Story About Music and Me?</a:t>
            </a:r>
            <a:endParaRPr lang="zh-CN" altLang="en-US"/>
          </a:p>
        </p:txBody>
      </p:sp>
      <p:sp>
        <p:nvSpPr>
          <p:cNvPr id="8" name="矩形: 圆角 1"/>
          <p:cNvSpPr/>
          <p:nvPr>
            <p:custDataLst>
              <p:tags r:id="rId3"/>
            </p:custDataLst>
          </p:nvPr>
        </p:nvSpPr>
        <p:spPr>
          <a:xfrm flipH="1">
            <a:off x="5180325" y="4484712"/>
            <a:ext cx="1830847" cy="1830847"/>
          </a:xfrm>
          <a:prstGeom prst="roundRect">
            <a:avLst>
              <a:gd name="adj" fmla="val 17214"/>
            </a:avLst>
          </a:prstGeom>
          <a:gradFill flip="none" rotWithShape="0">
            <a:gsLst>
              <a:gs pos="100000">
                <a:schemeClr val="accent4">
                  <a:lumMod val="20000"/>
                  <a:lumOff val="80000"/>
                  <a:alpha val="20000"/>
                </a:schemeClr>
              </a:gs>
              <a:gs pos="4000">
                <a:schemeClr val="accent4">
                  <a:lumMod val="60000"/>
                  <a:lumOff val="40000"/>
                  <a:alpha val="20000"/>
                </a:schemeClr>
              </a:gs>
            </a:gsLst>
            <a:lin ang="18900000" scaled="0"/>
            <a:tileRect/>
          </a:gradFill>
          <a:ln w="34925">
            <a:gradFill flip="none" rotWithShape="1">
              <a:gsLst>
                <a:gs pos="55000">
                  <a:schemeClr val="accent4">
                    <a:alpha val="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304800" dir="8700000" algn="t" rotWithShape="0">
              <a:schemeClr val="accent4">
                <a:alpha val="29000"/>
              </a:schemeClr>
            </a:outerShdw>
          </a:effectLst>
          <a:scene3d>
            <a:camera prst="isometricTopUp"/>
            <a:lightRig rig="threePt" dir="t"/>
          </a:scene3d>
          <a:sp3d prstMaterial="metal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Freeform 488"/>
          <p:cNvSpPr/>
          <p:nvPr>
            <p:custDataLst>
              <p:tags r:id="rId4"/>
            </p:custDataLst>
          </p:nvPr>
        </p:nvSpPr>
        <p:spPr>
          <a:xfrm>
            <a:off x="6997704" y="5086060"/>
            <a:ext cx="549987" cy="628078"/>
          </a:xfrm>
          <a:custGeom>
            <a:avLst/>
            <a:gdLst>
              <a:gd name="connsiteX0" fmla="*/ 534844 w 1166285"/>
              <a:gd name="connsiteY0" fmla="*/ 11393 h 1315046"/>
              <a:gd name="connsiteX1" fmla="*/ 59701 w 1166285"/>
              <a:gd name="connsiteY1" fmla="*/ 248964 h 1315046"/>
              <a:gd name="connsiteX2" fmla="*/ 0 w 1166285"/>
              <a:gd name="connsiteY2" fmla="*/ 345563 h 1315046"/>
              <a:gd name="connsiteX3" fmla="*/ 0 w 1166285"/>
              <a:gd name="connsiteY3" fmla="*/ 969484 h 1315046"/>
              <a:gd name="connsiteX4" fmla="*/ 59701 w 1166285"/>
              <a:gd name="connsiteY4" fmla="*/ 1066083 h 1315046"/>
              <a:gd name="connsiteX5" fmla="*/ 534844 w 1166285"/>
              <a:gd name="connsiteY5" fmla="*/ 1303654 h 1315046"/>
              <a:gd name="connsiteX6" fmla="*/ 631443 w 1166285"/>
              <a:gd name="connsiteY6" fmla="*/ 1303654 h 1315046"/>
              <a:gd name="connsiteX7" fmla="*/ 1106584 w 1166285"/>
              <a:gd name="connsiteY7" fmla="*/ 1066083 h 1315046"/>
              <a:gd name="connsiteX8" fmla="*/ 1166285 w 1166285"/>
              <a:gd name="connsiteY8" fmla="*/ 969484 h 1315046"/>
              <a:gd name="connsiteX9" fmla="*/ 1166285 w 1166285"/>
              <a:gd name="connsiteY9" fmla="*/ 345562 h 1315046"/>
              <a:gd name="connsiteX10" fmla="*/ 1106584 w 1166285"/>
              <a:gd name="connsiteY10" fmla="*/ 248964 h 1315046"/>
              <a:gd name="connsiteX11" fmla="*/ 631443 w 1166285"/>
              <a:gd name="connsiteY11" fmla="*/ 11393 h 1315046"/>
              <a:gd name="connsiteX12" fmla="*/ 534844 w 1166285"/>
              <a:gd name="connsiteY12" fmla="*/ 11393 h 1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285" h="1315046">
                <a:moveTo>
                  <a:pt x="534844" y="11393"/>
                </a:moveTo>
                <a:lnTo>
                  <a:pt x="59701" y="248964"/>
                </a:lnTo>
                <a:cubicBezTo>
                  <a:pt x="23104" y="267263"/>
                  <a:pt x="0" y="304646"/>
                  <a:pt x="0" y="345563"/>
                </a:cubicBezTo>
                <a:lnTo>
                  <a:pt x="0" y="969484"/>
                </a:lnTo>
                <a:cubicBezTo>
                  <a:pt x="0" y="1010401"/>
                  <a:pt x="23104" y="1047784"/>
                  <a:pt x="59701" y="1066083"/>
                </a:cubicBezTo>
                <a:lnTo>
                  <a:pt x="534844" y="1303654"/>
                </a:lnTo>
                <a:cubicBezTo>
                  <a:pt x="565224" y="1318844"/>
                  <a:pt x="601062" y="1318844"/>
                  <a:pt x="631443" y="1303654"/>
                </a:cubicBezTo>
                <a:lnTo>
                  <a:pt x="1106584" y="1066083"/>
                </a:lnTo>
                <a:cubicBezTo>
                  <a:pt x="1143181" y="1047784"/>
                  <a:pt x="1166285" y="1010401"/>
                  <a:pt x="1166285" y="969484"/>
                </a:cubicBezTo>
                <a:lnTo>
                  <a:pt x="1166285" y="345562"/>
                </a:lnTo>
                <a:cubicBezTo>
                  <a:pt x="1166285" y="304646"/>
                  <a:pt x="1143181" y="267263"/>
                  <a:pt x="1106584" y="248964"/>
                </a:cubicBezTo>
                <a:lnTo>
                  <a:pt x="631443" y="11393"/>
                </a:lnTo>
                <a:cubicBezTo>
                  <a:pt x="601062" y="-3797"/>
                  <a:pt x="565224" y="-3797"/>
                  <a:pt x="534844" y="11393"/>
                </a:cubicBezTo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2700000" scaled="0"/>
          </a:gradFill>
          <a:ln w="9525" cap="flat">
            <a:noFill/>
            <a:prstDash val="solid"/>
            <a:miter/>
          </a:ln>
          <a:effectLst>
            <a:outerShdw blurRad="152400" dist="76200" dir="2700000" algn="tl" rotWithShape="0">
              <a:schemeClr val="accent4">
                <a:alpha val="2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p>
            <a:pPr algn="ctr"/>
            <a:r>
              <a:rPr lang="en-US" altLang="zh-CN" b="1" dirty="0">
                <a:solidFill>
                  <a:srgbClr val="FFFFFF"/>
                </a:solidFill>
                <a:latin typeface="+mn-ea"/>
              </a:rPr>
              <a:t>06</a:t>
            </a:r>
            <a:endParaRPr lang="en-US" altLang="zh-CN" b="1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 flipH="1">
            <a:off x="7551427" y="5402927"/>
            <a:ext cx="792004" cy="0"/>
          </a:xfrm>
          <a:prstGeom prst="line">
            <a:avLst/>
          </a:prstGeom>
          <a:ln w="9525"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>
            <p:custDataLst>
              <p:tags r:id="rId6"/>
            </p:custDataLst>
          </p:nvPr>
        </p:nvSpPr>
        <p:spPr>
          <a:xfrm>
            <a:off x="8486140" y="5086350"/>
            <a:ext cx="2573020" cy="41719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r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Social Connections社交互动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: 圆角 10"/>
          <p:cNvSpPr/>
          <p:nvPr>
            <p:custDataLst>
              <p:tags r:id="rId7"/>
            </p:custDataLst>
          </p:nvPr>
        </p:nvSpPr>
        <p:spPr>
          <a:xfrm flipH="1">
            <a:off x="5180325" y="3915749"/>
            <a:ext cx="1830847" cy="1830847"/>
          </a:xfrm>
          <a:prstGeom prst="roundRect">
            <a:avLst>
              <a:gd name="adj" fmla="val 17214"/>
            </a:avLst>
          </a:prstGeom>
          <a:gradFill flip="none" rotWithShape="0">
            <a:gsLst>
              <a:gs pos="100000">
                <a:schemeClr val="accent1">
                  <a:lumMod val="20000"/>
                  <a:lumOff val="80000"/>
                  <a:alpha val="20000"/>
                </a:schemeClr>
              </a:gs>
              <a:gs pos="4000">
                <a:schemeClr val="accent1">
                  <a:lumMod val="60000"/>
                  <a:lumOff val="40000"/>
                  <a:alpha val="20000"/>
                </a:schemeClr>
              </a:gs>
            </a:gsLst>
            <a:lin ang="18900000" scaled="0"/>
            <a:tileRect/>
          </a:gradFill>
          <a:ln w="34925">
            <a:gradFill flip="none" rotWithShape="1">
              <a:gsLst>
                <a:gs pos="55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isometricTopUp"/>
            <a:lightRig rig="threePt" dir="t"/>
          </a:scene3d>
          <a:sp3d prstMaterial="metal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Freeform 488"/>
          <p:cNvSpPr/>
          <p:nvPr>
            <p:custDataLst>
              <p:tags r:id="rId8"/>
            </p:custDataLst>
          </p:nvPr>
        </p:nvSpPr>
        <p:spPr>
          <a:xfrm>
            <a:off x="4614537" y="4546942"/>
            <a:ext cx="549987" cy="628078"/>
          </a:xfrm>
          <a:custGeom>
            <a:avLst/>
            <a:gdLst>
              <a:gd name="connsiteX0" fmla="*/ 534844 w 1166285"/>
              <a:gd name="connsiteY0" fmla="*/ 11393 h 1315046"/>
              <a:gd name="connsiteX1" fmla="*/ 59701 w 1166285"/>
              <a:gd name="connsiteY1" fmla="*/ 248964 h 1315046"/>
              <a:gd name="connsiteX2" fmla="*/ 0 w 1166285"/>
              <a:gd name="connsiteY2" fmla="*/ 345563 h 1315046"/>
              <a:gd name="connsiteX3" fmla="*/ 0 w 1166285"/>
              <a:gd name="connsiteY3" fmla="*/ 969484 h 1315046"/>
              <a:gd name="connsiteX4" fmla="*/ 59701 w 1166285"/>
              <a:gd name="connsiteY4" fmla="*/ 1066083 h 1315046"/>
              <a:gd name="connsiteX5" fmla="*/ 534844 w 1166285"/>
              <a:gd name="connsiteY5" fmla="*/ 1303654 h 1315046"/>
              <a:gd name="connsiteX6" fmla="*/ 631443 w 1166285"/>
              <a:gd name="connsiteY6" fmla="*/ 1303654 h 1315046"/>
              <a:gd name="connsiteX7" fmla="*/ 1106584 w 1166285"/>
              <a:gd name="connsiteY7" fmla="*/ 1066083 h 1315046"/>
              <a:gd name="connsiteX8" fmla="*/ 1166285 w 1166285"/>
              <a:gd name="connsiteY8" fmla="*/ 969484 h 1315046"/>
              <a:gd name="connsiteX9" fmla="*/ 1166285 w 1166285"/>
              <a:gd name="connsiteY9" fmla="*/ 345562 h 1315046"/>
              <a:gd name="connsiteX10" fmla="*/ 1106584 w 1166285"/>
              <a:gd name="connsiteY10" fmla="*/ 248964 h 1315046"/>
              <a:gd name="connsiteX11" fmla="*/ 631443 w 1166285"/>
              <a:gd name="connsiteY11" fmla="*/ 11393 h 1315046"/>
              <a:gd name="connsiteX12" fmla="*/ 534844 w 1166285"/>
              <a:gd name="connsiteY12" fmla="*/ 11393 h 1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285" h="1315046">
                <a:moveTo>
                  <a:pt x="534844" y="11393"/>
                </a:moveTo>
                <a:lnTo>
                  <a:pt x="59701" y="248964"/>
                </a:lnTo>
                <a:cubicBezTo>
                  <a:pt x="23104" y="267263"/>
                  <a:pt x="0" y="304646"/>
                  <a:pt x="0" y="345563"/>
                </a:cubicBezTo>
                <a:lnTo>
                  <a:pt x="0" y="969484"/>
                </a:lnTo>
                <a:cubicBezTo>
                  <a:pt x="0" y="1010401"/>
                  <a:pt x="23104" y="1047784"/>
                  <a:pt x="59701" y="1066083"/>
                </a:cubicBezTo>
                <a:lnTo>
                  <a:pt x="534844" y="1303654"/>
                </a:lnTo>
                <a:cubicBezTo>
                  <a:pt x="565224" y="1318844"/>
                  <a:pt x="601062" y="1318844"/>
                  <a:pt x="631443" y="1303654"/>
                </a:cubicBezTo>
                <a:lnTo>
                  <a:pt x="1106584" y="1066083"/>
                </a:lnTo>
                <a:cubicBezTo>
                  <a:pt x="1143181" y="1047784"/>
                  <a:pt x="1166285" y="1010401"/>
                  <a:pt x="1166285" y="969484"/>
                </a:cubicBezTo>
                <a:lnTo>
                  <a:pt x="1166285" y="345562"/>
                </a:lnTo>
                <a:cubicBezTo>
                  <a:pt x="1166285" y="304646"/>
                  <a:pt x="1143181" y="267263"/>
                  <a:pt x="1106584" y="248964"/>
                </a:cubicBezTo>
                <a:lnTo>
                  <a:pt x="631443" y="11393"/>
                </a:lnTo>
                <a:cubicBezTo>
                  <a:pt x="601062" y="-3797"/>
                  <a:pt x="565224" y="-3797"/>
                  <a:pt x="534844" y="11393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9525" cap="flat">
            <a:noFill/>
            <a:prstDash val="solid"/>
            <a:miter/>
          </a:ln>
          <a:effectLst>
            <a:outerShdw blurRad="152400" dist="76200" dir="2700000" algn="tl" rotWithShape="0">
              <a:schemeClr val="accent1">
                <a:alpha val="2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p>
            <a:pPr algn="ctr"/>
            <a:r>
              <a:rPr lang="en-US" altLang="zh-CN" b="1" dirty="0">
                <a:solidFill>
                  <a:srgbClr val="FFFFFF"/>
                </a:solidFill>
                <a:latin typeface="+mn-ea"/>
              </a:rPr>
              <a:t>05</a:t>
            </a:r>
            <a:endParaRPr lang="en-US" altLang="zh-CN" b="1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9"/>
            </p:custDataLst>
          </p:nvPr>
        </p:nvCxnSpPr>
        <p:spPr>
          <a:xfrm>
            <a:off x="3822688" y="4859999"/>
            <a:ext cx="792004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>
            <p:custDataLst>
              <p:tags r:id="rId10"/>
            </p:custDataLst>
          </p:nvPr>
        </p:nvSpPr>
        <p:spPr>
          <a:xfrm>
            <a:off x="1394460" y="4684395"/>
            <a:ext cx="2310765" cy="43307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r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Personal Growth个人成长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矩形: 圆角 4"/>
          <p:cNvSpPr/>
          <p:nvPr>
            <p:custDataLst>
              <p:tags r:id="rId11"/>
            </p:custDataLst>
          </p:nvPr>
        </p:nvSpPr>
        <p:spPr>
          <a:xfrm flipH="1">
            <a:off x="5180325" y="3378536"/>
            <a:ext cx="1830847" cy="1830847"/>
          </a:xfrm>
          <a:prstGeom prst="roundRect">
            <a:avLst>
              <a:gd name="adj" fmla="val 17214"/>
            </a:avLst>
          </a:prstGeom>
          <a:gradFill flip="none" rotWithShape="0">
            <a:gsLst>
              <a:gs pos="100000">
                <a:schemeClr val="accent4">
                  <a:lumMod val="20000"/>
                  <a:lumOff val="80000"/>
                  <a:alpha val="20000"/>
                </a:schemeClr>
              </a:gs>
              <a:gs pos="4000">
                <a:schemeClr val="accent4">
                  <a:lumMod val="60000"/>
                  <a:lumOff val="40000"/>
                  <a:alpha val="20000"/>
                </a:schemeClr>
              </a:gs>
            </a:gsLst>
            <a:lin ang="18900000" scaled="0"/>
            <a:tileRect/>
          </a:gradFill>
          <a:ln w="34925">
            <a:gradFill flip="none" rotWithShape="1">
              <a:gsLst>
                <a:gs pos="55000">
                  <a:schemeClr val="accent4">
                    <a:alpha val="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isometricTopUp"/>
            <a:lightRig rig="threePt" dir="t"/>
          </a:scene3d>
          <a:sp3d prstMaterial="metal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Freeform 488"/>
          <p:cNvSpPr/>
          <p:nvPr>
            <p:custDataLst>
              <p:tags r:id="rId12"/>
            </p:custDataLst>
          </p:nvPr>
        </p:nvSpPr>
        <p:spPr>
          <a:xfrm>
            <a:off x="6997704" y="3979884"/>
            <a:ext cx="549987" cy="628078"/>
          </a:xfrm>
          <a:custGeom>
            <a:avLst/>
            <a:gdLst>
              <a:gd name="connsiteX0" fmla="*/ 534844 w 1166285"/>
              <a:gd name="connsiteY0" fmla="*/ 11393 h 1315046"/>
              <a:gd name="connsiteX1" fmla="*/ 59701 w 1166285"/>
              <a:gd name="connsiteY1" fmla="*/ 248964 h 1315046"/>
              <a:gd name="connsiteX2" fmla="*/ 0 w 1166285"/>
              <a:gd name="connsiteY2" fmla="*/ 345563 h 1315046"/>
              <a:gd name="connsiteX3" fmla="*/ 0 w 1166285"/>
              <a:gd name="connsiteY3" fmla="*/ 969484 h 1315046"/>
              <a:gd name="connsiteX4" fmla="*/ 59701 w 1166285"/>
              <a:gd name="connsiteY4" fmla="*/ 1066083 h 1315046"/>
              <a:gd name="connsiteX5" fmla="*/ 534844 w 1166285"/>
              <a:gd name="connsiteY5" fmla="*/ 1303654 h 1315046"/>
              <a:gd name="connsiteX6" fmla="*/ 631443 w 1166285"/>
              <a:gd name="connsiteY6" fmla="*/ 1303654 h 1315046"/>
              <a:gd name="connsiteX7" fmla="*/ 1106584 w 1166285"/>
              <a:gd name="connsiteY7" fmla="*/ 1066083 h 1315046"/>
              <a:gd name="connsiteX8" fmla="*/ 1166285 w 1166285"/>
              <a:gd name="connsiteY8" fmla="*/ 969484 h 1315046"/>
              <a:gd name="connsiteX9" fmla="*/ 1166285 w 1166285"/>
              <a:gd name="connsiteY9" fmla="*/ 345562 h 1315046"/>
              <a:gd name="connsiteX10" fmla="*/ 1106584 w 1166285"/>
              <a:gd name="connsiteY10" fmla="*/ 248964 h 1315046"/>
              <a:gd name="connsiteX11" fmla="*/ 631443 w 1166285"/>
              <a:gd name="connsiteY11" fmla="*/ 11393 h 1315046"/>
              <a:gd name="connsiteX12" fmla="*/ 534844 w 1166285"/>
              <a:gd name="connsiteY12" fmla="*/ 11393 h 1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285" h="1315046">
                <a:moveTo>
                  <a:pt x="534844" y="11393"/>
                </a:moveTo>
                <a:lnTo>
                  <a:pt x="59701" y="248964"/>
                </a:lnTo>
                <a:cubicBezTo>
                  <a:pt x="23104" y="267263"/>
                  <a:pt x="0" y="304646"/>
                  <a:pt x="0" y="345563"/>
                </a:cubicBezTo>
                <a:lnTo>
                  <a:pt x="0" y="969484"/>
                </a:lnTo>
                <a:cubicBezTo>
                  <a:pt x="0" y="1010401"/>
                  <a:pt x="23104" y="1047784"/>
                  <a:pt x="59701" y="1066083"/>
                </a:cubicBezTo>
                <a:lnTo>
                  <a:pt x="534844" y="1303654"/>
                </a:lnTo>
                <a:cubicBezTo>
                  <a:pt x="565224" y="1318844"/>
                  <a:pt x="601062" y="1318844"/>
                  <a:pt x="631443" y="1303654"/>
                </a:cubicBezTo>
                <a:lnTo>
                  <a:pt x="1106584" y="1066083"/>
                </a:lnTo>
                <a:cubicBezTo>
                  <a:pt x="1143181" y="1047784"/>
                  <a:pt x="1166285" y="1010401"/>
                  <a:pt x="1166285" y="969484"/>
                </a:cubicBezTo>
                <a:lnTo>
                  <a:pt x="1166285" y="345562"/>
                </a:lnTo>
                <a:cubicBezTo>
                  <a:pt x="1166285" y="304646"/>
                  <a:pt x="1143181" y="267263"/>
                  <a:pt x="1106584" y="248964"/>
                </a:cubicBezTo>
                <a:lnTo>
                  <a:pt x="631443" y="11393"/>
                </a:lnTo>
                <a:cubicBezTo>
                  <a:pt x="601062" y="-3797"/>
                  <a:pt x="565224" y="-3797"/>
                  <a:pt x="534844" y="11393"/>
                </a:cubicBezTo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2700000" scaled="0"/>
          </a:gradFill>
          <a:ln w="9525" cap="flat">
            <a:noFill/>
            <a:prstDash val="solid"/>
            <a:miter/>
          </a:ln>
          <a:effectLst>
            <a:outerShdw blurRad="152400" dist="76200" dir="2700000" algn="tl" rotWithShape="0">
              <a:schemeClr val="accent4">
                <a:alpha val="2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p>
            <a:pPr algn="ctr"/>
            <a:r>
              <a:rPr lang="en-US" altLang="zh-CN" b="1" dirty="0">
                <a:solidFill>
                  <a:srgbClr val="FFFFFF"/>
                </a:solidFill>
                <a:latin typeface="+mn-ea"/>
              </a:rPr>
              <a:t>04</a:t>
            </a:r>
            <a:endParaRPr lang="en-US" altLang="zh-CN" b="1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 flipH="1">
            <a:off x="7551427" y="4296751"/>
            <a:ext cx="792004" cy="0"/>
          </a:xfrm>
          <a:prstGeom prst="line">
            <a:avLst/>
          </a:prstGeom>
          <a:ln w="9525"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>
            <p:custDataLst>
              <p:tags r:id="rId14"/>
            </p:custDataLst>
          </p:nvPr>
        </p:nvSpPr>
        <p:spPr>
          <a:xfrm>
            <a:off x="8486775" y="4443095"/>
            <a:ext cx="2969895" cy="41719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r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Emotional Connection情感连接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lvl="0" algn="r">
              <a:buClrTx/>
              <a:buSzTx/>
              <a:buFontTx/>
            </a:pP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5" name="矩形: 圆角 20"/>
          <p:cNvSpPr/>
          <p:nvPr>
            <p:custDataLst>
              <p:tags r:id="rId15"/>
            </p:custDataLst>
          </p:nvPr>
        </p:nvSpPr>
        <p:spPr>
          <a:xfrm flipH="1">
            <a:off x="5180325" y="2838784"/>
            <a:ext cx="1830847" cy="1830847"/>
          </a:xfrm>
          <a:prstGeom prst="roundRect">
            <a:avLst>
              <a:gd name="adj" fmla="val 17214"/>
            </a:avLst>
          </a:prstGeom>
          <a:gradFill flip="none" rotWithShape="0">
            <a:gsLst>
              <a:gs pos="100000">
                <a:schemeClr val="accent1">
                  <a:lumMod val="20000"/>
                  <a:lumOff val="80000"/>
                  <a:alpha val="20000"/>
                </a:schemeClr>
              </a:gs>
              <a:gs pos="4000">
                <a:schemeClr val="accent1">
                  <a:lumMod val="60000"/>
                  <a:lumOff val="40000"/>
                  <a:alpha val="20000"/>
                </a:schemeClr>
              </a:gs>
            </a:gsLst>
            <a:lin ang="18900000" scaled="0"/>
            <a:tileRect/>
          </a:gradFill>
          <a:ln w="34925">
            <a:gradFill flip="none" rotWithShape="1">
              <a:gsLst>
                <a:gs pos="55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isometricTopUp"/>
            <a:lightRig rig="threePt" dir="t"/>
          </a:scene3d>
          <a:sp3d prstMaterial="metal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Freeform 488"/>
          <p:cNvSpPr/>
          <p:nvPr>
            <p:custDataLst>
              <p:tags r:id="rId16"/>
            </p:custDataLst>
          </p:nvPr>
        </p:nvSpPr>
        <p:spPr>
          <a:xfrm>
            <a:off x="4614537" y="3469977"/>
            <a:ext cx="549987" cy="628078"/>
          </a:xfrm>
          <a:custGeom>
            <a:avLst/>
            <a:gdLst>
              <a:gd name="connsiteX0" fmla="*/ 534844 w 1166285"/>
              <a:gd name="connsiteY0" fmla="*/ 11393 h 1315046"/>
              <a:gd name="connsiteX1" fmla="*/ 59701 w 1166285"/>
              <a:gd name="connsiteY1" fmla="*/ 248964 h 1315046"/>
              <a:gd name="connsiteX2" fmla="*/ 0 w 1166285"/>
              <a:gd name="connsiteY2" fmla="*/ 345563 h 1315046"/>
              <a:gd name="connsiteX3" fmla="*/ 0 w 1166285"/>
              <a:gd name="connsiteY3" fmla="*/ 969484 h 1315046"/>
              <a:gd name="connsiteX4" fmla="*/ 59701 w 1166285"/>
              <a:gd name="connsiteY4" fmla="*/ 1066083 h 1315046"/>
              <a:gd name="connsiteX5" fmla="*/ 534844 w 1166285"/>
              <a:gd name="connsiteY5" fmla="*/ 1303654 h 1315046"/>
              <a:gd name="connsiteX6" fmla="*/ 631443 w 1166285"/>
              <a:gd name="connsiteY6" fmla="*/ 1303654 h 1315046"/>
              <a:gd name="connsiteX7" fmla="*/ 1106584 w 1166285"/>
              <a:gd name="connsiteY7" fmla="*/ 1066083 h 1315046"/>
              <a:gd name="connsiteX8" fmla="*/ 1166285 w 1166285"/>
              <a:gd name="connsiteY8" fmla="*/ 969484 h 1315046"/>
              <a:gd name="connsiteX9" fmla="*/ 1166285 w 1166285"/>
              <a:gd name="connsiteY9" fmla="*/ 345562 h 1315046"/>
              <a:gd name="connsiteX10" fmla="*/ 1106584 w 1166285"/>
              <a:gd name="connsiteY10" fmla="*/ 248964 h 1315046"/>
              <a:gd name="connsiteX11" fmla="*/ 631443 w 1166285"/>
              <a:gd name="connsiteY11" fmla="*/ 11393 h 1315046"/>
              <a:gd name="connsiteX12" fmla="*/ 534844 w 1166285"/>
              <a:gd name="connsiteY12" fmla="*/ 11393 h 1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285" h="1315046">
                <a:moveTo>
                  <a:pt x="534844" y="11393"/>
                </a:moveTo>
                <a:lnTo>
                  <a:pt x="59701" y="248964"/>
                </a:lnTo>
                <a:cubicBezTo>
                  <a:pt x="23104" y="267263"/>
                  <a:pt x="0" y="304646"/>
                  <a:pt x="0" y="345563"/>
                </a:cubicBezTo>
                <a:lnTo>
                  <a:pt x="0" y="969484"/>
                </a:lnTo>
                <a:cubicBezTo>
                  <a:pt x="0" y="1010401"/>
                  <a:pt x="23104" y="1047784"/>
                  <a:pt x="59701" y="1066083"/>
                </a:cubicBezTo>
                <a:lnTo>
                  <a:pt x="534844" y="1303654"/>
                </a:lnTo>
                <a:cubicBezTo>
                  <a:pt x="565224" y="1318844"/>
                  <a:pt x="601062" y="1318844"/>
                  <a:pt x="631443" y="1303654"/>
                </a:cubicBezTo>
                <a:lnTo>
                  <a:pt x="1106584" y="1066083"/>
                </a:lnTo>
                <a:cubicBezTo>
                  <a:pt x="1143181" y="1047784"/>
                  <a:pt x="1166285" y="1010401"/>
                  <a:pt x="1166285" y="969484"/>
                </a:cubicBezTo>
                <a:lnTo>
                  <a:pt x="1166285" y="345562"/>
                </a:lnTo>
                <a:cubicBezTo>
                  <a:pt x="1166285" y="304646"/>
                  <a:pt x="1143181" y="267263"/>
                  <a:pt x="1106584" y="248964"/>
                </a:cubicBezTo>
                <a:lnTo>
                  <a:pt x="631443" y="11393"/>
                </a:lnTo>
                <a:cubicBezTo>
                  <a:pt x="601062" y="-3797"/>
                  <a:pt x="565224" y="-3797"/>
                  <a:pt x="534844" y="11393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9525" cap="flat">
            <a:noFill/>
            <a:prstDash val="solid"/>
            <a:miter/>
          </a:ln>
          <a:effectLst>
            <a:outerShdw blurRad="152400" dist="76200" dir="2700000" algn="tl" rotWithShape="0">
              <a:schemeClr val="accent1">
                <a:alpha val="2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p>
            <a:pPr algn="ctr"/>
            <a:r>
              <a:rPr lang="en-US" altLang="zh-CN" b="1" dirty="0">
                <a:solidFill>
                  <a:srgbClr val="FFFFFF"/>
                </a:solidFill>
                <a:latin typeface="+mn-ea"/>
              </a:rPr>
              <a:t>03</a:t>
            </a:r>
            <a:endParaRPr lang="en-US" altLang="zh-CN" b="1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17"/>
            </p:custDataLst>
          </p:nvPr>
        </p:nvCxnSpPr>
        <p:spPr>
          <a:xfrm>
            <a:off x="3822688" y="3782398"/>
            <a:ext cx="792004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>
            <p:custDataLst>
              <p:tags r:id="rId18"/>
            </p:custDataLst>
          </p:nvPr>
        </p:nvSpPr>
        <p:spPr>
          <a:xfrm>
            <a:off x="824230" y="3547110"/>
            <a:ext cx="2880995" cy="43307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Memorable Moments难忘时刻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42" name="矩形: 圆角 26"/>
          <p:cNvSpPr/>
          <p:nvPr>
            <p:custDataLst>
              <p:tags r:id="rId19"/>
            </p:custDataLst>
          </p:nvPr>
        </p:nvSpPr>
        <p:spPr>
          <a:xfrm flipH="1">
            <a:off x="5180325" y="2290776"/>
            <a:ext cx="1830847" cy="1830847"/>
          </a:xfrm>
          <a:prstGeom prst="roundRect">
            <a:avLst>
              <a:gd name="adj" fmla="val 17214"/>
            </a:avLst>
          </a:prstGeom>
          <a:gradFill flip="none" rotWithShape="0">
            <a:gsLst>
              <a:gs pos="100000">
                <a:schemeClr val="accent4">
                  <a:lumMod val="20000"/>
                  <a:lumOff val="80000"/>
                  <a:alpha val="20000"/>
                </a:schemeClr>
              </a:gs>
              <a:gs pos="4000">
                <a:schemeClr val="accent4">
                  <a:lumMod val="60000"/>
                  <a:lumOff val="40000"/>
                  <a:alpha val="20000"/>
                </a:schemeClr>
              </a:gs>
            </a:gsLst>
            <a:lin ang="18900000" scaled="0"/>
            <a:tileRect/>
          </a:gradFill>
          <a:ln w="34925">
            <a:gradFill flip="none" rotWithShape="1">
              <a:gsLst>
                <a:gs pos="55000">
                  <a:schemeClr val="accent4">
                    <a:alpha val="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isometricTopUp"/>
            <a:lightRig rig="threePt" dir="t"/>
          </a:scene3d>
          <a:sp3d prstMaterial="metal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Freeform 488"/>
          <p:cNvSpPr/>
          <p:nvPr>
            <p:custDataLst>
              <p:tags r:id="rId20"/>
            </p:custDataLst>
          </p:nvPr>
        </p:nvSpPr>
        <p:spPr>
          <a:xfrm>
            <a:off x="6997704" y="2892124"/>
            <a:ext cx="549987" cy="628078"/>
          </a:xfrm>
          <a:custGeom>
            <a:avLst/>
            <a:gdLst>
              <a:gd name="connsiteX0" fmla="*/ 534844 w 1166285"/>
              <a:gd name="connsiteY0" fmla="*/ 11393 h 1315046"/>
              <a:gd name="connsiteX1" fmla="*/ 59701 w 1166285"/>
              <a:gd name="connsiteY1" fmla="*/ 248964 h 1315046"/>
              <a:gd name="connsiteX2" fmla="*/ 0 w 1166285"/>
              <a:gd name="connsiteY2" fmla="*/ 345563 h 1315046"/>
              <a:gd name="connsiteX3" fmla="*/ 0 w 1166285"/>
              <a:gd name="connsiteY3" fmla="*/ 969484 h 1315046"/>
              <a:gd name="connsiteX4" fmla="*/ 59701 w 1166285"/>
              <a:gd name="connsiteY4" fmla="*/ 1066083 h 1315046"/>
              <a:gd name="connsiteX5" fmla="*/ 534844 w 1166285"/>
              <a:gd name="connsiteY5" fmla="*/ 1303654 h 1315046"/>
              <a:gd name="connsiteX6" fmla="*/ 631443 w 1166285"/>
              <a:gd name="connsiteY6" fmla="*/ 1303654 h 1315046"/>
              <a:gd name="connsiteX7" fmla="*/ 1106584 w 1166285"/>
              <a:gd name="connsiteY7" fmla="*/ 1066083 h 1315046"/>
              <a:gd name="connsiteX8" fmla="*/ 1166285 w 1166285"/>
              <a:gd name="connsiteY8" fmla="*/ 969484 h 1315046"/>
              <a:gd name="connsiteX9" fmla="*/ 1166285 w 1166285"/>
              <a:gd name="connsiteY9" fmla="*/ 345562 h 1315046"/>
              <a:gd name="connsiteX10" fmla="*/ 1106584 w 1166285"/>
              <a:gd name="connsiteY10" fmla="*/ 248964 h 1315046"/>
              <a:gd name="connsiteX11" fmla="*/ 631443 w 1166285"/>
              <a:gd name="connsiteY11" fmla="*/ 11393 h 1315046"/>
              <a:gd name="connsiteX12" fmla="*/ 534844 w 1166285"/>
              <a:gd name="connsiteY12" fmla="*/ 11393 h 1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285" h="1315046">
                <a:moveTo>
                  <a:pt x="534844" y="11393"/>
                </a:moveTo>
                <a:lnTo>
                  <a:pt x="59701" y="248964"/>
                </a:lnTo>
                <a:cubicBezTo>
                  <a:pt x="23104" y="267263"/>
                  <a:pt x="0" y="304646"/>
                  <a:pt x="0" y="345563"/>
                </a:cubicBezTo>
                <a:lnTo>
                  <a:pt x="0" y="969484"/>
                </a:lnTo>
                <a:cubicBezTo>
                  <a:pt x="0" y="1010401"/>
                  <a:pt x="23104" y="1047784"/>
                  <a:pt x="59701" y="1066083"/>
                </a:cubicBezTo>
                <a:lnTo>
                  <a:pt x="534844" y="1303654"/>
                </a:lnTo>
                <a:cubicBezTo>
                  <a:pt x="565224" y="1318844"/>
                  <a:pt x="601062" y="1318844"/>
                  <a:pt x="631443" y="1303654"/>
                </a:cubicBezTo>
                <a:lnTo>
                  <a:pt x="1106584" y="1066083"/>
                </a:lnTo>
                <a:cubicBezTo>
                  <a:pt x="1143181" y="1047784"/>
                  <a:pt x="1166285" y="1010401"/>
                  <a:pt x="1166285" y="969484"/>
                </a:cubicBezTo>
                <a:lnTo>
                  <a:pt x="1166285" y="345562"/>
                </a:lnTo>
                <a:cubicBezTo>
                  <a:pt x="1166285" y="304646"/>
                  <a:pt x="1143181" y="267263"/>
                  <a:pt x="1106584" y="248964"/>
                </a:cubicBezTo>
                <a:lnTo>
                  <a:pt x="631443" y="11393"/>
                </a:lnTo>
                <a:cubicBezTo>
                  <a:pt x="601062" y="-3797"/>
                  <a:pt x="565224" y="-3797"/>
                  <a:pt x="534844" y="11393"/>
                </a:cubicBezTo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2700000" scaled="0"/>
          </a:gradFill>
          <a:ln w="9525" cap="flat">
            <a:noFill/>
            <a:prstDash val="solid"/>
            <a:miter/>
          </a:ln>
          <a:effectLst>
            <a:outerShdw blurRad="152400" dist="76200" dir="2700000" algn="tl" rotWithShape="0">
              <a:schemeClr val="accent4">
                <a:alpha val="2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p>
            <a:pPr algn="ctr"/>
            <a:r>
              <a:rPr lang="en-US" altLang="zh-CN" b="1" dirty="0">
                <a:solidFill>
                  <a:srgbClr val="FFFFFF"/>
                </a:solidFill>
                <a:latin typeface="+mn-ea"/>
              </a:rPr>
              <a:t>02</a:t>
            </a:r>
            <a:endParaRPr lang="en-US" altLang="zh-CN" b="1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48" name="直接连接符 47"/>
          <p:cNvCxnSpPr/>
          <p:nvPr>
            <p:custDataLst>
              <p:tags r:id="rId21"/>
            </p:custDataLst>
          </p:nvPr>
        </p:nvCxnSpPr>
        <p:spPr>
          <a:xfrm flipH="1">
            <a:off x="7551427" y="3208991"/>
            <a:ext cx="792004" cy="0"/>
          </a:xfrm>
          <a:prstGeom prst="line">
            <a:avLst/>
          </a:prstGeom>
          <a:ln w="9525">
            <a:gradFill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>
            <p:custDataLst>
              <p:tags r:id="rId22"/>
            </p:custDataLst>
          </p:nvPr>
        </p:nvSpPr>
        <p:spPr>
          <a:xfrm>
            <a:off x="8592832" y="2954354"/>
            <a:ext cx="2137670" cy="4239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Learning Journey学习经历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53" name="矩形: 圆角 32"/>
          <p:cNvSpPr/>
          <p:nvPr>
            <p:custDataLst>
              <p:tags r:id="rId23"/>
            </p:custDataLst>
          </p:nvPr>
        </p:nvSpPr>
        <p:spPr>
          <a:xfrm flipH="1">
            <a:off x="5180325" y="1652598"/>
            <a:ext cx="1830847" cy="1830847"/>
          </a:xfrm>
          <a:prstGeom prst="roundRect">
            <a:avLst>
              <a:gd name="adj" fmla="val 17214"/>
            </a:avLst>
          </a:prstGeom>
          <a:gradFill flip="none" rotWithShape="0">
            <a:gsLst>
              <a:gs pos="100000">
                <a:schemeClr val="accent1">
                  <a:lumMod val="20000"/>
                  <a:lumOff val="80000"/>
                  <a:alpha val="20000"/>
                </a:schemeClr>
              </a:gs>
              <a:gs pos="4000">
                <a:schemeClr val="accent1">
                  <a:lumMod val="60000"/>
                  <a:lumOff val="40000"/>
                  <a:alpha val="20000"/>
                </a:schemeClr>
              </a:gs>
            </a:gsLst>
            <a:lin ang="18900000" scaled="0"/>
            <a:tileRect/>
          </a:gradFill>
          <a:ln w="34925">
            <a:gradFill flip="none" rotWithShape="1">
              <a:gsLst>
                <a:gs pos="55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isometricTopUp"/>
            <a:lightRig rig="threePt" dir="t"/>
          </a:scene3d>
          <a:sp3d prstMaterial="metal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Freeform 488"/>
          <p:cNvSpPr/>
          <p:nvPr>
            <p:custDataLst>
              <p:tags r:id="rId24"/>
            </p:custDataLst>
          </p:nvPr>
        </p:nvSpPr>
        <p:spPr>
          <a:xfrm>
            <a:off x="4614537" y="2283156"/>
            <a:ext cx="549987" cy="628078"/>
          </a:xfrm>
          <a:custGeom>
            <a:avLst/>
            <a:gdLst>
              <a:gd name="connsiteX0" fmla="*/ 534844 w 1166285"/>
              <a:gd name="connsiteY0" fmla="*/ 11393 h 1315046"/>
              <a:gd name="connsiteX1" fmla="*/ 59701 w 1166285"/>
              <a:gd name="connsiteY1" fmla="*/ 248964 h 1315046"/>
              <a:gd name="connsiteX2" fmla="*/ 0 w 1166285"/>
              <a:gd name="connsiteY2" fmla="*/ 345563 h 1315046"/>
              <a:gd name="connsiteX3" fmla="*/ 0 w 1166285"/>
              <a:gd name="connsiteY3" fmla="*/ 969484 h 1315046"/>
              <a:gd name="connsiteX4" fmla="*/ 59701 w 1166285"/>
              <a:gd name="connsiteY4" fmla="*/ 1066083 h 1315046"/>
              <a:gd name="connsiteX5" fmla="*/ 534844 w 1166285"/>
              <a:gd name="connsiteY5" fmla="*/ 1303654 h 1315046"/>
              <a:gd name="connsiteX6" fmla="*/ 631443 w 1166285"/>
              <a:gd name="connsiteY6" fmla="*/ 1303654 h 1315046"/>
              <a:gd name="connsiteX7" fmla="*/ 1106584 w 1166285"/>
              <a:gd name="connsiteY7" fmla="*/ 1066083 h 1315046"/>
              <a:gd name="connsiteX8" fmla="*/ 1166285 w 1166285"/>
              <a:gd name="connsiteY8" fmla="*/ 969484 h 1315046"/>
              <a:gd name="connsiteX9" fmla="*/ 1166285 w 1166285"/>
              <a:gd name="connsiteY9" fmla="*/ 345562 h 1315046"/>
              <a:gd name="connsiteX10" fmla="*/ 1106584 w 1166285"/>
              <a:gd name="connsiteY10" fmla="*/ 248964 h 1315046"/>
              <a:gd name="connsiteX11" fmla="*/ 631443 w 1166285"/>
              <a:gd name="connsiteY11" fmla="*/ 11393 h 1315046"/>
              <a:gd name="connsiteX12" fmla="*/ 534844 w 1166285"/>
              <a:gd name="connsiteY12" fmla="*/ 11393 h 1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285" h="1315046">
                <a:moveTo>
                  <a:pt x="534844" y="11393"/>
                </a:moveTo>
                <a:lnTo>
                  <a:pt x="59701" y="248964"/>
                </a:lnTo>
                <a:cubicBezTo>
                  <a:pt x="23104" y="267263"/>
                  <a:pt x="0" y="304646"/>
                  <a:pt x="0" y="345563"/>
                </a:cubicBezTo>
                <a:lnTo>
                  <a:pt x="0" y="969484"/>
                </a:lnTo>
                <a:cubicBezTo>
                  <a:pt x="0" y="1010401"/>
                  <a:pt x="23104" y="1047784"/>
                  <a:pt x="59701" y="1066083"/>
                </a:cubicBezTo>
                <a:lnTo>
                  <a:pt x="534844" y="1303654"/>
                </a:lnTo>
                <a:cubicBezTo>
                  <a:pt x="565224" y="1318844"/>
                  <a:pt x="601062" y="1318844"/>
                  <a:pt x="631443" y="1303654"/>
                </a:cubicBezTo>
                <a:lnTo>
                  <a:pt x="1106584" y="1066083"/>
                </a:lnTo>
                <a:cubicBezTo>
                  <a:pt x="1143181" y="1047784"/>
                  <a:pt x="1166285" y="1010401"/>
                  <a:pt x="1166285" y="969484"/>
                </a:cubicBezTo>
                <a:lnTo>
                  <a:pt x="1166285" y="345562"/>
                </a:lnTo>
                <a:cubicBezTo>
                  <a:pt x="1166285" y="304646"/>
                  <a:pt x="1143181" y="267263"/>
                  <a:pt x="1106584" y="248964"/>
                </a:cubicBezTo>
                <a:lnTo>
                  <a:pt x="631443" y="11393"/>
                </a:lnTo>
                <a:cubicBezTo>
                  <a:pt x="601062" y="-3797"/>
                  <a:pt x="565224" y="-3797"/>
                  <a:pt x="534844" y="11393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9525" cap="flat">
            <a:noFill/>
            <a:prstDash val="solid"/>
            <a:miter/>
          </a:ln>
          <a:effectLst>
            <a:outerShdw blurRad="152400" dist="76200" dir="2700000" algn="tl" rotWithShape="0">
              <a:schemeClr val="accent1">
                <a:alpha val="2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p>
            <a:pPr algn="ctr"/>
            <a:r>
              <a:rPr lang="en-US" altLang="zh-CN" b="1" dirty="0">
                <a:solidFill>
                  <a:srgbClr val="FFFFFF"/>
                </a:solidFill>
                <a:latin typeface="+mn-ea"/>
              </a:rPr>
              <a:t>01</a:t>
            </a:r>
            <a:endParaRPr lang="en-US" altLang="zh-CN" b="1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55" name="直接连接符 54"/>
          <p:cNvCxnSpPr/>
          <p:nvPr>
            <p:custDataLst>
              <p:tags r:id="rId25"/>
            </p:custDataLst>
          </p:nvPr>
        </p:nvCxnSpPr>
        <p:spPr>
          <a:xfrm>
            <a:off x="3822688" y="2596212"/>
            <a:ext cx="792004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>
            <p:custDataLst>
              <p:tags r:id="rId26"/>
            </p:custDataLst>
          </p:nvPr>
        </p:nvSpPr>
        <p:spPr>
          <a:xfrm>
            <a:off x="1567792" y="2467306"/>
            <a:ext cx="2137670" cy="41707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lvl="0" algn="l">
              <a:buClrTx/>
              <a:buSzTx/>
              <a:buFontTx/>
            </a:pP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Musical Beginnings音乐启蒙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7"/>
            </p:custDataLst>
          </p:nvPr>
        </p:nvSpPr>
        <p:spPr>
          <a:xfrm>
            <a:off x="263525" y="116840"/>
            <a:ext cx="2610485" cy="576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Brainstorm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84245" y="14046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sym typeface="+mn-ea"/>
              </a:rPr>
              <a:t>Dimensions for Story Selection:</a:t>
            </a:r>
            <a:endParaRPr lang="en-US" altLang="zh-CN" sz="32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/>
      <p:bldP spid="51" grpId="0"/>
      <p:bldP spid="49" grpId="0"/>
      <p:bldP spid="45" grpId="0"/>
      <p:bldP spid="43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5b7fd3921ad9e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8930" y="753745"/>
            <a:ext cx="1111821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Calibri" panose="020F0502020204030204"/>
                <a:ea typeface="Calibri" panose="020F0502020204030204"/>
              </a:rPr>
              <a:t>1.Musical Beginnings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</a:rPr>
              <a:t>Tips:How did you first encounter music? Was it through family influence, school programs, or a chance opportunity?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8620" y="2322195"/>
            <a:ext cx="11058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音乐启蒙</a:t>
            </a:r>
            <a:r>
              <a:rPr lang="en-US" altLang="zh-CN" sz="2000"/>
              <a:t>: </a:t>
            </a:r>
            <a:r>
              <a:rPr lang="zh-CN" altLang="en-US" sz="2000"/>
              <a:t>你是如何开始接触音乐的？是家庭影响，还是学校课程，或是偶然的机会？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213995" y="2780665"/>
            <a:ext cx="11764645" cy="3415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Example :</a:t>
            </a:r>
            <a:endParaRPr lang="zh-CN" altLang="en-US" sz="2400" b="1" i="1"/>
          </a:p>
          <a:p>
            <a:r>
              <a:rPr lang="en-US" altLang="zh-CN" sz="2400" b="1"/>
              <a:t>Story </a:t>
            </a:r>
            <a:r>
              <a:rPr lang="zh-CN" altLang="en-US" sz="2400"/>
              <a:t>：</a:t>
            </a:r>
            <a:r>
              <a:rPr lang="en-US" altLang="zh-CN" sz="2400"/>
              <a:t> </a:t>
            </a:r>
            <a:r>
              <a:rPr lang="zh-CN" altLang="en-US" sz="2400"/>
              <a:t>我六岁时，父母</a:t>
            </a:r>
            <a:r>
              <a:rPr lang="zh-CN" altLang="en-US" sz="2400" b="1">
                <a:solidFill>
                  <a:srgbClr val="FF0000"/>
                </a:solidFill>
              </a:rPr>
              <a:t>送我一架钢琴作为生日礼物</a:t>
            </a:r>
            <a:r>
              <a:rPr lang="zh-CN" altLang="en-US" sz="2400"/>
              <a:t>。从那天起，我</a:t>
            </a:r>
            <a:r>
              <a:rPr lang="zh-CN" altLang="en-US" sz="2400">
                <a:solidFill>
                  <a:srgbClr val="FF0000"/>
                </a:solidFill>
              </a:rPr>
              <a:t>每天练习简单的旋律</a:t>
            </a:r>
            <a:r>
              <a:rPr lang="zh-CN" altLang="en-US" sz="2400"/>
              <a:t>，逐渐</a:t>
            </a:r>
            <a:r>
              <a:rPr lang="zh-CN" altLang="en-US" sz="2400" b="1">
                <a:solidFill>
                  <a:srgbClr val="FF0000"/>
                </a:solidFill>
              </a:rPr>
              <a:t>爱上了黑白键间流淌的美妙音符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At the age of six, my parents </a:t>
            </a:r>
            <a:r>
              <a:rPr lang="en-US" altLang="zh-CN" sz="2400" b="1">
                <a:solidFill>
                  <a:srgbClr val="FF0000"/>
                </a:solidFill>
              </a:rPr>
              <a:t>gifted me a piano for my birthday</a:t>
            </a:r>
            <a:r>
              <a:rPr lang="en-US" altLang="zh-CN" sz="2400"/>
              <a:t>. From that day on, I </a:t>
            </a:r>
            <a:r>
              <a:rPr lang="en-US" altLang="zh-CN" sz="2400" b="1">
                <a:solidFill>
                  <a:srgbClr val="FF0000"/>
                </a:solidFill>
              </a:rPr>
              <a:t>practiced simple melodies daily</a:t>
            </a:r>
            <a:r>
              <a:rPr lang="en-US" altLang="zh-CN" sz="2400"/>
              <a:t>, gradually </a:t>
            </a:r>
            <a:r>
              <a:rPr lang="en-US" altLang="zh-CN" sz="2400" b="1">
                <a:solidFill>
                  <a:srgbClr val="FF0000"/>
                </a:solidFill>
              </a:rPr>
              <a:t>falling in love with the beautiful notes flowing between the black and white keys.</a:t>
            </a:r>
            <a:endParaRPr lang="en-US" altLang="zh-CN" sz="2400" b="1">
              <a:solidFill>
                <a:srgbClr val="FF0000"/>
              </a:solidFill>
            </a:endParaRPr>
          </a:p>
          <a:p>
            <a:endParaRPr lang="en-US" altLang="zh-CN" sz="2400"/>
          </a:p>
          <a:p>
            <a:r>
              <a:rPr lang="en-US" altLang="zh-CN" sz="2400" b="1"/>
              <a:t>Influence： </a:t>
            </a:r>
            <a:r>
              <a:rPr lang="zh-CN" altLang="en-US" sz="2400"/>
              <a:t>音乐启蒙</a:t>
            </a:r>
            <a:r>
              <a:rPr lang="zh-CN" altLang="en-US" sz="2400" b="1">
                <a:solidFill>
                  <a:srgbClr val="FF0000"/>
                </a:solidFill>
              </a:rPr>
              <a:t>点燃了我对艺术的热情</a:t>
            </a:r>
            <a:r>
              <a:rPr lang="zh-CN" altLang="en-US" sz="2400"/>
              <a:t>，</a:t>
            </a:r>
            <a:r>
              <a:rPr lang="zh-CN" altLang="en-US" sz="2400" b="1">
                <a:solidFill>
                  <a:srgbClr val="FF0000"/>
                </a:solidFill>
              </a:rPr>
              <a:t>培养了我对美的感知能力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Musical beginnings</a:t>
            </a:r>
            <a:r>
              <a:rPr lang="en-US" altLang="zh-CN" sz="2400" b="1">
                <a:solidFill>
                  <a:srgbClr val="FF0000"/>
                </a:solidFill>
              </a:rPr>
              <a:t> ignited my passion for art </a:t>
            </a:r>
            <a:r>
              <a:rPr lang="en-US" altLang="zh-CN" sz="2400"/>
              <a:t>and </a:t>
            </a:r>
            <a:r>
              <a:rPr lang="en-US" altLang="zh-CN" sz="2400" b="1">
                <a:solidFill>
                  <a:srgbClr val="FF0000"/>
                </a:solidFill>
              </a:rPr>
              <a:t>nurtured my ability to perceive beauty</a:t>
            </a:r>
            <a:r>
              <a:rPr lang="en-US" altLang="zh-CN" sz="2400"/>
              <a:t>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347210" y="76200"/>
            <a:ext cx="349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</a:rPr>
              <a:t>Story</a:t>
            </a:r>
            <a:r>
              <a:rPr lang="en-US" altLang="zh-CN" sz="3200"/>
              <a:t> +</a:t>
            </a:r>
            <a:r>
              <a:rPr lang="en-US" altLang="zh-CN" sz="3200">
                <a:highlight>
                  <a:srgbClr val="00FFFF"/>
                </a:highlight>
              </a:rPr>
              <a:t>Influence</a:t>
            </a:r>
            <a:endParaRPr lang="en-US" altLang="zh-CN" sz="3200">
              <a:highlight>
                <a:srgbClr val="00FFFF"/>
              </a:highligh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5b7fd3921ad9e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075" y="906780"/>
            <a:ext cx="1111821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Calibri" panose="020F0502020204030204"/>
                <a:ea typeface="Calibri" panose="020F0502020204030204"/>
              </a:rPr>
              <a:t>2.Learning Journey</a:t>
            </a:r>
            <a:endParaRPr lang="zh-CN" altLang="en-US" sz="3200" b="1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</a:rPr>
              <a:t>Tips:What was your experience learning music? What challenges did you face, and what did you gain?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710" y="148590"/>
            <a:ext cx="1692275" cy="59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sym typeface="+mn-ea"/>
              </a:rPr>
              <a:t>Practice</a:t>
            </a:r>
            <a:endParaRPr lang="en-US" altLang="zh-CN" sz="3200" b="1" i="1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075" y="2322195"/>
            <a:ext cx="10872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学习经历</a:t>
            </a:r>
            <a:r>
              <a:rPr lang="en-US" altLang="zh-CN"/>
              <a:t>: </a:t>
            </a:r>
            <a:r>
              <a:rPr lang="zh-CN" altLang="en-US"/>
              <a:t>你学习音乐的过程是怎样的？遇到过哪些挑战和收获？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8300" y="2744470"/>
            <a:ext cx="11454765" cy="3415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b="1" i="1">
                <a:sym typeface="+mn-ea"/>
              </a:rPr>
              <a:t>Example :</a:t>
            </a:r>
            <a:endParaRPr lang="zh-CN" altLang="en-US" sz="2400" b="1" i="1"/>
          </a:p>
          <a:p>
            <a:r>
              <a:rPr lang="en-US" altLang="zh-CN" sz="2400" b="1">
                <a:sym typeface="+mn-ea"/>
              </a:rPr>
              <a:t>Story 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/>
              <a:t> </a:t>
            </a:r>
            <a:r>
              <a:rPr lang="zh-CN" altLang="en-US" sz="2400"/>
              <a:t>学习钢琴的过程中，我曾因复杂的乐谱感到挫败，但在老师的鼓励下，我坚持每天练习，最终成功演奏了</a:t>
            </a:r>
            <a:r>
              <a:rPr lang="zh-CN" altLang="en-US" sz="2400">
                <a:solidFill>
                  <a:srgbClr val="FF0000"/>
                </a:solidFill>
              </a:rPr>
              <a:t>肖邦的《夜曲》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While learning the piano, I once felt defeated by complex sheet music, but with my teacher’s encouragement, I practiced daily and eventually mastered </a:t>
            </a:r>
            <a:r>
              <a:rPr lang="en-US" altLang="zh-CN" sz="2400">
                <a:solidFill>
                  <a:srgbClr val="FF0000"/>
                </a:solidFill>
              </a:rPr>
              <a:t>Chopin’s Nocturne</a:t>
            </a:r>
            <a:r>
              <a:rPr lang="en-US" altLang="zh-CN" sz="2400"/>
              <a:t>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 b="1">
                <a:sym typeface="+mn-ea"/>
              </a:rPr>
              <a:t>Influence：</a:t>
            </a:r>
            <a:r>
              <a:rPr lang="en-US" altLang="zh-CN" sz="2400"/>
              <a:t> </a:t>
            </a:r>
            <a:r>
              <a:rPr lang="zh-CN" altLang="en-US" sz="2400"/>
              <a:t>这段经历</a:t>
            </a:r>
            <a:r>
              <a:rPr lang="zh-CN" altLang="en-US" sz="2400">
                <a:solidFill>
                  <a:srgbClr val="FF0000"/>
                </a:solidFill>
              </a:rPr>
              <a:t>教会了我毅力和专注</a:t>
            </a:r>
            <a:r>
              <a:rPr lang="zh-CN" altLang="en-US" sz="2400"/>
              <a:t>，也让我</a:t>
            </a:r>
            <a:r>
              <a:rPr lang="zh-CN" altLang="en-US" sz="2400">
                <a:solidFill>
                  <a:srgbClr val="FF0000"/>
                </a:solidFill>
              </a:rPr>
              <a:t>明白了努力的价值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This experience</a:t>
            </a:r>
            <a:r>
              <a:rPr lang="en-US" altLang="zh-CN" sz="2400">
                <a:solidFill>
                  <a:srgbClr val="FF0000"/>
                </a:solidFill>
              </a:rPr>
              <a:t> taught me perseverance and focus</a:t>
            </a:r>
            <a:r>
              <a:rPr lang="en-US" altLang="zh-CN" sz="2400"/>
              <a:t>, and made me </a:t>
            </a:r>
            <a:r>
              <a:rPr lang="en-US" altLang="zh-CN" sz="2400">
                <a:solidFill>
                  <a:srgbClr val="FF0000"/>
                </a:solidFill>
              </a:rPr>
              <a:t>understand the value of hard work.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7210" y="76200"/>
            <a:ext cx="349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</a:rPr>
              <a:t>Story</a:t>
            </a:r>
            <a:r>
              <a:rPr lang="en-US" altLang="zh-CN" sz="3200"/>
              <a:t> +</a:t>
            </a:r>
            <a:r>
              <a:rPr lang="en-US" altLang="zh-CN" sz="3200">
                <a:highlight>
                  <a:srgbClr val="00FFFF"/>
                </a:highlight>
              </a:rPr>
              <a:t>Influence</a:t>
            </a:r>
            <a:endParaRPr lang="en-US" altLang="zh-CN" sz="3200">
              <a:highlight>
                <a:srgbClr val="00FFFF"/>
              </a:highligh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6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10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04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05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06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07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08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09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6958_4*l_h_a*1_4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10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10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6958_4*l_h_f*1_4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11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6958_4*l_h_a*1_1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12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6958_4*l_h_f*1_1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13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6958_4*l_h_a*1_3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14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6958_4*l_h_f*1_3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15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6958_4*l_h_a*1_2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16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6958_4*l_h_f*1_2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您的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17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6958_4*l_i*1_1"/>
  <p:tag name="KSO_WM_TEMPLATE_CATEGORY" val="diagram"/>
  <p:tag name="KSO_WM_TEMPLATE_INDEX" val="20236958"/>
  <p:tag name="KSO_WM_UNIT_LAYERLEVEL" val="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.6000000238418579,&quot;colorType&quot;:1,&quot;foreColorIndex&quot;:5,&quot;pos&quot;:0,&quot;transparency&quot;:0.699999988079071},{&quot;brightness&quot;:0.6000000238418579,&quot;colorType&quot;:1,&quot;foreColorIndex&quot;:5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36958_4*l_h_i*1_5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,&quot;colorType&quot;:1,&quot;foreColorIndex&quot;:9,&quot;pos&quot;:0,&quot;transparency&quot;:0},{&quot;brightness&quot;:0,&quot;colorType&quot;:1,&quot;foreColorIndex&quot;:9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6958_4*l_h_i*1_4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,&quot;colorType&quot;:1,&quot;foreColorIndex&quot;:8,&quot;pos&quot;:0,&quot;transparency&quot;:0},{&quot;brightness&quot;:0,&quot;colorType&quot;:1,&quot;foreColorIndex&quot;:8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8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0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20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6958_4*l_h_i*1_3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,&quot;colorType&quot;:1,&quot;foreColorIndex&quot;:7,&quot;pos&quot;:0,&quot;transparency&quot;:0},{&quot;brightness&quot;:0,&quot;colorType&quot;:1,&quot;foreColorIndex&quot;:7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6958_4*l_h_i*1_1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6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6958_4*l_h_i*1_2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3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6958_4*l_h_i*1_2_2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.6000000238418579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6"/>
  <p:tag name="KSO_WM_UNIT_TEXT_FILL_FORE_SCHEMECOLOR_INDEX" val="13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6958_4*l_h_i*1_1_2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.4000000059604645,&quot;colorType&quot;:1,&quot;foreColorIndex&quot;:6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.4"/>
  <p:tag name="KSO_WM_UNIT_TEXT_FILL_FORE_SCHEMECOLOR_INDEX" val="13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VALUE" val="123*1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6958_4*l_h_x*1_1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26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6958_4*l_h_i*1_5_2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.6000000238418579,&quot;colorType&quot;:1,&quot;foreColorIndex&quot;:9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9"/>
  <p:tag name="KSO_WM_UNIT_FILL_FORE_SCHEMECOLOR_INDEX_BRIGHTNESS" val="0.6"/>
  <p:tag name="KSO_WM_UNIT_TEXT_FILL_FORE_SCHEMECOLOR_INDEX" val="13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VALUE" val="91*9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6958_4*l_h_x*1_3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28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VALUE" val="112*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36958_4*l_h_x*1_4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29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90*9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236958_4*l_h_x*1_5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4.33834645669305,&quot;left&quot;:27.8,&quot;top&quot;:195.85,&quot;width&quot;:869.05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4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30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236958_4*l_h_a*1_5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31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BEAUTIFY_FLAG" val="#wm#"/>
  <p:tag name="KSO_WM_DIAGRAM_VERSION" val="3"/>
  <p:tag name="KSO_WM_DIAGRAM_COLOR_TRICK" val="4"/>
  <p:tag name="KSO_WM_DIAGRAM_COLOR_TEXT_CAN_REMOVE" val="n"/>
  <p:tag name="KSO_WM_UNIT_VALUE" val="102*10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6958_4*l_h_x*1_2_1"/>
  <p:tag name="KSO_WM_TEMPLATE_CATEGORY" val="diagram"/>
  <p:tag name="KSO_WM_TEMPLATE_INDEX" val="20236958"/>
  <p:tag name="KSO_WM_UNIT_LAYERLEVEL" val="1_1_1"/>
  <p:tag name="KSO_WM_TAG_VERSION" val="3.0"/>
  <p:tag name="KSO_WM_DIAGRAM_MAX_ITEMCNT" val="5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32.xml><?xml version="1.0" encoding="utf-8"?>
<p:tagLst xmlns:p="http://schemas.openxmlformats.org/presentationml/2006/main">
  <p:tag name="KSO_WM_DIAGRAM_VIRTUALLY_FRAME" val="{&quot;height&quot;:324.33834645669305,&quot;left&quot;:27.8,&quot;top&quot;:195.85,&quot;width&quot;:869.05}"/>
  <p:tag name="KSO_WM_DIAGRAM_VERSION" val="3"/>
  <p:tag name="KSO_WM_DIAGRAM_COLOR_TRICK" val="4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36958_4*l_h_f*1_5_1"/>
  <p:tag name="KSO_WM_TEMPLATE_CATEGORY" val="diagram"/>
  <p:tag name="KSO_WM_TEMPLATE_INDEX" val="20236958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33.xml><?xml version="1.0" encoding="utf-8"?>
<p:tagLst xmlns:p="http://schemas.openxmlformats.org/presentationml/2006/main">
  <p:tag name="KSO_WM_SLIDE_ID" val="diagram20236958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792.975*413.15"/>
  <p:tag name="KSO_WM_SLIDE_POSITION" val="84.0542*126.85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6958"/>
  <p:tag name="KSO_WM_SLIDE_LAYOUT" val="a_l"/>
  <p:tag name="KSO_WM_SLIDE_LAYOUT_CNT" val="1_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&#10;添加标题内容"/>
  <p:tag name="KSO_WM_TEMPLATE_INDEX" val="20231188"/>
  <p:tag name="KSO_WM_UNIT_ID" val="custom20231188_1*a*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8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3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7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11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3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0.16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0.1599999964237213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7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-0.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-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ID" val="custom20231189_1*a*1"/>
  <p:tag name="KSO_WM_TEMPLATE_CATEGORY" val="custom"/>
  <p:tag name="KSO_WM_TEMPLATE_INDEX" val="20231189"/>
  <p:tag name="KSO_WM_UNIT_LAYERLEVEL" val="1"/>
  <p:tag name="KSO_WM_TAG_VERSION" val="3.0"/>
  <p:tag name="KSO_WM_UNIT_PRESET_TEXT" val="单击添加标题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11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UNIT_VALUE" val="27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0.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5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9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5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0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9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-0.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-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25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26.xml><?xml version="1.0" encoding="utf-8"?>
<p:tagLst xmlns:p="http://schemas.openxmlformats.org/presentationml/2006/main">
  <p:tag name="KSO_WM_SLIDE_ID" val="diagram20235156_11"/>
  <p:tag name="KSO_WM_TEMPLATE_SUBCATEGORY" val="0"/>
  <p:tag name="KSO_WM_TEMPLATE_MASTER_TYPE" val="0"/>
  <p:tag name="KSO_WM_TEMPLATE_COLOR_TYPE" val="0"/>
  <p:tag name="KSO_WM_SLIDE_ITEM_CNT" val="12"/>
  <p:tag name="KSO_WM_SLIDE_INDEX" val="11"/>
  <p:tag name="KSO_WM_TAG_VERSION" val="3.0"/>
  <p:tag name="KSO_WM_BEAUTIFY_FLAG" val="#wm#"/>
  <p:tag name="KSO_WM_TEMPLATE_CATEGORY" val="diagram"/>
  <p:tag name="KSO_WM_TEMPLATE_INDEX" val="20235156"/>
  <p:tag name="KSO_WM_SLIDE_TYPE" val="text"/>
  <p:tag name="KSO_WM_SLIDE_SUBTYPE" val="diag"/>
  <p:tag name="KSO_WM_SLIDE_SIZE" val="850.394*325.1"/>
  <p:tag name="KSO_WM_SLIDE_POSITION" val="54.8032*134.65"/>
  <p:tag name="KSO_WM_SLIDE_LAYOUT" val="a_m"/>
  <p:tag name="KSO_WM_SLIDE_LAYOUT_CNT" val="1_1"/>
  <p:tag name="KSO_WM_SPECIAL_SOURCE" val="bdnull"/>
  <p:tag name="KSO_WM_DIAGRAM_GROUP_CODE" val="m1-1"/>
  <p:tag name="KSO_WM_SLIDE_DIAGTYPE" val="m"/>
</p:tagLst>
</file>

<file path=ppt/tags/tag27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29.xml><?xml version="1.0" encoding="utf-8"?>
<p:tagLst xmlns:p="http://schemas.openxmlformats.org/presentationml/2006/main">
  <p:tag name="KSO_WM_UNIT_TEXT_SUBTYPE" val="a"/>
  <p:tag name="KSO_WM_UNIT_SUBTYPE" val="a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30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31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32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402_4*a*1"/>
  <p:tag name="KSO_WM_TEMPLATE_CATEGORY" val="diagram"/>
  <p:tag name="KSO_WM_TEMPLATE_INDEX" val="20231402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231402_5*l_h_i*1_6_3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800000011920929,&quot;colorType&quot;:1,&quot;foreColorIndex&quot;:8,&quot;pos&quot;:1,&quot;transparency&quot;:0.800000011920929},{&quot;brightness&quot;:0.4000000059604645,&quot;colorType&quot;:1,&quot;foreColorIndex&quot;:8,&quot;pos&quot;:0.03999999910593033,&quot;transparency&quot;:0.800000011920929}],&quot;type&quot;:3},&quot;glow&quot;:{&quot;colorType&quot;:0},&quot;line&quot;:{&quot;gradient&quot;:[{&quot;brightness&quot;:0,&quot;colorType&quot;:1,&quot;foreColorIndex&quot;:8,&quot;pos&quot;:0.550000011920929,&quot;transparency&quot;:1},{&quot;brightness&quot;:0,&quot;colorType&quot;:1,&quot;foreColorIndex&quot;:8,&quot;pos&quot;:1,&quot;transparency&quot;:0.6000000238418579}],&quot;type&quot;:2},&quot;shadow&quot;:{&quot;brightness&quot;:0,&quot;colorType&quot;:1,&quot;foreColorIndex&quot;:8,&quot;transparency&quot;:0.7099999785423279},&quot;threeD&quot;:{&quot;curvedSurface&quot;:{&quot;brightness&quot;:0,&quot;colorType&quot;:2,&quot;rgb&quot;:&quot;#000000&quot;},&quot;depth&quot;:{&quot;brightness&quot;:0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8"/>
  <p:tag name="KSO_WM_UNIT_SHADOW_SCHEMECOLOR_INDEX" val="8"/>
  <p:tag name="KSO_WM_UNIT_TEXT_FILL_FORE_SCHEMECOLOR_INDEX" val="2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231402_5*l_h_i*1_6_1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FILL_TYPE" val="3"/>
  <p:tag name="KSO_WM_UNIT_SHADOW_SCHEMECOLOR_INDEX" val="8"/>
  <p:tag name="KSO_WM_UNIT_USESOURCEFORMAT_APPLY" val="1"/>
</p:tagLst>
</file>

<file path=ppt/tags/tag37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231402_5*l_h_i*1_6_2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,&quot;transparency&quot;:0},{&quot;brightness&quot;:0.4000000059604645,&quot;colorType&quot;:1,&quot;foreColorIndex&quot;:8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UNIT_USESOURCEFORMAT_APPLY" val="1"/>
</p:tagLst>
</file>

<file path=ppt/tags/tag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402_5*l_h_a*1_6_1"/>
  <p:tag name="KSO_WM_TEMPLATE_CATEGORY" val="diagram"/>
  <p:tag name="KSO_WM_TEMPLATE_INDEX" val="20231402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UNIT_TEXT_TYPE" val="1"/>
  <p:tag name="KSO_WM_UNIT_USESOURCEFORMAT_APPLY" val="1"/>
</p:tagLst>
</file>

<file path=ppt/tags/tag3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231402_5*l_h_i*1_5_3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800000011920929,&quot;colorType&quot;:1,&quot;foreColorIndex&quot;:5,&quot;pos&quot;:1,&quot;transparency&quot;:0.800000011920929},{&quot;brightness&quot;:0.4000000059604645,&quot;colorType&quot;:1,&quot;foreColorIndex&quot;:5,&quot;pos&quot;:0.03999999910593033,&quot;transparency&quot;:0.800000011920929}],&quot;type&quot;:3},&quot;glow&quot;:{&quot;colorType&quot;:0},&quot;line&quot;:{&quot;gradient&quot;:[{&quot;brightness&quot;:0,&quot;colorType&quot;:1,&quot;foreColorIndex&quot;:5,&quot;pos&quot;:0.550000011920929,&quot;transparency&quot;:1},{&quot;brightness&quot;:0,&quot;colorType&quot;:1,&quot;foreColorIndex&quot;:5,&quot;pos&quot;:1,&quot;transparency&quot;:0.6000000238418579}],&quot;type&quot;:2},&quot;shadow&quot;:{&quot;colorType&quot;:0},&quot;threeD&quot;:{&quot;curvedSurface&quot;:{&quot;brightness&quot;:0,&quot;colorType&quot;:2,&quot;rgb&quot;:&quot;#000000&quot;},&quot;depth&quot;:{&quot;brightness&quot;:0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2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0.3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4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31402_5*l_h_i*1_5_1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FILL_TYPE" val="3"/>
  <p:tag name="KSO_WM_UNIT_SHADOW_SCHEMECOLOR_INDEX" val="5"/>
  <p:tag name="KSO_WM_UNIT_USESOURCEFORMAT_APPLY" val="1"/>
</p:tagLst>
</file>

<file path=ppt/tags/tag4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1402_5*l_h_i*1_5_2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402_5*l_h_a*1_5_1"/>
  <p:tag name="KSO_WM_TEMPLATE_CATEGORY" val="diagram"/>
  <p:tag name="KSO_WM_TEMPLATE_INDEX" val="20231402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UNIT_TEXT_TYPE" val="1"/>
  <p:tag name="KSO_WM_UNIT_USESOURCEFORMAT_APPLY" val="1"/>
</p:tagLst>
</file>

<file path=ppt/tags/tag43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402_5*l_h_i*1_4_3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800000011920929,&quot;colorType&quot;:1,&quot;foreColorIndex&quot;:8,&quot;pos&quot;:1,&quot;transparency&quot;:0.800000011920929},{&quot;brightness&quot;:0.4000000059604645,&quot;colorType&quot;:1,&quot;foreColorIndex&quot;:8,&quot;pos&quot;:0.03999999910593033,&quot;transparency&quot;:0.800000011920929}],&quot;type&quot;:3},&quot;glow&quot;:{&quot;colorType&quot;:0},&quot;line&quot;:{&quot;gradient&quot;:[{&quot;brightness&quot;:0,&quot;colorType&quot;:1,&quot;foreColorIndex&quot;:8,&quot;pos&quot;:0.550000011920929,&quot;transparency&quot;:1},{&quot;brightness&quot;:0,&quot;colorType&quot;:1,&quot;foreColorIndex&quot;:8,&quot;pos&quot;:1,&quot;transparency&quot;:0.6000000238418579}],&quot;type&quot;:2},&quot;shadow&quot;:{&quot;colorType&quot;:0},&quot;threeD&quot;:{&quot;curvedSurface&quot;:{&quot;brightness&quot;:0,&quot;colorType&quot;:2,&quot;rgb&quot;:&quot;#000000&quot;},&quot;depth&quot;:{&quot;brightness&quot;:0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8"/>
  <p:tag name="KSO_WM_UNIT_TEXT_FILL_FORE_SCHEMECOLOR_INDEX" val="2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402_5*l_h_i*1_4_1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FILL_TYPE" val="3"/>
  <p:tag name="KSO_WM_UNIT_SHADOW_SCHEMECOLOR_INDEX" val="8"/>
  <p:tag name="KSO_WM_UNIT_USESOURCEFORMAT_APPLY" val="1"/>
</p:tagLst>
</file>

<file path=ppt/tags/tag45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402_5*l_h_i*1_4_2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,&quot;transparency&quot;:0},{&quot;brightness&quot;:0.4000000059604645,&quot;colorType&quot;:1,&quot;foreColorIndex&quot;:8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UNIT_USESOURCEFORMAT_APPLY" val="1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402_5*l_h_a*1_4_1"/>
  <p:tag name="KSO_WM_TEMPLATE_CATEGORY" val="diagram"/>
  <p:tag name="KSO_WM_TEMPLATE_INDEX" val="20231402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UNIT_TEXT_TYPE" val="1"/>
  <p:tag name="KSO_WM_UNIT_USESOURCEFORMAT_APPLY" val="1"/>
</p:tagLst>
</file>

<file path=ppt/tags/tag47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402_5*l_h_i*1_3_3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800000011920929,&quot;colorType&quot;:1,&quot;foreColorIndex&quot;:5,&quot;pos&quot;:1,&quot;transparency&quot;:0.800000011920929},{&quot;brightness&quot;:0.4000000059604645,&quot;colorType&quot;:1,&quot;foreColorIndex&quot;:5,&quot;pos&quot;:0.03999999910593033,&quot;transparency&quot;:0.800000011920929}],&quot;type&quot;:3},&quot;glow&quot;:{&quot;colorType&quot;:0},&quot;line&quot;:{&quot;gradient&quot;:[{&quot;brightness&quot;:0,&quot;colorType&quot;:1,&quot;foreColorIndex&quot;:5,&quot;pos&quot;:0.550000011920929,&quot;transparency&quot;:1},{&quot;brightness&quot;:0,&quot;colorType&quot;:1,&quot;foreColorIndex&quot;:5,&quot;pos&quot;:1,&quot;transparency&quot;:0.6000000238418579}],&quot;type&quot;:2},&quot;shadow&quot;:{&quot;colorType&quot;:0},&quot;threeD&quot;:{&quot;curvedSurface&quot;:{&quot;brightness&quot;:0,&quot;colorType&quot;:2,&quot;rgb&quot;:&quot;#000000&quot;},&quot;depth&quot;:{&quot;brightness&quot;:0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TEXT_FILL_FORE_SCHEMECOLOR_INDEX" val="2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402_5*l_h_i*1_3_1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FILL_TYPE" val="3"/>
  <p:tag name="KSO_WM_UNIT_SHADOW_SCHEMECOLOR_INDEX" val="5"/>
  <p:tag name="KSO_WM_UNIT_USESOURCEFORMAT_APPLY" val="1"/>
</p:tagLst>
</file>

<file path=ppt/tags/tag4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402_5*l_h_i*1_3_2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i*1_1"/>
  <p:tag name="KSO_WM_TEMPLATE_CATEGORY" val="diagram"/>
  <p:tag name="KSO_WM_TEMPLATE_INDEX" val="20235156"/>
  <p:tag name="KSO_WM_UNIT_LAYERLEVEL" val="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1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402_5*l_h_a*1_3_1"/>
  <p:tag name="KSO_WM_TEMPLATE_CATEGORY" val="diagram"/>
  <p:tag name="KSO_WM_TEMPLATE_INDEX" val="20231402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UNIT_TEXT_TYPE" val="1"/>
  <p:tag name="KSO_WM_UNIT_USESOURCEFORMAT_APPLY" val="1"/>
</p:tagLst>
</file>

<file path=ppt/tags/tag5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402_5*l_h_i*1_2_3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800000011920929,&quot;colorType&quot;:1,&quot;foreColorIndex&quot;:8,&quot;pos&quot;:1,&quot;transparency&quot;:0.800000011920929},{&quot;brightness&quot;:0.4000000059604645,&quot;colorType&quot;:1,&quot;foreColorIndex&quot;:8,&quot;pos&quot;:0.03999999910593033,&quot;transparency&quot;:0.800000011920929}],&quot;type&quot;:3},&quot;glow&quot;:{&quot;colorType&quot;:0},&quot;line&quot;:{&quot;gradient&quot;:[{&quot;brightness&quot;:0,&quot;colorType&quot;:1,&quot;foreColorIndex&quot;:8,&quot;pos&quot;:0.550000011920929,&quot;transparency&quot;:1},{&quot;brightness&quot;:0,&quot;colorType&quot;:1,&quot;foreColorIndex&quot;:8,&quot;pos&quot;:1,&quot;transparency&quot;:0.6000000238418579}],&quot;type&quot;:2},&quot;shadow&quot;:{&quot;colorType&quot;:0},&quot;threeD&quot;:{&quot;curvedSurface&quot;:{&quot;brightness&quot;:0,&quot;colorType&quot;:2,&quot;rgb&quot;:&quot;#000000&quot;},&quot;depth&quot;:{&quot;brightness&quot;:0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8"/>
  <p:tag name="KSO_WM_UNIT_TEXT_FILL_FORE_SCHEMECOLOR_INDEX" val="2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402_5*l_h_i*1_2_1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FILL_TYPE" val="3"/>
  <p:tag name="KSO_WM_UNIT_SHADOW_SCHEMECOLOR_INDEX" val="8"/>
  <p:tag name="KSO_WM_UNIT_USESOURCEFORMAT_APPLY" val="1"/>
</p:tagLst>
</file>

<file path=ppt/tags/tag53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402_5*l_h_i*1_2_2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,&quot;transparency&quot;:0},{&quot;brightness&quot;:0.4000000059604645,&quot;colorType&quot;:1,&quot;foreColorIndex&quot;:8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UNIT_USESOURCEFORMAT_APPLY" val="1"/>
</p:tagLst>
</file>

<file path=ppt/tags/tag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402_5*l_h_a*1_2_1"/>
  <p:tag name="KSO_WM_TEMPLATE_CATEGORY" val="diagram"/>
  <p:tag name="KSO_WM_TEMPLATE_INDEX" val="20231402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UNIT_TEXT_TYPE" val="1"/>
  <p:tag name="KSO_WM_UNIT_USESOURCEFORMAT_APPLY" val="1"/>
</p:tagLst>
</file>

<file path=ppt/tags/tag55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402_5*l_h_i*1_1_3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800000011920929,&quot;colorType&quot;:1,&quot;foreColorIndex&quot;:5,&quot;pos&quot;:1,&quot;transparency&quot;:0.800000011920929},{&quot;brightness&quot;:0.4000000059604645,&quot;colorType&quot;:1,&quot;foreColorIndex&quot;:5,&quot;pos&quot;:0.03999999910593033,&quot;transparency&quot;:0.800000011920929}],&quot;type&quot;:3},&quot;glow&quot;:{&quot;colorType&quot;:0},&quot;line&quot;:{&quot;gradient&quot;:[{&quot;brightness&quot;:0,&quot;colorType&quot;:1,&quot;foreColorIndex&quot;:5,&quot;pos&quot;:0.550000011920929,&quot;transparency&quot;:1},{&quot;brightness&quot;:0,&quot;colorType&quot;:1,&quot;foreColorIndex&quot;:5,&quot;pos&quot;:1,&quot;transparency&quot;:0.6000000238418579}],&quot;type&quot;:2},&quot;shadow&quot;:{&quot;colorType&quot;:0},&quot;threeD&quot;:{&quot;curvedSurface&quot;:{&quot;brightness&quot;:0,&quot;colorType&quot;:2,&quot;rgb&quot;:&quot;#000000&quot;},&quot;depth&quot;:{&quot;brightness&quot;:0,&quot;colorType&quot;:1,&quot;foreColorIndex&quot;:14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TEXT_FILL_FORE_SCHEMECOLOR_INDEX" val="2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402_5*l_h_i*1_1_1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FILL_TYPE" val="3"/>
  <p:tag name="KSO_WM_UNIT_SHADOW_SCHEMECOLOR_INDEX" val="5"/>
  <p:tag name="KSO_WM_UNIT_USESOURCEFORMAT_APPLY" val="1"/>
</p:tagLst>
</file>

<file path=ppt/tags/tag57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402_5*l_h_i*1_1_2"/>
  <p:tag name="KSO_WM_TEMPLATE_CATEGORY" val="diagram"/>
  <p:tag name="KSO_WM_TEMPLATE_INDEX" val="2023140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1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402_5*l_h_a*1_1_1"/>
  <p:tag name="KSO_WM_TEMPLATE_CATEGORY" val="diagram"/>
  <p:tag name="KSO_WM_TEMPLATE_INDEX" val="20231402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7.16228346456694,&quot;left&quot;:29.6,&quot;top&quot;:130.12582677165352,&quot;width&quot;:878.6214173228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UNIT_TEXT_TYPE" val="1"/>
  <p:tag name="KSO_WM_UNIT_USESOURCEFORMAT_APPLY" val="1"/>
</p:tagLst>
</file>

<file path=ppt/tags/tag59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4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-0.25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60.xml><?xml version="1.0" encoding="utf-8"?>
<p:tagLst xmlns:p="http://schemas.openxmlformats.org/presentationml/2006/main">
  <p:tag name="KSO_WM_SLIDE_ID" val="diagram20231402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BEAUTIFY_FLAG" val="#wm#"/>
  <p:tag name="KSO_WM_TEMPLATE_CATEGORY" val="diagram"/>
  <p:tag name="KSO_WM_TEMPLATE_INDEX" val="20231402"/>
  <p:tag name="KSO_WM_SLIDE_TYPE" val="text"/>
  <p:tag name="KSO_WM_SLIDE_SUBTYPE" val="diag"/>
  <p:tag name="KSO_WM_SLIDE_SIZE" val="713.004*316.354"/>
  <p:tag name="KSO_WM_SLIDE_POSITION" val="123.498*155.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68.xml><?xml version="1.0" encoding="utf-8"?>
<p:tagLst xmlns:p="http://schemas.openxmlformats.org/presentationml/2006/main">
  <p:tag name="picid" val="{d6411f1c-109e-4ed3-9b82-665fb57224d0}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5*a*1"/>
  <p:tag name="KSO_WM_TEMPLATE_CATEGORY" val="diagram"/>
  <p:tag name="KSO_WM_TEMPLATE_INDEX" val="2023439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q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6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UNIT_VALUE" val="27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0.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2_3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2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gradient&quot;:[{&quot;brightness&quot;:0,&quot;colorType&quot;:1,&quot;foreColorIndex&quot;:5,&quot;pos&quot;:0.7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2_2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.699999988079071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  <p:tag name="KSO_WM_UNIT_TEXT_FILL_FORE_SCHEMECOLOR_INDEX" val="5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3_3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3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gradient&quot;:[{&quot;brightness&quot;:0,&quot;colorType&quot;:1,&quot;foreColorIndex&quot;:5,&quot;pos&quot;:0.7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5_3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5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gradient&quot;:[{&quot;brightness&quot;:0,&quot;colorType&quot;:1,&quot;foreColorIndex&quot;:5,&quot;pos&quot;:0.7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1_3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1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gradient&quot;:[{&quot;brightness&quot;:0,&quot;colorType&quot;:1,&quot;foreColorIndex&quot;:5,&quot;pos&quot;:0.7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x*1_3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VALUE" val="94*84"/>
  <p:tag name="KSO_WM_DIAGRAM_GROUP_CODE" val="q1-1"/>
  <p:tag name="KSO_WM_UNIT_TYPE" val="q_h_x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4_3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4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gradient&quot;:[{&quot;brightness&quot;:0,&quot;colorType&quot;:1,&quot;foreColorIndex&quot;:5,&quot;pos&quot;:0.7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393_4*q_h_f*1_2_1"/>
  <p:tag name="KSO_WM_TEMPLATE_CATEGORY" val="diagram"/>
  <p:tag name="KSO_WM_TEMPLATE_INDEX" val="20234393"/>
  <p:tag name="KSO_WM_UNIT_LAYERLEVEL" val="1_1_1"/>
  <p:tag name="KSO_WM_TAG_VERSION" val="3.0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您的正文，请言简意赅的阐述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2_1"/>
  <p:tag name="KSO_WM_UNIT_ID" val="diagram20234393_4*q_h_i*1_2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393_4*q_h_f*1_3_1"/>
  <p:tag name="KSO_WM_TEMPLATE_CATEGORY" val="diagram"/>
  <p:tag name="KSO_WM_TEMPLATE_INDEX" val="20234393"/>
  <p:tag name="KSO_WM_UNIT_LAYERLEVEL" val="1_1_1"/>
  <p:tag name="KSO_WM_TAG_VERSION" val="3.0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您的正文，请言简意赅的阐述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5156_10*m_h_f*1_10_1"/>
  <p:tag name="KSO_WM_TEMPLATE_CATEGORY" val="diagram"/>
  <p:tag name="KSO_WM_TEMPLATE_INDEX" val="20235156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"/>
  <p:tag name="KSO_WM_UNIT_FILL_TYPE" val="1"/>
  <p:tag name="KSO_WM_UNIT_FILL_FORE_SCHEMECOLOR_INDEX" val="5"/>
  <p:tag name="KSO_WM_UNIT_FILL_FORE_SCHEMECOLOR_INDEX_BRIGHTNESS" val="-0.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solid&quot;:{&quot;brightness&quot;:-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3_1"/>
  <p:tag name="KSO_WM_UNIT_ID" val="diagram20234393_4*q_h_i*1_3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393_4*q_h_f*1_4_1"/>
  <p:tag name="KSO_WM_TEMPLATE_CATEGORY" val="diagram"/>
  <p:tag name="KSO_WM_TEMPLATE_INDEX" val="20234393"/>
  <p:tag name="KSO_WM_UNIT_LAYERLEVEL" val="1_1_1"/>
  <p:tag name="KSO_WM_TAG_VERSION" val="3.0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您的正文，请言简意赅的阐述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4_1"/>
  <p:tag name="KSO_WM_UNIT_ID" val="diagram20234393_4*q_h_i*1_4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393_4*q_h_f*1_1_1"/>
  <p:tag name="KSO_WM_TEMPLATE_CATEGORY" val="diagram"/>
  <p:tag name="KSO_WM_TEMPLATE_INDEX" val="20234393"/>
  <p:tag name="KSO_WM_UNIT_LAYERLEVEL" val="1_1_1"/>
  <p:tag name="KSO_WM_TAG_VERSION" val="3.0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您的正文，请言简意赅的阐述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1_1"/>
  <p:tag name="KSO_WM_UNIT_ID" val="diagram20234393_4*q_h_i*1_1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ID" val="diagram20234393_4*q_h_f*1_5_1"/>
  <p:tag name="KSO_WM_TEMPLATE_CATEGORY" val="diagram"/>
  <p:tag name="KSO_WM_TEMPLATE_INDEX" val="20234393"/>
  <p:tag name="KSO_WM_UNIT_LAYERLEVEL" val="1_1_1"/>
  <p:tag name="KSO_WM_TAG_VERSION" val="3.0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您的正文，请言简意赅的阐述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q_h_i"/>
  <p:tag name="KSO_WM_UNIT_INDEX" val="1_5_1"/>
  <p:tag name="KSO_WM_UNIT_ID" val="diagram20234393_4*q_h_i*1_5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q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3_2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.699999988079071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  <p:tag name="KSO_WM_UNIT_TEXT_FILL_FORE_SCHEMECOLOR_INDEX" val="5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4_2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4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.699999988079071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  <p:tag name="KSO_WM_UNIT_TEXT_FILL_FORE_SCHEMECOLOR_INDEX" val="5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5_2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5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.699999988079071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6_10*m_h_i*1_2_1"/>
  <p:tag name="KSO_WM_TEMPLATE_CATEGORY" val="diagram"/>
  <p:tag name="KSO_WM_TEMPLATE_INDEX" val="20235156"/>
  <p:tag name="KSO_WM_UNIT_LAYERLEVEL" val="1_1_1"/>
  <p:tag name="KSO_WM_TAG_VERSION" val="3.0"/>
  <p:tag name="KSO_WM_DIAGRAM_GROUP_CODE" val="m1-1"/>
  <p:tag name="KSO_WM_DIAGRAM_MAX_ITEMCNT" val="12"/>
  <p:tag name="KSO_WM_DIAGRAM_MIN_ITEMCNT" val="2"/>
  <p:tag name="KSO_WM_DIAGRAM_VIRTUALLY_FRAME" val="{&quot;height&quot;:325.1000061035156,&quot;left&quot;:54.80001201479454,&quot;top&quot;:134.67499694824218,&quot;width&quot;:850.3936767578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i*1_1_2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DIAGRAM_GROUP_CODE" val="q1-1"/>
  <p:tag name="KSO_WM_UNIT_TYPE" val="q_h_i"/>
  <p:tag name="KSO_WM_UNIT_INDEX" val="1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.699999988079071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  <p:tag name="KSO_WM_UNIT_TEXT_FILL_FORE_SCHEMECOLOR_INDEX" val="5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x*1_4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VALUE" val="77*94"/>
  <p:tag name="KSO_WM_DIAGRAM_GROUP_CODE" val="q1-1"/>
  <p:tag name="KSO_WM_UNIT_TYPE" val="q_h_x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i*1_1"/>
  <p:tag name="KSO_WM_TEMPLATE_CATEGORY" val="diagram"/>
  <p:tag name="KSO_WM_TEMPLATE_INDEX" val="20234393"/>
  <p:tag name="KSO_WM_UNIT_LAYERLEVEL" val="1_1"/>
  <p:tag name="KSO_WM_TAG_VERSION" val="3.0"/>
  <p:tag name="KSO_WM_BEAUTIFY_FLAG" val="#wm#"/>
  <p:tag name="KSO_WM_DIAGRAM_GROUP_CODE" val="q1-1"/>
  <p:tag name="KSO_WM_UNIT_TYPE" val="q_i"/>
  <p:tag name="KSO_WM_UNIT_INDEX" val="1_1"/>
  <p:tag name="KSO_WM_DIAGRAM_VERSION" val="3"/>
  <p:tag name="KSO_WM_DIAGRAM_COLOR_TRICK" val="1"/>
  <p:tag name="KSO_WM_DIAGRAM_COLOR_TEXT_CAN_REMOVE" val="n"/>
  <p:tag name="KSO_WM_UNIT_FILL_FORE_SCHEMECOLOR_INDEX" val="2"/>
  <p:tag name="KSO_WM_UNIT_FILL_FORE_SCHEMECOLOR_INDEX_BRIGHTNESS" val="0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x*1_5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VALUE" val="12*12"/>
  <p:tag name="KSO_WM_DIAGRAM_GROUP_CODE" val="q1-1"/>
  <p:tag name="KSO_WM_UNIT_TYPE" val="q_h_x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x*1_1"/>
  <p:tag name="KSO_WM_TEMPLATE_CATEGORY" val="diagram"/>
  <p:tag name="KSO_WM_TEMPLATE_INDEX" val="20234393"/>
  <p:tag name="KSO_WM_UNIT_LAYERLEVEL" val="1_1"/>
  <p:tag name="KSO_WM_TAG_VERSION" val="3.0"/>
  <p:tag name="KSO_WM_BEAUTIFY_FLAG" val="#wm#"/>
  <p:tag name="KSO_WM_UNIT_VALUE" val="141*141"/>
  <p:tag name="KSO_WM_DIAGRAM_GROUP_CODE" val="q1-1"/>
  <p:tag name="KSO_WM_UNIT_TYPE" val="q_x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x*1_1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VALUE" val="67*94"/>
  <p:tag name="KSO_WM_DIAGRAM_GROUP_CODE" val="q1-1"/>
  <p:tag name="KSO_WM_UNIT_TYPE" val="q_h_x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UNIT_USESOURCEFORMAT_APPLY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393_4*q_h_x*1_2_1"/>
  <p:tag name="KSO_WM_TEMPLATE_CATEGORY" val="diagram"/>
  <p:tag name="KSO_WM_TEMPLATE_INDEX" val="20234393"/>
  <p:tag name="KSO_WM_UNIT_LAYERLEVEL" val="1_1_1"/>
  <p:tag name="KSO_WM_TAG_VERSION" val="3.0"/>
  <p:tag name="KSO_WM_BEAUTIFY_FLAG" val="#wm#"/>
  <p:tag name="KSO_WM_UNIT_VALUE" val="64*94"/>
  <p:tag name="KSO_WM_DIAGRAM_GROUP_CODE" val="q1-1"/>
  <p:tag name="KSO_WM_UNIT_TYPE" val="q_h_x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61.5223912488103,&quot;left&quot;:24.836850393700775,&quot;top&quot;:112.93103894389932,&quot;width&quot;:929.163149606299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UNIT_USESOURCEFORMAT_APPLY" val="1"/>
</p:tagLst>
</file>

<file path=ppt/tags/tag97.xml><?xml version="1.0" encoding="utf-8"?>
<p:tagLst xmlns:p="http://schemas.openxmlformats.org/presentationml/2006/main">
  <p:tag name="KSO_WM_SLIDE_ID" val="diagram20234393_5"/>
  <p:tag name="KSO_WM_TEMPLATE_SUBCATEGORY" val="0"/>
  <p:tag name="KSO_WM_TEMPLATE_MASTER_TYPE" val="0"/>
  <p:tag name="KSO_WM_TEMPLATE_COLOR_TYPE" val="0"/>
  <p:tag name="KSO_WM_SLIDE_ITEM_CNT" val="6"/>
  <p:tag name="KSO_WM_SLIDE_INDEX" val="5"/>
  <p:tag name="KSO_WM_TAG_VERSION" val="3.0"/>
  <p:tag name="KSO_WM_BEAUTIFY_FLAG" val="#wm#"/>
  <p:tag name="KSO_WM_TEMPLATE_CATEGORY" val="diagram"/>
  <p:tag name="KSO_WM_TEMPLATE_INDEX" val="20234393"/>
  <p:tag name="KSO_WM_SLIDE_TYPE" val="text"/>
  <p:tag name="KSO_WM_SLIDE_SUBTYPE" val="diag"/>
  <p:tag name="KSO_WM_SLIDE_SIZE" val="850.313*323.113"/>
  <p:tag name="KSO_WM_SLIDE_POSITION" val="54.5868*132.819"/>
  <p:tag name="KSO_WM_SLIDE_LAYOUT" val="a_q"/>
  <p:tag name="KSO_WM_SLIDE_LAYOUT_CNT" val="1_1"/>
  <p:tag name="KSO_WM_SPECIAL_SOURCE" val="bdnull"/>
  <p:tag name="KSO_WM_DIAGRAM_GROUP_CODE" val="q1-1"/>
  <p:tag name="KSO_WM_SLIDE_DIAGTYPE" val="q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9241</Words>
  <Application>WPS 演示</Application>
  <PresentationFormat>宽屏</PresentationFormat>
  <Paragraphs>371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MV Boli</vt:lpstr>
      <vt:lpstr>Wingdings</vt:lpstr>
      <vt:lpstr>Times New Roman</vt:lpstr>
      <vt:lpstr>Calibri</vt:lpstr>
      <vt:lpstr>微软雅黑</vt:lpstr>
      <vt:lpstr>Arial Unicode MS</vt:lpstr>
      <vt:lpstr>+中文正文</vt:lpstr>
      <vt:lpstr>Calibri</vt:lpstr>
      <vt:lpstr>HelveticaNeue</vt:lpstr>
      <vt:lpstr>华文新魏</vt:lpstr>
      <vt:lpstr>Segoe Print</vt:lpstr>
      <vt:lpstr>WPS</vt:lpstr>
      <vt:lpstr>PowerPoint 演示文稿</vt:lpstr>
      <vt:lpstr>PowerPoint 演示文稿</vt:lpstr>
      <vt:lpstr>What makes a good speech?</vt:lpstr>
      <vt:lpstr>PowerPoint 演示文稿</vt:lpstr>
      <vt:lpstr>PowerPoint 演示文稿</vt:lpstr>
      <vt:lpstr>PowerPoint 演示文稿</vt:lpstr>
      <vt:lpstr>How to Choose a Good Story About Music and Me?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How to write a strong conclusion for this Speech?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</cp:revision>
  <dcterms:created xsi:type="dcterms:W3CDTF">2023-08-09T12:44:00Z</dcterms:created>
  <dcterms:modified xsi:type="dcterms:W3CDTF">2025-02-18T06:03:18Z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2052-11.8.2.7978</vt:lpwstr>
  </property>
</Properties>
</file>