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</p:sldMasterIdLst>
  <p:notesMasterIdLst>
    <p:notesMasterId r:id="rId19"/>
  </p:notesMasterIdLst>
  <p:sldIdLst>
    <p:sldId id="571" r:id="rId4"/>
    <p:sldId id="277" r:id="rId5"/>
    <p:sldId id="491" r:id="rId6"/>
    <p:sldId id="259" r:id="rId7"/>
    <p:sldId id="388" r:id="rId8"/>
    <p:sldId id="530" r:id="rId9"/>
    <p:sldId id="557" r:id="rId10"/>
    <p:sldId id="558" r:id="rId11"/>
    <p:sldId id="560" r:id="rId12"/>
    <p:sldId id="565" r:id="rId13"/>
    <p:sldId id="561" r:id="rId14"/>
    <p:sldId id="526" r:id="rId15"/>
    <p:sldId id="385" r:id="rId16"/>
    <p:sldId id="279" r:id="rId17"/>
    <p:sldId id="272" r:id="rId1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 panose="020F050202020403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ZXL" initials="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85FF"/>
    <a:srgbClr val="FF2F92"/>
    <a:srgbClr val="009051"/>
    <a:srgbClr val="FF7E79"/>
    <a:srgbClr val="00FA00"/>
    <a:srgbClr val="FFFC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/>
    <p:restoredTop sz="95928"/>
  </p:normalViewPr>
  <p:slideViewPr>
    <p:cSldViewPr showGuides="1">
      <p:cViewPr varScale="1">
        <p:scale>
          <a:sx n="154" d="100"/>
          <a:sy n="154" d="100"/>
        </p:scale>
        <p:origin x="480" y="192"/>
      </p:cViewPr>
      <p:guideLst>
        <p:guide orient="horz" pos="162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3B3C32-E2F3-40A6-855D-01A0B90D3F70}" type="doc">
      <dgm:prSet loTypeId="urn:microsoft.com/office/officeart/2005/8/layout/radial4#2" loCatId="relationship" qsTypeId="urn:microsoft.com/office/officeart/2005/8/quickstyle/simple1#2" qsCatId="simple" csTypeId="urn:microsoft.com/office/officeart/2005/8/colors/colorful1#2" csCatId="colorful" phldr="1"/>
      <dgm:spPr/>
      <dgm:t>
        <a:bodyPr/>
        <a:lstStyle/>
        <a:p>
          <a:endParaRPr lang="zh-CN" altLang="en-US"/>
        </a:p>
      </dgm:t>
    </dgm:pt>
    <dgm:pt modelId="{19A7C04E-874B-43FC-866C-C9072ACB7E16}">
      <dgm:prSet phldrT="[文本]" custT="1"/>
      <dgm:spPr>
        <a:xfrm>
          <a:off x="2772301" y="3316390"/>
          <a:ext cx="2686900" cy="177732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altLang="zh-CN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等线" panose="02010600030101010101" pitchFamily="2" charset="-122"/>
              <a:cs typeface="+mn-cs"/>
            </a:rPr>
            <a:t>Do you have any problems with the Internet?</a:t>
          </a:r>
          <a:endParaRPr lang="zh-CN" altLang="en-US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  <a:ea typeface="等线" panose="02010600030101010101" pitchFamily="2" charset="-122"/>
            <a:cs typeface="+mn-cs"/>
          </a:endParaRPr>
        </a:p>
      </dgm:t>
    </dgm:pt>
    <dgm:pt modelId="{A0CCA40D-20C4-40C3-A33F-EDC205308CFF}" cxnId="{6CDB20E0-947F-40B7-9307-4BC83801223A}" type="parTrans">
      <dgm:prSet/>
      <dgm:spPr/>
      <dgm:t>
        <a:bodyPr/>
        <a:lstStyle/>
        <a:p>
          <a:endParaRPr lang="zh-CN" altLang="en-US"/>
        </a:p>
      </dgm:t>
    </dgm:pt>
    <dgm:pt modelId="{48826433-4C67-4C9D-963C-B771AE143160}" cxnId="{6CDB20E0-947F-40B7-9307-4BC83801223A}" type="sibTrans">
      <dgm:prSet/>
      <dgm:spPr/>
      <dgm:t>
        <a:bodyPr/>
        <a:lstStyle/>
        <a:p>
          <a:endParaRPr lang="zh-CN" altLang="en-US"/>
        </a:p>
      </dgm:t>
    </dgm:pt>
    <dgm:pt modelId="{50C1398C-66C6-4362-AA1F-B5018E431B9F}">
      <dgm:prSet phldrT="[文本]" custT="1"/>
      <dgm:spPr>
        <a:xfrm>
          <a:off x="2275" y="3496309"/>
          <a:ext cx="1449200" cy="1306680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2000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EAFFBD77-6E5C-4A6C-9CD1-3F115E8424C7}" cxnId="{BF1FA33C-9DE5-4BDF-8A93-3A05143234EF}" type="parTrans">
      <dgm:prSet/>
      <dgm:spPr>
        <a:xfrm rot="10856194">
          <a:off x="726746" y="3870436"/>
          <a:ext cx="193357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09E1BA03-75DE-4CD3-8902-DCB96B75C9F8}" cxnId="{BF1FA33C-9DE5-4BDF-8A93-3A05143234EF}" type="sibTrans">
      <dgm:prSet/>
      <dgm:spPr/>
      <dgm:t>
        <a:bodyPr/>
        <a:lstStyle/>
        <a:p>
          <a:endParaRPr lang="zh-CN" altLang="en-US"/>
        </a:p>
      </dgm:t>
    </dgm:pt>
    <dgm:pt modelId="{7B524CF8-4816-45B2-B522-1C5A92AB43AD}">
      <dgm:prSet phldrT="[文本]" custT="1"/>
      <dgm:spPr>
        <a:xfrm>
          <a:off x="564937" y="2261765"/>
          <a:ext cx="1708215" cy="1200436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2000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C8C11882-4990-40E1-8627-DE436E1C769B}" cxnId="{B67E5F99-1669-4112-BB92-3DDC1351A897}" type="parTrans">
      <dgm:prSet/>
      <dgm:spPr>
        <a:xfrm rot="12388507">
          <a:off x="1750452" y="3085272"/>
          <a:ext cx="1279360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E458A57E-80C3-4A1A-B0E8-0BC317ADA24D}" cxnId="{B67E5F99-1669-4112-BB92-3DDC1351A897}" type="sibTrans">
      <dgm:prSet/>
      <dgm:spPr/>
      <dgm:t>
        <a:bodyPr/>
        <a:lstStyle/>
        <a:p>
          <a:endParaRPr lang="zh-CN" altLang="en-US"/>
        </a:p>
      </dgm:t>
    </dgm:pt>
    <dgm:pt modelId="{2D7B820C-A7DB-42C1-8262-E50E1649E004}">
      <dgm:prSet phldrT="[文本]"/>
      <dgm:spPr>
        <a:xfrm>
          <a:off x="1677444" y="1091448"/>
          <a:ext cx="1626481" cy="1159360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87AFAB55-F0AB-4290-966A-D8B352F89AAD}" cxnId="{49ED7056-D104-4709-B261-66D3F75EE52A}" type="parTrans">
      <dgm:prSet/>
      <dgm:spPr>
        <a:xfrm rot="14239617">
          <a:off x="2047494" y="2186842"/>
          <a:ext cx="192626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3ED7CE15-9C40-4A9A-8F67-FEEDE1FB1DC7}" cxnId="{49ED7056-D104-4709-B261-66D3F75EE52A}" type="sibTrans">
      <dgm:prSet/>
      <dgm:spPr/>
      <dgm:t>
        <a:bodyPr/>
        <a:lstStyle/>
        <a:p>
          <a:endParaRPr lang="zh-CN" altLang="en-US"/>
        </a:p>
      </dgm:t>
    </dgm:pt>
    <dgm:pt modelId="{161F9CF6-E533-40D5-82AE-8244BDEC47EE}">
      <dgm:prSet/>
      <dgm:spPr>
        <a:xfrm>
          <a:off x="5058528" y="1210278"/>
          <a:ext cx="1753604" cy="1159360"/>
        </a:xfrm>
        <a:prstGeom prst="roundRect">
          <a:avLst>
            <a:gd name="adj" fmla="val 1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endParaRPr lang="en-US" altLang="zh-CN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97293AEF-C817-4471-B2A0-A9144DFE18F9}" cxnId="{748CDCC2-67E8-46FA-9919-09974696F310}" type="parTrans">
      <dgm:prSet/>
      <dgm:spPr>
        <a:xfrm rot="18419707">
          <a:off x="4400493" y="2260266"/>
          <a:ext cx="191645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7B849D45-7BA1-44DB-96BC-957CFD65D88D}" cxnId="{748CDCC2-67E8-46FA-9919-09974696F310}" type="sibTrans">
      <dgm:prSet/>
      <dgm:spPr/>
      <dgm:t>
        <a:bodyPr/>
        <a:lstStyle/>
        <a:p>
          <a:endParaRPr lang="zh-CN" altLang="en-US"/>
        </a:p>
      </dgm:t>
    </dgm:pt>
    <dgm:pt modelId="{7F6F24A6-BA42-4F9E-B609-563EFBC4CE59}">
      <dgm:prSet/>
      <dgm:spPr>
        <a:xfrm>
          <a:off x="6016568" y="2616317"/>
          <a:ext cx="1449200" cy="1015344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413A3E64-8552-4C91-8315-050F2DC2009C}" cxnId="{1935E1D8-489A-4ED3-9A8E-F398B1D8244C}" type="parTrans">
      <dgm:prSet/>
      <dgm:spPr>
        <a:xfrm rot="20257185">
          <a:off x="5280792" y="3117874"/>
          <a:ext cx="1517528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655AAB0E-BB46-485A-85B8-8D20EEAEBF3D}" cxnId="{1935E1D8-489A-4ED3-9A8E-F398B1D8244C}" type="sibTrans">
      <dgm:prSet/>
      <dgm:spPr/>
      <dgm:t>
        <a:bodyPr/>
        <a:lstStyle/>
        <a:p>
          <a:endParaRPr lang="zh-CN" altLang="en-US"/>
        </a:p>
      </dgm:t>
    </dgm:pt>
    <dgm:pt modelId="{8B1706C5-B1C4-4693-A547-C3F5A5B40B43}">
      <dgm:prSet/>
      <dgm:spPr>
        <a:xfrm>
          <a:off x="6309619" y="3670483"/>
          <a:ext cx="1449200" cy="1125959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E5536844-3B09-45FE-A479-D5D82E0A0298}" cxnId="{61FC28FF-02BD-4A81-975F-DB8BB43F6430}" type="parTrans">
      <dgm:prSet/>
      <dgm:spPr>
        <a:xfrm rot="33468">
          <a:off x="5477313" y="3931201"/>
          <a:ext cx="1488600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37B64F40-BDF7-4F39-BFC0-0E6BC1F13990}" cxnId="{61FC28FF-02BD-4A81-975F-DB8BB43F6430}" type="sibTrans">
      <dgm:prSet/>
      <dgm:spPr/>
      <dgm:t>
        <a:bodyPr/>
        <a:lstStyle/>
        <a:p>
          <a:endParaRPr lang="zh-CN" altLang="en-US"/>
        </a:p>
      </dgm:t>
    </dgm:pt>
    <dgm:pt modelId="{5C16609C-7565-4366-A404-C2FF3E07CBAA}">
      <dgm:prSet/>
      <dgm:spPr>
        <a:xfrm>
          <a:off x="3346427" y="955117"/>
          <a:ext cx="1670493" cy="115936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DBF9D5DD-87BF-472C-856E-F46F293775E0}" cxnId="{09DD01FF-0003-474B-9CA0-76D9AB5377B9}" type="parTrans">
      <dgm:prSet/>
      <dgm:spPr>
        <a:xfrm rot="16284854">
          <a:off x="3318775" y="2081640"/>
          <a:ext cx="1684229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3187EF27-F7B1-48CC-AF7C-19177317DEE1}" cxnId="{09DD01FF-0003-474B-9CA0-76D9AB5377B9}" type="sibTrans">
      <dgm:prSet/>
      <dgm:spPr/>
      <dgm:t>
        <a:bodyPr/>
        <a:lstStyle/>
        <a:p>
          <a:endParaRPr lang="zh-CN" altLang="en-US"/>
        </a:p>
      </dgm:t>
    </dgm:pt>
    <dgm:pt modelId="{27B0D25A-3D71-4EE1-9CAB-77723F3424A8}" type="pres">
      <dgm:prSet presAssocID="{5A3B3C32-E2F3-40A6-855D-01A0B90D3F7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A453A97-7B26-420D-A9BE-070873570C78}" type="pres">
      <dgm:prSet presAssocID="{19A7C04E-874B-43FC-866C-C9072ACB7E16}" presName="centerShape" presStyleLbl="node0" presStyleIdx="0" presStyleCnt="1" custScaleX="129784" custScaleY="85849" custLinFactNeighborX="-880" custLinFactNeighborY="803"/>
      <dgm:spPr/>
    </dgm:pt>
    <dgm:pt modelId="{DE047088-F59C-490D-B60D-0655B5FB0FFC}" type="pres">
      <dgm:prSet presAssocID="{EAFFBD77-6E5C-4A6C-9CD1-3F115E8424C7}" presName="parTrans" presStyleLbl="bgSibTrans2D1" presStyleIdx="0" presStyleCnt="7"/>
      <dgm:spPr/>
    </dgm:pt>
    <dgm:pt modelId="{98E6EE38-F18C-4EDF-9393-953A7EB81F10}" type="pres">
      <dgm:prSet presAssocID="{50C1398C-66C6-4362-AA1F-B5018E431B9F}" presName="node" presStyleLbl="node1" presStyleIdx="0" presStyleCnt="7" custScaleY="112707">
        <dgm:presLayoutVars>
          <dgm:bulletEnabled val="1"/>
        </dgm:presLayoutVars>
      </dgm:prSet>
      <dgm:spPr/>
    </dgm:pt>
    <dgm:pt modelId="{03CC4FF7-4664-480A-AF77-068D91BADCBD}" type="pres">
      <dgm:prSet presAssocID="{C8C11882-4990-40E1-8627-DE436E1C769B}" presName="parTrans" presStyleLbl="bgSibTrans2D1" presStyleIdx="1" presStyleCnt="7" custScaleX="124526" custLinFactNeighborX="-10845" custLinFactNeighborY="-5165"/>
      <dgm:spPr/>
    </dgm:pt>
    <dgm:pt modelId="{55A0CEF5-0297-4647-8514-4FF8709CD217}" type="pres">
      <dgm:prSet presAssocID="{7B524CF8-4816-45B2-B522-1C5A92AB43AD}" presName="node" presStyleLbl="node1" presStyleIdx="1" presStyleCnt="7" custScaleX="117873" custScaleY="103543" custRadScaleRad="88221" custRadScaleInc="-19321">
        <dgm:presLayoutVars>
          <dgm:bulletEnabled val="1"/>
        </dgm:presLayoutVars>
      </dgm:prSet>
      <dgm:spPr/>
    </dgm:pt>
    <dgm:pt modelId="{B226BEE9-6DD2-456C-B75C-1C4E86FD592D}" type="pres">
      <dgm:prSet presAssocID="{87AFAB55-F0AB-4290-966A-D8B352F89AAD}" presName="parTrans" presStyleLbl="bgSibTrans2D1" presStyleIdx="2" presStyleCnt="7"/>
      <dgm:spPr/>
    </dgm:pt>
    <dgm:pt modelId="{AE2C56A5-7CC8-425C-B44A-626B3356A0CB}" type="pres">
      <dgm:prSet presAssocID="{2D7B820C-A7DB-42C1-8262-E50E1649E004}" presName="node" presStyleLbl="node1" presStyleIdx="2" presStyleCnt="7" custScaleX="112233" custRadScaleRad="86894" custRadScaleInc="-16418">
        <dgm:presLayoutVars>
          <dgm:bulletEnabled val="1"/>
        </dgm:presLayoutVars>
      </dgm:prSet>
      <dgm:spPr/>
    </dgm:pt>
    <dgm:pt modelId="{B3C9A80B-2A81-424E-B99B-F8898D31ABDE}" type="pres">
      <dgm:prSet presAssocID="{DBF9D5DD-87BF-472C-856E-F46F293775E0}" presName="parTrans" presStyleLbl="bgSibTrans2D1" presStyleIdx="3" presStyleCnt="7"/>
      <dgm:spPr/>
    </dgm:pt>
    <dgm:pt modelId="{67FFE9FC-A2E2-4BE9-BE92-E26C2777F4AC}" type="pres">
      <dgm:prSet presAssocID="{5C16609C-7565-4366-A404-C2FF3E07CBAA}" presName="node" presStyleLbl="node1" presStyleIdx="3" presStyleCnt="7" custScaleX="115270" custRadScaleRad="75802" custRadScaleInc="444">
        <dgm:presLayoutVars>
          <dgm:bulletEnabled val="1"/>
        </dgm:presLayoutVars>
      </dgm:prSet>
      <dgm:spPr/>
    </dgm:pt>
    <dgm:pt modelId="{16D40CCB-3BB8-4D09-B7F5-6E3756BDE8DC}" type="pres">
      <dgm:prSet presAssocID="{97293AEF-C817-4471-B2A0-A9144DFE18F9}" presName="parTrans" presStyleLbl="bgSibTrans2D1" presStyleIdx="4" presStyleCnt="7"/>
      <dgm:spPr/>
    </dgm:pt>
    <dgm:pt modelId="{DC0D7641-6D8C-4954-A1D0-F71BAFBC75AE}" type="pres">
      <dgm:prSet presAssocID="{161F9CF6-E533-40D5-82AE-8244BDEC47EE}" presName="node" presStyleLbl="node1" presStyleIdx="4" presStyleCnt="7" custScaleX="121005" custRadScaleRad="85317" custRadScaleInc="26056">
        <dgm:presLayoutVars>
          <dgm:bulletEnabled val="1"/>
        </dgm:presLayoutVars>
      </dgm:prSet>
      <dgm:spPr/>
    </dgm:pt>
    <dgm:pt modelId="{4BE3D943-BE71-40B3-A0F7-C98457DBD138}" type="pres">
      <dgm:prSet presAssocID="{413A3E64-8552-4C91-8315-050F2DC2009C}" presName="parTrans" presStyleLbl="bgSibTrans2D1" presStyleIdx="5" presStyleCnt="7"/>
      <dgm:spPr/>
    </dgm:pt>
    <dgm:pt modelId="{A191B048-DB86-4126-9561-AD2D172EEAA3}" type="pres">
      <dgm:prSet presAssocID="{7F6F24A6-BA42-4F9E-B609-563EFBC4CE59}" presName="node" presStyleLbl="node1" presStyleIdx="5" presStyleCnt="7" custScaleY="87578" custRadScaleRad="80073" custRadScaleInc="31900">
        <dgm:presLayoutVars>
          <dgm:bulletEnabled val="1"/>
        </dgm:presLayoutVars>
      </dgm:prSet>
      <dgm:spPr/>
    </dgm:pt>
    <dgm:pt modelId="{ED3C09AD-4DE5-4C78-9B54-9A040F159A19}" type="pres">
      <dgm:prSet presAssocID="{E5536844-3B09-45FE-A479-D5D82E0A0298}" presName="parTrans" presStyleLbl="bgSibTrans2D1" presStyleIdx="6" presStyleCnt="7" custLinFactNeighborX="-4591"/>
      <dgm:spPr/>
    </dgm:pt>
    <dgm:pt modelId="{CA20A498-57E1-447D-AF54-86A634D7FB49}" type="pres">
      <dgm:prSet presAssocID="{8B1706C5-B1C4-4693-A547-C3F5A5B40B43}" presName="node" presStyleLbl="node1" presStyleIdx="6" presStyleCnt="7" custScaleY="97119" custRadScaleRad="82879" custRadScaleInc="6533">
        <dgm:presLayoutVars>
          <dgm:bulletEnabled val="1"/>
        </dgm:presLayoutVars>
      </dgm:prSet>
      <dgm:spPr/>
    </dgm:pt>
  </dgm:ptLst>
  <dgm:cxnLst>
    <dgm:cxn modelId="{EBC5EB00-9A47-4BF7-AB94-EDE1A8E8DB00}" type="presOf" srcId="{EAFFBD77-6E5C-4A6C-9CD1-3F115E8424C7}" destId="{DE047088-F59C-490D-B60D-0655B5FB0FFC}" srcOrd="0" destOrd="0" presId="urn:microsoft.com/office/officeart/2005/8/layout/radial4#2"/>
    <dgm:cxn modelId="{1EE63A19-E03A-42AB-A942-E3BF3FD8719A}" type="presOf" srcId="{DBF9D5DD-87BF-472C-856E-F46F293775E0}" destId="{B3C9A80B-2A81-424E-B99B-F8898D31ABDE}" srcOrd="0" destOrd="0" presId="urn:microsoft.com/office/officeart/2005/8/layout/radial4#2"/>
    <dgm:cxn modelId="{2119942D-8C14-424D-B2DF-085E2E85B963}" type="presOf" srcId="{2D7B820C-A7DB-42C1-8262-E50E1649E004}" destId="{AE2C56A5-7CC8-425C-B44A-626B3356A0CB}" srcOrd="0" destOrd="0" presId="urn:microsoft.com/office/officeart/2005/8/layout/radial4#2"/>
    <dgm:cxn modelId="{63D94535-32ED-440D-92BA-228142815697}" type="presOf" srcId="{50C1398C-66C6-4362-AA1F-B5018E431B9F}" destId="{98E6EE38-F18C-4EDF-9393-953A7EB81F10}" srcOrd="0" destOrd="0" presId="urn:microsoft.com/office/officeart/2005/8/layout/radial4#2"/>
    <dgm:cxn modelId="{BF1FA33C-9DE5-4BDF-8A93-3A05143234EF}" srcId="{19A7C04E-874B-43FC-866C-C9072ACB7E16}" destId="{50C1398C-66C6-4362-AA1F-B5018E431B9F}" srcOrd="0" destOrd="0" parTransId="{EAFFBD77-6E5C-4A6C-9CD1-3F115E8424C7}" sibTransId="{09E1BA03-75DE-4CD3-8902-DCB96B75C9F8}"/>
    <dgm:cxn modelId="{7A0A2B40-4AE2-4087-932F-A7F032916ADF}" type="presOf" srcId="{87AFAB55-F0AB-4290-966A-D8B352F89AAD}" destId="{B226BEE9-6DD2-456C-B75C-1C4E86FD592D}" srcOrd="0" destOrd="0" presId="urn:microsoft.com/office/officeart/2005/8/layout/radial4#2"/>
    <dgm:cxn modelId="{3017C449-031F-4819-AA48-D02EA98CA9B6}" type="presOf" srcId="{8B1706C5-B1C4-4693-A547-C3F5A5B40B43}" destId="{CA20A498-57E1-447D-AF54-86A634D7FB49}" srcOrd="0" destOrd="0" presId="urn:microsoft.com/office/officeart/2005/8/layout/radial4#2"/>
    <dgm:cxn modelId="{B9C3DC55-3C84-4750-B1EC-ED146DD5F118}" type="presOf" srcId="{97293AEF-C817-4471-B2A0-A9144DFE18F9}" destId="{16D40CCB-3BB8-4D09-B7F5-6E3756BDE8DC}" srcOrd="0" destOrd="0" presId="urn:microsoft.com/office/officeart/2005/8/layout/radial4#2"/>
    <dgm:cxn modelId="{49ED7056-D104-4709-B261-66D3F75EE52A}" srcId="{19A7C04E-874B-43FC-866C-C9072ACB7E16}" destId="{2D7B820C-A7DB-42C1-8262-E50E1649E004}" srcOrd="2" destOrd="0" parTransId="{87AFAB55-F0AB-4290-966A-D8B352F89AAD}" sibTransId="{3ED7CE15-9C40-4A9A-8F67-FEEDE1FB1DC7}"/>
    <dgm:cxn modelId="{BEE40571-D0B9-41D1-A3C7-D10931E6833A}" type="presOf" srcId="{7F6F24A6-BA42-4F9E-B609-563EFBC4CE59}" destId="{A191B048-DB86-4126-9561-AD2D172EEAA3}" srcOrd="0" destOrd="0" presId="urn:microsoft.com/office/officeart/2005/8/layout/radial4#2"/>
    <dgm:cxn modelId="{27FA4576-D2DC-49A6-9030-39C232CB1CD4}" type="presOf" srcId="{5A3B3C32-E2F3-40A6-855D-01A0B90D3F70}" destId="{27B0D25A-3D71-4EE1-9CAB-77723F3424A8}" srcOrd="0" destOrd="0" presId="urn:microsoft.com/office/officeart/2005/8/layout/radial4#2"/>
    <dgm:cxn modelId="{3676C781-11D5-4565-91C1-E9134DA8640D}" type="presOf" srcId="{C8C11882-4990-40E1-8627-DE436E1C769B}" destId="{03CC4FF7-4664-480A-AF77-068D91BADCBD}" srcOrd="0" destOrd="0" presId="urn:microsoft.com/office/officeart/2005/8/layout/radial4#2"/>
    <dgm:cxn modelId="{D837F58A-0BAF-40A5-BD58-9BABEB90D354}" type="presOf" srcId="{7B524CF8-4816-45B2-B522-1C5A92AB43AD}" destId="{55A0CEF5-0297-4647-8514-4FF8709CD217}" srcOrd="0" destOrd="0" presId="urn:microsoft.com/office/officeart/2005/8/layout/radial4#2"/>
    <dgm:cxn modelId="{B67E5F99-1669-4112-BB92-3DDC1351A897}" srcId="{19A7C04E-874B-43FC-866C-C9072ACB7E16}" destId="{7B524CF8-4816-45B2-B522-1C5A92AB43AD}" srcOrd="1" destOrd="0" parTransId="{C8C11882-4990-40E1-8627-DE436E1C769B}" sibTransId="{E458A57E-80C3-4A1A-B0E8-0BC317ADA24D}"/>
    <dgm:cxn modelId="{2326489B-AAB2-4479-A92E-54FF0FAD36C0}" type="presOf" srcId="{161F9CF6-E533-40D5-82AE-8244BDEC47EE}" destId="{DC0D7641-6D8C-4954-A1D0-F71BAFBC75AE}" srcOrd="0" destOrd="0" presId="urn:microsoft.com/office/officeart/2005/8/layout/radial4#2"/>
    <dgm:cxn modelId="{ED71D1B6-846C-4044-8392-B1A03288E77E}" type="presOf" srcId="{5C16609C-7565-4366-A404-C2FF3E07CBAA}" destId="{67FFE9FC-A2E2-4BE9-BE92-E26C2777F4AC}" srcOrd="0" destOrd="0" presId="urn:microsoft.com/office/officeart/2005/8/layout/radial4#2"/>
    <dgm:cxn modelId="{748CDCC2-67E8-46FA-9919-09974696F310}" srcId="{19A7C04E-874B-43FC-866C-C9072ACB7E16}" destId="{161F9CF6-E533-40D5-82AE-8244BDEC47EE}" srcOrd="4" destOrd="0" parTransId="{97293AEF-C817-4471-B2A0-A9144DFE18F9}" sibTransId="{7B849D45-7BA1-44DB-96BC-957CFD65D88D}"/>
    <dgm:cxn modelId="{24C38ACB-F301-435A-A861-3E8FDF6FB138}" type="presOf" srcId="{E5536844-3B09-45FE-A479-D5D82E0A0298}" destId="{ED3C09AD-4DE5-4C78-9B54-9A040F159A19}" srcOrd="0" destOrd="0" presId="urn:microsoft.com/office/officeart/2005/8/layout/radial4#2"/>
    <dgm:cxn modelId="{D62F35D6-6164-4CFB-A920-F0AB5116757B}" type="presOf" srcId="{19A7C04E-874B-43FC-866C-C9072ACB7E16}" destId="{2A453A97-7B26-420D-A9BE-070873570C78}" srcOrd="0" destOrd="0" presId="urn:microsoft.com/office/officeart/2005/8/layout/radial4#2"/>
    <dgm:cxn modelId="{1935E1D8-489A-4ED3-9A8E-F398B1D8244C}" srcId="{19A7C04E-874B-43FC-866C-C9072ACB7E16}" destId="{7F6F24A6-BA42-4F9E-B609-563EFBC4CE59}" srcOrd="5" destOrd="0" parTransId="{413A3E64-8552-4C91-8315-050F2DC2009C}" sibTransId="{655AAB0E-BB46-485A-85B8-8D20EEAEBF3D}"/>
    <dgm:cxn modelId="{6CDB20E0-947F-40B7-9307-4BC83801223A}" srcId="{5A3B3C32-E2F3-40A6-855D-01A0B90D3F70}" destId="{19A7C04E-874B-43FC-866C-C9072ACB7E16}" srcOrd="0" destOrd="0" parTransId="{A0CCA40D-20C4-40C3-A33F-EDC205308CFF}" sibTransId="{48826433-4C67-4C9D-963C-B771AE143160}"/>
    <dgm:cxn modelId="{9C405AFC-655B-4094-9A74-D6646D87957F}" type="presOf" srcId="{413A3E64-8552-4C91-8315-050F2DC2009C}" destId="{4BE3D943-BE71-40B3-A0F7-C98457DBD138}" srcOrd="0" destOrd="0" presId="urn:microsoft.com/office/officeart/2005/8/layout/radial4#2"/>
    <dgm:cxn modelId="{09DD01FF-0003-474B-9CA0-76D9AB5377B9}" srcId="{19A7C04E-874B-43FC-866C-C9072ACB7E16}" destId="{5C16609C-7565-4366-A404-C2FF3E07CBAA}" srcOrd="3" destOrd="0" parTransId="{DBF9D5DD-87BF-472C-856E-F46F293775E0}" sibTransId="{3187EF27-F7B1-48CC-AF7C-19177317DEE1}"/>
    <dgm:cxn modelId="{61FC28FF-02BD-4A81-975F-DB8BB43F6430}" srcId="{19A7C04E-874B-43FC-866C-C9072ACB7E16}" destId="{8B1706C5-B1C4-4693-A547-C3F5A5B40B43}" srcOrd="6" destOrd="0" parTransId="{E5536844-3B09-45FE-A479-D5D82E0A0298}" sibTransId="{37B64F40-BDF7-4F39-BFC0-0E6BC1F13990}"/>
    <dgm:cxn modelId="{EDBCE284-2B7A-4C61-9E9D-56778D610FE6}" type="presParOf" srcId="{27B0D25A-3D71-4EE1-9CAB-77723F3424A8}" destId="{2A453A97-7B26-420D-A9BE-070873570C78}" srcOrd="0" destOrd="0" presId="urn:microsoft.com/office/officeart/2005/8/layout/radial4#2"/>
    <dgm:cxn modelId="{D6A470AC-B696-449C-8A3E-E769DA86624F}" type="presParOf" srcId="{27B0D25A-3D71-4EE1-9CAB-77723F3424A8}" destId="{DE047088-F59C-490D-B60D-0655B5FB0FFC}" srcOrd="1" destOrd="0" presId="urn:microsoft.com/office/officeart/2005/8/layout/radial4#2"/>
    <dgm:cxn modelId="{614C314F-8504-4E51-82A3-0A67CAFA637B}" type="presParOf" srcId="{27B0D25A-3D71-4EE1-9CAB-77723F3424A8}" destId="{98E6EE38-F18C-4EDF-9393-953A7EB81F10}" srcOrd="2" destOrd="0" presId="urn:microsoft.com/office/officeart/2005/8/layout/radial4#2"/>
    <dgm:cxn modelId="{774DF914-3E8D-4CAB-8501-687F7BB0D730}" type="presParOf" srcId="{27B0D25A-3D71-4EE1-9CAB-77723F3424A8}" destId="{03CC4FF7-4664-480A-AF77-068D91BADCBD}" srcOrd="3" destOrd="0" presId="urn:microsoft.com/office/officeart/2005/8/layout/radial4#2"/>
    <dgm:cxn modelId="{609F51E4-908D-4259-8189-1A7469088D36}" type="presParOf" srcId="{27B0D25A-3D71-4EE1-9CAB-77723F3424A8}" destId="{55A0CEF5-0297-4647-8514-4FF8709CD217}" srcOrd="4" destOrd="0" presId="urn:microsoft.com/office/officeart/2005/8/layout/radial4#2"/>
    <dgm:cxn modelId="{3E4943EB-2DDE-469C-8613-AB4F3A2E9E88}" type="presParOf" srcId="{27B0D25A-3D71-4EE1-9CAB-77723F3424A8}" destId="{B226BEE9-6DD2-456C-B75C-1C4E86FD592D}" srcOrd="5" destOrd="0" presId="urn:microsoft.com/office/officeart/2005/8/layout/radial4#2"/>
    <dgm:cxn modelId="{7C8C5CE4-7BA9-4324-A924-594227233E02}" type="presParOf" srcId="{27B0D25A-3D71-4EE1-9CAB-77723F3424A8}" destId="{AE2C56A5-7CC8-425C-B44A-626B3356A0CB}" srcOrd="6" destOrd="0" presId="urn:microsoft.com/office/officeart/2005/8/layout/radial4#2"/>
    <dgm:cxn modelId="{097202CB-30D0-4D9D-A85C-C9862876CB2C}" type="presParOf" srcId="{27B0D25A-3D71-4EE1-9CAB-77723F3424A8}" destId="{B3C9A80B-2A81-424E-B99B-F8898D31ABDE}" srcOrd="7" destOrd="0" presId="urn:microsoft.com/office/officeart/2005/8/layout/radial4#2"/>
    <dgm:cxn modelId="{B5686BE0-EEC5-4BBD-8621-E5EA721F4F1C}" type="presParOf" srcId="{27B0D25A-3D71-4EE1-9CAB-77723F3424A8}" destId="{67FFE9FC-A2E2-4BE9-BE92-E26C2777F4AC}" srcOrd="8" destOrd="0" presId="urn:microsoft.com/office/officeart/2005/8/layout/radial4#2"/>
    <dgm:cxn modelId="{A323A55E-5E9C-462D-B26A-66BCADEC4812}" type="presParOf" srcId="{27B0D25A-3D71-4EE1-9CAB-77723F3424A8}" destId="{16D40CCB-3BB8-4D09-B7F5-6E3756BDE8DC}" srcOrd="9" destOrd="0" presId="urn:microsoft.com/office/officeart/2005/8/layout/radial4#2"/>
    <dgm:cxn modelId="{36BA1762-3023-4070-B09D-473A47BC4D6D}" type="presParOf" srcId="{27B0D25A-3D71-4EE1-9CAB-77723F3424A8}" destId="{DC0D7641-6D8C-4954-A1D0-F71BAFBC75AE}" srcOrd="10" destOrd="0" presId="urn:microsoft.com/office/officeart/2005/8/layout/radial4#2"/>
    <dgm:cxn modelId="{15A88A4F-AE42-4F86-AA8F-AB7D8D6AFEEE}" type="presParOf" srcId="{27B0D25A-3D71-4EE1-9CAB-77723F3424A8}" destId="{4BE3D943-BE71-40B3-A0F7-C98457DBD138}" srcOrd="11" destOrd="0" presId="urn:microsoft.com/office/officeart/2005/8/layout/radial4#2"/>
    <dgm:cxn modelId="{A3B1B6D2-8A9F-43CF-BC9A-5F07F206A1A2}" type="presParOf" srcId="{27B0D25A-3D71-4EE1-9CAB-77723F3424A8}" destId="{A191B048-DB86-4126-9561-AD2D172EEAA3}" srcOrd="12" destOrd="0" presId="urn:microsoft.com/office/officeart/2005/8/layout/radial4#2"/>
    <dgm:cxn modelId="{950B1CBE-1E8D-4BFE-8E6A-D9B25723A264}" type="presParOf" srcId="{27B0D25A-3D71-4EE1-9CAB-77723F3424A8}" destId="{ED3C09AD-4DE5-4C78-9B54-9A040F159A19}" srcOrd="13" destOrd="0" presId="urn:microsoft.com/office/officeart/2005/8/layout/radial4#2"/>
    <dgm:cxn modelId="{7F9D03B3-55C6-4272-857E-C7A47A3D36BC}" type="presParOf" srcId="{27B0D25A-3D71-4EE1-9CAB-77723F3424A8}" destId="{CA20A498-57E1-447D-AF54-86A634D7FB49}" srcOrd="14" destOrd="0" presId="urn:microsoft.com/office/officeart/2005/8/layout/radial4#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3B3C32-E2F3-40A6-855D-01A0B90D3F70}" type="doc">
      <dgm:prSet loTypeId="urn:microsoft.com/office/officeart/2005/8/layout/radial4#2" loCatId="relationship" qsTypeId="urn:microsoft.com/office/officeart/2005/8/quickstyle/simple1#2" qsCatId="simple" csTypeId="urn:microsoft.com/office/officeart/2005/8/colors/colorful1#2" csCatId="colorful" phldr="1"/>
      <dgm:spPr/>
      <dgm:t>
        <a:bodyPr/>
        <a:lstStyle/>
        <a:p>
          <a:endParaRPr lang="zh-CN" altLang="en-US"/>
        </a:p>
      </dgm:t>
    </dgm:pt>
    <dgm:pt modelId="{19A7C04E-874B-43FC-866C-C9072ACB7E16}">
      <dgm:prSet phldrT="[文本]" custT="1"/>
      <dgm:spPr>
        <a:xfrm>
          <a:off x="2772301" y="3316390"/>
          <a:ext cx="2686900" cy="177732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altLang="zh-CN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等线" panose="02010600030101010101" pitchFamily="2" charset="-122"/>
              <a:cs typeface="+mn-cs"/>
            </a:rPr>
            <a:t>How to make us and the Internet stronger together?</a:t>
          </a:r>
          <a:endParaRPr lang="zh-CN" altLang="en-US" sz="1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  <a:ea typeface="等线" panose="02010600030101010101" pitchFamily="2" charset="-122"/>
            <a:cs typeface="+mn-cs"/>
          </a:endParaRPr>
        </a:p>
      </dgm:t>
    </dgm:pt>
    <dgm:pt modelId="{A0CCA40D-20C4-40C3-A33F-EDC205308CFF}" cxnId="{6CDB20E0-947F-40B7-9307-4BC83801223A}" type="parTrans">
      <dgm:prSet/>
      <dgm:spPr/>
      <dgm:t>
        <a:bodyPr/>
        <a:lstStyle/>
        <a:p>
          <a:endParaRPr lang="zh-CN" altLang="en-US"/>
        </a:p>
      </dgm:t>
    </dgm:pt>
    <dgm:pt modelId="{48826433-4C67-4C9D-963C-B771AE143160}" cxnId="{6CDB20E0-947F-40B7-9307-4BC83801223A}" type="sibTrans">
      <dgm:prSet/>
      <dgm:spPr/>
      <dgm:t>
        <a:bodyPr/>
        <a:lstStyle/>
        <a:p>
          <a:endParaRPr lang="zh-CN" altLang="en-US"/>
        </a:p>
      </dgm:t>
    </dgm:pt>
    <dgm:pt modelId="{50C1398C-66C6-4362-AA1F-B5018E431B9F}">
      <dgm:prSet phldrT="[文本]" custT="1"/>
      <dgm:spPr>
        <a:xfrm>
          <a:off x="2275" y="3496309"/>
          <a:ext cx="1449200" cy="1306680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2000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EAFFBD77-6E5C-4A6C-9CD1-3F115E8424C7}" cxnId="{BF1FA33C-9DE5-4BDF-8A93-3A05143234EF}" type="parTrans">
      <dgm:prSet/>
      <dgm:spPr>
        <a:xfrm rot="10856194">
          <a:off x="726746" y="3870436"/>
          <a:ext cx="193357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09E1BA03-75DE-4CD3-8902-DCB96B75C9F8}" cxnId="{BF1FA33C-9DE5-4BDF-8A93-3A05143234EF}" type="sibTrans">
      <dgm:prSet/>
      <dgm:spPr/>
      <dgm:t>
        <a:bodyPr/>
        <a:lstStyle/>
        <a:p>
          <a:endParaRPr lang="zh-CN" altLang="en-US"/>
        </a:p>
      </dgm:t>
    </dgm:pt>
    <dgm:pt modelId="{7B524CF8-4816-45B2-B522-1C5A92AB43AD}">
      <dgm:prSet phldrT="[文本]" custT="1"/>
      <dgm:spPr>
        <a:xfrm>
          <a:off x="564937" y="2261765"/>
          <a:ext cx="1708215" cy="1200436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2000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C8C11882-4990-40E1-8627-DE436E1C769B}" cxnId="{B67E5F99-1669-4112-BB92-3DDC1351A897}" type="parTrans">
      <dgm:prSet/>
      <dgm:spPr>
        <a:xfrm rot="12388507">
          <a:off x="1750452" y="3085272"/>
          <a:ext cx="1279360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E458A57E-80C3-4A1A-B0E8-0BC317ADA24D}" cxnId="{B67E5F99-1669-4112-BB92-3DDC1351A897}" type="sibTrans">
      <dgm:prSet/>
      <dgm:spPr/>
      <dgm:t>
        <a:bodyPr/>
        <a:lstStyle/>
        <a:p>
          <a:endParaRPr lang="zh-CN" altLang="en-US"/>
        </a:p>
      </dgm:t>
    </dgm:pt>
    <dgm:pt modelId="{2D7B820C-A7DB-42C1-8262-E50E1649E004}">
      <dgm:prSet phldrT="[文本]"/>
      <dgm:spPr>
        <a:xfrm>
          <a:off x="1677444" y="1091448"/>
          <a:ext cx="1626481" cy="1159360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87AFAB55-F0AB-4290-966A-D8B352F89AAD}" cxnId="{49ED7056-D104-4709-B261-66D3F75EE52A}" type="parTrans">
      <dgm:prSet/>
      <dgm:spPr>
        <a:xfrm rot="14239617">
          <a:off x="2047494" y="2186842"/>
          <a:ext cx="192626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3ED7CE15-9C40-4A9A-8F67-FEEDE1FB1DC7}" cxnId="{49ED7056-D104-4709-B261-66D3F75EE52A}" type="sibTrans">
      <dgm:prSet/>
      <dgm:spPr/>
      <dgm:t>
        <a:bodyPr/>
        <a:lstStyle/>
        <a:p>
          <a:endParaRPr lang="zh-CN" altLang="en-US"/>
        </a:p>
      </dgm:t>
    </dgm:pt>
    <dgm:pt modelId="{161F9CF6-E533-40D5-82AE-8244BDEC47EE}">
      <dgm:prSet/>
      <dgm:spPr>
        <a:xfrm>
          <a:off x="5058528" y="1210278"/>
          <a:ext cx="1753604" cy="1159360"/>
        </a:xfrm>
        <a:prstGeom prst="roundRect">
          <a:avLst>
            <a:gd name="adj" fmla="val 1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endParaRPr lang="en-US" altLang="zh-CN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97293AEF-C817-4471-B2A0-A9144DFE18F9}" cxnId="{748CDCC2-67E8-46FA-9919-09974696F310}" type="parTrans">
      <dgm:prSet/>
      <dgm:spPr>
        <a:xfrm rot="18419707">
          <a:off x="4400493" y="2260266"/>
          <a:ext cx="191645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7B849D45-7BA1-44DB-96BC-957CFD65D88D}" cxnId="{748CDCC2-67E8-46FA-9919-09974696F310}" type="sibTrans">
      <dgm:prSet/>
      <dgm:spPr/>
      <dgm:t>
        <a:bodyPr/>
        <a:lstStyle/>
        <a:p>
          <a:endParaRPr lang="zh-CN" altLang="en-US"/>
        </a:p>
      </dgm:t>
    </dgm:pt>
    <dgm:pt modelId="{7F6F24A6-BA42-4F9E-B609-563EFBC4CE59}">
      <dgm:prSet/>
      <dgm:spPr>
        <a:xfrm>
          <a:off x="6016568" y="2616317"/>
          <a:ext cx="1449200" cy="1015344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413A3E64-8552-4C91-8315-050F2DC2009C}" cxnId="{1935E1D8-489A-4ED3-9A8E-F398B1D8244C}" type="parTrans">
      <dgm:prSet/>
      <dgm:spPr>
        <a:xfrm rot="20257185">
          <a:off x="5280792" y="3117874"/>
          <a:ext cx="1517528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655AAB0E-BB46-485A-85B8-8D20EEAEBF3D}" cxnId="{1935E1D8-489A-4ED3-9A8E-F398B1D8244C}" type="sibTrans">
      <dgm:prSet/>
      <dgm:spPr/>
      <dgm:t>
        <a:bodyPr/>
        <a:lstStyle/>
        <a:p>
          <a:endParaRPr lang="zh-CN" altLang="en-US"/>
        </a:p>
      </dgm:t>
    </dgm:pt>
    <dgm:pt modelId="{8B1706C5-B1C4-4693-A547-C3F5A5B40B43}">
      <dgm:prSet/>
      <dgm:spPr>
        <a:xfrm>
          <a:off x="6309619" y="3670483"/>
          <a:ext cx="1449200" cy="1125959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b="1" dirty="0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E5536844-3B09-45FE-A479-D5D82E0A0298}" cxnId="{61FC28FF-02BD-4A81-975F-DB8BB43F6430}" type="parTrans">
      <dgm:prSet/>
      <dgm:spPr>
        <a:xfrm rot="33468">
          <a:off x="5477313" y="3931201"/>
          <a:ext cx="1488600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37B64F40-BDF7-4F39-BFC0-0E6BC1F13990}" cxnId="{61FC28FF-02BD-4A81-975F-DB8BB43F6430}" type="sibTrans">
      <dgm:prSet/>
      <dgm:spPr/>
      <dgm:t>
        <a:bodyPr/>
        <a:lstStyle/>
        <a:p>
          <a:endParaRPr lang="zh-CN" altLang="en-US"/>
        </a:p>
      </dgm:t>
    </dgm:pt>
    <dgm:pt modelId="{5C16609C-7565-4366-A404-C2FF3E07CBAA}">
      <dgm:prSet/>
      <dgm:spPr>
        <a:xfrm>
          <a:off x="3346427" y="955117"/>
          <a:ext cx="1670493" cy="115936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>
            <a:solidFill>
              <a:sysClr val="window" lastClr="FFFFFF"/>
            </a:solidFill>
            <a:latin typeface="等线" panose="02010600030101010101" pitchFamily="2" charset="-122"/>
            <a:ea typeface="等线" panose="02010600030101010101" pitchFamily="2" charset="-122"/>
            <a:cs typeface="+mn-cs"/>
          </a:endParaRPr>
        </a:p>
      </dgm:t>
    </dgm:pt>
    <dgm:pt modelId="{DBF9D5DD-87BF-472C-856E-F46F293775E0}" cxnId="{09DD01FF-0003-474B-9CA0-76D9AB5377B9}" type="parTrans">
      <dgm:prSet/>
      <dgm:spPr>
        <a:xfrm rot="16284854">
          <a:off x="3318775" y="2081640"/>
          <a:ext cx="1684229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3187EF27-F7B1-48CC-AF7C-19177317DEE1}" cxnId="{09DD01FF-0003-474B-9CA0-76D9AB5377B9}" type="sibTrans">
      <dgm:prSet/>
      <dgm:spPr/>
      <dgm:t>
        <a:bodyPr/>
        <a:lstStyle/>
        <a:p>
          <a:endParaRPr lang="zh-CN" altLang="en-US"/>
        </a:p>
      </dgm:t>
    </dgm:pt>
    <dgm:pt modelId="{27B0D25A-3D71-4EE1-9CAB-77723F3424A8}" type="pres">
      <dgm:prSet presAssocID="{5A3B3C32-E2F3-40A6-855D-01A0B90D3F7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A453A97-7B26-420D-A9BE-070873570C78}" type="pres">
      <dgm:prSet presAssocID="{19A7C04E-874B-43FC-866C-C9072ACB7E16}" presName="centerShape" presStyleLbl="node0" presStyleIdx="0" presStyleCnt="1" custScaleX="129784" custScaleY="85849" custLinFactNeighborX="-880" custLinFactNeighborY="803"/>
      <dgm:spPr/>
    </dgm:pt>
    <dgm:pt modelId="{DE047088-F59C-490D-B60D-0655B5FB0FFC}" type="pres">
      <dgm:prSet presAssocID="{EAFFBD77-6E5C-4A6C-9CD1-3F115E8424C7}" presName="parTrans" presStyleLbl="bgSibTrans2D1" presStyleIdx="0" presStyleCnt="7"/>
      <dgm:spPr/>
    </dgm:pt>
    <dgm:pt modelId="{98E6EE38-F18C-4EDF-9393-953A7EB81F10}" type="pres">
      <dgm:prSet presAssocID="{50C1398C-66C6-4362-AA1F-B5018E431B9F}" presName="node" presStyleLbl="node1" presStyleIdx="0" presStyleCnt="7" custScaleY="112707">
        <dgm:presLayoutVars>
          <dgm:bulletEnabled val="1"/>
        </dgm:presLayoutVars>
      </dgm:prSet>
      <dgm:spPr/>
    </dgm:pt>
    <dgm:pt modelId="{03CC4FF7-4664-480A-AF77-068D91BADCBD}" type="pres">
      <dgm:prSet presAssocID="{C8C11882-4990-40E1-8627-DE436E1C769B}" presName="parTrans" presStyleLbl="bgSibTrans2D1" presStyleIdx="1" presStyleCnt="7" custScaleX="119952" custLinFactNeighborX="-10845" custLinFactNeighborY="-5165"/>
      <dgm:spPr/>
    </dgm:pt>
    <dgm:pt modelId="{55A0CEF5-0297-4647-8514-4FF8709CD217}" type="pres">
      <dgm:prSet presAssocID="{7B524CF8-4816-45B2-B522-1C5A92AB43AD}" presName="node" presStyleLbl="node1" presStyleIdx="1" presStyleCnt="7" custScaleX="117873" custScaleY="103543" custRadScaleRad="88221" custRadScaleInc="-19321">
        <dgm:presLayoutVars>
          <dgm:bulletEnabled val="1"/>
        </dgm:presLayoutVars>
      </dgm:prSet>
      <dgm:spPr/>
    </dgm:pt>
    <dgm:pt modelId="{B226BEE9-6DD2-456C-B75C-1C4E86FD592D}" type="pres">
      <dgm:prSet presAssocID="{87AFAB55-F0AB-4290-966A-D8B352F89AAD}" presName="parTrans" presStyleLbl="bgSibTrans2D1" presStyleIdx="2" presStyleCnt="7"/>
      <dgm:spPr/>
    </dgm:pt>
    <dgm:pt modelId="{AE2C56A5-7CC8-425C-B44A-626B3356A0CB}" type="pres">
      <dgm:prSet presAssocID="{2D7B820C-A7DB-42C1-8262-E50E1649E004}" presName="node" presStyleLbl="node1" presStyleIdx="2" presStyleCnt="7" custScaleX="112233" custRadScaleRad="86894" custRadScaleInc="-16418">
        <dgm:presLayoutVars>
          <dgm:bulletEnabled val="1"/>
        </dgm:presLayoutVars>
      </dgm:prSet>
      <dgm:spPr/>
    </dgm:pt>
    <dgm:pt modelId="{B3C9A80B-2A81-424E-B99B-F8898D31ABDE}" type="pres">
      <dgm:prSet presAssocID="{DBF9D5DD-87BF-472C-856E-F46F293775E0}" presName="parTrans" presStyleLbl="bgSibTrans2D1" presStyleIdx="3" presStyleCnt="7"/>
      <dgm:spPr/>
    </dgm:pt>
    <dgm:pt modelId="{67FFE9FC-A2E2-4BE9-BE92-E26C2777F4AC}" type="pres">
      <dgm:prSet presAssocID="{5C16609C-7565-4366-A404-C2FF3E07CBAA}" presName="node" presStyleLbl="node1" presStyleIdx="3" presStyleCnt="7" custScaleX="115270" custRadScaleRad="75802" custRadScaleInc="444">
        <dgm:presLayoutVars>
          <dgm:bulletEnabled val="1"/>
        </dgm:presLayoutVars>
      </dgm:prSet>
      <dgm:spPr/>
    </dgm:pt>
    <dgm:pt modelId="{16D40CCB-3BB8-4D09-B7F5-6E3756BDE8DC}" type="pres">
      <dgm:prSet presAssocID="{97293AEF-C817-4471-B2A0-A9144DFE18F9}" presName="parTrans" presStyleLbl="bgSibTrans2D1" presStyleIdx="4" presStyleCnt="7"/>
      <dgm:spPr/>
    </dgm:pt>
    <dgm:pt modelId="{DC0D7641-6D8C-4954-A1D0-F71BAFBC75AE}" type="pres">
      <dgm:prSet presAssocID="{161F9CF6-E533-40D5-82AE-8244BDEC47EE}" presName="node" presStyleLbl="node1" presStyleIdx="4" presStyleCnt="7" custScaleX="121005" custRadScaleRad="85317" custRadScaleInc="26056">
        <dgm:presLayoutVars>
          <dgm:bulletEnabled val="1"/>
        </dgm:presLayoutVars>
      </dgm:prSet>
      <dgm:spPr/>
    </dgm:pt>
    <dgm:pt modelId="{4BE3D943-BE71-40B3-A0F7-C98457DBD138}" type="pres">
      <dgm:prSet presAssocID="{413A3E64-8552-4C91-8315-050F2DC2009C}" presName="parTrans" presStyleLbl="bgSibTrans2D1" presStyleIdx="5" presStyleCnt="7"/>
      <dgm:spPr/>
    </dgm:pt>
    <dgm:pt modelId="{A191B048-DB86-4126-9561-AD2D172EEAA3}" type="pres">
      <dgm:prSet presAssocID="{7F6F24A6-BA42-4F9E-B609-563EFBC4CE59}" presName="node" presStyleLbl="node1" presStyleIdx="5" presStyleCnt="7" custScaleY="87578" custRadScaleRad="80073" custRadScaleInc="31900">
        <dgm:presLayoutVars>
          <dgm:bulletEnabled val="1"/>
        </dgm:presLayoutVars>
      </dgm:prSet>
      <dgm:spPr/>
    </dgm:pt>
    <dgm:pt modelId="{ED3C09AD-4DE5-4C78-9B54-9A040F159A19}" type="pres">
      <dgm:prSet presAssocID="{E5536844-3B09-45FE-A479-D5D82E0A0298}" presName="parTrans" presStyleLbl="bgSibTrans2D1" presStyleIdx="6" presStyleCnt="7" custLinFactNeighborX="-4591"/>
      <dgm:spPr/>
    </dgm:pt>
    <dgm:pt modelId="{CA20A498-57E1-447D-AF54-86A634D7FB49}" type="pres">
      <dgm:prSet presAssocID="{8B1706C5-B1C4-4693-A547-C3F5A5B40B43}" presName="node" presStyleLbl="node1" presStyleIdx="6" presStyleCnt="7" custScaleY="97119" custRadScaleRad="82879" custRadScaleInc="6533">
        <dgm:presLayoutVars>
          <dgm:bulletEnabled val="1"/>
        </dgm:presLayoutVars>
      </dgm:prSet>
      <dgm:spPr/>
    </dgm:pt>
  </dgm:ptLst>
  <dgm:cxnLst>
    <dgm:cxn modelId="{EBC5EB00-9A47-4BF7-AB94-EDE1A8E8DB00}" type="presOf" srcId="{EAFFBD77-6E5C-4A6C-9CD1-3F115E8424C7}" destId="{DE047088-F59C-490D-B60D-0655B5FB0FFC}" srcOrd="0" destOrd="0" presId="urn:microsoft.com/office/officeart/2005/8/layout/radial4#2"/>
    <dgm:cxn modelId="{1EE63A19-E03A-42AB-A942-E3BF3FD8719A}" type="presOf" srcId="{DBF9D5DD-87BF-472C-856E-F46F293775E0}" destId="{B3C9A80B-2A81-424E-B99B-F8898D31ABDE}" srcOrd="0" destOrd="0" presId="urn:microsoft.com/office/officeart/2005/8/layout/radial4#2"/>
    <dgm:cxn modelId="{2119942D-8C14-424D-B2DF-085E2E85B963}" type="presOf" srcId="{2D7B820C-A7DB-42C1-8262-E50E1649E004}" destId="{AE2C56A5-7CC8-425C-B44A-626B3356A0CB}" srcOrd="0" destOrd="0" presId="urn:microsoft.com/office/officeart/2005/8/layout/radial4#2"/>
    <dgm:cxn modelId="{63D94535-32ED-440D-92BA-228142815697}" type="presOf" srcId="{50C1398C-66C6-4362-AA1F-B5018E431B9F}" destId="{98E6EE38-F18C-4EDF-9393-953A7EB81F10}" srcOrd="0" destOrd="0" presId="urn:microsoft.com/office/officeart/2005/8/layout/radial4#2"/>
    <dgm:cxn modelId="{BF1FA33C-9DE5-4BDF-8A93-3A05143234EF}" srcId="{19A7C04E-874B-43FC-866C-C9072ACB7E16}" destId="{50C1398C-66C6-4362-AA1F-B5018E431B9F}" srcOrd="0" destOrd="0" parTransId="{EAFFBD77-6E5C-4A6C-9CD1-3F115E8424C7}" sibTransId="{09E1BA03-75DE-4CD3-8902-DCB96B75C9F8}"/>
    <dgm:cxn modelId="{7A0A2B40-4AE2-4087-932F-A7F032916ADF}" type="presOf" srcId="{87AFAB55-F0AB-4290-966A-D8B352F89AAD}" destId="{B226BEE9-6DD2-456C-B75C-1C4E86FD592D}" srcOrd="0" destOrd="0" presId="urn:microsoft.com/office/officeart/2005/8/layout/radial4#2"/>
    <dgm:cxn modelId="{3017C449-031F-4819-AA48-D02EA98CA9B6}" type="presOf" srcId="{8B1706C5-B1C4-4693-A547-C3F5A5B40B43}" destId="{CA20A498-57E1-447D-AF54-86A634D7FB49}" srcOrd="0" destOrd="0" presId="urn:microsoft.com/office/officeart/2005/8/layout/radial4#2"/>
    <dgm:cxn modelId="{B9C3DC55-3C84-4750-B1EC-ED146DD5F118}" type="presOf" srcId="{97293AEF-C817-4471-B2A0-A9144DFE18F9}" destId="{16D40CCB-3BB8-4D09-B7F5-6E3756BDE8DC}" srcOrd="0" destOrd="0" presId="urn:microsoft.com/office/officeart/2005/8/layout/radial4#2"/>
    <dgm:cxn modelId="{49ED7056-D104-4709-B261-66D3F75EE52A}" srcId="{19A7C04E-874B-43FC-866C-C9072ACB7E16}" destId="{2D7B820C-A7DB-42C1-8262-E50E1649E004}" srcOrd="2" destOrd="0" parTransId="{87AFAB55-F0AB-4290-966A-D8B352F89AAD}" sibTransId="{3ED7CE15-9C40-4A9A-8F67-FEEDE1FB1DC7}"/>
    <dgm:cxn modelId="{BEE40571-D0B9-41D1-A3C7-D10931E6833A}" type="presOf" srcId="{7F6F24A6-BA42-4F9E-B609-563EFBC4CE59}" destId="{A191B048-DB86-4126-9561-AD2D172EEAA3}" srcOrd="0" destOrd="0" presId="urn:microsoft.com/office/officeart/2005/8/layout/radial4#2"/>
    <dgm:cxn modelId="{27FA4576-D2DC-49A6-9030-39C232CB1CD4}" type="presOf" srcId="{5A3B3C32-E2F3-40A6-855D-01A0B90D3F70}" destId="{27B0D25A-3D71-4EE1-9CAB-77723F3424A8}" srcOrd="0" destOrd="0" presId="urn:microsoft.com/office/officeart/2005/8/layout/radial4#2"/>
    <dgm:cxn modelId="{3676C781-11D5-4565-91C1-E9134DA8640D}" type="presOf" srcId="{C8C11882-4990-40E1-8627-DE436E1C769B}" destId="{03CC4FF7-4664-480A-AF77-068D91BADCBD}" srcOrd="0" destOrd="0" presId="urn:microsoft.com/office/officeart/2005/8/layout/radial4#2"/>
    <dgm:cxn modelId="{D837F58A-0BAF-40A5-BD58-9BABEB90D354}" type="presOf" srcId="{7B524CF8-4816-45B2-B522-1C5A92AB43AD}" destId="{55A0CEF5-0297-4647-8514-4FF8709CD217}" srcOrd="0" destOrd="0" presId="urn:microsoft.com/office/officeart/2005/8/layout/radial4#2"/>
    <dgm:cxn modelId="{B67E5F99-1669-4112-BB92-3DDC1351A897}" srcId="{19A7C04E-874B-43FC-866C-C9072ACB7E16}" destId="{7B524CF8-4816-45B2-B522-1C5A92AB43AD}" srcOrd="1" destOrd="0" parTransId="{C8C11882-4990-40E1-8627-DE436E1C769B}" sibTransId="{E458A57E-80C3-4A1A-B0E8-0BC317ADA24D}"/>
    <dgm:cxn modelId="{2326489B-AAB2-4479-A92E-54FF0FAD36C0}" type="presOf" srcId="{161F9CF6-E533-40D5-82AE-8244BDEC47EE}" destId="{DC0D7641-6D8C-4954-A1D0-F71BAFBC75AE}" srcOrd="0" destOrd="0" presId="urn:microsoft.com/office/officeart/2005/8/layout/radial4#2"/>
    <dgm:cxn modelId="{ED71D1B6-846C-4044-8392-B1A03288E77E}" type="presOf" srcId="{5C16609C-7565-4366-A404-C2FF3E07CBAA}" destId="{67FFE9FC-A2E2-4BE9-BE92-E26C2777F4AC}" srcOrd="0" destOrd="0" presId="urn:microsoft.com/office/officeart/2005/8/layout/radial4#2"/>
    <dgm:cxn modelId="{748CDCC2-67E8-46FA-9919-09974696F310}" srcId="{19A7C04E-874B-43FC-866C-C9072ACB7E16}" destId="{161F9CF6-E533-40D5-82AE-8244BDEC47EE}" srcOrd="4" destOrd="0" parTransId="{97293AEF-C817-4471-B2A0-A9144DFE18F9}" sibTransId="{7B849D45-7BA1-44DB-96BC-957CFD65D88D}"/>
    <dgm:cxn modelId="{24C38ACB-F301-435A-A861-3E8FDF6FB138}" type="presOf" srcId="{E5536844-3B09-45FE-A479-D5D82E0A0298}" destId="{ED3C09AD-4DE5-4C78-9B54-9A040F159A19}" srcOrd="0" destOrd="0" presId="urn:microsoft.com/office/officeart/2005/8/layout/radial4#2"/>
    <dgm:cxn modelId="{D62F35D6-6164-4CFB-A920-F0AB5116757B}" type="presOf" srcId="{19A7C04E-874B-43FC-866C-C9072ACB7E16}" destId="{2A453A97-7B26-420D-A9BE-070873570C78}" srcOrd="0" destOrd="0" presId="urn:microsoft.com/office/officeart/2005/8/layout/radial4#2"/>
    <dgm:cxn modelId="{1935E1D8-489A-4ED3-9A8E-F398B1D8244C}" srcId="{19A7C04E-874B-43FC-866C-C9072ACB7E16}" destId="{7F6F24A6-BA42-4F9E-B609-563EFBC4CE59}" srcOrd="5" destOrd="0" parTransId="{413A3E64-8552-4C91-8315-050F2DC2009C}" sibTransId="{655AAB0E-BB46-485A-85B8-8D20EEAEBF3D}"/>
    <dgm:cxn modelId="{6CDB20E0-947F-40B7-9307-4BC83801223A}" srcId="{5A3B3C32-E2F3-40A6-855D-01A0B90D3F70}" destId="{19A7C04E-874B-43FC-866C-C9072ACB7E16}" srcOrd="0" destOrd="0" parTransId="{A0CCA40D-20C4-40C3-A33F-EDC205308CFF}" sibTransId="{48826433-4C67-4C9D-963C-B771AE143160}"/>
    <dgm:cxn modelId="{9C405AFC-655B-4094-9A74-D6646D87957F}" type="presOf" srcId="{413A3E64-8552-4C91-8315-050F2DC2009C}" destId="{4BE3D943-BE71-40B3-A0F7-C98457DBD138}" srcOrd="0" destOrd="0" presId="urn:microsoft.com/office/officeart/2005/8/layout/radial4#2"/>
    <dgm:cxn modelId="{09DD01FF-0003-474B-9CA0-76D9AB5377B9}" srcId="{19A7C04E-874B-43FC-866C-C9072ACB7E16}" destId="{5C16609C-7565-4366-A404-C2FF3E07CBAA}" srcOrd="3" destOrd="0" parTransId="{DBF9D5DD-87BF-472C-856E-F46F293775E0}" sibTransId="{3187EF27-F7B1-48CC-AF7C-19177317DEE1}"/>
    <dgm:cxn modelId="{61FC28FF-02BD-4A81-975F-DB8BB43F6430}" srcId="{19A7C04E-874B-43FC-866C-C9072ACB7E16}" destId="{8B1706C5-B1C4-4693-A547-C3F5A5B40B43}" srcOrd="6" destOrd="0" parTransId="{E5536844-3B09-45FE-A479-D5D82E0A0298}" sibTransId="{37B64F40-BDF7-4F39-BFC0-0E6BC1F13990}"/>
    <dgm:cxn modelId="{EDBCE284-2B7A-4C61-9E9D-56778D610FE6}" type="presParOf" srcId="{27B0D25A-3D71-4EE1-9CAB-77723F3424A8}" destId="{2A453A97-7B26-420D-A9BE-070873570C78}" srcOrd="0" destOrd="0" presId="urn:microsoft.com/office/officeart/2005/8/layout/radial4#2"/>
    <dgm:cxn modelId="{D6A470AC-B696-449C-8A3E-E769DA86624F}" type="presParOf" srcId="{27B0D25A-3D71-4EE1-9CAB-77723F3424A8}" destId="{DE047088-F59C-490D-B60D-0655B5FB0FFC}" srcOrd="1" destOrd="0" presId="urn:microsoft.com/office/officeart/2005/8/layout/radial4#2"/>
    <dgm:cxn modelId="{614C314F-8504-4E51-82A3-0A67CAFA637B}" type="presParOf" srcId="{27B0D25A-3D71-4EE1-9CAB-77723F3424A8}" destId="{98E6EE38-F18C-4EDF-9393-953A7EB81F10}" srcOrd="2" destOrd="0" presId="urn:microsoft.com/office/officeart/2005/8/layout/radial4#2"/>
    <dgm:cxn modelId="{774DF914-3E8D-4CAB-8501-687F7BB0D730}" type="presParOf" srcId="{27B0D25A-3D71-4EE1-9CAB-77723F3424A8}" destId="{03CC4FF7-4664-480A-AF77-068D91BADCBD}" srcOrd="3" destOrd="0" presId="urn:microsoft.com/office/officeart/2005/8/layout/radial4#2"/>
    <dgm:cxn modelId="{609F51E4-908D-4259-8189-1A7469088D36}" type="presParOf" srcId="{27B0D25A-3D71-4EE1-9CAB-77723F3424A8}" destId="{55A0CEF5-0297-4647-8514-4FF8709CD217}" srcOrd="4" destOrd="0" presId="urn:microsoft.com/office/officeart/2005/8/layout/radial4#2"/>
    <dgm:cxn modelId="{3E4943EB-2DDE-469C-8613-AB4F3A2E9E88}" type="presParOf" srcId="{27B0D25A-3D71-4EE1-9CAB-77723F3424A8}" destId="{B226BEE9-6DD2-456C-B75C-1C4E86FD592D}" srcOrd="5" destOrd="0" presId="urn:microsoft.com/office/officeart/2005/8/layout/radial4#2"/>
    <dgm:cxn modelId="{7C8C5CE4-7BA9-4324-A924-594227233E02}" type="presParOf" srcId="{27B0D25A-3D71-4EE1-9CAB-77723F3424A8}" destId="{AE2C56A5-7CC8-425C-B44A-626B3356A0CB}" srcOrd="6" destOrd="0" presId="urn:microsoft.com/office/officeart/2005/8/layout/radial4#2"/>
    <dgm:cxn modelId="{097202CB-30D0-4D9D-A85C-C9862876CB2C}" type="presParOf" srcId="{27B0D25A-3D71-4EE1-9CAB-77723F3424A8}" destId="{B3C9A80B-2A81-424E-B99B-F8898D31ABDE}" srcOrd="7" destOrd="0" presId="urn:microsoft.com/office/officeart/2005/8/layout/radial4#2"/>
    <dgm:cxn modelId="{B5686BE0-EEC5-4BBD-8621-E5EA721F4F1C}" type="presParOf" srcId="{27B0D25A-3D71-4EE1-9CAB-77723F3424A8}" destId="{67FFE9FC-A2E2-4BE9-BE92-E26C2777F4AC}" srcOrd="8" destOrd="0" presId="urn:microsoft.com/office/officeart/2005/8/layout/radial4#2"/>
    <dgm:cxn modelId="{A323A55E-5E9C-462D-B26A-66BCADEC4812}" type="presParOf" srcId="{27B0D25A-3D71-4EE1-9CAB-77723F3424A8}" destId="{16D40CCB-3BB8-4D09-B7F5-6E3756BDE8DC}" srcOrd="9" destOrd="0" presId="urn:microsoft.com/office/officeart/2005/8/layout/radial4#2"/>
    <dgm:cxn modelId="{36BA1762-3023-4070-B09D-473A47BC4D6D}" type="presParOf" srcId="{27B0D25A-3D71-4EE1-9CAB-77723F3424A8}" destId="{DC0D7641-6D8C-4954-A1D0-F71BAFBC75AE}" srcOrd="10" destOrd="0" presId="urn:microsoft.com/office/officeart/2005/8/layout/radial4#2"/>
    <dgm:cxn modelId="{15A88A4F-AE42-4F86-AA8F-AB7D8D6AFEEE}" type="presParOf" srcId="{27B0D25A-3D71-4EE1-9CAB-77723F3424A8}" destId="{4BE3D943-BE71-40B3-A0F7-C98457DBD138}" srcOrd="11" destOrd="0" presId="urn:microsoft.com/office/officeart/2005/8/layout/radial4#2"/>
    <dgm:cxn modelId="{A3B1B6D2-8A9F-43CF-BC9A-5F07F206A1A2}" type="presParOf" srcId="{27B0D25A-3D71-4EE1-9CAB-77723F3424A8}" destId="{A191B048-DB86-4126-9561-AD2D172EEAA3}" srcOrd="12" destOrd="0" presId="urn:microsoft.com/office/officeart/2005/8/layout/radial4#2"/>
    <dgm:cxn modelId="{950B1CBE-1E8D-4BFE-8E6A-D9B25723A264}" type="presParOf" srcId="{27B0D25A-3D71-4EE1-9CAB-77723F3424A8}" destId="{ED3C09AD-4DE5-4C78-9B54-9A040F159A19}" srcOrd="13" destOrd="0" presId="urn:microsoft.com/office/officeart/2005/8/layout/radial4#2"/>
    <dgm:cxn modelId="{7F9D03B3-55C6-4272-857E-C7A47A3D36BC}" type="presParOf" srcId="{27B0D25A-3D71-4EE1-9CAB-77723F3424A8}" destId="{CA20A498-57E1-447D-AF54-86A634D7FB49}" srcOrd="14" destOrd="0" presId="urn:microsoft.com/office/officeart/2005/8/layout/radial4#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53A97-7B26-420D-A9BE-070873570C78}">
      <dsp:nvSpPr>
        <dsp:cNvPr id="0" name=""/>
        <dsp:cNvSpPr/>
      </dsp:nvSpPr>
      <dsp:spPr bwMode="white">
        <a:xfrm>
          <a:off x="2772301" y="3316390"/>
          <a:ext cx="2686900" cy="177732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altLang="zh-CN" sz="20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等线" panose="02010600030101010101" pitchFamily="2" charset="-122"/>
              <a:cs typeface="+mn-cs"/>
            </a:rPr>
            <a:t>Do you have any problems with the Internet?</a:t>
          </a:r>
          <a:endParaRPr lang="zh-CN" altLang="en-US" sz="20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  <a:ea typeface="等线" panose="02010600030101010101" pitchFamily="2" charset="-122"/>
            <a:cs typeface="+mn-cs"/>
          </a:endParaRPr>
        </a:p>
      </dsp:txBody>
      <dsp:txXfrm>
        <a:off x="3165788" y="3576672"/>
        <a:ext cx="1899926" cy="1256756"/>
      </dsp:txXfrm>
    </dsp:sp>
    <dsp:sp modelId="{DE047088-F59C-490D-B60D-0655B5FB0FFC}">
      <dsp:nvSpPr>
        <dsp:cNvPr id="0" name=""/>
        <dsp:cNvSpPr/>
      </dsp:nvSpPr>
      <dsp:spPr>
        <a:xfrm rot="10856194">
          <a:off x="726746" y="3870436"/>
          <a:ext cx="193357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E6EE38-F18C-4EDF-9393-953A7EB81F10}">
      <dsp:nvSpPr>
        <dsp:cNvPr id="0" name=""/>
        <dsp:cNvSpPr/>
      </dsp:nvSpPr>
      <dsp:spPr bwMode="white">
        <a:xfrm>
          <a:off x="2275" y="3496309"/>
          <a:ext cx="1449200" cy="1306680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40546" y="3534580"/>
        <a:ext cx="1372658" cy="1230138"/>
      </dsp:txXfrm>
    </dsp:sp>
    <dsp:sp modelId="{03CC4FF7-4664-480A-AF77-068D91BADCBD}">
      <dsp:nvSpPr>
        <dsp:cNvPr id="0" name=""/>
        <dsp:cNvSpPr/>
      </dsp:nvSpPr>
      <dsp:spPr>
        <a:xfrm rot="12388507">
          <a:off x="933126" y="2918530"/>
          <a:ext cx="2134255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0CEF5-0297-4647-8514-4FF8709CD217}">
      <dsp:nvSpPr>
        <dsp:cNvPr id="0" name=""/>
        <dsp:cNvSpPr/>
      </dsp:nvSpPr>
      <dsp:spPr bwMode="white">
        <a:xfrm>
          <a:off x="564937" y="2261765"/>
          <a:ext cx="1708215" cy="1200436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600097" y="2296925"/>
        <a:ext cx="1637895" cy="1130116"/>
      </dsp:txXfrm>
    </dsp:sp>
    <dsp:sp modelId="{B226BEE9-6DD2-456C-B75C-1C4E86FD592D}">
      <dsp:nvSpPr>
        <dsp:cNvPr id="0" name=""/>
        <dsp:cNvSpPr/>
      </dsp:nvSpPr>
      <dsp:spPr>
        <a:xfrm rot="14239617">
          <a:off x="2047494" y="2186842"/>
          <a:ext cx="192626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C56A5-7CC8-425C-B44A-626B3356A0CB}">
      <dsp:nvSpPr>
        <dsp:cNvPr id="0" name=""/>
        <dsp:cNvSpPr/>
      </dsp:nvSpPr>
      <dsp:spPr bwMode="white">
        <a:xfrm>
          <a:off x="1677444" y="1091448"/>
          <a:ext cx="1626481" cy="1159360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75" tIns="104775" rIns="104775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5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1711400" y="1125404"/>
        <a:ext cx="1558569" cy="1091448"/>
      </dsp:txXfrm>
    </dsp:sp>
    <dsp:sp modelId="{B3C9A80B-2A81-424E-B99B-F8898D31ABDE}">
      <dsp:nvSpPr>
        <dsp:cNvPr id="0" name=""/>
        <dsp:cNvSpPr/>
      </dsp:nvSpPr>
      <dsp:spPr>
        <a:xfrm rot="16284854">
          <a:off x="3318775" y="2081640"/>
          <a:ext cx="1684229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FE9FC-A2E2-4BE9-BE92-E26C2777F4AC}">
      <dsp:nvSpPr>
        <dsp:cNvPr id="0" name=""/>
        <dsp:cNvSpPr/>
      </dsp:nvSpPr>
      <dsp:spPr bwMode="white">
        <a:xfrm>
          <a:off x="3346427" y="955117"/>
          <a:ext cx="1670493" cy="115936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75" tIns="104775" rIns="104775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500" kern="120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3380383" y="989073"/>
        <a:ext cx="1602581" cy="1091448"/>
      </dsp:txXfrm>
    </dsp:sp>
    <dsp:sp modelId="{16D40CCB-3BB8-4D09-B7F5-6E3756BDE8DC}">
      <dsp:nvSpPr>
        <dsp:cNvPr id="0" name=""/>
        <dsp:cNvSpPr/>
      </dsp:nvSpPr>
      <dsp:spPr>
        <a:xfrm rot="18419707">
          <a:off x="4400493" y="2260266"/>
          <a:ext cx="191645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D7641-6D8C-4954-A1D0-F71BAFBC75AE}">
      <dsp:nvSpPr>
        <dsp:cNvPr id="0" name=""/>
        <dsp:cNvSpPr/>
      </dsp:nvSpPr>
      <dsp:spPr bwMode="white">
        <a:xfrm>
          <a:off x="5058528" y="1210278"/>
          <a:ext cx="1753604" cy="1159360"/>
        </a:xfrm>
        <a:prstGeom prst="roundRect">
          <a:avLst>
            <a:gd name="adj" fmla="val 1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endParaRPr lang="en-US" altLang="zh-CN" sz="51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5092484" y="1244234"/>
        <a:ext cx="1685692" cy="1091448"/>
      </dsp:txXfrm>
    </dsp:sp>
    <dsp:sp modelId="{4BE3D943-BE71-40B3-A0F7-C98457DBD138}">
      <dsp:nvSpPr>
        <dsp:cNvPr id="0" name=""/>
        <dsp:cNvSpPr/>
      </dsp:nvSpPr>
      <dsp:spPr>
        <a:xfrm rot="20257185">
          <a:off x="5280792" y="3117874"/>
          <a:ext cx="1517528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1B048-DB86-4126-9561-AD2D172EEAA3}">
      <dsp:nvSpPr>
        <dsp:cNvPr id="0" name=""/>
        <dsp:cNvSpPr/>
      </dsp:nvSpPr>
      <dsp:spPr bwMode="white">
        <a:xfrm>
          <a:off x="6016568" y="2616317"/>
          <a:ext cx="1449200" cy="1015344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8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6046306" y="2646055"/>
        <a:ext cx="1389724" cy="955868"/>
      </dsp:txXfrm>
    </dsp:sp>
    <dsp:sp modelId="{ED3C09AD-4DE5-4C78-9B54-9A040F159A19}">
      <dsp:nvSpPr>
        <dsp:cNvPr id="0" name=""/>
        <dsp:cNvSpPr/>
      </dsp:nvSpPr>
      <dsp:spPr>
        <a:xfrm rot="33468">
          <a:off x="5477313" y="3931201"/>
          <a:ext cx="1488600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0A498-57E1-447D-AF54-86A634D7FB49}">
      <dsp:nvSpPr>
        <dsp:cNvPr id="0" name=""/>
        <dsp:cNvSpPr/>
      </dsp:nvSpPr>
      <dsp:spPr bwMode="white">
        <a:xfrm>
          <a:off x="6309619" y="3670483"/>
          <a:ext cx="1449200" cy="1125959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65" tIns="100965" rIns="100965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3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6342597" y="3703461"/>
        <a:ext cx="1383244" cy="1060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53A97-7B26-420D-A9BE-070873570C78}">
      <dsp:nvSpPr>
        <dsp:cNvPr id="0" name=""/>
        <dsp:cNvSpPr/>
      </dsp:nvSpPr>
      <dsp:spPr bwMode="white">
        <a:xfrm>
          <a:off x="2772301" y="3316390"/>
          <a:ext cx="2686900" cy="177732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altLang="zh-CN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等线" panose="02010600030101010101" pitchFamily="2" charset="-122"/>
              <a:cs typeface="+mn-cs"/>
            </a:rPr>
            <a:t>How to make us and the Internet stronger together?</a:t>
          </a:r>
          <a:endParaRPr lang="zh-CN" altLang="en-US" sz="1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pitchFamily="18" charset="0"/>
            <a:ea typeface="等线" panose="02010600030101010101" pitchFamily="2" charset="-122"/>
            <a:cs typeface="+mn-cs"/>
          </a:endParaRPr>
        </a:p>
      </dsp:txBody>
      <dsp:txXfrm>
        <a:off x="3165788" y="3576672"/>
        <a:ext cx="1899926" cy="1256756"/>
      </dsp:txXfrm>
    </dsp:sp>
    <dsp:sp modelId="{DE047088-F59C-490D-B60D-0655B5FB0FFC}">
      <dsp:nvSpPr>
        <dsp:cNvPr id="0" name=""/>
        <dsp:cNvSpPr/>
      </dsp:nvSpPr>
      <dsp:spPr>
        <a:xfrm rot="10856194">
          <a:off x="726746" y="3870436"/>
          <a:ext cx="193357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E6EE38-F18C-4EDF-9393-953A7EB81F10}">
      <dsp:nvSpPr>
        <dsp:cNvPr id="0" name=""/>
        <dsp:cNvSpPr/>
      </dsp:nvSpPr>
      <dsp:spPr bwMode="white">
        <a:xfrm>
          <a:off x="2275" y="3496309"/>
          <a:ext cx="1449200" cy="1306680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40546" y="3534580"/>
        <a:ext cx="1372658" cy="1230138"/>
      </dsp:txXfrm>
    </dsp:sp>
    <dsp:sp modelId="{03CC4FF7-4664-480A-AF77-068D91BADCBD}">
      <dsp:nvSpPr>
        <dsp:cNvPr id="0" name=""/>
        <dsp:cNvSpPr/>
      </dsp:nvSpPr>
      <dsp:spPr>
        <a:xfrm rot="12388507">
          <a:off x="972323" y="2918530"/>
          <a:ext cx="2055861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0CEF5-0297-4647-8514-4FF8709CD217}">
      <dsp:nvSpPr>
        <dsp:cNvPr id="0" name=""/>
        <dsp:cNvSpPr/>
      </dsp:nvSpPr>
      <dsp:spPr bwMode="white">
        <a:xfrm>
          <a:off x="564937" y="2261765"/>
          <a:ext cx="1708215" cy="1200436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600097" y="2296925"/>
        <a:ext cx="1637895" cy="1130116"/>
      </dsp:txXfrm>
    </dsp:sp>
    <dsp:sp modelId="{B226BEE9-6DD2-456C-B75C-1C4E86FD592D}">
      <dsp:nvSpPr>
        <dsp:cNvPr id="0" name=""/>
        <dsp:cNvSpPr/>
      </dsp:nvSpPr>
      <dsp:spPr>
        <a:xfrm rot="14239617">
          <a:off x="2047494" y="2186842"/>
          <a:ext cx="192626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C56A5-7CC8-425C-B44A-626B3356A0CB}">
      <dsp:nvSpPr>
        <dsp:cNvPr id="0" name=""/>
        <dsp:cNvSpPr/>
      </dsp:nvSpPr>
      <dsp:spPr bwMode="white">
        <a:xfrm>
          <a:off x="1677444" y="1091448"/>
          <a:ext cx="1626481" cy="1159360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75" tIns="104775" rIns="104775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5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1711400" y="1125404"/>
        <a:ext cx="1558569" cy="1091448"/>
      </dsp:txXfrm>
    </dsp:sp>
    <dsp:sp modelId="{B3C9A80B-2A81-424E-B99B-F8898D31ABDE}">
      <dsp:nvSpPr>
        <dsp:cNvPr id="0" name=""/>
        <dsp:cNvSpPr/>
      </dsp:nvSpPr>
      <dsp:spPr>
        <a:xfrm rot="16284854">
          <a:off x="3318775" y="2081640"/>
          <a:ext cx="1684229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FE9FC-A2E2-4BE9-BE92-E26C2777F4AC}">
      <dsp:nvSpPr>
        <dsp:cNvPr id="0" name=""/>
        <dsp:cNvSpPr/>
      </dsp:nvSpPr>
      <dsp:spPr bwMode="white">
        <a:xfrm>
          <a:off x="3346427" y="955117"/>
          <a:ext cx="1670493" cy="1159360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75" tIns="104775" rIns="104775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500" kern="120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3380383" y="989073"/>
        <a:ext cx="1602581" cy="1091448"/>
      </dsp:txXfrm>
    </dsp:sp>
    <dsp:sp modelId="{16D40CCB-3BB8-4D09-B7F5-6E3756BDE8DC}">
      <dsp:nvSpPr>
        <dsp:cNvPr id="0" name=""/>
        <dsp:cNvSpPr/>
      </dsp:nvSpPr>
      <dsp:spPr>
        <a:xfrm rot="18419707">
          <a:off x="4400493" y="2260266"/>
          <a:ext cx="1916453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D7641-6D8C-4954-A1D0-F71BAFBC75AE}">
      <dsp:nvSpPr>
        <dsp:cNvPr id="0" name=""/>
        <dsp:cNvSpPr/>
      </dsp:nvSpPr>
      <dsp:spPr bwMode="white">
        <a:xfrm>
          <a:off x="5058528" y="1210278"/>
          <a:ext cx="1753604" cy="1159360"/>
        </a:xfrm>
        <a:prstGeom prst="roundRect">
          <a:avLst>
            <a:gd name="adj" fmla="val 1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endParaRPr lang="en-US" altLang="zh-CN" sz="51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5092484" y="1244234"/>
        <a:ext cx="1685692" cy="1091448"/>
      </dsp:txXfrm>
    </dsp:sp>
    <dsp:sp modelId="{4BE3D943-BE71-40B3-A0F7-C98457DBD138}">
      <dsp:nvSpPr>
        <dsp:cNvPr id="0" name=""/>
        <dsp:cNvSpPr/>
      </dsp:nvSpPr>
      <dsp:spPr>
        <a:xfrm rot="20257185">
          <a:off x="5280792" y="3117874"/>
          <a:ext cx="1517528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1B048-DB86-4126-9561-AD2D172EEAA3}">
      <dsp:nvSpPr>
        <dsp:cNvPr id="0" name=""/>
        <dsp:cNvSpPr/>
      </dsp:nvSpPr>
      <dsp:spPr bwMode="white">
        <a:xfrm>
          <a:off x="6016568" y="2616317"/>
          <a:ext cx="1449200" cy="1015344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8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6046306" y="2646055"/>
        <a:ext cx="1389724" cy="955868"/>
      </dsp:txXfrm>
    </dsp:sp>
    <dsp:sp modelId="{ED3C09AD-4DE5-4C78-9B54-9A040F159A19}">
      <dsp:nvSpPr>
        <dsp:cNvPr id="0" name=""/>
        <dsp:cNvSpPr/>
      </dsp:nvSpPr>
      <dsp:spPr>
        <a:xfrm rot="33468">
          <a:off x="5477313" y="3931201"/>
          <a:ext cx="1488600" cy="590031"/>
        </a:xfrm>
        <a:prstGeom prst="lef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0A498-57E1-447D-AF54-86A634D7FB49}">
      <dsp:nvSpPr>
        <dsp:cNvPr id="0" name=""/>
        <dsp:cNvSpPr/>
      </dsp:nvSpPr>
      <dsp:spPr bwMode="white">
        <a:xfrm>
          <a:off x="6309619" y="3670483"/>
          <a:ext cx="1449200" cy="1125959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65" tIns="100965" rIns="100965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300" b="1" kern="1200" dirty="0">
            <a:solidFill>
              <a:sysClr val="window" lastClr="FFFFFF"/>
            </a:solidFill>
            <a:latin typeface="等线"/>
            <a:ea typeface="等线" panose="02010600030101010101" pitchFamily="2" charset="-122"/>
            <a:cs typeface="+mn-cs"/>
          </a:endParaRPr>
        </a:p>
      </dsp:txBody>
      <dsp:txXfrm>
        <a:off x="6342597" y="3703461"/>
        <a:ext cx="1383244" cy="1060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#2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#2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 panose="020F0502020204030204"/>
      </a:defRPr>
    </a:lvl1pPr>
    <a:lvl2pPr indent="228600" latinLnBrk="0">
      <a:defRPr sz="1200">
        <a:latin typeface="+mn-lt"/>
        <a:ea typeface="+mn-ea"/>
        <a:cs typeface="+mn-cs"/>
        <a:sym typeface="Calibri" panose="020F0502020204030204"/>
      </a:defRPr>
    </a:lvl2pPr>
    <a:lvl3pPr indent="457200" latinLnBrk="0">
      <a:defRPr sz="1200">
        <a:latin typeface="+mn-lt"/>
        <a:ea typeface="+mn-ea"/>
        <a:cs typeface="+mn-cs"/>
        <a:sym typeface="Calibri" panose="020F0502020204030204"/>
      </a:defRPr>
    </a:lvl3pPr>
    <a:lvl4pPr indent="685800" latinLnBrk="0">
      <a:defRPr sz="1200">
        <a:latin typeface="+mn-lt"/>
        <a:ea typeface="+mn-ea"/>
        <a:cs typeface="+mn-cs"/>
        <a:sym typeface="Calibri" panose="020F0502020204030204"/>
      </a:defRPr>
    </a:lvl4pPr>
    <a:lvl5pPr indent="914400" latinLnBrk="0">
      <a:defRPr sz="1200">
        <a:latin typeface="+mn-lt"/>
        <a:ea typeface="+mn-ea"/>
        <a:cs typeface="+mn-cs"/>
        <a:sym typeface="Calibri" panose="020F0502020204030204"/>
      </a:defRPr>
    </a:lvl5pPr>
    <a:lvl6pPr indent="1143000" latinLnBrk="0">
      <a:defRPr sz="1200">
        <a:latin typeface="+mn-lt"/>
        <a:ea typeface="+mn-ea"/>
        <a:cs typeface="+mn-cs"/>
        <a:sym typeface="Calibri" panose="020F0502020204030204"/>
      </a:defRPr>
    </a:lvl6pPr>
    <a:lvl7pPr indent="1371600" latinLnBrk="0">
      <a:defRPr sz="1200">
        <a:latin typeface="+mn-lt"/>
        <a:ea typeface="+mn-ea"/>
        <a:cs typeface="+mn-cs"/>
        <a:sym typeface="Calibri" panose="020F0502020204030204"/>
      </a:defRPr>
    </a:lvl7pPr>
    <a:lvl8pPr indent="1600200" latinLnBrk="0">
      <a:defRPr sz="1200">
        <a:latin typeface="+mn-lt"/>
        <a:ea typeface="+mn-ea"/>
        <a:cs typeface="+mn-cs"/>
        <a:sym typeface="Calibri" panose="020F0502020204030204"/>
      </a:defRPr>
    </a:lvl8pPr>
    <a:lvl9pPr indent="1828800" latinLnBrk="0">
      <a:defRPr sz="1200">
        <a:latin typeface="+mn-lt"/>
        <a:ea typeface="+mn-ea"/>
        <a:cs typeface="+mn-cs"/>
        <a:sym typeface="Calibri" panose="020F050202020403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85958" y="1598314"/>
            <a:ext cx="7774201" cy="1102861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71917" y="2915550"/>
            <a:ext cx="6402284" cy="131485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2235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9435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58"/>
          <p:cNvSpPr/>
          <p:nvPr/>
        </p:nvSpPr>
        <p:spPr>
          <a:xfrm>
            <a:off x="0" y="2"/>
            <a:ext cx="9146117" cy="84893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60959" rIns="6095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1735"/>
          </a:p>
        </p:txBody>
      </p:sp>
      <p:sp>
        <p:nvSpPr>
          <p:cNvPr id="1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78127" y="4628764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矩形 58"/>
          <p:cNvSpPr/>
          <p:nvPr/>
        </p:nvSpPr>
        <p:spPr>
          <a:xfrm>
            <a:off x="0" y="2"/>
            <a:ext cx="9146117" cy="84893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60959" rIns="6095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1735"/>
          </a:p>
        </p:txBody>
      </p:sp>
      <p:sp>
        <p:nvSpPr>
          <p:cNvPr id="145" name="直接连接符 9"/>
          <p:cNvSpPr/>
          <p:nvPr/>
        </p:nvSpPr>
        <p:spPr>
          <a:xfrm>
            <a:off x="562863" y="625404"/>
            <a:ext cx="8292277" cy="1"/>
          </a:xfrm>
          <a:prstGeom prst="line">
            <a:avLst/>
          </a:prstGeom>
          <a:ln w="12700">
            <a:solidFill>
              <a:srgbClr val="005188"/>
            </a:solidFill>
          </a:ln>
        </p:spPr>
        <p:txBody>
          <a:bodyPr lIns="60959" rIns="60959"/>
          <a:lstStyle/>
          <a:p>
            <a:endParaRPr sz="2400"/>
          </a:p>
        </p:txBody>
      </p:sp>
      <p:grpSp>
        <p:nvGrpSpPr>
          <p:cNvPr id="192" name="组合 11"/>
          <p:cNvGrpSpPr/>
          <p:nvPr/>
        </p:nvGrpSpPr>
        <p:grpSpPr>
          <a:xfrm>
            <a:off x="8433660" y="180780"/>
            <a:ext cx="421481" cy="444625"/>
            <a:chOff x="0" y="0"/>
            <a:chExt cx="316110" cy="444624"/>
          </a:xfrm>
        </p:grpSpPr>
        <p:sp>
          <p:nvSpPr>
            <p:cNvPr id="146" name="Freeform 166"/>
            <p:cNvSpPr/>
            <p:nvPr/>
          </p:nvSpPr>
          <p:spPr>
            <a:xfrm>
              <a:off x="16507" y="19809"/>
              <a:ext cx="20635" cy="108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41" y="146"/>
                  </a:moveTo>
                  <a:lnTo>
                    <a:pt x="17162" y="1022"/>
                  </a:lnTo>
                  <a:lnTo>
                    <a:pt x="15978" y="1824"/>
                  </a:lnTo>
                  <a:lnTo>
                    <a:pt x="13907" y="3576"/>
                  </a:lnTo>
                  <a:lnTo>
                    <a:pt x="10060" y="7005"/>
                  </a:lnTo>
                  <a:lnTo>
                    <a:pt x="7989" y="8903"/>
                  </a:lnTo>
                  <a:lnTo>
                    <a:pt x="6214" y="10873"/>
                  </a:lnTo>
                  <a:lnTo>
                    <a:pt x="2959" y="14814"/>
                  </a:lnTo>
                  <a:lnTo>
                    <a:pt x="1775" y="16200"/>
                  </a:lnTo>
                  <a:lnTo>
                    <a:pt x="888" y="17732"/>
                  </a:lnTo>
                  <a:lnTo>
                    <a:pt x="296" y="19192"/>
                  </a:lnTo>
                  <a:lnTo>
                    <a:pt x="0" y="20651"/>
                  </a:lnTo>
                  <a:lnTo>
                    <a:pt x="296" y="21162"/>
                  </a:lnTo>
                  <a:lnTo>
                    <a:pt x="888" y="21454"/>
                  </a:lnTo>
                  <a:lnTo>
                    <a:pt x="1775" y="21600"/>
                  </a:lnTo>
                  <a:lnTo>
                    <a:pt x="3255" y="21600"/>
                  </a:lnTo>
                  <a:lnTo>
                    <a:pt x="4142" y="21454"/>
                  </a:lnTo>
                  <a:lnTo>
                    <a:pt x="4438" y="21381"/>
                  </a:lnTo>
                  <a:lnTo>
                    <a:pt x="4734" y="21235"/>
                  </a:lnTo>
                  <a:lnTo>
                    <a:pt x="4438" y="20943"/>
                  </a:lnTo>
                  <a:lnTo>
                    <a:pt x="4142" y="20797"/>
                  </a:lnTo>
                  <a:lnTo>
                    <a:pt x="3551" y="20797"/>
                  </a:lnTo>
                  <a:lnTo>
                    <a:pt x="3255" y="20724"/>
                  </a:lnTo>
                  <a:lnTo>
                    <a:pt x="2663" y="20797"/>
                  </a:lnTo>
                  <a:lnTo>
                    <a:pt x="3255" y="20578"/>
                  </a:lnTo>
                  <a:lnTo>
                    <a:pt x="3551" y="20141"/>
                  </a:lnTo>
                  <a:lnTo>
                    <a:pt x="4142" y="18900"/>
                  </a:lnTo>
                  <a:lnTo>
                    <a:pt x="4142" y="16930"/>
                  </a:lnTo>
                  <a:lnTo>
                    <a:pt x="5030" y="15470"/>
                  </a:lnTo>
                  <a:lnTo>
                    <a:pt x="8581" y="11311"/>
                  </a:lnTo>
                  <a:lnTo>
                    <a:pt x="11244" y="8684"/>
                  </a:lnTo>
                  <a:lnTo>
                    <a:pt x="14203" y="6057"/>
                  </a:lnTo>
                  <a:lnTo>
                    <a:pt x="17162" y="3284"/>
                  </a:lnTo>
                  <a:lnTo>
                    <a:pt x="18937" y="1824"/>
                  </a:lnTo>
                  <a:lnTo>
                    <a:pt x="20121" y="1168"/>
                  </a:lnTo>
                  <a:lnTo>
                    <a:pt x="21304" y="584"/>
                  </a:lnTo>
                  <a:lnTo>
                    <a:pt x="21600" y="365"/>
                  </a:lnTo>
                  <a:lnTo>
                    <a:pt x="21600" y="219"/>
                  </a:lnTo>
                  <a:lnTo>
                    <a:pt x="21008" y="73"/>
                  </a:lnTo>
                  <a:lnTo>
                    <a:pt x="20416" y="0"/>
                  </a:lnTo>
                  <a:lnTo>
                    <a:pt x="19825" y="0"/>
                  </a:lnTo>
                  <a:lnTo>
                    <a:pt x="18641" y="146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47" name="Freeform 167"/>
            <p:cNvSpPr/>
            <p:nvPr/>
          </p:nvSpPr>
          <p:spPr>
            <a:xfrm>
              <a:off x="28061" y="16507"/>
              <a:ext cx="20636" cy="12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58" y="192"/>
                  </a:moveTo>
                  <a:lnTo>
                    <a:pt x="14495" y="2564"/>
                  </a:lnTo>
                  <a:lnTo>
                    <a:pt x="12505" y="3782"/>
                  </a:lnTo>
                  <a:lnTo>
                    <a:pt x="10800" y="4999"/>
                  </a:lnTo>
                  <a:lnTo>
                    <a:pt x="9379" y="6474"/>
                  </a:lnTo>
                  <a:lnTo>
                    <a:pt x="8242" y="7948"/>
                  </a:lnTo>
                  <a:lnTo>
                    <a:pt x="5684" y="10896"/>
                  </a:lnTo>
                  <a:lnTo>
                    <a:pt x="1421" y="15960"/>
                  </a:lnTo>
                  <a:lnTo>
                    <a:pt x="568" y="17306"/>
                  </a:lnTo>
                  <a:lnTo>
                    <a:pt x="284" y="18588"/>
                  </a:lnTo>
                  <a:lnTo>
                    <a:pt x="0" y="19934"/>
                  </a:lnTo>
                  <a:lnTo>
                    <a:pt x="0" y="21408"/>
                  </a:lnTo>
                  <a:lnTo>
                    <a:pt x="284" y="21536"/>
                  </a:lnTo>
                  <a:lnTo>
                    <a:pt x="853" y="21536"/>
                  </a:lnTo>
                  <a:lnTo>
                    <a:pt x="1421" y="21600"/>
                  </a:lnTo>
                  <a:lnTo>
                    <a:pt x="1705" y="21536"/>
                  </a:lnTo>
                  <a:lnTo>
                    <a:pt x="2274" y="21536"/>
                  </a:lnTo>
                  <a:lnTo>
                    <a:pt x="2558" y="21408"/>
                  </a:lnTo>
                  <a:lnTo>
                    <a:pt x="2558" y="19869"/>
                  </a:lnTo>
                  <a:lnTo>
                    <a:pt x="2842" y="18459"/>
                  </a:lnTo>
                  <a:lnTo>
                    <a:pt x="3411" y="16985"/>
                  </a:lnTo>
                  <a:lnTo>
                    <a:pt x="4547" y="15639"/>
                  </a:lnTo>
                  <a:lnTo>
                    <a:pt x="9095" y="10512"/>
                  </a:lnTo>
                  <a:lnTo>
                    <a:pt x="11084" y="7820"/>
                  </a:lnTo>
                  <a:lnTo>
                    <a:pt x="13358" y="5192"/>
                  </a:lnTo>
                  <a:lnTo>
                    <a:pt x="14779" y="3910"/>
                  </a:lnTo>
                  <a:lnTo>
                    <a:pt x="17053" y="2756"/>
                  </a:lnTo>
                  <a:lnTo>
                    <a:pt x="21316" y="385"/>
                  </a:lnTo>
                  <a:lnTo>
                    <a:pt x="21600" y="256"/>
                  </a:lnTo>
                  <a:lnTo>
                    <a:pt x="21316" y="128"/>
                  </a:lnTo>
                  <a:lnTo>
                    <a:pt x="21032" y="64"/>
                  </a:lnTo>
                  <a:lnTo>
                    <a:pt x="20463" y="0"/>
                  </a:lnTo>
                  <a:lnTo>
                    <a:pt x="19611" y="64"/>
                  </a:lnTo>
                  <a:lnTo>
                    <a:pt x="19042" y="128"/>
                  </a:lnTo>
                  <a:lnTo>
                    <a:pt x="18758" y="192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48" name="Freeform 168"/>
            <p:cNvSpPr/>
            <p:nvPr/>
          </p:nvSpPr>
          <p:spPr>
            <a:xfrm>
              <a:off x="38791" y="9904"/>
              <a:ext cx="28889" cy="135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70" y="117"/>
                  </a:moveTo>
                  <a:lnTo>
                    <a:pt x="17117" y="1518"/>
                  </a:lnTo>
                  <a:lnTo>
                    <a:pt x="14468" y="2977"/>
                  </a:lnTo>
                  <a:lnTo>
                    <a:pt x="10392" y="6013"/>
                  </a:lnTo>
                  <a:lnTo>
                    <a:pt x="8558" y="7472"/>
                  </a:lnTo>
                  <a:lnTo>
                    <a:pt x="6928" y="9049"/>
                  </a:lnTo>
                  <a:lnTo>
                    <a:pt x="5502" y="10625"/>
                  </a:lnTo>
                  <a:lnTo>
                    <a:pt x="4279" y="12201"/>
                  </a:lnTo>
                  <a:lnTo>
                    <a:pt x="2853" y="13661"/>
                  </a:lnTo>
                  <a:lnTo>
                    <a:pt x="1834" y="15120"/>
                  </a:lnTo>
                  <a:lnTo>
                    <a:pt x="1223" y="16521"/>
                  </a:lnTo>
                  <a:lnTo>
                    <a:pt x="611" y="17981"/>
                  </a:lnTo>
                  <a:lnTo>
                    <a:pt x="204" y="18856"/>
                  </a:lnTo>
                  <a:lnTo>
                    <a:pt x="0" y="19849"/>
                  </a:lnTo>
                  <a:lnTo>
                    <a:pt x="0" y="20374"/>
                  </a:lnTo>
                  <a:lnTo>
                    <a:pt x="204" y="20783"/>
                  </a:lnTo>
                  <a:lnTo>
                    <a:pt x="815" y="21191"/>
                  </a:lnTo>
                  <a:lnTo>
                    <a:pt x="1223" y="21366"/>
                  </a:lnTo>
                  <a:lnTo>
                    <a:pt x="1630" y="21483"/>
                  </a:lnTo>
                  <a:lnTo>
                    <a:pt x="2242" y="21600"/>
                  </a:lnTo>
                  <a:lnTo>
                    <a:pt x="3057" y="21483"/>
                  </a:lnTo>
                  <a:lnTo>
                    <a:pt x="3260" y="21308"/>
                  </a:lnTo>
                  <a:lnTo>
                    <a:pt x="3260" y="20958"/>
                  </a:lnTo>
                  <a:lnTo>
                    <a:pt x="3057" y="20841"/>
                  </a:lnTo>
                  <a:lnTo>
                    <a:pt x="2649" y="20783"/>
                  </a:lnTo>
                  <a:lnTo>
                    <a:pt x="2242" y="20783"/>
                  </a:lnTo>
                  <a:lnTo>
                    <a:pt x="2038" y="20374"/>
                  </a:lnTo>
                  <a:lnTo>
                    <a:pt x="2038" y="19790"/>
                  </a:lnTo>
                  <a:lnTo>
                    <a:pt x="2242" y="18915"/>
                  </a:lnTo>
                  <a:lnTo>
                    <a:pt x="2445" y="17747"/>
                  </a:lnTo>
                  <a:lnTo>
                    <a:pt x="2853" y="16521"/>
                  </a:lnTo>
                  <a:lnTo>
                    <a:pt x="4891" y="13719"/>
                  </a:lnTo>
                  <a:lnTo>
                    <a:pt x="7132" y="10800"/>
                  </a:lnTo>
                  <a:lnTo>
                    <a:pt x="9577" y="8348"/>
                  </a:lnTo>
                  <a:lnTo>
                    <a:pt x="12430" y="5955"/>
                  </a:lnTo>
                  <a:lnTo>
                    <a:pt x="14264" y="4495"/>
                  </a:lnTo>
                  <a:lnTo>
                    <a:pt x="16302" y="3094"/>
                  </a:lnTo>
                  <a:lnTo>
                    <a:pt x="18951" y="1751"/>
                  </a:lnTo>
                  <a:lnTo>
                    <a:pt x="21600" y="467"/>
                  </a:lnTo>
                  <a:lnTo>
                    <a:pt x="21600" y="175"/>
                  </a:lnTo>
                  <a:lnTo>
                    <a:pt x="21396" y="117"/>
                  </a:lnTo>
                  <a:lnTo>
                    <a:pt x="21192" y="0"/>
                  </a:lnTo>
                  <a:lnTo>
                    <a:pt x="20174" y="0"/>
                  </a:lnTo>
                  <a:lnTo>
                    <a:pt x="19970" y="117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49" name="Freeform 169"/>
            <p:cNvSpPr/>
            <p:nvPr/>
          </p:nvSpPr>
          <p:spPr>
            <a:xfrm>
              <a:off x="56123" y="11005"/>
              <a:ext cx="20635" cy="10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84" y="158"/>
                  </a:moveTo>
                  <a:lnTo>
                    <a:pt x="17856" y="788"/>
                  </a:lnTo>
                  <a:lnTo>
                    <a:pt x="16416" y="1577"/>
                  </a:lnTo>
                  <a:lnTo>
                    <a:pt x="15552" y="2444"/>
                  </a:lnTo>
                  <a:lnTo>
                    <a:pt x="15264" y="3232"/>
                  </a:lnTo>
                  <a:lnTo>
                    <a:pt x="14688" y="4020"/>
                  </a:lnTo>
                  <a:lnTo>
                    <a:pt x="14112" y="4730"/>
                  </a:lnTo>
                  <a:lnTo>
                    <a:pt x="12096" y="6307"/>
                  </a:lnTo>
                  <a:lnTo>
                    <a:pt x="10656" y="7962"/>
                  </a:lnTo>
                  <a:lnTo>
                    <a:pt x="9216" y="9460"/>
                  </a:lnTo>
                  <a:lnTo>
                    <a:pt x="4032" y="15057"/>
                  </a:lnTo>
                  <a:lnTo>
                    <a:pt x="2016" y="17895"/>
                  </a:lnTo>
                  <a:lnTo>
                    <a:pt x="864" y="19235"/>
                  </a:lnTo>
                  <a:lnTo>
                    <a:pt x="288" y="20733"/>
                  </a:lnTo>
                  <a:lnTo>
                    <a:pt x="0" y="20891"/>
                  </a:lnTo>
                  <a:lnTo>
                    <a:pt x="0" y="21442"/>
                  </a:lnTo>
                  <a:lnTo>
                    <a:pt x="288" y="21521"/>
                  </a:lnTo>
                  <a:lnTo>
                    <a:pt x="864" y="21600"/>
                  </a:lnTo>
                  <a:lnTo>
                    <a:pt x="1152" y="21600"/>
                  </a:lnTo>
                  <a:lnTo>
                    <a:pt x="2016" y="21521"/>
                  </a:lnTo>
                  <a:lnTo>
                    <a:pt x="2304" y="21442"/>
                  </a:lnTo>
                  <a:lnTo>
                    <a:pt x="2592" y="21285"/>
                  </a:lnTo>
                  <a:lnTo>
                    <a:pt x="3168" y="20023"/>
                  </a:lnTo>
                  <a:lnTo>
                    <a:pt x="4032" y="18683"/>
                  </a:lnTo>
                  <a:lnTo>
                    <a:pt x="6336" y="16082"/>
                  </a:lnTo>
                  <a:lnTo>
                    <a:pt x="10656" y="10958"/>
                  </a:lnTo>
                  <a:lnTo>
                    <a:pt x="12960" y="8356"/>
                  </a:lnTo>
                  <a:lnTo>
                    <a:pt x="15552" y="5755"/>
                  </a:lnTo>
                  <a:lnTo>
                    <a:pt x="16704" y="4415"/>
                  </a:lnTo>
                  <a:lnTo>
                    <a:pt x="17568" y="3074"/>
                  </a:lnTo>
                  <a:lnTo>
                    <a:pt x="18432" y="2444"/>
                  </a:lnTo>
                  <a:lnTo>
                    <a:pt x="19008" y="1734"/>
                  </a:lnTo>
                  <a:lnTo>
                    <a:pt x="20160" y="1104"/>
                  </a:lnTo>
                  <a:lnTo>
                    <a:pt x="21312" y="631"/>
                  </a:lnTo>
                  <a:lnTo>
                    <a:pt x="21600" y="473"/>
                  </a:lnTo>
                  <a:lnTo>
                    <a:pt x="21600" y="394"/>
                  </a:lnTo>
                  <a:lnTo>
                    <a:pt x="21312" y="79"/>
                  </a:lnTo>
                  <a:lnTo>
                    <a:pt x="20736" y="0"/>
                  </a:lnTo>
                  <a:lnTo>
                    <a:pt x="19872" y="0"/>
                  </a:lnTo>
                  <a:lnTo>
                    <a:pt x="19584" y="158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50" name="Freeform 170"/>
            <p:cNvSpPr/>
            <p:nvPr/>
          </p:nvSpPr>
          <p:spPr>
            <a:xfrm>
              <a:off x="73456" y="13206"/>
              <a:ext cx="16508" cy="78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3" y="408"/>
                  </a:moveTo>
                  <a:lnTo>
                    <a:pt x="18059" y="1019"/>
                  </a:lnTo>
                  <a:lnTo>
                    <a:pt x="16997" y="1630"/>
                  </a:lnTo>
                  <a:lnTo>
                    <a:pt x="15226" y="2955"/>
                  </a:lnTo>
                  <a:lnTo>
                    <a:pt x="13456" y="4177"/>
                  </a:lnTo>
                  <a:lnTo>
                    <a:pt x="12748" y="4789"/>
                  </a:lnTo>
                  <a:lnTo>
                    <a:pt x="12039" y="5502"/>
                  </a:lnTo>
                  <a:lnTo>
                    <a:pt x="8852" y="10494"/>
                  </a:lnTo>
                  <a:lnTo>
                    <a:pt x="8144" y="11819"/>
                  </a:lnTo>
                  <a:lnTo>
                    <a:pt x="6728" y="13143"/>
                  </a:lnTo>
                  <a:lnTo>
                    <a:pt x="3541" y="15894"/>
                  </a:lnTo>
                  <a:lnTo>
                    <a:pt x="1062" y="18442"/>
                  </a:lnTo>
                  <a:lnTo>
                    <a:pt x="354" y="19868"/>
                  </a:lnTo>
                  <a:lnTo>
                    <a:pt x="0" y="21192"/>
                  </a:lnTo>
                  <a:lnTo>
                    <a:pt x="0" y="21396"/>
                  </a:lnTo>
                  <a:lnTo>
                    <a:pt x="708" y="21600"/>
                  </a:lnTo>
                  <a:lnTo>
                    <a:pt x="2125" y="21600"/>
                  </a:lnTo>
                  <a:lnTo>
                    <a:pt x="2833" y="21396"/>
                  </a:lnTo>
                  <a:lnTo>
                    <a:pt x="3187" y="21192"/>
                  </a:lnTo>
                  <a:lnTo>
                    <a:pt x="3895" y="19562"/>
                  </a:lnTo>
                  <a:lnTo>
                    <a:pt x="5311" y="17932"/>
                  </a:lnTo>
                  <a:lnTo>
                    <a:pt x="9207" y="14672"/>
                  </a:lnTo>
                  <a:lnTo>
                    <a:pt x="10269" y="13347"/>
                  </a:lnTo>
                  <a:lnTo>
                    <a:pt x="11331" y="11921"/>
                  </a:lnTo>
                  <a:lnTo>
                    <a:pt x="13102" y="9272"/>
                  </a:lnTo>
                  <a:lnTo>
                    <a:pt x="14518" y="6826"/>
                  </a:lnTo>
                  <a:lnTo>
                    <a:pt x="16289" y="4279"/>
                  </a:lnTo>
                  <a:lnTo>
                    <a:pt x="17705" y="3362"/>
                  </a:lnTo>
                  <a:lnTo>
                    <a:pt x="19475" y="2343"/>
                  </a:lnTo>
                  <a:lnTo>
                    <a:pt x="20892" y="1426"/>
                  </a:lnTo>
                  <a:lnTo>
                    <a:pt x="21600" y="408"/>
                  </a:lnTo>
                  <a:lnTo>
                    <a:pt x="21600" y="306"/>
                  </a:lnTo>
                  <a:lnTo>
                    <a:pt x="21246" y="102"/>
                  </a:lnTo>
                  <a:lnTo>
                    <a:pt x="20892" y="0"/>
                  </a:lnTo>
                  <a:lnTo>
                    <a:pt x="20184" y="0"/>
                  </a:lnTo>
                  <a:lnTo>
                    <a:pt x="19121" y="102"/>
                  </a:lnTo>
                  <a:lnTo>
                    <a:pt x="18767" y="306"/>
                  </a:lnTo>
                  <a:lnTo>
                    <a:pt x="18413" y="408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51" name="Freeform 171"/>
            <p:cNvSpPr/>
            <p:nvPr/>
          </p:nvSpPr>
          <p:spPr>
            <a:xfrm>
              <a:off x="83360" y="18709"/>
              <a:ext cx="18985" cy="6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126"/>
                  </a:moveTo>
                  <a:lnTo>
                    <a:pt x="16200" y="1263"/>
                  </a:lnTo>
                  <a:lnTo>
                    <a:pt x="13659" y="2779"/>
                  </a:lnTo>
                  <a:lnTo>
                    <a:pt x="11753" y="4295"/>
                  </a:lnTo>
                  <a:lnTo>
                    <a:pt x="10482" y="6063"/>
                  </a:lnTo>
                  <a:lnTo>
                    <a:pt x="9212" y="7705"/>
                  </a:lnTo>
                  <a:lnTo>
                    <a:pt x="7941" y="9474"/>
                  </a:lnTo>
                  <a:lnTo>
                    <a:pt x="6353" y="12632"/>
                  </a:lnTo>
                  <a:lnTo>
                    <a:pt x="4765" y="14526"/>
                  </a:lnTo>
                  <a:lnTo>
                    <a:pt x="1906" y="17053"/>
                  </a:lnTo>
                  <a:lnTo>
                    <a:pt x="953" y="18568"/>
                  </a:lnTo>
                  <a:lnTo>
                    <a:pt x="0" y="19705"/>
                  </a:lnTo>
                  <a:lnTo>
                    <a:pt x="0" y="20716"/>
                  </a:lnTo>
                  <a:lnTo>
                    <a:pt x="953" y="21474"/>
                  </a:lnTo>
                  <a:lnTo>
                    <a:pt x="1271" y="21474"/>
                  </a:lnTo>
                  <a:lnTo>
                    <a:pt x="1906" y="21600"/>
                  </a:lnTo>
                  <a:lnTo>
                    <a:pt x="2859" y="21347"/>
                  </a:lnTo>
                  <a:lnTo>
                    <a:pt x="3494" y="20842"/>
                  </a:lnTo>
                  <a:lnTo>
                    <a:pt x="3176" y="20716"/>
                  </a:lnTo>
                  <a:lnTo>
                    <a:pt x="2859" y="20463"/>
                  </a:lnTo>
                  <a:lnTo>
                    <a:pt x="3176" y="20084"/>
                  </a:lnTo>
                  <a:lnTo>
                    <a:pt x="4447" y="19200"/>
                  </a:lnTo>
                  <a:lnTo>
                    <a:pt x="5718" y="17432"/>
                  </a:lnTo>
                  <a:lnTo>
                    <a:pt x="7624" y="15032"/>
                  </a:lnTo>
                  <a:lnTo>
                    <a:pt x="9212" y="12632"/>
                  </a:lnTo>
                  <a:lnTo>
                    <a:pt x="10800" y="9600"/>
                  </a:lnTo>
                  <a:lnTo>
                    <a:pt x="12071" y="7958"/>
                  </a:lnTo>
                  <a:lnTo>
                    <a:pt x="13024" y="6442"/>
                  </a:lnTo>
                  <a:lnTo>
                    <a:pt x="14929" y="4800"/>
                  </a:lnTo>
                  <a:lnTo>
                    <a:pt x="16518" y="3411"/>
                  </a:lnTo>
                  <a:lnTo>
                    <a:pt x="18424" y="2147"/>
                  </a:lnTo>
                  <a:lnTo>
                    <a:pt x="20965" y="884"/>
                  </a:lnTo>
                  <a:lnTo>
                    <a:pt x="21282" y="758"/>
                  </a:lnTo>
                  <a:lnTo>
                    <a:pt x="21600" y="505"/>
                  </a:lnTo>
                  <a:lnTo>
                    <a:pt x="21282" y="379"/>
                  </a:lnTo>
                  <a:lnTo>
                    <a:pt x="20965" y="126"/>
                  </a:lnTo>
                  <a:lnTo>
                    <a:pt x="20647" y="0"/>
                  </a:lnTo>
                  <a:lnTo>
                    <a:pt x="19376" y="0"/>
                  </a:lnTo>
                  <a:lnTo>
                    <a:pt x="19059" y="126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52" name="Freeform 172"/>
            <p:cNvSpPr/>
            <p:nvPr/>
          </p:nvSpPr>
          <p:spPr>
            <a:xfrm>
              <a:off x="96566" y="25312"/>
              <a:ext cx="17334" cy="44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61" y="0"/>
                  </a:moveTo>
                  <a:lnTo>
                    <a:pt x="17419" y="363"/>
                  </a:lnTo>
                  <a:lnTo>
                    <a:pt x="14632" y="1452"/>
                  </a:lnTo>
                  <a:lnTo>
                    <a:pt x="13587" y="1997"/>
                  </a:lnTo>
                  <a:lnTo>
                    <a:pt x="11497" y="3449"/>
                  </a:lnTo>
                  <a:lnTo>
                    <a:pt x="10103" y="5445"/>
                  </a:lnTo>
                  <a:lnTo>
                    <a:pt x="4529" y="12706"/>
                  </a:lnTo>
                  <a:lnTo>
                    <a:pt x="2090" y="16518"/>
                  </a:lnTo>
                  <a:lnTo>
                    <a:pt x="0" y="20329"/>
                  </a:lnTo>
                  <a:lnTo>
                    <a:pt x="0" y="20692"/>
                  </a:lnTo>
                  <a:lnTo>
                    <a:pt x="697" y="21418"/>
                  </a:lnTo>
                  <a:lnTo>
                    <a:pt x="1394" y="21418"/>
                  </a:lnTo>
                  <a:lnTo>
                    <a:pt x="2090" y="21600"/>
                  </a:lnTo>
                  <a:lnTo>
                    <a:pt x="2439" y="21418"/>
                  </a:lnTo>
                  <a:lnTo>
                    <a:pt x="3135" y="20692"/>
                  </a:lnTo>
                  <a:lnTo>
                    <a:pt x="4529" y="18151"/>
                  </a:lnTo>
                  <a:lnTo>
                    <a:pt x="5923" y="15247"/>
                  </a:lnTo>
                  <a:lnTo>
                    <a:pt x="8013" y="12706"/>
                  </a:lnTo>
                  <a:lnTo>
                    <a:pt x="10452" y="10165"/>
                  </a:lnTo>
                  <a:lnTo>
                    <a:pt x="11845" y="7624"/>
                  </a:lnTo>
                  <a:lnTo>
                    <a:pt x="13587" y="5264"/>
                  </a:lnTo>
                  <a:lnTo>
                    <a:pt x="14632" y="3993"/>
                  </a:lnTo>
                  <a:lnTo>
                    <a:pt x="16026" y="3086"/>
                  </a:lnTo>
                  <a:lnTo>
                    <a:pt x="17768" y="2178"/>
                  </a:lnTo>
                  <a:lnTo>
                    <a:pt x="19858" y="1634"/>
                  </a:lnTo>
                  <a:lnTo>
                    <a:pt x="20903" y="1452"/>
                  </a:lnTo>
                  <a:lnTo>
                    <a:pt x="21252" y="1271"/>
                  </a:lnTo>
                  <a:lnTo>
                    <a:pt x="21600" y="908"/>
                  </a:lnTo>
                  <a:lnTo>
                    <a:pt x="21252" y="545"/>
                  </a:lnTo>
                  <a:lnTo>
                    <a:pt x="21252" y="363"/>
                  </a:lnTo>
                  <a:lnTo>
                    <a:pt x="20903" y="0"/>
                  </a:lnTo>
                  <a:lnTo>
                    <a:pt x="19161" y="0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53" name="Freeform 173"/>
            <p:cNvSpPr/>
            <p:nvPr/>
          </p:nvSpPr>
          <p:spPr>
            <a:xfrm>
              <a:off x="105485" y="31915"/>
              <a:ext cx="12701" cy="36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216"/>
                  </a:moveTo>
                  <a:lnTo>
                    <a:pt x="15709" y="432"/>
                  </a:lnTo>
                  <a:lnTo>
                    <a:pt x="14400" y="1296"/>
                  </a:lnTo>
                  <a:lnTo>
                    <a:pt x="11127" y="2592"/>
                  </a:lnTo>
                  <a:lnTo>
                    <a:pt x="9818" y="4320"/>
                  </a:lnTo>
                  <a:lnTo>
                    <a:pt x="9164" y="5832"/>
                  </a:lnTo>
                  <a:lnTo>
                    <a:pt x="7855" y="9720"/>
                  </a:lnTo>
                  <a:lnTo>
                    <a:pt x="6545" y="13176"/>
                  </a:lnTo>
                  <a:lnTo>
                    <a:pt x="3927" y="16848"/>
                  </a:lnTo>
                  <a:lnTo>
                    <a:pt x="0" y="20304"/>
                  </a:lnTo>
                  <a:lnTo>
                    <a:pt x="0" y="20952"/>
                  </a:lnTo>
                  <a:lnTo>
                    <a:pt x="655" y="21600"/>
                  </a:lnTo>
                  <a:lnTo>
                    <a:pt x="3927" y="21600"/>
                  </a:lnTo>
                  <a:lnTo>
                    <a:pt x="5236" y="21168"/>
                  </a:lnTo>
                  <a:lnTo>
                    <a:pt x="5891" y="20736"/>
                  </a:lnTo>
                  <a:lnTo>
                    <a:pt x="8509" y="18360"/>
                  </a:lnTo>
                  <a:lnTo>
                    <a:pt x="9818" y="17280"/>
                  </a:lnTo>
                  <a:lnTo>
                    <a:pt x="11782" y="16200"/>
                  </a:lnTo>
                  <a:lnTo>
                    <a:pt x="12436" y="15552"/>
                  </a:lnTo>
                  <a:lnTo>
                    <a:pt x="13745" y="14904"/>
                  </a:lnTo>
                  <a:lnTo>
                    <a:pt x="13745" y="13392"/>
                  </a:lnTo>
                  <a:lnTo>
                    <a:pt x="14400" y="10584"/>
                  </a:lnTo>
                  <a:lnTo>
                    <a:pt x="15055" y="6048"/>
                  </a:lnTo>
                  <a:lnTo>
                    <a:pt x="15709" y="4752"/>
                  </a:lnTo>
                  <a:lnTo>
                    <a:pt x="16364" y="3672"/>
                  </a:lnTo>
                  <a:lnTo>
                    <a:pt x="17673" y="2808"/>
                  </a:lnTo>
                  <a:lnTo>
                    <a:pt x="20945" y="1728"/>
                  </a:lnTo>
                  <a:lnTo>
                    <a:pt x="21600" y="648"/>
                  </a:lnTo>
                  <a:lnTo>
                    <a:pt x="20291" y="216"/>
                  </a:lnTo>
                  <a:lnTo>
                    <a:pt x="18982" y="0"/>
                  </a:lnTo>
                  <a:lnTo>
                    <a:pt x="17673" y="216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54" name="Freeform 174"/>
            <p:cNvSpPr/>
            <p:nvPr/>
          </p:nvSpPr>
          <p:spPr>
            <a:xfrm>
              <a:off x="69169" y="176088"/>
              <a:ext cx="12701" cy="29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0"/>
                  </a:moveTo>
                  <a:lnTo>
                    <a:pt x="0" y="20520"/>
                  </a:lnTo>
                  <a:lnTo>
                    <a:pt x="2400" y="21060"/>
                  </a:lnTo>
                  <a:lnTo>
                    <a:pt x="7200" y="21600"/>
                  </a:lnTo>
                  <a:lnTo>
                    <a:pt x="14400" y="21600"/>
                  </a:lnTo>
                  <a:lnTo>
                    <a:pt x="19200" y="21330"/>
                  </a:lnTo>
                  <a:lnTo>
                    <a:pt x="21600" y="21060"/>
                  </a:lnTo>
                  <a:lnTo>
                    <a:pt x="21600" y="810"/>
                  </a:lnTo>
                  <a:lnTo>
                    <a:pt x="19200" y="540"/>
                  </a:lnTo>
                  <a:lnTo>
                    <a:pt x="14400" y="270"/>
                  </a:lnTo>
                  <a:lnTo>
                    <a:pt x="12000" y="0"/>
                  </a:lnTo>
                  <a:lnTo>
                    <a:pt x="7200" y="270"/>
                  </a:lnTo>
                  <a:lnTo>
                    <a:pt x="2400" y="810"/>
                  </a:lnTo>
                  <a:lnTo>
                    <a:pt x="0" y="1350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55" name="Freeform 175"/>
            <p:cNvSpPr/>
            <p:nvPr/>
          </p:nvSpPr>
          <p:spPr>
            <a:xfrm>
              <a:off x="86502" y="192596"/>
              <a:ext cx="12701" cy="45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82" y="351"/>
                  </a:moveTo>
                  <a:lnTo>
                    <a:pt x="8836" y="1580"/>
                  </a:lnTo>
                  <a:lnTo>
                    <a:pt x="6873" y="2634"/>
                  </a:lnTo>
                  <a:lnTo>
                    <a:pt x="2945" y="5093"/>
                  </a:lnTo>
                  <a:lnTo>
                    <a:pt x="982" y="7727"/>
                  </a:lnTo>
                  <a:lnTo>
                    <a:pt x="0" y="10361"/>
                  </a:lnTo>
                  <a:lnTo>
                    <a:pt x="982" y="15805"/>
                  </a:lnTo>
                  <a:lnTo>
                    <a:pt x="1964" y="20722"/>
                  </a:lnTo>
                  <a:lnTo>
                    <a:pt x="3927" y="21424"/>
                  </a:lnTo>
                  <a:lnTo>
                    <a:pt x="4909" y="21600"/>
                  </a:lnTo>
                  <a:lnTo>
                    <a:pt x="8836" y="21600"/>
                  </a:lnTo>
                  <a:lnTo>
                    <a:pt x="9818" y="21424"/>
                  </a:lnTo>
                  <a:lnTo>
                    <a:pt x="10800" y="21073"/>
                  </a:lnTo>
                  <a:lnTo>
                    <a:pt x="10800" y="20722"/>
                  </a:lnTo>
                  <a:lnTo>
                    <a:pt x="9818" y="15980"/>
                  </a:lnTo>
                  <a:lnTo>
                    <a:pt x="9818" y="8254"/>
                  </a:lnTo>
                  <a:lnTo>
                    <a:pt x="11782" y="5620"/>
                  </a:lnTo>
                  <a:lnTo>
                    <a:pt x="14727" y="3337"/>
                  </a:lnTo>
                  <a:lnTo>
                    <a:pt x="16691" y="2283"/>
                  </a:lnTo>
                  <a:lnTo>
                    <a:pt x="19636" y="1405"/>
                  </a:lnTo>
                  <a:lnTo>
                    <a:pt x="21600" y="878"/>
                  </a:lnTo>
                  <a:lnTo>
                    <a:pt x="19636" y="527"/>
                  </a:lnTo>
                  <a:lnTo>
                    <a:pt x="18655" y="176"/>
                  </a:lnTo>
                  <a:lnTo>
                    <a:pt x="17673" y="0"/>
                  </a:lnTo>
                  <a:lnTo>
                    <a:pt x="12764" y="0"/>
                  </a:lnTo>
                  <a:lnTo>
                    <a:pt x="11782" y="351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56" name="Freeform 176"/>
            <p:cNvSpPr/>
            <p:nvPr/>
          </p:nvSpPr>
          <p:spPr>
            <a:xfrm>
              <a:off x="98882" y="214607"/>
              <a:ext cx="12701" cy="38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1029"/>
                  </a:moveTo>
                  <a:lnTo>
                    <a:pt x="7200" y="5966"/>
                  </a:lnTo>
                  <a:lnTo>
                    <a:pt x="2880" y="10903"/>
                  </a:lnTo>
                  <a:lnTo>
                    <a:pt x="1440" y="15840"/>
                  </a:lnTo>
                  <a:lnTo>
                    <a:pt x="0" y="20571"/>
                  </a:lnTo>
                  <a:lnTo>
                    <a:pt x="2880" y="21394"/>
                  </a:lnTo>
                  <a:lnTo>
                    <a:pt x="5760" y="21600"/>
                  </a:lnTo>
                  <a:lnTo>
                    <a:pt x="10080" y="21600"/>
                  </a:lnTo>
                  <a:lnTo>
                    <a:pt x="12960" y="21394"/>
                  </a:lnTo>
                  <a:lnTo>
                    <a:pt x="14400" y="20983"/>
                  </a:lnTo>
                  <a:lnTo>
                    <a:pt x="14400" y="20571"/>
                  </a:lnTo>
                  <a:lnTo>
                    <a:pt x="15840" y="15840"/>
                  </a:lnTo>
                  <a:lnTo>
                    <a:pt x="18720" y="10903"/>
                  </a:lnTo>
                  <a:lnTo>
                    <a:pt x="21600" y="1029"/>
                  </a:lnTo>
                  <a:lnTo>
                    <a:pt x="21600" y="617"/>
                  </a:lnTo>
                  <a:lnTo>
                    <a:pt x="20160" y="411"/>
                  </a:lnTo>
                  <a:lnTo>
                    <a:pt x="14400" y="0"/>
                  </a:lnTo>
                  <a:lnTo>
                    <a:pt x="12960" y="206"/>
                  </a:lnTo>
                  <a:lnTo>
                    <a:pt x="10080" y="411"/>
                  </a:lnTo>
                  <a:lnTo>
                    <a:pt x="8640" y="617"/>
                  </a:lnTo>
                  <a:lnTo>
                    <a:pt x="8640" y="1029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57" name="Freeform 177"/>
            <p:cNvSpPr/>
            <p:nvPr/>
          </p:nvSpPr>
          <p:spPr>
            <a:xfrm>
              <a:off x="112913" y="234417"/>
              <a:ext cx="12701" cy="49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31"/>
                  </a:moveTo>
                  <a:lnTo>
                    <a:pt x="0" y="21127"/>
                  </a:lnTo>
                  <a:lnTo>
                    <a:pt x="2400" y="21442"/>
                  </a:lnTo>
                  <a:lnTo>
                    <a:pt x="7200" y="21442"/>
                  </a:lnTo>
                  <a:lnTo>
                    <a:pt x="9600" y="21600"/>
                  </a:lnTo>
                  <a:lnTo>
                    <a:pt x="14400" y="21442"/>
                  </a:lnTo>
                  <a:lnTo>
                    <a:pt x="16800" y="21442"/>
                  </a:lnTo>
                  <a:lnTo>
                    <a:pt x="21600" y="20812"/>
                  </a:lnTo>
                  <a:lnTo>
                    <a:pt x="21600" y="631"/>
                  </a:lnTo>
                  <a:lnTo>
                    <a:pt x="19200" y="315"/>
                  </a:lnTo>
                  <a:lnTo>
                    <a:pt x="14400" y="0"/>
                  </a:lnTo>
                  <a:lnTo>
                    <a:pt x="7200" y="0"/>
                  </a:lnTo>
                  <a:lnTo>
                    <a:pt x="2400" y="158"/>
                  </a:lnTo>
                  <a:lnTo>
                    <a:pt x="0" y="315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58" name="Freeform 178"/>
            <p:cNvSpPr/>
            <p:nvPr/>
          </p:nvSpPr>
          <p:spPr>
            <a:xfrm>
              <a:off x="127769" y="253127"/>
              <a:ext cx="12701" cy="47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844"/>
                  </a:moveTo>
                  <a:lnTo>
                    <a:pt x="3086" y="5569"/>
                  </a:lnTo>
                  <a:lnTo>
                    <a:pt x="1543" y="7931"/>
                  </a:lnTo>
                  <a:lnTo>
                    <a:pt x="0" y="10463"/>
                  </a:lnTo>
                  <a:lnTo>
                    <a:pt x="0" y="20925"/>
                  </a:lnTo>
                  <a:lnTo>
                    <a:pt x="1543" y="21262"/>
                  </a:lnTo>
                  <a:lnTo>
                    <a:pt x="4629" y="21600"/>
                  </a:lnTo>
                  <a:lnTo>
                    <a:pt x="9257" y="21600"/>
                  </a:lnTo>
                  <a:lnTo>
                    <a:pt x="12343" y="21431"/>
                  </a:lnTo>
                  <a:lnTo>
                    <a:pt x="13886" y="21262"/>
                  </a:lnTo>
                  <a:lnTo>
                    <a:pt x="13886" y="11644"/>
                  </a:lnTo>
                  <a:lnTo>
                    <a:pt x="15429" y="8775"/>
                  </a:lnTo>
                  <a:lnTo>
                    <a:pt x="16971" y="6244"/>
                  </a:lnTo>
                  <a:lnTo>
                    <a:pt x="21600" y="844"/>
                  </a:lnTo>
                  <a:lnTo>
                    <a:pt x="21600" y="506"/>
                  </a:lnTo>
                  <a:lnTo>
                    <a:pt x="20057" y="338"/>
                  </a:lnTo>
                  <a:lnTo>
                    <a:pt x="16971" y="169"/>
                  </a:lnTo>
                  <a:lnTo>
                    <a:pt x="15429" y="0"/>
                  </a:lnTo>
                  <a:lnTo>
                    <a:pt x="9257" y="338"/>
                  </a:lnTo>
                  <a:lnTo>
                    <a:pt x="7714" y="506"/>
                  </a:lnTo>
                  <a:lnTo>
                    <a:pt x="7714" y="844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59" name="Freeform 179"/>
            <p:cNvSpPr/>
            <p:nvPr/>
          </p:nvSpPr>
          <p:spPr>
            <a:xfrm>
              <a:off x="141388" y="274037"/>
              <a:ext cx="12701" cy="38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38"/>
                  </a:moveTo>
                  <a:lnTo>
                    <a:pt x="0" y="21185"/>
                  </a:lnTo>
                  <a:lnTo>
                    <a:pt x="2160" y="21392"/>
                  </a:lnTo>
                  <a:lnTo>
                    <a:pt x="8640" y="21600"/>
                  </a:lnTo>
                  <a:lnTo>
                    <a:pt x="15120" y="21600"/>
                  </a:lnTo>
                  <a:lnTo>
                    <a:pt x="19440" y="21185"/>
                  </a:lnTo>
                  <a:lnTo>
                    <a:pt x="21600" y="20769"/>
                  </a:lnTo>
                  <a:lnTo>
                    <a:pt x="21600" y="1038"/>
                  </a:lnTo>
                  <a:lnTo>
                    <a:pt x="19440" y="415"/>
                  </a:lnTo>
                  <a:lnTo>
                    <a:pt x="15120" y="0"/>
                  </a:lnTo>
                  <a:lnTo>
                    <a:pt x="8640" y="0"/>
                  </a:lnTo>
                  <a:lnTo>
                    <a:pt x="2160" y="208"/>
                  </a:lnTo>
                  <a:lnTo>
                    <a:pt x="0" y="415"/>
                  </a:lnTo>
                  <a:lnTo>
                    <a:pt x="0" y="1038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60" name="Freeform 180"/>
            <p:cNvSpPr/>
            <p:nvPr/>
          </p:nvSpPr>
          <p:spPr>
            <a:xfrm>
              <a:off x="153355" y="294948"/>
              <a:ext cx="12701" cy="34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21"/>
                  </a:moveTo>
                  <a:lnTo>
                    <a:pt x="17280" y="18153"/>
                  </a:lnTo>
                  <a:lnTo>
                    <a:pt x="14400" y="15626"/>
                  </a:lnTo>
                  <a:lnTo>
                    <a:pt x="12960" y="13098"/>
                  </a:lnTo>
                  <a:lnTo>
                    <a:pt x="12960" y="5745"/>
                  </a:lnTo>
                  <a:lnTo>
                    <a:pt x="14400" y="919"/>
                  </a:lnTo>
                  <a:lnTo>
                    <a:pt x="14400" y="460"/>
                  </a:lnTo>
                  <a:lnTo>
                    <a:pt x="12960" y="230"/>
                  </a:lnTo>
                  <a:lnTo>
                    <a:pt x="10080" y="0"/>
                  </a:lnTo>
                  <a:lnTo>
                    <a:pt x="5760" y="0"/>
                  </a:lnTo>
                  <a:lnTo>
                    <a:pt x="2880" y="230"/>
                  </a:lnTo>
                  <a:lnTo>
                    <a:pt x="1440" y="460"/>
                  </a:lnTo>
                  <a:lnTo>
                    <a:pt x="1440" y="919"/>
                  </a:lnTo>
                  <a:lnTo>
                    <a:pt x="0" y="5974"/>
                  </a:lnTo>
                  <a:lnTo>
                    <a:pt x="0" y="13557"/>
                  </a:lnTo>
                  <a:lnTo>
                    <a:pt x="1440" y="15855"/>
                  </a:lnTo>
                  <a:lnTo>
                    <a:pt x="4320" y="18613"/>
                  </a:lnTo>
                  <a:lnTo>
                    <a:pt x="8640" y="20911"/>
                  </a:lnTo>
                  <a:lnTo>
                    <a:pt x="10080" y="21370"/>
                  </a:lnTo>
                  <a:lnTo>
                    <a:pt x="11520" y="21600"/>
                  </a:lnTo>
                  <a:lnTo>
                    <a:pt x="17280" y="21600"/>
                  </a:lnTo>
                  <a:lnTo>
                    <a:pt x="20160" y="21140"/>
                  </a:lnTo>
                  <a:lnTo>
                    <a:pt x="21600" y="20681"/>
                  </a:lnTo>
                  <a:lnTo>
                    <a:pt x="21600" y="20221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61" name="Freeform 181"/>
            <p:cNvSpPr/>
            <p:nvPr/>
          </p:nvSpPr>
          <p:spPr>
            <a:xfrm>
              <a:off x="168212" y="304853"/>
              <a:ext cx="12701" cy="44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908"/>
                  </a:moveTo>
                  <a:lnTo>
                    <a:pt x="7200" y="3267"/>
                  </a:lnTo>
                  <a:lnTo>
                    <a:pt x="4320" y="5627"/>
                  </a:lnTo>
                  <a:lnTo>
                    <a:pt x="1440" y="7805"/>
                  </a:lnTo>
                  <a:lnTo>
                    <a:pt x="0" y="10346"/>
                  </a:lnTo>
                  <a:lnTo>
                    <a:pt x="0" y="20692"/>
                  </a:lnTo>
                  <a:lnTo>
                    <a:pt x="1440" y="21055"/>
                  </a:lnTo>
                  <a:lnTo>
                    <a:pt x="4320" y="21418"/>
                  </a:lnTo>
                  <a:lnTo>
                    <a:pt x="8640" y="21600"/>
                  </a:lnTo>
                  <a:lnTo>
                    <a:pt x="11520" y="21418"/>
                  </a:lnTo>
                  <a:lnTo>
                    <a:pt x="14400" y="21055"/>
                  </a:lnTo>
                  <a:lnTo>
                    <a:pt x="15840" y="20692"/>
                  </a:lnTo>
                  <a:lnTo>
                    <a:pt x="15840" y="7805"/>
                  </a:lnTo>
                  <a:lnTo>
                    <a:pt x="18720" y="5627"/>
                  </a:lnTo>
                  <a:lnTo>
                    <a:pt x="21600" y="908"/>
                  </a:lnTo>
                  <a:lnTo>
                    <a:pt x="21600" y="545"/>
                  </a:lnTo>
                  <a:lnTo>
                    <a:pt x="20160" y="182"/>
                  </a:lnTo>
                  <a:lnTo>
                    <a:pt x="17280" y="0"/>
                  </a:lnTo>
                  <a:lnTo>
                    <a:pt x="12960" y="0"/>
                  </a:lnTo>
                  <a:lnTo>
                    <a:pt x="8640" y="545"/>
                  </a:lnTo>
                  <a:lnTo>
                    <a:pt x="8640" y="908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62" name="Freeform 182"/>
            <p:cNvSpPr/>
            <p:nvPr/>
          </p:nvSpPr>
          <p:spPr>
            <a:xfrm>
              <a:off x="178941" y="325764"/>
              <a:ext cx="12701" cy="38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38"/>
                  </a:moveTo>
                  <a:lnTo>
                    <a:pt x="21600" y="623"/>
                  </a:lnTo>
                  <a:lnTo>
                    <a:pt x="19636" y="208"/>
                  </a:lnTo>
                  <a:lnTo>
                    <a:pt x="15709" y="0"/>
                  </a:lnTo>
                  <a:lnTo>
                    <a:pt x="9818" y="0"/>
                  </a:lnTo>
                  <a:lnTo>
                    <a:pt x="5891" y="208"/>
                  </a:lnTo>
                  <a:lnTo>
                    <a:pt x="3927" y="623"/>
                  </a:lnTo>
                  <a:lnTo>
                    <a:pt x="3927" y="1038"/>
                  </a:lnTo>
                  <a:lnTo>
                    <a:pt x="0" y="11008"/>
                  </a:lnTo>
                  <a:lnTo>
                    <a:pt x="0" y="15577"/>
                  </a:lnTo>
                  <a:lnTo>
                    <a:pt x="3927" y="20562"/>
                  </a:lnTo>
                  <a:lnTo>
                    <a:pt x="3927" y="20977"/>
                  </a:lnTo>
                  <a:lnTo>
                    <a:pt x="7855" y="21392"/>
                  </a:lnTo>
                  <a:lnTo>
                    <a:pt x="13745" y="21600"/>
                  </a:lnTo>
                  <a:lnTo>
                    <a:pt x="17673" y="21600"/>
                  </a:lnTo>
                  <a:lnTo>
                    <a:pt x="19636" y="21392"/>
                  </a:lnTo>
                  <a:lnTo>
                    <a:pt x="21600" y="20977"/>
                  </a:lnTo>
                  <a:lnTo>
                    <a:pt x="21600" y="20562"/>
                  </a:lnTo>
                  <a:lnTo>
                    <a:pt x="17673" y="15577"/>
                  </a:lnTo>
                  <a:lnTo>
                    <a:pt x="17673" y="11008"/>
                  </a:lnTo>
                  <a:lnTo>
                    <a:pt x="21600" y="1038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63" name="Freeform 183"/>
            <p:cNvSpPr/>
            <p:nvPr/>
          </p:nvSpPr>
          <p:spPr>
            <a:xfrm>
              <a:off x="190083" y="342272"/>
              <a:ext cx="12701" cy="40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765"/>
                  </a:moveTo>
                  <a:lnTo>
                    <a:pt x="13886" y="382"/>
                  </a:lnTo>
                  <a:lnTo>
                    <a:pt x="10800" y="0"/>
                  </a:lnTo>
                  <a:lnTo>
                    <a:pt x="4629" y="0"/>
                  </a:lnTo>
                  <a:lnTo>
                    <a:pt x="1543" y="382"/>
                  </a:lnTo>
                  <a:lnTo>
                    <a:pt x="0" y="765"/>
                  </a:lnTo>
                  <a:lnTo>
                    <a:pt x="1543" y="10896"/>
                  </a:lnTo>
                  <a:lnTo>
                    <a:pt x="3086" y="15865"/>
                  </a:lnTo>
                  <a:lnTo>
                    <a:pt x="7714" y="20835"/>
                  </a:lnTo>
                  <a:lnTo>
                    <a:pt x="9257" y="21218"/>
                  </a:lnTo>
                  <a:lnTo>
                    <a:pt x="10800" y="21409"/>
                  </a:lnTo>
                  <a:lnTo>
                    <a:pt x="15429" y="21600"/>
                  </a:lnTo>
                  <a:lnTo>
                    <a:pt x="18514" y="21600"/>
                  </a:lnTo>
                  <a:lnTo>
                    <a:pt x="21600" y="21218"/>
                  </a:lnTo>
                  <a:lnTo>
                    <a:pt x="21600" y="20835"/>
                  </a:lnTo>
                  <a:lnTo>
                    <a:pt x="15429" y="10896"/>
                  </a:lnTo>
                  <a:lnTo>
                    <a:pt x="15429" y="765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64" name="Freeform 184"/>
            <p:cNvSpPr/>
            <p:nvPr/>
          </p:nvSpPr>
          <p:spPr>
            <a:xfrm>
              <a:off x="144689" y="84742"/>
              <a:ext cx="12701" cy="4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22" y="19785"/>
                  </a:moveTo>
                  <a:lnTo>
                    <a:pt x="15026" y="19059"/>
                  </a:lnTo>
                  <a:lnTo>
                    <a:pt x="12209" y="18333"/>
                  </a:lnTo>
                  <a:lnTo>
                    <a:pt x="8452" y="16155"/>
                  </a:lnTo>
                  <a:lnTo>
                    <a:pt x="8452" y="11617"/>
                  </a:lnTo>
                  <a:lnTo>
                    <a:pt x="9391" y="6171"/>
                  </a:lnTo>
                  <a:lnTo>
                    <a:pt x="8452" y="908"/>
                  </a:lnTo>
                  <a:lnTo>
                    <a:pt x="8452" y="545"/>
                  </a:lnTo>
                  <a:lnTo>
                    <a:pt x="7513" y="182"/>
                  </a:lnTo>
                  <a:lnTo>
                    <a:pt x="5635" y="0"/>
                  </a:lnTo>
                  <a:lnTo>
                    <a:pt x="2817" y="0"/>
                  </a:lnTo>
                  <a:lnTo>
                    <a:pt x="1878" y="182"/>
                  </a:lnTo>
                  <a:lnTo>
                    <a:pt x="0" y="908"/>
                  </a:lnTo>
                  <a:lnTo>
                    <a:pt x="0" y="16155"/>
                  </a:lnTo>
                  <a:lnTo>
                    <a:pt x="939" y="17244"/>
                  </a:lnTo>
                  <a:lnTo>
                    <a:pt x="4696" y="19059"/>
                  </a:lnTo>
                  <a:lnTo>
                    <a:pt x="7513" y="19966"/>
                  </a:lnTo>
                  <a:lnTo>
                    <a:pt x="11270" y="20874"/>
                  </a:lnTo>
                  <a:lnTo>
                    <a:pt x="15026" y="21418"/>
                  </a:lnTo>
                  <a:lnTo>
                    <a:pt x="16904" y="21600"/>
                  </a:lnTo>
                  <a:lnTo>
                    <a:pt x="18783" y="21600"/>
                  </a:lnTo>
                  <a:lnTo>
                    <a:pt x="20661" y="21237"/>
                  </a:lnTo>
                  <a:lnTo>
                    <a:pt x="21600" y="20874"/>
                  </a:lnTo>
                  <a:lnTo>
                    <a:pt x="21600" y="20329"/>
                  </a:lnTo>
                  <a:lnTo>
                    <a:pt x="20661" y="20148"/>
                  </a:lnTo>
                  <a:lnTo>
                    <a:pt x="19722" y="19785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65" name="Freeform 185"/>
            <p:cNvSpPr/>
            <p:nvPr/>
          </p:nvSpPr>
          <p:spPr>
            <a:xfrm>
              <a:off x="163672" y="106753"/>
              <a:ext cx="12701" cy="38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623"/>
                  </a:moveTo>
                  <a:lnTo>
                    <a:pt x="8400" y="3115"/>
                  </a:lnTo>
                  <a:lnTo>
                    <a:pt x="4800" y="5608"/>
                  </a:lnTo>
                  <a:lnTo>
                    <a:pt x="2400" y="10385"/>
                  </a:lnTo>
                  <a:lnTo>
                    <a:pt x="0" y="15577"/>
                  </a:lnTo>
                  <a:lnTo>
                    <a:pt x="0" y="20977"/>
                  </a:lnTo>
                  <a:lnTo>
                    <a:pt x="1200" y="21185"/>
                  </a:lnTo>
                  <a:lnTo>
                    <a:pt x="6000" y="21600"/>
                  </a:lnTo>
                  <a:lnTo>
                    <a:pt x="7200" y="21392"/>
                  </a:lnTo>
                  <a:lnTo>
                    <a:pt x="9600" y="21185"/>
                  </a:lnTo>
                  <a:lnTo>
                    <a:pt x="10800" y="20977"/>
                  </a:lnTo>
                  <a:lnTo>
                    <a:pt x="10800" y="20562"/>
                  </a:lnTo>
                  <a:lnTo>
                    <a:pt x="12000" y="15577"/>
                  </a:lnTo>
                  <a:lnTo>
                    <a:pt x="13200" y="10800"/>
                  </a:lnTo>
                  <a:lnTo>
                    <a:pt x="15600" y="6023"/>
                  </a:lnTo>
                  <a:lnTo>
                    <a:pt x="19200" y="3531"/>
                  </a:lnTo>
                  <a:lnTo>
                    <a:pt x="21600" y="1246"/>
                  </a:lnTo>
                  <a:lnTo>
                    <a:pt x="21600" y="415"/>
                  </a:lnTo>
                  <a:lnTo>
                    <a:pt x="20400" y="208"/>
                  </a:lnTo>
                  <a:lnTo>
                    <a:pt x="18000" y="0"/>
                  </a:lnTo>
                  <a:lnTo>
                    <a:pt x="14400" y="0"/>
                  </a:lnTo>
                  <a:lnTo>
                    <a:pt x="12000" y="208"/>
                  </a:lnTo>
                  <a:lnTo>
                    <a:pt x="10800" y="623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66" name="Freeform 186"/>
            <p:cNvSpPr/>
            <p:nvPr/>
          </p:nvSpPr>
          <p:spPr>
            <a:xfrm>
              <a:off x="175640" y="129865"/>
              <a:ext cx="12701" cy="4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635"/>
                  </a:moveTo>
                  <a:lnTo>
                    <a:pt x="4320" y="10800"/>
                  </a:lnTo>
                  <a:lnTo>
                    <a:pt x="1440" y="15882"/>
                  </a:lnTo>
                  <a:lnTo>
                    <a:pt x="0" y="20965"/>
                  </a:lnTo>
                  <a:lnTo>
                    <a:pt x="0" y="21282"/>
                  </a:lnTo>
                  <a:lnTo>
                    <a:pt x="1440" y="21441"/>
                  </a:lnTo>
                  <a:lnTo>
                    <a:pt x="4320" y="21600"/>
                  </a:lnTo>
                  <a:lnTo>
                    <a:pt x="10080" y="21600"/>
                  </a:lnTo>
                  <a:lnTo>
                    <a:pt x="12960" y="21441"/>
                  </a:lnTo>
                  <a:lnTo>
                    <a:pt x="14400" y="21282"/>
                  </a:lnTo>
                  <a:lnTo>
                    <a:pt x="14400" y="20965"/>
                  </a:lnTo>
                  <a:lnTo>
                    <a:pt x="15840" y="15882"/>
                  </a:lnTo>
                  <a:lnTo>
                    <a:pt x="18720" y="10800"/>
                  </a:lnTo>
                  <a:lnTo>
                    <a:pt x="21600" y="635"/>
                  </a:lnTo>
                  <a:lnTo>
                    <a:pt x="20160" y="318"/>
                  </a:lnTo>
                  <a:lnTo>
                    <a:pt x="17280" y="0"/>
                  </a:lnTo>
                  <a:lnTo>
                    <a:pt x="11520" y="0"/>
                  </a:lnTo>
                  <a:lnTo>
                    <a:pt x="10080" y="159"/>
                  </a:lnTo>
                  <a:lnTo>
                    <a:pt x="7200" y="318"/>
                  </a:lnTo>
                  <a:lnTo>
                    <a:pt x="7200" y="635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67" name="Freeform 187"/>
            <p:cNvSpPr/>
            <p:nvPr/>
          </p:nvSpPr>
          <p:spPr>
            <a:xfrm>
              <a:off x="190496" y="155177"/>
              <a:ext cx="12701" cy="49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12"/>
                  </a:moveTo>
                  <a:lnTo>
                    <a:pt x="0" y="21113"/>
                  </a:lnTo>
                  <a:lnTo>
                    <a:pt x="2400" y="21275"/>
                  </a:lnTo>
                  <a:lnTo>
                    <a:pt x="12000" y="21600"/>
                  </a:lnTo>
                  <a:lnTo>
                    <a:pt x="14400" y="21438"/>
                  </a:lnTo>
                  <a:lnTo>
                    <a:pt x="19200" y="21275"/>
                  </a:lnTo>
                  <a:lnTo>
                    <a:pt x="21600" y="21113"/>
                  </a:lnTo>
                  <a:lnTo>
                    <a:pt x="21600" y="487"/>
                  </a:lnTo>
                  <a:lnTo>
                    <a:pt x="19200" y="162"/>
                  </a:lnTo>
                  <a:lnTo>
                    <a:pt x="14400" y="162"/>
                  </a:lnTo>
                  <a:lnTo>
                    <a:pt x="12000" y="0"/>
                  </a:lnTo>
                  <a:lnTo>
                    <a:pt x="7200" y="162"/>
                  </a:lnTo>
                  <a:lnTo>
                    <a:pt x="2400" y="162"/>
                  </a:lnTo>
                  <a:lnTo>
                    <a:pt x="0" y="487"/>
                  </a:lnTo>
                  <a:lnTo>
                    <a:pt x="0" y="812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68" name="Freeform 188"/>
            <p:cNvSpPr/>
            <p:nvPr/>
          </p:nvSpPr>
          <p:spPr>
            <a:xfrm>
              <a:off x="205353" y="172786"/>
              <a:ext cx="12701" cy="45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78"/>
                  </a:moveTo>
                  <a:lnTo>
                    <a:pt x="0" y="21073"/>
                  </a:lnTo>
                  <a:lnTo>
                    <a:pt x="2400" y="21249"/>
                  </a:lnTo>
                  <a:lnTo>
                    <a:pt x="4800" y="21600"/>
                  </a:lnTo>
                  <a:lnTo>
                    <a:pt x="14400" y="21600"/>
                  </a:lnTo>
                  <a:lnTo>
                    <a:pt x="16800" y="21249"/>
                  </a:lnTo>
                  <a:lnTo>
                    <a:pt x="19200" y="21073"/>
                  </a:lnTo>
                  <a:lnTo>
                    <a:pt x="21600" y="20722"/>
                  </a:lnTo>
                  <a:lnTo>
                    <a:pt x="21600" y="878"/>
                  </a:lnTo>
                  <a:lnTo>
                    <a:pt x="16800" y="176"/>
                  </a:lnTo>
                  <a:lnTo>
                    <a:pt x="14400" y="176"/>
                  </a:lnTo>
                  <a:lnTo>
                    <a:pt x="9600" y="0"/>
                  </a:lnTo>
                  <a:lnTo>
                    <a:pt x="4800" y="176"/>
                  </a:lnTo>
                  <a:lnTo>
                    <a:pt x="2400" y="176"/>
                  </a:lnTo>
                  <a:lnTo>
                    <a:pt x="0" y="527"/>
                  </a:lnTo>
                  <a:lnTo>
                    <a:pt x="0" y="878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69" name="Freeform 189"/>
            <p:cNvSpPr/>
            <p:nvPr/>
          </p:nvSpPr>
          <p:spPr>
            <a:xfrm>
              <a:off x="216908" y="190395"/>
              <a:ext cx="12701" cy="45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78"/>
                  </a:moveTo>
                  <a:lnTo>
                    <a:pt x="0" y="21249"/>
                  </a:lnTo>
                  <a:lnTo>
                    <a:pt x="2400" y="21424"/>
                  </a:lnTo>
                  <a:lnTo>
                    <a:pt x="7200" y="21600"/>
                  </a:lnTo>
                  <a:lnTo>
                    <a:pt x="14400" y="21600"/>
                  </a:lnTo>
                  <a:lnTo>
                    <a:pt x="19200" y="21424"/>
                  </a:lnTo>
                  <a:lnTo>
                    <a:pt x="21600" y="21249"/>
                  </a:lnTo>
                  <a:lnTo>
                    <a:pt x="21600" y="527"/>
                  </a:lnTo>
                  <a:lnTo>
                    <a:pt x="19200" y="176"/>
                  </a:lnTo>
                  <a:lnTo>
                    <a:pt x="14400" y="0"/>
                  </a:lnTo>
                  <a:lnTo>
                    <a:pt x="7200" y="0"/>
                  </a:lnTo>
                  <a:lnTo>
                    <a:pt x="2400" y="176"/>
                  </a:lnTo>
                  <a:lnTo>
                    <a:pt x="0" y="527"/>
                  </a:lnTo>
                  <a:lnTo>
                    <a:pt x="0" y="878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70" name="Freeform 190"/>
            <p:cNvSpPr/>
            <p:nvPr/>
          </p:nvSpPr>
          <p:spPr>
            <a:xfrm>
              <a:off x="231764" y="208004"/>
              <a:ext cx="12701" cy="5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788"/>
                  </a:moveTo>
                  <a:lnTo>
                    <a:pt x="3086" y="4730"/>
                  </a:lnTo>
                  <a:lnTo>
                    <a:pt x="1543" y="6622"/>
                  </a:lnTo>
                  <a:lnTo>
                    <a:pt x="0" y="8672"/>
                  </a:lnTo>
                  <a:lnTo>
                    <a:pt x="0" y="20812"/>
                  </a:lnTo>
                  <a:lnTo>
                    <a:pt x="3086" y="21442"/>
                  </a:lnTo>
                  <a:lnTo>
                    <a:pt x="4629" y="21600"/>
                  </a:lnTo>
                  <a:lnTo>
                    <a:pt x="10800" y="21600"/>
                  </a:lnTo>
                  <a:lnTo>
                    <a:pt x="12343" y="21442"/>
                  </a:lnTo>
                  <a:lnTo>
                    <a:pt x="15429" y="20812"/>
                  </a:lnTo>
                  <a:lnTo>
                    <a:pt x="15429" y="7410"/>
                  </a:lnTo>
                  <a:lnTo>
                    <a:pt x="16971" y="5203"/>
                  </a:lnTo>
                  <a:lnTo>
                    <a:pt x="21600" y="788"/>
                  </a:lnTo>
                  <a:lnTo>
                    <a:pt x="21600" y="473"/>
                  </a:lnTo>
                  <a:lnTo>
                    <a:pt x="20057" y="158"/>
                  </a:lnTo>
                  <a:lnTo>
                    <a:pt x="18514" y="0"/>
                  </a:lnTo>
                  <a:lnTo>
                    <a:pt x="15429" y="0"/>
                  </a:lnTo>
                  <a:lnTo>
                    <a:pt x="10800" y="158"/>
                  </a:lnTo>
                  <a:lnTo>
                    <a:pt x="7714" y="788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71" name="Freeform 191"/>
            <p:cNvSpPr/>
            <p:nvPr/>
          </p:nvSpPr>
          <p:spPr>
            <a:xfrm>
              <a:off x="248271" y="220110"/>
              <a:ext cx="12701" cy="60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1"/>
                  </a:moveTo>
                  <a:lnTo>
                    <a:pt x="0" y="21210"/>
                  </a:lnTo>
                  <a:lnTo>
                    <a:pt x="2400" y="21340"/>
                  </a:lnTo>
                  <a:lnTo>
                    <a:pt x="12000" y="21600"/>
                  </a:lnTo>
                  <a:lnTo>
                    <a:pt x="14400" y="21470"/>
                  </a:lnTo>
                  <a:lnTo>
                    <a:pt x="19200" y="21340"/>
                  </a:lnTo>
                  <a:lnTo>
                    <a:pt x="21600" y="21210"/>
                  </a:lnTo>
                  <a:lnTo>
                    <a:pt x="21600" y="390"/>
                  </a:lnTo>
                  <a:lnTo>
                    <a:pt x="19200" y="130"/>
                  </a:lnTo>
                  <a:lnTo>
                    <a:pt x="14400" y="0"/>
                  </a:lnTo>
                  <a:lnTo>
                    <a:pt x="7200" y="0"/>
                  </a:lnTo>
                  <a:lnTo>
                    <a:pt x="2400" y="130"/>
                  </a:lnTo>
                  <a:lnTo>
                    <a:pt x="0" y="390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72" name="Freeform 192"/>
            <p:cNvSpPr/>
            <p:nvPr/>
          </p:nvSpPr>
          <p:spPr>
            <a:xfrm>
              <a:off x="258175" y="247624"/>
              <a:ext cx="12701" cy="48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491"/>
                  </a:moveTo>
                  <a:lnTo>
                    <a:pt x="4320" y="3109"/>
                  </a:lnTo>
                  <a:lnTo>
                    <a:pt x="1440" y="5564"/>
                  </a:lnTo>
                  <a:lnTo>
                    <a:pt x="0" y="8182"/>
                  </a:lnTo>
                  <a:lnTo>
                    <a:pt x="0" y="10636"/>
                  </a:lnTo>
                  <a:lnTo>
                    <a:pt x="1440" y="15709"/>
                  </a:lnTo>
                  <a:lnTo>
                    <a:pt x="1440" y="20782"/>
                  </a:lnTo>
                  <a:lnTo>
                    <a:pt x="4320" y="21436"/>
                  </a:lnTo>
                  <a:lnTo>
                    <a:pt x="5760" y="21600"/>
                  </a:lnTo>
                  <a:lnTo>
                    <a:pt x="10080" y="21600"/>
                  </a:lnTo>
                  <a:lnTo>
                    <a:pt x="12960" y="21436"/>
                  </a:lnTo>
                  <a:lnTo>
                    <a:pt x="14400" y="21109"/>
                  </a:lnTo>
                  <a:lnTo>
                    <a:pt x="14400" y="15873"/>
                  </a:lnTo>
                  <a:lnTo>
                    <a:pt x="12960" y="10800"/>
                  </a:lnTo>
                  <a:lnTo>
                    <a:pt x="12960" y="8345"/>
                  </a:lnTo>
                  <a:lnTo>
                    <a:pt x="14400" y="5891"/>
                  </a:lnTo>
                  <a:lnTo>
                    <a:pt x="17280" y="3436"/>
                  </a:lnTo>
                  <a:lnTo>
                    <a:pt x="21600" y="818"/>
                  </a:lnTo>
                  <a:lnTo>
                    <a:pt x="21600" y="491"/>
                  </a:lnTo>
                  <a:lnTo>
                    <a:pt x="20160" y="327"/>
                  </a:lnTo>
                  <a:lnTo>
                    <a:pt x="18720" y="0"/>
                  </a:lnTo>
                  <a:lnTo>
                    <a:pt x="11520" y="0"/>
                  </a:lnTo>
                  <a:lnTo>
                    <a:pt x="10080" y="164"/>
                  </a:lnTo>
                  <a:lnTo>
                    <a:pt x="8640" y="491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73" name="Freeform 193"/>
            <p:cNvSpPr/>
            <p:nvPr/>
          </p:nvSpPr>
          <p:spPr>
            <a:xfrm>
              <a:off x="271793" y="267434"/>
              <a:ext cx="12701" cy="36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68" y="655"/>
                  </a:moveTo>
                  <a:lnTo>
                    <a:pt x="3411" y="10473"/>
                  </a:lnTo>
                  <a:lnTo>
                    <a:pt x="1137" y="15709"/>
                  </a:lnTo>
                  <a:lnTo>
                    <a:pt x="0" y="20727"/>
                  </a:lnTo>
                  <a:lnTo>
                    <a:pt x="0" y="21164"/>
                  </a:lnTo>
                  <a:lnTo>
                    <a:pt x="1137" y="21382"/>
                  </a:lnTo>
                  <a:lnTo>
                    <a:pt x="3411" y="21600"/>
                  </a:lnTo>
                  <a:lnTo>
                    <a:pt x="7958" y="21600"/>
                  </a:lnTo>
                  <a:lnTo>
                    <a:pt x="10232" y="21382"/>
                  </a:lnTo>
                  <a:lnTo>
                    <a:pt x="11368" y="21164"/>
                  </a:lnTo>
                  <a:lnTo>
                    <a:pt x="11368" y="20727"/>
                  </a:lnTo>
                  <a:lnTo>
                    <a:pt x="12505" y="15709"/>
                  </a:lnTo>
                  <a:lnTo>
                    <a:pt x="14779" y="10909"/>
                  </a:lnTo>
                  <a:lnTo>
                    <a:pt x="21600" y="1309"/>
                  </a:lnTo>
                  <a:lnTo>
                    <a:pt x="21600" y="873"/>
                  </a:lnTo>
                  <a:lnTo>
                    <a:pt x="20463" y="436"/>
                  </a:lnTo>
                  <a:lnTo>
                    <a:pt x="17053" y="0"/>
                  </a:lnTo>
                  <a:lnTo>
                    <a:pt x="13642" y="0"/>
                  </a:lnTo>
                  <a:lnTo>
                    <a:pt x="12505" y="436"/>
                  </a:lnTo>
                  <a:lnTo>
                    <a:pt x="11368" y="655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74" name="Freeform 194"/>
            <p:cNvSpPr/>
            <p:nvPr/>
          </p:nvSpPr>
          <p:spPr>
            <a:xfrm>
              <a:off x="281285" y="282842"/>
              <a:ext cx="12701" cy="39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82"/>
                  </a:moveTo>
                  <a:lnTo>
                    <a:pt x="0" y="21011"/>
                  </a:lnTo>
                  <a:lnTo>
                    <a:pt x="2400" y="21404"/>
                  </a:lnTo>
                  <a:lnTo>
                    <a:pt x="7200" y="21404"/>
                  </a:lnTo>
                  <a:lnTo>
                    <a:pt x="9600" y="21600"/>
                  </a:lnTo>
                  <a:lnTo>
                    <a:pt x="14400" y="21404"/>
                  </a:lnTo>
                  <a:lnTo>
                    <a:pt x="16800" y="21404"/>
                  </a:lnTo>
                  <a:lnTo>
                    <a:pt x="21600" y="21011"/>
                  </a:lnTo>
                  <a:lnTo>
                    <a:pt x="21600" y="589"/>
                  </a:lnTo>
                  <a:lnTo>
                    <a:pt x="16800" y="393"/>
                  </a:lnTo>
                  <a:lnTo>
                    <a:pt x="14400" y="196"/>
                  </a:lnTo>
                  <a:lnTo>
                    <a:pt x="9600" y="0"/>
                  </a:lnTo>
                  <a:lnTo>
                    <a:pt x="7200" y="196"/>
                  </a:lnTo>
                  <a:lnTo>
                    <a:pt x="2400" y="393"/>
                  </a:lnTo>
                  <a:lnTo>
                    <a:pt x="0" y="589"/>
                  </a:lnTo>
                  <a:lnTo>
                    <a:pt x="0" y="982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75" name="Freeform 195"/>
            <p:cNvSpPr/>
            <p:nvPr/>
          </p:nvSpPr>
          <p:spPr>
            <a:xfrm>
              <a:off x="226812" y="393998"/>
              <a:ext cx="12701" cy="1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482"/>
                  </a:moveTo>
                  <a:lnTo>
                    <a:pt x="17280" y="15247"/>
                  </a:lnTo>
                  <a:lnTo>
                    <a:pt x="15840" y="11012"/>
                  </a:lnTo>
                  <a:lnTo>
                    <a:pt x="14400" y="2118"/>
                  </a:lnTo>
                  <a:lnTo>
                    <a:pt x="14400" y="1271"/>
                  </a:lnTo>
                  <a:lnTo>
                    <a:pt x="11520" y="424"/>
                  </a:lnTo>
                  <a:lnTo>
                    <a:pt x="8640" y="424"/>
                  </a:lnTo>
                  <a:lnTo>
                    <a:pt x="7200" y="0"/>
                  </a:lnTo>
                  <a:lnTo>
                    <a:pt x="4320" y="424"/>
                  </a:lnTo>
                  <a:lnTo>
                    <a:pt x="1440" y="424"/>
                  </a:lnTo>
                  <a:lnTo>
                    <a:pt x="0" y="1271"/>
                  </a:lnTo>
                  <a:lnTo>
                    <a:pt x="0" y="2118"/>
                  </a:lnTo>
                  <a:lnTo>
                    <a:pt x="1440" y="11435"/>
                  </a:lnTo>
                  <a:lnTo>
                    <a:pt x="2880" y="16094"/>
                  </a:lnTo>
                  <a:lnTo>
                    <a:pt x="7200" y="20329"/>
                  </a:lnTo>
                  <a:lnTo>
                    <a:pt x="8640" y="21176"/>
                  </a:lnTo>
                  <a:lnTo>
                    <a:pt x="10080" y="21600"/>
                  </a:lnTo>
                  <a:lnTo>
                    <a:pt x="18720" y="21600"/>
                  </a:lnTo>
                  <a:lnTo>
                    <a:pt x="20160" y="20753"/>
                  </a:lnTo>
                  <a:lnTo>
                    <a:pt x="21600" y="20329"/>
                  </a:lnTo>
                  <a:lnTo>
                    <a:pt x="21600" y="19482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76" name="Freeform 196"/>
            <p:cNvSpPr/>
            <p:nvPr/>
          </p:nvSpPr>
          <p:spPr>
            <a:xfrm>
              <a:off x="245382" y="393998"/>
              <a:ext cx="12701" cy="24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12764"/>
                  </a:moveTo>
                  <a:lnTo>
                    <a:pt x="12600" y="10145"/>
                  </a:lnTo>
                  <a:lnTo>
                    <a:pt x="10800" y="7527"/>
                  </a:lnTo>
                  <a:lnTo>
                    <a:pt x="8100" y="4255"/>
                  </a:lnTo>
                  <a:lnTo>
                    <a:pt x="8100" y="1636"/>
                  </a:lnTo>
                  <a:lnTo>
                    <a:pt x="6300" y="327"/>
                  </a:lnTo>
                  <a:lnTo>
                    <a:pt x="5400" y="327"/>
                  </a:lnTo>
                  <a:lnTo>
                    <a:pt x="3600" y="0"/>
                  </a:lnTo>
                  <a:lnTo>
                    <a:pt x="2700" y="327"/>
                  </a:lnTo>
                  <a:lnTo>
                    <a:pt x="900" y="327"/>
                  </a:lnTo>
                  <a:lnTo>
                    <a:pt x="0" y="982"/>
                  </a:lnTo>
                  <a:lnTo>
                    <a:pt x="0" y="5564"/>
                  </a:lnTo>
                  <a:lnTo>
                    <a:pt x="900" y="7855"/>
                  </a:lnTo>
                  <a:lnTo>
                    <a:pt x="2700" y="9818"/>
                  </a:lnTo>
                  <a:lnTo>
                    <a:pt x="5400" y="12436"/>
                  </a:lnTo>
                  <a:lnTo>
                    <a:pt x="8100" y="14727"/>
                  </a:lnTo>
                  <a:lnTo>
                    <a:pt x="11700" y="17673"/>
                  </a:lnTo>
                  <a:lnTo>
                    <a:pt x="12600" y="20291"/>
                  </a:lnTo>
                  <a:lnTo>
                    <a:pt x="13500" y="20945"/>
                  </a:lnTo>
                  <a:lnTo>
                    <a:pt x="14400" y="21273"/>
                  </a:lnTo>
                  <a:lnTo>
                    <a:pt x="16200" y="21600"/>
                  </a:lnTo>
                  <a:lnTo>
                    <a:pt x="18900" y="21600"/>
                  </a:lnTo>
                  <a:lnTo>
                    <a:pt x="20700" y="20945"/>
                  </a:lnTo>
                  <a:lnTo>
                    <a:pt x="21600" y="20291"/>
                  </a:lnTo>
                  <a:lnTo>
                    <a:pt x="20700" y="18327"/>
                  </a:lnTo>
                  <a:lnTo>
                    <a:pt x="19800" y="16036"/>
                  </a:lnTo>
                  <a:lnTo>
                    <a:pt x="16200" y="12764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77" name="Freeform 197"/>
            <p:cNvSpPr/>
            <p:nvPr/>
          </p:nvSpPr>
          <p:spPr>
            <a:xfrm>
              <a:off x="262714" y="399500"/>
              <a:ext cx="12701" cy="3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68" y="1016"/>
                  </a:moveTo>
                  <a:lnTo>
                    <a:pt x="11368" y="508"/>
                  </a:lnTo>
                  <a:lnTo>
                    <a:pt x="10232" y="254"/>
                  </a:lnTo>
                  <a:lnTo>
                    <a:pt x="6821" y="0"/>
                  </a:lnTo>
                  <a:lnTo>
                    <a:pt x="3411" y="0"/>
                  </a:lnTo>
                  <a:lnTo>
                    <a:pt x="1137" y="254"/>
                  </a:lnTo>
                  <a:lnTo>
                    <a:pt x="0" y="508"/>
                  </a:lnTo>
                  <a:lnTo>
                    <a:pt x="0" y="1016"/>
                  </a:lnTo>
                  <a:lnTo>
                    <a:pt x="1137" y="6099"/>
                  </a:lnTo>
                  <a:lnTo>
                    <a:pt x="3411" y="11181"/>
                  </a:lnTo>
                  <a:lnTo>
                    <a:pt x="6821" y="16009"/>
                  </a:lnTo>
                  <a:lnTo>
                    <a:pt x="11368" y="20838"/>
                  </a:lnTo>
                  <a:lnTo>
                    <a:pt x="12505" y="21346"/>
                  </a:lnTo>
                  <a:lnTo>
                    <a:pt x="13642" y="21600"/>
                  </a:lnTo>
                  <a:lnTo>
                    <a:pt x="18189" y="21600"/>
                  </a:lnTo>
                  <a:lnTo>
                    <a:pt x="21600" y="20838"/>
                  </a:lnTo>
                  <a:lnTo>
                    <a:pt x="21600" y="20329"/>
                  </a:lnTo>
                  <a:lnTo>
                    <a:pt x="18189" y="15501"/>
                  </a:lnTo>
                  <a:lnTo>
                    <a:pt x="14779" y="10927"/>
                  </a:lnTo>
                  <a:lnTo>
                    <a:pt x="12505" y="6099"/>
                  </a:lnTo>
                  <a:lnTo>
                    <a:pt x="11368" y="1016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78" name="Freeform 198"/>
            <p:cNvSpPr/>
            <p:nvPr/>
          </p:nvSpPr>
          <p:spPr>
            <a:xfrm>
              <a:off x="111675" y="129865"/>
              <a:ext cx="12701" cy="7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52" y="326"/>
                  </a:moveTo>
                  <a:lnTo>
                    <a:pt x="10428" y="2605"/>
                  </a:lnTo>
                  <a:lnTo>
                    <a:pt x="9683" y="3690"/>
                  </a:lnTo>
                  <a:lnTo>
                    <a:pt x="9683" y="13459"/>
                  </a:lnTo>
                  <a:lnTo>
                    <a:pt x="8938" y="14762"/>
                  </a:lnTo>
                  <a:lnTo>
                    <a:pt x="7448" y="16173"/>
                  </a:lnTo>
                  <a:lnTo>
                    <a:pt x="2979" y="18561"/>
                  </a:lnTo>
                  <a:lnTo>
                    <a:pt x="1490" y="19863"/>
                  </a:lnTo>
                  <a:lnTo>
                    <a:pt x="0" y="21057"/>
                  </a:lnTo>
                  <a:lnTo>
                    <a:pt x="745" y="21274"/>
                  </a:lnTo>
                  <a:lnTo>
                    <a:pt x="2234" y="21491"/>
                  </a:lnTo>
                  <a:lnTo>
                    <a:pt x="3724" y="21600"/>
                  </a:lnTo>
                  <a:lnTo>
                    <a:pt x="4469" y="21491"/>
                  </a:lnTo>
                  <a:lnTo>
                    <a:pt x="5959" y="21383"/>
                  </a:lnTo>
                  <a:lnTo>
                    <a:pt x="6703" y="21274"/>
                  </a:lnTo>
                  <a:lnTo>
                    <a:pt x="7448" y="21057"/>
                  </a:lnTo>
                  <a:lnTo>
                    <a:pt x="8193" y="19755"/>
                  </a:lnTo>
                  <a:lnTo>
                    <a:pt x="10428" y="18344"/>
                  </a:lnTo>
                  <a:lnTo>
                    <a:pt x="14897" y="15630"/>
                  </a:lnTo>
                  <a:lnTo>
                    <a:pt x="16386" y="14653"/>
                  </a:lnTo>
                  <a:lnTo>
                    <a:pt x="16386" y="5970"/>
                  </a:lnTo>
                  <a:lnTo>
                    <a:pt x="17131" y="3365"/>
                  </a:lnTo>
                  <a:lnTo>
                    <a:pt x="18621" y="1954"/>
                  </a:lnTo>
                  <a:lnTo>
                    <a:pt x="21600" y="651"/>
                  </a:lnTo>
                  <a:lnTo>
                    <a:pt x="21600" y="434"/>
                  </a:lnTo>
                  <a:lnTo>
                    <a:pt x="20855" y="217"/>
                  </a:lnTo>
                  <a:lnTo>
                    <a:pt x="20110" y="109"/>
                  </a:lnTo>
                  <a:lnTo>
                    <a:pt x="17876" y="0"/>
                  </a:lnTo>
                  <a:lnTo>
                    <a:pt x="15641" y="0"/>
                  </a:lnTo>
                  <a:lnTo>
                    <a:pt x="14897" y="217"/>
                  </a:lnTo>
                  <a:lnTo>
                    <a:pt x="14152" y="326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79" name="Freeform 199"/>
            <p:cNvSpPr/>
            <p:nvPr/>
          </p:nvSpPr>
          <p:spPr>
            <a:xfrm>
              <a:off x="137261" y="167284"/>
              <a:ext cx="12701" cy="6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388"/>
                  </a:moveTo>
                  <a:lnTo>
                    <a:pt x="10800" y="5432"/>
                  </a:lnTo>
                  <a:lnTo>
                    <a:pt x="6600" y="10735"/>
                  </a:lnTo>
                  <a:lnTo>
                    <a:pt x="3600" y="15909"/>
                  </a:lnTo>
                  <a:lnTo>
                    <a:pt x="0" y="20953"/>
                  </a:lnTo>
                  <a:lnTo>
                    <a:pt x="0" y="21212"/>
                  </a:lnTo>
                  <a:lnTo>
                    <a:pt x="1800" y="21600"/>
                  </a:lnTo>
                  <a:lnTo>
                    <a:pt x="3000" y="21600"/>
                  </a:lnTo>
                  <a:lnTo>
                    <a:pt x="4800" y="21471"/>
                  </a:lnTo>
                  <a:lnTo>
                    <a:pt x="6000" y="21212"/>
                  </a:lnTo>
                  <a:lnTo>
                    <a:pt x="6000" y="20953"/>
                  </a:lnTo>
                  <a:lnTo>
                    <a:pt x="12000" y="10865"/>
                  </a:lnTo>
                  <a:lnTo>
                    <a:pt x="15600" y="5820"/>
                  </a:lnTo>
                  <a:lnTo>
                    <a:pt x="21600" y="776"/>
                  </a:lnTo>
                  <a:lnTo>
                    <a:pt x="21600" y="517"/>
                  </a:lnTo>
                  <a:lnTo>
                    <a:pt x="21000" y="259"/>
                  </a:lnTo>
                  <a:lnTo>
                    <a:pt x="20400" y="129"/>
                  </a:lnTo>
                  <a:lnTo>
                    <a:pt x="18600" y="0"/>
                  </a:lnTo>
                  <a:lnTo>
                    <a:pt x="16800" y="0"/>
                  </a:lnTo>
                  <a:lnTo>
                    <a:pt x="15600" y="129"/>
                  </a:lnTo>
                  <a:lnTo>
                    <a:pt x="15600" y="388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80" name="Freeform 200"/>
            <p:cNvSpPr/>
            <p:nvPr/>
          </p:nvSpPr>
          <p:spPr>
            <a:xfrm>
              <a:off x="166561" y="209105"/>
              <a:ext cx="12701" cy="66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6" y="603"/>
                  </a:moveTo>
                  <a:lnTo>
                    <a:pt x="15429" y="3137"/>
                  </a:lnTo>
                  <a:lnTo>
                    <a:pt x="14194" y="5551"/>
                  </a:lnTo>
                  <a:lnTo>
                    <a:pt x="12343" y="8085"/>
                  </a:lnTo>
                  <a:lnTo>
                    <a:pt x="8640" y="10619"/>
                  </a:lnTo>
                  <a:lnTo>
                    <a:pt x="6789" y="11826"/>
                  </a:lnTo>
                  <a:lnTo>
                    <a:pt x="5554" y="13153"/>
                  </a:lnTo>
                  <a:lnTo>
                    <a:pt x="1851" y="18463"/>
                  </a:lnTo>
                  <a:lnTo>
                    <a:pt x="0" y="20997"/>
                  </a:lnTo>
                  <a:lnTo>
                    <a:pt x="0" y="21238"/>
                  </a:lnTo>
                  <a:lnTo>
                    <a:pt x="617" y="21359"/>
                  </a:lnTo>
                  <a:lnTo>
                    <a:pt x="2469" y="21600"/>
                  </a:lnTo>
                  <a:lnTo>
                    <a:pt x="4320" y="21600"/>
                  </a:lnTo>
                  <a:lnTo>
                    <a:pt x="4937" y="21479"/>
                  </a:lnTo>
                  <a:lnTo>
                    <a:pt x="5554" y="21238"/>
                  </a:lnTo>
                  <a:lnTo>
                    <a:pt x="7406" y="18704"/>
                  </a:lnTo>
                  <a:lnTo>
                    <a:pt x="11109" y="13394"/>
                  </a:lnTo>
                  <a:lnTo>
                    <a:pt x="14811" y="10981"/>
                  </a:lnTo>
                  <a:lnTo>
                    <a:pt x="17280" y="8326"/>
                  </a:lnTo>
                  <a:lnTo>
                    <a:pt x="19749" y="5792"/>
                  </a:lnTo>
                  <a:lnTo>
                    <a:pt x="20983" y="3258"/>
                  </a:lnTo>
                  <a:lnTo>
                    <a:pt x="21600" y="603"/>
                  </a:lnTo>
                  <a:lnTo>
                    <a:pt x="20366" y="121"/>
                  </a:lnTo>
                  <a:lnTo>
                    <a:pt x="19749" y="0"/>
                  </a:lnTo>
                  <a:lnTo>
                    <a:pt x="17280" y="0"/>
                  </a:lnTo>
                  <a:lnTo>
                    <a:pt x="16663" y="121"/>
                  </a:lnTo>
                  <a:lnTo>
                    <a:pt x="16046" y="362"/>
                  </a:lnTo>
                  <a:lnTo>
                    <a:pt x="16046" y="603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81" name="Freeform 201"/>
            <p:cNvSpPr/>
            <p:nvPr/>
          </p:nvSpPr>
          <p:spPr>
            <a:xfrm>
              <a:off x="190909" y="225613"/>
              <a:ext cx="12701" cy="2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82" y="820"/>
                  </a:moveTo>
                  <a:lnTo>
                    <a:pt x="7855" y="5742"/>
                  </a:lnTo>
                  <a:lnTo>
                    <a:pt x="5891" y="10390"/>
                  </a:lnTo>
                  <a:lnTo>
                    <a:pt x="2945" y="15311"/>
                  </a:lnTo>
                  <a:lnTo>
                    <a:pt x="0" y="19959"/>
                  </a:lnTo>
                  <a:lnTo>
                    <a:pt x="0" y="20780"/>
                  </a:lnTo>
                  <a:lnTo>
                    <a:pt x="2945" y="21600"/>
                  </a:lnTo>
                  <a:lnTo>
                    <a:pt x="6873" y="21600"/>
                  </a:lnTo>
                  <a:lnTo>
                    <a:pt x="7855" y="21327"/>
                  </a:lnTo>
                  <a:lnTo>
                    <a:pt x="8836" y="20780"/>
                  </a:lnTo>
                  <a:lnTo>
                    <a:pt x="11782" y="15858"/>
                  </a:lnTo>
                  <a:lnTo>
                    <a:pt x="13745" y="10937"/>
                  </a:lnTo>
                  <a:lnTo>
                    <a:pt x="16691" y="6289"/>
                  </a:lnTo>
                  <a:lnTo>
                    <a:pt x="21600" y="1641"/>
                  </a:lnTo>
                  <a:lnTo>
                    <a:pt x="21600" y="547"/>
                  </a:lnTo>
                  <a:lnTo>
                    <a:pt x="20618" y="273"/>
                  </a:lnTo>
                  <a:lnTo>
                    <a:pt x="18655" y="0"/>
                  </a:lnTo>
                  <a:lnTo>
                    <a:pt x="14727" y="0"/>
                  </a:lnTo>
                  <a:lnTo>
                    <a:pt x="12764" y="273"/>
                  </a:lnTo>
                  <a:lnTo>
                    <a:pt x="11782" y="820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82" name="Freeform 202"/>
            <p:cNvSpPr/>
            <p:nvPr/>
          </p:nvSpPr>
          <p:spPr>
            <a:xfrm>
              <a:off x="209066" y="259730"/>
              <a:ext cx="12701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97" y="762"/>
                  </a:moveTo>
                  <a:lnTo>
                    <a:pt x="0" y="20075"/>
                  </a:lnTo>
                  <a:lnTo>
                    <a:pt x="0" y="20584"/>
                  </a:lnTo>
                  <a:lnTo>
                    <a:pt x="745" y="21092"/>
                  </a:lnTo>
                  <a:lnTo>
                    <a:pt x="1490" y="21346"/>
                  </a:lnTo>
                  <a:lnTo>
                    <a:pt x="2979" y="21600"/>
                  </a:lnTo>
                  <a:lnTo>
                    <a:pt x="5214" y="21600"/>
                  </a:lnTo>
                  <a:lnTo>
                    <a:pt x="5959" y="21346"/>
                  </a:lnTo>
                  <a:lnTo>
                    <a:pt x="6703" y="20838"/>
                  </a:lnTo>
                  <a:lnTo>
                    <a:pt x="20855" y="1271"/>
                  </a:lnTo>
                  <a:lnTo>
                    <a:pt x="21600" y="762"/>
                  </a:lnTo>
                  <a:lnTo>
                    <a:pt x="20110" y="254"/>
                  </a:lnTo>
                  <a:lnTo>
                    <a:pt x="18621" y="0"/>
                  </a:lnTo>
                  <a:lnTo>
                    <a:pt x="16386" y="0"/>
                  </a:lnTo>
                  <a:lnTo>
                    <a:pt x="14897" y="254"/>
                  </a:lnTo>
                  <a:lnTo>
                    <a:pt x="14897" y="762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83" name="Freeform 203"/>
            <p:cNvSpPr/>
            <p:nvPr/>
          </p:nvSpPr>
          <p:spPr>
            <a:xfrm>
              <a:off x="252810" y="336769"/>
              <a:ext cx="12701" cy="4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52" y="745"/>
                  </a:moveTo>
                  <a:lnTo>
                    <a:pt x="14152" y="2234"/>
                  </a:lnTo>
                  <a:lnTo>
                    <a:pt x="12662" y="3538"/>
                  </a:lnTo>
                  <a:lnTo>
                    <a:pt x="8938" y="6517"/>
                  </a:lnTo>
                  <a:lnTo>
                    <a:pt x="5959" y="9310"/>
                  </a:lnTo>
                  <a:lnTo>
                    <a:pt x="5214" y="10800"/>
                  </a:lnTo>
                  <a:lnTo>
                    <a:pt x="4469" y="12103"/>
                  </a:lnTo>
                  <a:lnTo>
                    <a:pt x="4469" y="14152"/>
                  </a:lnTo>
                  <a:lnTo>
                    <a:pt x="3724" y="16572"/>
                  </a:lnTo>
                  <a:lnTo>
                    <a:pt x="2979" y="18434"/>
                  </a:lnTo>
                  <a:lnTo>
                    <a:pt x="0" y="20483"/>
                  </a:lnTo>
                  <a:lnTo>
                    <a:pt x="0" y="21041"/>
                  </a:lnTo>
                  <a:lnTo>
                    <a:pt x="745" y="21600"/>
                  </a:lnTo>
                  <a:lnTo>
                    <a:pt x="4469" y="21600"/>
                  </a:lnTo>
                  <a:lnTo>
                    <a:pt x="5959" y="21228"/>
                  </a:lnTo>
                  <a:lnTo>
                    <a:pt x="6703" y="20855"/>
                  </a:lnTo>
                  <a:lnTo>
                    <a:pt x="8938" y="18993"/>
                  </a:lnTo>
                  <a:lnTo>
                    <a:pt x="10428" y="17131"/>
                  </a:lnTo>
                  <a:lnTo>
                    <a:pt x="11172" y="14897"/>
                  </a:lnTo>
                  <a:lnTo>
                    <a:pt x="11172" y="13034"/>
                  </a:lnTo>
                  <a:lnTo>
                    <a:pt x="12662" y="11545"/>
                  </a:lnTo>
                  <a:lnTo>
                    <a:pt x="13407" y="10055"/>
                  </a:lnTo>
                  <a:lnTo>
                    <a:pt x="19366" y="3724"/>
                  </a:lnTo>
                  <a:lnTo>
                    <a:pt x="20855" y="2234"/>
                  </a:lnTo>
                  <a:lnTo>
                    <a:pt x="21600" y="745"/>
                  </a:lnTo>
                  <a:lnTo>
                    <a:pt x="20855" y="372"/>
                  </a:lnTo>
                  <a:lnTo>
                    <a:pt x="19366" y="0"/>
                  </a:lnTo>
                  <a:lnTo>
                    <a:pt x="16386" y="0"/>
                  </a:lnTo>
                  <a:lnTo>
                    <a:pt x="14897" y="372"/>
                  </a:lnTo>
                  <a:lnTo>
                    <a:pt x="14152" y="745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84" name="Freeform 204"/>
            <p:cNvSpPr/>
            <p:nvPr/>
          </p:nvSpPr>
          <p:spPr>
            <a:xfrm>
              <a:off x="265603" y="329065"/>
              <a:ext cx="12701" cy="4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3" y="923"/>
                  </a:moveTo>
                  <a:lnTo>
                    <a:pt x="10286" y="5908"/>
                  </a:lnTo>
                  <a:lnTo>
                    <a:pt x="2057" y="15877"/>
                  </a:lnTo>
                  <a:lnTo>
                    <a:pt x="0" y="20862"/>
                  </a:lnTo>
                  <a:lnTo>
                    <a:pt x="0" y="21231"/>
                  </a:lnTo>
                  <a:lnTo>
                    <a:pt x="1029" y="21415"/>
                  </a:lnTo>
                  <a:lnTo>
                    <a:pt x="3086" y="21600"/>
                  </a:lnTo>
                  <a:lnTo>
                    <a:pt x="6171" y="21600"/>
                  </a:lnTo>
                  <a:lnTo>
                    <a:pt x="8229" y="21415"/>
                  </a:lnTo>
                  <a:lnTo>
                    <a:pt x="9257" y="21231"/>
                  </a:lnTo>
                  <a:lnTo>
                    <a:pt x="9257" y="20862"/>
                  </a:lnTo>
                  <a:lnTo>
                    <a:pt x="11314" y="15877"/>
                  </a:lnTo>
                  <a:lnTo>
                    <a:pt x="19543" y="5908"/>
                  </a:lnTo>
                  <a:lnTo>
                    <a:pt x="21600" y="923"/>
                  </a:lnTo>
                  <a:lnTo>
                    <a:pt x="21600" y="554"/>
                  </a:lnTo>
                  <a:lnTo>
                    <a:pt x="19543" y="185"/>
                  </a:lnTo>
                  <a:lnTo>
                    <a:pt x="17486" y="0"/>
                  </a:lnTo>
                  <a:lnTo>
                    <a:pt x="15429" y="185"/>
                  </a:lnTo>
                  <a:lnTo>
                    <a:pt x="13371" y="554"/>
                  </a:lnTo>
                  <a:lnTo>
                    <a:pt x="12343" y="923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85" name="Freeform 206"/>
            <p:cNvSpPr/>
            <p:nvPr/>
          </p:nvSpPr>
          <p:spPr>
            <a:xfrm>
              <a:off x="27236" y="46223"/>
              <a:ext cx="288874" cy="3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67" y="21600"/>
                  </a:moveTo>
                  <a:lnTo>
                    <a:pt x="19565" y="21521"/>
                  </a:lnTo>
                  <a:lnTo>
                    <a:pt x="18723" y="21401"/>
                  </a:lnTo>
                  <a:lnTo>
                    <a:pt x="17798" y="21223"/>
                  </a:lnTo>
                  <a:lnTo>
                    <a:pt x="16791" y="20965"/>
                  </a:lnTo>
                  <a:lnTo>
                    <a:pt x="15434" y="20667"/>
                  </a:lnTo>
                  <a:lnTo>
                    <a:pt x="14962" y="20587"/>
                  </a:lnTo>
                  <a:lnTo>
                    <a:pt x="14715" y="20548"/>
                  </a:lnTo>
                  <a:lnTo>
                    <a:pt x="14510" y="20468"/>
                  </a:lnTo>
                  <a:lnTo>
                    <a:pt x="14099" y="20349"/>
                  </a:lnTo>
                  <a:lnTo>
                    <a:pt x="13831" y="20250"/>
                  </a:lnTo>
                  <a:lnTo>
                    <a:pt x="13544" y="20171"/>
                  </a:lnTo>
                  <a:lnTo>
                    <a:pt x="13441" y="20151"/>
                  </a:lnTo>
                  <a:lnTo>
                    <a:pt x="13379" y="20111"/>
                  </a:lnTo>
                  <a:lnTo>
                    <a:pt x="13338" y="20071"/>
                  </a:lnTo>
                  <a:lnTo>
                    <a:pt x="13256" y="20051"/>
                  </a:lnTo>
                  <a:lnTo>
                    <a:pt x="13153" y="19972"/>
                  </a:lnTo>
                  <a:lnTo>
                    <a:pt x="13050" y="19873"/>
                  </a:lnTo>
                  <a:lnTo>
                    <a:pt x="12907" y="19674"/>
                  </a:lnTo>
                  <a:lnTo>
                    <a:pt x="12722" y="19496"/>
                  </a:lnTo>
                  <a:lnTo>
                    <a:pt x="12619" y="19436"/>
                  </a:lnTo>
                  <a:lnTo>
                    <a:pt x="12557" y="19376"/>
                  </a:lnTo>
                  <a:lnTo>
                    <a:pt x="12496" y="19257"/>
                  </a:lnTo>
                  <a:lnTo>
                    <a:pt x="12496" y="19118"/>
                  </a:lnTo>
                  <a:lnTo>
                    <a:pt x="12146" y="18781"/>
                  </a:lnTo>
                  <a:lnTo>
                    <a:pt x="11858" y="18443"/>
                  </a:lnTo>
                  <a:lnTo>
                    <a:pt x="11530" y="18106"/>
                  </a:lnTo>
                  <a:lnTo>
                    <a:pt x="11221" y="17768"/>
                  </a:lnTo>
                  <a:lnTo>
                    <a:pt x="10872" y="17451"/>
                  </a:lnTo>
                  <a:lnTo>
                    <a:pt x="10543" y="17153"/>
                  </a:lnTo>
                  <a:lnTo>
                    <a:pt x="10070" y="16796"/>
                  </a:lnTo>
                  <a:lnTo>
                    <a:pt x="9639" y="16418"/>
                  </a:lnTo>
                  <a:lnTo>
                    <a:pt x="8796" y="15664"/>
                  </a:lnTo>
                  <a:lnTo>
                    <a:pt x="8550" y="15426"/>
                  </a:lnTo>
                  <a:lnTo>
                    <a:pt x="8282" y="15227"/>
                  </a:lnTo>
                  <a:lnTo>
                    <a:pt x="7769" y="14790"/>
                  </a:lnTo>
                  <a:lnTo>
                    <a:pt x="7316" y="14473"/>
                  </a:lnTo>
                  <a:lnTo>
                    <a:pt x="6905" y="14115"/>
                  </a:lnTo>
                  <a:lnTo>
                    <a:pt x="6515" y="13758"/>
                  </a:lnTo>
                  <a:lnTo>
                    <a:pt x="6309" y="13560"/>
                  </a:lnTo>
                  <a:lnTo>
                    <a:pt x="5570" y="12666"/>
                  </a:lnTo>
                  <a:lnTo>
                    <a:pt x="4891" y="11832"/>
                  </a:lnTo>
                  <a:lnTo>
                    <a:pt x="4563" y="11396"/>
                  </a:lnTo>
                  <a:lnTo>
                    <a:pt x="4254" y="10959"/>
                  </a:lnTo>
                  <a:lnTo>
                    <a:pt x="3987" y="10601"/>
                  </a:lnTo>
                  <a:lnTo>
                    <a:pt x="3658" y="10204"/>
                  </a:lnTo>
                  <a:lnTo>
                    <a:pt x="3288" y="9788"/>
                  </a:lnTo>
                  <a:lnTo>
                    <a:pt x="2631" y="9152"/>
                  </a:lnTo>
                  <a:lnTo>
                    <a:pt x="2363" y="8993"/>
                  </a:lnTo>
                  <a:lnTo>
                    <a:pt x="2117" y="8815"/>
                  </a:lnTo>
                  <a:lnTo>
                    <a:pt x="1994" y="8715"/>
                  </a:lnTo>
                  <a:lnTo>
                    <a:pt x="1891" y="8596"/>
                  </a:lnTo>
                  <a:lnTo>
                    <a:pt x="1521" y="8219"/>
                  </a:lnTo>
                  <a:lnTo>
                    <a:pt x="1171" y="7802"/>
                  </a:lnTo>
                  <a:lnTo>
                    <a:pt x="637" y="7147"/>
                  </a:lnTo>
                  <a:lnTo>
                    <a:pt x="329" y="6849"/>
                  </a:lnTo>
                  <a:lnTo>
                    <a:pt x="41" y="6532"/>
                  </a:lnTo>
                  <a:lnTo>
                    <a:pt x="0" y="6492"/>
                  </a:lnTo>
                  <a:lnTo>
                    <a:pt x="555" y="5956"/>
                  </a:lnTo>
                  <a:lnTo>
                    <a:pt x="925" y="6393"/>
                  </a:lnTo>
                  <a:lnTo>
                    <a:pt x="1398" y="6968"/>
                  </a:lnTo>
                  <a:lnTo>
                    <a:pt x="1726" y="7365"/>
                  </a:lnTo>
                  <a:lnTo>
                    <a:pt x="2096" y="7782"/>
                  </a:lnTo>
                  <a:lnTo>
                    <a:pt x="2281" y="7961"/>
                  </a:lnTo>
                  <a:lnTo>
                    <a:pt x="2466" y="8160"/>
                  </a:lnTo>
                  <a:lnTo>
                    <a:pt x="2692" y="8318"/>
                  </a:lnTo>
                  <a:lnTo>
                    <a:pt x="2898" y="8457"/>
                  </a:lnTo>
                  <a:lnTo>
                    <a:pt x="3103" y="8616"/>
                  </a:lnTo>
                  <a:lnTo>
                    <a:pt x="3350" y="8815"/>
                  </a:lnTo>
                  <a:lnTo>
                    <a:pt x="3576" y="9013"/>
                  </a:lnTo>
                  <a:lnTo>
                    <a:pt x="3823" y="9232"/>
                  </a:lnTo>
                  <a:lnTo>
                    <a:pt x="4275" y="9748"/>
                  </a:lnTo>
                  <a:lnTo>
                    <a:pt x="4501" y="10046"/>
                  </a:lnTo>
                  <a:lnTo>
                    <a:pt x="4706" y="10343"/>
                  </a:lnTo>
                  <a:lnTo>
                    <a:pt x="5364" y="11257"/>
                  </a:lnTo>
                  <a:lnTo>
                    <a:pt x="5981" y="12051"/>
                  </a:lnTo>
                  <a:lnTo>
                    <a:pt x="6268" y="12388"/>
                  </a:lnTo>
                  <a:lnTo>
                    <a:pt x="6556" y="12706"/>
                  </a:lnTo>
                  <a:lnTo>
                    <a:pt x="6823" y="12984"/>
                  </a:lnTo>
                  <a:lnTo>
                    <a:pt x="7111" y="13262"/>
                  </a:lnTo>
                  <a:lnTo>
                    <a:pt x="7625" y="13738"/>
                  </a:lnTo>
                  <a:lnTo>
                    <a:pt x="8180" y="14175"/>
                  </a:lnTo>
                  <a:lnTo>
                    <a:pt x="8817" y="14711"/>
                  </a:lnTo>
                  <a:lnTo>
                    <a:pt x="9146" y="14989"/>
                  </a:lnTo>
                  <a:lnTo>
                    <a:pt x="9433" y="15267"/>
                  </a:lnTo>
                  <a:lnTo>
                    <a:pt x="9885" y="15684"/>
                  </a:lnTo>
                  <a:lnTo>
                    <a:pt x="10358" y="16061"/>
                  </a:lnTo>
                  <a:lnTo>
                    <a:pt x="10810" y="16438"/>
                  </a:lnTo>
                  <a:lnTo>
                    <a:pt x="11262" y="16855"/>
                  </a:lnTo>
                  <a:lnTo>
                    <a:pt x="11735" y="17312"/>
                  </a:lnTo>
                  <a:lnTo>
                    <a:pt x="12208" y="17788"/>
                  </a:lnTo>
                  <a:lnTo>
                    <a:pt x="12639" y="18265"/>
                  </a:lnTo>
                  <a:lnTo>
                    <a:pt x="13215" y="18821"/>
                  </a:lnTo>
                  <a:lnTo>
                    <a:pt x="13276" y="18721"/>
                  </a:lnTo>
                  <a:lnTo>
                    <a:pt x="13523" y="18443"/>
                  </a:lnTo>
                  <a:lnTo>
                    <a:pt x="13749" y="18205"/>
                  </a:lnTo>
                  <a:lnTo>
                    <a:pt x="14016" y="17947"/>
                  </a:lnTo>
                  <a:lnTo>
                    <a:pt x="14880" y="17292"/>
                  </a:lnTo>
                  <a:lnTo>
                    <a:pt x="15476" y="16895"/>
                  </a:lnTo>
                  <a:lnTo>
                    <a:pt x="16113" y="16458"/>
                  </a:lnTo>
                  <a:lnTo>
                    <a:pt x="16688" y="16021"/>
                  </a:lnTo>
                  <a:lnTo>
                    <a:pt x="17325" y="15624"/>
                  </a:lnTo>
                  <a:lnTo>
                    <a:pt x="18620" y="14850"/>
                  </a:lnTo>
                  <a:lnTo>
                    <a:pt x="19401" y="14393"/>
                  </a:lnTo>
                  <a:lnTo>
                    <a:pt x="20141" y="13937"/>
                  </a:lnTo>
                  <a:lnTo>
                    <a:pt x="20264" y="13857"/>
                  </a:lnTo>
                  <a:lnTo>
                    <a:pt x="19812" y="13421"/>
                  </a:lnTo>
                  <a:lnTo>
                    <a:pt x="19504" y="13103"/>
                  </a:lnTo>
                  <a:lnTo>
                    <a:pt x="18908" y="12388"/>
                  </a:lnTo>
                  <a:lnTo>
                    <a:pt x="18846" y="12309"/>
                  </a:lnTo>
                  <a:lnTo>
                    <a:pt x="18127" y="11495"/>
                  </a:lnTo>
                  <a:lnTo>
                    <a:pt x="17469" y="10780"/>
                  </a:lnTo>
                  <a:lnTo>
                    <a:pt x="16832" y="10125"/>
                  </a:lnTo>
                  <a:lnTo>
                    <a:pt x="16215" y="9529"/>
                  </a:lnTo>
                  <a:lnTo>
                    <a:pt x="15434" y="8854"/>
                  </a:lnTo>
                  <a:lnTo>
                    <a:pt x="14633" y="8179"/>
                  </a:lnTo>
                  <a:lnTo>
                    <a:pt x="12824" y="6591"/>
                  </a:lnTo>
                  <a:lnTo>
                    <a:pt x="12413" y="6214"/>
                  </a:lnTo>
                  <a:lnTo>
                    <a:pt x="11982" y="5777"/>
                  </a:lnTo>
                  <a:lnTo>
                    <a:pt x="11591" y="5340"/>
                  </a:lnTo>
                  <a:lnTo>
                    <a:pt x="11180" y="4884"/>
                  </a:lnTo>
                  <a:lnTo>
                    <a:pt x="10728" y="4387"/>
                  </a:lnTo>
                  <a:lnTo>
                    <a:pt x="10296" y="3871"/>
                  </a:lnTo>
                  <a:lnTo>
                    <a:pt x="9762" y="3276"/>
                  </a:lnTo>
                  <a:lnTo>
                    <a:pt x="9248" y="2680"/>
                  </a:lnTo>
                  <a:lnTo>
                    <a:pt x="9063" y="2482"/>
                  </a:lnTo>
                  <a:lnTo>
                    <a:pt x="8858" y="2303"/>
                  </a:lnTo>
                  <a:lnTo>
                    <a:pt x="8488" y="1946"/>
                  </a:lnTo>
                  <a:lnTo>
                    <a:pt x="8221" y="1608"/>
                  </a:lnTo>
                  <a:lnTo>
                    <a:pt x="7995" y="1330"/>
                  </a:lnTo>
                  <a:lnTo>
                    <a:pt x="7769" y="1072"/>
                  </a:lnTo>
                  <a:lnTo>
                    <a:pt x="7522" y="874"/>
                  </a:lnTo>
                  <a:lnTo>
                    <a:pt x="7296" y="655"/>
                  </a:lnTo>
                  <a:lnTo>
                    <a:pt x="7111" y="417"/>
                  </a:lnTo>
                  <a:lnTo>
                    <a:pt x="7748" y="0"/>
                  </a:lnTo>
                  <a:lnTo>
                    <a:pt x="7851" y="119"/>
                  </a:lnTo>
                  <a:lnTo>
                    <a:pt x="8899" y="1271"/>
                  </a:lnTo>
                  <a:lnTo>
                    <a:pt x="10194" y="2660"/>
                  </a:lnTo>
                  <a:lnTo>
                    <a:pt x="10831" y="3375"/>
                  </a:lnTo>
                  <a:lnTo>
                    <a:pt x="11468" y="4110"/>
                  </a:lnTo>
                  <a:lnTo>
                    <a:pt x="12023" y="4745"/>
                  </a:lnTo>
                  <a:lnTo>
                    <a:pt x="12619" y="5420"/>
                  </a:lnTo>
                  <a:lnTo>
                    <a:pt x="12968" y="5757"/>
                  </a:lnTo>
                  <a:lnTo>
                    <a:pt x="13297" y="6095"/>
                  </a:lnTo>
                  <a:lnTo>
                    <a:pt x="14037" y="6770"/>
                  </a:lnTo>
                  <a:lnTo>
                    <a:pt x="14982" y="7544"/>
                  </a:lnTo>
                  <a:lnTo>
                    <a:pt x="15722" y="8160"/>
                  </a:lnTo>
                  <a:lnTo>
                    <a:pt x="16462" y="8815"/>
                  </a:lnTo>
                  <a:lnTo>
                    <a:pt x="17181" y="9470"/>
                  </a:lnTo>
                  <a:lnTo>
                    <a:pt x="17860" y="10145"/>
                  </a:lnTo>
                  <a:lnTo>
                    <a:pt x="18497" y="10840"/>
                  </a:lnTo>
                  <a:lnTo>
                    <a:pt x="19113" y="11535"/>
                  </a:lnTo>
                  <a:lnTo>
                    <a:pt x="19442" y="11912"/>
                  </a:lnTo>
                  <a:lnTo>
                    <a:pt x="19771" y="12309"/>
                  </a:lnTo>
                  <a:lnTo>
                    <a:pt x="20141" y="12726"/>
                  </a:lnTo>
                  <a:lnTo>
                    <a:pt x="20511" y="13123"/>
                  </a:lnTo>
                  <a:lnTo>
                    <a:pt x="20922" y="13440"/>
                  </a:lnTo>
                  <a:lnTo>
                    <a:pt x="20942" y="13460"/>
                  </a:lnTo>
                  <a:lnTo>
                    <a:pt x="20963" y="13460"/>
                  </a:lnTo>
                  <a:lnTo>
                    <a:pt x="21066" y="13500"/>
                  </a:lnTo>
                  <a:lnTo>
                    <a:pt x="21148" y="13579"/>
                  </a:lnTo>
                  <a:lnTo>
                    <a:pt x="21148" y="13599"/>
                  </a:lnTo>
                  <a:lnTo>
                    <a:pt x="21168" y="13619"/>
                  </a:lnTo>
                  <a:lnTo>
                    <a:pt x="21210" y="13679"/>
                  </a:lnTo>
                  <a:lnTo>
                    <a:pt x="21271" y="13738"/>
                  </a:lnTo>
                  <a:lnTo>
                    <a:pt x="21312" y="13857"/>
                  </a:lnTo>
                  <a:lnTo>
                    <a:pt x="21312" y="13897"/>
                  </a:lnTo>
                  <a:lnTo>
                    <a:pt x="21394" y="14115"/>
                  </a:lnTo>
                  <a:lnTo>
                    <a:pt x="21477" y="14354"/>
                  </a:lnTo>
                  <a:lnTo>
                    <a:pt x="21518" y="14592"/>
                  </a:lnTo>
                  <a:lnTo>
                    <a:pt x="21559" y="14850"/>
                  </a:lnTo>
                  <a:lnTo>
                    <a:pt x="21600" y="15366"/>
                  </a:lnTo>
                  <a:lnTo>
                    <a:pt x="21600" y="15882"/>
                  </a:lnTo>
                  <a:lnTo>
                    <a:pt x="21579" y="16399"/>
                  </a:lnTo>
                  <a:lnTo>
                    <a:pt x="21518" y="16895"/>
                  </a:lnTo>
                  <a:lnTo>
                    <a:pt x="21456" y="17312"/>
                  </a:lnTo>
                  <a:lnTo>
                    <a:pt x="21374" y="17709"/>
                  </a:lnTo>
                  <a:lnTo>
                    <a:pt x="21312" y="18086"/>
                  </a:lnTo>
                  <a:lnTo>
                    <a:pt x="21271" y="18443"/>
                  </a:lnTo>
                  <a:lnTo>
                    <a:pt x="21168" y="19198"/>
                  </a:lnTo>
                  <a:lnTo>
                    <a:pt x="21168" y="19317"/>
                  </a:lnTo>
                  <a:lnTo>
                    <a:pt x="21148" y="19674"/>
                  </a:lnTo>
                  <a:lnTo>
                    <a:pt x="21148" y="20032"/>
                  </a:lnTo>
                  <a:lnTo>
                    <a:pt x="21127" y="20190"/>
                  </a:lnTo>
                  <a:lnTo>
                    <a:pt x="21045" y="20468"/>
                  </a:lnTo>
                  <a:lnTo>
                    <a:pt x="21025" y="20627"/>
                  </a:lnTo>
                  <a:lnTo>
                    <a:pt x="21025" y="21024"/>
                  </a:lnTo>
                  <a:lnTo>
                    <a:pt x="20983" y="21203"/>
                  </a:lnTo>
                  <a:lnTo>
                    <a:pt x="20942" y="21342"/>
                  </a:lnTo>
                  <a:lnTo>
                    <a:pt x="20819" y="21501"/>
                  </a:lnTo>
                  <a:lnTo>
                    <a:pt x="20757" y="21540"/>
                  </a:lnTo>
                  <a:lnTo>
                    <a:pt x="20716" y="21560"/>
                  </a:lnTo>
                  <a:lnTo>
                    <a:pt x="20593" y="21600"/>
                  </a:lnTo>
                  <a:lnTo>
                    <a:pt x="20511" y="21580"/>
                  </a:lnTo>
                  <a:lnTo>
                    <a:pt x="20470" y="21580"/>
                  </a:lnTo>
                  <a:lnTo>
                    <a:pt x="20387" y="21600"/>
                  </a:lnTo>
                  <a:lnTo>
                    <a:pt x="20367" y="21600"/>
                  </a:lnTo>
                  <a:close/>
                  <a:moveTo>
                    <a:pt x="20593" y="14512"/>
                  </a:moveTo>
                  <a:lnTo>
                    <a:pt x="19606" y="15108"/>
                  </a:lnTo>
                  <a:lnTo>
                    <a:pt x="18867" y="15565"/>
                  </a:lnTo>
                  <a:lnTo>
                    <a:pt x="18188" y="15942"/>
                  </a:lnTo>
                  <a:lnTo>
                    <a:pt x="17592" y="16299"/>
                  </a:lnTo>
                  <a:lnTo>
                    <a:pt x="17305" y="16478"/>
                  </a:lnTo>
                  <a:lnTo>
                    <a:pt x="17037" y="16657"/>
                  </a:lnTo>
                  <a:lnTo>
                    <a:pt x="16832" y="16815"/>
                  </a:lnTo>
                  <a:lnTo>
                    <a:pt x="15887" y="17490"/>
                  </a:lnTo>
                  <a:lnTo>
                    <a:pt x="14982" y="18205"/>
                  </a:lnTo>
                  <a:lnTo>
                    <a:pt x="14736" y="18364"/>
                  </a:lnTo>
                  <a:lnTo>
                    <a:pt x="14469" y="18582"/>
                  </a:lnTo>
                  <a:lnTo>
                    <a:pt x="13934" y="19059"/>
                  </a:lnTo>
                  <a:lnTo>
                    <a:pt x="13811" y="19198"/>
                  </a:lnTo>
                  <a:lnTo>
                    <a:pt x="13729" y="19337"/>
                  </a:lnTo>
                  <a:lnTo>
                    <a:pt x="13646" y="19456"/>
                  </a:lnTo>
                  <a:lnTo>
                    <a:pt x="13790" y="19496"/>
                  </a:lnTo>
                  <a:lnTo>
                    <a:pt x="14366" y="19674"/>
                  </a:lnTo>
                  <a:lnTo>
                    <a:pt x="14756" y="19774"/>
                  </a:lnTo>
                  <a:lnTo>
                    <a:pt x="15167" y="19912"/>
                  </a:lnTo>
                  <a:lnTo>
                    <a:pt x="15537" y="19992"/>
                  </a:lnTo>
                  <a:lnTo>
                    <a:pt x="15866" y="20051"/>
                  </a:lnTo>
                  <a:lnTo>
                    <a:pt x="16277" y="20131"/>
                  </a:lnTo>
                  <a:lnTo>
                    <a:pt x="16668" y="20210"/>
                  </a:lnTo>
                  <a:lnTo>
                    <a:pt x="17551" y="20409"/>
                  </a:lnTo>
                  <a:lnTo>
                    <a:pt x="18435" y="20627"/>
                  </a:lnTo>
                  <a:lnTo>
                    <a:pt x="19339" y="20766"/>
                  </a:lnTo>
                  <a:lnTo>
                    <a:pt x="19771" y="20826"/>
                  </a:lnTo>
                  <a:lnTo>
                    <a:pt x="20223" y="20865"/>
                  </a:lnTo>
                  <a:lnTo>
                    <a:pt x="20367" y="20885"/>
                  </a:lnTo>
                  <a:lnTo>
                    <a:pt x="20346" y="20746"/>
                  </a:lnTo>
                  <a:lnTo>
                    <a:pt x="20326" y="20627"/>
                  </a:lnTo>
                  <a:lnTo>
                    <a:pt x="20285" y="20488"/>
                  </a:lnTo>
                  <a:lnTo>
                    <a:pt x="20285" y="20389"/>
                  </a:lnTo>
                  <a:lnTo>
                    <a:pt x="20346" y="20210"/>
                  </a:lnTo>
                  <a:lnTo>
                    <a:pt x="20387" y="20012"/>
                  </a:lnTo>
                  <a:lnTo>
                    <a:pt x="20408" y="19615"/>
                  </a:lnTo>
                  <a:lnTo>
                    <a:pt x="20429" y="19337"/>
                  </a:lnTo>
                  <a:lnTo>
                    <a:pt x="20449" y="18999"/>
                  </a:lnTo>
                  <a:lnTo>
                    <a:pt x="20511" y="18364"/>
                  </a:lnTo>
                  <a:lnTo>
                    <a:pt x="20552" y="18066"/>
                  </a:lnTo>
                  <a:lnTo>
                    <a:pt x="20634" y="17729"/>
                  </a:lnTo>
                  <a:lnTo>
                    <a:pt x="20757" y="16994"/>
                  </a:lnTo>
                  <a:lnTo>
                    <a:pt x="20819" y="16577"/>
                  </a:lnTo>
                  <a:lnTo>
                    <a:pt x="20860" y="16140"/>
                  </a:lnTo>
                  <a:lnTo>
                    <a:pt x="20881" y="15743"/>
                  </a:lnTo>
                  <a:lnTo>
                    <a:pt x="20860" y="15326"/>
                  </a:lnTo>
                  <a:lnTo>
                    <a:pt x="20840" y="14949"/>
                  </a:lnTo>
                  <a:lnTo>
                    <a:pt x="20757" y="14572"/>
                  </a:lnTo>
                  <a:lnTo>
                    <a:pt x="20716" y="14413"/>
                  </a:lnTo>
                  <a:lnTo>
                    <a:pt x="20593" y="14512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86" name="Freeform 207"/>
            <p:cNvSpPr/>
            <p:nvPr/>
          </p:nvSpPr>
          <p:spPr>
            <a:xfrm>
              <a:off x="28061" y="47323"/>
              <a:ext cx="101520" cy="112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8" y="21600"/>
                  </a:moveTo>
                  <a:lnTo>
                    <a:pt x="702" y="21600"/>
                  </a:lnTo>
                  <a:lnTo>
                    <a:pt x="527" y="21530"/>
                  </a:lnTo>
                  <a:lnTo>
                    <a:pt x="293" y="21319"/>
                  </a:lnTo>
                  <a:lnTo>
                    <a:pt x="117" y="20967"/>
                  </a:lnTo>
                  <a:lnTo>
                    <a:pt x="0" y="20615"/>
                  </a:lnTo>
                  <a:lnTo>
                    <a:pt x="0" y="20193"/>
                  </a:lnTo>
                  <a:lnTo>
                    <a:pt x="117" y="19771"/>
                  </a:lnTo>
                  <a:lnTo>
                    <a:pt x="234" y="19489"/>
                  </a:lnTo>
                  <a:lnTo>
                    <a:pt x="351" y="19349"/>
                  </a:lnTo>
                  <a:lnTo>
                    <a:pt x="527" y="19208"/>
                  </a:lnTo>
                  <a:lnTo>
                    <a:pt x="702" y="19137"/>
                  </a:lnTo>
                  <a:lnTo>
                    <a:pt x="1054" y="18926"/>
                  </a:lnTo>
                  <a:lnTo>
                    <a:pt x="1405" y="18645"/>
                  </a:lnTo>
                  <a:lnTo>
                    <a:pt x="2107" y="17801"/>
                  </a:lnTo>
                  <a:lnTo>
                    <a:pt x="2810" y="16745"/>
                  </a:lnTo>
                  <a:lnTo>
                    <a:pt x="3454" y="15620"/>
                  </a:lnTo>
                  <a:lnTo>
                    <a:pt x="3980" y="14775"/>
                  </a:lnTo>
                  <a:lnTo>
                    <a:pt x="4390" y="14142"/>
                  </a:lnTo>
                  <a:lnTo>
                    <a:pt x="5502" y="12664"/>
                  </a:lnTo>
                  <a:lnTo>
                    <a:pt x="6673" y="11398"/>
                  </a:lnTo>
                  <a:lnTo>
                    <a:pt x="7961" y="10061"/>
                  </a:lnTo>
                  <a:lnTo>
                    <a:pt x="9190" y="8865"/>
                  </a:lnTo>
                  <a:lnTo>
                    <a:pt x="9366" y="8724"/>
                  </a:lnTo>
                  <a:lnTo>
                    <a:pt x="10185" y="7880"/>
                  </a:lnTo>
                  <a:lnTo>
                    <a:pt x="11122" y="7177"/>
                  </a:lnTo>
                  <a:lnTo>
                    <a:pt x="13112" y="5840"/>
                  </a:lnTo>
                  <a:lnTo>
                    <a:pt x="14107" y="5136"/>
                  </a:lnTo>
                  <a:lnTo>
                    <a:pt x="15161" y="4433"/>
                  </a:lnTo>
                  <a:lnTo>
                    <a:pt x="16566" y="3307"/>
                  </a:lnTo>
                  <a:lnTo>
                    <a:pt x="17854" y="2251"/>
                  </a:lnTo>
                  <a:lnTo>
                    <a:pt x="20195" y="211"/>
                  </a:lnTo>
                  <a:lnTo>
                    <a:pt x="20488" y="70"/>
                  </a:lnTo>
                  <a:lnTo>
                    <a:pt x="20722" y="0"/>
                  </a:lnTo>
                  <a:lnTo>
                    <a:pt x="21015" y="70"/>
                  </a:lnTo>
                  <a:lnTo>
                    <a:pt x="21249" y="281"/>
                  </a:lnTo>
                  <a:lnTo>
                    <a:pt x="21424" y="563"/>
                  </a:lnTo>
                  <a:lnTo>
                    <a:pt x="21541" y="844"/>
                  </a:lnTo>
                  <a:lnTo>
                    <a:pt x="21600" y="1126"/>
                  </a:lnTo>
                  <a:lnTo>
                    <a:pt x="21600" y="1759"/>
                  </a:lnTo>
                  <a:lnTo>
                    <a:pt x="21483" y="2040"/>
                  </a:lnTo>
                  <a:lnTo>
                    <a:pt x="21366" y="2251"/>
                  </a:lnTo>
                  <a:lnTo>
                    <a:pt x="21190" y="2463"/>
                  </a:lnTo>
                  <a:lnTo>
                    <a:pt x="19844" y="3588"/>
                  </a:lnTo>
                  <a:lnTo>
                    <a:pt x="18556" y="4714"/>
                  </a:lnTo>
                  <a:lnTo>
                    <a:pt x="15805" y="6754"/>
                  </a:lnTo>
                  <a:lnTo>
                    <a:pt x="14049" y="8091"/>
                  </a:lnTo>
                  <a:lnTo>
                    <a:pt x="12293" y="9498"/>
                  </a:lnTo>
                  <a:lnTo>
                    <a:pt x="10537" y="11046"/>
                  </a:lnTo>
                  <a:lnTo>
                    <a:pt x="8839" y="12594"/>
                  </a:lnTo>
                  <a:lnTo>
                    <a:pt x="7668" y="13931"/>
                  </a:lnTo>
                  <a:lnTo>
                    <a:pt x="6380" y="15338"/>
                  </a:lnTo>
                  <a:lnTo>
                    <a:pt x="5151" y="16816"/>
                  </a:lnTo>
                  <a:lnTo>
                    <a:pt x="4566" y="17730"/>
                  </a:lnTo>
                  <a:lnTo>
                    <a:pt x="4039" y="18575"/>
                  </a:lnTo>
                  <a:lnTo>
                    <a:pt x="3454" y="19489"/>
                  </a:lnTo>
                  <a:lnTo>
                    <a:pt x="2751" y="20404"/>
                  </a:lnTo>
                  <a:lnTo>
                    <a:pt x="2459" y="20756"/>
                  </a:lnTo>
                  <a:lnTo>
                    <a:pt x="2049" y="21107"/>
                  </a:lnTo>
                  <a:lnTo>
                    <a:pt x="1698" y="21389"/>
                  </a:lnTo>
                  <a:lnTo>
                    <a:pt x="1229" y="21530"/>
                  </a:lnTo>
                  <a:lnTo>
                    <a:pt x="878" y="21600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87" name="Freeform 208"/>
            <p:cNvSpPr/>
            <p:nvPr/>
          </p:nvSpPr>
          <p:spPr>
            <a:xfrm>
              <a:off x="45394" y="69334"/>
              <a:ext cx="101520" cy="118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8" y="21600"/>
                  </a:moveTo>
                  <a:lnTo>
                    <a:pt x="585" y="21533"/>
                  </a:lnTo>
                  <a:lnTo>
                    <a:pt x="351" y="21333"/>
                  </a:lnTo>
                  <a:lnTo>
                    <a:pt x="176" y="21065"/>
                  </a:lnTo>
                  <a:lnTo>
                    <a:pt x="0" y="20463"/>
                  </a:lnTo>
                  <a:lnTo>
                    <a:pt x="0" y="19861"/>
                  </a:lnTo>
                  <a:lnTo>
                    <a:pt x="117" y="19661"/>
                  </a:lnTo>
                  <a:lnTo>
                    <a:pt x="234" y="19393"/>
                  </a:lnTo>
                  <a:lnTo>
                    <a:pt x="644" y="18925"/>
                  </a:lnTo>
                  <a:lnTo>
                    <a:pt x="878" y="18524"/>
                  </a:lnTo>
                  <a:lnTo>
                    <a:pt x="1171" y="17788"/>
                  </a:lnTo>
                  <a:lnTo>
                    <a:pt x="1405" y="17320"/>
                  </a:lnTo>
                  <a:lnTo>
                    <a:pt x="1698" y="16919"/>
                  </a:lnTo>
                  <a:lnTo>
                    <a:pt x="2810" y="15381"/>
                  </a:lnTo>
                  <a:lnTo>
                    <a:pt x="3454" y="14779"/>
                  </a:lnTo>
                  <a:lnTo>
                    <a:pt x="3980" y="14110"/>
                  </a:lnTo>
                  <a:lnTo>
                    <a:pt x="5502" y="12706"/>
                  </a:lnTo>
                  <a:lnTo>
                    <a:pt x="7376" y="10833"/>
                  </a:lnTo>
                  <a:lnTo>
                    <a:pt x="9307" y="9028"/>
                  </a:lnTo>
                  <a:lnTo>
                    <a:pt x="10946" y="7423"/>
                  </a:lnTo>
                  <a:lnTo>
                    <a:pt x="12878" y="5684"/>
                  </a:lnTo>
                  <a:lnTo>
                    <a:pt x="13815" y="4882"/>
                  </a:lnTo>
                  <a:lnTo>
                    <a:pt x="14868" y="4079"/>
                  </a:lnTo>
                  <a:lnTo>
                    <a:pt x="16507" y="2742"/>
                  </a:lnTo>
                  <a:lnTo>
                    <a:pt x="18205" y="1538"/>
                  </a:lnTo>
                  <a:lnTo>
                    <a:pt x="20137" y="201"/>
                  </a:lnTo>
                  <a:lnTo>
                    <a:pt x="20371" y="67"/>
                  </a:lnTo>
                  <a:lnTo>
                    <a:pt x="20605" y="0"/>
                  </a:lnTo>
                  <a:lnTo>
                    <a:pt x="20956" y="134"/>
                  </a:lnTo>
                  <a:lnTo>
                    <a:pt x="21249" y="334"/>
                  </a:lnTo>
                  <a:lnTo>
                    <a:pt x="21424" y="602"/>
                  </a:lnTo>
                  <a:lnTo>
                    <a:pt x="21541" y="936"/>
                  </a:lnTo>
                  <a:lnTo>
                    <a:pt x="21600" y="1137"/>
                  </a:lnTo>
                  <a:lnTo>
                    <a:pt x="21600" y="1471"/>
                  </a:lnTo>
                  <a:lnTo>
                    <a:pt x="21541" y="1672"/>
                  </a:lnTo>
                  <a:lnTo>
                    <a:pt x="21424" y="1939"/>
                  </a:lnTo>
                  <a:lnTo>
                    <a:pt x="21307" y="2140"/>
                  </a:lnTo>
                  <a:lnTo>
                    <a:pt x="21132" y="2341"/>
                  </a:lnTo>
                  <a:lnTo>
                    <a:pt x="19024" y="3812"/>
                  </a:lnTo>
                  <a:lnTo>
                    <a:pt x="15863" y="6152"/>
                  </a:lnTo>
                  <a:lnTo>
                    <a:pt x="14634" y="7155"/>
                  </a:lnTo>
                  <a:lnTo>
                    <a:pt x="13405" y="8225"/>
                  </a:lnTo>
                  <a:lnTo>
                    <a:pt x="11122" y="10499"/>
                  </a:lnTo>
                  <a:lnTo>
                    <a:pt x="9600" y="11970"/>
                  </a:lnTo>
                  <a:lnTo>
                    <a:pt x="7844" y="13575"/>
                  </a:lnTo>
                  <a:lnTo>
                    <a:pt x="5034" y="16183"/>
                  </a:lnTo>
                  <a:lnTo>
                    <a:pt x="4215" y="17253"/>
                  </a:lnTo>
                  <a:lnTo>
                    <a:pt x="3863" y="17654"/>
                  </a:lnTo>
                  <a:lnTo>
                    <a:pt x="3571" y="18123"/>
                  </a:lnTo>
                  <a:lnTo>
                    <a:pt x="2985" y="19126"/>
                  </a:lnTo>
                  <a:lnTo>
                    <a:pt x="2693" y="19728"/>
                  </a:lnTo>
                  <a:lnTo>
                    <a:pt x="2341" y="20263"/>
                  </a:lnTo>
                  <a:lnTo>
                    <a:pt x="1932" y="20864"/>
                  </a:lnTo>
                  <a:lnTo>
                    <a:pt x="1405" y="21333"/>
                  </a:lnTo>
                  <a:lnTo>
                    <a:pt x="1112" y="21533"/>
                  </a:lnTo>
                  <a:lnTo>
                    <a:pt x="878" y="21600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88" name="Freeform 209"/>
            <p:cNvSpPr/>
            <p:nvPr/>
          </p:nvSpPr>
          <p:spPr>
            <a:xfrm>
              <a:off x="129580" y="113356"/>
              <a:ext cx="148564" cy="213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21" y="21600"/>
                  </a:moveTo>
                  <a:lnTo>
                    <a:pt x="20762" y="21563"/>
                  </a:lnTo>
                  <a:lnTo>
                    <a:pt x="20562" y="21489"/>
                  </a:lnTo>
                  <a:lnTo>
                    <a:pt x="20003" y="21155"/>
                  </a:lnTo>
                  <a:lnTo>
                    <a:pt x="19484" y="20748"/>
                  </a:lnTo>
                  <a:lnTo>
                    <a:pt x="19005" y="20340"/>
                  </a:lnTo>
                  <a:lnTo>
                    <a:pt x="18446" y="19933"/>
                  </a:lnTo>
                  <a:lnTo>
                    <a:pt x="17448" y="19007"/>
                  </a:lnTo>
                  <a:lnTo>
                    <a:pt x="16529" y="18080"/>
                  </a:lnTo>
                  <a:lnTo>
                    <a:pt x="15491" y="17043"/>
                  </a:lnTo>
                  <a:lnTo>
                    <a:pt x="14573" y="16191"/>
                  </a:lnTo>
                  <a:lnTo>
                    <a:pt x="13535" y="15153"/>
                  </a:lnTo>
                  <a:lnTo>
                    <a:pt x="11978" y="13375"/>
                  </a:lnTo>
                  <a:lnTo>
                    <a:pt x="11499" y="12745"/>
                  </a:lnTo>
                  <a:lnTo>
                    <a:pt x="10700" y="11819"/>
                  </a:lnTo>
                  <a:lnTo>
                    <a:pt x="9822" y="10856"/>
                  </a:lnTo>
                  <a:lnTo>
                    <a:pt x="8065" y="9077"/>
                  </a:lnTo>
                  <a:lnTo>
                    <a:pt x="6668" y="7706"/>
                  </a:lnTo>
                  <a:lnTo>
                    <a:pt x="5989" y="7002"/>
                  </a:lnTo>
                  <a:lnTo>
                    <a:pt x="5350" y="6298"/>
                  </a:lnTo>
                  <a:lnTo>
                    <a:pt x="4831" y="5669"/>
                  </a:lnTo>
                  <a:lnTo>
                    <a:pt x="3793" y="4483"/>
                  </a:lnTo>
                  <a:lnTo>
                    <a:pt x="2755" y="3334"/>
                  </a:lnTo>
                  <a:lnTo>
                    <a:pt x="2156" y="2816"/>
                  </a:lnTo>
                  <a:lnTo>
                    <a:pt x="1597" y="2260"/>
                  </a:lnTo>
                  <a:lnTo>
                    <a:pt x="958" y="1778"/>
                  </a:lnTo>
                  <a:lnTo>
                    <a:pt x="319" y="1334"/>
                  </a:lnTo>
                  <a:lnTo>
                    <a:pt x="200" y="1186"/>
                  </a:lnTo>
                  <a:lnTo>
                    <a:pt x="120" y="1074"/>
                  </a:lnTo>
                  <a:lnTo>
                    <a:pt x="0" y="926"/>
                  </a:lnTo>
                  <a:lnTo>
                    <a:pt x="0" y="630"/>
                  </a:lnTo>
                  <a:lnTo>
                    <a:pt x="40" y="482"/>
                  </a:lnTo>
                  <a:lnTo>
                    <a:pt x="279" y="111"/>
                  </a:lnTo>
                  <a:lnTo>
                    <a:pt x="479" y="37"/>
                  </a:lnTo>
                  <a:lnTo>
                    <a:pt x="639" y="0"/>
                  </a:lnTo>
                  <a:lnTo>
                    <a:pt x="838" y="0"/>
                  </a:lnTo>
                  <a:lnTo>
                    <a:pt x="1637" y="556"/>
                  </a:lnTo>
                  <a:lnTo>
                    <a:pt x="2196" y="1037"/>
                  </a:lnTo>
                  <a:lnTo>
                    <a:pt x="2795" y="1519"/>
                  </a:lnTo>
                  <a:lnTo>
                    <a:pt x="3314" y="2038"/>
                  </a:lnTo>
                  <a:lnTo>
                    <a:pt x="4392" y="3112"/>
                  </a:lnTo>
                  <a:lnTo>
                    <a:pt x="5430" y="4261"/>
                  </a:lnTo>
                  <a:lnTo>
                    <a:pt x="6787" y="5780"/>
                  </a:lnTo>
                  <a:lnTo>
                    <a:pt x="8225" y="7336"/>
                  </a:lnTo>
                  <a:lnTo>
                    <a:pt x="9822" y="8966"/>
                  </a:lnTo>
                  <a:lnTo>
                    <a:pt x="11579" y="10781"/>
                  </a:lnTo>
                  <a:lnTo>
                    <a:pt x="12098" y="11337"/>
                  </a:lnTo>
                  <a:lnTo>
                    <a:pt x="12657" y="11930"/>
                  </a:lnTo>
                  <a:lnTo>
                    <a:pt x="13615" y="13079"/>
                  </a:lnTo>
                  <a:lnTo>
                    <a:pt x="14813" y="14449"/>
                  </a:lnTo>
                  <a:lnTo>
                    <a:pt x="15451" y="15079"/>
                  </a:lnTo>
                  <a:lnTo>
                    <a:pt x="16090" y="15746"/>
                  </a:lnTo>
                  <a:lnTo>
                    <a:pt x="17288" y="16932"/>
                  </a:lnTo>
                  <a:lnTo>
                    <a:pt x="19204" y="18784"/>
                  </a:lnTo>
                  <a:lnTo>
                    <a:pt x="19684" y="19192"/>
                  </a:lnTo>
                  <a:lnTo>
                    <a:pt x="20243" y="19599"/>
                  </a:lnTo>
                  <a:lnTo>
                    <a:pt x="20722" y="20007"/>
                  </a:lnTo>
                  <a:lnTo>
                    <a:pt x="21241" y="20340"/>
                  </a:lnTo>
                  <a:lnTo>
                    <a:pt x="21440" y="20451"/>
                  </a:lnTo>
                  <a:lnTo>
                    <a:pt x="21520" y="20526"/>
                  </a:lnTo>
                  <a:lnTo>
                    <a:pt x="21600" y="20748"/>
                  </a:lnTo>
                  <a:lnTo>
                    <a:pt x="21600" y="21118"/>
                  </a:lnTo>
                  <a:lnTo>
                    <a:pt x="21520" y="21304"/>
                  </a:lnTo>
                  <a:lnTo>
                    <a:pt x="21321" y="21452"/>
                  </a:lnTo>
                  <a:lnTo>
                    <a:pt x="21161" y="21563"/>
                  </a:lnTo>
                  <a:lnTo>
                    <a:pt x="21041" y="21600"/>
                  </a:lnTo>
                  <a:lnTo>
                    <a:pt x="20921" y="21600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89" name="Freeform 210"/>
            <p:cNvSpPr/>
            <p:nvPr/>
          </p:nvSpPr>
          <p:spPr>
            <a:xfrm>
              <a:off x="79233" y="174987"/>
              <a:ext cx="141962" cy="200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29" y="21600"/>
                  </a:moveTo>
                  <a:lnTo>
                    <a:pt x="20677" y="21600"/>
                  </a:lnTo>
                  <a:lnTo>
                    <a:pt x="20258" y="21363"/>
                  </a:lnTo>
                  <a:lnTo>
                    <a:pt x="20174" y="21244"/>
                  </a:lnTo>
                  <a:lnTo>
                    <a:pt x="20132" y="21125"/>
                  </a:lnTo>
                  <a:lnTo>
                    <a:pt x="19922" y="20730"/>
                  </a:lnTo>
                  <a:lnTo>
                    <a:pt x="19713" y="20453"/>
                  </a:lnTo>
                  <a:lnTo>
                    <a:pt x="19419" y="20215"/>
                  </a:lnTo>
                  <a:lnTo>
                    <a:pt x="18874" y="19701"/>
                  </a:lnTo>
                  <a:lnTo>
                    <a:pt x="18622" y="19385"/>
                  </a:lnTo>
                  <a:lnTo>
                    <a:pt x="18287" y="18949"/>
                  </a:lnTo>
                  <a:lnTo>
                    <a:pt x="17825" y="18435"/>
                  </a:lnTo>
                  <a:lnTo>
                    <a:pt x="17574" y="18119"/>
                  </a:lnTo>
                  <a:lnTo>
                    <a:pt x="17238" y="17881"/>
                  </a:lnTo>
                  <a:lnTo>
                    <a:pt x="16861" y="17525"/>
                  </a:lnTo>
                  <a:lnTo>
                    <a:pt x="16567" y="17130"/>
                  </a:lnTo>
                  <a:lnTo>
                    <a:pt x="16231" y="16615"/>
                  </a:lnTo>
                  <a:lnTo>
                    <a:pt x="16022" y="16418"/>
                  </a:lnTo>
                  <a:lnTo>
                    <a:pt x="15770" y="16220"/>
                  </a:lnTo>
                  <a:lnTo>
                    <a:pt x="15393" y="15982"/>
                  </a:lnTo>
                  <a:lnTo>
                    <a:pt x="15099" y="15626"/>
                  </a:lnTo>
                  <a:lnTo>
                    <a:pt x="14470" y="14954"/>
                  </a:lnTo>
                  <a:lnTo>
                    <a:pt x="13967" y="14400"/>
                  </a:lnTo>
                  <a:lnTo>
                    <a:pt x="13463" y="13925"/>
                  </a:lnTo>
                  <a:lnTo>
                    <a:pt x="12541" y="13134"/>
                  </a:lnTo>
                  <a:lnTo>
                    <a:pt x="10569" y="11275"/>
                  </a:lnTo>
                  <a:lnTo>
                    <a:pt x="9437" y="10286"/>
                  </a:lnTo>
                  <a:lnTo>
                    <a:pt x="8388" y="9257"/>
                  </a:lnTo>
                  <a:lnTo>
                    <a:pt x="6333" y="7240"/>
                  </a:lnTo>
                  <a:lnTo>
                    <a:pt x="4446" y="5380"/>
                  </a:lnTo>
                  <a:lnTo>
                    <a:pt x="3649" y="4589"/>
                  </a:lnTo>
                  <a:lnTo>
                    <a:pt x="2684" y="3640"/>
                  </a:lnTo>
                  <a:lnTo>
                    <a:pt x="1678" y="2611"/>
                  </a:lnTo>
                  <a:lnTo>
                    <a:pt x="1384" y="2295"/>
                  </a:lnTo>
                  <a:lnTo>
                    <a:pt x="1007" y="1978"/>
                  </a:lnTo>
                  <a:lnTo>
                    <a:pt x="545" y="1543"/>
                  </a:lnTo>
                  <a:lnTo>
                    <a:pt x="336" y="1305"/>
                  </a:lnTo>
                  <a:lnTo>
                    <a:pt x="126" y="1029"/>
                  </a:lnTo>
                  <a:lnTo>
                    <a:pt x="42" y="870"/>
                  </a:lnTo>
                  <a:lnTo>
                    <a:pt x="0" y="712"/>
                  </a:lnTo>
                  <a:lnTo>
                    <a:pt x="0" y="554"/>
                  </a:lnTo>
                  <a:lnTo>
                    <a:pt x="84" y="396"/>
                  </a:lnTo>
                  <a:lnTo>
                    <a:pt x="210" y="237"/>
                  </a:lnTo>
                  <a:lnTo>
                    <a:pt x="377" y="119"/>
                  </a:lnTo>
                  <a:lnTo>
                    <a:pt x="587" y="40"/>
                  </a:lnTo>
                  <a:lnTo>
                    <a:pt x="797" y="0"/>
                  </a:lnTo>
                  <a:lnTo>
                    <a:pt x="923" y="40"/>
                  </a:lnTo>
                  <a:lnTo>
                    <a:pt x="1090" y="79"/>
                  </a:lnTo>
                  <a:lnTo>
                    <a:pt x="1300" y="158"/>
                  </a:lnTo>
                  <a:lnTo>
                    <a:pt x="1426" y="316"/>
                  </a:lnTo>
                  <a:lnTo>
                    <a:pt x="1762" y="712"/>
                  </a:lnTo>
                  <a:lnTo>
                    <a:pt x="2139" y="1147"/>
                  </a:lnTo>
                  <a:lnTo>
                    <a:pt x="3020" y="1859"/>
                  </a:lnTo>
                  <a:lnTo>
                    <a:pt x="3943" y="2651"/>
                  </a:lnTo>
                  <a:lnTo>
                    <a:pt x="5201" y="3956"/>
                  </a:lnTo>
                  <a:lnTo>
                    <a:pt x="6333" y="5262"/>
                  </a:lnTo>
                  <a:lnTo>
                    <a:pt x="6878" y="5776"/>
                  </a:lnTo>
                  <a:lnTo>
                    <a:pt x="8011" y="6963"/>
                  </a:lnTo>
                  <a:lnTo>
                    <a:pt x="9185" y="8110"/>
                  </a:lnTo>
                  <a:lnTo>
                    <a:pt x="10360" y="9178"/>
                  </a:lnTo>
                  <a:lnTo>
                    <a:pt x="11534" y="10286"/>
                  </a:lnTo>
                  <a:lnTo>
                    <a:pt x="13044" y="11591"/>
                  </a:lnTo>
                  <a:lnTo>
                    <a:pt x="14344" y="12699"/>
                  </a:lnTo>
                  <a:lnTo>
                    <a:pt x="15267" y="13569"/>
                  </a:lnTo>
                  <a:lnTo>
                    <a:pt x="16190" y="14360"/>
                  </a:lnTo>
                  <a:lnTo>
                    <a:pt x="16609" y="14835"/>
                  </a:lnTo>
                  <a:lnTo>
                    <a:pt x="17070" y="15310"/>
                  </a:lnTo>
                  <a:lnTo>
                    <a:pt x="17406" y="15745"/>
                  </a:lnTo>
                  <a:lnTo>
                    <a:pt x="17741" y="16259"/>
                  </a:lnTo>
                  <a:lnTo>
                    <a:pt x="17867" y="16457"/>
                  </a:lnTo>
                  <a:lnTo>
                    <a:pt x="18035" y="16655"/>
                  </a:lnTo>
                  <a:lnTo>
                    <a:pt x="18454" y="16971"/>
                  </a:lnTo>
                  <a:lnTo>
                    <a:pt x="18706" y="17209"/>
                  </a:lnTo>
                  <a:lnTo>
                    <a:pt x="18958" y="17407"/>
                  </a:lnTo>
                  <a:lnTo>
                    <a:pt x="19293" y="17881"/>
                  </a:lnTo>
                  <a:lnTo>
                    <a:pt x="19713" y="18435"/>
                  </a:lnTo>
                  <a:lnTo>
                    <a:pt x="19922" y="18673"/>
                  </a:lnTo>
                  <a:lnTo>
                    <a:pt x="20803" y="19503"/>
                  </a:lnTo>
                  <a:lnTo>
                    <a:pt x="21055" y="19820"/>
                  </a:lnTo>
                  <a:lnTo>
                    <a:pt x="21264" y="20136"/>
                  </a:lnTo>
                  <a:lnTo>
                    <a:pt x="21348" y="20215"/>
                  </a:lnTo>
                  <a:lnTo>
                    <a:pt x="21474" y="20295"/>
                  </a:lnTo>
                  <a:lnTo>
                    <a:pt x="21558" y="20413"/>
                  </a:lnTo>
                  <a:lnTo>
                    <a:pt x="21600" y="20571"/>
                  </a:lnTo>
                  <a:lnTo>
                    <a:pt x="21600" y="21086"/>
                  </a:lnTo>
                  <a:lnTo>
                    <a:pt x="21558" y="21244"/>
                  </a:lnTo>
                  <a:lnTo>
                    <a:pt x="21516" y="21363"/>
                  </a:lnTo>
                  <a:lnTo>
                    <a:pt x="21390" y="21442"/>
                  </a:lnTo>
                  <a:lnTo>
                    <a:pt x="21223" y="21560"/>
                  </a:lnTo>
                  <a:lnTo>
                    <a:pt x="20929" y="21600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90" name="Freeform 211"/>
            <p:cNvSpPr/>
            <p:nvPr/>
          </p:nvSpPr>
          <p:spPr>
            <a:xfrm>
              <a:off x="265763" y="386294"/>
              <a:ext cx="40443" cy="51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30" y="21600"/>
                  </a:moveTo>
                  <a:lnTo>
                    <a:pt x="16200" y="21600"/>
                  </a:lnTo>
                  <a:lnTo>
                    <a:pt x="14741" y="21296"/>
                  </a:lnTo>
                  <a:lnTo>
                    <a:pt x="13573" y="20687"/>
                  </a:lnTo>
                  <a:lnTo>
                    <a:pt x="13135" y="20687"/>
                  </a:lnTo>
                  <a:lnTo>
                    <a:pt x="12843" y="21144"/>
                  </a:lnTo>
                  <a:lnTo>
                    <a:pt x="12259" y="21448"/>
                  </a:lnTo>
                  <a:lnTo>
                    <a:pt x="11238" y="21448"/>
                  </a:lnTo>
                  <a:lnTo>
                    <a:pt x="9195" y="21144"/>
                  </a:lnTo>
                  <a:lnTo>
                    <a:pt x="7151" y="20687"/>
                  </a:lnTo>
                  <a:lnTo>
                    <a:pt x="6130" y="20383"/>
                  </a:lnTo>
                  <a:lnTo>
                    <a:pt x="5254" y="19775"/>
                  </a:lnTo>
                  <a:lnTo>
                    <a:pt x="4816" y="19318"/>
                  </a:lnTo>
                  <a:lnTo>
                    <a:pt x="4378" y="19623"/>
                  </a:lnTo>
                  <a:lnTo>
                    <a:pt x="3649" y="19775"/>
                  </a:lnTo>
                  <a:lnTo>
                    <a:pt x="3065" y="19927"/>
                  </a:lnTo>
                  <a:lnTo>
                    <a:pt x="2627" y="19775"/>
                  </a:lnTo>
                  <a:lnTo>
                    <a:pt x="1897" y="19623"/>
                  </a:lnTo>
                  <a:lnTo>
                    <a:pt x="1751" y="19318"/>
                  </a:lnTo>
                  <a:lnTo>
                    <a:pt x="1022" y="18558"/>
                  </a:lnTo>
                  <a:lnTo>
                    <a:pt x="876" y="18101"/>
                  </a:lnTo>
                  <a:lnTo>
                    <a:pt x="876" y="17797"/>
                  </a:lnTo>
                  <a:lnTo>
                    <a:pt x="730" y="17493"/>
                  </a:lnTo>
                  <a:lnTo>
                    <a:pt x="292" y="17037"/>
                  </a:lnTo>
                  <a:lnTo>
                    <a:pt x="0" y="15820"/>
                  </a:lnTo>
                  <a:lnTo>
                    <a:pt x="438" y="14451"/>
                  </a:lnTo>
                  <a:lnTo>
                    <a:pt x="1897" y="12625"/>
                  </a:lnTo>
                  <a:lnTo>
                    <a:pt x="3211" y="10952"/>
                  </a:lnTo>
                  <a:lnTo>
                    <a:pt x="4524" y="9431"/>
                  </a:lnTo>
                  <a:lnTo>
                    <a:pt x="6130" y="7910"/>
                  </a:lnTo>
                  <a:lnTo>
                    <a:pt x="9195" y="5172"/>
                  </a:lnTo>
                  <a:lnTo>
                    <a:pt x="12697" y="2586"/>
                  </a:lnTo>
                  <a:lnTo>
                    <a:pt x="13427" y="1977"/>
                  </a:lnTo>
                  <a:lnTo>
                    <a:pt x="14303" y="1217"/>
                  </a:lnTo>
                  <a:lnTo>
                    <a:pt x="15324" y="608"/>
                  </a:lnTo>
                  <a:lnTo>
                    <a:pt x="16492" y="152"/>
                  </a:lnTo>
                  <a:lnTo>
                    <a:pt x="17659" y="0"/>
                  </a:lnTo>
                  <a:lnTo>
                    <a:pt x="19119" y="304"/>
                  </a:lnTo>
                  <a:lnTo>
                    <a:pt x="19995" y="761"/>
                  </a:lnTo>
                  <a:lnTo>
                    <a:pt x="20578" y="1369"/>
                  </a:lnTo>
                  <a:lnTo>
                    <a:pt x="20870" y="2282"/>
                  </a:lnTo>
                  <a:lnTo>
                    <a:pt x="21162" y="3042"/>
                  </a:lnTo>
                  <a:lnTo>
                    <a:pt x="21454" y="4411"/>
                  </a:lnTo>
                  <a:lnTo>
                    <a:pt x="21600" y="5324"/>
                  </a:lnTo>
                  <a:lnTo>
                    <a:pt x="21454" y="8062"/>
                  </a:lnTo>
                  <a:lnTo>
                    <a:pt x="21454" y="12321"/>
                  </a:lnTo>
                  <a:lnTo>
                    <a:pt x="21600" y="12777"/>
                  </a:lnTo>
                  <a:lnTo>
                    <a:pt x="21600" y="15211"/>
                  </a:lnTo>
                  <a:lnTo>
                    <a:pt x="21308" y="17645"/>
                  </a:lnTo>
                  <a:lnTo>
                    <a:pt x="21162" y="19014"/>
                  </a:lnTo>
                  <a:lnTo>
                    <a:pt x="20870" y="19470"/>
                  </a:lnTo>
                  <a:lnTo>
                    <a:pt x="20578" y="20079"/>
                  </a:lnTo>
                  <a:lnTo>
                    <a:pt x="20286" y="20383"/>
                  </a:lnTo>
                  <a:lnTo>
                    <a:pt x="19849" y="20687"/>
                  </a:lnTo>
                  <a:lnTo>
                    <a:pt x="18681" y="21448"/>
                  </a:lnTo>
                  <a:lnTo>
                    <a:pt x="18389" y="21448"/>
                  </a:lnTo>
                  <a:lnTo>
                    <a:pt x="17659" y="21600"/>
                  </a:lnTo>
                  <a:lnTo>
                    <a:pt x="16930" y="21600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  <p:sp>
          <p:nvSpPr>
            <p:cNvPr id="191" name="Freeform 212"/>
            <p:cNvSpPr/>
            <p:nvPr/>
          </p:nvSpPr>
          <p:spPr>
            <a:xfrm>
              <a:off x="-1" y="0"/>
              <a:ext cx="135359" cy="169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29" y="21600"/>
                  </a:moveTo>
                  <a:lnTo>
                    <a:pt x="4478" y="21507"/>
                  </a:lnTo>
                  <a:lnTo>
                    <a:pt x="4302" y="21367"/>
                  </a:lnTo>
                  <a:lnTo>
                    <a:pt x="4215" y="21227"/>
                  </a:lnTo>
                  <a:lnTo>
                    <a:pt x="4127" y="21133"/>
                  </a:lnTo>
                  <a:lnTo>
                    <a:pt x="4127" y="21087"/>
                  </a:lnTo>
                  <a:lnTo>
                    <a:pt x="3995" y="20994"/>
                  </a:lnTo>
                  <a:lnTo>
                    <a:pt x="3732" y="20620"/>
                  </a:lnTo>
                  <a:lnTo>
                    <a:pt x="3512" y="20294"/>
                  </a:lnTo>
                  <a:lnTo>
                    <a:pt x="3337" y="20060"/>
                  </a:lnTo>
                  <a:lnTo>
                    <a:pt x="2854" y="19641"/>
                  </a:lnTo>
                  <a:lnTo>
                    <a:pt x="2327" y="19174"/>
                  </a:lnTo>
                  <a:lnTo>
                    <a:pt x="1932" y="18614"/>
                  </a:lnTo>
                  <a:lnTo>
                    <a:pt x="1537" y="18008"/>
                  </a:lnTo>
                  <a:lnTo>
                    <a:pt x="1185" y="17261"/>
                  </a:lnTo>
                  <a:lnTo>
                    <a:pt x="922" y="16562"/>
                  </a:lnTo>
                  <a:lnTo>
                    <a:pt x="659" y="15815"/>
                  </a:lnTo>
                  <a:lnTo>
                    <a:pt x="483" y="15162"/>
                  </a:lnTo>
                  <a:lnTo>
                    <a:pt x="220" y="13949"/>
                  </a:lnTo>
                  <a:lnTo>
                    <a:pt x="132" y="13296"/>
                  </a:lnTo>
                  <a:lnTo>
                    <a:pt x="0" y="12549"/>
                  </a:lnTo>
                  <a:lnTo>
                    <a:pt x="0" y="10170"/>
                  </a:lnTo>
                  <a:lnTo>
                    <a:pt x="132" y="9424"/>
                  </a:lnTo>
                  <a:lnTo>
                    <a:pt x="220" y="8677"/>
                  </a:lnTo>
                  <a:lnTo>
                    <a:pt x="351" y="8024"/>
                  </a:lnTo>
                  <a:lnTo>
                    <a:pt x="571" y="7184"/>
                  </a:lnTo>
                  <a:lnTo>
                    <a:pt x="790" y="6485"/>
                  </a:lnTo>
                  <a:lnTo>
                    <a:pt x="1054" y="5785"/>
                  </a:lnTo>
                  <a:lnTo>
                    <a:pt x="1361" y="5132"/>
                  </a:lnTo>
                  <a:lnTo>
                    <a:pt x="1712" y="4572"/>
                  </a:lnTo>
                  <a:lnTo>
                    <a:pt x="2107" y="3965"/>
                  </a:lnTo>
                  <a:lnTo>
                    <a:pt x="2502" y="3452"/>
                  </a:lnTo>
                  <a:lnTo>
                    <a:pt x="2985" y="2986"/>
                  </a:lnTo>
                  <a:lnTo>
                    <a:pt x="3732" y="2286"/>
                  </a:lnTo>
                  <a:lnTo>
                    <a:pt x="4610" y="1679"/>
                  </a:lnTo>
                  <a:lnTo>
                    <a:pt x="5444" y="1166"/>
                  </a:lnTo>
                  <a:lnTo>
                    <a:pt x="6410" y="746"/>
                  </a:lnTo>
                  <a:lnTo>
                    <a:pt x="7420" y="420"/>
                  </a:lnTo>
                  <a:lnTo>
                    <a:pt x="8473" y="187"/>
                  </a:lnTo>
                  <a:lnTo>
                    <a:pt x="9483" y="47"/>
                  </a:lnTo>
                  <a:lnTo>
                    <a:pt x="10580" y="0"/>
                  </a:lnTo>
                  <a:lnTo>
                    <a:pt x="12249" y="93"/>
                  </a:lnTo>
                  <a:lnTo>
                    <a:pt x="13083" y="233"/>
                  </a:lnTo>
                  <a:lnTo>
                    <a:pt x="13873" y="420"/>
                  </a:lnTo>
                  <a:lnTo>
                    <a:pt x="14663" y="653"/>
                  </a:lnTo>
                  <a:lnTo>
                    <a:pt x="15454" y="933"/>
                  </a:lnTo>
                  <a:lnTo>
                    <a:pt x="16156" y="1260"/>
                  </a:lnTo>
                  <a:lnTo>
                    <a:pt x="16902" y="1633"/>
                  </a:lnTo>
                  <a:lnTo>
                    <a:pt x="17605" y="2053"/>
                  </a:lnTo>
                  <a:lnTo>
                    <a:pt x="18263" y="2519"/>
                  </a:lnTo>
                  <a:lnTo>
                    <a:pt x="18878" y="3032"/>
                  </a:lnTo>
                  <a:lnTo>
                    <a:pt x="19537" y="3546"/>
                  </a:lnTo>
                  <a:lnTo>
                    <a:pt x="20063" y="4105"/>
                  </a:lnTo>
                  <a:lnTo>
                    <a:pt x="20590" y="4759"/>
                  </a:lnTo>
                  <a:lnTo>
                    <a:pt x="21073" y="5365"/>
                  </a:lnTo>
                  <a:lnTo>
                    <a:pt x="21512" y="6065"/>
                  </a:lnTo>
                  <a:lnTo>
                    <a:pt x="21600" y="6298"/>
                  </a:lnTo>
                  <a:lnTo>
                    <a:pt x="21600" y="6671"/>
                  </a:lnTo>
                  <a:lnTo>
                    <a:pt x="21556" y="6811"/>
                  </a:lnTo>
                  <a:lnTo>
                    <a:pt x="21380" y="6998"/>
                  </a:lnTo>
                  <a:lnTo>
                    <a:pt x="21205" y="7138"/>
                  </a:lnTo>
                  <a:lnTo>
                    <a:pt x="20766" y="7324"/>
                  </a:lnTo>
                  <a:lnTo>
                    <a:pt x="20590" y="7231"/>
                  </a:lnTo>
                  <a:lnTo>
                    <a:pt x="20415" y="7184"/>
                  </a:lnTo>
                  <a:lnTo>
                    <a:pt x="20107" y="6858"/>
                  </a:lnTo>
                  <a:lnTo>
                    <a:pt x="19756" y="6298"/>
                  </a:lnTo>
                  <a:lnTo>
                    <a:pt x="19273" y="5738"/>
                  </a:lnTo>
                  <a:lnTo>
                    <a:pt x="18834" y="5225"/>
                  </a:lnTo>
                  <a:lnTo>
                    <a:pt x="18395" y="4759"/>
                  </a:lnTo>
                  <a:lnTo>
                    <a:pt x="17868" y="4385"/>
                  </a:lnTo>
                  <a:lnTo>
                    <a:pt x="17341" y="3965"/>
                  </a:lnTo>
                  <a:lnTo>
                    <a:pt x="16815" y="3592"/>
                  </a:lnTo>
                  <a:lnTo>
                    <a:pt x="16200" y="3312"/>
                  </a:lnTo>
                  <a:lnTo>
                    <a:pt x="15629" y="3032"/>
                  </a:lnTo>
                  <a:lnTo>
                    <a:pt x="15015" y="2752"/>
                  </a:lnTo>
                  <a:lnTo>
                    <a:pt x="13873" y="2333"/>
                  </a:lnTo>
                  <a:lnTo>
                    <a:pt x="12688" y="1959"/>
                  </a:lnTo>
                  <a:lnTo>
                    <a:pt x="11546" y="1679"/>
                  </a:lnTo>
                  <a:lnTo>
                    <a:pt x="10844" y="1586"/>
                  </a:lnTo>
                  <a:lnTo>
                    <a:pt x="10185" y="1540"/>
                  </a:lnTo>
                  <a:lnTo>
                    <a:pt x="9615" y="1586"/>
                  </a:lnTo>
                  <a:lnTo>
                    <a:pt x="9088" y="1633"/>
                  </a:lnTo>
                  <a:lnTo>
                    <a:pt x="8561" y="1726"/>
                  </a:lnTo>
                  <a:lnTo>
                    <a:pt x="7990" y="1866"/>
                  </a:lnTo>
                  <a:lnTo>
                    <a:pt x="6849" y="2239"/>
                  </a:lnTo>
                  <a:lnTo>
                    <a:pt x="6322" y="2473"/>
                  </a:lnTo>
                  <a:lnTo>
                    <a:pt x="5839" y="2752"/>
                  </a:lnTo>
                  <a:lnTo>
                    <a:pt x="5268" y="3079"/>
                  </a:lnTo>
                  <a:lnTo>
                    <a:pt x="4785" y="3452"/>
                  </a:lnTo>
                  <a:lnTo>
                    <a:pt x="3907" y="4199"/>
                  </a:lnTo>
                  <a:lnTo>
                    <a:pt x="3512" y="4665"/>
                  </a:lnTo>
                  <a:lnTo>
                    <a:pt x="3161" y="5132"/>
                  </a:lnTo>
                  <a:lnTo>
                    <a:pt x="2898" y="5645"/>
                  </a:lnTo>
                  <a:lnTo>
                    <a:pt x="2590" y="6205"/>
                  </a:lnTo>
                  <a:lnTo>
                    <a:pt x="2327" y="6858"/>
                  </a:lnTo>
                  <a:lnTo>
                    <a:pt x="2107" y="7604"/>
                  </a:lnTo>
                  <a:lnTo>
                    <a:pt x="1932" y="8304"/>
                  </a:lnTo>
                  <a:lnTo>
                    <a:pt x="1800" y="9097"/>
                  </a:lnTo>
                  <a:lnTo>
                    <a:pt x="1712" y="9797"/>
                  </a:lnTo>
                  <a:lnTo>
                    <a:pt x="1668" y="10590"/>
                  </a:lnTo>
                  <a:lnTo>
                    <a:pt x="1624" y="11290"/>
                  </a:lnTo>
                  <a:lnTo>
                    <a:pt x="1668" y="12083"/>
                  </a:lnTo>
                  <a:lnTo>
                    <a:pt x="1712" y="12783"/>
                  </a:lnTo>
                  <a:lnTo>
                    <a:pt x="1844" y="13529"/>
                  </a:lnTo>
                  <a:lnTo>
                    <a:pt x="1976" y="14182"/>
                  </a:lnTo>
                  <a:lnTo>
                    <a:pt x="2151" y="14929"/>
                  </a:lnTo>
                  <a:lnTo>
                    <a:pt x="2371" y="15582"/>
                  </a:lnTo>
                  <a:lnTo>
                    <a:pt x="2634" y="16235"/>
                  </a:lnTo>
                  <a:lnTo>
                    <a:pt x="2985" y="16841"/>
                  </a:lnTo>
                  <a:lnTo>
                    <a:pt x="3337" y="17401"/>
                  </a:lnTo>
                  <a:lnTo>
                    <a:pt x="3820" y="18148"/>
                  </a:lnTo>
                  <a:lnTo>
                    <a:pt x="4434" y="18754"/>
                  </a:lnTo>
                  <a:lnTo>
                    <a:pt x="4917" y="19407"/>
                  </a:lnTo>
                  <a:lnTo>
                    <a:pt x="5312" y="19967"/>
                  </a:lnTo>
                  <a:lnTo>
                    <a:pt x="5400" y="20060"/>
                  </a:lnTo>
                  <a:lnTo>
                    <a:pt x="5488" y="20107"/>
                  </a:lnTo>
                  <a:lnTo>
                    <a:pt x="5620" y="20247"/>
                  </a:lnTo>
                  <a:lnTo>
                    <a:pt x="5707" y="20527"/>
                  </a:lnTo>
                  <a:lnTo>
                    <a:pt x="5751" y="20807"/>
                  </a:lnTo>
                  <a:lnTo>
                    <a:pt x="5707" y="21040"/>
                  </a:lnTo>
                  <a:lnTo>
                    <a:pt x="5663" y="21227"/>
                  </a:lnTo>
                  <a:lnTo>
                    <a:pt x="5488" y="21367"/>
                  </a:lnTo>
                  <a:lnTo>
                    <a:pt x="5312" y="21553"/>
                  </a:lnTo>
                  <a:lnTo>
                    <a:pt x="5137" y="21600"/>
                  </a:lnTo>
                  <a:lnTo>
                    <a:pt x="4829" y="21600"/>
                  </a:lnTo>
                  <a:close/>
                </a:path>
              </a:pathLst>
            </a:custGeom>
            <a:solidFill>
              <a:srgbClr val="0051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solidFill>
                    <a:srgbClr val="605448"/>
                  </a:solidFill>
                </a:defRPr>
              </a:pPr>
              <a:endParaRPr sz="1735"/>
            </a:p>
          </p:txBody>
        </p:sp>
      </p:grpSp>
      <p:sp>
        <p:nvSpPr>
          <p:cNvPr id="19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78127" y="4628764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标题和内容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78127" y="4628764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78127" y="4628764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78127" y="4628764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78127" y="4628764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0460" y="250920"/>
            <a:ext cx="4233733" cy="439874"/>
          </a:xfrm>
          <a:prstGeom prst="rect">
            <a:avLst/>
          </a:prstGeom>
        </p:spPr>
        <p:txBody>
          <a:bodyPr anchor="ctr"/>
          <a:lstStyle>
            <a:lvl1pPr marL="0" indent="0" defTabSz="685800">
              <a:lnSpc>
                <a:spcPct val="90000"/>
              </a:lnSpc>
              <a:buSzTx/>
              <a:buFontTx/>
              <a:buNone/>
              <a:defRPr sz="2000" b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541020" indent="-198120" defTabSz="685800">
              <a:lnSpc>
                <a:spcPct val="90000"/>
              </a:lnSpc>
              <a:buFontTx/>
              <a:buChar char="•"/>
              <a:defRPr sz="2000" b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919480" indent="-233680" defTabSz="685800">
              <a:lnSpc>
                <a:spcPct val="90000"/>
              </a:lnSpc>
              <a:buFontTx/>
              <a:defRPr sz="2000" b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1285875" indent="-257175" defTabSz="685800">
              <a:lnSpc>
                <a:spcPct val="90000"/>
              </a:lnSpc>
              <a:buFontTx/>
              <a:buChar char="•"/>
              <a:defRPr sz="2000" b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1628775" indent="-257175" defTabSz="685800">
              <a:lnSpc>
                <a:spcPct val="90000"/>
              </a:lnSpc>
              <a:buFontTx/>
              <a:buChar char="•"/>
              <a:defRPr sz="2000" b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</a:lstStyle>
          <a:p>
            <a:r>
              <a:t>CLICK HERE TO ADD YOUR TITLE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236" name="文本占位符 7"/>
          <p:cNvSpPr>
            <a:spLocks noGrp="1"/>
          </p:cNvSpPr>
          <p:nvPr>
            <p:ph type="body" sz="quarter" idx="21" hasCustomPrompt="1"/>
          </p:nvPr>
        </p:nvSpPr>
        <p:spPr>
          <a:xfrm>
            <a:off x="8407700" y="4572582"/>
            <a:ext cx="509209" cy="439874"/>
          </a:xfrm>
          <a:prstGeom prst="rect">
            <a:avLst/>
          </a:prstGeom>
        </p:spPr>
        <p:txBody>
          <a:bodyPr anchor="ctr"/>
          <a:lstStyle>
            <a:lvl1pPr marL="0" indent="0" algn="ctr" defTabSz="685800">
              <a:lnSpc>
                <a:spcPct val="90000"/>
              </a:lnSpc>
              <a:buSzTx/>
              <a:buFontTx/>
              <a:buNone/>
              <a:defRPr sz="2000" b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01</a:t>
            </a:r>
          </a:p>
        </p:txBody>
      </p:sp>
      <p:sp>
        <p:nvSpPr>
          <p:cNvPr id="23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78127" y="4628764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F897-A573-4F9F-B905-C7B037E69194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B4BF-C12D-43A0-859B-ED8FC5B2400A}" type="slidenum">
              <a:rPr lang="en-IN" smtClean="0"/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hangingPunct="1">
              <a:spcBef>
                <a:spcPct val="0"/>
              </a:spcBef>
              <a:spcAft>
                <a:spcPct val="0"/>
              </a:spcAft>
              <a:defRPr/>
            </a:pPr>
            <a:fld id="{D7AB5F9F-4A3E-4139-B8F3-5484A5E4F199}" type="datetimeFigureOut">
              <a:rPr lang="zh-CN" altLang="en-US" sz="900" kern="1200" noProof="1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 sz="900" kern="1200" noProof="1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kern="1200" noProof="1">
              <a:solidFill>
                <a:schemeClr val="tx1">
                  <a:tint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289627" y="3563858"/>
            <a:ext cx="226984" cy="230832"/>
          </a:xfrm>
        </p:spPr>
        <p:txBody>
          <a:bodyPr/>
          <a:lstStyle/>
          <a:p>
            <a:pPr defTabSz="685800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B39E7D0-65E9-492B-9AE5-F21D8F16A246}" type="slidenum">
              <a:rPr lang="zh-CN" altLang="en-US" sz="900" kern="1200" noProof="1" smtClean="0">
                <a:solidFill>
                  <a:srgbClr val="898989"/>
                </a:solidFill>
                <a:ea typeface="微软雅黑" panose="020B0503020204020204" pitchFamily="34" charset="-122"/>
              </a:rPr>
            </a:fld>
            <a:endParaRPr lang="zh-CN" altLang="en-US" sz="900" kern="1200" noProof="1">
              <a:solidFill>
                <a:srgbClr val="898989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8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307" y="900390"/>
            <a:ext cx="4039535" cy="25475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90575" indent="-333375">
              <a:defRPr sz="2800"/>
            </a:lvl2pPr>
            <a:lvl3pPr marL="1234440" indent="-320040">
              <a:defRPr sz="2800"/>
            </a:lvl3pPr>
            <a:lvl4pPr marL="1741170" indent="-369570">
              <a:defRPr sz="2800"/>
            </a:lvl4pPr>
            <a:lvl5pPr marL="2198370" indent="-369570">
              <a:defRPr sz="2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BEF0-26A6-41A4-BA67-4FFE3C42FA73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BEF0-26A6-41A4-BA67-4FFE3C42FA73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BEF0-26A6-41A4-BA67-4FFE3C42FA73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BEF0-26A6-41A4-BA67-4FFE3C42FA73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BEF0-26A6-41A4-BA67-4FFE3C42FA73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BEF0-26A6-41A4-BA67-4FFE3C42FA73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BEF0-26A6-41A4-BA67-4FFE3C42FA73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BEF0-26A6-41A4-BA67-4FFE3C42FA73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BEF0-26A6-41A4-BA67-4FFE3C42FA73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BEF0-26A6-41A4-BA67-4FFE3C42FA73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7304" y="1151690"/>
            <a:ext cx="4041125" cy="47997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35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35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35"/>
              </a:spcBef>
              <a:buSzTx/>
              <a:buFontTx/>
              <a:buNone/>
              <a:defRPr sz="2400" b="1"/>
            </a:lvl3pPr>
            <a:lvl4pPr marL="0" indent="1372235">
              <a:spcBef>
                <a:spcPts val="535"/>
              </a:spcBef>
              <a:buSzTx/>
              <a:buFontTx/>
              <a:buNone/>
              <a:defRPr sz="2400" b="1"/>
            </a:lvl4pPr>
            <a:lvl5pPr marL="0" indent="1829435">
              <a:spcBef>
                <a:spcPts val="535"/>
              </a:spcBef>
              <a:buSzTx/>
              <a:buFontTx/>
              <a:buNone/>
              <a:defRPr sz="24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4646101" y="1151689"/>
            <a:ext cx="4042712" cy="47997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35"/>
              </a:spcBef>
              <a:buSzTx/>
              <a:buFontTx/>
              <a:buNone/>
              <a:defRPr sz="1800" b="1"/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1800" b="1"/>
            </a:pPr>
          </a:p>
        </p:txBody>
      </p:sp>
      <p:sp>
        <p:nvSpPr>
          <p:cNvPr id="5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BEF0-26A6-41A4-BA67-4FFE3C42FA73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457308" y="204853"/>
            <a:ext cx="3009011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标题文本</a:t>
            </a:r>
          </a:p>
        </p:txBody>
      </p:sp>
      <p:sp>
        <p:nvSpPr>
          <p:cNvPr id="89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3575878" y="204850"/>
            <a:ext cx="5112935" cy="4391192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0" name="文本占位符 3"/>
          <p:cNvSpPr>
            <a:spLocks noGrp="1"/>
          </p:cNvSpPr>
          <p:nvPr>
            <p:ph type="body" sz="half" idx="21"/>
          </p:nvPr>
        </p:nvSpPr>
        <p:spPr>
          <a:xfrm>
            <a:off x="457308" y="1076658"/>
            <a:ext cx="3009011" cy="35193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65"/>
              </a:spcBef>
              <a:buSzTx/>
              <a:buFontTx/>
              <a:buNone/>
              <a:defRPr sz="1000"/>
            </a:lvl1pPr>
          </a:lstStyle>
          <a:p>
            <a:pPr marL="0" indent="0">
              <a:spcBef>
                <a:spcPts val="200"/>
              </a:spcBef>
              <a:buSzTx/>
              <a:buFontTx/>
              <a:buNone/>
              <a:defRPr sz="1000"/>
            </a:pPr>
          </a:p>
        </p:txBody>
      </p:sp>
      <p:sp>
        <p:nvSpPr>
          <p:cNvPr id="9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792703" y="3601561"/>
            <a:ext cx="5487672" cy="42518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标题文本</a:t>
            </a:r>
          </a:p>
        </p:txBody>
      </p:sp>
      <p:sp>
        <p:nvSpPr>
          <p:cNvPr id="99" name="图片占位符 2"/>
          <p:cNvSpPr>
            <a:spLocks noGrp="1"/>
          </p:cNvSpPr>
          <p:nvPr>
            <p:ph type="pic" sz="half" idx="21"/>
          </p:nvPr>
        </p:nvSpPr>
        <p:spPr>
          <a:xfrm>
            <a:off x="1792703" y="459724"/>
            <a:ext cx="5487672" cy="3087054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0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2703" y="4026746"/>
            <a:ext cx="5487672" cy="60383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65"/>
              </a:spcBef>
              <a:buSzTx/>
              <a:buFontTx/>
              <a:buNone/>
              <a:defRPr sz="1335"/>
            </a:lvl1pPr>
            <a:lvl2pPr marL="0" indent="457200">
              <a:spcBef>
                <a:spcPts val="265"/>
              </a:spcBef>
              <a:buSzTx/>
              <a:buFontTx/>
              <a:buNone/>
              <a:defRPr sz="1335"/>
            </a:lvl2pPr>
            <a:lvl3pPr marL="0" indent="914400">
              <a:spcBef>
                <a:spcPts val="265"/>
              </a:spcBef>
              <a:buSzTx/>
              <a:buFontTx/>
              <a:buNone/>
              <a:defRPr sz="1335"/>
            </a:lvl3pPr>
            <a:lvl4pPr marL="0" indent="1372235">
              <a:spcBef>
                <a:spcPts val="265"/>
              </a:spcBef>
              <a:buSzTx/>
              <a:buFontTx/>
              <a:buNone/>
              <a:defRPr sz="1335"/>
            </a:lvl4pPr>
            <a:lvl5pPr marL="0" indent="1829435">
              <a:spcBef>
                <a:spcPts val="265"/>
              </a:spcBef>
              <a:buSzTx/>
              <a:buFontTx/>
              <a:buNone/>
              <a:defRPr sz="1335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78127" y="4628764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78127" y="4628764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278127" y="4628764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3.png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4" Type="http://schemas.openxmlformats.org/officeDocument/2006/relationships/theme" Target="../theme/theme2.xml"/><Relationship Id="rId13" Type="http://schemas.openxmlformats.org/officeDocument/2006/relationships/image" Target="../media/image3.pn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alphaModFix amt="1907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457308" y="206042"/>
            <a:ext cx="8231505" cy="857516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457308" y="1200521"/>
            <a:ext cx="8231505" cy="33955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413741" y="4767200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65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784225" marR="0" indent="-326390" algn="l" defTabSz="914400" rtl="0" latinLnBrk="0">
        <a:lnSpc>
          <a:spcPct val="100000"/>
        </a:lnSpc>
        <a:spcBef>
          <a:spcPts val="665"/>
        </a:spcBef>
        <a:spcAft>
          <a:spcPts val="0"/>
        </a:spcAft>
        <a:buClrTx/>
        <a:buSzPct val="100000"/>
        <a:buFont typeface="Arial" panose="020B0604020202020204"/>
        <a:buChar char="–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1219200" marR="0" indent="-304800" algn="l" defTabSz="914400" rtl="0" latinLnBrk="0">
        <a:lnSpc>
          <a:spcPct val="100000"/>
        </a:lnSpc>
        <a:spcBef>
          <a:spcPts val="665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1737995" marR="0" indent="-365760" algn="l" defTabSz="914400" rtl="0" latinLnBrk="0">
        <a:lnSpc>
          <a:spcPct val="100000"/>
        </a:lnSpc>
        <a:spcBef>
          <a:spcPts val="665"/>
        </a:spcBef>
        <a:spcAft>
          <a:spcPts val="0"/>
        </a:spcAft>
        <a:buClrTx/>
        <a:buSzPct val="100000"/>
        <a:buFont typeface="Arial" panose="020B0604020202020204"/>
        <a:buChar char="–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2195195" marR="0" indent="-365760" algn="l" defTabSz="914400" rtl="0" latinLnBrk="0">
        <a:lnSpc>
          <a:spcPct val="100000"/>
        </a:lnSpc>
        <a:spcBef>
          <a:spcPts val="665"/>
        </a:spcBef>
        <a:spcAft>
          <a:spcPts val="0"/>
        </a:spcAft>
        <a:buClrTx/>
        <a:buSzPct val="100000"/>
        <a:buFont typeface="Arial" panose="020B0604020202020204"/>
        <a:buChar char="»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2652395" marR="0" indent="-365760" algn="l" defTabSz="914400" rtl="0" latinLnBrk="0">
        <a:lnSpc>
          <a:spcPct val="100000"/>
        </a:lnSpc>
        <a:spcBef>
          <a:spcPts val="665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3109595" marR="0" indent="-365760" algn="l" defTabSz="914400" rtl="0" latinLnBrk="0">
        <a:lnSpc>
          <a:spcPct val="100000"/>
        </a:lnSpc>
        <a:spcBef>
          <a:spcPts val="665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3566795" marR="0" indent="-365760" algn="l" defTabSz="914400" rtl="0" latinLnBrk="0">
        <a:lnSpc>
          <a:spcPct val="100000"/>
        </a:lnSpc>
        <a:spcBef>
          <a:spcPts val="665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4024630" marR="0" indent="-365760" algn="l" defTabSz="914400" rtl="0" latinLnBrk="0">
        <a:lnSpc>
          <a:spcPct val="100000"/>
        </a:lnSpc>
        <a:spcBef>
          <a:spcPts val="665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9pPr>
    </p:bodyStyle>
    <p:otherStyle>
      <a:lvl1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6096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12192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18288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24384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30480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36576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42672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48768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1907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3D21C-009C-4C56-8E46-ACBA8F73C1C5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6BEF0-26A6-41A4-BA67-4FFE3C42FA73}" type="slidenum">
              <a:rPr lang="en-IN" smtClean="0"/>
            </a:fld>
            <a:endParaRPr lang="en-IN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26"/>
          <p:cNvSpPr/>
          <p:nvPr/>
        </p:nvSpPr>
        <p:spPr>
          <a:xfrm>
            <a:off x="1707618" y="2272014"/>
            <a:ext cx="1598938" cy="1213857"/>
          </a:xfrm>
          <a:custGeom>
            <a:avLst/>
            <a:gdLst>
              <a:gd name="connsiteX0" fmla="*/ 697230 w 1848837"/>
              <a:gd name="connsiteY0" fmla="*/ 0 h 1394460"/>
              <a:gd name="connsiteX1" fmla="*/ 1415484 w 1848837"/>
              <a:gd name="connsiteY1" fmla="*/ 0 h 1394460"/>
              <a:gd name="connsiteX2" fmla="*/ 1805312 w 1848837"/>
              <a:gd name="connsiteY2" fmla="*/ 119076 h 1394460"/>
              <a:gd name="connsiteX3" fmla="*/ 1848837 w 1848837"/>
              <a:gd name="connsiteY3" fmla="*/ 154988 h 1394460"/>
              <a:gd name="connsiteX4" fmla="*/ 1789174 w 1848837"/>
              <a:gd name="connsiteY4" fmla="*/ 204214 h 1394460"/>
              <a:gd name="connsiteX5" fmla="*/ 1731623 w 1848837"/>
              <a:gd name="connsiteY5" fmla="*/ 273966 h 1394460"/>
              <a:gd name="connsiteX6" fmla="*/ 1670255 w 1848837"/>
              <a:gd name="connsiteY6" fmla="*/ 223333 h 1394460"/>
              <a:gd name="connsiteX7" fmla="*/ 1350724 w 1848837"/>
              <a:gd name="connsiteY7" fmla="*/ 125730 h 1394460"/>
              <a:gd name="connsiteX8" fmla="*/ 761991 w 1848837"/>
              <a:gd name="connsiteY8" fmla="*/ 125730 h 1394460"/>
              <a:gd name="connsiteX9" fmla="*/ 190491 w 1848837"/>
              <a:gd name="connsiteY9" fmla="*/ 697230 h 1394460"/>
              <a:gd name="connsiteX10" fmla="*/ 761991 w 1848837"/>
              <a:gd name="connsiteY10" fmla="*/ 1268730 h 1394460"/>
              <a:gd name="connsiteX11" fmla="*/ 1350724 w 1848837"/>
              <a:gd name="connsiteY11" fmla="*/ 1268730 h 1394460"/>
              <a:gd name="connsiteX12" fmla="*/ 1670255 w 1848837"/>
              <a:gd name="connsiteY12" fmla="*/ 1171127 h 1394460"/>
              <a:gd name="connsiteX13" fmla="*/ 1731623 w 1848837"/>
              <a:gd name="connsiteY13" fmla="*/ 1120494 h 1394460"/>
              <a:gd name="connsiteX14" fmla="*/ 1789174 w 1848837"/>
              <a:gd name="connsiteY14" fmla="*/ 1190246 h 1394460"/>
              <a:gd name="connsiteX15" fmla="*/ 1848837 w 1848837"/>
              <a:gd name="connsiteY15" fmla="*/ 1239473 h 1394460"/>
              <a:gd name="connsiteX16" fmla="*/ 1805312 w 1848837"/>
              <a:gd name="connsiteY16" fmla="*/ 1275384 h 1394460"/>
              <a:gd name="connsiteX17" fmla="*/ 1415484 w 1848837"/>
              <a:gd name="connsiteY17" fmla="*/ 1394460 h 1394460"/>
              <a:gd name="connsiteX18" fmla="*/ 697230 w 1848837"/>
              <a:gd name="connsiteY18" fmla="*/ 1394460 h 1394460"/>
              <a:gd name="connsiteX19" fmla="*/ 0 w 1848837"/>
              <a:gd name="connsiteY19" fmla="*/ 697230 h 1394460"/>
              <a:gd name="connsiteX20" fmla="*/ 697230 w 1848837"/>
              <a:gd name="connsiteY20" fmla="*/ 0 h 13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48837" h="1394460">
                <a:moveTo>
                  <a:pt x="697230" y="0"/>
                </a:moveTo>
                <a:lnTo>
                  <a:pt x="1415484" y="0"/>
                </a:lnTo>
                <a:cubicBezTo>
                  <a:pt x="1559885" y="0"/>
                  <a:pt x="1694033" y="43898"/>
                  <a:pt x="1805312" y="119076"/>
                </a:cubicBezTo>
                <a:lnTo>
                  <a:pt x="1848837" y="154988"/>
                </a:lnTo>
                <a:lnTo>
                  <a:pt x="1789174" y="204214"/>
                </a:lnTo>
                <a:lnTo>
                  <a:pt x="1731623" y="273966"/>
                </a:lnTo>
                <a:lnTo>
                  <a:pt x="1670255" y="223333"/>
                </a:lnTo>
                <a:cubicBezTo>
                  <a:pt x="1579043" y="161712"/>
                  <a:pt x="1469085" y="125730"/>
                  <a:pt x="1350724" y="125730"/>
                </a:cubicBezTo>
                <a:lnTo>
                  <a:pt x="761991" y="125730"/>
                </a:lnTo>
                <a:cubicBezTo>
                  <a:pt x="446360" y="125730"/>
                  <a:pt x="190491" y="381599"/>
                  <a:pt x="190491" y="697230"/>
                </a:cubicBezTo>
                <a:cubicBezTo>
                  <a:pt x="190491" y="1012861"/>
                  <a:pt x="446360" y="1268730"/>
                  <a:pt x="761991" y="1268730"/>
                </a:cubicBezTo>
                <a:lnTo>
                  <a:pt x="1350724" y="1268730"/>
                </a:lnTo>
                <a:cubicBezTo>
                  <a:pt x="1469085" y="1268730"/>
                  <a:pt x="1579043" y="1232749"/>
                  <a:pt x="1670255" y="1171127"/>
                </a:cubicBezTo>
                <a:lnTo>
                  <a:pt x="1731623" y="1120494"/>
                </a:lnTo>
                <a:lnTo>
                  <a:pt x="1789174" y="1190246"/>
                </a:lnTo>
                <a:lnTo>
                  <a:pt x="1848837" y="1239473"/>
                </a:lnTo>
                <a:lnTo>
                  <a:pt x="1805312" y="1275384"/>
                </a:lnTo>
                <a:cubicBezTo>
                  <a:pt x="1694033" y="1350562"/>
                  <a:pt x="1559885" y="1394460"/>
                  <a:pt x="1415484" y="1394460"/>
                </a:cubicBezTo>
                <a:lnTo>
                  <a:pt x="697230" y="1394460"/>
                </a:lnTo>
                <a:cubicBezTo>
                  <a:pt x="312161" y="1394460"/>
                  <a:pt x="0" y="1082299"/>
                  <a:pt x="0" y="697230"/>
                </a:cubicBezTo>
                <a:cubicBezTo>
                  <a:pt x="0" y="312161"/>
                  <a:pt x="312161" y="0"/>
                  <a:pt x="697230" y="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7" name="Freeform: Shape 17"/>
          <p:cNvSpPr/>
          <p:nvPr/>
        </p:nvSpPr>
        <p:spPr>
          <a:xfrm>
            <a:off x="3306556" y="2510499"/>
            <a:ext cx="228210" cy="736889"/>
          </a:xfrm>
          <a:custGeom>
            <a:avLst/>
            <a:gdLst>
              <a:gd name="connsiteX0" fmla="*/ 117214 w 263877"/>
              <a:gd name="connsiteY0" fmla="*/ 0 h 846527"/>
              <a:gd name="connsiteX1" fmla="*/ 144801 w 263877"/>
              <a:gd name="connsiteY1" fmla="*/ 33435 h 846527"/>
              <a:gd name="connsiteX2" fmla="*/ 263877 w 263877"/>
              <a:gd name="connsiteY2" fmla="*/ 423263 h 846527"/>
              <a:gd name="connsiteX3" fmla="*/ 144801 w 263877"/>
              <a:gd name="connsiteY3" fmla="*/ 813091 h 846527"/>
              <a:gd name="connsiteX4" fmla="*/ 117214 w 263877"/>
              <a:gd name="connsiteY4" fmla="*/ 846527 h 846527"/>
              <a:gd name="connsiteX5" fmla="*/ 94002 w 263877"/>
              <a:gd name="connsiteY5" fmla="*/ 827375 h 846527"/>
              <a:gd name="connsiteX6" fmla="*/ 24217 w 263877"/>
              <a:gd name="connsiteY6" fmla="*/ 742794 h 846527"/>
              <a:gd name="connsiteX7" fmla="*/ 0 w 263877"/>
              <a:gd name="connsiteY7" fmla="*/ 698179 h 846527"/>
              <a:gd name="connsiteX8" fmla="*/ 28476 w 263877"/>
              <a:gd name="connsiteY8" fmla="*/ 645717 h 846527"/>
              <a:gd name="connsiteX9" fmla="*/ 73387 w 263877"/>
              <a:gd name="connsiteY9" fmla="*/ 423263 h 846527"/>
              <a:gd name="connsiteX10" fmla="*/ 28476 w 263877"/>
              <a:gd name="connsiteY10" fmla="*/ 200809 h 846527"/>
              <a:gd name="connsiteX11" fmla="*/ 0 w 263877"/>
              <a:gd name="connsiteY11" fmla="*/ 148347 h 846527"/>
              <a:gd name="connsiteX12" fmla="*/ 24217 w 263877"/>
              <a:gd name="connsiteY12" fmla="*/ 103732 h 846527"/>
              <a:gd name="connsiteX13" fmla="*/ 94002 w 263877"/>
              <a:gd name="connsiteY13" fmla="*/ 19151 h 846527"/>
              <a:gd name="connsiteX14" fmla="*/ 117214 w 263877"/>
              <a:gd name="connsiteY14" fmla="*/ 0 h 84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877" h="846527">
                <a:moveTo>
                  <a:pt x="117214" y="0"/>
                </a:moveTo>
                <a:lnTo>
                  <a:pt x="144801" y="33435"/>
                </a:lnTo>
                <a:cubicBezTo>
                  <a:pt x="219979" y="144714"/>
                  <a:pt x="263877" y="278862"/>
                  <a:pt x="263877" y="423263"/>
                </a:cubicBezTo>
                <a:cubicBezTo>
                  <a:pt x="263877" y="567664"/>
                  <a:pt x="219979" y="701812"/>
                  <a:pt x="144801" y="813091"/>
                </a:cubicBezTo>
                <a:lnTo>
                  <a:pt x="117214" y="846527"/>
                </a:lnTo>
                <a:lnTo>
                  <a:pt x="94002" y="827375"/>
                </a:lnTo>
                <a:cubicBezTo>
                  <a:pt x="68147" y="801519"/>
                  <a:pt x="44758" y="773198"/>
                  <a:pt x="24217" y="742794"/>
                </a:cubicBezTo>
                <a:lnTo>
                  <a:pt x="0" y="698179"/>
                </a:lnTo>
                <a:lnTo>
                  <a:pt x="28476" y="645717"/>
                </a:lnTo>
                <a:cubicBezTo>
                  <a:pt x="57395" y="577344"/>
                  <a:pt x="73387" y="502171"/>
                  <a:pt x="73387" y="423263"/>
                </a:cubicBezTo>
                <a:cubicBezTo>
                  <a:pt x="73387" y="344355"/>
                  <a:pt x="57395" y="269183"/>
                  <a:pt x="28476" y="200809"/>
                </a:cubicBezTo>
                <a:lnTo>
                  <a:pt x="0" y="148347"/>
                </a:lnTo>
                <a:lnTo>
                  <a:pt x="24217" y="103732"/>
                </a:lnTo>
                <a:cubicBezTo>
                  <a:pt x="44758" y="73328"/>
                  <a:pt x="68147" y="45007"/>
                  <a:pt x="94002" y="19151"/>
                </a:cubicBezTo>
                <a:lnTo>
                  <a:pt x="117214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40" y="2567719"/>
            <a:ext cx="389403" cy="62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54"/>
          <p:cNvCxnSpPr/>
          <p:nvPr/>
        </p:nvCxnSpPr>
        <p:spPr>
          <a:xfrm>
            <a:off x="2630198" y="1649692"/>
            <a:ext cx="0" cy="426372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3"/>
          <p:cNvSpPr txBox="1"/>
          <p:nvPr/>
        </p:nvSpPr>
        <p:spPr>
          <a:xfrm>
            <a:off x="311361" y="1255981"/>
            <a:ext cx="42912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F349C"/>
                </a:solidFill>
                <a:effectLst>
                  <a:glow rad="991565">
                    <a:srgbClr val="EDBE23">
                      <a:lumMod val="20000"/>
                      <a:lumOff val="80000"/>
                      <a:alpha val="1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 panose="020F0502020204030204"/>
              </a:rPr>
              <a:t>The changes to Jan herself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349C"/>
              </a:solidFill>
              <a:effectLst>
                <a:glow rad="991565">
                  <a:srgbClr val="EDBE23">
                    <a:lumMod val="20000"/>
                    <a:lumOff val="80000"/>
                    <a:alpha val="1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1" name="Freeform: Shape 25"/>
          <p:cNvSpPr/>
          <p:nvPr/>
        </p:nvSpPr>
        <p:spPr>
          <a:xfrm>
            <a:off x="3306555" y="2272015"/>
            <a:ext cx="1370728" cy="238484"/>
          </a:xfrm>
          <a:custGeom>
            <a:avLst/>
            <a:gdLst>
              <a:gd name="connsiteX0" fmla="*/ 433353 w 1584960"/>
              <a:gd name="connsiteY0" fmla="*/ 0 h 273967"/>
              <a:gd name="connsiteX1" fmla="*/ 1151607 w 1584960"/>
              <a:gd name="connsiteY1" fmla="*/ 0 h 273967"/>
              <a:gd name="connsiteX2" fmla="*/ 1541435 w 1584960"/>
              <a:gd name="connsiteY2" fmla="*/ 119076 h 273967"/>
              <a:gd name="connsiteX3" fmla="*/ 1584960 w 1584960"/>
              <a:gd name="connsiteY3" fmla="*/ 154988 h 273967"/>
              <a:gd name="connsiteX4" fmla="*/ 1525297 w 1584960"/>
              <a:gd name="connsiteY4" fmla="*/ 204214 h 273967"/>
              <a:gd name="connsiteX5" fmla="*/ 1467746 w 1584960"/>
              <a:gd name="connsiteY5" fmla="*/ 273966 h 273967"/>
              <a:gd name="connsiteX6" fmla="*/ 1406378 w 1584960"/>
              <a:gd name="connsiteY6" fmla="*/ 223333 h 273967"/>
              <a:gd name="connsiteX7" fmla="*/ 1086847 w 1584960"/>
              <a:gd name="connsiteY7" fmla="*/ 125730 h 273967"/>
              <a:gd name="connsiteX8" fmla="*/ 498114 w 1584960"/>
              <a:gd name="connsiteY8" fmla="*/ 125730 h 273967"/>
              <a:gd name="connsiteX9" fmla="*/ 178583 w 1584960"/>
              <a:gd name="connsiteY9" fmla="*/ 223333 h 273967"/>
              <a:gd name="connsiteX10" fmla="*/ 117214 w 1584960"/>
              <a:gd name="connsiteY10" fmla="*/ 273967 h 273967"/>
              <a:gd name="connsiteX11" fmla="*/ 59663 w 1584960"/>
              <a:gd name="connsiteY11" fmla="*/ 204214 h 273967"/>
              <a:gd name="connsiteX12" fmla="*/ 0 w 1584960"/>
              <a:gd name="connsiteY12" fmla="*/ 154988 h 273967"/>
              <a:gd name="connsiteX13" fmla="*/ 43525 w 1584960"/>
              <a:gd name="connsiteY13" fmla="*/ 119076 h 273967"/>
              <a:gd name="connsiteX14" fmla="*/ 433353 w 1584960"/>
              <a:gd name="connsiteY14" fmla="*/ 0 h 27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4960" h="273967">
                <a:moveTo>
                  <a:pt x="433353" y="0"/>
                </a:moveTo>
                <a:lnTo>
                  <a:pt x="1151607" y="0"/>
                </a:lnTo>
                <a:cubicBezTo>
                  <a:pt x="1296008" y="0"/>
                  <a:pt x="1430156" y="43898"/>
                  <a:pt x="1541435" y="119076"/>
                </a:cubicBezTo>
                <a:lnTo>
                  <a:pt x="1584960" y="154988"/>
                </a:lnTo>
                <a:lnTo>
                  <a:pt x="1525297" y="204214"/>
                </a:lnTo>
                <a:lnTo>
                  <a:pt x="1467746" y="273966"/>
                </a:lnTo>
                <a:lnTo>
                  <a:pt x="1406378" y="223333"/>
                </a:lnTo>
                <a:cubicBezTo>
                  <a:pt x="1315166" y="161712"/>
                  <a:pt x="1205208" y="125730"/>
                  <a:pt x="1086847" y="125730"/>
                </a:cubicBezTo>
                <a:lnTo>
                  <a:pt x="498114" y="125730"/>
                </a:lnTo>
                <a:cubicBezTo>
                  <a:pt x="379752" y="125730"/>
                  <a:pt x="269795" y="161712"/>
                  <a:pt x="178583" y="223333"/>
                </a:cubicBezTo>
                <a:lnTo>
                  <a:pt x="117214" y="273967"/>
                </a:lnTo>
                <a:lnTo>
                  <a:pt x="59663" y="204214"/>
                </a:lnTo>
                <a:lnTo>
                  <a:pt x="0" y="154988"/>
                </a:lnTo>
                <a:lnTo>
                  <a:pt x="43525" y="119076"/>
                </a:lnTo>
                <a:cubicBezTo>
                  <a:pt x="154804" y="43898"/>
                  <a:pt x="288952" y="0"/>
                  <a:pt x="43335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12" name="Freeform: Shape 21"/>
          <p:cNvSpPr/>
          <p:nvPr/>
        </p:nvSpPr>
        <p:spPr>
          <a:xfrm>
            <a:off x="3078346" y="2510497"/>
            <a:ext cx="228210" cy="736890"/>
          </a:xfrm>
          <a:custGeom>
            <a:avLst/>
            <a:gdLst>
              <a:gd name="connsiteX0" fmla="*/ 146663 w 263877"/>
              <a:gd name="connsiteY0" fmla="*/ 0 h 846528"/>
              <a:gd name="connsiteX1" fmla="*/ 169876 w 263877"/>
              <a:gd name="connsiteY1" fmla="*/ 19152 h 846528"/>
              <a:gd name="connsiteX2" fmla="*/ 239661 w 263877"/>
              <a:gd name="connsiteY2" fmla="*/ 103733 h 846528"/>
              <a:gd name="connsiteX3" fmla="*/ 263877 w 263877"/>
              <a:gd name="connsiteY3" fmla="*/ 148348 h 846528"/>
              <a:gd name="connsiteX4" fmla="*/ 235402 w 263877"/>
              <a:gd name="connsiteY4" fmla="*/ 200810 h 846528"/>
              <a:gd name="connsiteX5" fmla="*/ 190491 w 263877"/>
              <a:gd name="connsiteY5" fmla="*/ 423264 h 846528"/>
              <a:gd name="connsiteX6" fmla="*/ 235402 w 263877"/>
              <a:gd name="connsiteY6" fmla="*/ 645718 h 846528"/>
              <a:gd name="connsiteX7" fmla="*/ 263877 w 263877"/>
              <a:gd name="connsiteY7" fmla="*/ 698180 h 846528"/>
              <a:gd name="connsiteX8" fmla="*/ 239661 w 263877"/>
              <a:gd name="connsiteY8" fmla="*/ 742795 h 846528"/>
              <a:gd name="connsiteX9" fmla="*/ 169876 w 263877"/>
              <a:gd name="connsiteY9" fmla="*/ 827376 h 846528"/>
              <a:gd name="connsiteX10" fmla="*/ 146663 w 263877"/>
              <a:gd name="connsiteY10" fmla="*/ 846528 h 846528"/>
              <a:gd name="connsiteX11" fmla="*/ 119076 w 263877"/>
              <a:gd name="connsiteY11" fmla="*/ 813092 h 846528"/>
              <a:gd name="connsiteX12" fmla="*/ 0 w 263877"/>
              <a:gd name="connsiteY12" fmla="*/ 423264 h 846528"/>
              <a:gd name="connsiteX13" fmla="*/ 119076 w 263877"/>
              <a:gd name="connsiteY13" fmla="*/ 33436 h 846528"/>
              <a:gd name="connsiteX14" fmla="*/ 146663 w 263877"/>
              <a:gd name="connsiteY14" fmla="*/ 0 h 84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877" h="846528">
                <a:moveTo>
                  <a:pt x="146663" y="0"/>
                </a:moveTo>
                <a:lnTo>
                  <a:pt x="169876" y="19152"/>
                </a:lnTo>
                <a:cubicBezTo>
                  <a:pt x="195731" y="45008"/>
                  <a:pt x="219120" y="73329"/>
                  <a:pt x="239661" y="103733"/>
                </a:cubicBezTo>
                <a:lnTo>
                  <a:pt x="263877" y="148348"/>
                </a:lnTo>
                <a:lnTo>
                  <a:pt x="235402" y="200810"/>
                </a:lnTo>
                <a:cubicBezTo>
                  <a:pt x="206483" y="269184"/>
                  <a:pt x="190491" y="344356"/>
                  <a:pt x="190491" y="423264"/>
                </a:cubicBezTo>
                <a:cubicBezTo>
                  <a:pt x="190491" y="502172"/>
                  <a:pt x="206483" y="577345"/>
                  <a:pt x="235402" y="645718"/>
                </a:cubicBezTo>
                <a:lnTo>
                  <a:pt x="263877" y="698180"/>
                </a:lnTo>
                <a:lnTo>
                  <a:pt x="239661" y="742795"/>
                </a:lnTo>
                <a:cubicBezTo>
                  <a:pt x="219120" y="773199"/>
                  <a:pt x="195731" y="801520"/>
                  <a:pt x="169876" y="827376"/>
                </a:cubicBezTo>
                <a:lnTo>
                  <a:pt x="146663" y="846528"/>
                </a:lnTo>
                <a:lnTo>
                  <a:pt x="119076" y="813092"/>
                </a:lnTo>
                <a:cubicBezTo>
                  <a:pt x="43898" y="701813"/>
                  <a:pt x="0" y="567665"/>
                  <a:pt x="0" y="423264"/>
                </a:cubicBezTo>
                <a:cubicBezTo>
                  <a:pt x="0" y="278863"/>
                  <a:pt x="43898" y="144715"/>
                  <a:pt x="119076" y="33436"/>
                </a:cubicBezTo>
                <a:lnTo>
                  <a:pt x="146663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13" name="Freeform: Shape 16"/>
          <p:cNvSpPr/>
          <p:nvPr/>
        </p:nvSpPr>
        <p:spPr>
          <a:xfrm>
            <a:off x="4677284" y="2510499"/>
            <a:ext cx="228210" cy="736889"/>
          </a:xfrm>
          <a:custGeom>
            <a:avLst/>
            <a:gdLst>
              <a:gd name="connsiteX0" fmla="*/ 117214 w 263877"/>
              <a:gd name="connsiteY0" fmla="*/ 0 h 846527"/>
              <a:gd name="connsiteX1" fmla="*/ 144801 w 263877"/>
              <a:gd name="connsiteY1" fmla="*/ 33435 h 846527"/>
              <a:gd name="connsiteX2" fmla="*/ 263877 w 263877"/>
              <a:gd name="connsiteY2" fmla="*/ 423263 h 846527"/>
              <a:gd name="connsiteX3" fmla="*/ 144801 w 263877"/>
              <a:gd name="connsiteY3" fmla="*/ 813091 h 846527"/>
              <a:gd name="connsiteX4" fmla="*/ 117214 w 263877"/>
              <a:gd name="connsiteY4" fmla="*/ 846527 h 846527"/>
              <a:gd name="connsiteX5" fmla="*/ 94002 w 263877"/>
              <a:gd name="connsiteY5" fmla="*/ 827375 h 846527"/>
              <a:gd name="connsiteX6" fmla="*/ 24217 w 263877"/>
              <a:gd name="connsiteY6" fmla="*/ 742794 h 846527"/>
              <a:gd name="connsiteX7" fmla="*/ 0 w 263877"/>
              <a:gd name="connsiteY7" fmla="*/ 698179 h 846527"/>
              <a:gd name="connsiteX8" fmla="*/ 28476 w 263877"/>
              <a:gd name="connsiteY8" fmla="*/ 645717 h 846527"/>
              <a:gd name="connsiteX9" fmla="*/ 73387 w 263877"/>
              <a:gd name="connsiteY9" fmla="*/ 423263 h 846527"/>
              <a:gd name="connsiteX10" fmla="*/ 28476 w 263877"/>
              <a:gd name="connsiteY10" fmla="*/ 200809 h 846527"/>
              <a:gd name="connsiteX11" fmla="*/ 0 w 263877"/>
              <a:gd name="connsiteY11" fmla="*/ 148347 h 846527"/>
              <a:gd name="connsiteX12" fmla="*/ 24217 w 263877"/>
              <a:gd name="connsiteY12" fmla="*/ 103732 h 846527"/>
              <a:gd name="connsiteX13" fmla="*/ 94002 w 263877"/>
              <a:gd name="connsiteY13" fmla="*/ 19151 h 846527"/>
              <a:gd name="connsiteX14" fmla="*/ 117214 w 263877"/>
              <a:gd name="connsiteY14" fmla="*/ 0 h 84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877" h="846527">
                <a:moveTo>
                  <a:pt x="117214" y="0"/>
                </a:moveTo>
                <a:lnTo>
                  <a:pt x="144801" y="33435"/>
                </a:lnTo>
                <a:cubicBezTo>
                  <a:pt x="219979" y="144714"/>
                  <a:pt x="263877" y="278862"/>
                  <a:pt x="263877" y="423263"/>
                </a:cubicBezTo>
                <a:cubicBezTo>
                  <a:pt x="263877" y="567664"/>
                  <a:pt x="219979" y="701812"/>
                  <a:pt x="144801" y="813091"/>
                </a:cubicBezTo>
                <a:lnTo>
                  <a:pt x="117214" y="846527"/>
                </a:lnTo>
                <a:lnTo>
                  <a:pt x="94002" y="827375"/>
                </a:lnTo>
                <a:cubicBezTo>
                  <a:pt x="68147" y="801519"/>
                  <a:pt x="44757" y="773198"/>
                  <a:pt x="24217" y="742794"/>
                </a:cubicBezTo>
                <a:lnTo>
                  <a:pt x="0" y="698179"/>
                </a:lnTo>
                <a:lnTo>
                  <a:pt x="28476" y="645717"/>
                </a:lnTo>
                <a:cubicBezTo>
                  <a:pt x="57395" y="577344"/>
                  <a:pt x="73387" y="502171"/>
                  <a:pt x="73387" y="423263"/>
                </a:cubicBezTo>
                <a:cubicBezTo>
                  <a:pt x="73387" y="344355"/>
                  <a:pt x="57395" y="269183"/>
                  <a:pt x="28476" y="200809"/>
                </a:cubicBezTo>
                <a:lnTo>
                  <a:pt x="0" y="148347"/>
                </a:lnTo>
                <a:lnTo>
                  <a:pt x="24217" y="103732"/>
                </a:lnTo>
                <a:cubicBezTo>
                  <a:pt x="44757" y="73328"/>
                  <a:pt x="68147" y="45007"/>
                  <a:pt x="94002" y="19151"/>
                </a:cubicBezTo>
                <a:lnTo>
                  <a:pt x="117214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14" name="Freeform: Shape 13"/>
          <p:cNvSpPr/>
          <p:nvPr/>
        </p:nvSpPr>
        <p:spPr>
          <a:xfrm>
            <a:off x="3306555" y="3247388"/>
            <a:ext cx="1370728" cy="238483"/>
          </a:xfrm>
          <a:custGeom>
            <a:avLst/>
            <a:gdLst>
              <a:gd name="connsiteX0" fmla="*/ 117214 w 1584960"/>
              <a:gd name="connsiteY0" fmla="*/ 0 h 273966"/>
              <a:gd name="connsiteX1" fmla="*/ 178583 w 1584960"/>
              <a:gd name="connsiteY1" fmla="*/ 50633 h 273966"/>
              <a:gd name="connsiteX2" fmla="*/ 498114 w 1584960"/>
              <a:gd name="connsiteY2" fmla="*/ 148236 h 273966"/>
              <a:gd name="connsiteX3" fmla="*/ 1086847 w 1584960"/>
              <a:gd name="connsiteY3" fmla="*/ 148236 h 273966"/>
              <a:gd name="connsiteX4" fmla="*/ 1406378 w 1584960"/>
              <a:gd name="connsiteY4" fmla="*/ 50633 h 273966"/>
              <a:gd name="connsiteX5" fmla="*/ 1467746 w 1584960"/>
              <a:gd name="connsiteY5" fmla="*/ 0 h 273966"/>
              <a:gd name="connsiteX6" fmla="*/ 1525297 w 1584960"/>
              <a:gd name="connsiteY6" fmla="*/ 69752 h 273966"/>
              <a:gd name="connsiteX7" fmla="*/ 1584960 w 1584960"/>
              <a:gd name="connsiteY7" fmla="*/ 118979 h 273966"/>
              <a:gd name="connsiteX8" fmla="*/ 1541435 w 1584960"/>
              <a:gd name="connsiteY8" fmla="*/ 154890 h 273966"/>
              <a:gd name="connsiteX9" fmla="*/ 1151607 w 1584960"/>
              <a:gd name="connsiteY9" fmla="*/ 273966 h 273966"/>
              <a:gd name="connsiteX10" fmla="*/ 433353 w 1584960"/>
              <a:gd name="connsiteY10" fmla="*/ 273966 h 273966"/>
              <a:gd name="connsiteX11" fmla="*/ 43525 w 1584960"/>
              <a:gd name="connsiteY11" fmla="*/ 154890 h 273966"/>
              <a:gd name="connsiteX12" fmla="*/ 0 w 1584960"/>
              <a:gd name="connsiteY12" fmla="*/ 118979 h 273966"/>
              <a:gd name="connsiteX13" fmla="*/ 59663 w 1584960"/>
              <a:gd name="connsiteY13" fmla="*/ 69752 h 273966"/>
              <a:gd name="connsiteX14" fmla="*/ 117214 w 1584960"/>
              <a:gd name="connsiteY14" fmla="*/ 0 h 27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4960" h="273966">
                <a:moveTo>
                  <a:pt x="117214" y="0"/>
                </a:moveTo>
                <a:lnTo>
                  <a:pt x="178583" y="50633"/>
                </a:lnTo>
                <a:cubicBezTo>
                  <a:pt x="269795" y="112255"/>
                  <a:pt x="379752" y="148236"/>
                  <a:pt x="498114" y="148236"/>
                </a:cubicBezTo>
                <a:lnTo>
                  <a:pt x="1086847" y="148236"/>
                </a:lnTo>
                <a:cubicBezTo>
                  <a:pt x="1205208" y="148236"/>
                  <a:pt x="1315166" y="112255"/>
                  <a:pt x="1406378" y="50633"/>
                </a:cubicBezTo>
                <a:lnTo>
                  <a:pt x="1467746" y="0"/>
                </a:lnTo>
                <a:lnTo>
                  <a:pt x="1525297" y="69752"/>
                </a:lnTo>
                <a:lnTo>
                  <a:pt x="1584960" y="118979"/>
                </a:lnTo>
                <a:lnTo>
                  <a:pt x="1541435" y="154890"/>
                </a:lnTo>
                <a:cubicBezTo>
                  <a:pt x="1430156" y="230068"/>
                  <a:pt x="1296008" y="273966"/>
                  <a:pt x="1151607" y="273966"/>
                </a:cubicBezTo>
                <a:lnTo>
                  <a:pt x="433353" y="273966"/>
                </a:lnTo>
                <a:cubicBezTo>
                  <a:pt x="288952" y="273966"/>
                  <a:pt x="154804" y="230068"/>
                  <a:pt x="43525" y="154890"/>
                </a:cubicBezTo>
                <a:lnTo>
                  <a:pt x="0" y="118979"/>
                </a:lnTo>
                <a:lnTo>
                  <a:pt x="59663" y="69752"/>
                </a:lnTo>
                <a:lnTo>
                  <a:pt x="117214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64" y="2725543"/>
            <a:ext cx="545419" cy="30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74"/>
          <p:cNvSpPr txBox="1"/>
          <p:nvPr/>
        </p:nvSpPr>
        <p:spPr>
          <a:xfrm>
            <a:off x="1789674" y="4155076"/>
            <a:ext cx="34901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D1F6C"/>
                </a:solidFill>
                <a:effectLst>
                  <a:glow rad="991565">
                    <a:srgbClr val="EDBE23">
                      <a:lumMod val="20000"/>
                      <a:lumOff val="80000"/>
                      <a:alpha val="1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 panose="020F0502020204030204"/>
              </a:rPr>
              <a:t>The changes to others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D1F6C"/>
              </a:solidFill>
              <a:effectLst>
                <a:glow rad="991565">
                  <a:srgbClr val="EDBE23">
                    <a:lumMod val="20000"/>
                    <a:lumOff val="80000"/>
                    <a:alpha val="1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 panose="020F0502020204030204"/>
            </a:endParaRPr>
          </a:p>
        </p:txBody>
      </p:sp>
      <p:cxnSp>
        <p:nvCxnSpPr>
          <p:cNvPr id="17" name="Straight Connector 72"/>
          <p:cNvCxnSpPr/>
          <p:nvPr/>
        </p:nvCxnSpPr>
        <p:spPr>
          <a:xfrm flipV="1">
            <a:off x="4027873" y="3687996"/>
            <a:ext cx="0" cy="4263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24"/>
          <p:cNvSpPr/>
          <p:nvPr/>
        </p:nvSpPr>
        <p:spPr>
          <a:xfrm>
            <a:off x="4677283" y="2272015"/>
            <a:ext cx="1370728" cy="238484"/>
          </a:xfrm>
          <a:custGeom>
            <a:avLst/>
            <a:gdLst>
              <a:gd name="connsiteX0" fmla="*/ 433353 w 1584960"/>
              <a:gd name="connsiteY0" fmla="*/ 0 h 273967"/>
              <a:gd name="connsiteX1" fmla="*/ 1151607 w 1584960"/>
              <a:gd name="connsiteY1" fmla="*/ 0 h 273967"/>
              <a:gd name="connsiteX2" fmla="*/ 1541435 w 1584960"/>
              <a:gd name="connsiteY2" fmla="*/ 119076 h 273967"/>
              <a:gd name="connsiteX3" fmla="*/ 1584960 w 1584960"/>
              <a:gd name="connsiteY3" fmla="*/ 154988 h 273967"/>
              <a:gd name="connsiteX4" fmla="*/ 1525297 w 1584960"/>
              <a:gd name="connsiteY4" fmla="*/ 204214 h 273967"/>
              <a:gd name="connsiteX5" fmla="*/ 1467746 w 1584960"/>
              <a:gd name="connsiteY5" fmla="*/ 273966 h 273967"/>
              <a:gd name="connsiteX6" fmla="*/ 1406378 w 1584960"/>
              <a:gd name="connsiteY6" fmla="*/ 223333 h 273967"/>
              <a:gd name="connsiteX7" fmla="*/ 1086847 w 1584960"/>
              <a:gd name="connsiteY7" fmla="*/ 125730 h 273967"/>
              <a:gd name="connsiteX8" fmla="*/ 498114 w 1584960"/>
              <a:gd name="connsiteY8" fmla="*/ 125730 h 273967"/>
              <a:gd name="connsiteX9" fmla="*/ 178583 w 1584960"/>
              <a:gd name="connsiteY9" fmla="*/ 223333 h 273967"/>
              <a:gd name="connsiteX10" fmla="*/ 117214 w 1584960"/>
              <a:gd name="connsiteY10" fmla="*/ 273967 h 273967"/>
              <a:gd name="connsiteX11" fmla="*/ 59663 w 1584960"/>
              <a:gd name="connsiteY11" fmla="*/ 204214 h 273967"/>
              <a:gd name="connsiteX12" fmla="*/ 0 w 1584960"/>
              <a:gd name="connsiteY12" fmla="*/ 154988 h 273967"/>
              <a:gd name="connsiteX13" fmla="*/ 43525 w 1584960"/>
              <a:gd name="connsiteY13" fmla="*/ 119076 h 273967"/>
              <a:gd name="connsiteX14" fmla="*/ 433353 w 1584960"/>
              <a:gd name="connsiteY14" fmla="*/ 0 h 27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4960" h="273967">
                <a:moveTo>
                  <a:pt x="433353" y="0"/>
                </a:moveTo>
                <a:lnTo>
                  <a:pt x="1151607" y="0"/>
                </a:lnTo>
                <a:cubicBezTo>
                  <a:pt x="1296008" y="0"/>
                  <a:pt x="1430156" y="43898"/>
                  <a:pt x="1541435" y="119076"/>
                </a:cubicBezTo>
                <a:lnTo>
                  <a:pt x="1584960" y="154988"/>
                </a:lnTo>
                <a:lnTo>
                  <a:pt x="1525297" y="204214"/>
                </a:lnTo>
                <a:lnTo>
                  <a:pt x="1467746" y="273966"/>
                </a:lnTo>
                <a:lnTo>
                  <a:pt x="1406378" y="223333"/>
                </a:lnTo>
                <a:cubicBezTo>
                  <a:pt x="1315166" y="161712"/>
                  <a:pt x="1205208" y="125730"/>
                  <a:pt x="1086847" y="125730"/>
                </a:cubicBezTo>
                <a:lnTo>
                  <a:pt x="498114" y="125730"/>
                </a:lnTo>
                <a:cubicBezTo>
                  <a:pt x="379752" y="125730"/>
                  <a:pt x="269795" y="161712"/>
                  <a:pt x="178583" y="223333"/>
                </a:cubicBezTo>
                <a:lnTo>
                  <a:pt x="117214" y="273967"/>
                </a:lnTo>
                <a:lnTo>
                  <a:pt x="59663" y="204214"/>
                </a:lnTo>
                <a:lnTo>
                  <a:pt x="0" y="154988"/>
                </a:lnTo>
                <a:lnTo>
                  <a:pt x="43525" y="119076"/>
                </a:lnTo>
                <a:cubicBezTo>
                  <a:pt x="154804" y="43898"/>
                  <a:pt x="288952" y="0"/>
                  <a:pt x="433353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19" name="Freeform: Shape 20"/>
          <p:cNvSpPr/>
          <p:nvPr/>
        </p:nvSpPr>
        <p:spPr>
          <a:xfrm>
            <a:off x="4449074" y="2510497"/>
            <a:ext cx="228210" cy="736890"/>
          </a:xfrm>
          <a:custGeom>
            <a:avLst/>
            <a:gdLst>
              <a:gd name="connsiteX0" fmla="*/ 146663 w 263877"/>
              <a:gd name="connsiteY0" fmla="*/ 0 h 846528"/>
              <a:gd name="connsiteX1" fmla="*/ 169876 w 263877"/>
              <a:gd name="connsiteY1" fmla="*/ 19152 h 846528"/>
              <a:gd name="connsiteX2" fmla="*/ 239661 w 263877"/>
              <a:gd name="connsiteY2" fmla="*/ 103733 h 846528"/>
              <a:gd name="connsiteX3" fmla="*/ 263877 w 263877"/>
              <a:gd name="connsiteY3" fmla="*/ 148348 h 846528"/>
              <a:gd name="connsiteX4" fmla="*/ 235402 w 263877"/>
              <a:gd name="connsiteY4" fmla="*/ 200810 h 846528"/>
              <a:gd name="connsiteX5" fmla="*/ 190491 w 263877"/>
              <a:gd name="connsiteY5" fmla="*/ 423264 h 846528"/>
              <a:gd name="connsiteX6" fmla="*/ 235402 w 263877"/>
              <a:gd name="connsiteY6" fmla="*/ 645718 h 846528"/>
              <a:gd name="connsiteX7" fmla="*/ 263877 w 263877"/>
              <a:gd name="connsiteY7" fmla="*/ 698180 h 846528"/>
              <a:gd name="connsiteX8" fmla="*/ 239661 w 263877"/>
              <a:gd name="connsiteY8" fmla="*/ 742795 h 846528"/>
              <a:gd name="connsiteX9" fmla="*/ 169876 w 263877"/>
              <a:gd name="connsiteY9" fmla="*/ 827376 h 846528"/>
              <a:gd name="connsiteX10" fmla="*/ 146663 w 263877"/>
              <a:gd name="connsiteY10" fmla="*/ 846528 h 846528"/>
              <a:gd name="connsiteX11" fmla="*/ 119076 w 263877"/>
              <a:gd name="connsiteY11" fmla="*/ 813092 h 846528"/>
              <a:gd name="connsiteX12" fmla="*/ 0 w 263877"/>
              <a:gd name="connsiteY12" fmla="*/ 423264 h 846528"/>
              <a:gd name="connsiteX13" fmla="*/ 119076 w 263877"/>
              <a:gd name="connsiteY13" fmla="*/ 33436 h 846528"/>
              <a:gd name="connsiteX14" fmla="*/ 146663 w 263877"/>
              <a:gd name="connsiteY14" fmla="*/ 0 h 84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877" h="846528">
                <a:moveTo>
                  <a:pt x="146663" y="0"/>
                </a:moveTo>
                <a:lnTo>
                  <a:pt x="169876" y="19152"/>
                </a:lnTo>
                <a:cubicBezTo>
                  <a:pt x="195731" y="45008"/>
                  <a:pt x="219120" y="73329"/>
                  <a:pt x="239661" y="103733"/>
                </a:cubicBezTo>
                <a:lnTo>
                  <a:pt x="263877" y="148348"/>
                </a:lnTo>
                <a:lnTo>
                  <a:pt x="235402" y="200810"/>
                </a:lnTo>
                <a:cubicBezTo>
                  <a:pt x="206483" y="269184"/>
                  <a:pt x="190491" y="344356"/>
                  <a:pt x="190491" y="423264"/>
                </a:cubicBezTo>
                <a:cubicBezTo>
                  <a:pt x="190491" y="502172"/>
                  <a:pt x="206483" y="577345"/>
                  <a:pt x="235402" y="645718"/>
                </a:cubicBezTo>
                <a:lnTo>
                  <a:pt x="263877" y="698180"/>
                </a:lnTo>
                <a:lnTo>
                  <a:pt x="239661" y="742795"/>
                </a:lnTo>
                <a:cubicBezTo>
                  <a:pt x="219120" y="773199"/>
                  <a:pt x="195731" y="801520"/>
                  <a:pt x="169876" y="827376"/>
                </a:cubicBezTo>
                <a:lnTo>
                  <a:pt x="146663" y="846528"/>
                </a:lnTo>
                <a:lnTo>
                  <a:pt x="119076" y="813092"/>
                </a:lnTo>
                <a:cubicBezTo>
                  <a:pt x="43897" y="701813"/>
                  <a:pt x="0" y="567665"/>
                  <a:pt x="0" y="423264"/>
                </a:cubicBezTo>
                <a:cubicBezTo>
                  <a:pt x="0" y="278863"/>
                  <a:pt x="43897" y="144715"/>
                  <a:pt x="119076" y="33436"/>
                </a:cubicBezTo>
                <a:lnTo>
                  <a:pt x="146663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20" name="Freeform: Shape 15"/>
          <p:cNvSpPr/>
          <p:nvPr/>
        </p:nvSpPr>
        <p:spPr>
          <a:xfrm>
            <a:off x="6048012" y="2510499"/>
            <a:ext cx="228210" cy="736889"/>
          </a:xfrm>
          <a:custGeom>
            <a:avLst/>
            <a:gdLst>
              <a:gd name="connsiteX0" fmla="*/ 117214 w 263877"/>
              <a:gd name="connsiteY0" fmla="*/ 0 h 846527"/>
              <a:gd name="connsiteX1" fmla="*/ 144801 w 263877"/>
              <a:gd name="connsiteY1" fmla="*/ 33435 h 846527"/>
              <a:gd name="connsiteX2" fmla="*/ 263877 w 263877"/>
              <a:gd name="connsiteY2" fmla="*/ 423263 h 846527"/>
              <a:gd name="connsiteX3" fmla="*/ 144801 w 263877"/>
              <a:gd name="connsiteY3" fmla="*/ 813091 h 846527"/>
              <a:gd name="connsiteX4" fmla="*/ 117214 w 263877"/>
              <a:gd name="connsiteY4" fmla="*/ 846527 h 846527"/>
              <a:gd name="connsiteX5" fmla="*/ 94002 w 263877"/>
              <a:gd name="connsiteY5" fmla="*/ 827375 h 846527"/>
              <a:gd name="connsiteX6" fmla="*/ 24217 w 263877"/>
              <a:gd name="connsiteY6" fmla="*/ 742794 h 846527"/>
              <a:gd name="connsiteX7" fmla="*/ 0 w 263877"/>
              <a:gd name="connsiteY7" fmla="*/ 698179 h 846527"/>
              <a:gd name="connsiteX8" fmla="*/ 28476 w 263877"/>
              <a:gd name="connsiteY8" fmla="*/ 645717 h 846527"/>
              <a:gd name="connsiteX9" fmla="*/ 73387 w 263877"/>
              <a:gd name="connsiteY9" fmla="*/ 423263 h 846527"/>
              <a:gd name="connsiteX10" fmla="*/ 28476 w 263877"/>
              <a:gd name="connsiteY10" fmla="*/ 200809 h 846527"/>
              <a:gd name="connsiteX11" fmla="*/ 0 w 263877"/>
              <a:gd name="connsiteY11" fmla="*/ 148347 h 846527"/>
              <a:gd name="connsiteX12" fmla="*/ 24217 w 263877"/>
              <a:gd name="connsiteY12" fmla="*/ 103732 h 846527"/>
              <a:gd name="connsiteX13" fmla="*/ 94002 w 263877"/>
              <a:gd name="connsiteY13" fmla="*/ 19151 h 846527"/>
              <a:gd name="connsiteX14" fmla="*/ 117214 w 263877"/>
              <a:gd name="connsiteY14" fmla="*/ 0 h 84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877" h="846527">
                <a:moveTo>
                  <a:pt x="117214" y="0"/>
                </a:moveTo>
                <a:lnTo>
                  <a:pt x="144801" y="33435"/>
                </a:lnTo>
                <a:cubicBezTo>
                  <a:pt x="219979" y="144714"/>
                  <a:pt x="263877" y="278862"/>
                  <a:pt x="263877" y="423263"/>
                </a:cubicBezTo>
                <a:cubicBezTo>
                  <a:pt x="263877" y="567664"/>
                  <a:pt x="219979" y="701812"/>
                  <a:pt x="144801" y="813091"/>
                </a:cubicBezTo>
                <a:lnTo>
                  <a:pt x="117214" y="846527"/>
                </a:lnTo>
                <a:lnTo>
                  <a:pt x="94002" y="827375"/>
                </a:lnTo>
                <a:cubicBezTo>
                  <a:pt x="68147" y="801519"/>
                  <a:pt x="44757" y="773198"/>
                  <a:pt x="24217" y="742794"/>
                </a:cubicBezTo>
                <a:lnTo>
                  <a:pt x="0" y="698179"/>
                </a:lnTo>
                <a:lnTo>
                  <a:pt x="28476" y="645717"/>
                </a:lnTo>
                <a:cubicBezTo>
                  <a:pt x="57395" y="577344"/>
                  <a:pt x="73387" y="502171"/>
                  <a:pt x="73387" y="423263"/>
                </a:cubicBezTo>
                <a:cubicBezTo>
                  <a:pt x="73387" y="344355"/>
                  <a:pt x="57395" y="269183"/>
                  <a:pt x="28476" y="200809"/>
                </a:cubicBezTo>
                <a:lnTo>
                  <a:pt x="0" y="148347"/>
                </a:lnTo>
                <a:lnTo>
                  <a:pt x="24217" y="103732"/>
                </a:lnTo>
                <a:cubicBezTo>
                  <a:pt x="44757" y="73328"/>
                  <a:pt x="68147" y="45007"/>
                  <a:pt x="94002" y="19151"/>
                </a:cubicBezTo>
                <a:lnTo>
                  <a:pt x="1172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21" name="Freeform: Shape 12"/>
          <p:cNvSpPr/>
          <p:nvPr/>
        </p:nvSpPr>
        <p:spPr>
          <a:xfrm>
            <a:off x="4677283" y="3247388"/>
            <a:ext cx="1370728" cy="238483"/>
          </a:xfrm>
          <a:custGeom>
            <a:avLst/>
            <a:gdLst>
              <a:gd name="connsiteX0" fmla="*/ 117214 w 1584960"/>
              <a:gd name="connsiteY0" fmla="*/ 0 h 273966"/>
              <a:gd name="connsiteX1" fmla="*/ 178583 w 1584960"/>
              <a:gd name="connsiteY1" fmla="*/ 50633 h 273966"/>
              <a:gd name="connsiteX2" fmla="*/ 498114 w 1584960"/>
              <a:gd name="connsiteY2" fmla="*/ 148236 h 273966"/>
              <a:gd name="connsiteX3" fmla="*/ 1086847 w 1584960"/>
              <a:gd name="connsiteY3" fmla="*/ 148236 h 273966"/>
              <a:gd name="connsiteX4" fmla="*/ 1406378 w 1584960"/>
              <a:gd name="connsiteY4" fmla="*/ 50633 h 273966"/>
              <a:gd name="connsiteX5" fmla="*/ 1467746 w 1584960"/>
              <a:gd name="connsiteY5" fmla="*/ 0 h 273966"/>
              <a:gd name="connsiteX6" fmla="*/ 1525297 w 1584960"/>
              <a:gd name="connsiteY6" fmla="*/ 69752 h 273966"/>
              <a:gd name="connsiteX7" fmla="*/ 1584960 w 1584960"/>
              <a:gd name="connsiteY7" fmla="*/ 118979 h 273966"/>
              <a:gd name="connsiteX8" fmla="*/ 1541435 w 1584960"/>
              <a:gd name="connsiteY8" fmla="*/ 154890 h 273966"/>
              <a:gd name="connsiteX9" fmla="*/ 1151607 w 1584960"/>
              <a:gd name="connsiteY9" fmla="*/ 273966 h 273966"/>
              <a:gd name="connsiteX10" fmla="*/ 433353 w 1584960"/>
              <a:gd name="connsiteY10" fmla="*/ 273966 h 273966"/>
              <a:gd name="connsiteX11" fmla="*/ 43525 w 1584960"/>
              <a:gd name="connsiteY11" fmla="*/ 154890 h 273966"/>
              <a:gd name="connsiteX12" fmla="*/ 0 w 1584960"/>
              <a:gd name="connsiteY12" fmla="*/ 118979 h 273966"/>
              <a:gd name="connsiteX13" fmla="*/ 59663 w 1584960"/>
              <a:gd name="connsiteY13" fmla="*/ 69752 h 273966"/>
              <a:gd name="connsiteX14" fmla="*/ 117214 w 1584960"/>
              <a:gd name="connsiteY14" fmla="*/ 0 h 27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4960" h="273966">
                <a:moveTo>
                  <a:pt x="117214" y="0"/>
                </a:moveTo>
                <a:lnTo>
                  <a:pt x="178583" y="50633"/>
                </a:lnTo>
                <a:cubicBezTo>
                  <a:pt x="269795" y="112255"/>
                  <a:pt x="379752" y="148236"/>
                  <a:pt x="498114" y="148236"/>
                </a:cubicBezTo>
                <a:lnTo>
                  <a:pt x="1086847" y="148236"/>
                </a:lnTo>
                <a:cubicBezTo>
                  <a:pt x="1205208" y="148236"/>
                  <a:pt x="1315166" y="112255"/>
                  <a:pt x="1406378" y="50633"/>
                </a:cubicBezTo>
                <a:lnTo>
                  <a:pt x="1467746" y="0"/>
                </a:lnTo>
                <a:lnTo>
                  <a:pt x="1525297" y="69752"/>
                </a:lnTo>
                <a:lnTo>
                  <a:pt x="1584960" y="118979"/>
                </a:lnTo>
                <a:lnTo>
                  <a:pt x="1541435" y="154890"/>
                </a:lnTo>
                <a:cubicBezTo>
                  <a:pt x="1430156" y="230068"/>
                  <a:pt x="1296008" y="273966"/>
                  <a:pt x="1151607" y="273966"/>
                </a:cubicBezTo>
                <a:lnTo>
                  <a:pt x="433353" y="273966"/>
                </a:lnTo>
                <a:cubicBezTo>
                  <a:pt x="288952" y="273966"/>
                  <a:pt x="154804" y="230068"/>
                  <a:pt x="43525" y="154890"/>
                </a:cubicBezTo>
                <a:lnTo>
                  <a:pt x="0" y="118979"/>
                </a:lnTo>
                <a:lnTo>
                  <a:pt x="59663" y="69752"/>
                </a:lnTo>
                <a:lnTo>
                  <a:pt x="117214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92" y="2606233"/>
            <a:ext cx="545419" cy="5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62"/>
          <p:cNvSpPr txBox="1"/>
          <p:nvPr/>
        </p:nvSpPr>
        <p:spPr>
          <a:xfrm>
            <a:off x="4300583" y="1261082"/>
            <a:ext cx="40324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BE23"/>
                </a:solidFill>
                <a:effectLst>
                  <a:glow rad="991565">
                    <a:srgbClr val="EDBE23">
                      <a:lumMod val="20000"/>
                      <a:lumOff val="80000"/>
                      <a:alpha val="1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 panose="020F0502020204030204"/>
              </a:rPr>
              <a:t>The changes to the society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BE23"/>
              </a:solidFill>
              <a:effectLst>
                <a:glow rad="991565">
                  <a:srgbClr val="EDBE23">
                    <a:lumMod val="20000"/>
                    <a:lumOff val="80000"/>
                    <a:alpha val="1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 panose="020F0502020204030204"/>
            </a:endParaRPr>
          </a:p>
        </p:txBody>
      </p:sp>
      <p:cxnSp>
        <p:nvCxnSpPr>
          <p:cNvPr id="24" name="Straight Connector 60"/>
          <p:cNvCxnSpPr/>
          <p:nvPr/>
        </p:nvCxnSpPr>
        <p:spPr>
          <a:xfrm>
            <a:off x="5398601" y="1649692"/>
            <a:ext cx="0" cy="42637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3"/>
          <p:cNvSpPr/>
          <p:nvPr/>
        </p:nvSpPr>
        <p:spPr>
          <a:xfrm>
            <a:off x="6048011" y="2272015"/>
            <a:ext cx="1370728" cy="238484"/>
          </a:xfrm>
          <a:custGeom>
            <a:avLst/>
            <a:gdLst>
              <a:gd name="connsiteX0" fmla="*/ 433353 w 1584960"/>
              <a:gd name="connsiteY0" fmla="*/ 0 h 273967"/>
              <a:gd name="connsiteX1" fmla="*/ 1151607 w 1584960"/>
              <a:gd name="connsiteY1" fmla="*/ 0 h 273967"/>
              <a:gd name="connsiteX2" fmla="*/ 1541435 w 1584960"/>
              <a:gd name="connsiteY2" fmla="*/ 119076 h 273967"/>
              <a:gd name="connsiteX3" fmla="*/ 1584960 w 1584960"/>
              <a:gd name="connsiteY3" fmla="*/ 154988 h 273967"/>
              <a:gd name="connsiteX4" fmla="*/ 1525297 w 1584960"/>
              <a:gd name="connsiteY4" fmla="*/ 204214 h 273967"/>
              <a:gd name="connsiteX5" fmla="*/ 1467746 w 1584960"/>
              <a:gd name="connsiteY5" fmla="*/ 273966 h 273967"/>
              <a:gd name="connsiteX6" fmla="*/ 1406378 w 1584960"/>
              <a:gd name="connsiteY6" fmla="*/ 223333 h 273967"/>
              <a:gd name="connsiteX7" fmla="*/ 1086847 w 1584960"/>
              <a:gd name="connsiteY7" fmla="*/ 125730 h 273967"/>
              <a:gd name="connsiteX8" fmla="*/ 498114 w 1584960"/>
              <a:gd name="connsiteY8" fmla="*/ 125730 h 273967"/>
              <a:gd name="connsiteX9" fmla="*/ 178583 w 1584960"/>
              <a:gd name="connsiteY9" fmla="*/ 223333 h 273967"/>
              <a:gd name="connsiteX10" fmla="*/ 117214 w 1584960"/>
              <a:gd name="connsiteY10" fmla="*/ 273967 h 273967"/>
              <a:gd name="connsiteX11" fmla="*/ 59663 w 1584960"/>
              <a:gd name="connsiteY11" fmla="*/ 204214 h 273967"/>
              <a:gd name="connsiteX12" fmla="*/ 0 w 1584960"/>
              <a:gd name="connsiteY12" fmla="*/ 154988 h 273967"/>
              <a:gd name="connsiteX13" fmla="*/ 43525 w 1584960"/>
              <a:gd name="connsiteY13" fmla="*/ 119076 h 273967"/>
              <a:gd name="connsiteX14" fmla="*/ 433353 w 1584960"/>
              <a:gd name="connsiteY14" fmla="*/ 0 h 27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4960" h="273967">
                <a:moveTo>
                  <a:pt x="433353" y="0"/>
                </a:moveTo>
                <a:lnTo>
                  <a:pt x="1151607" y="0"/>
                </a:lnTo>
                <a:cubicBezTo>
                  <a:pt x="1296008" y="0"/>
                  <a:pt x="1430156" y="43898"/>
                  <a:pt x="1541435" y="119076"/>
                </a:cubicBezTo>
                <a:lnTo>
                  <a:pt x="1584960" y="154988"/>
                </a:lnTo>
                <a:lnTo>
                  <a:pt x="1525297" y="204214"/>
                </a:lnTo>
                <a:lnTo>
                  <a:pt x="1467746" y="273966"/>
                </a:lnTo>
                <a:lnTo>
                  <a:pt x="1406378" y="223333"/>
                </a:lnTo>
                <a:cubicBezTo>
                  <a:pt x="1315166" y="161712"/>
                  <a:pt x="1205208" y="125730"/>
                  <a:pt x="1086847" y="125730"/>
                </a:cubicBezTo>
                <a:lnTo>
                  <a:pt x="498114" y="125730"/>
                </a:lnTo>
                <a:cubicBezTo>
                  <a:pt x="379752" y="125730"/>
                  <a:pt x="269795" y="161712"/>
                  <a:pt x="178583" y="223333"/>
                </a:cubicBezTo>
                <a:lnTo>
                  <a:pt x="117214" y="273967"/>
                </a:lnTo>
                <a:lnTo>
                  <a:pt x="59663" y="204214"/>
                </a:lnTo>
                <a:lnTo>
                  <a:pt x="0" y="154988"/>
                </a:lnTo>
                <a:lnTo>
                  <a:pt x="43525" y="119076"/>
                </a:lnTo>
                <a:cubicBezTo>
                  <a:pt x="154804" y="43898"/>
                  <a:pt x="288952" y="0"/>
                  <a:pt x="433353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26" name="Freeform: Shape 19"/>
          <p:cNvSpPr/>
          <p:nvPr/>
        </p:nvSpPr>
        <p:spPr>
          <a:xfrm>
            <a:off x="5819802" y="2510497"/>
            <a:ext cx="228210" cy="736890"/>
          </a:xfrm>
          <a:custGeom>
            <a:avLst/>
            <a:gdLst>
              <a:gd name="connsiteX0" fmla="*/ 146663 w 263877"/>
              <a:gd name="connsiteY0" fmla="*/ 0 h 846528"/>
              <a:gd name="connsiteX1" fmla="*/ 169876 w 263877"/>
              <a:gd name="connsiteY1" fmla="*/ 19152 h 846528"/>
              <a:gd name="connsiteX2" fmla="*/ 239661 w 263877"/>
              <a:gd name="connsiteY2" fmla="*/ 103733 h 846528"/>
              <a:gd name="connsiteX3" fmla="*/ 263877 w 263877"/>
              <a:gd name="connsiteY3" fmla="*/ 148348 h 846528"/>
              <a:gd name="connsiteX4" fmla="*/ 235402 w 263877"/>
              <a:gd name="connsiteY4" fmla="*/ 200810 h 846528"/>
              <a:gd name="connsiteX5" fmla="*/ 190491 w 263877"/>
              <a:gd name="connsiteY5" fmla="*/ 423264 h 846528"/>
              <a:gd name="connsiteX6" fmla="*/ 235402 w 263877"/>
              <a:gd name="connsiteY6" fmla="*/ 645718 h 846528"/>
              <a:gd name="connsiteX7" fmla="*/ 263877 w 263877"/>
              <a:gd name="connsiteY7" fmla="*/ 698180 h 846528"/>
              <a:gd name="connsiteX8" fmla="*/ 239661 w 263877"/>
              <a:gd name="connsiteY8" fmla="*/ 742795 h 846528"/>
              <a:gd name="connsiteX9" fmla="*/ 169876 w 263877"/>
              <a:gd name="connsiteY9" fmla="*/ 827376 h 846528"/>
              <a:gd name="connsiteX10" fmla="*/ 146663 w 263877"/>
              <a:gd name="connsiteY10" fmla="*/ 846528 h 846528"/>
              <a:gd name="connsiteX11" fmla="*/ 119076 w 263877"/>
              <a:gd name="connsiteY11" fmla="*/ 813092 h 846528"/>
              <a:gd name="connsiteX12" fmla="*/ 0 w 263877"/>
              <a:gd name="connsiteY12" fmla="*/ 423264 h 846528"/>
              <a:gd name="connsiteX13" fmla="*/ 119076 w 263877"/>
              <a:gd name="connsiteY13" fmla="*/ 33436 h 846528"/>
              <a:gd name="connsiteX14" fmla="*/ 146663 w 263877"/>
              <a:gd name="connsiteY14" fmla="*/ 0 h 84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877" h="846528">
                <a:moveTo>
                  <a:pt x="146663" y="0"/>
                </a:moveTo>
                <a:lnTo>
                  <a:pt x="169876" y="19152"/>
                </a:lnTo>
                <a:cubicBezTo>
                  <a:pt x="195731" y="45008"/>
                  <a:pt x="219120" y="73329"/>
                  <a:pt x="239661" y="103733"/>
                </a:cubicBezTo>
                <a:lnTo>
                  <a:pt x="263877" y="148348"/>
                </a:lnTo>
                <a:lnTo>
                  <a:pt x="235402" y="200810"/>
                </a:lnTo>
                <a:cubicBezTo>
                  <a:pt x="206483" y="269184"/>
                  <a:pt x="190491" y="344356"/>
                  <a:pt x="190491" y="423264"/>
                </a:cubicBezTo>
                <a:cubicBezTo>
                  <a:pt x="190491" y="502172"/>
                  <a:pt x="206483" y="577345"/>
                  <a:pt x="235402" y="645718"/>
                </a:cubicBezTo>
                <a:lnTo>
                  <a:pt x="263877" y="698180"/>
                </a:lnTo>
                <a:lnTo>
                  <a:pt x="239661" y="742795"/>
                </a:lnTo>
                <a:cubicBezTo>
                  <a:pt x="219120" y="773199"/>
                  <a:pt x="195731" y="801520"/>
                  <a:pt x="169876" y="827376"/>
                </a:cubicBezTo>
                <a:lnTo>
                  <a:pt x="146663" y="846528"/>
                </a:lnTo>
                <a:lnTo>
                  <a:pt x="119076" y="813092"/>
                </a:lnTo>
                <a:cubicBezTo>
                  <a:pt x="43897" y="701813"/>
                  <a:pt x="0" y="567665"/>
                  <a:pt x="0" y="423264"/>
                </a:cubicBezTo>
                <a:cubicBezTo>
                  <a:pt x="0" y="278863"/>
                  <a:pt x="43897" y="144715"/>
                  <a:pt x="119076" y="33436"/>
                </a:cubicBezTo>
                <a:lnTo>
                  <a:pt x="146663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27" name="Freeform: Shape 14"/>
          <p:cNvSpPr/>
          <p:nvPr/>
        </p:nvSpPr>
        <p:spPr>
          <a:xfrm>
            <a:off x="7418740" y="2510499"/>
            <a:ext cx="228210" cy="736889"/>
          </a:xfrm>
          <a:custGeom>
            <a:avLst/>
            <a:gdLst>
              <a:gd name="connsiteX0" fmla="*/ 117214 w 263877"/>
              <a:gd name="connsiteY0" fmla="*/ 0 h 846527"/>
              <a:gd name="connsiteX1" fmla="*/ 144801 w 263877"/>
              <a:gd name="connsiteY1" fmla="*/ 33435 h 846527"/>
              <a:gd name="connsiteX2" fmla="*/ 263877 w 263877"/>
              <a:gd name="connsiteY2" fmla="*/ 423263 h 846527"/>
              <a:gd name="connsiteX3" fmla="*/ 144801 w 263877"/>
              <a:gd name="connsiteY3" fmla="*/ 813091 h 846527"/>
              <a:gd name="connsiteX4" fmla="*/ 117214 w 263877"/>
              <a:gd name="connsiteY4" fmla="*/ 846527 h 846527"/>
              <a:gd name="connsiteX5" fmla="*/ 94002 w 263877"/>
              <a:gd name="connsiteY5" fmla="*/ 827375 h 846527"/>
              <a:gd name="connsiteX6" fmla="*/ 24217 w 263877"/>
              <a:gd name="connsiteY6" fmla="*/ 742794 h 846527"/>
              <a:gd name="connsiteX7" fmla="*/ 0 w 263877"/>
              <a:gd name="connsiteY7" fmla="*/ 698179 h 846527"/>
              <a:gd name="connsiteX8" fmla="*/ 28476 w 263877"/>
              <a:gd name="connsiteY8" fmla="*/ 645717 h 846527"/>
              <a:gd name="connsiteX9" fmla="*/ 73387 w 263877"/>
              <a:gd name="connsiteY9" fmla="*/ 423263 h 846527"/>
              <a:gd name="connsiteX10" fmla="*/ 28476 w 263877"/>
              <a:gd name="connsiteY10" fmla="*/ 200809 h 846527"/>
              <a:gd name="connsiteX11" fmla="*/ 0 w 263877"/>
              <a:gd name="connsiteY11" fmla="*/ 148347 h 846527"/>
              <a:gd name="connsiteX12" fmla="*/ 24217 w 263877"/>
              <a:gd name="connsiteY12" fmla="*/ 103732 h 846527"/>
              <a:gd name="connsiteX13" fmla="*/ 94002 w 263877"/>
              <a:gd name="connsiteY13" fmla="*/ 19151 h 846527"/>
              <a:gd name="connsiteX14" fmla="*/ 117214 w 263877"/>
              <a:gd name="connsiteY14" fmla="*/ 0 h 84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877" h="846527">
                <a:moveTo>
                  <a:pt x="117214" y="0"/>
                </a:moveTo>
                <a:lnTo>
                  <a:pt x="144801" y="33435"/>
                </a:lnTo>
                <a:cubicBezTo>
                  <a:pt x="219979" y="144714"/>
                  <a:pt x="263877" y="278862"/>
                  <a:pt x="263877" y="423263"/>
                </a:cubicBezTo>
                <a:cubicBezTo>
                  <a:pt x="263877" y="567664"/>
                  <a:pt x="219979" y="701812"/>
                  <a:pt x="144801" y="813091"/>
                </a:cubicBezTo>
                <a:lnTo>
                  <a:pt x="117214" y="846527"/>
                </a:lnTo>
                <a:lnTo>
                  <a:pt x="94002" y="827375"/>
                </a:lnTo>
                <a:cubicBezTo>
                  <a:pt x="68147" y="801519"/>
                  <a:pt x="44758" y="773198"/>
                  <a:pt x="24217" y="742794"/>
                </a:cubicBezTo>
                <a:lnTo>
                  <a:pt x="0" y="698179"/>
                </a:lnTo>
                <a:lnTo>
                  <a:pt x="28476" y="645717"/>
                </a:lnTo>
                <a:cubicBezTo>
                  <a:pt x="57395" y="577344"/>
                  <a:pt x="73387" y="502171"/>
                  <a:pt x="73387" y="423263"/>
                </a:cubicBezTo>
                <a:cubicBezTo>
                  <a:pt x="73387" y="344355"/>
                  <a:pt x="57395" y="269183"/>
                  <a:pt x="28476" y="200809"/>
                </a:cubicBezTo>
                <a:lnTo>
                  <a:pt x="0" y="148347"/>
                </a:lnTo>
                <a:lnTo>
                  <a:pt x="24217" y="103732"/>
                </a:lnTo>
                <a:cubicBezTo>
                  <a:pt x="44758" y="73328"/>
                  <a:pt x="68147" y="45007"/>
                  <a:pt x="94002" y="19151"/>
                </a:cubicBezTo>
                <a:lnTo>
                  <a:pt x="117214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28" name="Freeform: Shape 11"/>
          <p:cNvSpPr/>
          <p:nvPr/>
        </p:nvSpPr>
        <p:spPr>
          <a:xfrm>
            <a:off x="6048011" y="3247388"/>
            <a:ext cx="1370728" cy="238483"/>
          </a:xfrm>
          <a:custGeom>
            <a:avLst/>
            <a:gdLst>
              <a:gd name="connsiteX0" fmla="*/ 117214 w 1584960"/>
              <a:gd name="connsiteY0" fmla="*/ 0 h 273966"/>
              <a:gd name="connsiteX1" fmla="*/ 178583 w 1584960"/>
              <a:gd name="connsiteY1" fmla="*/ 50633 h 273966"/>
              <a:gd name="connsiteX2" fmla="*/ 498114 w 1584960"/>
              <a:gd name="connsiteY2" fmla="*/ 148236 h 273966"/>
              <a:gd name="connsiteX3" fmla="*/ 1086847 w 1584960"/>
              <a:gd name="connsiteY3" fmla="*/ 148236 h 273966"/>
              <a:gd name="connsiteX4" fmla="*/ 1406378 w 1584960"/>
              <a:gd name="connsiteY4" fmla="*/ 50633 h 273966"/>
              <a:gd name="connsiteX5" fmla="*/ 1467746 w 1584960"/>
              <a:gd name="connsiteY5" fmla="*/ 0 h 273966"/>
              <a:gd name="connsiteX6" fmla="*/ 1525297 w 1584960"/>
              <a:gd name="connsiteY6" fmla="*/ 69752 h 273966"/>
              <a:gd name="connsiteX7" fmla="*/ 1584960 w 1584960"/>
              <a:gd name="connsiteY7" fmla="*/ 118979 h 273966"/>
              <a:gd name="connsiteX8" fmla="*/ 1541435 w 1584960"/>
              <a:gd name="connsiteY8" fmla="*/ 154890 h 273966"/>
              <a:gd name="connsiteX9" fmla="*/ 1151607 w 1584960"/>
              <a:gd name="connsiteY9" fmla="*/ 273966 h 273966"/>
              <a:gd name="connsiteX10" fmla="*/ 433353 w 1584960"/>
              <a:gd name="connsiteY10" fmla="*/ 273966 h 273966"/>
              <a:gd name="connsiteX11" fmla="*/ 43525 w 1584960"/>
              <a:gd name="connsiteY11" fmla="*/ 154890 h 273966"/>
              <a:gd name="connsiteX12" fmla="*/ 0 w 1584960"/>
              <a:gd name="connsiteY12" fmla="*/ 118979 h 273966"/>
              <a:gd name="connsiteX13" fmla="*/ 59663 w 1584960"/>
              <a:gd name="connsiteY13" fmla="*/ 69752 h 273966"/>
              <a:gd name="connsiteX14" fmla="*/ 117214 w 1584960"/>
              <a:gd name="connsiteY14" fmla="*/ 0 h 27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4960" h="273966">
                <a:moveTo>
                  <a:pt x="117214" y="0"/>
                </a:moveTo>
                <a:lnTo>
                  <a:pt x="178583" y="50633"/>
                </a:lnTo>
                <a:cubicBezTo>
                  <a:pt x="269795" y="112255"/>
                  <a:pt x="379752" y="148236"/>
                  <a:pt x="498114" y="148236"/>
                </a:cubicBezTo>
                <a:lnTo>
                  <a:pt x="1086847" y="148236"/>
                </a:lnTo>
                <a:cubicBezTo>
                  <a:pt x="1205208" y="148236"/>
                  <a:pt x="1315166" y="112255"/>
                  <a:pt x="1406378" y="50633"/>
                </a:cubicBezTo>
                <a:lnTo>
                  <a:pt x="1467746" y="0"/>
                </a:lnTo>
                <a:lnTo>
                  <a:pt x="1525297" y="69752"/>
                </a:lnTo>
                <a:lnTo>
                  <a:pt x="1584960" y="118979"/>
                </a:lnTo>
                <a:lnTo>
                  <a:pt x="1541435" y="154890"/>
                </a:lnTo>
                <a:cubicBezTo>
                  <a:pt x="1430156" y="230068"/>
                  <a:pt x="1296008" y="273966"/>
                  <a:pt x="1151607" y="273966"/>
                </a:cubicBezTo>
                <a:lnTo>
                  <a:pt x="433353" y="273966"/>
                </a:lnTo>
                <a:cubicBezTo>
                  <a:pt x="288952" y="273966"/>
                  <a:pt x="154804" y="230068"/>
                  <a:pt x="43525" y="154890"/>
                </a:cubicBezTo>
                <a:lnTo>
                  <a:pt x="0" y="118979"/>
                </a:lnTo>
                <a:lnTo>
                  <a:pt x="59663" y="69752"/>
                </a:lnTo>
                <a:lnTo>
                  <a:pt x="117214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05" y="2698287"/>
            <a:ext cx="289048" cy="36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80"/>
          <p:cNvSpPr txBox="1"/>
          <p:nvPr/>
        </p:nvSpPr>
        <p:spPr>
          <a:xfrm>
            <a:off x="4572000" y="4140485"/>
            <a:ext cx="49793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3BA21"/>
                </a:solidFill>
                <a:effectLst>
                  <a:glow rad="991565">
                    <a:srgbClr val="EDBE23">
                      <a:lumMod val="20000"/>
                      <a:lumOff val="80000"/>
                      <a:alpha val="1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 panose="020F0502020204030204"/>
              </a:rPr>
              <a:t>The ____________ of the changes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3BA21"/>
              </a:solidFill>
              <a:effectLst>
                <a:glow rad="991565">
                  <a:srgbClr val="EDBE23">
                    <a:lumMod val="20000"/>
                    <a:lumOff val="80000"/>
                    <a:alpha val="1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 panose="020F0502020204030204"/>
            </a:endParaRPr>
          </a:p>
        </p:txBody>
      </p:sp>
      <p:cxnSp>
        <p:nvCxnSpPr>
          <p:cNvPr id="31" name="Straight Connector 78"/>
          <p:cNvCxnSpPr/>
          <p:nvPr/>
        </p:nvCxnSpPr>
        <p:spPr>
          <a:xfrm flipV="1">
            <a:off x="6790757" y="3687996"/>
            <a:ext cx="0" cy="42637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副标题 4"/>
          <p:cNvSpPr txBox="1"/>
          <p:nvPr/>
        </p:nvSpPr>
        <p:spPr>
          <a:xfrm>
            <a:off x="521387" y="4739"/>
            <a:ext cx="7866540" cy="77491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4225" marR="0" indent="-32639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–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9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–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51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»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5pPr>
            <a:lvl6pPr marL="26523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6pPr>
            <a:lvl7pPr marL="31095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7pPr>
            <a:lvl8pPr marL="35667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8pPr>
            <a:lvl9pPr marL="4024630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等线" panose="02010600030101010101" pitchFamily="2" charset="-122"/>
                <a:cs typeface="+mn-cs"/>
                <a:sym typeface="Calibri" panose="020F0502020204030204"/>
              </a:rPr>
              <a:t>From 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等线" panose="02010600030101010101" pitchFamily="2" charset="-122"/>
                <a:cs typeface="+mn-cs"/>
                <a:sym typeface="Calibri" panose="020F0502020204030204"/>
              </a:rPr>
              <a:t>what aspects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等线" panose="02010600030101010101" pitchFamily="2" charset="-122"/>
                <a:cs typeface="+mn-cs"/>
                <a:sym typeface="Calibri" panose="020F0502020204030204"/>
              </a:rPr>
              <a:t>does the writer explain the changes?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等线" panose="02010600030101010101" pitchFamily="2" charset="-122"/>
              <a:cs typeface="+mn-cs"/>
              <a:sym typeface="Calibri" panose="020F0502020204030204"/>
            </a:endParaRPr>
          </a:p>
        </p:txBody>
      </p:sp>
      <p:cxnSp>
        <p:nvCxnSpPr>
          <p:cNvPr id="34" name="直线箭头连接符 33"/>
          <p:cNvCxnSpPr/>
          <p:nvPr/>
        </p:nvCxnSpPr>
        <p:spPr>
          <a:xfrm>
            <a:off x="384433" y="1059582"/>
            <a:ext cx="8120837" cy="0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箭头连接符 37"/>
          <p:cNvCxnSpPr/>
          <p:nvPr/>
        </p:nvCxnSpPr>
        <p:spPr>
          <a:xfrm flipH="1">
            <a:off x="384433" y="4587974"/>
            <a:ext cx="8064896" cy="0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558197" y="679620"/>
            <a:ext cx="3469676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  <a:sym typeface="Calibri" panose="020F0502020204030204"/>
              </a:rPr>
              <a:t>The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  <a:sym typeface="Calibri" panose="020F0502020204030204"/>
              </a:rPr>
              <a:t> 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  <a:sym typeface="Calibri" panose="020F0502020204030204"/>
              </a:rPr>
              <a:t>Internet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  <a:sym typeface="Calibri" panose="020F0502020204030204"/>
              </a:rPr>
              <a:t> 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  <a:sym typeface="Calibri" panose="020F0502020204030204"/>
              </a:rPr>
              <a:t>and people</a:t>
            </a:r>
            <a:endParaRPr kumimoji="0" lang="zh-CN" altLang="zh-CN" sz="1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  <a:sym typeface="Calibri" panose="020F0502020204030204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716019" y="4645529"/>
            <a:ext cx="2016224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  <a:sym typeface="Calibri" panose="020F0502020204030204"/>
              </a:rPr>
              <a:t>The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  <a:sym typeface="Calibri" panose="020F0502020204030204"/>
              </a:rPr>
              <a:t> </a:t>
            </a:r>
            <a:r>
              <a:rPr lang="en-US" altLang="zh-CN" sz="1600" b="1" kern="100" noProof="0" dirty="0">
                <a:latin typeface="Century Gothic" panose="020B0502020202020204" pitchFamily="34" charset="0"/>
                <a:ea typeface="等线" panose="02010600030101010101" pitchFamily="2" charset="-122"/>
              </a:rPr>
              <a:t>c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  <a:sym typeface="Calibri" panose="020F0502020204030204"/>
              </a:rPr>
              <a:t>hanges</a:t>
            </a:r>
            <a:endParaRPr kumimoji="0" lang="zh-CN" altLang="zh-CN" sz="1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  <a:sym typeface="Calibri" panose="020F0502020204030204"/>
            </a:endParaRPr>
          </a:p>
        </p:txBody>
      </p:sp>
      <p:grpSp>
        <p:nvGrpSpPr>
          <p:cNvPr id="41" name="组合 7"/>
          <p:cNvGrpSpPr/>
          <p:nvPr/>
        </p:nvGrpSpPr>
        <p:grpSpPr>
          <a:xfrm>
            <a:off x="-1674019" y="9268494"/>
            <a:ext cx="1674019" cy="1889522"/>
            <a:chOff x="0" y="0"/>
            <a:chExt cx="2232248" cy="2520290"/>
          </a:xfrm>
        </p:grpSpPr>
        <p:sp>
          <p:nvSpPr>
            <p:cNvPr id="44" name="弧形 16"/>
            <p:cNvSpPr/>
            <p:nvPr/>
          </p:nvSpPr>
          <p:spPr>
            <a:xfrm rot="16200000">
              <a:off x="196800" y="-196800"/>
              <a:ext cx="1838648" cy="2232248"/>
            </a:xfrm>
            <a:custGeom>
              <a:avLst/>
              <a:gdLst>
                <a:gd name="txL" fmla="*/ 0 w 1838648"/>
                <a:gd name="txT" fmla="*/ 0 h 2232248"/>
                <a:gd name="txR" fmla="*/ 1838648 w 1838648"/>
                <a:gd name="txB" fmla="*/ 2232248 h 2232248"/>
              </a:gdLst>
              <a:ahLst/>
              <a:cxnLst/>
              <a:rect l="txL" t="txT" r="txR" b="txB"/>
              <a:pathLst>
                <a:path w="1838648" h="2232248" stroke="0">
                  <a:moveTo>
                    <a:pt x="901125" y="218"/>
                  </a:moveTo>
                  <a:arcTo wR="919324" hR="1116124" stAng="-5400000" swAng="10895204"/>
                  <a:lnTo>
                    <a:pt x="919324" y="1116124"/>
                  </a:lnTo>
                  <a:close/>
                </a:path>
                <a:path w="1838648" h="2232248" fill="none">
                  <a:moveTo>
                    <a:pt x="901125" y="218"/>
                  </a:moveTo>
                  <a:arcTo wR="919324" hR="1116124" stAng="-5400000" swAng="10895204"/>
                </a:path>
              </a:pathLst>
            </a:custGeom>
            <a:noFill/>
            <a:ln w="57150" cap="flat" cmpd="sng">
              <a:solidFill>
                <a:srgbClr val="C00000"/>
              </a:solidFill>
              <a:prstDash val="solid"/>
              <a:miter/>
              <a:headEnd type="triangle" w="med" len="med"/>
              <a:tailEnd type="none" w="med" len="med"/>
            </a:ln>
          </p:spPr>
          <p:txBody>
            <a:bodyPr anchor="ctr" anchorCtr="0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45" name="弧形 17"/>
            <p:cNvSpPr/>
            <p:nvPr/>
          </p:nvSpPr>
          <p:spPr>
            <a:xfrm rot="5400000">
              <a:off x="240047" y="528090"/>
              <a:ext cx="1752151" cy="2232248"/>
            </a:xfrm>
            <a:custGeom>
              <a:avLst/>
              <a:gdLst>
                <a:gd name="txL" fmla="*/ 0 w 1752151"/>
                <a:gd name="txT" fmla="*/ 0 h 2232248"/>
                <a:gd name="txR" fmla="*/ 1752151 w 1752151"/>
                <a:gd name="txB" fmla="*/ 2232248 h 2232248"/>
              </a:gdLst>
              <a:ahLst/>
              <a:cxnLst/>
              <a:rect l="txL" t="txT" r="txR" b="txB"/>
              <a:pathLst>
                <a:path w="1752151" h="2232248" stroke="0">
                  <a:moveTo>
                    <a:pt x="860853" y="168"/>
                  </a:moveTo>
                  <a:arcTo wR="876075" hR="1116124" stAng="-5400000" swAng="10662659"/>
                  <a:lnTo>
                    <a:pt x="876075" y="1116124"/>
                  </a:lnTo>
                  <a:close/>
                </a:path>
                <a:path w="1752151" h="2232248" fill="none">
                  <a:moveTo>
                    <a:pt x="860853" y="168"/>
                  </a:moveTo>
                  <a:arcTo wR="876075" hR="1116124" stAng="-5400000" swAng="10662659"/>
                </a:path>
              </a:pathLst>
            </a:custGeom>
            <a:noFill/>
            <a:ln w="57150" cap="flat" cmpd="sng">
              <a:solidFill>
                <a:srgbClr val="C00000"/>
              </a:solidFill>
              <a:prstDash val="solid"/>
              <a:miter/>
              <a:headEnd type="triangle" w="med" len="med"/>
              <a:tailEnd type="none" w="med" len="med"/>
            </a:ln>
          </p:spPr>
          <p:txBody>
            <a:bodyPr anchor="ctr" anchorCtr="0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grpSp>
        <p:nvGrpSpPr>
          <p:cNvPr id="49" name="组合 7"/>
          <p:cNvGrpSpPr/>
          <p:nvPr/>
        </p:nvGrpSpPr>
        <p:grpSpPr>
          <a:xfrm>
            <a:off x="3577935" y="1372457"/>
            <a:ext cx="1674019" cy="1889522"/>
            <a:chOff x="0" y="0"/>
            <a:chExt cx="2232248" cy="2520290"/>
          </a:xfrm>
        </p:grpSpPr>
        <p:sp>
          <p:nvSpPr>
            <p:cNvPr id="50" name="弧形 16"/>
            <p:cNvSpPr/>
            <p:nvPr/>
          </p:nvSpPr>
          <p:spPr>
            <a:xfrm rot="16200000">
              <a:off x="196800" y="-196800"/>
              <a:ext cx="1838648" cy="2232248"/>
            </a:xfrm>
            <a:custGeom>
              <a:avLst/>
              <a:gdLst>
                <a:gd name="txL" fmla="*/ 0 w 1838648"/>
                <a:gd name="txT" fmla="*/ 0 h 2232248"/>
                <a:gd name="txR" fmla="*/ 1838648 w 1838648"/>
                <a:gd name="txB" fmla="*/ 2232248 h 2232248"/>
              </a:gdLst>
              <a:ahLst/>
              <a:cxnLst/>
              <a:rect l="txL" t="txT" r="txR" b="txB"/>
              <a:pathLst>
                <a:path w="1838648" h="2232248" stroke="0">
                  <a:moveTo>
                    <a:pt x="901125" y="218"/>
                  </a:moveTo>
                  <a:arcTo wR="919324" hR="1116124" stAng="-5400000" swAng="10895204"/>
                  <a:lnTo>
                    <a:pt x="919324" y="1116124"/>
                  </a:lnTo>
                  <a:close/>
                </a:path>
                <a:path w="1838648" h="2232248" fill="none">
                  <a:moveTo>
                    <a:pt x="901125" y="218"/>
                  </a:moveTo>
                  <a:arcTo wR="919324" hR="1116124" stAng="-5400000" swAng="10895204"/>
                </a:path>
              </a:pathLst>
            </a:custGeom>
            <a:noFill/>
            <a:ln w="57150" cap="flat" cmpd="sng">
              <a:solidFill>
                <a:srgbClr val="C00000"/>
              </a:solidFill>
              <a:prstDash val="solid"/>
              <a:miter/>
              <a:headEnd type="triangle" w="med" len="med"/>
              <a:tailEnd type="none" w="med" len="med"/>
            </a:ln>
          </p:spPr>
          <p:txBody>
            <a:bodyPr anchor="ctr" anchorCtr="0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51" name="弧形 17"/>
            <p:cNvSpPr/>
            <p:nvPr/>
          </p:nvSpPr>
          <p:spPr>
            <a:xfrm rot="5400000">
              <a:off x="240047" y="528090"/>
              <a:ext cx="1752151" cy="2232248"/>
            </a:xfrm>
            <a:custGeom>
              <a:avLst/>
              <a:gdLst>
                <a:gd name="txL" fmla="*/ 0 w 1752151"/>
                <a:gd name="txT" fmla="*/ 0 h 2232248"/>
                <a:gd name="txR" fmla="*/ 1752151 w 1752151"/>
                <a:gd name="txB" fmla="*/ 2232248 h 2232248"/>
              </a:gdLst>
              <a:ahLst/>
              <a:cxnLst/>
              <a:rect l="txL" t="txT" r="txR" b="txB"/>
              <a:pathLst>
                <a:path w="1752151" h="2232248" stroke="0">
                  <a:moveTo>
                    <a:pt x="860853" y="168"/>
                  </a:moveTo>
                  <a:arcTo wR="876075" hR="1116124" stAng="-5400000" swAng="10662659"/>
                  <a:lnTo>
                    <a:pt x="876075" y="1116124"/>
                  </a:lnTo>
                  <a:close/>
                </a:path>
                <a:path w="1752151" h="2232248" fill="none">
                  <a:moveTo>
                    <a:pt x="860853" y="168"/>
                  </a:moveTo>
                  <a:arcTo wR="876075" hR="1116124" stAng="-5400000" swAng="10662659"/>
                </a:path>
              </a:pathLst>
            </a:custGeom>
            <a:noFill/>
            <a:ln w="57150" cap="flat" cmpd="sng">
              <a:solidFill>
                <a:srgbClr val="C00000"/>
              </a:solidFill>
              <a:prstDash val="solid"/>
              <a:miter/>
              <a:headEnd type="triangle" w="med" len="med"/>
              <a:tailEnd type="none" w="med" len="med"/>
            </a:ln>
          </p:spPr>
          <p:txBody>
            <a:bodyPr anchor="ctr" anchorCtr="0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52" name="弧形 27"/>
          <p:cNvSpPr/>
          <p:nvPr/>
        </p:nvSpPr>
        <p:spPr>
          <a:xfrm rot="16200000">
            <a:off x="3725573" y="1228391"/>
            <a:ext cx="1378744" cy="1674019"/>
          </a:xfrm>
          <a:custGeom>
            <a:avLst/>
            <a:gdLst>
              <a:gd name="txL" fmla="*/ 0 w 2896"/>
              <a:gd name="txT" fmla="*/ 0 h 3515"/>
              <a:gd name="txR" fmla="*/ 2896 w 2896"/>
              <a:gd name="txB" fmla="*/ 3515 h 3515"/>
            </a:gdLst>
            <a:ahLst/>
            <a:cxnLst/>
            <a:rect l="txL" t="txT" r="txR" b="txB"/>
            <a:pathLst>
              <a:path w="2896" h="3515" stroke="0">
                <a:moveTo>
                  <a:pt x="1419" y="0"/>
                </a:moveTo>
                <a:arcTo wR="1448" hR="1757" stAng="-5400000" swAng="10893947"/>
                <a:lnTo>
                  <a:pt x="1448" y="1757"/>
                </a:lnTo>
                <a:close/>
              </a:path>
              <a:path w="2896" h="3515" fill="none">
                <a:moveTo>
                  <a:pt x="1419" y="0"/>
                </a:moveTo>
                <a:arcTo wR="1448" hR="1757" stAng="-5400000" swAng="10893947"/>
              </a:path>
            </a:pathLst>
          </a:custGeom>
          <a:noFill/>
          <a:ln w="57150" cap="flat" cmpd="sng">
            <a:solidFill>
              <a:srgbClr val="C00000"/>
            </a:solidFill>
            <a:prstDash val="solid"/>
            <a:miter/>
            <a:headEnd type="triangle" w="med" len="med"/>
            <a:tailEnd type="none" w="med" len="med"/>
          </a:ln>
        </p:spPr>
        <p:txBody>
          <a:bodyPr anchor="ctr" anchorCtr="0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53" name="弧形 28"/>
          <p:cNvSpPr/>
          <p:nvPr/>
        </p:nvSpPr>
        <p:spPr>
          <a:xfrm rot="5400000">
            <a:off x="3757720" y="1771316"/>
            <a:ext cx="1314450" cy="1674019"/>
          </a:xfrm>
          <a:custGeom>
            <a:avLst/>
            <a:gdLst>
              <a:gd name="txL" fmla="*/ 0 w 2759"/>
              <a:gd name="txT" fmla="*/ 0 h 3515"/>
              <a:gd name="txR" fmla="*/ 2759 w 2759"/>
              <a:gd name="txB" fmla="*/ 3515 h 3515"/>
            </a:gdLst>
            <a:ahLst/>
            <a:cxnLst/>
            <a:rect l="txL" t="txT" r="txR" b="txB"/>
            <a:pathLst>
              <a:path w="2759" h="3515" stroke="0">
                <a:moveTo>
                  <a:pt x="1355" y="0"/>
                </a:moveTo>
                <a:arcTo wR="1379" hR="1757" stAng="-5400000" swAng="10662876"/>
                <a:lnTo>
                  <a:pt x="1379" y="1757"/>
                </a:lnTo>
                <a:close/>
              </a:path>
              <a:path w="2759" h="3515" fill="none">
                <a:moveTo>
                  <a:pt x="1355" y="0"/>
                </a:moveTo>
                <a:arcTo wR="1379" hR="1757" stAng="-5400000" swAng="10662876"/>
              </a:path>
            </a:pathLst>
          </a:custGeom>
          <a:noFill/>
          <a:ln w="57150" cap="flat" cmpd="sng">
            <a:solidFill>
              <a:srgbClr val="C00000"/>
            </a:solidFill>
            <a:prstDash val="solid"/>
            <a:miter/>
            <a:headEnd type="triangle" w="med" len="med"/>
            <a:tailEnd type="none" w="med" len="med"/>
          </a:ln>
        </p:spPr>
        <p:txBody>
          <a:bodyPr anchor="ctr" anchorCtr="0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54" name="矩形 8"/>
          <p:cNvSpPr/>
          <p:nvPr/>
        </p:nvSpPr>
        <p:spPr>
          <a:xfrm>
            <a:off x="3767481" y="2103427"/>
            <a:ext cx="1344930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+mn-cs"/>
                <a:sym typeface="Times New Roman" panose="02020603050405020304" charset="0"/>
              </a:rPr>
              <a:t>ongoing</a:t>
            </a:r>
            <a:endParaRPr kumimoji="0" lang="zh-CN" alt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0" dur="3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22" presetClass="entr" presetSubtype="2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40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00"/>
                            </p:stCondLst>
                            <p:childTnLst>
                              <p:par>
                                <p:cTn id="247" presetID="22" presetClass="entr" presetSubtype="8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49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2" dur="3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/>
      <p:bldP spid="10" grpId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/>
      <p:bldP spid="16" grpId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/>
      <p:bldP spid="23" grpId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/>
      <p:bldP spid="30" grpId="1"/>
      <p:bldP spid="32" grpId="0" animBg="1"/>
      <p:bldP spid="32" grpId="1"/>
      <p:bldP spid="32" grpId="2"/>
      <p:bldP spid="42" grpId="0" animBg="1"/>
      <p:bldP spid="43" grpId="0" animBg="1"/>
      <p:bldP spid="52" grpId="0" bldLvl="0" animBg="1"/>
      <p:bldP spid="52" grpId="1" bldLvl="0" animBg="1"/>
      <p:bldP spid="52" grpId="2" bldLvl="0" animBg="1"/>
      <p:bldP spid="53" grpId="0" bldLvl="0" animBg="1"/>
      <p:bldP spid="53" grpId="1" bldLvl="0" animBg="1"/>
      <p:bldP spid="53" grpId="2" bldLvl="0" animBg="1"/>
      <p:bldP spid="54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32752" y="3837260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0050541" y="8537847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96470" y="4353599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  <p:graphicFrame>
        <p:nvGraphicFramePr>
          <p:cNvPr id="28" name="图示 27"/>
          <p:cNvGraphicFramePr/>
          <p:nvPr/>
        </p:nvGraphicFramePr>
        <p:xfrm>
          <a:off x="298666" y="-232926"/>
          <a:ext cx="8352928" cy="5158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3681485" y="1013852"/>
            <a:ext cx="15872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1"/>
            <a:r>
              <a:rPr lang="en-US" altLang="zh-CN" sz="1600" b="1" kern="1200" dirty="0">
                <a:solidFill>
                  <a:prstClr val="black"/>
                </a:solidFill>
                <a:latin typeface="Book Antiqua" panose="02040602050305030304" pitchFamily="18" charset="0"/>
                <a:ea typeface="等线" panose="02010600030101010101" pitchFamily="2" charset="-122"/>
              </a:rPr>
              <a:t>Independent learning</a:t>
            </a:r>
            <a:endParaRPr lang="en-US" altLang="zh-CN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42683" y="3616881"/>
            <a:ext cx="1152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b="1" dirty="0">
                <a:latin typeface="Book Antiqua" panose="02040602050305030304" pitchFamily="18" charset="0"/>
                <a:ea typeface="等线" panose="02010600030101010101" pitchFamily="2" charset="-122"/>
              </a:rPr>
              <a:t>Online Security</a:t>
            </a:r>
            <a:endParaRPr lang="en-GB" altLang="zh-CN" sz="1600" b="1" dirty="0"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577863" y="3863103"/>
            <a:ext cx="1591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1"/>
            <a:r>
              <a:rPr lang="en-US" altLang="zh-CN" sz="1600" b="1" kern="1200" dirty="0">
                <a:solidFill>
                  <a:prstClr val="black"/>
                </a:solidFill>
                <a:latin typeface="Book Antiqua" panose="02040602050305030304" pitchFamily="18" charset="0"/>
                <a:ea typeface="等线" panose="02010600030101010101" pitchFamily="2" charset="-122"/>
              </a:rPr>
              <a:t>Global issues</a:t>
            </a:r>
            <a:endParaRPr lang="zh-CN" altLang="en-US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46739" y="2346420"/>
            <a:ext cx="1772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b="1" dirty="0">
                <a:latin typeface="Book Antiqua" panose="02040602050305030304" pitchFamily="18" charset="0"/>
                <a:ea typeface="等线" panose="02010600030101010101" pitchFamily="2" charset="-122"/>
              </a:rPr>
              <a:t>Personal Relationships</a:t>
            </a:r>
            <a:endParaRPr lang="en-GB" altLang="zh-CN" sz="1600" b="1" dirty="0"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31405" y="2638807"/>
            <a:ext cx="1690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1"/>
            <a:r>
              <a:rPr lang="en-US" altLang="zh-CN" sz="1600" b="1" kern="1200" dirty="0">
                <a:solidFill>
                  <a:prstClr val="black"/>
                </a:solidFill>
                <a:latin typeface="Book Antiqua" panose="02040602050305030304" pitchFamily="18" charset="0"/>
                <a:ea typeface="等线" panose="02010600030101010101" pitchFamily="2" charset="-122"/>
              </a:rPr>
              <a:t>Culture transmission</a:t>
            </a:r>
            <a:endParaRPr lang="en-US" altLang="zh-CN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97562" y="1104188"/>
            <a:ext cx="20000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1"/>
            <a:r>
              <a:rPr lang="en-US" altLang="zh-CN" sz="1600" b="1" kern="1200" dirty="0">
                <a:solidFill>
                  <a:prstClr val="black"/>
                </a:solidFill>
                <a:latin typeface="Book Antiqua" panose="02040602050305030304" pitchFamily="18" charset="0"/>
                <a:ea typeface="等线" panose="02010600030101010101" pitchFamily="2" charset="-122"/>
              </a:rPr>
              <a:t> Social communication</a:t>
            </a:r>
            <a:endParaRPr lang="en-US" altLang="zh-CN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  <a:p>
            <a:pPr algn="ctr" defTabSz="685800" hangingPunct="1"/>
            <a:endParaRPr lang="en-US" altLang="zh-CN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427611" y="1306240"/>
            <a:ext cx="1622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1"/>
            <a:r>
              <a:rPr lang="en-US" altLang="zh-CN" sz="1600" b="1" kern="1200" dirty="0">
                <a:solidFill>
                  <a:prstClr val="black"/>
                </a:solidFill>
                <a:latin typeface="Book Antiqua" panose="02040602050305030304" pitchFamily="18" charset="0"/>
                <a:ea typeface="等线" panose="02010600030101010101" pitchFamily="2" charset="-122"/>
              </a:rPr>
              <a:t>Electronic business</a:t>
            </a:r>
            <a:endParaRPr lang="en-US" altLang="zh-CN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14" name="TextBox 34"/>
          <p:cNvSpPr/>
          <p:nvPr/>
        </p:nvSpPr>
        <p:spPr>
          <a:xfrm>
            <a:off x="383410" y="170872"/>
            <a:ext cx="8064896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C00000"/>
                </a:solidFill>
                <a:latin typeface="Georgia" panose="02040502050405020303" pitchFamily="18" charset="0"/>
                <a:sym typeface="Times New Roman" panose="02020603050405020304" charset="0"/>
              </a:rPr>
              <a:t>The Internet can be a double-edged sword.</a:t>
            </a:r>
            <a:endParaRPr lang="zh-CN" altLang="en-US" sz="2800" b="1" i="1" dirty="0">
              <a:solidFill>
                <a:srgbClr val="C00000"/>
              </a:solidFill>
              <a:latin typeface="Georgia" panose="02040502050405020303" pitchFamily="18" charset="0"/>
              <a:sym typeface="Times New Roman" panose="020206030504050203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32752" y="3837260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431540" y="155493"/>
            <a:ext cx="885698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base"/>
            <a:r>
              <a:rPr lang="en-US" altLang="zh-CN" sz="2400" b="1" i="0" dirty="0">
                <a:solidFill>
                  <a:srgbClr val="FF0000"/>
                </a:solidFill>
                <a:effectLst/>
                <a:latin typeface="Imprint MT Shadow" panose="04020605060303030202" pitchFamily="82" charset="0"/>
              </a:rPr>
              <a:t>Final</a:t>
            </a:r>
            <a:r>
              <a:rPr lang="zh-CN" altLang="en-US" sz="2400" b="1" i="0" dirty="0">
                <a:solidFill>
                  <a:srgbClr val="FF0000"/>
                </a:solidFill>
                <a:effectLst/>
                <a:latin typeface="Imprint MT Shadow" panose="04020605060303030202" pitchFamily="82" charset="0"/>
              </a:rPr>
              <a:t> </a:t>
            </a:r>
            <a:r>
              <a:rPr lang="en-US" altLang="zh-CN" sz="2400" b="1" i="0" dirty="0">
                <a:solidFill>
                  <a:srgbClr val="FF0000"/>
                </a:solidFill>
                <a:effectLst/>
                <a:latin typeface="Imprint MT Shadow" panose="04020605060303030202" pitchFamily="82" charset="0"/>
              </a:rPr>
              <a:t>t</a:t>
            </a:r>
            <a:r>
              <a:rPr lang="en-US" altLang="zh-CN" sz="2400" b="1" dirty="0">
                <a:solidFill>
                  <a:srgbClr val="FF0000"/>
                </a:solidFill>
                <a:latin typeface="Imprint MT Shadow" panose="04020605060303030202" pitchFamily="82" charset="0"/>
              </a:rPr>
              <a:t>ask:</a:t>
            </a:r>
            <a:r>
              <a:rPr lang="zh-CN" altLang="en-US" sz="2400" b="1" dirty="0">
                <a:solidFill>
                  <a:srgbClr val="FF0000"/>
                </a:solidFill>
                <a:latin typeface="Imprint MT Shadow" panose="04020605060303030202" pitchFamily="82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Get</a:t>
            </a:r>
            <a:r>
              <a:rPr lang="zh-CN" altLang="en-US" sz="2400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ready</a:t>
            </a:r>
            <a:r>
              <a:rPr lang="zh-CN" altLang="en-US" sz="2400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for</a:t>
            </a:r>
            <a:r>
              <a:rPr lang="zh-CN" altLang="en-US" sz="2400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the</a:t>
            </a:r>
            <a:r>
              <a:rPr lang="zh-CN" altLang="en-US" sz="2400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Imprint MT Shadow" panose="04020605060303030202" pitchFamily="82" charset="0"/>
              </a:rPr>
              <a:t>group </a:t>
            </a:r>
            <a:r>
              <a:rPr lang="en-GB" altLang="zh-CN" sz="2400" b="1" dirty="0">
                <a:latin typeface="Imprint MT Shadow" panose="04020605060303030202" pitchFamily="82" charset="0"/>
              </a:rPr>
              <a:t>d</a:t>
            </a:r>
            <a:r>
              <a:rPr lang="en-GB" altLang="zh-CN" sz="2400" b="1" i="0" dirty="0">
                <a:solidFill>
                  <a:srgbClr val="000000"/>
                </a:solidFill>
                <a:effectLst/>
                <a:latin typeface="Imprint MT Shadow" panose="04020605060303030202" pitchFamily="82" charset="0"/>
              </a:rPr>
              <a:t>iscussion!</a:t>
            </a:r>
            <a:endParaRPr lang="en-US" altLang="zh-CN" sz="3200" b="1" dirty="0">
              <a:solidFill>
                <a:srgbClr val="FF0000"/>
              </a:solidFill>
              <a:latin typeface="Imprint MT Shadow" panose="04020605060303030202" pitchFamily="82" charset="0"/>
            </a:endParaRPr>
          </a:p>
          <a:p>
            <a:pPr algn="l" fontAlgn="base"/>
            <a:endParaRPr lang="en-US" altLang="zh-CN" sz="2400" b="1" i="0" dirty="0">
              <a:solidFill>
                <a:srgbClr val="FF0000"/>
              </a:solidFill>
              <a:effectLst/>
              <a:latin typeface="Chalkduster" panose="03050602040202020205" pitchFamily="66" charset="0"/>
            </a:endParaRPr>
          </a:p>
          <a:p>
            <a:pPr algn="l" fontAlgn="base"/>
            <a:endParaRPr lang="en-US" altLang="zh-CN" sz="2400" b="1" dirty="0">
              <a:solidFill>
                <a:srgbClr val="FF0000"/>
              </a:solidFill>
              <a:latin typeface="Chalkduster" panose="03050602040202020205" pitchFamily="66" charset="0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0050541" y="8537847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96470" y="4353599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  <p:graphicFrame>
        <p:nvGraphicFramePr>
          <p:cNvPr id="28" name="图示 27"/>
          <p:cNvGraphicFramePr/>
          <p:nvPr/>
        </p:nvGraphicFramePr>
        <p:xfrm>
          <a:off x="359532" y="-178111"/>
          <a:ext cx="8352928" cy="5158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3681485" y="1013852"/>
            <a:ext cx="15872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1"/>
            <a:r>
              <a:rPr lang="en-US" altLang="zh-CN" sz="1600" b="1" kern="1200" dirty="0">
                <a:solidFill>
                  <a:prstClr val="black"/>
                </a:solidFill>
                <a:latin typeface="Book Antiqua" panose="02040602050305030304" pitchFamily="18" charset="0"/>
                <a:ea typeface="等线" panose="02010600030101010101" pitchFamily="2" charset="-122"/>
              </a:rPr>
              <a:t>Independent learning</a:t>
            </a:r>
            <a:endParaRPr lang="en-US" altLang="zh-CN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42683" y="3616881"/>
            <a:ext cx="1152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b="1" dirty="0">
                <a:latin typeface="Book Antiqua" panose="02040602050305030304" pitchFamily="18" charset="0"/>
                <a:ea typeface="等线" panose="02010600030101010101" pitchFamily="2" charset="-122"/>
              </a:rPr>
              <a:t>Online Security</a:t>
            </a:r>
            <a:endParaRPr lang="en-GB" altLang="zh-CN" sz="1600" b="1" dirty="0"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577863" y="3863103"/>
            <a:ext cx="1591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1"/>
            <a:r>
              <a:rPr lang="en-US" altLang="zh-CN" sz="1600" b="1" kern="1200" dirty="0">
                <a:solidFill>
                  <a:prstClr val="black"/>
                </a:solidFill>
                <a:latin typeface="Book Antiqua" panose="02040602050305030304" pitchFamily="18" charset="0"/>
                <a:ea typeface="等线" panose="02010600030101010101" pitchFamily="2" charset="-122"/>
              </a:rPr>
              <a:t>Global issues</a:t>
            </a:r>
            <a:endParaRPr lang="zh-CN" altLang="en-US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46739" y="2346420"/>
            <a:ext cx="1772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b="1" dirty="0">
                <a:latin typeface="Book Antiqua" panose="02040602050305030304" pitchFamily="18" charset="0"/>
                <a:ea typeface="等线" panose="02010600030101010101" pitchFamily="2" charset="-122"/>
              </a:rPr>
              <a:t>Personal Relationships</a:t>
            </a:r>
            <a:endParaRPr lang="en-GB" altLang="zh-CN" sz="1600" b="1" dirty="0"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31405" y="2638807"/>
            <a:ext cx="1690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1"/>
            <a:r>
              <a:rPr lang="en-US" altLang="zh-CN" sz="1600" b="1" kern="1200" dirty="0">
                <a:solidFill>
                  <a:prstClr val="black"/>
                </a:solidFill>
                <a:latin typeface="Book Antiqua" panose="02040602050305030304" pitchFamily="18" charset="0"/>
                <a:ea typeface="等线" panose="02010600030101010101" pitchFamily="2" charset="-122"/>
              </a:rPr>
              <a:t>Culture transmission</a:t>
            </a:r>
            <a:endParaRPr lang="en-US" altLang="zh-CN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97562" y="1104188"/>
            <a:ext cx="20000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1"/>
            <a:r>
              <a:rPr lang="en-US" altLang="zh-CN" sz="1600" b="1" kern="1200" dirty="0">
                <a:solidFill>
                  <a:prstClr val="black"/>
                </a:solidFill>
                <a:latin typeface="Book Antiqua" panose="02040602050305030304" pitchFamily="18" charset="0"/>
                <a:ea typeface="等线" panose="02010600030101010101" pitchFamily="2" charset="-122"/>
              </a:rPr>
              <a:t> Social communication</a:t>
            </a:r>
            <a:endParaRPr lang="en-US" altLang="zh-CN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  <a:p>
            <a:pPr algn="ctr" defTabSz="685800" hangingPunct="1"/>
            <a:endParaRPr lang="en-US" altLang="zh-CN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427611" y="1306240"/>
            <a:ext cx="1622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hangingPunct="1"/>
            <a:r>
              <a:rPr lang="en-US" altLang="zh-CN" sz="1600" b="1" kern="1200" dirty="0">
                <a:solidFill>
                  <a:prstClr val="black"/>
                </a:solidFill>
                <a:latin typeface="Book Antiqua" panose="02040602050305030304" pitchFamily="18" charset="0"/>
                <a:ea typeface="等线" panose="02010600030101010101" pitchFamily="2" charset="-122"/>
              </a:rPr>
              <a:t>Electronic business</a:t>
            </a:r>
            <a:endParaRPr lang="en-US" altLang="zh-CN" sz="1600" b="1" kern="1200" dirty="0">
              <a:solidFill>
                <a:prstClr val="black"/>
              </a:solidFill>
              <a:latin typeface="Book Antiqua" panose="02040602050305030304" pitchFamily="18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547664" y="1563638"/>
            <a:ext cx="1768091" cy="1764506"/>
            <a:chOff x="1309654" y="1071546"/>
            <a:chExt cx="2357454" cy="23526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"/>
            <a:srcRect r="14062"/>
            <a:stretch>
              <a:fillRect/>
            </a:stretch>
          </p:blipFill>
          <p:spPr bwMode="auto">
            <a:xfrm>
              <a:off x="1309654" y="1071546"/>
              <a:ext cx="2357454" cy="235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1919519" y="1744135"/>
              <a:ext cx="1287105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The</a:t>
              </a:r>
              <a:r>
                <a:rPr lang="zh-CN" altLang="en-US" b="1" dirty="0"/>
                <a:t> </a:t>
              </a:r>
              <a:endParaRPr lang="en-US" altLang="zh-CN" b="1" dirty="0"/>
            </a:p>
            <a:p>
              <a:r>
                <a:rPr lang="en-US" altLang="zh-CN" b="1" dirty="0"/>
                <a:t>Internet</a:t>
              </a:r>
              <a:endParaRPr lang="zh-CN" altLang="en-US" b="1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994680" y="1563638"/>
            <a:ext cx="1950243" cy="1764506"/>
            <a:chOff x="7096132" y="1071546"/>
            <a:chExt cx="2600324" cy="23526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"/>
            <a:srcRect l="5208"/>
            <a:stretch>
              <a:fillRect/>
            </a:stretch>
          </p:blipFill>
          <p:spPr bwMode="auto">
            <a:xfrm>
              <a:off x="7096132" y="1071546"/>
              <a:ext cx="2600324" cy="235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7464487" y="1928802"/>
              <a:ext cx="141962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/>
                <a:t>People</a:t>
              </a:r>
              <a:endParaRPr lang="zh-CN" altLang="en-US" sz="2400" b="1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58999" y="685621"/>
            <a:ext cx="5170646" cy="3676217"/>
            <a:chOff x="2422481" y="-283277"/>
            <a:chExt cx="6894195" cy="4901623"/>
          </a:xfrm>
        </p:grpSpPr>
        <p:pic>
          <p:nvPicPr>
            <p:cNvPr id="8" name="图片 7" descr="tim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60000">
              <a:off x="3047702" y="46346"/>
              <a:ext cx="6096000" cy="4572000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2422481" y="-283277"/>
              <a:ext cx="6894195" cy="11480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2738414" y="3571876"/>
              <a:ext cx="1143008" cy="7143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/>
            <p:cNvSpPr/>
            <p:nvPr/>
          </p:nvSpPr>
          <p:spPr>
            <a:xfrm rot="404805">
              <a:off x="8244363" y="684369"/>
              <a:ext cx="857256" cy="25717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2770" name="矩形 1"/>
          <p:cNvSpPr/>
          <p:nvPr/>
        </p:nvSpPr>
        <p:spPr>
          <a:xfrm>
            <a:off x="585000" y="3495592"/>
            <a:ext cx="8040655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     Stronger</a:t>
            </a:r>
            <a:r>
              <a:rPr lang="zh-CN" altLang="en-US" sz="27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together, the</a:t>
            </a:r>
            <a:r>
              <a:rPr lang="zh-CN" altLang="en-US" sz="27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Internet and people </a:t>
            </a:r>
            <a:r>
              <a:rPr lang="en-US" altLang="zh-CN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make  </a:t>
            </a:r>
            <a:endParaRPr lang="en-US" altLang="zh-CN" sz="27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 eaLnBrk="1" hangingPunct="1"/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</a:t>
            </a:r>
            <a:r>
              <a:rPr lang="en-US" altLang="zh-CN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the</a:t>
            </a:r>
            <a:r>
              <a:rPr lang="zh-CN" altLang="en-US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nation</a:t>
            </a:r>
            <a:r>
              <a:rPr lang="zh-CN" altLang="en-US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7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2176" y="2277742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endParaRPr lang="en-US" altLang="zh-CN" b="1" dirty="0"/>
          </a:p>
          <a:p>
            <a:pPr lvl="0"/>
            <a:r>
              <a:rPr lang="en-US" altLang="zh-CN" b="1" dirty="0"/>
              <a:t>Internet</a:t>
            </a:r>
            <a:endParaRPr lang="zh-CN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738864" y="234300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2400" b="1" dirty="0"/>
              <a:t>People</a:t>
            </a:r>
            <a:endParaRPr lang="zh-CN" altLang="en-US" sz="24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414831" y="3890699"/>
            <a:ext cx="187743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company,</a:t>
            </a:r>
            <a:endParaRPr lang="en-US" altLang="zh-CN" sz="27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7743" y="3894786"/>
            <a:ext cx="22429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the world</a:t>
            </a:r>
            <a:endParaRPr lang="en-US" altLang="zh-CN" sz="27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58627" y="3879360"/>
            <a:ext cx="29415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go around</a:t>
            </a:r>
            <a:r>
              <a:rPr lang="zh-CN" altLang="en-US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and</a:t>
            </a:r>
            <a:endParaRPr lang="en-US" altLang="zh-CN" sz="27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074" name="Picture 2" descr="查看源图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0"/>
          <a:stretch>
            <a:fillRect/>
          </a:stretch>
        </p:blipFill>
        <p:spPr bwMode="auto">
          <a:xfrm>
            <a:off x="-164781" y="-93873"/>
            <a:ext cx="3122666" cy="2143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查看源图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017" y="0"/>
            <a:ext cx="2592531" cy="1811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402175" y="4306198"/>
            <a:ext cx="29415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go</a:t>
            </a:r>
            <a:r>
              <a:rPr lang="zh-CN" altLang="en-US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7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forward.</a:t>
            </a:r>
            <a:endParaRPr lang="en-US" altLang="zh-CN" sz="27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35802E-6 L 0.15469 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35802E-6 L -0.1526 0.004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9" y="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" grpId="0"/>
      <p:bldP spid="4" grpId="0"/>
      <p:bldP spid="5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3136" y="0"/>
            <a:ext cx="8882734" cy="110799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228600">
              <a:srgbClr val="00FA00"/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4400" b="1" dirty="0">
                <a:solidFill>
                  <a:schemeClr val="tx1"/>
                </a:solidFill>
                <a:effectLst>
                  <a:glow rad="228600">
                    <a:srgbClr val="FFC000"/>
                  </a:glow>
                </a:effectLst>
                <a:latin typeface="ACADEMY ENGRAVED LET PLAIN:1.0" panose="02000000000000000000" pitchFamily="2" charset="0"/>
                <a:ea typeface="华文行楷" panose="02010800040101010101" pitchFamily="2" charset="-122"/>
              </a:rPr>
              <a:t>Assignment</a:t>
            </a:r>
            <a:endParaRPr lang="en-US" altLang="zh-CN" sz="4400" b="1" dirty="0">
              <a:solidFill>
                <a:schemeClr val="tx1"/>
              </a:solidFill>
              <a:effectLst>
                <a:glow rad="228600">
                  <a:srgbClr val="FFC000"/>
                </a:glow>
              </a:effectLst>
              <a:latin typeface="ACADEMY ENGRAVED LET PLAIN:1.0" panose="02000000000000000000" pitchFamily="2" charset="0"/>
              <a:ea typeface="华文行楷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9512" y="1107994"/>
            <a:ext cx="88827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3200" dirty="0">
                <a:latin typeface="Comic Sans MS" panose="030F0702030302020204" pitchFamily="66" charset="0"/>
                <a:ea typeface="Baskerville" panose="02020502070401020303" pitchFamily="18" charset="0"/>
                <a:cs typeface="Times New Roman" panose="02020603050405020304" charset="0"/>
              </a:rPr>
              <a:t>Write</a:t>
            </a:r>
            <a:r>
              <a:rPr lang="zh-CN" altLang="en-US" sz="3200" dirty="0">
                <a:latin typeface="Comic Sans MS" panose="030F0702030302020204" pitchFamily="66" charset="0"/>
                <a:cs typeface="Times New Roman" panose="02020603050405020304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Baskerville" panose="02020502070401020303" pitchFamily="18" charset="0"/>
                <a:cs typeface="Times New Roman" panose="02020603050405020304" charset="0"/>
              </a:rPr>
              <a:t>a</a:t>
            </a:r>
            <a:r>
              <a:rPr lang="zh-CN" altLang="en-US" sz="3200" dirty="0">
                <a:latin typeface="Comic Sans MS" panose="030F0702030302020204" pitchFamily="66" charset="0"/>
                <a:cs typeface="Times New Roman" panose="0202060305040502030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Baskerville" panose="02020502070401020303" pitchFamily="18" charset="0"/>
                <a:cs typeface="Times New Roman" panose="02020603050405020304" charset="0"/>
              </a:rPr>
              <a:t>blog</a:t>
            </a:r>
            <a:r>
              <a:rPr lang="zh-CN" alt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Baskerville" panose="02020502070401020303" pitchFamily="18" charset="0"/>
                <a:cs typeface="Times New Roman" panose="02020603050405020304" charset="0"/>
              </a:rPr>
              <a:t>post</a:t>
            </a:r>
            <a:r>
              <a:rPr lang="zh-CN" alt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Baskerville" panose="02020502070401020303" pitchFamily="18" charset="0"/>
                <a:cs typeface="Times New Roman" panose="02020603050405020304" charset="0"/>
              </a:rPr>
              <a:t>about</a:t>
            </a:r>
            <a:r>
              <a:rPr lang="zh-CN" altLang="en-US" sz="3200" dirty="0">
                <a:latin typeface="Comic Sans MS" panose="030F0702030302020204" pitchFamily="66" charset="0"/>
                <a:cs typeface="Times New Roman" panose="02020603050405020304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Baskerville" panose="02020502070401020303" pitchFamily="18" charset="0"/>
                <a:cs typeface="Times New Roman" panose="02020603050405020304" charset="0"/>
              </a:rPr>
              <a:t>your own experience with the Internet, using what has been learned and</a:t>
            </a:r>
            <a:r>
              <a:rPr lang="zh-CN" altLang="en-US" sz="3200" dirty="0">
                <a:latin typeface="Comic Sans MS" panose="030F0702030302020204" pitchFamily="66" charset="0"/>
                <a:cs typeface="Times New Roman" panose="02020603050405020304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Baskerville" panose="02020502070401020303" pitchFamily="18" charset="0"/>
                <a:cs typeface="Times New Roman" panose="02020603050405020304" charset="0"/>
              </a:rPr>
              <a:t>discussed</a:t>
            </a:r>
            <a:r>
              <a:rPr lang="zh-CN" altLang="en-US" sz="3200" dirty="0">
                <a:latin typeface="Comic Sans MS" panose="030F0702030302020204" pitchFamily="66" charset="0"/>
                <a:cs typeface="Times New Roman" panose="02020603050405020304" charset="0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Baskerville" panose="02020502070401020303" pitchFamily="18" charset="0"/>
                <a:cs typeface="Times New Roman" panose="02020603050405020304" charset="0"/>
              </a:rPr>
              <a:t>so far.</a:t>
            </a:r>
            <a:endParaRPr lang="zh-CN" altLang="en-US" sz="3200" dirty="0">
              <a:latin typeface="Comic Sans MS" panose="030F0702030302020204" pitchFamily="66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endParaRPr lang="zh-CN" altLang="en-US" sz="3200" dirty="0">
              <a:latin typeface="Comic Sans MS" panose="030F0702030302020204" pitchFamily="66" charset="0"/>
              <a:cs typeface="Times New Roman" panose="020206030504050203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94" y="2355726"/>
            <a:ext cx="2866332" cy="286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512" y="195486"/>
            <a:ext cx="9217024" cy="460851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30633" y="267494"/>
            <a:ext cx="8882734" cy="415498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228600">
              <a:srgbClr val="00FA00"/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88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rgbClr val="FF9300"/>
                  </a:glow>
                </a:effectLst>
                <a:uFillTx/>
                <a:latin typeface="ACADEMY ENGRAVED LET PLAIN:1.0" panose="02000000000000000000" pitchFamily="2" charset="0"/>
                <a:ea typeface="华文行楷" panose="02010800040101010101" pitchFamily="2" charset="-122"/>
                <a:sym typeface="Calibri" panose="020F0502020204030204"/>
              </a:rPr>
              <a:t>W</a:t>
            </a:r>
            <a:r>
              <a:rPr lang="en-US" altLang="zh-CN" sz="8800" b="1" dirty="0">
                <a:solidFill>
                  <a:schemeClr val="tx1"/>
                </a:solidFill>
                <a:effectLst>
                  <a:glow rad="228600">
                    <a:srgbClr val="FF9300"/>
                  </a:glow>
                </a:effectLst>
                <a:latin typeface="ACADEMY ENGRAVED LET PLAIN:1.0" panose="02000000000000000000" pitchFamily="2" charset="0"/>
                <a:ea typeface="华文行楷" panose="02010800040101010101" pitchFamily="2" charset="-122"/>
              </a:rPr>
              <a:t>elcome</a:t>
            </a:r>
            <a:r>
              <a:rPr lang="zh-CN" altLang="en-US" sz="8800" b="1" dirty="0">
                <a:solidFill>
                  <a:schemeClr val="tx1"/>
                </a:solidFill>
                <a:effectLst>
                  <a:glow rad="228600">
                    <a:srgbClr val="FFC000"/>
                  </a:glow>
                </a:effectLst>
                <a:latin typeface="ACADEMY ENGRAVED LET PLAIN:1.0" panose="02000000000000000000" pitchFamily="2" charset="0"/>
                <a:ea typeface="华文行楷" panose="02010800040101010101" pitchFamily="2" charset="-122"/>
              </a:rPr>
              <a:t> </a:t>
            </a:r>
            <a:r>
              <a:rPr kumimoji="0" lang="en-US" altLang="zh-CN" sz="88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rgbClr val="FFC000"/>
                  </a:glow>
                </a:effectLst>
                <a:uFillTx/>
                <a:latin typeface="ACADEMY ENGRAVED LET PLAIN:1.0" panose="02000000000000000000" pitchFamily="2" charset="0"/>
                <a:ea typeface="华文行楷" panose="02010800040101010101" pitchFamily="2" charset="-122"/>
                <a:sym typeface="Calibri" panose="020F0502020204030204"/>
              </a:rPr>
              <a:t>to</a:t>
            </a:r>
            <a:r>
              <a:rPr kumimoji="0" lang="zh-CN" altLang="en-US" sz="88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rgbClr val="FFC000"/>
                  </a:glow>
                </a:effectLst>
                <a:uFillTx/>
                <a:latin typeface="ACADEMY ENGRAVED LET PLAIN:1.0" panose="02000000000000000000" pitchFamily="2" charset="0"/>
                <a:ea typeface="华文行楷" panose="02010800040101010101" pitchFamily="2" charset="-122"/>
                <a:sym typeface="Calibri" panose="020F0502020204030204"/>
              </a:rPr>
              <a:t> </a:t>
            </a:r>
            <a:endParaRPr kumimoji="0" lang="en-US" altLang="zh-CN" sz="8800" b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glow rad="228600">
                  <a:srgbClr val="FFC000"/>
                </a:glow>
              </a:effectLst>
              <a:uFillTx/>
              <a:latin typeface="ACADEMY ENGRAVED LET PLAIN:1.0" panose="02000000000000000000" pitchFamily="2" charset="0"/>
              <a:ea typeface="华文行楷" panose="02010800040101010101" pitchFamily="2" charset="-122"/>
              <a:sym typeface="Calibri" panose="020F0502020204030204"/>
            </a:endParaRPr>
          </a:p>
          <a:p>
            <a:pPr marL="0" marR="0" indent="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88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rgbClr val="FF85FF"/>
                  </a:glow>
                </a:effectLst>
                <a:uFillTx/>
                <a:latin typeface="ACADEMY ENGRAVED LET PLAIN:1.0" panose="02000000000000000000" pitchFamily="2" charset="0"/>
                <a:ea typeface="华文行楷" panose="02010800040101010101" pitchFamily="2" charset="-122"/>
                <a:sym typeface="Calibri" panose="020F0502020204030204"/>
              </a:rPr>
              <a:t>Phyllis’</a:t>
            </a:r>
            <a:r>
              <a:rPr kumimoji="0" lang="zh-CN" altLang="en-US" sz="88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rgbClr val="FF85FF"/>
                  </a:glow>
                </a:effectLst>
                <a:uFillTx/>
                <a:latin typeface="ACADEMY ENGRAVED LET PLAIN:1.0" panose="02000000000000000000" pitchFamily="2" charset="0"/>
                <a:ea typeface="华文行楷" panose="02010800040101010101" pitchFamily="2" charset="-122"/>
                <a:sym typeface="Calibri" panose="020F0502020204030204"/>
              </a:rPr>
              <a:t> </a:t>
            </a:r>
            <a:r>
              <a:rPr kumimoji="0" lang="en-US" altLang="zh-CN" sz="88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rgbClr val="92D050"/>
                  </a:glow>
                </a:effectLst>
                <a:uFillTx/>
                <a:latin typeface="ACADEMY ENGRAVED LET PLAIN:1.0" panose="02000000000000000000" pitchFamily="2" charset="0"/>
                <a:ea typeface="华文行楷" panose="02010800040101010101" pitchFamily="2" charset="-122"/>
                <a:sym typeface="Calibri" panose="020F0502020204030204"/>
              </a:rPr>
              <a:t>Class!</a:t>
            </a:r>
            <a:endParaRPr lang="en-US" altLang="zh-CN" sz="8800" b="1" dirty="0">
              <a:solidFill>
                <a:schemeClr val="tx1"/>
              </a:solidFill>
              <a:effectLst>
                <a:glow rad="228600">
                  <a:srgbClr val="92D050"/>
                </a:glow>
              </a:effectLst>
              <a:latin typeface="ACADEMY ENGRAVED LET PLAIN:1.0" panose="02000000000000000000" pitchFamily="2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770998" y="884131"/>
            <a:ext cx="6821687" cy="5443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700" dirty="0">
                <a:solidFill>
                  <a:schemeClr val="tx1"/>
                </a:solidFill>
                <a:effectLst>
                  <a:glow rad="433642">
                    <a:srgbClr val="FFC000">
                      <a:alpha val="40000"/>
                    </a:srgbClr>
                  </a:glow>
                </a:effectLst>
                <a:latin typeface="Cooper Black" panose="0208090404030B020404" pitchFamily="18" charset="0"/>
                <a:cs typeface="Times New Roman" panose="02020603050405020304" charset="0"/>
                <a:sym typeface="+mn-ea"/>
              </a:rPr>
              <a:t>What do you do with the Internet? </a:t>
            </a:r>
            <a:endParaRPr lang="en-US" altLang="zh-CN" sz="2700" dirty="0">
              <a:solidFill>
                <a:schemeClr val="tx1"/>
              </a:solidFill>
              <a:effectLst>
                <a:glow rad="433642">
                  <a:srgbClr val="FFC000">
                    <a:alpha val="40000"/>
                  </a:srgbClr>
                </a:glow>
              </a:effectLst>
              <a:latin typeface="Cooper Black" panose="0208090404030B0204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5999" y="155849"/>
            <a:ext cx="9038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dirty="0">
                <a:solidFill>
                  <a:srgbClr val="FF0000"/>
                </a:solidFill>
                <a:effectLst>
                  <a:glow rad="601166">
                    <a:srgbClr val="FFFF00">
                      <a:alpha val="40000"/>
                    </a:srgbClr>
                  </a:glow>
                </a:effectLst>
                <a:latin typeface="Britannic Bold" panose="020B0903060703020204" pitchFamily="34" charset="0"/>
                <a:ea typeface="华文细黑" panose="02010600040101010101" pitchFamily="2" charset="-122"/>
                <a:cs typeface="Times New Roman" panose="02020603050405020304" charset="0"/>
              </a:rPr>
              <a:t>Talking about what the Internet can do for people</a:t>
            </a:r>
            <a:endParaRPr lang="en-US" altLang="zh-CN" sz="2800" dirty="0">
              <a:solidFill>
                <a:srgbClr val="FF0000"/>
              </a:solidFill>
              <a:effectLst>
                <a:glow rad="601166">
                  <a:srgbClr val="FFFF00">
                    <a:alpha val="40000"/>
                  </a:srgbClr>
                </a:glow>
              </a:effectLst>
              <a:latin typeface="Britannic Bold" panose="020B0903060703020204" pitchFamily="34" charset="0"/>
              <a:ea typeface="华文细黑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74649" y="1482593"/>
            <a:ext cx="5219224" cy="25045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Wingdings" panose="05000000000000000000" charset="0"/>
              <a:buChar char=""/>
            </a:pPr>
            <a:r>
              <a:rPr lang="en-US" altLang="zh-CN" sz="2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chat with other people</a:t>
            </a:r>
            <a:endParaRPr lang="en-US" altLang="zh-CN" sz="2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altLang="zh-CN" sz="2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share your life</a:t>
            </a:r>
            <a:endParaRPr lang="zh-CN" altLang="en-US" sz="2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altLang="zh-CN" sz="2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write a blog post</a:t>
            </a:r>
            <a:endParaRPr lang="zh-CN" altLang="en-US" sz="2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altLang="zh-CN" sz="2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enjoy streaming movies and music</a:t>
            </a:r>
            <a:endParaRPr lang="en-US" altLang="zh-CN" sz="2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altLang="zh-CN" sz="2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buy and sell items</a:t>
            </a:r>
            <a:endParaRPr lang="en-US" altLang="zh-CN" sz="2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search information that you want</a:t>
            </a:r>
            <a:endParaRPr lang="en-US" sz="2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altLang="zh-CN" sz="2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en-US" altLang="zh-CN" sz="2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185662" y="3983524"/>
            <a:ext cx="8878674" cy="551689"/>
          </a:xfrm>
          <a:prstGeom prst="rect">
            <a:avLst/>
          </a:prstGeom>
          <a:blipFill>
            <a:blip r:embed="rId5">
              <a:alphaModFix amt="40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eaLnBrk="0">
              <a:lnSpc>
                <a:spcPts val="4125"/>
              </a:lnSpc>
              <a:defRPr/>
            </a:pPr>
            <a:r>
              <a:rPr lang="en-US" sz="2000" b="1" spc="113" dirty="0">
                <a:solidFill>
                  <a:srgbClr val="009459"/>
                </a:solidFill>
                <a:latin typeface="Imprint MT Shadow" panose="04020605060303030202" pitchFamily="82" charset="0"/>
                <a:cs typeface="Times New Roman" panose="02020603050405020304" charset="0"/>
              </a:rPr>
              <a:t>If you </a:t>
            </a:r>
            <a:r>
              <a:rPr lang="en-US" sz="2000" b="1" spc="113" dirty="0">
                <a:solidFill>
                  <a:srgbClr val="FF0000"/>
                </a:solidFill>
                <a:latin typeface="Imprint MT Shadow" panose="04020605060303030202" pitchFamily="82" charset="0"/>
                <a:cs typeface="Times New Roman" panose="02020603050405020304" charset="0"/>
              </a:rPr>
              <a:t>go through</a:t>
            </a:r>
            <a:r>
              <a:rPr lang="en-US" sz="2000" b="1" spc="113" dirty="0">
                <a:solidFill>
                  <a:srgbClr val="009459"/>
                </a:solidFill>
                <a:latin typeface="Imprint MT Shadow" panose="04020605060303030202" pitchFamily="82" charset="0"/>
                <a:cs typeface="Times New Roman" panose="02020603050405020304" charset="0"/>
              </a:rPr>
              <a:t> hard times, would you use the Internet to help you?</a:t>
            </a:r>
            <a:endParaRPr lang="en-US" sz="2000" b="1" spc="113" dirty="0">
              <a:solidFill>
                <a:srgbClr val="009459"/>
              </a:solidFill>
              <a:latin typeface="Imprint MT Shadow" panose="04020605060303030202" pitchFamily="82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6" grpId="0" build="allAtOnce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179511" y="1891820"/>
            <a:ext cx="4943549" cy="119557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/>
          <a:lstStyle/>
          <a:p>
            <a:pPr defTabSz="6858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What </a:t>
            </a:r>
            <a:r>
              <a:rPr lang="en-US" altLang="zh-CN" sz="40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might be </a:t>
            </a:r>
            <a:r>
              <a:rPr lang="en-US" altLang="zh-CN" sz="2000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mainly talked about in the passage?</a:t>
            </a:r>
            <a:endParaRPr lang="zh-CN" altLang="en-US" sz="2000" b="1" dirty="0">
              <a:solidFill>
                <a:schemeClr val="tx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179507" y="3219822"/>
            <a:ext cx="4943561" cy="108012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/>
          <a:lstStyle/>
          <a:p>
            <a:pPr defTabSz="6858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What </a:t>
            </a:r>
            <a:r>
              <a:rPr lang="en-US" altLang="zh-CN" sz="4000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is</a:t>
            </a:r>
            <a:r>
              <a:rPr lang="en-US" altLang="zh-CN" sz="2000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 mainly talked about in the passage?</a:t>
            </a:r>
            <a:endParaRPr lang="zh-CN" altLang="en-US" sz="2000" b="1" dirty="0">
              <a:solidFill>
                <a:schemeClr val="tx1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cxnSp>
        <p:nvCxnSpPr>
          <p:cNvPr id="13" name="直线连接符 12"/>
          <p:cNvCxnSpPr/>
          <p:nvPr/>
        </p:nvCxnSpPr>
        <p:spPr>
          <a:xfrm>
            <a:off x="5447732" y="0"/>
            <a:ext cx="0" cy="5143500"/>
          </a:xfrm>
          <a:prstGeom prst="line">
            <a:avLst/>
          </a:prstGeom>
          <a:noFill/>
          <a:ln w="41275" cap="flat">
            <a:solidFill>
              <a:srgbClr val="FF2F92"/>
            </a:solidFill>
            <a:prstDash val="sys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776"/>
            <a:ext cx="4680984" cy="1195576"/>
          </a:xfrm>
          <a:prstGeom prst="rect">
            <a:avLst/>
          </a:prstGeom>
          <a:ln>
            <a:noFill/>
          </a:ln>
          <a:effectLst>
            <a:glow rad="139700">
              <a:srgbClr val="FF85FF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orthographicFront"/>
            <a:lightRig rig="threePt" dir="t"/>
          </a:scene3d>
          <a:sp3d prstMaterial="matte">
            <a:bevelT/>
            <a:bevelB w="139700" prst="cross"/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05" y="-12758"/>
            <a:ext cx="3676495" cy="5143500"/>
          </a:xfrm>
          <a:prstGeom prst="rect">
            <a:avLst/>
          </a:prstGeom>
        </p:spPr>
      </p:pic>
      <p:pic>
        <p:nvPicPr>
          <p:cNvPr id="1030" name="Picture 6" descr="查看源图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8641" y="584050"/>
            <a:ext cx="1100170" cy="8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874160" y="1564328"/>
            <a:ext cx="2774860" cy="304613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80755" y="1543178"/>
            <a:ext cx="2768266" cy="584775"/>
          </a:xfrm>
          <a:prstGeom prst="rect">
            <a:avLst/>
          </a:prstGeom>
          <a:solidFill>
            <a:srgbClr val="92D050">
              <a:alpha val="58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People’s lives have been changed by the Internet.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24" name="副标题 4"/>
          <p:cNvSpPr txBox="1"/>
          <p:nvPr/>
        </p:nvSpPr>
        <p:spPr>
          <a:xfrm>
            <a:off x="159735" y="1911205"/>
            <a:ext cx="4943547" cy="2546491"/>
          </a:xfrm>
          <a:prstGeom prst="rect">
            <a:avLst/>
          </a:prstGeom>
          <a:solidFill>
            <a:srgbClr val="FFFF00">
              <a:alpha val="83721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4225" marR="0" indent="-32639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–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9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–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51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»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5pPr>
            <a:lvl6pPr marL="26523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6pPr>
            <a:lvl7pPr marL="31095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7pPr>
            <a:lvl8pPr marL="35667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8pPr>
            <a:lvl9pPr marL="4024630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9pPr>
          </a:lstStyle>
          <a:p>
            <a:pPr marL="0" indent="0" hangingPunct="1">
              <a:buNone/>
            </a:pPr>
            <a:r>
              <a:rPr lang="en-US" altLang="zh-CN" sz="2000" b="1" dirty="0">
                <a:latin typeface="Garamond" panose="02020404030301010803" pitchFamily="18" charset="0"/>
              </a:rPr>
              <a:t>In</a:t>
            </a:r>
            <a:r>
              <a:rPr lang="zh-CN" altLang="en-US" sz="2000" b="1" dirty="0"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what ways </a:t>
            </a:r>
            <a:r>
              <a:rPr lang="en-US" altLang="zh-CN" sz="2000" b="1" dirty="0">
                <a:latin typeface="Garamond" panose="02020404030301010803" pitchFamily="18" charset="0"/>
              </a:rPr>
              <a:t>does the writer tell us that lives have been changed by the Internet?</a:t>
            </a:r>
            <a:endParaRPr lang="zh-CN" altLang="en-US" sz="2000" b="1" dirty="0">
              <a:latin typeface="Garamond" panose="02020404030301010803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880755" y="2092216"/>
            <a:ext cx="2774860" cy="2031325"/>
          </a:xfrm>
          <a:prstGeom prst="rect">
            <a:avLst/>
          </a:prstGeom>
          <a:solidFill>
            <a:srgbClr val="FF85FF">
              <a:alpha val="72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tx1"/>
                </a:solidFill>
                <a:latin typeface="Garamond" panose="02020404030301010803" pitchFamily="18" charset="0"/>
              </a:rPr>
              <a:t>By showing examples.</a:t>
            </a:r>
            <a:endParaRPr lang="en-US" altLang="zh-CN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altLang="zh-CN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altLang="zh-CN" b="1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endParaRPr lang="en-US" altLang="zh-CN" b="1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endParaRPr lang="en-US" altLang="zh-CN" b="1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endParaRPr lang="en-US" altLang="zh-CN" b="1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74160" y="4088364"/>
            <a:ext cx="2794631" cy="369332"/>
          </a:xfrm>
          <a:prstGeom prst="rect">
            <a:avLst/>
          </a:prstGeom>
          <a:solidFill>
            <a:srgbClr val="FFC000">
              <a:alpha val="84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Garamond" panose="02020404030301010803" pitchFamily="18" charset="0"/>
              </a:rPr>
              <a:t>By making conclusions</a:t>
            </a:r>
            <a:endParaRPr lang="en-US" altLang="zh-CN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animBg="1"/>
      <p:bldP spid="23" grpId="0" animBg="1"/>
      <p:bldP spid="24" grpId="0" animBg="1"/>
      <p:bldP spid="2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374"/>
            <a:ext cx="9144000" cy="223078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419872" y="1163970"/>
            <a:ext cx="3170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kern="100" dirty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Century Gothic" panose="020B0502020202020204" pitchFamily="34" charset="0"/>
              </a:rPr>
              <a:t>surprised</a:t>
            </a:r>
            <a:r>
              <a:rPr lang="en-US" altLang="zh-CN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kern="100" dirty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Century Gothic" panose="020B0502020202020204" pitchFamily="34" charset="0"/>
              </a:rPr>
              <a:t>convenient</a:t>
            </a:r>
            <a:endParaRPr lang="zh-CN" altLang="zh-CN" sz="1600" b="1" kern="100" dirty="0">
              <a:solidFill>
                <a:srgbClr val="C00000"/>
              </a:solidFill>
              <a:effectLst>
                <a:glow rad="127000">
                  <a:srgbClr val="FFFF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72000" y="3148533"/>
            <a:ext cx="3170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endParaRPr lang="en-US" altLang="zh-CN" sz="1600" b="1" kern="100" dirty="0">
              <a:solidFill>
                <a:srgbClr val="C00000"/>
              </a:solidFill>
              <a:effectLst>
                <a:glow rad="127000">
                  <a:srgbClr val="FFFF00"/>
                </a:glow>
              </a:effectLst>
              <a:latin typeface="Century Gothic" panose="020B0502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zh-CN" sz="1600" b="1" kern="100" dirty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Century Gothic" panose="020B0502020202020204" pitchFamily="34" charset="0"/>
              </a:rPr>
              <a:t>positive</a:t>
            </a:r>
            <a:endParaRPr lang="en-US" altLang="zh-CN" sz="1600" b="1" kern="100" dirty="0">
              <a:solidFill>
                <a:srgbClr val="C00000"/>
              </a:solidFill>
              <a:effectLst>
                <a:glow rad="127000">
                  <a:srgbClr val="FFFF00"/>
                </a:glow>
              </a:effectLst>
              <a:latin typeface="Century Gothic" panose="020B0502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zh-CN" sz="1600" b="1" kern="100" dirty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Century Gothic" panose="020B0502020202020204" pitchFamily="34" charset="0"/>
              </a:rPr>
              <a:t>supportive</a:t>
            </a:r>
            <a:endParaRPr lang="zh-CN" altLang="zh-CN" sz="1600" b="1" kern="100" dirty="0">
              <a:solidFill>
                <a:srgbClr val="C00000"/>
              </a:solidFill>
              <a:effectLst>
                <a:glow rad="127000">
                  <a:srgbClr val="FFFF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内容占位符 2"/>
          <p:cNvSpPr txBox="1"/>
          <p:nvPr/>
        </p:nvSpPr>
        <p:spPr>
          <a:xfrm>
            <a:off x="1619672" y="214724"/>
            <a:ext cx="5400600" cy="993878"/>
          </a:xfrm>
          <a:prstGeom prst="rect">
            <a:avLst/>
          </a:prstGeom>
          <a:solidFill>
            <a:srgbClr val="FFC000">
              <a:alpha val="31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zh-CN" sz="1600" b="1" dirty="0">
                <a:latin typeface="Times New Roman" panose="02020603050405020304" charset="0"/>
                <a:cs typeface="Times New Roman" panose="02020603050405020304" charset="0"/>
              </a:rPr>
              <a:t>Q1: What</a:t>
            </a:r>
            <a:r>
              <a:rPr lang="zh-CN" altLang="en-US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600" b="1" dirty="0">
                <a:latin typeface="Times New Roman" panose="02020603050405020304" charset="0"/>
                <a:cs typeface="Times New Roman" panose="02020603050405020304" charset="0"/>
              </a:rPr>
              <a:t>“wonders” have the Internet created? </a:t>
            </a:r>
            <a:endParaRPr lang="en-US" altLang="zh-CN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zh-CN" sz="1600" b="1" dirty="0">
                <a:latin typeface="Times New Roman" panose="02020603050405020304" charset="0"/>
                <a:cs typeface="Times New Roman" panose="02020603050405020304" charset="0"/>
              </a:rPr>
              <a:t>Q2: How is the word “but” used here?</a:t>
            </a:r>
            <a:endParaRPr lang="en-US" altLang="zh-CN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en-US" altLang="zh-CN" sz="1600" b="1" dirty="0">
                <a:latin typeface="Times New Roman" panose="02020603050405020304" charset="0"/>
                <a:cs typeface="Times New Roman" panose="02020603050405020304" charset="0"/>
              </a:rPr>
              <a:t>Q3: How do you think the writer feels about the topic?</a:t>
            </a:r>
            <a:endParaRPr lang="en-US" altLang="zh-CN" sz="1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1520" y="185641"/>
            <a:ext cx="1929331" cy="646329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228600">
              <a:srgbClr val="00FA00"/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1"/>
                </a:solidFill>
                <a:effectLst>
                  <a:glow rad="228600">
                    <a:srgbClr val="FFC000"/>
                  </a:glow>
                </a:effectLst>
                <a:latin typeface="ACADEMY ENGRAVED LET PLAIN:1.0" panose="02000000000000000000" pitchFamily="2" charset="0"/>
                <a:ea typeface="华文行楷" panose="02010800040101010101" pitchFamily="2" charset="-122"/>
              </a:rPr>
              <a:t>Para. 1</a:t>
            </a:r>
            <a:endParaRPr lang="en-US" altLang="zh-CN" sz="2400" b="1" dirty="0">
              <a:solidFill>
                <a:schemeClr val="tx1"/>
              </a:solidFill>
              <a:effectLst>
                <a:glow rad="228600">
                  <a:srgbClr val="FFC000"/>
                </a:glow>
              </a:effectLst>
              <a:latin typeface="ACADEMY ENGRAVED LET PLAIN:1.0" panose="02000000000000000000" pitchFamily="2" charset="0"/>
              <a:ea typeface="华文行楷" panose="02010800040101010101" pitchFamily="2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699792" y="2877236"/>
            <a:ext cx="576064" cy="36004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75457" y="4182843"/>
            <a:ext cx="6264696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1600" b="1" kern="100" dirty="0">
                <a:latin typeface="Century Gothic" panose="020B0502020202020204" pitchFamily="34" charset="0"/>
              </a:rPr>
              <a:t>To </a:t>
            </a:r>
            <a:r>
              <a:rPr lang="en-US" altLang="zh-CN" sz="1600" b="1" kern="100" dirty="0">
                <a:solidFill>
                  <a:srgbClr val="C00000"/>
                </a:solidFill>
                <a:latin typeface="Century Gothic" panose="020B0502020202020204" pitchFamily="34" charset="0"/>
              </a:rPr>
              <a:t>introduce</a:t>
            </a:r>
            <a:r>
              <a:rPr lang="en-US" altLang="zh-CN" sz="1600" b="1" kern="100" dirty="0">
                <a:latin typeface="Century Gothic" panose="020B0502020202020204" pitchFamily="34" charset="0"/>
              </a:rPr>
              <a:t> a positive contrast and </a:t>
            </a:r>
            <a:r>
              <a:rPr lang="en-US" altLang="zh-CN" sz="1600" b="1" kern="100" dirty="0">
                <a:solidFill>
                  <a:srgbClr val="C00000"/>
                </a:solidFill>
                <a:latin typeface="Century Gothic" panose="020B0502020202020204" pitchFamily="34" charset="0"/>
              </a:rPr>
              <a:t>lead to </a:t>
            </a:r>
            <a:r>
              <a:rPr lang="en-US" altLang="zh-CN" sz="1600" b="1" kern="100" dirty="0">
                <a:latin typeface="Century Gothic" panose="020B0502020202020204" pitchFamily="34" charset="0"/>
              </a:rPr>
              <a:t>the main idea.</a:t>
            </a:r>
            <a:endParaRPr lang="zh-CN" altLang="zh-CN" sz="1600" b="1" kern="100" dirty="0">
              <a:latin typeface="Century Gothic" panose="020B0502020202020204" pitchFamily="34" charset="0"/>
            </a:endParaRPr>
          </a:p>
        </p:txBody>
      </p:sp>
      <p:sp>
        <p:nvSpPr>
          <p:cNvPr id="20" name="下箭头 19"/>
          <p:cNvSpPr/>
          <p:nvPr/>
        </p:nvSpPr>
        <p:spPr>
          <a:xfrm>
            <a:off x="2843808" y="3381504"/>
            <a:ext cx="288032" cy="738784"/>
          </a:xfrm>
          <a:prstGeom prst="downArrow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3" grpId="0" uiExpand="1" build="p"/>
      <p:bldP spid="12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查看源图像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2" r="6717"/>
          <a:stretch>
            <a:fillRect/>
          </a:stretch>
        </p:blipFill>
        <p:spPr bwMode="auto">
          <a:xfrm>
            <a:off x="-62145" y="7787"/>
            <a:ext cx="3631539" cy="513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80" y="7787"/>
            <a:ext cx="367222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1"/>
          <p:cNvSpPr txBox="1"/>
          <p:nvPr/>
        </p:nvSpPr>
        <p:spPr>
          <a:xfrm>
            <a:off x="3594875" y="2349744"/>
            <a:ext cx="3042576" cy="5490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9pPr>
          </a:lstStyle>
          <a:p>
            <a:pPr algn="l" hangingPunct="1"/>
            <a:r>
              <a:rPr lang="en-US" altLang="zh-CN" sz="3600" dirty="0">
                <a:solidFill>
                  <a:schemeClr val="tx1"/>
                </a:solidFill>
                <a:effectLst>
                  <a:glow rad="454777">
                    <a:srgbClr val="FFC000"/>
                  </a:glow>
                </a:effectLst>
                <a:latin typeface="Cooper Black" panose="0208090404030B020404" pitchFamily="18" charset="0"/>
                <a:ea typeface="黑体" panose="02010609060101010101" pitchFamily="49" charset="-122"/>
              </a:rPr>
              <a:t>Change</a:t>
            </a:r>
            <a:endParaRPr lang="zh-CN" altLang="en-US" sz="3600" dirty="0">
              <a:solidFill>
                <a:schemeClr val="tx1"/>
              </a:solidFill>
              <a:effectLst>
                <a:glow rad="454777">
                  <a:srgbClr val="FFC000"/>
                </a:glow>
              </a:effectLst>
              <a:latin typeface="Cooper Black" panose="0208090404030B020404" pitchFamily="18" charset="0"/>
              <a:ea typeface="黑体" panose="02010609060101010101" pitchFamily="49" charset="-122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5471780" y="0"/>
            <a:ext cx="0" cy="5143500"/>
          </a:xfrm>
          <a:prstGeom prst="line">
            <a:avLst/>
          </a:prstGeom>
          <a:noFill/>
          <a:ln w="41275" cap="flat">
            <a:solidFill>
              <a:srgbClr val="FF2F92"/>
            </a:solidFill>
            <a:prstDash val="sys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直线连接符 5"/>
          <p:cNvCxnSpPr/>
          <p:nvPr/>
        </p:nvCxnSpPr>
        <p:spPr>
          <a:xfrm>
            <a:off x="3569394" y="7787"/>
            <a:ext cx="0" cy="5143500"/>
          </a:xfrm>
          <a:prstGeom prst="line">
            <a:avLst/>
          </a:prstGeom>
          <a:noFill/>
          <a:ln w="41275" cap="flat">
            <a:solidFill>
              <a:schemeClr val="tx1"/>
            </a:solidFill>
            <a:prstDash val="sys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副标题 4"/>
          <p:cNvSpPr txBox="1"/>
          <p:nvPr/>
        </p:nvSpPr>
        <p:spPr>
          <a:xfrm>
            <a:off x="89756" y="730532"/>
            <a:ext cx="8964488" cy="767504"/>
          </a:xfrm>
          <a:prstGeom prst="rect">
            <a:avLst/>
          </a:prstGeom>
          <a:solidFill>
            <a:srgbClr val="FFFF00">
              <a:alpha val="64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4225" marR="0" indent="-32639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–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9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–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51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»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5pPr>
            <a:lvl6pPr marL="26523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6pPr>
            <a:lvl7pPr marL="31095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7pPr>
            <a:lvl8pPr marL="35667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8pPr>
            <a:lvl9pPr marL="4024630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9pPr>
          </a:lstStyle>
          <a:p>
            <a:pPr marL="0" indent="0" hangingPunct="1">
              <a:buNone/>
            </a:pPr>
            <a:r>
              <a:rPr lang="en-US" altLang="zh-CN" sz="4800" b="1" dirty="0">
                <a:latin typeface="Garamond" panose="02020404030301010803" pitchFamily="18" charset="0"/>
              </a:rPr>
              <a:t>Why has Jan changed so much?</a:t>
            </a:r>
            <a:endParaRPr lang="zh-CN" altLang="en-US" sz="4800" b="1" dirty="0">
              <a:latin typeface="Garamond" panose="02020404030301010803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0633" y="0"/>
            <a:ext cx="8882734" cy="646329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228600">
              <a:srgbClr val="00FA00"/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1"/>
                </a:solidFill>
                <a:effectLst>
                  <a:glow rad="228600">
                    <a:srgbClr val="FFC000"/>
                  </a:glow>
                </a:effectLst>
                <a:latin typeface="ACADEMY ENGRAVED LET PLAIN:1.0" panose="02000000000000000000" pitchFamily="2" charset="0"/>
                <a:ea typeface="华文行楷" panose="02010800040101010101" pitchFamily="2" charset="-122"/>
              </a:rPr>
              <a:t>Para. 2</a:t>
            </a:r>
            <a:endParaRPr lang="en-US" altLang="zh-CN" sz="2400" b="1" dirty="0">
              <a:solidFill>
                <a:schemeClr val="tx1"/>
              </a:solidFill>
              <a:effectLst>
                <a:glow rad="228600">
                  <a:srgbClr val="FFC000"/>
                </a:glow>
              </a:effectLst>
              <a:latin typeface="ACADEMY ENGRAVED LET PLAIN:1.0" panose="02000000000000000000" pitchFamily="2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查看源图像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2" r="6717"/>
          <a:stretch>
            <a:fillRect/>
          </a:stretch>
        </p:blipFill>
        <p:spPr bwMode="auto">
          <a:xfrm>
            <a:off x="-62145" y="7787"/>
            <a:ext cx="3631539" cy="513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80" y="7787"/>
            <a:ext cx="367222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445796" y="53989"/>
            <a:ext cx="8564513" cy="4633012"/>
            <a:chOff x="11933" y="1690"/>
            <a:chExt cx="3322" cy="3156"/>
          </a:xfrm>
        </p:grpSpPr>
        <p:cxnSp>
          <p:nvCxnSpPr>
            <p:cNvPr id="10" name="直接连接符 1"/>
            <p:cNvCxnSpPr/>
            <p:nvPr/>
          </p:nvCxnSpPr>
          <p:spPr>
            <a:xfrm>
              <a:off x="14121" y="1690"/>
              <a:ext cx="1134" cy="794"/>
            </a:xfrm>
            <a:prstGeom prst="line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2"/>
            <p:cNvCxnSpPr/>
            <p:nvPr/>
          </p:nvCxnSpPr>
          <p:spPr>
            <a:xfrm flipH="1">
              <a:off x="13359" y="2173"/>
              <a:ext cx="1457" cy="2281"/>
            </a:xfrm>
            <a:prstGeom prst="line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弧形 3"/>
            <p:cNvSpPr/>
            <p:nvPr/>
          </p:nvSpPr>
          <p:spPr>
            <a:xfrm rot="206574">
              <a:off x="11933" y="2777"/>
              <a:ext cx="1581" cy="2069"/>
            </a:xfrm>
            <a:prstGeom prst="arc">
              <a:avLst>
                <a:gd name="adj1" fmla="val 1579666"/>
                <a:gd name="adj2" fmla="val 9273973"/>
              </a:avLst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 rot="2792391">
            <a:off x="4450034" y="3433725"/>
            <a:ext cx="19052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an</a:t>
            </a:r>
            <a:endParaRPr lang="en-US" altLang="zh-CN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0831" y="3393384"/>
            <a:ext cx="31703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Century Gothic" panose="020B0502020202020204" pitchFamily="34" charset="0"/>
              </a:rPr>
              <a:t>…, she 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found</a:t>
            </a:r>
            <a:r>
              <a:rPr lang="en-US" altLang="zh-CN" sz="1600" b="1" kern="100" dirty="0">
                <a:latin typeface="Century Gothic" panose="020B0502020202020204" pitchFamily="34" charset="0"/>
              </a:rPr>
              <a:t> herself… </a:t>
            </a:r>
            <a:endParaRPr lang="zh-CN" altLang="zh-CN" sz="1600" b="1" kern="100" dirty="0">
              <a:latin typeface="Century Gothic" panose="020B0502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59420" y="3361995"/>
            <a:ext cx="3170315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Century Gothic" panose="020B0502020202020204" pitchFamily="34" charset="0"/>
              </a:rPr>
              <a:t>…,she 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discovered </a:t>
            </a: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that</a:t>
            </a:r>
            <a:r>
              <a:rPr lang="en-US" altLang="zh-CN" sz="1600" b="1" kern="100" dirty="0">
                <a:latin typeface="Century Gothic" panose="020B0502020202020204" pitchFamily="34" charset="0"/>
              </a:rPr>
              <a:t>… </a:t>
            </a:r>
            <a:endParaRPr lang="zh-CN" altLang="zh-CN" sz="1600" b="1" kern="100" dirty="0">
              <a:latin typeface="Century Gothic" panose="020B0502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75764" y="2951000"/>
            <a:ext cx="3170315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Century Gothic" panose="020B0502020202020204" pitchFamily="34" charset="0"/>
              </a:rPr>
              <a:t>She 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could</a:t>
            </a: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...</a:t>
            </a:r>
            <a:endParaRPr lang="zh-CN" altLang="zh-CN" sz="1600" b="1" kern="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82539" y="2559827"/>
            <a:ext cx="3170315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Century Gothic" panose="020B0502020202020204" pitchFamily="34" charset="0"/>
              </a:rPr>
              <a:t>She </a:t>
            </a: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also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 joined…</a:t>
            </a:r>
            <a:endParaRPr lang="zh-CN" altLang="zh-CN" sz="1600" b="1" kern="100" dirty="0">
              <a:latin typeface="Century Gothic" panose="020B0502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69207" y="2161342"/>
            <a:ext cx="3170315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Century Gothic" panose="020B0502020202020204" pitchFamily="34" charset="0"/>
              </a:rPr>
              <a:t>She </a:t>
            </a:r>
            <a:r>
              <a:rPr lang="en-US" altLang="zh-CN" sz="1600" b="1" kern="1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realised</a:t>
            </a:r>
            <a:r>
              <a:rPr lang="en-US" altLang="zh-CN" sz="1600" b="1" kern="100" dirty="0">
                <a:latin typeface="Century Gothic" panose="020B0502020202020204" pitchFamily="34" charset="0"/>
              </a:rPr>
              <a:t> that… </a:t>
            </a:r>
            <a:endParaRPr lang="zh-CN" altLang="zh-CN" sz="1600" b="1" kern="100" dirty="0">
              <a:latin typeface="Century Gothic" panose="020B0502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30633" y="2192388"/>
            <a:ext cx="3297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lonely/isolated and bored</a:t>
            </a:r>
            <a:endParaRPr lang="en-US" altLang="zh-CN" sz="1600" b="1" kern="1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sz="1600" b="1" kern="1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57811" y="926207"/>
            <a:ext cx="3434008" cy="584773"/>
          </a:xfrm>
          <a:prstGeom prst="rect">
            <a:avLst/>
          </a:prstGeom>
          <a:solidFill>
            <a:schemeClr val="bg1">
              <a:alpha val="72000"/>
            </a:scheme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accompanied/befriended and happy/loved</a:t>
            </a:r>
            <a:endParaRPr lang="zh-CN" altLang="zh-CN" sz="1600" b="1" kern="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827881" y="441461"/>
            <a:ext cx="5879650" cy="4958195"/>
          </a:xfrm>
          <a:prstGeom prst="rect">
            <a:avLst/>
          </a:prstGeom>
        </p:spPr>
        <p:txBody>
          <a:bodyPr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hangingPunct="1">
              <a:defRPr sz="3600">
                <a:solidFill>
                  <a:schemeClr val="tx1"/>
                </a:solidFill>
                <a:effectLst>
                  <a:glow rad="1045287">
                    <a:srgbClr val="FFC000"/>
                  </a:glow>
                </a:effectLst>
                <a:latin typeface="Cooper Black" panose="0208090404030B020404" pitchFamily="18" charset="0"/>
                <a:ea typeface="黑体" panose="02010609060101010101" pitchFamily="49" charset="-122"/>
              </a:defRPr>
            </a:lvl1pPr>
            <a:lvl2pPr indent="0" algn="ctr">
              <a:defRPr sz="4400"/>
            </a:lvl2pPr>
            <a:lvl3pPr indent="0" algn="ctr">
              <a:defRPr sz="4400"/>
            </a:lvl3pPr>
            <a:lvl4pPr indent="0" algn="ctr">
              <a:defRPr sz="4400"/>
            </a:lvl4pPr>
            <a:lvl5pPr indent="0" algn="ctr">
              <a:defRPr sz="4400"/>
            </a:lvl5pPr>
            <a:lvl6pPr indent="0" algn="ctr">
              <a:defRPr sz="4400"/>
            </a:lvl6pPr>
            <a:lvl7pPr indent="0" algn="ctr">
              <a:defRPr sz="4400"/>
            </a:lvl7pPr>
            <a:lvl8pPr indent="0" algn="ctr">
              <a:defRPr sz="4400"/>
            </a:lvl8pPr>
            <a:lvl9pPr indent="0" algn="ctr">
              <a:defRPr sz="4400"/>
            </a:lvl9pPr>
          </a:lstStyle>
          <a:p>
            <a:r>
              <a:rPr lang="en-US" altLang="zh-CN" sz="1800" dirty="0">
                <a:effectLst>
                  <a:glow rad="544988">
                    <a:srgbClr val="FFC000"/>
                  </a:glow>
                </a:effectLst>
              </a:rPr>
              <a:t>Using the Internet, and especially meeting kind people on the Internet. </a:t>
            </a:r>
            <a:endParaRPr lang="zh-CN" altLang="zh-CN" sz="1800" dirty="0">
              <a:effectLst>
                <a:glow rad="544988">
                  <a:srgbClr val="FFC000"/>
                </a:glow>
              </a:effectLst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0633" y="0"/>
            <a:ext cx="8882734" cy="646329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228600">
              <a:srgbClr val="00FA00"/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1"/>
                </a:solidFill>
                <a:effectLst>
                  <a:glow rad="228600">
                    <a:srgbClr val="FFC000"/>
                  </a:glow>
                </a:effectLst>
                <a:latin typeface="ACADEMY ENGRAVED LET PLAIN:1.0" panose="02000000000000000000" pitchFamily="2" charset="0"/>
                <a:ea typeface="华文行楷" panose="02010800040101010101" pitchFamily="2" charset="-122"/>
              </a:rPr>
              <a:t>Para. 2</a:t>
            </a:r>
            <a:endParaRPr lang="en-US" altLang="zh-CN" sz="2400" b="1" dirty="0">
              <a:solidFill>
                <a:schemeClr val="tx1"/>
              </a:solidFill>
              <a:effectLst>
                <a:glow rad="228600">
                  <a:srgbClr val="FFC000"/>
                </a:glow>
              </a:effectLst>
              <a:latin typeface="ACADEMY ENGRAVED LET PLAIN:1.0" panose="02000000000000000000" pitchFamily="2" charset="0"/>
              <a:ea typeface="华文行楷" panose="02010800040101010101" pitchFamily="2" charset="-122"/>
            </a:endParaRPr>
          </a:p>
        </p:txBody>
      </p:sp>
      <p:sp>
        <p:nvSpPr>
          <p:cNvPr id="29" name="副标题 4"/>
          <p:cNvSpPr txBox="1"/>
          <p:nvPr/>
        </p:nvSpPr>
        <p:spPr>
          <a:xfrm>
            <a:off x="89756" y="1129441"/>
            <a:ext cx="8964488" cy="767504"/>
          </a:xfrm>
          <a:prstGeom prst="rect">
            <a:avLst/>
          </a:prstGeom>
          <a:solidFill>
            <a:srgbClr val="FFFF00">
              <a:alpha val="64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784225" marR="0" indent="-32639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–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17379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–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21951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»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5pPr>
            <a:lvl6pPr marL="26523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6pPr>
            <a:lvl7pPr marL="31095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7pPr>
            <a:lvl8pPr marL="3566795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8pPr>
            <a:lvl9pPr marL="4024630" marR="0" indent="-365760" algn="l" defTabSz="914400" rtl="0" latinLnBrk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Pct val="100000"/>
              <a:buFont typeface="Arial" panose="020B0604020202020204"/>
              <a:buChar char="•"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 panose="020F0502020204030204"/>
              </a:defRPr>
            </a:lvl9pPr>
          </a:lstStyle>
          <a:p>
            <a:pPr marL="0" indent="0" hangingPunct="1">
              <a:buNone/>
            </a:pPr>
            <a:r>
              <a:rPr lang="en-US" altLang="zh-CN" sz="4800" b="1" dirty="0">
                <a:latin typeface="Garamond" panose="02020404030301010803" pitchFamily="18" charset="0"/>
              </a:rPr>
              <a:t>Why has Jan changed so much?</a:t>
            </a:r>
            <a:endParaRPr lang="zh-CN" altLang="en-US" sz="48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45796" y="53989"/>
            <a:ext cx="8564513" cy="4633012"/>
            <a:chOff x="11933" y="1690"/>
            <a:chExt cx="3322" cy="3156"/>
          </a:xfrm>
        </p:grpSpPr>
        <p:cxnSp>
          <p:nvCxnSpPr>
            <p:cNvPr id="10" name="直接连接符 1"/>
            <p:cNvCxnSpPr/>
            <p:nvPr/>
          </p:nvCxnSpPr>
          <p:spPr>
            <a:xfrm>
              <a:off x="14121" y="1690"/>
              <a:ext cx="1134" cy="794"/>
            </a:xfrm>
            <a:prstGeom prst="line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2"/>
            <p:cNvCxnSpPr/>
            <p:nvPr/>
          </p:nvCxnSpPr>
          <p:spPr>
            <a:xfrm flipH="1">
              <a:off x="13359" y="2173"/>
              <a:ext cx="1457" cy="2281"/>
            </a:xfrm>
            <a:prstGeom prst="line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弧形 3"/>
            <p:cNvSpPr/>
            <p:nvPr/>
          </p:nvSpPr>
          <p:spPr>
            <a:xfrm rot="206574">
              <a:off x="11933" y="2777"/>
              <a:ext cx="1581" cy="2069"/>
            </a:xfrm>
            <a:prstGeom prst="arc">
              <a:avLst>
                <a:gd name="adj1" fmla="val 1579666"/>
                <a:gd name="adj2" fmla="val 9273973"/>
              </a:avLst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 rot="2792391">
            <a:off x="4450034" y="3433725"/>
            <a:ext cx="19052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an</a:t>
            </a:r>
            <a:endParaRPr lang="en-US" altLang="zh-CN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8641" y="3742653"/>
            <a:ext cx="31703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She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 was </a:t>
            </a: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so 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inspired </a:t>
            </a: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by…</a:t>
            </a:r>
            <a:r>
              <a:rPr lang="en-US" altLang="zh-CN" sz="1600" b="1" kern="100" dirty="0">
                <a:latin typeface="Century Gothic" panose="020B0502020202020204" pitchFamily="34" charset="0"/>
              </a:rPr>
              <a:t>  </a:t>
            </a:r>
            <a:endParaRPr lang="zh-CN" altLang="zh-CN" sz="1600" b="1" kern="100" dirty="0">
              <a:latin typeface="Century Gothic" panose="020B0502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35696" y="3243986"/>
            <a:ext cx="3170315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Century Gothic" panose="020B0502020202020204" pitchFamily="34" charset="0"/>
              </a:rPr>
              <a:t>…,she 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decided to</a:t>
            </a:r>
            <a:r>
              <a:rPr lang="en-US" altLang="zh-CN" sz="1600" b="1" kern="100" dirty="0">
                <a:latin typeface="Century Gothic" panose="020B0502020202020204" pitchFamily="34" charset="0"/>
              </a:rPr>
              <a:t>… </a:t>
            </a:r>
            <a:endParaRPr lang="zh-CN" altLang="zh-CN" sz="1600" b="1" kern="100" dirty="0">
              <a:latin typeface="Century Gothic" panose="020B0502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96172" y="2273222"/>
            <a:ext cx="2732390" cy="830997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She and her friends now </a:t>
            </a:r>
            <a:r>
              <a:rPr lang="en-US" altLang="zh-CN" sz="1600" b="1" kern="1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organise</a:t>
            </a: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... and 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collect</a:t>
            </a: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  <a:endParaRPr lang="zh-CN" altLang="zh-CN" sz="1600" b="1" kern="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854076" y="3368165"/>
            <a:ext cx="3170315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Century Gothic" panose="020B0502020202020204" pitchFamily="34" charset="0"/>
              </a:rPr>
              <a:t>A 59-year-old man…</a:t>
            </a:r>
            <a:endParaRPr lang="zh-CN" altLang="zh-CN" sz="1600" b="1" kern="100" dirty="0">
              <a:latin typeface="Century Gothic" panose="020B0502020202020204" pitchFamily="34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54075" y="3962109"/>
            <a:ext cx="3170315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Century Gothic" panose="020B0502020202020204" pitchFamily="34" charset="0"/>
              </a:rPr>
              <a:t>A 61-year-old woman…</a:t>
            </a:r>
            <a:endParaRPr lang="zh-CN" altLang="zh-CN" sz="1600" b="1" kern="100" dirty="0">
              <a:latin typeface="Century Gothic" panose="020B0502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3141178" y="1754802"/>
            <a:ext cx="2651307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She 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started</a:t>
            </a: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… 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to learn</a:t>
            </a:r>
            <a:endParaRPr lang="zh-CN" altLang="zh-CN" sz="1600" b="1" kern="1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523087" y="1206926"/>
            <a:ext cx="2543361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She 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believes</a:t>
            </a: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  <a:endParaRPr lang="zh-CN" altLang="zh-CN" sz="1600" b="1" kern="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3843403" y="660000"/>
            <a:ext cx="2223045" cy="33855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Her </a:t>
            </a:r>
            <a:r>
              <a:rPr lang="en-US" altLang="zh-CN" sz="16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next goal</a:t>
            </a:r>
            <a:r>
              <a:rPr lang="en-US" altLang="zh-CN" sz="1600" b="1" kern="1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  <a:endParaRPr lang="zh-CN" altLang="zh-CN" sz="1600" b="1" kern="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 flipH="1">
            <a:off x="6805834" y="2004471"/>
            <a:ext cx="2114485" cy="58477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Century Gothic" panose="020B0502020202020204" pitchFamily="34" charset="0"/>
              </a:rPr>
              <a:t>The children in poor countries…</a:t>
            </a:r>
            <a:endParaRPr lang="zh-CN" altLang="zh-CN" sz="1600" b="1" kern="100" dirty="0">
              <a:latin typeface="Century Gothic" panose="020B0502020202020204" pitchFamily="34" charset="0"/>
            </a:endParaRPr>
          </a:p>
        </p:txBody>
      </p:sp>
      <p:sp>
        <p:nvSpPr>
          <p:cNvPr id="5" name="心形 4"/>
          <p:cNvSpPr/>
          <p:nvPr/>
        </p:nvSpPr>
        <p:spPr>
          <a:xfrm>
            <a:off x="219608" y="904336"/>
            <a:ext cx="2732389" cy="2200270"/>
          </a:xfrm>
          <a:prstGeom prst="heart">
            <a:avLst/>
          </a:prstGeom>
          <a:solidFill>
            <a:srgbClr val="FF85FF">
              <a:alpha val="62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ritannic Bold" panose="020B0903060703020204" pitchFamily="34" charset="0"/>
                <a:ea typeface="等线" panose="02010600030101010101" pitchFamily="2" charset="-122"/>
              </a:rPr>
              <a:t>Her belief/motivation/determination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ritannic Bold" panose="020B0903060703020204" pitchFamily="34" charset="0"/>
              <a:ea typeface="等线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1765" y="1256659"/>
            <a:ext cx="2467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zh-CN" sz="5400" b="0" cap="none" spc="0" dirty="0">
                <a:ln w="0"/>
                <a:solidFill>
                  <a:srgbClr val="FF0000"/>
                </a:solidFill>
                <a:effectLst>
                  <a:glow rad="127000">
                    <a:srgbClr val="FFC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receiver</a:t>
            </a:r>
            <a:endParaRPr lang="zh-CN" altLang="en-US" sz="5400" b="0" cap="none" spc="0" dirty="0">
              <a:ln w="0"/>
              <a:solidFill>
                <a:srgbClr val="FF0000"/>
              </a:solidFill>
              <a:effectLst>
                <a:glow rad="127000">
                  <a:srgbClr val="FFC000"/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7094485" y="1261672"/>
            <a:ext cx="1568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zh-CN" sz="5400" dirty="0">
                <a:ln w="0"/>
                <a:solidFill>
                  <a:srgbClr val="FF0000"/>
                </a:solidFill>
                <a:effectLst>
                  <a:glow rad="127000">
                    <a:srgbClr val="FFC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give</a:t>
            </a:r>
            <a:r>
              <a:rPr lang="en-GB" altLang="zh-CN" sz="5400" b="0" cap="none" spc="0" dirty="0">
                <a:ln w="0"/>
                <a:solidFill>
                  <a:srgbClr val="FF0000"/>
                </a:solidFill>
                <a:effectLst>
                  <a:glow rad="127000">
                    <a:srgbClr val="FFC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endParaRPr lang="zh-CN" altLang="en-US" sz="5400" b="0" cap="none" spc="0" dirty="0">
              <a:ln w="0"/>
              <a:solidFill>
                <a:srgbClr val="FF0000"/>
              </a:solidFill>
              <a:effectLst>
                <a:glow rad="127000">
                  <a:srgbClr val="FFC000"/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8273" y="35292"/>
            <a:ext cx="8882734" cy="646329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228600">
              <a:srgbClr val="00FA00"/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1"/>
                </a:solidFill>
                <a:effectLst>
                  <a:glow rad="228600">
                    <a:srgbClr val="FFC000"/>
                  </a:glow>
                </a:effectLst>
                <a:latin typeface="ACADEMY ENGRAVED LET PLAIN:1.0" panose="02000000000000000000" pitchFamily="2" charset="0"/>
                <a:ea typeface="华文行楷" panose="02010800040101010101" pitchFamily="2" charset="-122"/>
              </a:rPr>
              <a:t>Paras. 3-4</a:t>
            </a:r>
            <a:endParaRPr lang="en-US" altLang="zh-CN" sz="2400" b="1" dirty="0">
              <a:solidFill>
                <a:schemeClr val="tx1"/>
              </a:solidFill>
              <a:effectLst>
                <a:glow rad="228600">
                  <a:srgbClr val="FFC000"/>
                </a:glow>
              </a:effectLst>
              <a:latin typeface="ACADEMY ENGRAVED LET PLAIN:1.0" panose="02000000000000000000" pitchFamily="2" charset="0"/>
              <a:ea typeface="华文行楷" panose="0201080004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rcRect r="2775" b="23689"/>
          <a:stretch>
            <a:fillRect/>
          </a:stretch>
        </p:blipFill>
        <p:spPr>
          <a:xfrm>
            <a:off x="471052" y="437477"/>
            <a:ext cx="5615669" cy="2445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032" y="1558163"/>
            <a:ext cx="5615669" cy="3115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心形 1"/>
          <p:cNvSpPr/>
          <p:nvPr/>
        </p:nvSpPr>
        <p:spPr>
          <a:xfrm>
            <a:off x="5428220" y="1337135"/>
            <a:ext cx="3699609" cy="3276593"/>
          </a:xfrm>
          <a:prstGeom prst="heart">
            <a:avLst/>
          </a:prstGeom>
          <a:noFill/>
          <a:ln w="25400" cap="flat">
            <a:solidFill>
              <a:srgbClr val="FF0000"/>
            </a:solidFill>
            <a:prstDash val="sysDot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0.09013 L 0.61475 0.1827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5" grpId="0" animBg="1"/>
      <p:bldP spid="5" grpId="1" animBg="1"/>
      <p:bldP spid="6" grpId="0"/>
      <p:bldP spid="7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80" y="7787"/>
            <a:ext cx="367222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线连接符 4"/>
          <p:cNvCxnSpPr/>
          <p:nvPr/>
        </p:nvCxnSpPr>
        <p:spPr>
          <a:xfrm>
            <a:off x="5471780" y="0"/>
            <a:ext cx="0" cy="5143500"/>
          </a:xfrm>
          <a:prstGeom prst="line">
            <a:avLst/>
          </a:prstGeom>
          <a:noFill/>
          <a:ln w="41275" cap="flat">
            <a:solidFill>
              <a:srgbClr val="FF2F92"/>
            </a:solidFill>
            <a:prstDash val="sys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文本框 8"/>
          <p:cNvSpPr txBox="1"/>
          <p:nvPr/>
        </p:nvSpPr>
        <p:spPr>
          <a:xfrm>
            <a:off x="130633" y="7787"/>
            <a:ext cx="8882734" cy="646329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228600">
              <a:srgbClr val="00FA00"/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1"/>
                </a:solidFill>
                <a:effectLst>
                  <a:glow rad="228600">
                    <a:srgbClr val="FFC000"/>
                  </a:glow>
                </a:effectLst>
                <a:latin typeface="ACADEMY ENGRAVED LET PLAIN:1.0" panose="02000000000000000000" pitchFamily="2" charset="0"/>
                <a:ea typeface="华文行楷" panose="02010800040101010101" pitchFamily="2" charset="-122"/>
              </a:rPr>
              <a:t>Para. 5</a:t>
            </a:r>
            <a:endParaRPr lang="en-US" altLang="zh-CN" sz="2400" b="1" dirty="0">
              <a:solidFill>
                <a:schemeClr val="tx1"/>
              </a:solidFill>
              <a:effectLst>
                <a:glow rad="228600">
                  <a:srgbClr val="FFC000"/>
                </a:glow>
              </a:effectLst>
              <a:latin typeface="ACADEMY ENGRAVED LET PLAIN:1.0" panose="02000000000000000000" pitchFamily="2" charset="0"/>
              <a:ea typeface="华文行楷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9806" y="771550"/>
            <a:ext cx="4608512" cy="230832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dirty="0">
                <a:latin typeface="Cooper Black" panose="0208090404030B020404" pitchFamily="18" charset="0"/>
              </a:rPr>
              <a:t>“When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you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go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through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tough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times,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you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meet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others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who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are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facing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similar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challenges.</a:t>
            </a:r>
            <a:endParaRPr lang="en-US" altLang="zh-CN" sz="2400" dirty="0">
              <a:latin typeface="Cooper Black" panose="0208090404030B020404" pitchFamily="18" charset="0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dirty="0">
                <a:latin typeface="Cooper Black" panose="0208090404030B020404" pitchFamily="18" charset="0"/>
              </a:rPr>
              <a:t>Thinking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about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other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people’s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situations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inspired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me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to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offer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>
                <a:latin typeface="Cooper Black" panose="0208090404030B020404" pitchFamily="18" charset="0"/>
              </a:rPr>
              <a:t>help.”</a:t>
            </a:r>
            <a:r>
              <a:rPr lang="zh-CN" altLang="en-US" sz="2400" dirty="0">
                <a:latin typeface="Cooper Black" panose="0208090404030B020404" pitchFamily="18" charset="0"/>
              </a:rPr>
              <a:t> </a:t>
            </a:r>
            <a:endParaRPr kumimoji="0" lang="zh-CN" altLang="en-US" sz="2800" b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oper Black" panose="0208090404030B020404" pitchFamily="18" charset="0"/>
              <a:sym typeface="Calibri" panose="020F050202020403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9807" y="3197307"/>
            <a:ext cx="5141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tx1"/>
                </a:solidFill>
                <a:effectLst>
                  <a:glow rad="601166">
                    <a:srgbClr val="FFFF00">
                      <a:alpha val="40000"/>
                    </a:srgbClr>
                  </a:glow>
                </a:effectLst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What can we learn from her experiences?</a:t>
            </a:r>
            <a:endParaRPr lang="en-US" altLang="zh-CN" sz="3600" dirty="0">
              <a:solidFill>
                <a:schemeClr val="tx1"/>
              </a:solidFill>
              <a:effectLst>
                <a:glow rad="601166">
                  <a:srgbClr val="FFFF00">
                    <a:alpha val="40000"/>
                  </a:srgbClr>
                </a:glow>
              </a:effectLst>
              <a:latin typeface="Times New Roman" panose="02020603050405020304" charset="0"/>
              <a:ea typeface="华文细黑" panose="0201060004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p="http://schemas.openxmlformats.org/presentationml/2006/main">
  <p:tag name="AS_UNIQUEID" val="1305"/>
</p:tagLst>
</file>

<file path=ppt/tags/tag2.xml><?xml version="1.0" encoding="utf-8"?>
<p:tagLst xmlns:p="http://schemas.openxmlformats.org/presentationml/2006/main">
  <p:tag name="AS_UNIQUEID" val="9"/>
</p:tagLst>
</file>

<file path=ppt/tags/tag3.xml><?xml version="1.0" encoding="utf-8"?>
<p:tagLst xmlns:p="http://schemas.openxmlformats.org/presentationml/2006/main">
  <p:tag name="AS_UNIQUEID" val="1307"/>
</p:tagLst>
</file>

<file path=ppt/tags/tag4.xml><?xml version="1.0" encoding="utf-8"?>
<p:tagLst xmlns:p="http://schemas.openxmlformats.org/presentationml/2006/main">
  <p:tag name="AS_UNIQUEID" val="7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A67AA"/>
      </a:accent1>
      <a:accent2>
        <a:srgbClr val="293A5F"/>
      </a:accent2>
      <a:accent3>
        <a:srgbClr val="202C49"/>
      </a:accent3>
      <a:accent4>
        <a:srgbClr val="161F33"/>
      </a:accent4>
      <a:accent5>
        <a:srgbClr val="0D121D"/>
      </a:accent5>
      <a:accent6>
        <a:srgbClr val="03040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sky blu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D1F6C"/>
      </a:accent1>
      <a:accent2>
        <a:srgbClr val="EDBE23"/>
      </a:accent2>
      <a:accent3>
        <a:srgbClr val="29AAE1"/>
      </a:accent3>
      <a:accent4>
        <a:srgbClr val="93BA21"/>
      </a:accent4>
      <a:accent5>
        <a:srgbClr val="5F349C"/>
      </a:accent5>
      <a:accent6>
        <a:srgbClr val="DB2E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A67AA"/>
      </a:accent1>
      <a:accent2>
        <a:srgbClr val="293A5F"/>
      </a:accent2>
      <a:accent3>
        <a:srgbClr val="202C49"/>
      </a:accent3>
      <a:accent4>
        <a:srgbClr val="161F33"/>
      </a:accent4>
      <a:accent5>
        <a:srgbClr val="0D121D"/>
      </a:accent5>
      <a:accent6>
        <a:srgbClr val="03040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2511</Words>
  <Application>WPS 演示</Application>
  <PresentationFormat>全屏显示(16:9)</PresentationFormat>
  <Paragraphs>198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52" baseType="lpstr">
      <vt:lpstr>Arial</vt:lpstr>
      <vt:lpstr>宋体</vt:lpstr>
      <vt:lpstr>Wingdings</vt:lpstr>
      <vt:lpstr>Calibri</vt:lpstr>
      <vt:lpstr>Arial</vt:lpstr>
      <vt:lpstr>Century Gothic</vt:lpstr>
      <vt:lpstr>微软雅黑</vt:lpstr>
      <vt:lpstr>ACADEMY ENGRAVED LET PLAIN:1.0</vt:lpstr>
      <vt:lpstr>Wide Latin</vt:lpstr>
      <vt:lpstr>华文行楷</vt:lpstr>
      <vt:lpstr>Cooper Black</vt:lpstr>
      <vt:lpstr>Times New Roman</vt:lpstr>
      <vt:lpstr>Calibri</vt:lpstr>
      <vt:lpstr>Britannic Bold</vt:lpstr>
      <vt:lpstr>华文细黑</vt:lpstr>
      <vt:lpstr>Wingdings</vt:lpstr>
      <vt:lpstr>Imprint MT Shadow</vt:lpstr>
      <vt:lpstr>华文仿宋</vt:lpstr>
      <vt:lpstr>Garamond</vt:lpstr>
      <vt:lpstr>Century Gothic</vt:lpstr>
      <vt:lpstr>黑体</vt:lpstr>
      <vt:lpstr>Century Schoolbook</vt:lpstr>
      <vt:lpstr>等线</vt:lpstr>
      <vt:lpstr>Book Antiqua</vt:lpstr>
      <vt:lpstr>Georgia</vt:lpstr>
      <vt:lpstr>Chalkduster</vt:lpstr>
      <vt:lpstr>Comic Sans MS</vt:lpstr>
      <vt:lpstr>Baskerville</vt:lpstr>
      <vt:lpstr>Arial Unicode MS</vt:lpstr>
      <vt:lpstr>HelveticaNeue</vt:lpstr>
      <vt:lpstr>Corbel</vt:lpstr>
      <vt:lpstr>华文新魏</vt:lpstr>
      <vt:lpstr>Calibri Light</vt:lpstr>
      <vt:lpstr>Mongolian Baiti</vt:lpstr>
      <vt:lpstr>Baskerville Old Face</vt:lpstr>
      <vt:lpstr>Office 主题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24147</cp:lastModifiedBy>
  <cp:revision>622</cp:revision>
  <cp:lastPrinted>2020-11-22T04:39:00Z</cp:lastPrinted>
  <dcterms:created xsi:type="dcterms:W3CDTF">2020-11-20T06:23:00Z</dcterms:created>
  <dcterms:modified xsi:type="dcterms:W3CDTF">2022-12-11T16:10:48Z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46D35EE816784093A7C75A950C635B10</vt:lpwstr>
  </property>
</Properties>
</file>