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Override PartName="/customXml/itemProps15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Lst>
  <p:notesMasterIdLst>
    <p:notesMasterId r:id="rId7"/>
  </p:notesMasterIdLst>
  <p:handoutMasterIdLst>
    <p:handoutMasterId r:id="rId27"/>
  </p:handoutMasterIdLst>
  <p:sldIdLst>
    <p:sldId id="311" r:id="rId5"/>
    <p:sldId id="280" r:id="rId6"/>
    <p:sldId id="285" r:id="rId8"/>
    <p:sldId id="290" r:id="rId9"/>
    <p:sldId id="292" r:id="rId10"/>
    <p:sldId id="293" r:id="rId11"/>
    <p:sldId id="283" r:id="rId12"/>
    <p:sldId id="286" r:id="rId13"/>
    <p:sldId id="295" r:id="rId14"/>
    <p:sldId id="296" r:id="rId15"/>
    <p:sldId id="298" r:id="rId16"/>
    <p:sldId id="299" r:id="rId17"/>
    <p:sldId id="300" r:id="rId18"/>
    <p:sldId id="302" r:id="rId19"/>
    <p:sldId id="304" r:id="rId20"/>
    <p:sldId id="303" r:id="rId21"/>
    <p:sldId id="305" r:id="rId22"/>
    <p:sldId id="306" r:id="rId23"/>
    <p:sldId id="307" r:id="rId24"/>
    <p:sldId id="308" r:id="rId25"/>
    <p:sldId id="30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2E767"/>
    <a:srgbClr val="6B0117"/>
    <a:srgbClr val="D9AB7D"/>
    <a:srgbClr val="4F164C"/>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0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customXml" Target="../customXml/item1.xml"/><Relationship Id="rId32" Type="http://schemas.openxmlformats.org/officeDocument/2006/relationships/customXmlProps" Target="../customXml/itemProps156.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1.pn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2.jpeg"/><Relationship Id="rId2" Type="http://schemas.openxmlformats.org/officeDocument/2006/relationships/tags" Target="../tags/tag85.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7" name="图片 6" descr="电脑的屏幕&#10;&#10;描述已自动生成"/>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custDataLst>
              <p:tags r:id="rId4"/>
            </p:custDataLst>
          </p:nvPr>
        </p:nvSpPr>
        <p:spPr>
          <a:xfrm>
            <a:off x="0" y="0"/>
            <a:ext cx="12192000" cy="6858000"/>
          </a:xfrm>
          <a:prstGeom prst="rect">
            <a:avLst/>
          </a:prstGeom>
          <a:gradFill flip="none" rotWithShape="1">
            <a:gsLst>
              <a:gs pos="0">
                <a:schemeClr val="accent2">
                  <a:lumMod val="50000"/>
                </a:schemeClr>
              </a:gs>
              <a:gs pos="43000">
                <a:schemeClr val="accent2">
                  <a:lumMod val="50000"/>
                  <a:alpha val="2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9" name="矩形 8"/>
          <p:cNvSpPr/>
          <p:nvPr userDrawn="1">
            <p:custDataLst>
              <p:tags r:id="rId5"/>
            </p:custDataLst>
          </p:nvPr>
        </p:nvSpPr>
        <p:spPr>
          <a:xfrm flipV="1">
            <a:off x="271462" y="366712"/>
            <a:ext cx="11649076" cy="6210301"/>
          </a:xfrm>
          <a:prstGeom prst="rect">
            <a:avLst/>
          </a:prstGeom>
          <a:noFill/>
          <a:ln>
            <a:gradFill>
              <a:gsLst>
                <a:gs pos="0">
                  <a:schemeClr val="accent1">
                    <a:lumMod val="20000"/>
                    <a:lumOff val="80000"/>
                    <a:alpha val="20000"/>
                  </a:schemeClr>
                </a:gs>
                <a:gs pos="34000">
                  <a:schemeClr val="accent2">
                    <a:alpha val="0"/>
                  </a:schemeClr>
                </a:gs>
              </a:gsLst>
              <a:lin ang="7800000" scaled="0"/>
            </a:gradFill>
          </a:ln>
          <a:effectLst>
            <a:outerShdw blurRad="330200" dist="38100" dir="5400000" algn="t" rotWithShape="0">
              <a:schemeClr val="tx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 name="标题 1"/>
          <p:cNvSpPr>
            <a:spLocks noGrp="1"/>
          </p:cNvSpPr>
          <p:nvPr userDrawn="1">
            <p:ph type="ctrTitle"/>
            <p:custDataLst>
              <p:tags r:id="rId6"/>
            </p:custDataLst>
          </p:nvPr>
        </p:nvSpPr>
        <p:spPr>
          <a:xfrm>
            <a:off x="1163638" y="1588604"/>
            <a:ext cx="6628158" cy="2346773"/>
          </a:xfrm>
        </p:spPr>
        <p:txBody>
          <a:bodyPr wrap="square" anchor="b">
            <a:normAutofit/>
          </a:bodyPr>
          <a:lstStyle>
            <a:lvl1pPr marL="0" indent="0" algn="l" eaLnBrk="1" fontAlgn="auto" latinLnBrk="0" hangingPunct="1">
              <a:lnSpc>
                <a:spcPct val="100000"/>
              </a:lnSpc>
              <a:defRPr sz="4800">
                <a:solidFill>
                  <a:schemeClr val="lt1">
                    <a:lumMod val="100000"/>
                  </a:schemeClr>
                </a:solidFill>
                <a:latin typeface="+mj-ea"/>
                <a:ea typeface="+mj-ea"/>
                <a:cs typeface="+mj-ea"/>
                <a:sym typeface="+mj-ea"/>
              </a:defRPr>
            </a:lvl1pPr>
          </a:lstStyle>
          <a:p>
            <a:r>
              <a:rPr lang="zh-CN" altLang="en-US" dirty="0"/>
              <a:t>单击此处编辑母版标题样式</a:t>
            </a:r>
            <a:endParaRPr lang="zh-CN" altLang="en-US" dirty="0"/>
          </a:p>
        </p:txBody>
      </p:sp>
      <p:sp>
        <p:nvSpPr>
          <p:cNvPr id="4" name="日期占位符 3"/>
          <p:cNvSpPr>
            <a:spLocks noGrp="1"/>
          </p:cNvSpPr>
          <p:nvPr userDrawn="1">
            <p:ph type="dt" sz="half" idx="10"/>
            <p:custDataLst>
              <p:tags r:id="rId7"/>
            </p:custDataLst>
          </p:nvPr>
        </p:nvSpPr>
        <p:spPr/>
        <p:txBody>
          <a:bodyPr wrap="square">
            <a:no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8"/>
            </p:custDataLst>
          </p:nvPr>
        </p:nvSpPr>
        <p:spPr/>
        <p:txBody>
          <a:bodyPr>
            <a:noAutofit/>
          </a:bodyPr>
          <a:lstStyle/>
          <a:p>
            <a:endParaRPr lang="zh-CN" altLang="en-US" dirty="0"/>
          </a:p>
        </p:txBody>
      </p:sp>
      <p:sp>
        <p:nvSpPr>
          <p:cNvPr id="6" name="灯片编号占位符 5"/>
          <p:cNvSpPr>
            <a:spLocks noGrp="1"/>
          </p:cNvSpPr>
          <p:nvPr userDrawn="1">
            <p:ph type="sldNum" sz="quarter" idx="12"/>
            <p:custDataLst>
              <p:tags r:id="rId9"/>
            </p:custDataLst>
          </p:nvPr>
        </p:nvSpPr>
        <p:spPr>
          <a:xfrm>
            <a:off x="8610600" y="6356350"/>
            <a:ext cx="2743200" cy="365125"/>
          </a:xfrm>
        </p:spPr>
        <p:txBody>
          <a:bodyPr wrap="square">
            <a:no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userDrawn="1">
            <p:ph type="body" sz="quarter" idx="17" hasCustomPrompt="1"/>
            <p:custDataLst>
              <p:tags r:id="rId10"/>
            </p:custDataLst>
          </p:nvPr>
        </p:nvSpPr>
        <p:spPr>
          <a:xfrm>
            <a:off x="1163638" y="4553893"/>
            <a:ext cx="6628158" cy="1064352"/>
          </a:xfrm>
        </p:spPr>
        <p:txBody>
          <a:bodyPr wrap="square" anchor="t">
            <a:noAutofit/>
          </a:bodyPr>
          <a:lstStyle>
            <a:lvl1pPr marL="0" indent="0" algn="l">
              <a:lnSpc>
                <a:spcPct val="100000"/>
              </a:lnSpc>
              <a:buNone/>
              <a:defRPr sz="1400">
                <a:solidFill>
                  <a:schemeClr val="lt1">
                    <a:lumMod val="100000"/>
                  </a:schemeClr>
                </a:solidFill>
                <a:latin typeface="+mn-ea"/>
                <a:ea typeface="+mn-ea"/>
                <a:cs typeface="+mn-ea"/>
                <a:sym typeface="+mn-ea"/>
              </a:defRPr>
            </a:lvl1pPr>
          </a:lstStyle>
          <a:p>
            <a:pPr lvl="0"/>
            <a:r>
              <a:rPr lang="zh-CN" altLang="en-US"/>
              <a:t>署名</a:t>
            </a:r>
            <a:endParaRPr lang="zh-CN" altLang="en-US" dirty="0"/>
          </a:p>
        </p:txBody>
      </p:sp>
      <p:sp>
        <p:nvSpPr>
          <p:cNvPr id="15" name="矩形 14"/>
          <p:cNvSpPr/>
          <p:nvPr userDrawn="1">
            <p:custDataLst>
              <p:tags r:id="rId11"/>
            </p:custDataLst>
          </p:nvPr>
        </p:nvSpPr>
        <p:spPr>
          <a:xfrm>
            <a:off x="1163638" y="4304430"/>
            <a:ext cx="684000" cy="288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l"/>
            <a:endParaRPr lang="zh-CN" altLang="en-US">
              <a:solidFill>
                <a:schemeClr val="accen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solidFill>
                  <a:schemeClr val="accent5">
                    <a:lumMod val="85000"/>
                    <a:lumOff val="15000"/>
                  </a:schemeClr>
                </a:solidFill>
              </a:defRPr>
            </a:lvl1pPr>
          </a:lstStyle>
          <a:p>
            <a:pPr lvl="0"/>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a:defRPr>
                <a:solidFill>
                  <a:schemeClr val="accent5">
                    <a:lumMod val="65000"/>
                    <a:lumOff val="35000"/>
                  </a:schemeClr>
                </a:solidFill>
              </a:defRPr>
            </a:lvl1pPr>
            <a:lvl2pPr>
              <a:defRPr>
                <a:solidFill>
                  <a:schemeClr val="accent5">
                    <a:lumMod val="65000"/>
                    <a:lumOff val="35000"/>
                  </a:schemeClr>
                </a:solidFill>
              </a:defRPr>
            </a:lvl2pPr>
            <a:lvl3pPr>
              <a:defRPr>
                <a:solidFill>
                  <a:schemeClr val="accent5">
                    <a:lumMod val="65000"/>
                    <a:lumOff val="35000"/>
                  </a:schemeClr>
                </a:solidFill>
              </a:defRPr>
            </a:lvl3pPr>
            <a:lvl4pPr>
              <a:defRPr>
                <a:solidFill>
                  <a:schemeClr val="accent5">
                    <a:lumMod val="65000"/>
                    <a:lumOff val="35000"/>
                  </a:schemeClr>
                </a:solidFill>
              </a:defRPr>
            </a:lvl4pPr>
            <a:lvl5pPr>
              <a:defRPr>
                <a:solidFill>
                  <a:schemeClr val="accent5">
                    <a:lumMod val="65000"/>
                    <a:lumOff val="3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lvl1pPr>
              <a:defRPr>
                <a:solidFill>
                  <a:schemeClr val="accent5">
                    <a:lumMod val="100000"/>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accent5">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7" name="图片 6" descr="电脑萤幕&#10;&#10;中度可信度描述已自动生成"/>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custDataLst>
              <p:tags r:id="rId4"/>
            </p:custDataLst>
          </p:nvPr>
        </p:nvSpPr>
        <p:spPr>
          <a:xfrm>
            <a:off x="0" y="0"/>
            <a:ext cx="12192000" cy="6858000"/>
          </a:xfrm>
          <a:prstGeom prst="rect">
            <a:avLst/>
          </a:prstGeom>
          <a:gradFill flip="none" rotWithShape="1">
            <a:gsLst>
              <a:gs pos="0">
                <a:schemeClr val="accent2">
                  <a:lumMod val="50000"/>
                </a:schemeClr>
              </a:gs>
              <a:gs pos="43000">
                <a:schemeClr val="accent2">
                  <a:lumMod val="50000"/>
                  <a:alpha val="2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a:endParaRPr lang="zh-CN" altLang="en-US" dirty="0"/>
          </a:p>
        </p:txBody>
      </p:sp>
      <p:sp>
        <p:nvSpPr>
          <p:cNvPr id="2" name="标题 1"/>
          <p:cNvSpPr>
            <a:spLocks noGrp="1"/>
          </p:cNvSpPr>
          <p:nvPr>
            <p:ph type="title"/>
            <p:custDataLst>
              <p:tags r:id="rId5"/>
            </p:custDataLst>
          </p:nvPr>
        </p:nvSpPr>
        <p:spPr>
          <a:xfrm>
            <a:off x="681038" y="2866022"/>
            <a:ext cx="10829924" cy="1212491"/>
          </a:xfrm>
        </p:spPr>
        <p:txBody>
          <a:bodyPr wrap="square" anchor="t">
            <a:noAutofit/>
          </a:bodyPr>
          <a:lstStyle>
            <a:lvl1pPr algn="ctr">
              <a:defRPr sz="4000">
                <a:solidFill>
                  <a:schemeClr val="accent1"/>
                </a:solidFill>
                <a:latin typeface="+mj-ea"/>
                <a:ea typeface="+mj-ea"/>
                <a:cs typeface="+mj-ea"/>
                <a:sym typeface="+mj-ea"/>
              </a:defRPr>
            </a:lvl1pPr>
          </a:lstStyle>
          <a:p>
            <a:r>
              <a:rPr lang="zh-CN" altLang="en-US"/>
              <a:t>单击此处编辑母版标题样式</a:t>
            </a:r>
            <a:endParaRPr lang="zh-CN" altLang="en-US" dirty="0"/>
          </a:p>
        </p:txBody>
      </p:sp>
      <p:sp>
        <p:nvSpPr>
          <p:cNvPr id="8" name="节编号 3"/>
          <p:cNvSpPr>
            <a:spLocks noGrp="1"/>
          </p:cNvSpPr>
          <p:nvPr>
            <p:ph type="body" sz="quarter" idx="13" hasCustomPrompt="1"/>
            <p:custDataLst>
              <p:tags r:id="rId6"/>
            </p:custDataLst>
          </p:nvPr>
        </p:nvSpPr>
        <p:spPr>
          <a:xfrm>
            <a:off x="681038" y="136525"/>
            <a:ext cx="10829924" cy="2458678"/>
          </a:xfrm>
        </p:spPr>
        <p:txBody>
          <a:bodyPr wrap="square" anchor="b">
            <a:noAutofit/>
          </a:bodyPr>
          <a:lstStyle>
            <a:lvl1pPr marL="0" indent="0" algn="ctr">
              <a:buNone/>
              <a:defRPr sz="4800" b="1">
                <a:solidFill>
                  <a:schemeClr val="lt1">
                    <a:lumMod val="100000"/>
                  </a:schemeClr>
                </a:solidFill>
                <a:latin typeface="+mn-ea"/>
                <a:ea typeface="+mn-ea"/>
                <a:cs typeface="+mn-ea"/>
                <a:sym typeface="+mn-ea"/>
              </a:defRPr>
            </a:lvl1pPr>
          </a:lstStyle>
          <a:p>
            <a:pPr lvl="0"/>
            <a:r>
              <a:rPr lang="zh-CN" altLang="en-US" dirty="0"/>
              <a:t>节编号</a:t>
            </a:r>
            <a:endParaRPr lang="zh-CN" altLang="en-US" dirty="0"/>
          </a:p>
        </p:txBody>
      </p:sp>
      <p:sp>
        <p:nvSpPr>
          <p:cNvPr id="3" name="日期占位符 2"/>
          <p:cNvSpPr>
            <a:spLocks noGrp="1"/>
          </p:cNvSpPr>
          <p:nvPr>
            <p:ph type="dt" sz="half" idx="14"/>
            <p:custDataLst>
              <p:tags r:id="rId7"/>
            </p:custDataLst>
          </p:nvPr>
        </p:nvSpPr>
        <p:spPr/>
        <p:txBody>
          <a:bodyPr/>
          <a:lstStyle/>
          <a:p>
            <a:fld id="{5592522B-0F24-4480-B9DD-A9474A6880D6}" type="datetimeFigureOut">
              <a:rPr lang="zh-CN" altLang="en-US" smtClean="0"/>
            </a:fld>
            <a:endParaRPr lang="zh-CN" altLang="en-US"/>
          </a:p>
        </p:txBody>
      </p:sp>
      <p:sp>
        <p:nvSpPr>
          <p:cNvPr id="10" name="页脚占位符 9"/>
          <p:cNvSpPr>
            <a:spLocks noGrp="1"/>
          </p:cNvSpPr>
          <p:nvPr>
            <p:ph type="ftr" sz="quarter" idx="15"/>
            <p:custDataLst>
              <p:tags r:id="rId8"/>
            </p:custDataLst>
          </p:nvPr>
        </p:nvSpPr>
        <p:spPr/>
        <p:txBody>
          <a:bodyPr/>
          <a:lstStyle/>
          <a:p>
            <a:endParaRPr lang="zh-CN" altLang="en-US" dirty="0"/>
          </a:p>
        </p:txBody>
      </p:sp>
      <p:sp>
        <p:nvSpPr>
          <p:cNvPr id="11" name="灯片编号占位符 10"/>
          <p:cNvSpPr>
            <a:spLocks noGrp="1"/>
          </p:cNvSpPr>
          <p:nvPr>
            <p:ph type="sldNum" sz="quarter" idx="16"/>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0"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94800" y="360000"/>
            <a:ext cx="10800000" cy="720000"/>
          </a:xfrm>
          <a:prstGeom prst="rect">
            <a:avLst/>
          </a:prstGeom>
        </p:spPr>
        <p:txBody>
          <a:bodyPr vert="horz" wrap="square" lIns="0" tIns="0" rIns="0" bIns="0" rtlCol="0" anchor="b">
            <a:noAutofit/>
          </a:bodyPr>
          <a:lstStyle/>
          <a:p>
            <a:r>
              <a:rPr lang="zh-CN" altLang="en-US"/>
              <a:t>单击此处编辑母版标题样式</a:t>
            </a:r>
            <a:endParaRPr lang="zh-CN" altLang="en-US" dirty="0"/>
          </a:p>
        </p:txBody>
      </p:sp>
      <p:sp>
        <p:nvSpPr>
          <p:cNvPr id="3" name="文本占位符 2"/>
          <p:cNvSpPr>
            <a:spLocks noGrp="1"/>
          </p:cNvSpPr>
          <p:nvPr>
            <p:ph type="body" idx="1"/>
            <p:custDataLst>
              <p:tags r:id="rId5"/>
            </p:custDataLst>
          </p:nvPr>
        </p:nvSpPr>
        <p:spPr>
          <a:xfrm>
            <a:off x="694800" y="1235075"/>
            <a:ext cx="10800000" cy="4891725"/>
          </a:xfrm>
          <a:prstGeom prst="rect">
            <a:avLst/>
          </a:prstGeom>
        </p:spPr>
        <p:txBody>
          <a:bodyPr vert="horz" wrap="square" lIns="0" tIns="0" rIns="0" bIns="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6"/>
            </p:custDataLst>
          </p:nvPr>
        </p:nvSpPr>
        <p:spPr>
          <a:xfrm>
            <a:off x="694800" y="6356350"/>
            <a:ext cx="2743200" cy="365125"/>
          </a:xfrm>
          <a:prstGeom prst="rect">
            <a:avLst/>
          </a:prstGeom>
        </p:spPr>
        <p:txBody>
          <a:bodyPr vert="horz" wrap="square" lIns="0" tIns="0" rIns="0" bIns="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038600" y="6356350"/>
            <a:ext cx="4114800" cy="365125"/>
          </a:xfrm>
          <a:prstGeom prst="rect">
            <a:avLst/>
          </a:prstGeom>
        </p:spPr>
        <p:txBody>
          <a:bodyPr vert="horz" lIns="0" tIns="0" rIns="0" bIns="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751600" y="6356350"/>
            <a:ext cx="2743200" cy="365125"/>
          </a:xfrm>
          <a:prstGeom prst="rect">
            <a:avLst/>
          </a:prstGeom>
        </p:spPr>
        <p:txBody>
          <a:bodyPr vert="horz" wrap="square" lIns="0" tIns="0" rIns="0" bIns="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100000"/>
        </a:lnSpc>
        <a:spcBef>
          <a:spcPct val="0"/>
        </a:spcBef>
        <a:buNone/>
        <a:defRPr sz="3600" b="1" kern="1200">
          <a:solidFill>
            <a:schemeClr val="accent1"/>
          </a:solidFill>
          <a:latin typeface="+mn-ea"/>
          <a:ea typeface="+mn-ea"/>
          <a:cs typeface="+mn-ea"/>
          <a:sym typeface="+mn-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75000"/>
              <a:lumOff val="25000"/>
            </a:schemeClr>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75000"/>
              <a:lumOff val="2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75000"/>
              <a:lumOff val="2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75000"/>
              <a:lumOff val="2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75000"/>
              <a:lumOff val="2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
            </p:custDataLst>
          </p:nvPr>
        </p:nvSpPr>
        <p:spPr>
          <a:xfrm>
            <a:off x="694800" y="360000"/>
            <a:ext cx="10800000" cy="720000"/>
          </a:xfrm>
          <a:prstGeom prst="rect">
            <a:avLst/>
          </a:prstGeom>
        </p:spPr>
        <p:txBody>
          <a:bodyPr vert="horz" wrap="square" lIns="0" tIns="0" rIns="0" bIns="0" rtlCol="0" anchor="b">
            <a:noAutofit/>
          </a:bodyPr>
          <a:lstStyle/>
          <a:p>
            <a:r>
              <a:rPr lang="zh-CN" altLang="en-US"/>
              <a:t>单击此处编辑母版标题样式</a:t>
            </a:r>
            <a:endParaRPr lang="zh-CN" altLang="en-US" dirty="0"/>
          </a:p>
        </p:txBody>
      </p:sp>
      <p:sp>
        <p:nvSpPr>
          <p:cNvPr id="3" name="文本占位符 2"/>
          <p:cNvSpPr>
            <a:spLocks noGrp="1"/>
          </p:cNvSpPr>
          <p:nvPr>
            <p:ph type="body" idx="1"/>
            <p:custDataLst>
              <p:tags r:id="rId3"/>
            </p:custDataLst>
          </p:nvPr>
        </p:nvSpPr>
        <p:spPr>
          <a:xfrm>
            <a:off x="694800" y="1235075"/>
            <a:ext cx="10800000" cy="4891725"/>
          </a:xfrm>
          <a:prstGeom prst="rect">
            <a:avLst/>
          </a:prstGeom>
        </p:spPr>
        <p:txBody>
          <a:bodyPr vert="horz" wrap="square" lIns="0" tIns="0" rIns="0" bIns="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4"/>
            </p:custDataLst>
          </p:nvPr>
        </p:nvSpPr>
        <p:spPr>
          <a:xfrm>
            <a:off x="694800" y="6356350"/>
            <a:ext cx="2743200" cy="365125"/>
          </a:xfrm>
          <a:prstGeom prst="rect">
            <a:avLst/>
          </a:prstGeom>
        </p:spPr>
        <p:txBody>
          <a:bodyPr vert="horz" wrap="square" lIns="0" tIns="0" rIns="0" bIns="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038600" y="6356350"/>
            <a:ext cx="4114800" cy="365125"/>
          </a:xfrm>
          <a:prstGeom prst="rect">
            <a:avLst/>
          </a:prstGeom>
        </p:spPr>
        <p:txBody>
          <a:bodyPr vert="horz" lIns="0" tIns="0" rIns="0" bIns="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751600" y="6356350"/>
            <a:ext cx="2743200" cy="365125"/>
          </a:xfrm>
          <a:prstGeom prst="rect">
            <a:avLst/>
          </a:prstGeom>
        </p:spPr>
        <p:txBody>
          <a:bodyPr vert="horz" wrap="square" lIns="0" tIns="0" rIns="0" bIns="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100000"/>
        </a:lnSpc>
        <a:spcBef>
          <a:spcPct val="0"/>
        </a:spcBef>
        <a:buNone/>
        <a:defRPr sz="3600" b="1" kern="1200">
          <a:solidFill>
            <a:schemeClr val="accent1"/>
          </a:solidFill>
          <a:latin typeface="+mn-ea"/>
          <a:ea typeface="+mn-ea"/>
          <a:cs typeface="+mn-ea"/>
          <a:sym typeface="+mn-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75000"/>
              <a:lumOff val="25000"/>
            </a:schemeClr>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75000"/>
              <a:lumOff val="2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75000"/>
              <a:lumOff val="2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75000"/>
              <a:lumOff val="2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75000"/>
              <a:lumOff val="2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98.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5" Type="http://schemas.openxmlformats.org/officeDocument/2006/relationships/slideLayout" Target="../slideLayouts/slideLayout12.xml"/><Relationship Id="rId14" Type="http://schemas.openxmlformats.org/officeDocument/2006/relationships/tags" Target="../tags/tag134.xml"/><Relationship Id="rId13" Type="http://schemas.openxmlformats.org/officeDocument/2006/relationships/image" Target="../media/image5.jpeg"/><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36.xml"/><Relationship Id="rId2" Type="http://schemas.openxmlformats.org/officeDocument/2006/relationships/image" Target="../media/image5.jpeg"/><Relationship Id="rId1" Type="http://schemas.openxmlformats.org/officeDocument/2006/relationships/tags" Target="../tags/tag13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38.xml"/><Relationship Id="rId2" Type="http://schemas.openxmlformats.org/officeDocument/2006/relationships/image" Target="../media/image5.jpeg"/><Relationship Id="rId1" Type="http://schemas.openxmlformats.org/officeDocument/2006/relationships/tags" Target="../tags/tag137.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43.xml"/><Relationship Id="rId5" Type="http://schemas.openxmlformats.org/officeDocument/2006/relationships/image" Target="../media/image5.jpeg"/><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146.xml"/><Relationship Id="rId3" Type="http://schemas.openxmlformats.org/officeDocument/2006/relationships/image" Target="../media/image5.jpeg"/><Relationship Id="rId2" Type="http://schemas.openxmlformats.org/officeDocument/2006/relationships/tags" Target="../tags/tag145.xml"/><Relationship Id="rId1" Type="http://schemas.openxmlformats.org/officeDocument/2006/relationships/tags" Target="../tags/tag144.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48.xml"/><Relationship Id="rId5" Type="http://schemas.openxmlformats.org/officeDocument/2006/relationships/image" Target="../media/image5.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tags" Target="../tags/tag14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49.xml"/><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0.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1.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101.xml"/><Relationship Id="rId3" Type="http://schemas.openxmlformats.org/officeDocument/2006/relationships/image" Target="../media/image5.jpeg"/><Relationship Id="rId2" Type="http://schemas.openxmlformats.org/officeDocument/2006/relationships/tags" Target="../tags/tag100.xml"/><Relationship Id="rId1" Type="http://schemas.openxmlformats.org/officeDocument/2006/relationships/tags" Target="../tags/tag9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image" Target="../media/image13.jpeg"/><Relationship Id="rId1" Type="http://schemas.openxmlformats.org/officeDocument/2006/relationships/tags" Target="../tags/tag15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104.xml"/><Relationship Id="rId3" Type="http://schemas.openxmlformats.org/officeDocument/2006/relationships/image" Target="../media/image5.jpeg"/><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05.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6.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109.xml"/><Relationship Id="rId3" Type="http://schemas.openxmlformats.org/officeDocument/2006/relationships/image" Target="../media/image5.jpeg"/><Relationship Id="rId2" Type="http://schemas.openxmlformats.org/officeDocument/2006/relationships/tags" Target="../tags/tag108.xml"/><Relationship Id="rId1" Type="http://schemas.openxmlformats.org/officeDocument/2006/relationships/tags" Target="../tags/tag10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11.xml"/><Relationship Id="rId2" Type="http://schemas.openxmlformats.org/officeDocument/2006/relationships/image" Target="../media/image5.jpeg"/><Relationship Id="rId1" Type="http://schemas.openxmlformats.org/officeDocument/2006/relationships/tags" Target="../tags/tag11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5.jpeg"/><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20.xml"/><Relationship Id="rId2" Type="http://schemas.openxmlformats.org/officeDocument/2006/relationships/image" Target="../media/image5.jpeg"/><Relationship Id="rId1" Type="http://schemas.openxmlformats.org/officeDocument/2006/relationships/tags" Target="../tags/tag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userDrawn="1"/>
        </p:nvPicPr>
        <p:blipFill>
          <a:blip r:embed="rId3"/>
          <a:stretch>
            <a:fillRect/>
          </a:stretch>
        </p:blipFill>
        <p:spPr>
          <a:xfrm>
            <a:off x="11477625" y="73660"/>
            <a:ext cx="608013" cy="642938"/>
          </a:xfrm>
          <a:prstGeom prst="rect">
            <a:avLst/>
          </a:prstGeom>
          <a:noFill/>
          <a:ln w="9525">
            <a:noFill/>
          </a:ln>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圆角矩形 38"/>
          <p:cNvSpPr/>
          <p:nvPr/>
        </p:nvSpPr>
        <p:spPr>
          <a:xfrm>
            <a:off x="252730" y="86995"/>
            <a:ext cx="6258560" cy="140271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585470" y="123190"/>
            <a:ext cx="4349115"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latin typeface="Times New Roman" panose="02020603050405020304" charset="0"/>
                <a:cs typeface="Times New Roman" panose="02020603050405020304" charset="0"/>
              </a:rPr>
              <a:t>“</a:t>
            </a:r>
            <a:r>
              <a:rPr lang="zh-CN" altLang="en-US" sz="2400" b="1" i="1">
                <a:latin typeface="Times New Roman" panose="02020603050405020304" charset="0"/>
                <a:cs typeface="Times New Roman" panose="02020603050405020304" charset="0"/>
              </a:rPr>
              <a:t>开门见山</a:t>
            </a:r>
            <a:r>
              <a:rPr lang="en-US" altLang="zh-CN" sz="2400" b="1" i="1">
                <a:latin typeface="Times New Roman" panose="02020603050405020304" charset="0"/>
                <a:cs typeface="Times New Roman" panose="02020603050405020304" charset="0"/>
              </a:rPr>
              <a:t>”</a:t>
            </a:r>
            <a:r>
              <a:rPr lang="zh-CN" altLang="en-US" sz="2400" b="1" i="1">
                <a:latin typeface="Times New Roman" panose="02020603050405020304" charset="0"/>
                <a:cs typeface="Times New Roman" panose="02020603050405020304" charset="0"/>
              </a:rPr>
              <a:t>式</a:t>
            </a:r>
            <a:endParaRPr lang="zh-CN" altLang="en-US" sz="2400" b="1" i="1">
              <a:latin typeface="Times New Roman" panose="02020603050405020304" charset="0"/>
              <a:cs typeface="Times New Roman" panose="02020603050405020304" charset="0"/>
            </a:endParaRPr>
          </a:p>
        </p:txBody>
      </p:sp>
      <p:sp>
        <p:nvSpPr>
          <p:cNvPr id="6" name="文本框 5"/>
          <p:cNvSpPr txBox="1"/>
          <p:nvPr/>
        </p:nvSpPr>
        <p:spPr>
          <a:xfrm>
            <a:off x="419100" y="421005"/>
            <a:ext cx="5925820" cy="1076325"/>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000" u="sng">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对于叙事类的文章</a:t>
            </a:r>
            <a:r>
              <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，可以在开头把事情交代清楚。</a:t>
            </a:r>
            <a:r>
              <a:rPr lang="zh-CN" altLang="en-US" sz="2000" u="sng">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对于论述性的文章</a:t>
            </a:r>
            <a:r>
              <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，可以在开头处先阐明自己的观点，接着展开进一步的论述</a:t>
            </a:r>
            <a:endPar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4" name="圆角矩形 3"/>
          <p:cNvSpPr/>
          <p:nvPr/>
        </p:nvSpPr>
        <p:spPr>
          <a:xfrm>
            <a:off x="252730" y="1601470"/>
            <a:ext cx="6258560" cy="140271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95680" y="1675765"/>
            <a:ext cx="4349115" cy="460375"/>
          </a:xfrm>
          <a:prstGeom prst="rect">
            <a:avLst/>
          </a:prstGeom>
          <a:noFill/>
        </p:spPr>
        <p:txBody>
          <a:bodyPr wrap="square" rtlCol="0">
            <a:spAutoFit/>
          </a:bodyPr>
          <a:p>
            <a:pPr marL="212090" indent="-212090" fontAlgn="auto">
              <a:buFont typeface="Wingdings" panose="05000000000000000000" charset="0"/>
              <a:buChar char="Ø"/>
            </a:pPr>
            <a:r>
              <a:rPr lang="zh-CN" altLang="en-US" sz="2400" b="1" i="1">
                <a:latin typeface="Times New Roman" panose="02020603050405020304" charset="0"/>
                <a:cs typeface="Times New Roman" panose="02020603050405020304" charset="0"/>
              </a:rPr>
              <a:t>回忆性开头</a:t>
            </a:r>
            <a:endParaRPr lang="zh-CN" altLang="en-US" sz="2400" b="1" i="1">
              <a:latin typeface="Times New Roman" panose="02020603050405020304" charset="0"/>
              <a:cs typeface="Times New Roman" panose="02020603050405020304" charset="0"/>
            </a:endParaRPr>
          </a:p>
        </p:txBody>
      </p:sp>
      <p:sp>
        <p:nvSpPr>
          <p:cNvPr id="7" name="文本框 6"/>
          <p:cNvSpPr txBox="1"/>
          <p:nvPr/>
        </p:nvSpPr>
        <p:spPr>
          <a:xfrm>
            <a:off x="585470" y="2136140"/>
            <a:ext cx="5925820" cy="829945"/>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400" u="sng">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在描述事件或游记类的文章中</a:t>
            </a:r>
            <a:r>
              <a:rPr lang="zh-CN" altLang="en-US"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，采用回忆性的开头往往更能吸引人的眼球。</a:t>
            </a:r>
            <a:endParaRPr lang="zh-CN" altLang="en-US"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8" name="圆角矩形 7"/>
          <p:cNvSpPr/>
          <p:nvPr/>
        </p:nvSpPr>
        <p:spPr>
          <a:xfrm>
            <a:off x="321310" y="3192145"/>
            <a:ext cx="6258560" cy="1653540"/>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930275" y="3228340"/>
            <a:ext cx="4349115" cy="460375"/>
          </a:xfrm>
          <a:prstGeom prst="rect">
            <a:avLst/>
          </a:prstGeom>
          <a:noFill/>
        </p:spPr>
        <p:txBody>
          <a:bodyPr wrap="square" rtlCol="0">
            <a:spAutoFit/>
          </a:bodyPr>
          <a:p>
            <a:pPr marL="212090" indent="-212090" fontAlgn="auto">
              <a:buFont typeface="Wingdings" panose="05000000000000000000" charset="0"/>
              <a:buChar char="Ø"/>
            </a:pPr>
            <a:r>
              <a:rPr lang="zh-CN" altLang="en-US" sz="2400" b="1" i="1">
                <a:latin typeface="Times New Roman" panose="02020603050405020304" charset="0"/>
                <a:cs typeface="Times New Roman" panose="02020603050405020304" charset="0"/>
              </a:rPr>
              <a:t>疑问性开头</a:t>
            </a:r>
            <a:endParaRPr lang="zh-CN" altLang="en-US" sz="2400" b="1" i="1">
              <a:latin typeface="Times New Roman" panose="02020603050405020304" charset="0"/>
              <a:cs typeface="Times New Roman" panose="02020603050405020304" charset="0"/>
            </a:endParaRPr>
          </a:p>
        </p:txBody>
      </p:sp>
      <p:sp>
        <p:nvSpPr>
          <p:cNvPr id="10" name="文本框 9"/>
          <p:cNvSpPr txBox="1"/>
          <p:nvPr/>
        </p:nvSpPr>
        <p:spPr>
          <a:xfrm>
            <a:off x="585470" y="3612515"/>
            <a:ext cx="5925820" cy="1198880"/>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400" u="sng">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在叙事类或论述性的文章中</a:t>
            </a:r>
            <a:r>
              <a:rPr lang="zh-CN" altLang="en-US"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，都可采用疑问型开头，这样既可以吸引阅卷者的注意又容易抓住中心</a:t>
            </a:r>
            <a:endParaRPr lang="zh-CN" altLang="en-US"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11" name="圆角矩形 10"/>
          <p:cNvSpPr/>
          <p:nvPr/>
        </p:nvSpPr>
        <p:spPr>
          <a:xfrm>
            <a:off x="321310" y="4960620"/>
            <a:ext cx="6258560" cy="1658620"/>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95655" y="5071745"/>
            <a:ext cx="4349115" cy="460375"/>
          </a:xfrm>
          <a:prstGeom prst="rect">
            <a:avLst/>
          </a:prstGeom>
          <a:noFill/>
        </p:spPr>
        <p:txBody>
          <a:bodyPr wrap="square" rtlCol="0">
            <a:spAutoFit/>
          </a:bodyPr>
          <a:p>
            <a:pPr marL="212090" indent="-212090" fontAlgn="auto">
              <a:buFont typeface="Wingdings" panose="05000000000000000000" charset="0"/>
              <a:buChar char="Ø"/>
            </a:pPr>
            <a:r>
              <a:rPr lang="zh-CN" altLang="en-US" sz="2400" b="1" i="1">
                <a:latin typeface="Times New Roman" panose="02020603050405020304" charset="0"/>
                <a:cs typeface="Times New Roman" panose="02020603050405020304" charset="0"/>
              </a:rPr>
              <a:t>倒叙式开头</a:t>
            </a:r>
            <a:endParaRPr lang="zh-CN" altLang="en-US" sz="2400" b="1" i="1">
              <a:latin typeface="Times New Roman" panose="02020603050405020304" charset="0"/>
              <a:cs typeface="Times New Roman" panose="02020603050405020304" charset="0"/>
            </a:endParaRPr>
          </a:p>
        </p:txBody>
      </p:sp>
      <p:sp>
        <p:nvSpPr>
          <p:cNvPr id="13" name="文本框 12"/>
          <p:cNvSpPr txBox="1"/>
          <p:nvPr/>
        </p:nvSpPr>
        <p:spPr>
          <a:xfrm>
            <a:off x="585470" y="5419725"/>
            <a:ext cx="5925820" cy="1198880"/>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400" u="sng">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特别是叙事类的文章中</a:t>
            </a:r>
            <a:r>
              <a:rPr lang="zh-CN" altLang="en-US"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，可以采用倒叙的写作手法，先写出事件的结果，再陈述过程。</a:t>
            </a:r>
            <a:endParaRPr lang="zh-CN" altLang="en-US"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14" name="文本框 13"/>
          <p:cNvSpPr txBox="1"/>
          <p:nvPr/>
        </p:nvSpPr>
        <p:spPr>
          <a:xfrm>
            <a:off x="6754495" y="86995"/>
            <a:ext cx="5321935" cy="1568450"/>
          </a:xfrm>
          <a:prstGeom prst="rect">
            <a:avLst/>
          </a:prstGeom>
          <a:solidFill>
            <a:schemeClr val="bg1"/>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Most people say that money is more important thantime.But I don't think so.First,when money is used up,you can earn it back, but....</a:t>
            </a:r>
            <a:endParaRPr lang="en-US" altLang="zh-CN" sz="2400">
              <a:latin typeface="Times New Roman" panose="02020603050405020304" charset="0"/>
              <a:cs typeface="Times New Roman" panose="02020603050405020304" charset="0"/>
            </a:endParaRPr>
          </a:p>
        </p:txBody>
      </p:sp>
      <p:sp>
        <p:nvSpPr>
          <p:cNvPr id="15" name="文本框 14"/>
          <p:cNvSpPr txBox="1"/>
          <p:nvPr/>
        </p:nvSpPr>
        <p:spPr>
          <a:xfrm>
            <a:off x="6754495" y="1767205"/>
            <a:ext cx="5321935" cy="1198880"/>
          </a:xfrm>
          <a:prstGeom prst="rect">
            <a:avLst/>
          </a:prstGeom>
          <a:solidFill>
            <a:schemeClr val="bg1"/>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I will never forget my first trip to Huangshan/It was really an unforgettable experience I had</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p:txBody>
      </p:sp>
      <p:sp>
        <p:nvSpPr>
          <p:cNvPr id="16" name="文本框 15"/>
          <p:cNvSpPr txBox="1"/>
          <p:nvPr/>
        </p:nvSpPr>
        <p:spPr>
          <a:xfrm>
            <a:off x="6754495" y="3508375"/>
            <a:ext cx="5321935" cy="829945"/>
          </a:xfrm>
          <a:prstGeom prst="rect">
            <a:avLst/>
          </a:prstGeom>
          <a:solidFill>
            <a:schemeClr val="bg1"/>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Have you ever planted trees?Don't you think planting trees is..</a:t>
            </a:r>
            <a:endParaRPr lang="en-US" altLang="zh-CN" sz="2400">
              <a:latin typeface="Times New Roman" panose="02020603050405020304" charset="0"/>
              <a:cs typeface="Times New Roman" panose="02020603050405020304" charset="0"/>
            </a:endParaRPr>
          </a:p>
        </p:txBody>
      </p:sp>
      <p:sp>
        <p:nvSpPr>
          <p:cNvPr id="17" name="文本框 16"/>
          <p:cNvSpPr txBox="1"/>
          <p:nvPr/>
        </p:nvSpPr>
        <p:spPr>
          <a:xfrm>
            <a:off x="6754495" y="5050155"/>
            <a:ext cx="5321935" cy="1568450"/>
          </a:xfrm>
          <a:prstGeom prst="rect">
            <a:avLst/>
          </a:prstGeom>
          <a:solidFill>
            <a:schemeClr val="bg1"/>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I lay in bed in the hospital.I smiled at my friends even though my legs hurt.Do you want to know what happened to me?Let me tell you.It's a...story.</a:t>
            </a:r>
            <a:endParaRPr lang="en-US" altLang="zh-CN" sz="2400">
              <a:latin typeface="Times New Roman" panose="02020603050405020304" charset="0"/>
              <a:cs typeface="Times New Roman" panose="02020603050405020304" charset="0"/>
            </a:endParaRPr>
          </a:p>
        </p:txBody>
      </p:sp>
      <p:sp>
        <p:nvSpPr>
          <p:cNvPr id="18" name="圆角矩形 17">
            <a:hlinkClick r:id="" action="ppaction://hlinkshowjump?jump=nextslide"/>
          </p:cNvPr>
          <p:cNvSpPr/>
          <p:nvPr/>
        </p:nvSpPr>
        <p:spPr>
          <a:xfrm>
            <a:off x="3562985" y="53340"/>
            <a:ext cx="3016885" cy="483235"/>
          </a:xfrm>
          <a:prstGeom prst="roundRect">
            <a:avLst>
              <a:gd name="adj" fmla="val 36025"/>
            </a:avLst>
          </a:prstGeom>
          <a:solidFill>
            <a:schemeClr val="accent3">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方正楷体简体" panose="02000000000000000000" charset="-122"/>
                <a:ea typeface="方正楷体简体" panose="02000000000000000000" charset="-122"/>
                <a:sym typeface="方正楷体简体" panose="02000000000000000000" charset="-122"/>
              </a:rPr>
              <a:t>稿件类开头</a:t>
            </a:r>
            <a:endParaRPr lang="zh-CN" altLang="en-US" sz="3200">
              <a:latin typeface="方正楷体简体" panose="02000000000000000000" charset="-122"/>
              <a:ea typeface="方正楷体简体" panose="02000000000000000000" charset="-122"/>
              <a:sym typeface="方正楷体简体" panose="02000000000000000000" charset="-122"/>
            </a:endParaRPr>
          </a:p>
        </p:txBody>
      </p:sp>
      <p:pic>
        <p:nvPicPr>
          <p:cNvPr id="5124" name="图片 6" descr="logo横版 png"/>
          <p:cNvPicPr>
            <a:picLocks noChangeAspect="1"/>
          </p:cNvPicPr>
          <p:nvPr userDrawn="1"/>
        </p:nvPicPr>
        <p:blipFill>
          <a:blip r:embed="rId1"/>
          <a:stretch>
            <a:fillRect/>
          </a:stretch>
        </p:blipFill>
        <p:spPr>
          <a:xfrm>
            <a:off x="11477625" y="7366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randombar(horizont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randombar(horizontal)">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5" grpId="0"/>
      <p:bldP spid="6" grpId="0"/>
      <p:bldP spid="4" grpId="0" bldLvl="0" animBg="1"/>
      <p:bldP spid="5" grpId="0"/>
      <p:bldP spid="7" grpId="0"/>
      <p:bldP spid="8" grpId="0" bldLvl="0" animBg="1"/>
      <p:bldP spid="9" grpId="0"/>
      <p:bldP spid="10" grpId="0"/>
      <p:bldP spid="11" grpId="0" bldLvl="0" animBg="1"/>
      <p:bldP spid="12" grpId="0"/>
      <p:bldP spid="13" grpId="0"/>
      <p:bldP spid="14" grpId="0" animBg="1"/>
      <p:bldP spid="15" grpId="0" bldLvl="0" animBg="1"/>
      <p:bldP spid="16" grpId="0" bldLvl="0" animBg="1"/>
      <p:bldP spid="17" grpId="0" bldLvl="0" animBg="1"/>
      <p:bldP spid="1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a:hlinkClick r:id="" action="ppaction://hlinkshowjump?jump=nextslide"/>
          </p:cNvPr>
          <p:cNvSpPr/>
          <p:nvPr/>
        </p:nvSpPr>
        <p:spPr>
          <a:xfrm>
            <a:off x="765175" y="194945"/>
            <a:ext cx="10135235" cy="1113790"/>
          </a:xfrm>
          <a:prstGeom prst="roundRect">
            <a:avLst>
              <a:gd name="adj" fmla="val 36025"/>
            </a:avLst>
          </a:prstGeom>
          <a:solidFill>
            <a:schemeClr val="accent3">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a:latin typeface="方正楷体简体" panose="02000000000000000000" charset="-122"/>
                <a:ea typeface="方正楷体简体" panose="02000000000000000000" charset="-122"/>
                <a:sym typeface="方正楷体简体" panose="02000000000000000000" charset="-122"/>
              </a:rPr>
              <a:t>分析类文章开头特点：</a:t>
            </a:r>
            <a:r>
              <a:rPr lang="zh-CN" altLang="en-US" sz="3200">
                <a:solidFill>
                  <a:schemeClr val="accent1">
                    <a:lumMod val="60000"/>
                    <a:lumOff val="40000"/>
                  </a:schemeClr>
                </a:solidFill>
                <a:effectLst>
                  <a:glow rad="228600">
                    <a:schemeClr val="accent4">
                      <a:satMod val="175000"/>
                      <a:alpha val="40000"/>
                    </a:schemeClr>
                  </a:glow>
                </a:effectLst>
                <a:latin typeface="方正楷体简体" panose="02000000000000000000" charset="-122"/>
                <a:ea typeface="方正楷体简体" panose="02000000000000000000" charset="-122"/>
                <a:sym typeface="方正楷体简体" panose="02000000000000000000" charset="-122"/>
              </a:rPr>
              <a:t>简洁明了，直接引入主题，并为后续的分析做好铺垫</a:t>
            </a:r>
            <a:endParaRPr lang="zh-CN" altLang="en-US" sz="3200">
              <a:solidFill>
                <a:schemeClr val="accent1">
                  <a:lumMod val="60000"/>
                  <a:lumOff val="40000"/>
                </a:schemeClr>
              </a:solidFill>
              <a:effectLst>
                <a:glow rad="228600">
                  <a:schemeClr val="accent4">
                    <a:satMod val="175000"/>
                    <a:alpha val="40000"/>
                  </a:schemeClr>
                </a:glow>
              </a:effectLst>
              <a:latin typeface="方正楷体简体" panose="02000000000000000000" charset="-122"/>
              <a:ea typeface="方正楷体简体" panose="02000000000000000000" charset="-122"/>
              <a:sym typeface="方正楷体简体" panose="02000000000000000000" charset="-122"/>
            </a:endParaRPr>
          </a:p>
        </p:txBody>
      </p:sp>
      <p:sp>
        <p:nvSpPr>
          <p:cNvPr id="39" name="圆角矩形 38"/>
          <p:cNvSpPr/>
          <p:nvPr>
            <p:custDataLst>
              <p:tags r:id="rId1"/>
            </p:custDataLst>
          </p:nvPr>
        </p:nvSpPr>
        <p:spPr>
          <a:xfrm>
            <a:off x="175895" y="1428115"/>
            <a:ext cx="6258560" cy="116522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custDataLst>
              <p:tags r:id="rId2"/>
            </p:custDataLst>
          </p:nvPr>
        </p:nvSpPr>
        <p:spPr>
          <a:xfrm>
            <a:off x="585470" y="1517015"/>
            <a:ext cx="4349115"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背景引入法</a:t>
            </a:r>
            <a:endParaRPr lang="zh-CN" altLang="en-US" sz="2400" b="1" i="1">
              <a:latin typeface="Times New Roman" panose="02020603050405020304" charset="0"/>
              <a:cs typeface="Times New Roman" panose="02020603050405020304" charset="0"/>
            </a:endParaRPr>
          </a:p>
        </p:txBody>
      </p:sp>
      <p:sp>
        <p:nvSpPr>
          <p:cNvPr id="6" name="文本框 5"/>
          <p:cNvSpPr txBox="1"/>
          <p:nvPr>
            <p:custDataLst>
              <p:tags r:id="rId3"/>
            </p:custDataLst>
          </p:nvPr>
        </p:nvSpPr>
        <p:spPr>
          <a:xfrm>
            <a:off x="419100" y="1825625"/>
            <a:ext cx="5925820" cy="768350"/>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通过描述与主题相关的背景信息，引出讨论的核心内容。</a:t>
            </a:r>
            <a:endPar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14" name="文本框 13"/>
          <p:cNvSpPr txBox="1"/>
          <p:nvPr/>
        </p:nvSpPr>
        <p:spPr>
          <a:xfrm>
            <a:off x="6569710" y="752475"/>
            <a:ext cx="5506085" cy="2306955"/>
          </a:xfrm>
          <a:prstGeom prst="rect">
            <a:avLst/>
          </a:prstGeom>
          <a:solidFill>
            <a:schemeClr val="bg1"/>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With the rapid development of technology, AIhas become an important part of our daily lives, especially in education. From personalized learning to instant feedback, AI is changing the way we study.</a:t>
            </a:r>
            <a:endParaRPr lang="en-US" altLang="zh-CN" sz="2400">
              <a:latin typeface="Times New Roman" panose="02020603050405020304" charset="0"/>
              <a:cs typeface="Times New Roman" panose="02020603050405020304" charset="0"/>
            </a:endParaRPr>
          </a:p>
        </p:txBody>
      </p:sp>
      <p:sp>
        <p:nvSpPr>
          <p:cNvPr id="4" name="圆角矩形 3"/>
          <p:cNvSpPr/>
          <p:nvPr>
            <p:custDataLst>
              <p:tags r:id="rId4"/>
            </p:custDataLst>
          </p:nvPr>
        </p:nvSpPr>
        <p:spPr>
          <a:xfrm>
            <a:off x="86360" y="2712720"/>
            <a:ext cx="6258560" cy="116522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5"/>
            </p:custDataLst>
          </p:nvPr>
        </p:nvSpPr>
        <p:spPr>
          <a:xfrm>
            <a:off x="585470" y="2712720"/>
            <a:ext cx="4349115"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现象描述法</a:t>
            </a:r>
            <a:endParaRPr lang="zh-CN" altLang="en-US" sz="2400" b="1" i="1">
              <a:latin typeface="Times New Roman" panose="02020603050405020304" charset="0"/>
              <a:cs typeface="Times New Roman" panose="02020603050405020304" charset="0"/>
            </a:endParaRPr>
          </a:p>
        </p:txBody>
      </p:sp>
      <p:sp>
        <p:nvSpPr>
          <p:cNvPr id="7" name="文本框 6"/>
          <p:cNvSpPr txBox="1"/>
          <p:nvPr>
            <p:custDataLst>
              <p:tags r:id="rId6"/>
            </p:custDataLst>
          </p:nvPr>
        </p:nvSpPr>
        <p:spPr>
          <a:xfrm>
            <a:off x="342265" y="3059430"/>
            <a:ext cx="5925820" cy="768350"/>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直接描述与主题相关的现象或趋势，吸引读者注意。</a:t>
            </a:r>
            <a:endPar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8" name="文本框 7"/>
          <p:cNvSpPr txBox="1"/>
          <p:nvPr/>
        </p:nvSpPr>
        <p:spPr>
          <a:xfrm>
            <a:off x="6569710" y="1825625"/>
            <a:ext cx="5506085" cy="2306955"/>
          </a:xfrm>
          <a:prstGeom prst="rect">
            <a:avLst/>
          </a:prstGeom>
          <a:solidFill>
            <a:srgbClr val="E2E767"/>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In recent years, AI-powered tools like smart tutors and learning apps have gained popularity among students. These tools are not only making learning more efficient but also raising questions about their impact on traditional education.</a:t>
            </a:r>
            <a:endParaRPr lang="en-US" altLang="zh-CN" sz="2400">
              <a:latin typeface="Times New Roman" panose="02020603050405020304" charset="0"/>
              <a:cs typeface="Times New Roman" panose="02020603050405020304" charset="0"/>
            </a:endParaRPr>
          </a:p>
        </p:txBody>
      </p:sp>
      <p:sp>
        <p:nvSpPr>
          <p:cNvPr id="10" name="圆角矩形 9"/>
          <p:cNvSpPr/>
          <p:nvPr>
            <p:custDataLst>
              <p:tags r:id="rId7"/>
            </p:custDataLst>
          </p:nvPr>
        </p:nvSpPr>
        <p:spPr>
          <a:xfrm>
            <a:off x="86360" y="3996690"/>
            <a:ext cx="6258560" cy="116522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8"/>
            </p:custDataLst>
          </p:nvPr>
        </p:nvSpPr>
        <p:spPr>
          <a:xfrm>
            <a:off x="495300" y="3996690"/>
            <a:ext cx="4349115"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提问引入法</a:t>
            </a:r>
            <a:endParaRPr lang="zh-CN" altLang="en-US" sz="2400" b="1" i="1">
              <a:latin typeface="Times New Roman" panose="02020603050405020304" charset="0"/>
              <a:cs typeface="Times New Roman" panose="02020603050405020304" charset="0"/>
            </a:endParaRPr>
          </a:p>
        </p:txBody>
      </p:sp>
      <p:sp>
        <p:nvSpPr>
          <p:cNvPr id="12" name="文本框 11"/>
          <p:cNvSpPr txBox="1"/>
          <p:nvPr>
            <p:custDataLst>
              <p:tags r:id="rId9"/>
            </p:custDataLst>
          </p:nvPr>
        </p:nvSpPr>
        <p:spPr>
          <a:xfrm>
            <a:off x="342265" y="4393565"/>
            <a:ext cx="5925820" cy="768350"/>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通过提出问题，引发读者思考，并自然过渡到文章的主题。</a:t>
            </a:r>
            <a:endPar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13" name="文本框 12"/>
          <p:cNvSpPr txBox="1"/>
          <p:nvPr/>
        </p:nvSpPr>
        <p:spPr>
          <a:xfrm>
            <a:off x="6569710" y="3342005"/>
            <a:ext cx="5506085" cy="1938020"/>
          </a:xfrm>
          <a:prstGeom prst="rect">
            <a:avLst/>
          </a:prstGeom>
          <a:solidFill>
            <a:schemeClr val="bg1"/>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Have you ever wondered how AI is shaping the future of education? As more students turn to AI for help with their studies, it is important to explore both its benefits and challenges.</a:t>
            </a:r>
            <a:endParaRPr lang="en-US" altLang="zh-CN" sz="2400">
              <a:latin typeface="Times New Roman" panose="02020603050405020304" charset="0"/>
              <a:cs typeface="Times New Roman" panose="02020603050405020304" charset="0"/>
            </a:endParaRPr>
          </a:p>
        </p:txBody>
      </p:sp>
      <p:sp>
        <p:nvSpPr>
          <p:cNvPr id="15" name="圆角矩形 14"/>
          <p:cNvSpPr/>
          <p:nvPr>
            <p:custDataLst>
              <p:tags r:id="rId10"/>
            </p:custDataLst>
          </p:nvPr>
        </p:nvSpPr>
        <p:spPr>
          <a:xfrm>
            <a:off x="86360" y="5330825"/>
            <a:ext cx="6258560" cy="91503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11"/>
            </p:custDataLst>
          </p:nvPr>
        </p:nvSpPr>
        <p:spPr>
          <a:xfrm>
            <a:off x="419100" y="5330825"/>
            <a:ext cx="4349115"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观点引入法</a:t>
            </a:r>
            <a:endParaRPr lang="zh-CN" altLang="en-US" sz="2400" b="1" i="1">
              <a:latin typeface="Times New Roman" panose="02020603050405020304" charset="0"/>
              <a:cs typeface="Times New Roman" panose="02020603050405020304" charset="0"/>
            </a:endParaRPr>
          </a:p>
        </p:txBody>
      </p:sp>
      <p:sp>
        <p:nvSpPr>
          <p:cNvPr id="17" name="文本框 16"/>
          <p:cNvSpPr txBox="1"/>
          <p:nvPr>
            <p:custDataLst>
              <p:tags r:id="rId12"/>
            </p:custDataLst>
          </p:nvPr>
        </p:nvSpPr>
        <p:spPr>
          <a:xfrm>
            <a:off x="342265" y="5727700"/>
            <a:ext cx="5925820" cy="460375"/>
          </a:xfrm>
          <a:prstGeom prst="rect">
            <a:avLst/>
          </a:prstGeom>
          <a:noFill/>
        </p:spPr>
        <p:txBody>
          <a:bodyPr wrap="square" rtlCol="0">
            <a:spAutoFit/>
          </a:bodyPr>
          <a:p>
            <a:pPr indent="0" fontAlgn="auto">
              <a:buFont typeface="Wingdings" panose="05000000000000000000" charset="0"/>
              <a:buNone/>
            </a:pPr>
            <a:r>
              <a:rPr lang="en-US" altLang="zh-CN" sz="24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  </a:t>
            </a:r>
            <a:r>
              <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rPr>
              <a:t>直接提出一个观点或看法，作为文章讨论的起点。</a:t>
            </a:r>
            <a:endParaRPr lang="zh-CN" altLang="en-US" sz="2000">
              <a:solidFill>
                <a:srgbClr val="C00000"/>
              </a:solidFill>
              <a:effectLst>
                <a:glow rad="101600">
                  <a:schemeClr val="accent4">
                    <a:satMod val="175000"/>
                    <a:alpha val="40000"/>
                  </a:schemeClr>
                </a:glow>
              </a:effectLst>
              <a:latin typeface="华文中宋" panose="02010600040101010101" charset="-122"/>
              <a:ea typeface="华文中宋" panose="02010600040101010101" charset="-122"/>
              <a:cs typeface="Times New Roman" panose="02020603050405020304" charset="0"/>
            </a:endParaRPr>
          </a:p>
        </p:txBody>
      </p:sp>
      <p:sp>
        <p:nvSpPr>
          <p:cNvPr id="19" name="文本框 18"/>
          <p:cNvSpPr txBox="1"/>
          <p:nvPr/>
        </p:nvSpPr>
        <p:spPr>
          <a:xfrm>
            <a:off x="6569710" y="4776470"/>
            <a:ext cx="5506085" cy="1568450"/>
          </a:xfrm>
          <a:prstGeom prst="rect">
            <a:avLst/>
          </a:prstGeom>
          <a:solidFill>
            <a:srgbClr val="E2E767"/>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AI is revolutionizing education, but it is not without its drawbacks. While it offers personalized learning experiences, it may also lead to over-reliance on technology.</a:t>
            </a:r>
            <a:endParaRPr lang="en-US" altLang="zh-CN" sz="2400">
              <a:latin typeface="Times New Roman" panose="02020603050405020304" charset="0"/>
              <a:cs typeface="Times New Roman" panose="02020603050405020304" charset="0"/>
            </a:endParaRPr>
          </a:p>
        </p:txBody>
      </p:sp>
      <p:pic>
        <p:nvPicPr>
          <p:cNvPr id="5124" name="图片 6" descr="logo横版 png"/>
          <p:cNvPicPr>
            <a:picLocks noChangeAspect="1"/>
          </p:cNvPicPr>
          <p:nvPr userDrawn="1"/>
        </p:nvPicPr>
        <p:blipFill>
          <a:blip r:embed="rId13"/>
          <a:stretch>
            <a:fillRect/>
          </a:stretch>
        </p:blipFill>
        <p:spPr>
          <a:xfrm>
            <a:off x="11477625" y="73660"/>
            <a:ext cx="608013" cy="642938"/>
          </a:xfrm>
          <a:prstGeom prst="rect">
            <a:avLst/>
          </a:prstGeom>
          <a:noFill/>
          <a:ln w="9525">
            <a:noFill/>
          </a:ln>
        </p:spPr>
      </p:pic>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randombar(horizont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randombar(horizontal)">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39" grpId="0" bldLvl="0" animBg="1"/>
      <p:bldP spid="45" grpId="0"/>
      <p:bldP spid="6" grpId="0"/>
      <p:bldP spid="14" grpId="0" bldLvl="0" animBg="1"/>
      <p:bldP spid="4" grpId="0" bldLvl="0" animBg="1"/>
      <p:bldP spid="5" grpId="0"/>
      <p:bldP spid="7" grpId="0"/>
      <p:bldP spid="8" grpId="0" bldLvl="0" animBg="1"/>
      <p:bldP spid="10" grpId="0" bldLvl="0" animBg="1"/>
      <p:bldP spid="11" grpId="0"/>
      <p:bldP spid="12" grpId="0"/>
      <p:bldP spid="13" grpId="0" bldLvl="0" animBg="1"/>
      <p:bldP spid="15" grpId="0" bldLvl="0" animBg="1"/>
      <p:bldP spid="16" grpId="0"/>
      <p:bldP spid="17" grpId="0"/>
      <p:bldP spid="1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Grp="1" noChangeArrowheads="1"/>
          </p:cNvSpPr>
          <p:nvPr>
            <p:custDataLst>
              <p:tags r:id="rId1"/>
            </p:custDataLst>
          </p:nvPr>
        </p:nvSpPr>
        <p:spPr>
          <a:xfrm>
            <a:off x="635" y="-635"/>
            <a:ext cx="12191365" cy="620395"/>
          </a:xfrm>
          <a:prstGeom prst="rect">
            <a:avLst/>
          </a:prstGeom>
          <a:solidFill>
            <a:schemeClr val="accent2"/>
          </a:solidFill>
        </p:spPr>
        <p:txBody>
          <a:bodyPr vert="horz" wrap="square"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rPr>
              <a:t>语言</a:t>
            </a:r>
            <a:endPar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endParaRPr>
          </a:p>
        </p:txBody>
      </p:sp>
      <p:sp>
        <p:nvSpPr>
          <p:cNvPr id="5" name="文本框 4"/>
          <p:cNvSpPr txBox="1"/>
          <p:nvPr/>
        </p:nvSpPr>
        <p:spPr>
          <a:xfrm>
            <a:off x="635" y="619760"/>
            <a:ext cx="5546725"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Para 2  Body </a:t>
            </a:r>
            <a:r>
              <a:rPr lang="zh-CN" altLang="en-US" sz="3200">
                <a:solidFill>
                  <a:schemeClr val="bg1"/>
                </a:solidFill>
                <a:latin typeface="华文楷体" panose="02010600040101010101" charset="-122"/>
                <a:ea typeface="华文楷体" panose="02010600040101010101" charset="-122"/>
                <a:cs typeface="Times New Roman" panose="02020603050405020304" charset="0"/>
              </a:rPr>
              <a:t>看法或建议</a:t>
            </a:r>
            <a:endParaRPr lang="zh-CN" altLang="en-US" sz="3200">
              <a:solidFill>
                <a:schemeClr val="bg1"/>
              </a:solidFill>
              <a:latin typeface="华文楷体" panose="02010600040101010101" charset="-122"/>
              <a:ea typeface="华文楷体" panose="02010600040101010101" charset="-122"/>
              <a:cs typeface="Times New Roman" panose="02020603050405020304" charset="0"/>
            </a:endParaRPr>
          </a:p>
        </p:txBody>
      </p:sp>
      <p:sp>
        <p:nvSpPr>
          <p:cNvPr id="18" name="文本框 17"/>
          <p:cNvSpPr txBox="1"/>
          <p:nvPr/>
        </p:nvSpPr>
        <p:spPr>
          <a:xfrm>
            <a:off x="4547870" y="681355"/>
            <a:ext cx="7458710" cy="521970"/>
          </a:xfrm>
          <a:prstGeom prst="rect">
            <a:avLst/>
          </a:prstGeom>
          <a:noFill/>
          <a:ln w="28575">
            <a:solidFill>
              <a:srgbClr val="FFFF00"/>
            </a:solidFill>
            <a:prstDash val="sysDot"/>
          </a:ln>
        </p:spPr>
        <p:txBody>
          <a:bodyPr wrap="square" rtlCol="0">
            <a:spAutoFit/>
          </a:bodyPr>
          <a:p>
            <a:pPr lvl="0"/>
            <a:r>
              <a:rPr kumimoji="0" lang="zh-CN" altLang="en-US" sz="2800" b="0" i="0" u="none" strike="noStrike" kern="1200" cap="none" spc="0" normalizeH="0" baseline="0" noProof="0" dirty="0">
                <a:ln>
                  <a:noFill/>
                </a:ln>
                <a:solidFill>
                  <a:prstClr val="white">
                    <a:lumMod val="85000"/>
                  </a:prstClr>
                </a:solidFill>
                <a:effectLst>
                  <a:glow rad="228600">
                    <a:schemeClr val="accent4">
                      <a:satMod val="175000"/>
                      <a:alpha val="40000"/>
                    </a:schemeClr>
                  </a:glow>
                </a:effectLst>
                <a:uLnTx/>
                <a:uFillTx/>
                <a:latin typeface="Calibri" panose="020F0502020204030204"/>
                <a:ea typeface="宋体" panose="02010600030101010101" pitchFamily="2" charset="-122"/>
                <a:cs typeface="+mn-cs"/>
              </a:rPr>
              <a:t>第二段通常是核心，需要对主题进行深入分析</a:t>
            </a:r>
            <a:endParaRPr kumimoji="0" lang="zh-CN" altLang="en-US" sz="2800" b="0" i="0" u="none" strike="noStrike" kern="1200" cap="none" spc="0" normalizeH="0" baseline="0" noProof="0" dirty="0">
              <a:ln>
                <a:noFill/>
              </a:ln>
              <a:solidFill>
                <a:prstClr val="white">
                  <a:lumMod val="85000"/>
                </a:prstClr>
              </a:solidFill>
              <a:effectLst>
                <a:glow rad="228600">
                  <a:schemeClr val="accent4">
                    <a:satMod val="175000"/>
                    <a:alpha val="40000"/>
                  </a:schemeClr>
                </a:glow>
              </a:effectLst>
              <a:uLnTx/>
              <a:uFillTx/>
              <a:latin typeface="Calibri" panose="020F0502020204030204"/>
              <a:ea typeface="宋体" panose="02010600030101010101" pitchFamily="2" charset="-122"/>
              <a:cs typeface="+mn-cs"/>
            </a:endParaRPr>
          </a:p>
        </p:txBody>
      </p:sp>
      <p:sp>
        <p:nvSpPr>
          <p:cNvPr id="7" name="云形 6"/>
          <p:cNvSpPr/>
          <p:nvPr/>
        </p:nvSpPr>
        <p:spPr>
          <a:xfrm>
            <a:off x="3260090" y="2914650"/>
            <a:ext cx="5671185" cy="1567180"/>
          </a:xfrm>
          <a:prstGeom prst="cloud">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4000" b="1">
                <a:solidFill>
                  <a:srgbClr val="C00000"/>
                </a:solidFill>
                <a:latin typeface="汉仪青云简" panose="00020600040101010101" charset="-122"/>
                <a:ea typeface="汉仪青云简" panose="00020600040101010101" charset="-122"/>
              </a:rPr>
              <a:t>常见写作方式</a:t>
            </a:r>
            <a:endParaRPr lang="zh-CN" altLang="en-US" sz="4000" b="1">
              <a:solidFill>
                <a:srgbClr val="C00000"/>
              </a:solidFill>
              <a:latin typeface="汉仪青云简" panose="00020600040101010101" charset="-122"/>
              <a:ea typeface="汉仪青云简" panose="00020600040101010101" charset="-122"/>
            </a:endParaRPr>
          </a:p>
        </p:txBody>
      </p:sp>
      <p:sp>
        <p:nvSpPr>
          <p:cNvPr id="12" name="云形 11"/>
          <p:cNvSpPr/>
          <p:nvPr/>
        </p:nvSpPr>
        <p:spPr>
          <a:xfrm>
            <a:off x="1076325" y="148971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利弊分析法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3" name="云形 12"/>
          <p:cNvSpPr/>
          <p:nvPr/>
        </p:nvSpPr>
        <p:spPr>
          <a:xfrm>
            <a:off x="4871085" y="142113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举例分析法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4" name="圆角矩形 13"/>
          <p:cNvSpPr/>
          <p:nvPr/>
        </p:nvSpPr>
        <p:spPr>
          <a:xfrm>
            <a:off x="179705" y="2422525"/>
            <a:ext cx="5691505" cy="48069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C00000"/>
                </a:solidFill>
                <a:effectLst>
                  <a:glow rad="228600">
                    <a:schemeClr val="accent4">
                      <a:satMod val="175000"/>
                      <a:alpha val="40000"/>
                    </a:schemeClr>
                  </a:glow>
                </a:effectLst>
              </a:rPr>
              <a:t>分析</a:t>
            </a:r>
            <a:r>
              <a:rPr lang="en-US" altLang="zh-CN" sz="2000" b="1">
                <a:solidFill>
                  <a:srgbClr val="C00000"/>
                </a:solidFill>
                <a:effectLst>
                  <a:glow rad="228600">
                    <a:schemeClr val="accent4">
                      <a:satMod val="175000"/>
                      <a:alpha val="40000"/>
                    </a:schemeClr>
                  </a:glow>
                </a:effectLst>
              </a:rPr>
              <a:t>AI</a:t>
            </a:r>
            <a:r>
              <a:rPr lang="zh-CN" altLang="en-US" sz="2000" b="1">
                <a:solidFill>
                  <a:srgbClr val="C00000"/>
                </a:solidFill>
                <a:effectLst>
                  <a:glow rad="228600">
                    <a:schemeClr val="accent4">
                      <a:satMod val="175000"/>
                      <a:alpha val="40000"/>
                    </a:schemeClr>
                  </a:glow>
                </a:effectLst>
              </a:rPr>
              <a:t>在学习中的优点和缺点，展现全面的思考</a:t>
            </a:r>
            <a:endParaRPr lang="zh-CN" altLang="en-US" sz="2000" b="1">
              <a:solidFill>
                <a:srgbClr val="C00000"/>
              </a:solidFill>
              <a:effectLst>
                <a:glow rad="228600">
                  <a:schemeClr val="accent4">
                    <a:satMod val="175000"/>
                    <a:alpha val="40000"/>
                  </a:schemeClr>
                </a:glow>
              </a:effectLst>
            </a:endParaRPr>
          </a:p>
        </p:txBody>
      </p:sp>
      <p:sp>
        <p:nvSpPr>
          <p:cNvPr id="15" name="圆角矩形 14"/>
          <p:cNvSpPr/>
          <p:nvPr/>
        </p:nvSpPr>
        <p:spPr>
          <a:xfrm>
            <a:off x="3777615" y="2068830"/>
            <a:ext cx="5017135" cy="480695"/>
          </a:xfrm>
          <a:prstGeom prst="roundRect">
            <a:avLst>
              <a:gd name="adj" fmla="val 36025"/>
            </a:avLst>
          </a:prstGeom>
          <a:solidFill>
            <a:schemeClr val="accent5">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C00000"/>
                </a:solidFill>
                <a:effectLst>
                  <a:glow rad="228600">
                    <a:schemeClr val="accent4">
                      <a:satMod val="175000"/>
                      <a:alpha val="40000"/>
                    </a:schemeClr>
                  </a:glow>
                </a:effectLst>
              </a:rPr>
              <a:t>具体例子说明</a:t>
            </a:r>
            <a:r>
              <a:rPr lang="en-US" altLang="zh-CN" sz="2000" b="1">
                <a:solidFill>
                  <a:srgbClr val="C00000"/>
                </a:solidFill>
                <a:effectLst>
                  <a:glow rad="228600">
                    <a:schemeClr val="accent4">
                      <a:satMod val="175000"/>
                      <a:alpha val="40000"/>
                    </a:schemeClr>
                  </a:glow>
                </a:effectLst>
              </a:rPr>
              <a:t>AI</a:t>
            </a:r>
            <a:r>
              <a:rPr lang="zh-CN" altLang="en-US" sz="2000" b="1">
                <a:solidFill>
                  <a:srgbClr val="C00000"/>
                </a:solidFill>
                <a:effectLst>
                  <a:glow rad="228600">
                    <a:schemeClr val="accent4">
                      <a:satMod val="175000"/>
                      <a:alpha val="40000"/>
                    </a:schemeClr>
                  </a:glow>
                </a:effectLst>
              </a:rPr>
              <a:t>在学习中的应用及其影响</a:t>
            </a:r>
            <a:endParaRPr lang="zh-CN" altLang="en-US" sz="2000" b="1">
              <a:solidFill>
                <a:srgbClr val="C00000"/>
              </a:solidFill>
              <a:effectLst>
                <a:glow rad="228600">
                  <a:schemeClr val="accent4">
                    <a:satMod val="175000"/>
                    <a:alpha val="40000"/>
                  </a:schemeClr>
                </a:glow>
              </a:effectLst>
            </a:endParaRPr>
          </a:p>
        </p:txBody>
      </p:sp>
      <p:sp>
        <p:nvSpPr>
          <p:cNvPr id="16" name="云形 15"/>
          <p:cNvSpPr/>
          <p:nvPr/>
        </p:nvSpPr>
        <p:spPr>
          <a:xfrm>
            <a:off x="9002395" y="2732405"/>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因果分析法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7" name="云形 16"/>
          <p:cNvSpPr/>
          <p:nvPr/>
        </p:nvSpPr>
        <p:spPr>
          <a:xfrm>
            <a:off x="8089265" y="454787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对比分析法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9" name="云形 18"/>
          <p:cNvSpPr/>
          <p:nvPr/>
        </p:nvSpPr>
        <p:spPr>
          <a:xfrm>
            <a:off x="3895090" y="4705985"/>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问题解决法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20" name="云形 19"/>
          <p:cNvSpPr/>
          <p:nvPr/>
        </p:nvSpPr>
        <p:spPr>
          <a:xfrm>
            <a:off x="360680" y="397510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个人观点法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21" name="圆角矩形 20"/>
          <p:cNvSpPr/>
          <p:nvPr/>
        </p:nvSpPr>
        <p:spPr>
          <a:xfrm>
            <a:off x="7773035" y="3692525"/>
            <a:ext cx="4418965" cy="48069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C00000"/>
                </a:solidFill>
                <a:effectLst>
                  <a:glow rad="228600">
                    <a:schemeClr val="accent4">
                      <a:satMod val="175000"/>
                      <a:alpha val="40000"/>
                    </a:schemeClr>
                  </a:glow>
                </a:effectLst>
              </a:rPr>
              <a:t>分析</a:t>
            </a:r>
            <a:r>
              <a:rPr lang="en-US" altLang="zh-CN" sz="2000" b="1">
                <a:solidFill>
                  <a:srgbClr val="C00000"/>
                </a:solidFill>
                <a:effectLst>
                  <a:glow rad="228600">
                    <a:schemeClr val="accent4">
                      <a:satMod val="175000"/>
                      <a:alpha val="40000"/>
                    </a:schemeClr>
                  </a:glow>
                </a:effectLst>
              </a:rPr>
              <a:t>AI</a:t>
            </a:r>
            <a:r>
              <a:rPr lang="zh-CN" altLang="en-US" sz="2000" b="1">
                <a:solidFill>
                  <a:srgbClr val="C00000"/>
                </a:solidFill>
                <a:effectLst>
                  <a:glow rad="228600">
                    <a:schemeClr val="accent4">
                      <a:satMod val="175000"/>
                      <a:alpha val="40000"/>
                    </a:schemeClr>
                  </a:glow>
                </a:effectLst>
              </a:rPr>
              <a:t>在学习中产生的影响及其原因</a:t>
            </a:r>
            <a:endParaRPr lang="zh-CN" altLang="en-US" sz="2000" b="1">
              <a:solidFill>
                <a:srgbClr val="C00000"/>
              </a:solidFill>
              <a:effectLst>
                <a:glow rad="228600">
                  <a:schemeClr val="accent4">
                    <a:satMod val="175000"/>
                    <a:alpha val="40000"/>
                  </a:schemeClr>
                </a:glow>
              </a:effectLst>
            </a:endParaRPr>
          </a:p>
        </p:txBody>
      </p:sp>
      <p:sp>
        <p:nvSpPr>
          <p:cNvPr id="22" name="圆角矩形 21"/>
          <p:cNvSpPr/>
          <p:nvPr/>
        </p:nvSpPr>
        <p:spPr>
          <a:xfrm>
            <a:off x="6562725" y="5426075"/>
            <a:ext cx="5539105" cy="480695"/>
          </a:xfrm>
          <a:prstGeom prst="roundRect">
            <a:avLst>
              <a:gd name="adj" fmla="val 36025"/>
            </a:avLst>
          </a:prstGeom>
          <a:solidFill>
            <a:schemeClr val="accent5">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C00000"/>
                </a:solidFill>
                <a:effectLst>
                  <a:glow rad="228600">
                    <a:schemeClr val="accent4">
                      <a:satMod val="175000"/>
                      <a:alpha val="40000"/>
                    </a:schemeClr>
                  </a:glow>
                </a:effectLst>
              </a:rPr>
              <a:t>对比</a:t>
            </a:r>
            <a:r>
              <a:rPr lang="en-US" altLang="zh-CN" sz="2000" b="1">
                <a:solidFill>
                  <a:srgbClr val="C00000"/>
                </a:solidFill>
                <a:effectLst>
                  <a:glow rad="228600">
                    <a:schemeClr val="accent4">
                      <a:satMod val="175000"/>
                      <a:alpha val="40000"/>
                    </a:schemeClr>
                  </a:glow>
                </a:effectLst>
              </a:rPr>
              <a:t>AI</a:t>
            </a:r>
            <a:r>
              <a:rPr lang="zh-CN" altLang="en-US" sz="2000" b="1">
                <a:solidFill>
                  <a:srgbClr val="C00000"/>
                </a:solidFill>
                <a:effectLst>
                  <a:glow rad="228600">
                    <a:schemeClr val="accent4">
                      <a:satMod val="175000"/>
                      <a:alpha val="40000"/>
                    </a:schemeClr>
                  </a:glow>
                </a:effectLst>
              </a:rPr>
              <a:t>与传统学习方式的异同，突出</a:t>
            </a:r>
            <a:r>
              <a:rPr lang="en-US" altLang="zh-CN" sz="2000" b="1">
                <a:solidFill>
                  <a:srgbClr val="C00000"/>
                </a:solidFill>
                <a:effectLst>
                  <a:glow rad="228600">
                    <a:schemeClr val="accent4">
                      <a:satMod val="175000"/>
                      <a:alpha val="40000"/>
                    </a:schemeClr>
                  </a:glow>
                </a:effectLst>
              </a:rPr>
              <a:t>AI</a:t>
            </a:r>
            <a:r>
              <a:rPr lang="zh-CN" altLang="en-US" sz="2000" b="1">
                <a:solidFill>
                  <a:srgbClr val="C00000"/>
                </a:solidFill>
                <a:effectLst>
                  <a:glow rad="228600">
                    <a:schemeClr val="accent4">
                      <a:satMod val="175000"/>
                      <a:alpha val="40000"/>
                    </a:schemeClr>
                  </a:glow>
                </a:effectLst>
              </a:rPr>
              <a:t>的特点</a:t>
            </a:r>
            <a:endParaRPr lang="zh-CN" altLang="en-US" sz="2000" b="1">
              <a:solidFill>
                <a:srgbClr val="C00000"/>
              </a:solidFill>
              <a:effectLst>
                <a:glow rad="228600">
                  <a:schemeClr val="accent4">
                    <a:satMod val="175000"/>
                    <a:alpha val="40000"/>
                  </a:schemeClr>
                </a:glow>
              </a:effectLst>
            </a:endParaRPr>
          </a:p>
        </p:txBody>
      </p:sp>
      <p:sp>
        <p:nvSpPr>
          <p:cNvPr id="23" name="圆角矩形 22"/>
          <p:cNvSpPr/>
          <p:nvPr/>
        </p:nvSpPr>
        <p:spPr>
          <a:xfrm>
            <a:off x="2403475" y="6001385"/>
            <a:ext cx="6181725" cy="48069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C00000"/>
                </a:solidFill>
                <a:effectLst>
                  <a:glow rad="228600">
                    <a:schemeClr val="accent4">
                      <a:satMod val="175000"/>
                      <a:alpha val="40000"/>
                    </a:schemeClr>
                  </a:glow>
                </a:effectLst>
              </a:rPr>
              <a:t>提出</a:t>
            </a:r>
            <a:r>
              <a:rPr lang="en-US" altLang="zh-CN" sz="2000" b="1">
                <a:solidFill>
                  <a:srgbClr val="C00000"/>
                </a:solidFill>
                <a:effectLst>
                  <a:glow rad="228600">
                    <a:schemeClr val="accent4">
                      <a:satMod val="175000"/>
                      <a:alpha val="40000"/>
                    </a:schemeClr>
                  </a:glow>
                </a:effectLst>
              </a:rPr>
              <a:t>AI</a:t>
            </a:r>
            <a:r>
              <a:rPr lang="zh-CN" altLang="en-US" sz="2000" b="1">
                <a:solidFill>
                  <a:srgbClr val="C00000"/>
                </a:solidFill>
                <a:effectLst>
                  <a:glow rad="228600">
                    <a:schemeClr val="accent4">
                      <a:satMod val="175000"/>
                      <a:alpha val="40000"/>
                    </a:schemeClr>
                  </a:glow>
                </a:effectLst>
              </a:rPr>
              <a:t>在学习中可能带来的问题，并探讨解决方案</a:t>
            </a:r>
            <a:endParaRPr lang="zh-CN" altLang="en-US" sz="2000" b="1">
              <a:solidFill>
                <a:srgbClr val="C00000"/>
              </a:solidFill>
              <a:effectLst>
                <a:glow rad="228600">
                  <a:schemeClr val="accent4">
                    <a:satMod val="175000"/>
                    <a:alpha val="40000"/>
                  </a:schemeClr>
                </a:glow>
              </a:effectLst>
            </a:endParaRPr>
          </a:p>
        </p:txBody>
      </p:sp>
      <p:sp>
        <p:nvSpPr>
          <p:cNvPr id="24" name="圆角矩形 23"/>
          <p:cNvSpPr/>
          <p:nvPr/>
        </p:nvSpPr>
        <p:spPr>
          <a:xfrm>
            <a:off x="104140" y="5001260"/>
            <a:ext cx="3977005" cy="480695"/>
          </a:xfrm>
          <a:prstGeom prst="roundRect">
            <a:avLst>
              <a:gd name="adj" fmla="val 36025"/>
            </a:avLst>
          </a:prstGeom>
          <a:solidFill>
            <a:schemeClr val="accent5">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C00000"/>
                </a:solidFill>
                <a:effectLst>
                  <a:glow rad="228600">
                    <a:schemeClr val="accent4">
                      <a:satMod val="175000"/>
                      <a:alpha val="40000"/>
                    </a:schemeClr>
                  </a:glow>
                </a:effectLst>
              </a:rPr>
              <a:t>直接表达个人观点，并加以论证</a:t>
            </a:r>
            <a:endParaRPr lang="zh-CN" altLang="en-US" sz="2000" b="1">
              <a:solidFill>
                <a:srgbClr val="C00000"/>
              </a:solidFill>
              <a:effectLst>
                <a:glow rad="228600">
                  <a:schemeClr val="accent4">
                    <a:satMod val="175000"/>
                    <a:alpha val="40000"/>
                  </a:schemeClr>
                </a:glow>
              </a:effectLst>
            </a:endParaRPr>
          </a:p>
        </p:txBody>
      </p:sp>
      <p:pic>
        <p:nvPicPr>
          <p:cNvPr id="5124" name="图片 6" descr="logo横版 png"/>
          <p:cNvPicPr>
            <a:picLocks noChangeAspect="1"/>
          </p:cNvPicPr>
          <p:nvPr userDrawn="1"/>
        </p:nvPicPr>
        <p:blipFill>
          <a:blip r:embed="rId2"/>
          <a:stretch>
            <a:fillRect/>
          </a:stretch>
        </p:blipFill>
        <p:spPr>
          <a:xfrm>
            <a:off x="11477625" y="7366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randombar(horizont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randombar(horizontal)">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bldLvl="0" animBg="1"/>
      <p:bldP spid="7" grpId="0" bldLvl="0" animBg="1"/>
      <p:bldP spid="12" grpId="0" bldLvl="0" animBg="1"/>
      <p:bldP spid="13" grpId="0" bldLvl="0" animBg="1"/>
      <p:bldP spid="14" grpId="0" bldLvl="0" animBg="1"/>
      <p:bldP spid="15" grpId="0" bldLvl="0" animBg="1"/>
      <p:bldP spid="16" grpId="0" bldLvl="0" animBg="1"/>
      <p:bldP spid="17" grpId="0" bldLvl="0" animBg="1"/>
      <p:bldP spid="19" grpId="0" bldLvl="0" animBg="1"/>
      <p:bldP spid="20" grpId="0" bldLvl="0" animBg="1"/>
      <p:bldP spid="21" grpId="0" bldLvl="0" animBg="1"/>
      <p:bldP spid="22" grpId="0" bldLvl="0" animBg="1"/>
      <p:bldP spid="23" grpId="0" bldLvl="0" animBg="1"/>
      <p:bldP spid="2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云形 11"/>
          <p:cNvSpPr/>
          <p:nvPr/>
        </p:nvSpPr>
        <p:spPr>
          <a:xfrm>
            <a:off x="139700" y="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利弊分析法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3" name="云形 12"/>
          <p:cNvSpPr/>
          <p:nvPr/>
        </p:nvSpPr>
        <p:spPr>
          <a:xfrm>
            <a:off x="139700" y="1067435"/>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举例分析法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6" name="云形 15"/>
          <p:cNvSpPr/>
          <p:nvPr/>
        </p:nvSpPr>
        <p:spPr>
          <a:xfrm>
            <a:off x="139700" y="2135505"/>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因果分析法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7" name="云形 16"/>
          <p:cNvSpPr/>
          <p:nvPr/>
        </p:nvSpPr>
        <p:spPr>
          <a:xfrm>
            <a:off x="139700" y="328168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对比分析法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9" name="云形 18"/>
          <p:cNvSpPr/>
          <p:nvPr/>
        </p:nvSpPr>
        <p:spPr>
          <a:xfrm>
            <a:off x="139700" y="427101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问题解决法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20" name="云形 19"/>
          <p:cNvSpPr/>
          <p:nvPr/>
        </p:nvSpPr>
        <p:spPr>
          <a:xfrm>
            <a:off x="0" y="5260340"/>
            <a:ext cx="3004185" cy="78359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accent5"/>
                </a:solidFill>
                <a:effectLst>
                  <a:outerShdw blurRad="50800" dist="38100" dir="2700000" algn="tl" rotWithShape="0">
                    <a:prstClr val="black">
                      <a:alpha val="40000"/>
                    </a:prstClr>
                  </a:outerShdw>
                </a:effectLst>
              </a:rPr>
              <a:t>个人观点法</a:t>
            </a:r>
            <a:endParaRPr lang="zh-CN" altLang="en-US" sz="2400" b="1">
              <a:solidFill>
                <a:schemeClr val="accent5"/>
              </a:solidFill>
              <a:effectLst>
                <a:outerShdw blurRad="50800" dist="38100" dir="2700000" algn="tl" rotWithShape="0">
                  <a:prstClr val="black">
                    <a:alpha val="40000"/>
                  </a:prstClr>
                </a:outerShdw>
              </a:effectLst>
            </a:endParaRPr>
          </a:p>
        </p:txBody>
      </p:sp>
      <p:sp>
        <p:nvSpPr>
          <p:cNvPr id="14" name="文本框 13"/>
          <p:cNvSpPr txBox="1"/>
          <p:nvPr/>
        </p:nvSpPr>
        <p:spPr>
          <a:xfrm>
            <a:off x="3684905" y="0"/>
            <a:ext cx="8161020" cy="2676525"/>
          </a:xfrm>
          <a:prstGeom prst="rect">
            <a:avLst/>
          </a:prstGeom>
          <a:solidFill>
            <a:schemeClr val="bg1"/>
          </a:solidFill>
        </p:spPr>
        <p:txBody>
          <a:bodyPr wrap="square" rtlCol="0">
            <a:spAutoFit/>
          </a:bodyPr>
          <a:p>
            <a:r>
              <a:rPr lang="zh-CN" altLang="en-US"/>
              <a:t>例：</a:t>
            </a:r>
            <a:r>
              <a:rPr lang="en-US" altLang="zh-CN" sz="2400">
                <a:effectLst>
                  <a:glow rad="139700">
                    <a:schemeClr val="accent6">
                      <a:satMod val="175000"/>
                      <a:alpha val="40000"/>
                    </a:schemeClr>
                  </a:glow>
                </a:effectLst>
                <a:latin typeface="Times New Roman" panose="02020603050405020304" charset="0"/>
                <a:cs typeface="Times New Roman" panose="02020603050405020304" charset="0"/>
              </a:rPr>
              <a:t>On the one hand,</a:t>
            </a:r>
            <a:r>
              <a:rPr lang="en-US" altLang="zh-CN" sz="2400">
                <a:latin typeface="Times New Roman" panose="02020603050405020304" charset="0"/>
                <a:cs typeface="Times New Roman" panose="02020603050405020304" charset="0"/>
              </a:rPr>
              <a:t> AI offers many benefits. It provides personalized learning experiences, helping</a:t>
            </a:r>
            <a:r>
              <a:rPr lang="en-US" altLang="zh-CN" sz="2400">
                <a:effectLst>
                  <a:glow rad="139700">
                    <a:schemeClr val="accent6">
                      <a:satMod val="175000"/>
                      <a:alpha val="40000"/>
                    </a:schemeClr>
                  </a:glow>
                </a:effectLst>
                <a:latin typeface="Times New Roman" panose="02020603050405020304" charset="0"/>
                <a:cs typeface="Times New Roman" panose="02020603050405020304" charset="0"/>
              </a:rPr>
              <a:t> </a:t>
            </a:r>
            <a:r>
              <a:rPr lang="en-US" altLang="zh-CN" sz="2400">
                <a:effectLst/>
                <a:latin typeface="Times New Roman" panose="02020603050405020304" charset="0"/>
                <a:cs typeface="Times New Roman" panose="02020603050405020304" charset="0"/>
              </a:rPr>
              <a:t>students fo</a:t>
            </a:r>
            <a:r>
              <a:rPr lang="en-US" altLang="zh-CN" sz="2400">
                <a:latin typeface="Times New Roman" panose="02020603050405020304" charset="0"/>
                <a:cs typeface="Times New Roman" panose="02020603050405020304" charset="0"/>
              </a:rPr>
              <a:t>cus on their weaknesses. It also saves time by offering instant feedback and access to a wide range of resources. </a:t>
            </a:r>
            <a:r>
              <a:rPr lang="en-US" altLang="zh-CN" sz="2400">
                <a:effectLst>
                  <a:glow rad="139700">
                    <a:schemeClr val="accent6">
                      <a:satMod val="175000"/>
                      <a:alpha val="40000"/>
                    </a:schemeClr>
                  </a:glow>
                </a:effectLst>
                <a:latin typeface="Times New Roman" panose="02020603050405020304" charset="0"/>
                <a:cs typeface="Times New Roman" panose="02020603050405020304" charset="0"/>
              </a:rPr>
              <a:t>On the other hand</a:t>
            </a:r>
            <a:r>
              <a:rPr lang="en-US" altLang="zh-CN" sz="2400">
                <a:latin typeface="Times New Roman" panose="02020603050405020304" charset="0"/>
                <a:cs typeface="Times New Roman" panose="02020603050405020304" charset="0"/>
              </a:rPr>
              <a:t>, over-reliance on AI may reduce students' critical thinking skills and creativity. For example, some students might use AI tools to complete assignments without truly understanding the content.</a:t>
            </a:r>
            <a:endParaRPr lang="en-US" altLang="zh-CN" sz="2400">
              <a:latin typeface="Times New Roman" panose="02020603050405020304" charset="0"/>
              <a:cs typeface="Times New Roman" panose="02020603050405020304" charset="0"/>
            </a:endParaRPr>
          </a:p>
        </p:txBody>
      </p:sp>
      <p:sp>
        <p:nvSpPr>
          <p:cNvPr id="8" name="文本框 7"/>
          <p:cNvSpPr txBox="1"/>
          <p:nvPr/>
        </p:nvSpPr>
        <p:spPr>
          <a:xfrm>
            <a:off x="3684905" y="538480"/>
            <a:ext cx="8161020" cy="2676525"/>
          </a:xfrm>
          <a:prstGeom prst="rect">
            <a:avLst/>
          </a:prstGeom>
          <a:solidFill>
            <a:srgbClr val="E2E767"/>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AI has been widely used in education.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For instance,</a:t>
            </a:r>
            <a:r>
              <a:rPr lang="en-US" altLang="zh-CN" sz="2400">
                <a:latin typeface="Times New Roman" panose="02020603050405020304" charset="0"/>
                <a:cs typeface="Times New Roman" panose="02020603050405020304" charset="0"/>
              </a:rPr>
              <a:t> language learning apps like Oxfordtree use AI to adapt lessons to each student's level, making learning more efficient. </a:t>
            </a:r>
            <a:r>
              <a:rPr lang="en-US" altLang="zh-CN" sz="2400">
                <a:effectLst>
                  <a:glow rad="139700">
                    <a:schemeClr val="accent6">
                      <a:satMod val="175000"/>
                      <a:alpha val="40000"/>
                    </a:schemeClr>
                  </a:glow>
                </a:effectLst>
                <a:latin typeface="Times New Roman" panose="02020603050405020304" charset="0"/>
                <a:cs typeface="Times New Roman" panose="02020603050405020304" charset="0"/>
              </a:rPr>
              <a:t>Similarly, </a:t>
            </a:r>
            <a:r>
              <a:rPr lang="en-US" altLang="zh-CN" sz="2400">
                <a:latin typeface="Times New Roman" panose="02020603050405020304" charset="0"/>
                <a:cs typeface="Times New Roman" panose="02020603050405020304" charset="0"/>
              </a:rPr>
              <a:t>AI-powered tools like Grammarly help students improve their writing skills. However, these tools can also make students dependent on technology, reducing their ability to think independently.</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3684905" y="1067435"/>
            <a:ext cx="8161020" cy="2306955"/>
          </a:xfrm>
          <a:prstGeom prst="rect">
            <a:avLst/>
          </a:prstGeom>
          <a:solidFill>
            <a:schemeClr val="bg1"/>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The use of AI in education has led to significant changes in how students learn.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Because </a:t>
            </a:r>
            <a:r>
              <a:rPr lang="en-US" altLang="zh-CN" sz="2400">
                <a:latin typeface="Times New Roman" panose="02020603050405020304" charset="0"/>
                <a:cs typeface="Times New Roman" panose="02020603050405020304" charset="0"/>
              </a:rPr>
              <a:t>AI can analyze data quickly, it provides personalized study plans and instant feedback, which improves learning efficiency.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However,</a:t>
            </a:r>
            <a:r>
              <a:rPr lang="en-US" altLang="zh-CN" sz="2400">
                <a:latin typeface="Times New Roman" panose="02020603050405020304" charset="0"/>
                <a:cs typeface="Times New Roman" panose="02020603050405020304" charset="0"/>
              </a:rPr>
              <a:t> this convenience might also lead to laziness, as students may rely too much on AI instead of developing their own problem-solving skills.</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3684905" y="1699260"/>
            <a:ext cx="8161020" cy="3046095"/>
          </a:xfrm>
          <a:prstGeom prst="rect">
            <a:avLst/>
          </a:prstGeom>
          <a:solidFill>
            <a:srgbClr val="E2E767"/>
          </a:solidFill>
        </p:spPr>
        <p:txBody>
          <a:bodyPr wrap="square" rtlCol="0">
            <a:spAutoFit/>
          </a:bodyPr>
          <a:p>
            <a:r>
              <a:rPr lang="zh-CN" altLang="en-US"/>
              <a:t>例：</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Compared to </a:t>
            </a:r>
            <a:r>
              <a:rPr lang="en-US" altLang="zh-CN" sz="2400">
                <a:latin typeface="Times New Roman" panose="02020603050405020304" charset="0"/>
                <a:cs typeface="Times New Roman" panose="02020603050405020304" charset="0"/>
              </a:rPr>
              <a:t>traditional learning methods, AI offers more flexibility and efficiency. For example, while teachers can only address the needs of a group, AI can provide one-on-one support tailored to each student's needs.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However,</a:t>
            </a:r>
            <a:r>
              <a:rPr lang="en-US" altLang="zh-CN" sz="2400">
                <a:latin typeface="Times New Roman" panose="02020603050405020304" charset="0"/>
                <a:cs typeface="Times New Roman" panose="02020603050405020304" charset="0"/>
              </a:rPr>
              <a:t> traditional methods encourage face-to-face interaction and teamwork, which are essential for developing social skills. AI,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on the other hand,</a:t>
            </a:r>
            <a:r>
              <a:rPr lang="en-US" altLang="zh-CN" sz="2400">
                <a:latin typeface="Times New Roman" panose="02020603050405020304" charset="0"/>
                <a:cs typeface="Times New Roman" panose="02020603050405020304" charset="0"/>
              </a:rPr>
              <a:t> might isolate students and reduce their ability to communicate effectively.</a:t>
            </a:r>
            <a:endParaRPr lang="en-US" altLang="zh-CN" sz="2400">
              <a:latin typeface="Times New Roman" panose="02020603050405020304" charset="0"/>
              <a:cs typeface="Times New Roman" panose="02020603050405020304" charset="0"/>
            </a:endParaRPr>
          </a:p>
        </p:txBody>
      </p:sp>
      <p:sp>
        <p:nvSpPr>
          <p:cNvPr id="6" name="文本框 5"/>
          <p:cNvSpPr txBox="1"/>
          <p:nvPr/>
        </p:nvSpPr>
        <p:spPr>
          <a:xfrm>
            <a:off x="3684905" y="2953385"/>
            <a:ext cx="8161020" cy="2306955"/>
          </a:xfrm>
          <a:prstGeom prst="rect">
            <a:avLst/>
          </a:prstGeom>
          <a:solidFill>
            <a:schemeClr val="bg1"/>
          </a:solidFill>
        </p:spPr>
        <p:txBody>
          <a:bodyPr wrap="square" rtlCol="0">
            <a:spAutoFit/>
          </a:bodyPr>
          <a:p>
            <a:r>
              <a:rPr lang="zh-CN" altLang="en-US"/>
              <a:t>例：</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While </a:t>
            </a:r>
            <a:r>
              <a:rPr lang="en-US" altLang="zh-CN" sz="2400">
                <a:latin typeface="Times New Roman" panose="02020603050405020304" charset="0"/>
                <a:cs typeface="Times New Roman" panose="02020603050405020304" charset="0"/>
              </a:rPr>
              <a:t>AI has many advantages, it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also</a:t>
            </a:r>
            <a:r>
              <a:rPr lang="en-US" altLang="zh-CN" sz="2400">
                <a:latin typeface="Times New Roman" panose="02020603050405020304" charset="0"/>
                <a:cs typeface="Times New Roman" panose="02020603050405020304" charset="0"/>
              </a:rPr>
              <a:t> brings challenges. One major problem is that students might become too dependent on AI tools, losing the ability to think critically.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To address this, </a:t>
            </a:r>
            <a:r>
              <a:rPr lang="en-US" altLang="zh-CN" sz="2400">
                <a:latin typeface="Times New Roman" panose="02020603050405020304" charset="0"/>
                <a:cs typeface="Times New Roman" panose="02020603050405020304" charset="0"/>
              </a:rPr>
              <a:t>schools should teach students how to use AI responsibly. For example, students can use AI for practice and research but should complete assignments and exams without AI assistance.</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3684905" y="4271010"/>
            <a:ext cx="8161020" cy="1938020"/>
          </a:xfrm>
          <a:prstGeom prst="rect">
            <a:avLst/>
          </a:prstGeom>
          <a:solidFill>
            <a:srgbClr val="E2E767"/>
          </a:solidFill>
        </p:spPr>
        <p:txBody>
          <a:bodyPr wrap="square" rtlCol="0">
            <a:spAutoFit/>
          </a:bodyPr>
          <a:p>
            <a:r>
              <a:rPr lang="zh-CN" altLang="en-US"/>
              <a:t>例：</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In my opinion,</a:t>
            </a:r>
            <a:r>
              <a:rPr lang="en-US" altLang="zh-CN" sz="2400">
                <a:latin typeface="Times New Roman" panose="02020603050405020304" charset="0"/>
                <a:cs typeface="Times New Roman" panose="02020603050405020304" charset="0"/>
              </a:rPr>
              <a:t> AI is a powerful tool that can greatly enhance learning, but it should not replace traditional methods. AI can help students understand difficult concepts and save time, but it cannot teach creativity or critical thinking.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Therefore, </a:t>
            </a:r>
            <a:r>
              <a:rPr lang="en-US" altLang="zh-CN" sz="2400">
                <a:latin typeface="Times New Roman" panose="02020603050405020304" charset="0"/>
                <a:cs typeface="Times New Roman" panose="02020603050405020304" charset="0"/>
              </a:rPr>
              <a:t>we </a:t>
            </a:r>
            <a:r>
              <a:rPr lang="en-US" altLang="zh-CN" sz="2400">
                <a:effectLst>
                  <a:glow rad="228600">
                    <a:schemeClr val="accent6">
                      <a:satMod val="175000"/>
                      <a:alpha val="40000"/>
                    </a:schemeClr>
                  </a:glow>
                </a:effectLst>
                <a:latin typeface="Times New Roman" panose="02020603050405020304" charset="0"/>
                <a:cs typeface="Times New Roman" panose="02020603050405020304" charset="0"/>
              </a:rPr>
              <a:t>should</a:t>
            </a:r>
            <a:r>
              <a:rPr lang="en-US" altLang="zh-CN" sz="2400">
                <a:latin typeface="Times New Roman" panose="02020603050405020304" charset="0"/>
                <a:cs typeface="Times New Roman" panose="02020603050405020304" charset="0"/>
              </a:rPr>
              <a:t> use AI as a supplement to traditional learning, not a replacement.</a:t>
            </a:r>
            <a:endParaRPr lang="en-US" altLang="zh-CN" sz="2400">
              <a:latin typeface="Times New Roman" panose="02020603050405020304" charset="0"/>
              <a:cs typeface="Times New Roman" panose="02020603050405020304" charset="0"/>
            </a:endParaRPr>
          </a:p>
        </p:txBody>
      </p:sp>
      <p:sp>
        <p:nvSpPr>
          <p:cNvPr id="39" name="圆角矩形 38"/>
          <p:cNvSpPr/>
          <p:nvPr>
            <p:custDataLst>
              <p:tags r:id="rId1"/>
            </p:custDataLst>
          </p:nvPr>
        </p:nvSpPr>
        <p:spPr>
          <a:xfrm>
            <a:off x="1320165" y="2891155"/>
            <a:ext cx="9850120" cy="116522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C00000"/>
                </a:solidFill>
                <a:effectLst>
                  <a:glow rad="63500">
                    <a:schemeClr val="accent2">
                      <a:satMod val="175000"/>
                      <a:alpha val="40000"/>
                    </a:schemeClr>
                  </a:glow>
                </a:effectLst>
                <a:latin typeface="华文楷体" panose="02010600040101010101" charset="-122"/>
                <a:ea typeface="华文楷体" panose="02010600040101010101" charset="-122"/>
                <a:cs typeface="华文楷体" panose="02010600040101010101" charset="-122"/>
              </a:rPr>
              <a:t>逻辑清晰</a:t>
            </a:r>
            <a:r>
              <a:rPr lang="en-US" altLang="zh-CN" sz="4400" b="1">
                <a:solidFill>
                  <a:srgbClr val="C00000"/>
                </a:solidFill>
                <a:effectLst>
                  <a:glow rad="63500">
                    <a:schemeClr val="accent2">
                      <a:satMod val="175000"/>
                      <a:alpha val="40000"/>
                    </a:schemeClr>
                  </a:glow>
                </a:effectLst>
                <a:latin typeface="华文楷体" panose="02010600040101010101" charset="-122"/>
                <a:ea typeface="华文楷体" panose="02010600040101010101" charset="-122"/>
                <a:cs typeface="华文楷体" panose="02010600040101010101" charset="-122"/>
              </a:rPr>
              <a:t>         </a:t>
            </a:r>
            <a:r>
              <a:rPr lang="zh-CN" altLang="en-US" sz="4400" b="1">
                <a:solidFill>
                  <a:srgbClr val="C00000"/>
                </a:solidFill>
                <a:effectLst>
                  <a:glow rad="63500">
                    <a:schemeClr val="accent2">
                      <a:satMod val="175000"/>
                      <a:alpha val="40000"/>
                    </a:schemeClr>
                  </a:glow>
                </a:effectLst>
                <a:latin typeface="华文楷体" panose="02010600040101010101" charset="-122"/>
                <a:ea typeface="华文楷体" panose="02010600040101010101" charset="-122"/>
                <a:cs typeface="华文楷体" panose="02010600040101010101" charset="-122"/>
              </a:rPr>
              <a:t>论据充分</a:t>
            </a:r>
            <a:r>
              <a:rPr lang="en-US" altLang="zh-CN" sz="4400" b="1">
                <a:solidFill>
                  <a:srgbClr val="C00000"/>
                </a:solidFill>
                <a:effectLst>
                  <a:glow rad="63500">
                    <a:schemeClr val="accent2">
                      <a:satMod val="175000"/>
                      <a:alpha val="40000"/>
                    </a:schemeClr>
                  </a:glow>
                </a:effectLst>
                <a:latin typeface="华文楷体" panose="02010600040101010101" charset="-122"/>
                <a:ea typeface="华文楷体" panose="02010600040101010101" charset="-122"/>
                <a:cs typeface="华文楷体" panose="02010600040101010101" charset="-122"/>
              </a:rPr>
              <a:t>        </a:t>
            </a:r>
            <a:r>
              <a:rPr lang="zh-CN" altLang="en-US" sz="4400" b="1">
                <a:solidFill>
                  <a:srgbClr val="C00000"/>
                </a:solidFill>
                <a:effectLst>
                  <a:glow rad="63500">
                    <a:schemeClr val="accent2">
                      <a:satMod val="175000"/>
                      <a:alpha val="40000"/>
                    </a:schemeClr>
                  </a:glow>
                </a:effectLst>
                <a:latin typeface="华文楷体" panose="02010600040101010101" charset="-122"/>
                <a:ea typeface="华文楷体" panose="02010600040101010101" charset="-122"/>
                <a:cs typeface="华文楷体" panose="02010600040101010101" charset="-122"/>
              </a:rPr>
              <a:t>语言简洁</a:t>
            </a:r>
            <a:endParaRPr lang="zh-CN" altLang="en-US" sz="4400" b="1">
              <a:solidFill>
                <a:srgbClr val="C00000"/>
              </a:solidFill>
              <a:effectLst>
                <a:glow rad="63500">
                  <a:schemeClr val="accent2">
                    <a:satMod val="175000"/>
                    <a:alpha val="40000"/>
                  </a:schemeClr>
                </a:glow>
              </a:effectLst>
              <a:latin typeface="华文楷体" panose="02010600040101010101" charset="-122"/>
              <a:ea typeface="华文楷体" panose="02010600040101010101" charset="-122"/>
              <a:cs typeface="华文楷体" panose="02010600040101010101" charset="-122"/>
            </a:endParaRPr>
          </a:p>
        </p:txBody>
      </p:sp>
      <p:pic>
        <p:nvPicPr>
          <p:cNvPr id="5124" name="图片 6" descr="logo横版 png"/>
          <p:cNvPicPr>
            <a:picLocks noChangeAspect="1"/>
          </p:cNvPicPr>
          <p:nvPr userDrawn="1"/>
        </p:nvPicPr>
        <p:blipFill>
          <a:blip r:embed="rId2"/>
          <a:stretch>
            <a:fillRect/>
          </a:stretch>
        </p:blipFill>
        <p:spPr>
          <a:xfrm>
            <a:off x="11477625" y="7366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randombar(horizontal)">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6" grpId="0" bldLvl="0" animBg="1"/>
      <p:bldP spid="17" grpId="0" bldLvl="0" animBg="1"/>
      <p:bldP spid="19" grpId="0" bldLvl="0" animBg="1"/>
      <p:bldP spid="20" grpId="0" bldLvl="0" animBg="1"/>
      <p:bldP spid="14" grpId="0" bldLvl="0" animBg="1"/>
      <p:bldP spid="8" grpId="0" bldLvl="0" animBg="1"/>
      <p:bldP spid="4" grpId="0" bldLvl="0" animBg="1"/>
      <p:bldP spid="5" grpId="0" bldLvl="0" animBg="1"/>
      <p:bldP spid="6" grpId="0" bldLvl="0" animBg="1"/>
      <p:bldP spid="7" grpId="0" bldLvl="0" animBg="1"/>
      <p:bldP spid="3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a:hlinkClick r:id="" action="ppaction://hlinkshowjump?jump=nextslide"/>
          </p:cNvPr>
          <p:cNvSpPr/>
          <p:nvPr/>
        </p:nvSpPr>
        <p:spPr>
          <a:xfrm>
            <a:off x="86995" y="194945"/>
            <a:ext cx="10813415" cy="787400"/>
          </a:xfrm>
          <a:prstGeom prst="roundRect">
            <a:avLst>
              <a:gd name="adj" fmla="val 36025"/>
            </a:avLst>
          </a:prstGeom>
          <a:solidFill>
            <a:schemeClr val="accent3">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a:solidFill>
                  <a:schemeClr val="bg1"/>
                </a:solidFill>
                <a:latin typeface="Times New Roman" panose="02020603050405020304" charset="0"/>
                <a:cs typeface="Times New Roman" panose="02020603050405020304" charset="0"/>
                <a:sym typeface="+mn-ea"/>
              </a:rPr>
              <a:t>Para 3  Ending   </a:t>
            </a:r>
            <a:r>
              <a:rPr lang="zh-CN" altLang="en-US" sz="3200">
                <a:solidFill>
                  <a:schemeClr val="bg1"/>
                </a:solidFill>
                <a:latin typeface="Times New Roman" panose="02020603050405020304" charset="0"/>
                <a:cs typeface="Times New Roman" panose="02020603050405020304" charset="0"/>
                <a:sym typeface="+mn-ea"/>
              </a:rPr>
              <a:t>总结</a:t>
            </a:r>
            <a:endParaRPr lang="zh-CN" altLang="en-US" sz="3200">
              <a:solidFill>
                <a:schemeClr val="accent1">
                  <a:lumMod val="60000"/>
                  <a:lumOff val="40000"/>
                </a:schemeClr>
              </a:solidFill>
              <a:effectLst>
                <a:glow rad="228600">
                  <a:schemeClr val="accent4">
                    <a:satMod val="175000"/>
                    <a:alpha val="40000"/>
                  </a:schemeClr>
                </a:glow>
              </a:effectLst>
              <a:latin typeface="方正楷体简体" panose="02000000000000000000" charset="-122"/>
              <a:ea typeface="方正楷体简体" panose="02000000000000000000" charset="-122"/>
              <a:sym typeface="方正楷体简体" panose="02000000000000000000" charset="-122"/>
            </a:endParaRPr>
          </a:p>
        </p:txBody>
      </p:sp>
      <p:sp>
        <p:nvSpPr>
          <p:cNvPr id="45" name="文本框 44"/>
          <p:cNvSpPr txBox="1"/>
          <p:nvPr>
            <p:custDataLst>
              <p:tags r:id="rId1"/>
            </p:custDataLst>
          </p:nvPr>
        </p:nvSpPr>
        <p:spPr>
          <a:xfrm>
            <a:off x="169512" y="979103"/>
            <a:ext cx="4689010"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solidFill>
                  <a:schemeClr val="bg1"/>
                </a:solidFill>
                <a:latin typeface="Times New Roman" panose="02020603050405020304" charset="0"/>
                <a:cs typeface="Times New Roman" panose="02020603050405020304" charset="0"/>
              </a:rPr>
              <a:t> </a:t>
            </a:r>
            <a:r>
              <a:rPr lang="zh-CN" altLang="en-US" sz="2400" b="1" i="1">
                <a:solidFill>
                  <a:schemeClr val="bg1"/>
                </a:solidFill>
                <a:latin typeface="Times New Roman" panose="02020603050405020304" charset="0"/>
                <a:cs typeface="Times New Roman" panose="02020603050405020304" charset="0"/>
              </a:rPr>
              <a:t>总结观点</a:t>
            </a:r>
            <a:endParaRPr lang="zh-CN" altLang="en-US" sz="2400" b="1" i="1">
              <a:solidFill>
                <a:schemeClr val="bg1"/>
              </a:solidFill>
              <a:latin typeface="Times New Roman" panose="02020603050405020304" charset="0"/>
              <a:cs typeface="Times New Roman" panose="02020603050405020304" charset="0"/>
            </a:endParaRPr>
          </a:p>
        </p:txBody>
      </p:sp>
      <p:sp>
        <p:nvSpPr>
          <p:cNvPr id="14" name="文本框 13"/>
          <p:cNvSpPr txBox="1"/>
          <p:nvPr/>
        </p:nvSpPr>
        <p:spPr>
          <a:xfrm>
            <a:off x="343535" y="1512570"/>
            <a:ext cx="11612880" cy="829945"/>
          </a:xfrm>
          <a:prstGeom prst="rect">
            <a:avLst/>
          </a:prstGeom>
          <a:solidFill>
            <a:schemeClr val="accent4">
              <a:lumMod val="60000"/>
              <a:lumOff val="40000"/>
            </a:schemeClr>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In conclusion, AI has both advantages and disadvantages in education. Therefore, we should use AI as a tool to assist, not replace, traditional learning methods.</a:t>
            </a:r>
            <a:endParaRPr lang="en-US" altLang="zh-CN" sz="2400">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251427" y="2328601"/>
            <a:ext cx="4689010" cy="460375"/>
          </a:xfrm>
          <a:prstGeom prst="rect">
            <a:avLst/>
          </a:prstGeom>
          <a:noFill/>
        </p:spPr>
        <p:txBody>
          <a:bodyPr wrap="square" rtlCol="0">
            <a:spAutoFit/>
          </a:bodyPr>
          <a:p>
            <a:pPr marL="212090" indent="-212090" algn="l" fontAlgn="auto">
              <a:buClrTx/>
              <a:buSzTx/>
              <a:buFont typeface="Wingdings" panose="05000000000000000000" charset="0"/>
              <a:buChar char="Ø"/>
            </a:pPr>
            <a:r>
              <a:rPr lang="en-US" altLang="zh-CN" sz="2400" b="1" i="1">
                <a:solidFill>
                  <a:schemeClr val="bg1"/>
                </a:solidFill>
                <a:latin typeface="Times New Roman" panose="02020603050405020304" charset="0"/>
                <a:cs typeface="Times New Roman" panose="02020603050405020304" charset="0"/>
              </a:rPr>
              <a:t> </a:t>
            </a:r>
            <a:r>
              <a:rPr lang="zh-CN" altLang="en-US" sz="2400" b="1" i="1">
                <a:solidFill>
                  <a:schemeClr val="bg1"/>
                </a:solidFill>
                <a:latin typeface="Times New Roman" panose="02020603050405020304" charset="0"/>
                <a:cs typeface="Times New Roman" panose="02020603050405020304" charset="0"/>
              </a:rPr>
              <a:t>提出建议</a:t>
            </a:r>
            <a:endParaRPr lang="zh-CN" altLang="en-US" sz="2400" b="1" i="1">
              <a:solidFill>
                <a:schemeClr val="bg1"/>
              </a:solidFill>
              <a:latin typeface="Times New Roman" panose="02020603050405020304" charset="0"/>
              <a:cs typeface="Times New Roman" panose="02020603050405020304" charset="0"/>
            </a:endParaRPr>
          </a:p>
        </p:txBody>
      </p:sp>
      <p:sp>
        <p:nvSpPr>
          <p:cNvPr id="11" name="文本框 10"/>
          <p:cNvSpPr txBox="1"/>
          <p:nvPr>
            <p:custDataLst>
              <p:tags r:id="rId3"/>
            </p:custDataLst>
          </p:nvPr>
        </p:nvSpPr>
        <p:spPr>
          <a:xfrm>
            <a:off x="251355" y="3970994"/>
            <a:ext cx="4689010" cy="460375"/>
          </a:xfrm>
          <a:prstGeom prst="rect">
            <a:avLst/>
          </a:prstGeom>
          <a:noFill/>
        </p:spPr>
        <p:txBody>
          <a:bodyPr wrap="square" rtlCol="0">
            <a:spAutoFit/>
          </a:bodyPr>
          <a:p>
            <a:pPr marL="212090" indent="-212090" algn="l" fontAlgn="auto">
              <a:buClrTx/>
              <a:buSzTx/>
              <a:buFont typeface="Wingdings" panose="05000000000000000000" charset="0"/>
              <a:buChar char="Ø"/>
            </a:pPr>
            <a:r>
              <a:rPr lang="zh-CN" altLang="en-US" sz="2400" b="1" i="1">
                <a:solidFill>
                  <a:schemeClr val="bg1"/>
                </a:solidFill>
                <a:latin typeface="Times New Roman" panose="02020603050405020304" charset="0"/>
                <a:cs typeface="Times New Roman" panose="02020603050405020304" charset="0"/>
              </a:rPr>
              <a:t>展望未来</a:t>
            </a:r>
            <a:endParaRPr lang="zh-CN" altLang="en-US" sz="2400" b="1" i="1">
              <a:solidFill>
                <a:schemeClr val="bg1"/>
              </a:solidFill>
              <a:latin typeface="Times New Roman" panose="02020603050405020304" charset="0"/>
              <a:cs typeface="Times New Roman" panose="02020603050405020304" charset="0"/>
            </a:endParaRPr>
          </a:p>
        </p:txBody>
      </p:sp>
      <p:sp>
        <p:nvSpPr>
          <p:cNvPr id="16" name="文本框 15"/>
          <p:cNvSpPr txBox="1"/>
          <p:nvPr>
            <p:custDataLst>
              <p:tags r:id="rId4"/>
            </p:custDataLst>
          </p:nvPr>
        </p:nvSpPr>
        <p:spPr>
          <a:xfrm>
            <a:off x="253020" y="5613866"/>
            <a:ext cx="4689010" cy="460375"/>
          </a:xfrm>
          <a:prstGeom prst="rect">
            <a:avLst/>
          </a:prstGeom>
          <a:noFill/>
        </p:spPr>
        <p:txBody>
          <a:bodyPr wrap="square" rtlCol="0">
            <a:spAutoFit/>
          </a:bodyPr>
          <a:p>
            <a:pPr marL="212090" indent="-212090" algn="l" fontAlgn="auto">
              <a:buClrTx/>
              <a:buSzTx/>
              <a:buFont typeface="Wingdings" panose="05000000000000000000" charset="0"/>
              <a:buChar char="Ø"/>
            </a:pPr>
            <a:r>
              <a:rPr lang="en-US" altLang="zh-CN" sz="2400" b="1" i="1">
                <a:solidFill>
                  <a:schemeClr val="bg1"/>
                </a:solidFill>
                <a:latin typeface="Times New Roman" panose="02020603050405020304" charset="0"/>
                <a:cs typeface="Times New Roman" panose="02020603050405020304" charset="0"/>
              </a:rPr>
              <a:t> </a:t>
            </a:r>
            <a:r>
              <a:rPr lang="zh-CN" altLang="en-US" sz="2400" b="1" i="1">
                <a:solidFill>
                  <a:schemeClr val="bg1"/>
                </a:solidFill>
                <a:latin typeface="Times New Roman" panose="02020603050405020304" charset="0"/>
                <a:cs typeface="Times New Roman" panose="02020603050405020304" charset="0"/>
              </a:rPr>
              <a:t>呼吁行动</a:t>
            </a:r>
            <a:endParaRPr lang="zh-CN" altLang="en-US" sz="2400" b="1" i="1">
              <a:solidFill>
                <a:schemeClr val="bg1"/>
              </a:solidFill>
              <a:latin typeface="Times New Roman" panose="02020603050405020304" charset="0"/>
              <a:cs typeface="Times New Roman" panose="02020603050405020304" charset="0"/>
            </a:endParaRPr>
          </a:p>
        </p:txBody>
      </p:sp>
      <p:sp>
        <p:nvSpPr>
          <p:cNvPr id="2" name="文本框 1"/>
          <p:cNvSpPr txBox="1"/>
          <p:nvPr/>
        </p:nvSpPr>
        <p:spPr>
          <a:xfrm>
            <a:off x="4112895" y="333375"/>
            <a:ext cx="7773670" cy="521970"/>
          </a:xfrm>
          <a:prstGeom prst="rect">
            <a:avLst/>
          </a:prstGeom>
          <a:noFill/>
          <a:ln w="28575">
            <a:solidFill>
              <a:srgbClr val="FFFF00"/>
            </a:solidFill>
            <a:prstDash val="sysDot"/>
          </a:ln>
        </p:spPr>
        <p:txBody>
          <a:bodyPr wrap="square" rtlCol="0">
            <a:spAutoFit/>
          </a:bodyPr>
          <a:p>
            <a:pPr lvl="0"/>
            <a:r>
              <a:rPr kumimoji="0" lang="zh-CN" altLang="en-US" sz="2800" b="0" i="0" u="none" strike="noStrike" kern="1200" cap="none" spc="0" normalizeH="0" baseline="0" noProof="0" dirty="0">
                <a:ln>
                  <a:noFill/>
                </a:ln>
                <a:solidFill>
                  <a:prstClr val="white">
                    <a:lumMod val="85000"/>
                  </a:prstClr>
                </a:solidFill>
                <a:effectLst>
                  <a:glow rad="228600">
                    <a:schemeClr val="accent4">
                      <a:satMod val="175000"/>
                      <a:alpha val="40000"/>
                    </a:schemeClr>
                  </a:glow>
                </a:effectLst>
                <a:uLnTx/>
                <a:uFillTx/>
                <a:latin typeface="Calibri" panose="020F0502020204030204"/>
                <a:ea typeface="宋体" panose="02010600030101010101" pitchFamily="2" charset="-122"/>
                <a:cs typeface="+mn-cs"/>
              </a:rPr>
              <a:t>对前文的分析进行总结，并提出建议或展望未来</a:t>
            </a:r>
            <a:endParaRPr kumimoji="0" lang="zh-CN" altLang="en-US" sz="2800" b="0" i="0" u="none" strike="noStrike" kern="1200" cap="none" spc="0" normalizeH="0" baseline="0" noProof="0" dirty="0">
              <a:ln>
                <a:noFill/>
              </a:ln>
              <a:solidFill>
                <a:prstClr val="white">
                  <a:lumMod val="85000"/>
                </a:prstClr>
              </a:solidFill>
              <a:effectLst>
                <a:glow rad="228600">
                  <a:schemeClr val="accent4">
                    <a:satMod val="175000"/>
                    <a:alpha val="40000"/>
                  </a:schemeClr>
                </a:glow>
              </a:effectLst>
              <a:uLnTx/>
              <a:uFillTx/>
              <a:latin typeface="Calibri" panose="020F0502020204030204"/>
              <a:ea typeface="宋体" panose="02010600030101010101" pitchFamily="2" charset="-122"/>
              <a:cs typeface="+mn-cs"/>
            </a:endParaRPr>
          </a:p>
        </p:txBody>
      </p:sp>
      <p:sp>
        <p:nvSpPr>
          <p:cNvPr id="3" name="文本框 2"/>
          <p:cNvSpPr txBox="1"/>
          <p:nvPr/>
        </p:nvSpPr>
        <p:spPr>
          <a:xfrm>
            <a:off x="343535" y="2782570"/>
            <a:ext cx="11612880" cy="1198880"/>
          </a:xfrm>
          <a:prstGeom prst="rect">
            <a:avLst/>
          </a:prstGeom>
          <a:solidFill>
            <a:schemeClr val="accent4">
              <a:lumMod val="60000"/>
              <a:lumOff val="40000"/>
            </a:schemeClr>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To make the best use of AI, I suggest that students use it as a supplement rather than a complete solution</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and schools should also teach students how to use AI responsibly to avoid over-reliance.</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343535" y="4421505"/>
            <a:ext cx="11612880" cy="1198880"/>
          </a:xfrm>
          <a:prstGeom prst="rect">
            <a:avLst/>
          </a:prstGeom>
          <a:solidFill>
            <a:schemeClr val="accent4">
              <a:lumMod val="60000"/>
              <a:lumOff val="40000"/>
            </a:schemeClr>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Looking ahead, AI will likely play an even bigger role in education. However, it is important to ensure that it is used in a way that enhances students' learning. By balancing AI with traditional methods, we can create a more effective and well-rounded education system.</a:t>
            </a:r>
            <a:endParaRPr lang="en-US" altLang="zh-CN" sz="2400">
              <a:latin typeface="Times New Roman" panose="02020603050405020304" charset="0"/>
              <a:cs typeface="Times New Roman" panose="02020603050405020304" charset="0"/>
            </a:endParaRPr>
          </a:p>
        </p:txBody>
      </p:sp>
      <p:sp>
        <p:nvSpPr>
          <p:cNvPr id="20" name="文本框 19"/>
          <p:cNvSpPr txBox="1"/>
          <p:nvPr/>
        </p:nvSpPr>
        <p:spPr>
          <a:xfrm>
            <a:off x="273685" y="6007735"/>
            <a:ext cx="11612880" cy="829945"/>
          </a:xfrm>
          <a:prstGeom prst="rect">
            <a:avLst/>
          </a:prstGeom>
          <a:solidFill>
            <a:schemeClr val="accent4">
              <a:lumMod val="60000"/>
              <a:lumOff val="40000"/>
            </a:schemeClr>
          </a:solidFill>
        </p:spPr>
        <p:txBody>
          <a:bodyPr wrap="square" rtlCol="0">
            <a:spAutoFit/>
          </a:bodyPr>
          <a:p>
            <a:r>
              <a:rPr lang="zh-CN" altLang="en-US"/>
              <a:t>例</a:t>
            </a:r>
            <a:r>
              <a:rPr lang="en-US" altLang="zh-CN" sz="2400">
                <a:latin typeface="Times New Roman" panose="02020603050405020304" charset="0"/>
                <a:cs typeface="Times New Roman" panose="02020603050405020304" charset="0"/>
              </a:rPr>
              <a:t>：It is time for us to rethink how we use AI in education.  Let us embrace technology wisely and continue to develop our critical thinking and creativity</a:t>
            </a:r>
            <a:endParaRPr lang="en-US" altLang="zh-CN" sz="2400">
              <a:latin typeface="Times New Roman" panose="02020603050405020304" charset="0"/>
              <a:cs typeface="Times New Roman" panose="02020603050405020304" charset="0"/>
            </a:endParaRPr>
          </a:p>
        </p:txBody>
      </p:sp>
      <p:pic>
        <p:nvPicPr>
          <p:cNvPr id="5124" name="图片 6" descr="logo横版 png"/>
          <p:cNvPicPr>
            <a:picLocks noChangeAspect="1"/>
          </p:cNvPicPr>
          <p:nvPr userDrawn="1"/>
        </p:nvPicPr>
        <p:blipFill>
          <a:blip r:embed="rId5"/>
          <a:stretch>
            <a:fillRect/>
          </a:stretch>
        </p:blipFill>
        <p:spPr>
          <a:xfrm>
            <a:off x="11477625" y="73660"/>
            <a:ext cx="608013" cy="642938"/>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45" grpId="0"/>
      <p:bldP spid="14" grpId="0" bldLvl="0" animBg="1"/>
      <p:bldP spid="5" grpId="0"/>
      <p:bldP spid="11" grpId="0"/>
      <p:bldP spid="16" grpId="0"/>
      <p:bldP spid="2" grpId="0" bldLvl="0" animBg="1"/>
      <p:bldP spid="3" grpId="0" bldLvl="0" animBg="1"/>
      <p:bldP spid="9" grpId="0" bldLvl="0" animBg="1"/>
      <p:bldP spid="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681038" y="2866022"/>
            <a:ext cx="10829924" cy="1212491"/>
          </a:xfrm>
        </p:spPr>
        <p:txBody>
          <a:bodyPr wrap="square">
            <a:noAutofit/>
          </a:bodyPr>
          <a:lstStyle/>
          <a:p>
            <a:r>
              <a:rPr lang="en-US" altLang="zh-CN" dirty="0"/>
              <a:t>Versions</a:t>
            </a:r>
            <a:endParaRPr lang="en-US" altLang="zh-CN" dirty="0"/>
          </a:p>
        </p:txBody>
      </p:sp>
      <p:sp>
        <p:nvSpPr>
          <p:cNvPr id="6" name="节编号"/>
          <p:cNvSpPr>
            <a:spLocks noGrp="1"/>
          </p:cNvSpPr>
          <p:nvPr>
            <p:ph type="body" sz="quarter" idx="13"/>
            <p:custDataLst>
              <p:tags r:id="rId2"/>
            </p:custDataLst>
          </p:nvPr>
        </p:nvSpPr>
        <p:spPr>
          <a:xfrm>
            <a:off x="681038" y="136525"/>
            <a:ext cx="10829924" cy="2458678"/>
          </a:xfrm>
        </p:spPr>
        <p:txBody>
          <a:bodyPr wrap="square">
            <a:noAutofit/>
          </a:bodyPr>
          <a:lstStyle/>
          <a:p>
            <a:r>
              <a:rPr lang="zh-CN" altLang="en-US" dirty="0"/>
              <a:t>0</a:t>
            </a:r>
            <a:r>
              <a:rPr lang="en-US" altLang="zh-CN" dirty="0"/>
              <a:t>3</a:t>
            </a:r>
            <a:endParaRPr lang="en-US" altLang="zh-CN" dirty="0"/>
          </a:p>
        </p:txBody>
      </p:sp>
      <p:pic>
        <p:nvPicPr>
          <p:cNvPr id="5124" name="图片 6" descr="logo横版 png"/>
          <p:cNvPicPr>
            <a:picLocks noChangeAspect="1"/>
          </p:cNvPicPr>
          <p:nvPr userDrawn="1"/>
        </p:nvPicPr>
        <p:blipFill>
          <a:blip r:embed="rId3"/>
          <a:stretch>
            <a:fillRect/>
          </a:stretch>
        </p:blipFill>
        <p:spPr>
          <a:xfrm>
            <a:off x="11477625" y="73660"/>
            <a:ext cx="608013" cy="642938"/>
          </a:xfrm>
          <a:prstGeom prst="rect">
            <a:avLst/>
          </a:prstGeom>
          <a:noFill/>
          <a:ln w="9525">
            <a:no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ata/temp/8a6d670c-00ce-11f0-8bd4-1686954bfb26.jpg8a6d670c-00ce-11f0-8bd4-1686954bfb26"/>
          <p:cNvPicPr>
            <a:picLocks noChangeAspect="1"/>
          </p:cNvPicPr>
          <p:nvPr>
            <p:custDataLst>
              <p:tags r:id="rId1"/>
            </p:custDataLst>
          </p:nvPr>
        </p:nvPicPr>
        <p:blipFill>
          <a:blip r:embed="rId2"/>
          <a:srcRect l="14711" r="14711"/>
          <a:stretch>
            <a:fillRect/>
          </a:stretch>
        </p:blipFill>
        <p:spPr>
          <a:xfrm>
            <a:off x="8219004" y="1362905"/>
            <a:ext cx="3277671" cy="4644000"/>
          </a:xfrm>
          <a:prstGeom prst="round1Rect">
            <a:avLst>
              <a:gd name="adj" fmla="val 39814"/>
            </a:avLst>
          </a:prstGeom>
          <a:ln w="9525" cap="flat" cmpd="sng" algn="ctr">
            <a:solidFill>
              <a:schemeClr val="accent1">
                <a:lumMod val="100000"/>
                <a:alpha val="28000"/>
              </a:schemeClr>
            </a:solidFill>
            <a:prstDash val="solid"/>
            <a:round/>
            <a:headEnd type="none" w="med" len="med"/>
            <a:tailEnd type="none" w="med" len="med"/>
          </a:ln>
          <a:effectLst>
            <a:outerShdw blurRad="203200" dist="38100" dir="2700000" algn="tl" rotWithShape="0">
              <a:schemeClr val="accent1">
                <a:alpha val="60000"/>
              </a:schemeClr>
            </a:outerShdw>
          </a:effectLst>
        </p:spPr>
      </p:pic>
      <p:sp>
        <p:nvSpPr>
          <p:cNvPr id="4" name="文本框 3"/>
          <p:cNvSpPr txBox="1"/>
          <p:nvPr/>
        </p:nvSpPr>
        <p:spPr>
          <a:xfrm>
            <a:off x="300990" y="46355"/>
            <a:ext cx="2590165" cy="521970"/>
          </a:xfrm>
          <a:prstGeom prst="rect">
            <a:avLst/>
          </a:prstGeom>
          <a:noFill/>
        </p:spPr>
        <p:txBody>
          <a:bodyPr wrap="square" rtlCol="0">
            <a:spAutoFit/>
          </a:bodyPr>
          <a:p>
            <a:r>
              <a:rPr lang="zh-CN" altLang="en-US" sz="2800">
                <a:solidFill>
                  <a:schemeClr val="bg1"/>
                </a:solidFill>
              </a:rPr>
              <a:t>学生优秀范文</a:t>
            </a:r>
            <a:endParaRPr lang="zh-CN" altLang="en-US" sz="2800">
              <a:solidFill>
                <a:schemeClr val="bg1"/>
              </a:solidFill>
            </a:endParaRPr>
          </a:p>
        </p:txBody>
      </p:sp>
      <p:pic>
        <p:nvPicPr>
          <p:cNvPr id="6" name="图片 5" descr="12.5_徐若嘉_80933020(1)"/>
          <p:cNvPicPr>
            <a:picLocks noChangeAspect="1"/>
          </p:cNvPicPr>
          <p:nvPr/>
        </p:nvPicPr>
        <p:blipFill>
          <a:blip r:embed="rId3"/>
          <a:stretch>
            <a:fillRect/>
          </a:stretch>
        </p:blipFill>
        <p:spPr>
          <a:xfrm>
            <a:off x="300990" y="568325"/>
            <a:ext cx="11083290" cy="3021330"/>
          </a:xfrm>
          <a:prstGeom prst="rect">
            <a:avLst/>
          </a:prstGeom>
        </p:spPr>
      </p:pic>
      <p:pic>
        <p:nvPicPr>
          <p:cNvPr id="7" name="图片 6"/>
          <p:cNvPicPr>
            <a:picLocks noChangeAspect="1"/>
          </p:cNvPicPr>
          <p:nvPr/>
        </p:nvPicPr>
        <p:blipFill>
          <a:blip r:embed="rId4"/>
          <a:stretch>
            <a:fillRect/>
          </a:stretch>
        </p:blipFill>
        <p:spPr>
          <a:xfrm>
            <a:off x="300990" y="3589655"/>
            <a:ext cx="11082655" cy="2745740"/>
          </a:xfrm>
          <a:prstGeom prst="rect">
            <a:avLst/>
          </a:prstGeom>
        </p:spPr>
      </p:pic>
      <p:pic>
        <p:nvPicPr>
          <p:cNvPr id="5124" name="图片 6" descr="logo横版 png"/>
          <p:cNvPicPr>
            <a:picLocks noChangeAspect="1"/>
          </p:cNvPicPr>
          <p:nvPr userDrawn="1"/>
        </p:nvPicPr>
        <p:blipFill>
          <a:blip r:embed="rId5"/>
          <a:stretch>
            <a:fillRect/>
          </a:stretch>
        </p:blipFill>
        <p:spPr>
          <a:xfrm>
            <a:off x="11477625" y="73660"/>
            <a:ext cx="608013" cy="642938"/>
          </a:xfrm>
          <a:prstGeom prst="rect">
            <a:avLst/>
          </a:prstGeom>
          <a:noFill/>
          <a:ln w="9525">
            <a:noFill/>
          </a:ln>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2_方静睿_81524169(1)"/>
          <p:cNvPicPr>
            <a:picLocks noChangeAspect="1"/>
          </p:cNvPicPr>
          <p:nvPr/>
        </p:nvPicPr>
        <p:blipFill>
          <a:blip r:embed="rId1"/>
          <a:stretch>
            <a:fillRect/>
          </a:stretch>
        </p:blipFill>
        <p:spPr>
          <a:xfrm>
            <a:off x="300990" y="568325"/>
            <a:ext cx="11147425" cy="3108960"/>
          </a:xfrm>
          <a:prstGeom prst="rect">
            <a:avLst/>
          </a:prstGeom>
        </p:spPr>
      </p:pic>
      <p:sp>
        <p:nvSpPr>
          <p:cNvPr id="5" name="文本框 4"/>
          <p:cNvSpPr txBox="1"/>
          <p:nvPr/>
        </p:nvSpPr>
        <p:spPr>
          <a:xfrm>
            <a:off x="300990" y="46355"/>
            <a:ext cx="2590165" cy="521970"/>
          </a:xfrm>
          <a:prstGeom prst="rect">
            <a:avLst/>
          </a:prstGeom>
          <a:noFill/>
        </p:spPr>
        <p:txBody>
          <a:bodyPr wrap="square" rtlCol="0">
            <a:spAutoFit/>
          </a:bodyPr>
          <a:p>
            <a:r>
              <a:rPr lang="zh-CN" altLang="en-US" sz="2800">
                <a:solidFill>
                  <a:schemeClr val="bg1"/>
                </a:solidFill>
              </a:rPr>
              <a:t>学生优秀范文</a:t>
            </a:r>
            <a:endParaRPr lang="zh-CN" altLang="en-US" sz="2800">
              <a:solidFill>
                <a:schemeClr val="bg1"/>
              </a:solidFill>
            </a:endParaRPr>
          </a:p>
        </p:txBody>
      </p:sp>
      <p:pic>
        <p:nvPicPr>
          <p:cNvPr id="6" name="图片 5"/>
          <p:cNvPicPr>
            <a:picLocks noChangeAspect="1"/>
          </p:cNvPicPr>
          <p:nvPr/>
        </p:nvPicPr>
        <p:blipFill>
          <a:blip r:embed="rId2"/>
          <a:stretch>
            <a:fillRect/>
          </a:stretch>
        </p:blipFill>
        <p:spPr>
          <a:xfrm>
            <a:off x="300990" y="3677285"/>
            <a:ext cx="11148060" cy="2942590"/>
          </a:xfrm>
          <a:prstGeom prst="rect">
            <a:avLst/>
          </a:prstGeom>
        </p:spPr>
      </p:pic>
      <p:pic>
        <p:nvPicPr>
          <p:cNvPr id="5124" name="图片 6" descr="logo横版 png"/>
          <p:cNvPicPr>
            <a:picLocks noChangeAspect="1"/>
          </p:cNvPicPr>
          <p:nvPr userDrawn="1"/>
        </p:nvPicPr>
        <p:blipFill>
          <a:blip r:embed="rId3"/>
          <a:stretch>
            <a:fillRect/>
          </a:stretch>
        </p:blipFill>
        <p:spPr>
          <a:xfrm>
            <a:off x="11477625" y="73660"/>
            <a:ext cx="608013" cy="642938"/>
          </a:xfrm>
          <a:prstGeom prst="rect">
            <a:avLst/>
          </a:prstGeom>
          <a:noFill/>
          <a:ln w="9525">
            <a:no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0990" y="46355"/>
            <a:ext cx="2590165" cy="521970"/>
          </a:xfrm>
          <a:prstGeom prst="rect">
            <a:avLst/>
          </a:prstGeom>
          <a:noFill/>
        </p:spPr>
        <p:txBody>
          <a:bodyPr wrap="square" rtlCol="0">
            <a:spAutoFit/>
          </a:bodyPr>
          <a:p>
            <a:r>
              <a:rPr lang="zh-CN" altLang="en-US" sz="2800">
                <a:solidFill>
                  <a:schemeClr val="bg1"/>
                </a:solidFill>
              </a:rPr>
              <a:t>范文</a:t>
            </a:r>
            <a:endParaRPr lang="zh-CN" altLang="en-US" sz="2800">
              <a:solidFill>
                <a:schemeClr val="bg1"/>
              </a:solidFill>
            </a:endParaRPr>
          </a:p>
        </p:txBody>
      </p:sp>
      <p:sp>
        <p:nvSpPr>
          <p:cNvPr id="5" name="文本框 4"/>
          <p:cNvSpPr txBox="1"/>
          <p:nvPr/>
        </p:nvSpPr>
        <p:spPr>
          <a:xfrm>
            <a:off x="300990" y="568325"/>
            <a:ext cx="11811000" cy="5895975"/>
          </a:xfrm>
          <a:prstGeom prst="rect">
            <a:avLst/>
          </a:prstGeom>
          <a:solidFill>
            <a:schemeClr val="accent4">
              <a:lumMod val="60000"/>
              <a:lumOff val="40000"/>
            </a:schemeClr>
          </a:solidFill>
        </p:spPr>
        <p:txBody>
          <a:bodyPr wrap="square" rtlCol="0">
            <a:noAutofit/>
          </a:bodyPr>
          <a:p>
            <a:pPr>
              <a:lnSpc>
                <a:spcPct val="90000"/>
              </a:lnSpc>
            </a:pPr>
            <a:r>
              <a:rPr lang="en-US" altLang="zh-CN" sz="2800">
                <a:solidFill>
                  <a:schemeClr val="tx1"/>
                </a:solidFill>
                <a:latin typeface="Times New Roman" panose="02020603050405020304" charset="0"/>
                <a:cs typeface="Times New Roman" panose="02020603050405020304" charset="0"/>
              </a:rPr>
              <a:t>Version1    </a:t>
            </a:r>
            <a:r>
              <a:rPr lang="zh-CN" altLang="en-US" sz="2800">
                <a:solidFill>
                  <a:schemeClr val="tx1"/>
                </a:solidFill>
                <a:effectLst>
                  <a:glow rad="101600">
                    <a:schemeClr val="accent3">
                      <a:satMod val="175000"/>
                      <a:alpha val="40000"/>
                    </a:schemeClr>
                  </a:glow>
                </a:effectLst>
                <a:latin typeface="Times New Roman" panose="02020603050405020304" charset="0"/>
                <a:cs typeface="Times New Roman" panose="02020603050405020304" charset="0"/>
              </a:rPr>
              <a:t>分析现状（包括我使用的情况）</a:t>
            </a:r>
            <a:r>
              <a:rPr lang="en-US" altLang="zh-CN" sz="2800">
                <a:solidFill>
                  <a:schemeClr val="tx1"/>
                </a:solidFill>
                <a:effectLst>
                  <a:glow rad="101600">
                    <a:schemeClr val="accent3">
                      <a:satMod val="175000"/>
                      <a:alpha val="40000"/>
                    </a:schemeClr>
                  </a:glow>
                </a:effectLst>
                <a:latin typeface="Times New Roman" panose="02020603050405020304" charset="0"/>
                <a:cs typeface="Times New Roman" panose="02020603050405020304" charset="0"/>
              </a:rPr>
              <a:t>+</a:t>
            </a:r>
            <a:r>
              <a:rPr lang="zh-CN" altLang="en-US" sz="2800">
                <a:solidFill>
                  <a:schemeClr val="tx1"/>
                </a:solidFill>
                <a:effectLst>
                  <a:glow rad="101600">
                    <a:schemeClr val="accent3">
                      <a:satMod val="175000"/>
                      <a:alpha val="40000"/>
                    </a:schemeClr>
                  </a:glow>
                </a:effectLst>
                <a:latin typeface="Times New Roman" panose="02020603050405020304" charset="0"/>
                <a:cs typeface="Times New Roman" panose="02020603050405020304" charset="0"/>
              </a:rPr>
              <a:t>我的建议</a:t>
            </a:r>
            <a:endParaRPr lang="zh-CN" altLang="en-US" sz="2800">
              <a:solidFill>
                <a:schemeClr val="tx1"/>
              </a:solidFill>
              <a:latin typeface="Times New Roman" panose="02020603050405020304" charset="0"/>
              <a:cs typeface="Times New Roman" panose="02020603050405020304" charset="0"/>
            </a:endParaRPr>
          </a:p>
          <a:p>
            <a:pPr algn="ctr">
              <a:lnSpc>
                <a:spcPct val="90000"/>
              </a:lnSpc>
            </a:pPr>
            <a:r>
              <a:rPr lang="en-US" altLang="zh-CN" sz="2800">
                <a:solidFill>
                  <a:schemeClr val="tx1"/>
                </a:solidFill>
                <a:latin typeface="Times New Roman" panose="02020603050405020304" charset="0"/>
                <a:cs typeface="Times New Roman" panose="02020603050405020304" charset="0"/>
              </a:rPr>
              <a:t>AI and Our Study </a:t>
            </a:r>
            <a:endParaRPr lang="en-US" altLang="zh-CN" sz="2800">
              <a:solidFill>
                <a:schemeClr val="tx1"/>
              </a:solidFill>
              <a:latin typeface="Times New Roman" panose="02020603050405020304" charset="0"/>
              <a:cs typeface="Times New Roman" panose="02020603050405020304" charset="0"/>
            </a:endParaRPr>
          </a:p>
          <a:p>
            <a:pPr>
              <a:lnSpc>
                <a:spcPct val="90000"/>
              </a:lnSpc>
            </a:pPr>
            <a:r>
              <a:rPr lang="en-US" altLang="zh-CN" sz="2800">
                <a:solidFill>
                  <a:schemeClr val="tx1"/>
                </a:solidFill>
                <a:latin typeface="Times New Roman" panose="02020603050405020304" charset="0"/>
                <a:cs typeface="Times New Roman" panose="02020603050405020304" charset="0"/>
              </a:rPr>
              <a:t>      Nowadays, AI has become an inseparable part of study, reshaping how students learn and interact with knowledge. Many students rely on ChatGPT, Deepseek to solve math problems, practice languages, or organize study schedules. However, this convenience comes with challenges, such as over-dependence and ethical concerns about originality in work.</a:t>
            </a:r>
            <a:endParaRPr lang="en-US" altLang="zh-CN" sz="2800">
              <a:solidFill>
                <a:schemeClr val="tx1"/>
              </a:solidFill>
              <a:latin typeface="Times New Roman" panose="02020603050405020304" charset="0"/>
              <a:cs typeface="Times New Roman" panose="02020603050405020304" charset="0"/>
            </a:endParaRPr>
          </a:p>
          <a:p>
            <a:pPr>
              <a:lnSpc>
                <a:spcPct val="90000"/>
              </a:lnSpc>
            </a:pPr>
            <a:r>
              <a:rPr lang="en-US" altLang="zh-CN" sz="2800">
                <a:solidFill>
                  <a:schemeClr val="tx1"/>
                </a:solidFill>
                <a:latin typeface="Times New Roman" panose="02020603050405020304" charset="0"/>
                <a:cs typeface="Times New Roman" panose="02020603050405020304" charset="0"/>
              </a:rPr>
              <a:t>    In my daily study routine, I use AI tools wisely. I rely on apps to improve writing accuracy and brainstorm essay ideas. However, I avoid over-dependence by cross-checking AI suggestions with textbooks or teacher feedback. My advice? Embrace AI as a supporter, not a replacement. Balance technology with critical thinking, and always prioritize understanding over shortcuts. AI can lighten the load, but true learning still requires your effort and curiosity.</a:t>
            </a:r>
            <a:endParaRPr lang="en-US" altLang="zh-CN" sz="2800">
              <a:solidFill>
                <a:schemeClr val="tx1"/>
              </a:solidFill>
              <a:latin typeface="Times New Roman" panose="02020603050405020304" charset="0"/>
              <a:cs typeface="Times New Roman" panose="02020603050405020304" charset="0"/>
            </a:endParaRPr>
          </a:p>
          <a:p>
            <a:pPr>
              <a:lnSpc>
                <a:spcPct val="90000"/>
              </a:lnSpc>
            </a:pPr>
            <a:r>
              <a:rPr lang="en-US" altLang="zh-CN" sz="2800">
                <a:solidFill>
                  <a:schemeClr val="tx1"/>
                </a:solidFill>
                <a:latin typeface="Times New Roman" panose="02020603050405020304" charset="0"/>
                <a:cs typeface="Times New Roman" panose="02020603050405020304" charset="0"/>
              </a:rPr>
              <a:t>   Only by blending AI’s efficiency with human creativity can we unlock greater academic potential.</a:t>
            </a:r>
            <a:endParaRPr lang="en-US" altLang="zh-CN" sz="28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userDrawn="1"/>
        </p:nvPicPr>
        <p:blipFill>
          <a:blip r:embed="rId1"/>
          <a:stretch>
            <a:fillRect/>
          </a:stretch>
        </p:blipFill>
        <p:spPr>
          <a:xfrm>
            <a:off x="11477625" y="73660"/>
            <a:ext cx="608013" cy="642938"/>
          </a:xfrm>
          <a:prstGeom prst="rect">
            <a:avLst/>
          </a:prstGeom>
          <a:noFill/>
          <a:ln w="9525">
            <a:no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0990" y="46355"/>
            <a:ext cx="2590165" cy="521970"/>
          </a:xfrm>
          <a:prstGeom prst="rect">
            <a:avLst/>
          </a:prstGeom>
          <a:noFill/>
        </p:spPr>
        <p:txBody>
          <a:bodyPr wrap="square" rtlCol="0">
            <a:spAutoFit/>
          </a:bodyPr>
          <a:p>
            <a:r>
              <a:rPr lang="zh-CN" altLang="en-US" sz="2800">
                <a:solidFill>
                  <a:schemeClr val="bg1"/>
                </a:solidFill>
              </a:rPr>
              <a:t>范文</a:t>
            </a:r>
            <a:endParaRPr lang="zh-CN" altLang="en-US" sz="2800">
              <a:solidFill>
                <a:schemeClr val="bg1"/>
              </a:solidFill>
            </a:endParaRPr>
          </a:p>
        </p:txBody>
      </p:sp>
      <p:sp>
        <p:nvSpPr>
          <p:cNvPr id="5" name="文本框 4"/>
          <p:cNvSpPr txBox="1"/>
          <p:nvPr/>
        </p:nvSpPr>
        <p:spPr>
          <a:xfrm>
            <a:off x="300990" y="568325"/>
            <a:ext cx="11811000" cy="5895975"/>
          </a:xfrm>
          <a:prstGeom prst="rect">
            <a:avLst/>
          </a:prstGeom>
          <a:solidFill>
            <a:schemeClr val="accent4">
              <a:lumMod val="60000"/>
              <a:lumOff val="40000"/>
            </a:schemeClr>
          </a:solidFill>
        </p:spPr>
        <p:txBody>
          <a:bodyPr wrap="square" rtlCol="0">
            <a:noAutofit/>
          </a:bodyPr>
          <a:p>
            <a:pPr algn="l">
              <a:lnSpc>
                <a:spcPct val="90000"/>
              </a:lnSpc>
              <a:buClrTx/>
              <a:buSzTx/>
              <a:buFontTx/>
            </a:pPr>
            <a:r>
              <a:rPr lang="en-US" altLang="zh-CN" sz="2800">
                <a:solidFill>
                  <a:schemeClr val="tx1"/>
                </a:solidFill>
                <a:latin typeface="Times New Roman" panose="02020603050405020304" charset="0"/>
                <a:cs typeface="Times New Roman" panose="02020603050405020304" charset="0"/>
              </a:rPr>
              <a:t>Version2   </a:t>
            </a:r>
            <a:r>
              <a:rPr lang="zh-CN" altLang="en-US" sz="2800">
                <a:solidFill>
                  <a:schemeClr val="tx1"/>
                </a:solidFill>
                <a:effectLst>
                  <a:glow rad="101600">
                    <a:schemeClr val="accent3">
                      <a:satMod val="175000"/>
                      <a:alpha val="40000"/>
                    </a:schemeClr>
                  </a:glow>
                </a:effectLst>
                <a:latin typeface="Times New Roman" panose="02020603050405020304" charset="0"/>
                <a:cs typeface="Times New Roman" panose="02020603050405020304" charset="0"/>
              </a:rPr>
              <a:t>分析现状（客观环境）+我的观点+建议</a:t>
            </a:r>
            <a:endParaRPr lang="zh-CN" altLang="en-US" sz="2800">
              <a:solidFill>
                <a:schemeClr val="tx1"/>
              </a:solidFill>
              <a:effectLst>
                <a:glow rad="101600">
                  <a:schemeClr val="accent3">
                    <a:satMod val="175000"/>
                    <a:alpha val="40000"/>
                  </a:schemeClr>
                </a:glow>
              </a:effectLst>
              <a:latin typeface="Times New Roman" panose="02020603050405020304" charset="0"/>
              <a:cs typeface="Times New Roman" panose="02020603050405020304" charset="0"/>
            </a:endParaRPr>
          </a:p>
          <a:p>
            <a:pPr algn="ctr">
              <a:lnSpc>
                <a:spcPct val="90000"/>
              </a:lnSpc>
            </a:pPr>
            <a:r>
              <a:rPr lang="en-US" altLang="zh-CN" sz="2800">
                <a:solidFill>
                  <a:schemeClr val="tx1"/>
                </a:solidFill>
                <a:latin typeface="Times New Roman" panose="02020603050405020304" charset="0"/>
                <a:cs typeface="Times New Roman" panose="02020603050405020304" charset="0"/>
              </a:rPr>
              <a:t>AI and Our Study</a:t>
            </a:r>
            <a:endParaRPr lang="en-US" altLang="zh-CN" sz="2800">
              <a:solidFill>
                <a:schemeClr val="tx1"/>
              </a:solidFill>
              <a:latin typeface="Times New Roman" panose="02020603050405020304" charset="0"/>
              <a:cs typeface="Times New Roman" panose="02020603050405020304" charset="0"/>
            </a:endParaRPr>
          </a:p>
          <a:p>
            <a:pPr>
              <a:lnSpc>
                <a:spcPct val="90000"/>
              </a:lnSpc>
            </a:pPr>
            <a:r>
              <a:rPr lang="en-US" altLang="zh-CN" sz="2800">
                <a:solidFill>
                  <a:schemeClr val="tx1"/>
                </a:solidFill>
                <a:latin typeface="Times New Roman" panose="02020603050405020304" charset="0"/>
                <a:cs typeface="Times New Roman" panose="02020603050405020304" charset="0"/>
              </a:rPr>
              <a:t>    As a high school student, I have noticed that AI is increasingly being used in our study. Many online learning platforms now incorporate AI to provide personalized study plans and real-time feedback.</a:t>
            </a:r>
            <a:endParaRPr lang="en-US" altLang="zh-CN" sz="2800">
              <a:solidFill>
                <a:schemeClr val="tx1"/>
              </a:solidFill>
              <a:latin typeface="Times New Roman" panose="02020603050405020304" charset="0"/>
              <a:cs typeface="Times New Roman" panose="02020603050405020304" charset="0"/>
            </a:endParaRPr>
          </a:p>
          <a:p>
            <a:pPr>
              <a:lnSpc>
                <a:spcPct val="90000"/>
              </a:lnSpc>
            </a:pPr>
            <a:r>
              <a:rPr lang="en-US" altLang="zh-CN" sz="2800">
                <a:solidFill>
                  <a:schemeClr val="tx1"/>
                </a:solidFill>
                <a:latin typeface="Times New Roman" panose="02020603050405020304" charset="0"/>
                <a:cs typeface="Times New Roman" panose="02020603050405020304" charset="0"/>
              </a:rPr>
              <a:t>    In my opinion, the use of AI in study has both advantages and challenges. On one hand, it can adapt to our individual learning styles and paces, making learning more efficient. It can also offer immediate help and explanations when we encounter difficulties. However, there are also concerns. For example, over-reliance on AI might reduce our ability to think independently.</a:t>
            </a:r>
            <a:endParaRPr lang="en-US" altLang="zh-CN" sz="2800">
              <a:solidFill>
                <a:schemeClr val="tx1"/>
              </a:solidFill>
              <a:latin typeface="Times New Roman" panose="02020603050405020304" charset="0"/>
              <a:cs typeface="Times New Roman" panose="02020603050405020304" charset="0"/>
            </a:endParaRPr>
          </a:p>
          <a:p>
            <a:pPr>
              <a:lnSpc>
                <a:spcPct val="90000"/>
              </a:lnSpc>
            </a:pPr>
            <a:r>
              <a:rPr lang="en-US" altLang="zh-CN" sz="2800">
                <a:solidFill>
                  <a:schemeClr val="tx1"/>
                </a:solidFill>
                <a:latin typeface="Times New Roman" panose="02020603050405020304" charset="0"/>
                <a:cs typeface="Times New Roman" panose="02020603050405020304" charset="0"/>
              </a:rPr>
              <a:t>   To make the best of AI in our study, we should use it as a tool to assist us, but not rely on it completely. We still need to develop our own critical thinking and problem-solving skills. I believe that with the right approach, AI can greatly enhance our learning experience and help us achieve better academic results.</a:t>
            </a:r>
            <a:endParaRPr lang="en-US" altLang="zh-CN" sz="28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userDrawn="1"/>
        </p:nvPicPr>
        <p:blipFill>
          <a:blip r:embed="rId1"/>
          <a:stretch>
            <a:fillRect/>
          </a:stretch>
        </p:blipFill>
        <p:spPr>
          <a:xfrm>
            <a:off x="11477625" y="73660"/>
            <a:ext cx="608013" cy="642938"/>
          </a:xfrm>
          <a:prstGeom prst="rect">
            <a:avLst/>
          </a:prstGeom>
          <a:noFill/>
          <a:ln w="9525">
            <a:noFill/>
          </a:ln>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59685" y="3516630"/>
            <a:ext cx="5683885" cy="521970"/>
          </a:xfrm>
          <a:prstGeom prst="rect">
            <a:avLst/>
          </a:prstGeom>
          <a:solidFill>
            <a:schemeClr val="accent1"/>
          </a:solidFill>
        </p:spPr>
        <p:txBody>
          <a:bodyPr wrap="square" rtlCol="0">
            <a:spAutoFit/>
          </a:bodyPr>
          <a:p>
            <a:pPr algn="ctr"/>
            <a:r>
              <a:rPr lang="zh-CN" altLang="en-US" sz="2800">
                <a:cs typeface="汉仪青云简" panose="00020600040101010101" charset="-122"/>
                <a:sym typeface="+mn-ea"/>
              </a:rPr>
              <a:t>浅析分析类应用文写作要点</a:t>
            </a:r>
            <a:endParaRPr lang="zh-CN" altLang="en-US" sz="2800">
              <a:cs typeface="汉仪青云简" panose="00020600040101010101" charset="-122"/>
              <a:sym typeface="+mn-ea"/>
            </a:endParaRPr>
          </a:p>
        </p:txBody>
      </p:sp>
      <p:sp>
        <p:nvSpPr>
          <p:cNvPr id="10" name="署名"/>
          <p:cNvSpPr>
            <a:spLocks noGrp="1"/>
          </p:cNvSpPr>
          <p:nvPr>
            <p:ph type="body" sz="quarter" idx="17"/>
            <p:custDataLst>
              <p:tags r:id="rId1"/>
            </p:custDataLst>
          </p:nvPr>
        </p:nvSpPr>
        <p:spPr>
          <a:xfrm>
            <a:off x="6738303" y="4554528"/>
            <a:ext cx="6628158" cy="1064352"/>
          </a:xfrm>
        </p:spPr>
        <p:txBody>
          <a:bodyPr/>
          <a:lstStyle/>
          <a:p>
            <a:r>
              <a:rPr lang="zh-CN" altLang="en-US" sz="2400"/>
              <a:t>海 亮 实 验 中 学       陈 虹</a:t>
            </a:r>
            <a:endParaRPr lang="zh-CN" altLang="en-US" sz="2400"/>
          </a:p>
        </p:txBody>
      </p:sp>
      <p:sp>
        <p:nvSpPr>
          <p:cNvPr id="3" name="标题 2"/>
          <p:cNvSpPr>
            <a:spLocks noGrp="1"/>
          </p:cNvSpPr>
          <p:nvPr>
            <p:ph type="ctrTitle"/>
            <p:custDataLst>
              <p:tags r:id="rId2"/>
            </p:custDataLst>
          </p:nvPr>
        </p:nvSpPr>
        <p:spPr>
          <a:xfrm>
            <a:off x="273050" y="654050"/>
            <a:ext cx="10257155" cy="2346960"/>
          </a:xfrm>
        </p:spPr>
        <p:txBody>
          <a:bodyPr>
            <a:normAutofit/>
          </a:bodyPr>
          <a:lstStyle/>
          <a:p>
            <a:r>
              <a:rPr lang="zh-CN" altLang="en-US"/>
              <a:t>2025年3月金丽衢十二校应用文写作
          </a:t>
            </a:r>
            <a:br>
              <a:rPr lang="zh-CN" altLang="en-US"/>
            </a:br>
            <a:r>
              <a:rPr lang="zh-CN" altLang="en-US"/>
              <a:t> </a:t>
            </a:r>
            <a:r>
              <a:rPr lang="en-US" altLang="zh-CN"/>
              <a:t>            </a:t>
            </a:r>
            <a:r>
              <a:rPr lang="zh-CN" altLang="en-US"/>
              <a:t>AI And Our Study</a:t>
            </a:r>
            <a:endParaRPr lang="zh-CN" altLang="en-US"/>
          </a:p>
        </p:txBody>
      </p:sp>
      <p:pic>
        <p:nvPicPr>
          <p:cNvPr id="5124" name="图片 6" descr="logo横版 png"/>
          <p:cNvPicPr>
            <a:picLocks noChangeAspect="1"/>
          </p:cNvPicPr>
          <p:nvPr userDrawn="1"/>
        </p:nvPicPr>
        <p:blipFill>
          <a:blip r:embed="rId3"/>
          <a:stretch>
            <a:fillRect/>
          </a:stretch>
        </p:blipFill>
        <p:spPr>
          <a:xfrm>
            <a:off x="11477625" y="73660"/>
            <a:ext cx="608013" cy="642938"/>
          </a:xfrm>
          <a:prstGeom prst="rect">
            <a:avLst/>
          </a:prstGeom>
          <a:noFill/>
          <a:ln w="9525">
            <a:noFill/>
          </a:ln>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0990" y="46355"/>
            <a:ext cx="2590165" cy="521970"/>
          </a:xfrm>
          <a:prstGeom prst="rect">
            <a:avLst/>
          </a:prstGeom>
          <a:noFill/>
        </p:spPr>
        <p:txBody>
          <a:bodyPr wrap="square" rtlCol="0">
            <a:spAutoFit/>
          </a:bodyPr>
          <a:p>
            <a:r>
              <a:rPr lang="zh-CN" altLang="en-US" sz="2800">
                <a:solidFill>
                  <a:schemeClr val="bg1"/>
                </a:solidFill>
              </a:rPr>
              <a:t>范文</a:t>
            </a:r>
            <a:endParaRPr lang="zh-CN" altLang="en-US" sz="2800">
              <a:solidFill>
                <a:schemeClr val="bg1"/>
              </a:solidFill>
            </a:endParaRPr>
          </a:p>
        </p:txBody>
      </p:sp>
      <p:sp>
        <p:nvSpPr>
          <p:cNvPr id="5" name="文本框 4"/>
          <p:cNvSpPr txBox="1"/>
          <p:nvPr/>
        </p:nvSpPr>
        <p:spPr>
          <a:xfrm>
            <a:off x="300990" y="568325"/>
            <a:ext cx="11811000" cy="5895975"/>
          </a:xfrm>
          <a:prstGeom prst="rect">
            <a:avLst/>
          </a:prstGeom>
          <a:solidFill>
            <a:schemeClr val="accent4">
              <a:lumMod val="60000"/>
              <a:lumOff val="40000"/>
            </a:schemeClr>
          </a:solidFill>
        </p:spPr>
        <p:txBody>
          <a:bodyPr wrap="square" rtlCol="0">
            <a:noAutofit/>
          </a:bodyPr>
          <a:p>
            <a:pPr algn="l">
              <a:lnSpc>
                <a:spcPct val="90000"/>
              </a:lnSpc>
              <a:buClrTx/>
              <a:buSzTx/>
              <a:buFontTx/>
            </a:pPr>
            <a:r>
              <a:rPr lang="en-US" altLang="zh-CN" sz="2800">
                <a:solidFill>
                  <a:schemeClr val="tx1"/>
                </a:solidFill>
                <a:latin typeface="Times New Roman" panose="02020603050405020304" charset="0"/>
                <a:cs typeface="Times New Roman" panose="02020603050405020304" charset="0"/>
              </a:rPr>
              <a:t>Version3   </a:t>
            </a:r>
            <a:r>
              <a:rPr lang="zh-CN" altLang="en-US" sz="2800">
                <a:solidFill>
                  <a:schemeClr val="tx1"/>
                </a:solidFill>
                <a:effectLst>
                  <a:glow rad="101600">
                    <a:schemeClr val="accent3">
                      <a:satMod val="175000"/>
                      <a:alpha val="40000"/>
                    </a:schemeClr>
                  </a:glow>
                </a:effectLst>
                <a:latin typeface="Times New Roman" panose="02020603050405020304" charset="0"/>
                <a:cs typeface="Times New Roman" panose="02020603050405020304" charset="0"/>
              </a:rPr>
              <a:t>分析现状（大家还不怎么会用）+我的建议</a:t>
            </a:r>
            <a:endParaRPr lang="zh-CN" altLang="en-US" sz="2800">
              <a:solidFill>
                <a:schemeClr val="tx1"/>
              </a:solidFill>
              <a:effectLst>
                <a:glow rad="101600">
                  <a:schemeClr val="accent3">
                    <a:satMod val="175000"/>
                    <a:alpha val="40000"/>
                  </a:schemeClr>
                </a:glow>
              </a:effectLst>
              <a:latin typeface="Times New Roman" panose="02020603050405020304" charset="0"/>
              <a:cs typeface="Times New Roman" panose="02020603050405020304" charset="0"/>
            </a:endParaRPr>
          </a:p>
          <a:p>
            <a:pPr algn="ctr">
              <a:lnSpc>
                <a:spcPct val="90000"/>
              </a:lnSpc>
              <a:buClrTx/>
              <a:buSzTx/>
              <a:buFontTx/>
            </a:pPr>
            <a:r>
              <a:rPr lang="en-US" altLang="zh-CN" sz="2800">
                <a:solidFill>
                  <a:schemeClr val="tx1"/>
                </a:solidFill>
                <a:latin typeface="Times New Roman" panose="02020603050405020304" charset="0"/>
                <a:cs typeface="Times New Roman" panose="02020603050405020304" charset="0"/>
              </a:rPr>
              <a:t>AI And Our Study</a:t>
            </a:r>
            <a:endParaRPr lang="en-US" altLang="zh-CN" sz="2800">
              <a:solidFill>
                <a:schemeClr val="tx1"/>
              </a:solidFill>
              <a:latin typeface="Times New Roman" panose="02020603050405020304" charset="0"/>
              <a:cs typeface="Times New Roman" panose="02020603050405020304" charset="0"/>
            </a:endParaRPr>
          </a:p>
          <a:p>
            <a:pPr algn="l">
              <a:lnSpc>
                <a:spcPct val="110000"/>
              </a:lnSpc>
              <a:buClrTx/>
              <a:buSzTx/>
              <a:buFontTx/>
            </a:pPr>
            <a:r>
              <a:rPr lang="en-US" altLang="zh-CN" sz="2800">
                <a:solidFill>
                  <a:schemeClr val="tx1"/>
                </a:solidFill>
                <a:latin typeface="Times New Roman" panose="02020603050405020304" charset="0"/>
                <a:cs typeface="Times New Roman" panose="02020603050405020304" charset="0"/>
              </a:rPr>
              <a:t>    In our school, AI is not yet a part of our daily study. Although it’s widely discussed, most students, including me, haven’t used it in learning, mainly because we lack the know-how.</a:t>
            </a:r>
            <a:endParaRPr lang="en-US" altLang="zh-CN" sz="2800">
              <a:solidFill>
                <a:schemeClr val="tx1"/>
              </a:solidFill>
              <a:latin typeface="Times New Roman" panose="02020603050405020304" charset="0"/>
              <a:cs typeface="Times New Roman" panose="02020603050405020304" charset="0"/>
            </a:endParaRPr>
          </a:p>
          <a:p>
            <a:pPr algn="l">
              <a:lnSpc>
                <a:spcPct val="110000"/>
              </a:lnSpc>
              <a:buClrTx/>
              <a:buSzTx/>
              <a:buFontTx/>
            </a:pPr>
            <a:r>
              <a:rPr lang="en-US" altLang="zh-CN" sz="2800">
                <a:solidFill>
                  <a:schemeClr val="tx1"/>
                </a:solidFill>
                <a:latin typeface="Times New Roman" panose="02020603050405020304" charset="0"/>
                <a:cs typeface="Times New Roman" panose="02020603050405020304" charset="0"/>
              </a:rPr>
              <a:t>    However, I believe AI can bring huge benefits to our study. For instance, AI-powered language learning apps can offer instant translations and grammar checks, helping us improve language skills. Also, intelligent study planners can arrange personalized study schedules according to our weaknesses.</a:t>
            </a:r>
            <a:endParaRPr lang="en-US" altLang="zh-CN" sz="2800">
              <a:solidFill>
                <a:schemeClr val="tx1"/>
              </a:solidFill>
              <a:latin typeface="Times New Roman" panose="02020603050405020304" charset="0"/>
              <a:cs typeface="Times New Roman" panose="02020603050405020304" charset="0"/>
            </a:endParaRPr>
          </a:p>
          <a:p>
            <a:pPr algn="l">
              <a:lnSpc>
                <a:spcPct val="110000"/>
              </a:lnSpc>
              <a:buClrTx/>
              <a:buSzTx/>
              <a:buFontTx/>
            </a:pPr>
            <a:r>
              <a:rPr lang="en-US" altLang="zh-CN" sz="2800">
                <a:solidFill>
                  <a:schemeClr val="tx1"/>
                </a:solidFill>
                <a:latin typeface="Times New Roman" panose="02020603050405020304" charset="0"/>
                <a:cs typeface="Times New Roman" panose="02020603050405020304" charset="0"/>
              </a:rPr>
              <a:t>   To make the most of AI, I suggest the school organize training sessions to teach us how to use AI tools safely and effectively. This way, we can leverage AI to enhance our learning efficiency.</a:t>
            </a:r>
            <a:endParaRPr lang="en-US" altLang="zh-CN" sz="28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userDrawn="1"/>
        </p:nvPicPr>
        <p:blipFill>
          <a:blip r:embed="rId1"/>
          <a:stretch>
            <a:fillRect/>
          </a:stretch>
        </p:blipFill>
        <p:spPr>
          <a:xfrm>
            <a:off x="11477625" y="73660"/>
            <a:ext cx="608013" cy="642938"/>
          </a:xfrm>
          <a:prstGeom prst="rect">
            <a:avLst/>
          </a:prstGeom>
          <a:noFill/>
          <a:ln w="9525">
            <a:noFill/>
          </a:ln>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ata/temp/9090637c-00ce-11f0-b8fe-76f895b91fba.jpg9090637c-00ce-11f0-b8fe-76f895b91fba"/>
          <p:cNvPicPr>
            <a:picLocks noChangeAspect="1"/>
          </p:cNvPicPr>
          <p:nvPr>
            <p:custDataLst>
              <p:tags r:id="rId1"/>
            </p:custDataLst>
          </p:nvPr>
        </p:nvPicPr>
        <p:blipFill>
          <a:blip r:embed="rId2"/>
          <a:srcRect t="41" b="41"/>
          <a:stretch>
            <a:fillRect/>
          </a:stretch>
        </p:blipFill>
        <p:spPr>
          <a:xfrm>
            <a:off x="0" y="0"/>
            <a:ext cx="12192000" cy="3429000"/>
          </a:xfrm>
          <a:prstGeom prst="rect">
            <a:avLst/>
          </a:prstGeom>
          <a:solidFill>
            <a:schemeClr val="accent1"/>
          </a:solidFill>
          <a:ln w="9525" cap="flat" cmpd="sng" algn="ctr">
            <a:solidFill>
              <a:schemeClr val="dk1">
                <a:lumMod val="40000"/>
                <a:lumOff val="60000"/>
                <a:alpha val="50000"/>
              </a:schemeClr>
            </a:solidFill>
            <a:prstDash val="solid"/>
            <a:round/>
            <a:headEnd type="none" w="med" len="med"/>
            <a:tailEnd type="none" w="med" len="med"/>
          </a:ln>
        </p:spPr>
      </p:pic>
      <p:sp>
        <p:nvSpPr>
          <p:cNvPr id="5" name="标题"/>
          <p:cNvSpPr>
            <a:spLocks noGrp="1"/>
          </p:cNvSpPr>
          <p:nvPr>
            <p:ph type="ctrTitle"/>
            <p:custDataLst>
              <p:tags r:id="rId3"/>
            </p:custDataLst>
          </p:nvPr>
        </p:nvSpPr>
        <p:spPr>
          <a:xfrm>
            <a:off x="8956358" y="2396324"/>
            <a:ext cx="6628158" cy="2346773"/>
          </a:xfrm>
        </p:spPr>
        <p:txBody>
          <a:bodyPr/>
          <a:p>
            <a:r>
              <a:rPr lang="zh-CN" altLang="en-US"/>
              <a:t>谢</a:t>
            </a:r>
            <a:r>
              <a:rPr lang="en-US" altLang="zh-CN"/>
              <a:t>  </a:t>
            </a:r>
            <a:r>
              <a:rPr lang="zh-CN" altLang="en-US"/>
              <a:t>谢</a:t>
            </a:r>
            <a:endParaRPr lang="zh-CN" altLang="en-US"/>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681038" y="2866022"/>
            <a:ext cx="10829924" cy="1212491"/>
          </a:xfrm>
        </p:spPr>
        <p:txBody>
          <a:bodyPr wrap="square">
            <a:noAutofit/>
          </a:bodyPr>
          <a:lstStyle/>
          <a:p>
            <a:r>
              <a:rPr lang="en-US" altLang="zh-CN" dirty="0"/>
              <a:t>Analytical Expository Essays </a:t>
            </a:r>
            <a:endParaRPr lang="en-US" altLang="zh-CN" dirty="0"/>
          </a:p>
        </p:txBody>
      </p:sp>
      <p:sp>
        <p:nvSpPr>
          <p:cNvPr id="6" name="节编号"/>
          <p:cNvSpPr>
            <a:spLocks noGrp="1"/>
          </p:cNvSpPr>
          <p:nvPr>
            <p:ph type="body" sz="quarter" idx="13"/>
            <p:custDataLst>
              <p:tags r:id="rId2"/>
            </p:custDataLst>
          </p:nvPr>
        </p:nvSpPr>
        <p:spPr>
          <a:xfrm>
            <a:off x="681038" y="136525"/>
            <a:ext cx="10829924" cy="2458678"/>
          </a:xfrm>
        </p:spPr>
        <p:txBody>
          <a:bodyPr wrap="square">
            <a:noAutofit/>
          </a:bodyPr>
          <a:lstStyle/>
          <a:p>
            <a:r>
              <a:rPr lang="zh-CN" altLang="en-US" dirty="0"/>
              <a:t>01</a:t>
            </a:r>
            <a:endParaRPr lang="zh-CN" altLang="en-US" dirty="0"/>
          </a:p>
        </p:txBody>
      </p:sp>
      <p:pic>
        <p:nvPicPr>
          <p:cNvPr id="5124" name="图片 6" descr="logo横版 png"/>
          <p:cNvPicPr>
            <a:picLocks noChangeAspect="1"/>
          </p:cNvPicPr>
          <p:nvPr userDrawn="1"/>
        </p:nvPicPr>
        <p:blipFill>
          <a:blip r:embed="rId3"/>
          <a:stretch>
            <a:fillRect/>
          </a:stretch>
        </p:blipFill>
        <p:spPr>
          <a:xfrm>
            <a:off x="11477625" y="73660"/>
            <a:ext cx="608013" cy="642938"/>
          </a:xfrm>
          <a:prstGeom prst="rect">
            <a:avLst/>
          </a:prstGeom>
          <a:noFill/>
          <a:ln w="9525">
            <a:noFill/>
          </a:ln>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nvPicPr>
        <p:blipFill>
          <a:blip r:embed="rId1"/>
          <a:stretch>
            <a:fillRect/>
          </a:stretch>
        </p:blipFill>
        <p:spPr>
          <a:xfrm>
            <a:off x="10243820" y="0"/>
            <a:ext cx="1948180" cy="2103120"/>
          </a:xfrm>
          <a:prstGeom prst="rect">
            <a:avLst/>
          </a:prstGeom>
        </p:spPr>
      </p:pic>
      <p:sp>
        <p:nvSpPr>
          <p:cNvPr id="4" name="文本框 3"/>
          <p:cNvSpPr txBox="1"/>
          <p:nvPr/>
        </p:nvSpPr>
        <p:spPr>
          <a:xfrm>
            <a:off x="292735" y="103505"/>
            <a:ext cx="3074670" cy="768350"/>
          </a:xfrm>
          <a:prstGeom prst="rect">
            <a:avLst/>
          </a:prstGeom>
          <a:noFill/>
        </p:spPr>
        <p:txBody>
          <a:bodyPr wrap="square" rtlCol="0">
            <a:spAutoFit/>
          </a:bodyPr>
          <a:p>
            <a:r>
              <a:rPr lang="en-US" altLang="zh-CN" sz="4400">
                <a:ln w="10160">
                  <a:solidFill>
                    <a:schemeClr val="accent5"/>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rPr>
              <a:t>Key points</a:t>
            </a:r>
            <a:endParaRPr lang="en-US" altLang="zh-CN" sz="4400">
              <a:ln w="10160">
                <a:solidFill>
                  <a:schemeClr val="accent5"/>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endParaRPr>
          </a:p>
        </p:txBody>
      </p:sp>
      <p:pic>
        <p:nvPicPr>
          <p:cNvPr id="8" name="1BCC2C28-871D-48CB-8BE0-2867F7803ADB-1" descr="C:/Users/Administrator/AppData/Local/Temp/导图1.png导图1"/>
          <p:cNvPicPr>
            <a:picLocks noChangeAspect="1"/>
          </p:cNvPicPr>
          <p:nvPr/>
        </p:nvPicPr>
        <p:blipFill>
          <a:blip r:embed="rId2"/>
          <a:stretch>
            <a:fillRect/>
          </a:stretch>
        </p:blipFill>
        <p:spPr>
          <a:xfrm>
            <a:off x="123190" y="1143635"/>
            <a:ext cx="11725275" cy="4725670"/>
          </a:xfrm>
          <a:prstGeom prst="rect">
            <a:avLst/>
          </a:prstGeom>
        </p:spPr>
      </p:pic>
      <p:sp>
        <p:nvSpPr>
          <p:cNvPr id="9" name="椭圆 8"/>
          <p:cNvSpPr/>
          <p:nvPr/>
        </p:nvSpPr>
        <p:spPr>
          <a:xfrm>
            <a:off x="5082540" y="2808605"/>
            <a:ext cx="1195070" cy="40195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5082540" y="2286635"/>
            <a:ext cx="1150620" cy="521970"/>
          </a:xfrm>
          <a:prstGeom prst="rect">
            <a:avLst/>
          </a:prstGeom>
          <a:solidFill>
            <a:srgbClr val="C00000"/>
          </a:solidFill>
        </p:spPr>
        <p:txBody>
          <a:bodyPr wrap="square" rtlCol="0">
            <a:spAutoFit/>
          </a:bodyPr>
          <a:p>
            <a:r>
              <a:rPr lang="en-US" altLang="zh-CN" sz="2800" b="1">
                <a:solidFill>
                  <a:srgbClr val="FFFF00"/>
                </a:solidFill>
                <a:latin typeface="Cambria" panose="02040503050406030204" charset="0"/>
                <a:ea typeface="汉仪青云简" panose="00020600040101010101" charset="-122"/>
                <a:cs typeface="Cambria" panose="02040503050406030204" charset="0"/>
              </a:rPr>
              <a:t>Focus</a:t>
            </a:r>
            <a:r>
              <a:rPr lang="en-US" altLang="zh-CN" sz="2800"/>
              <a:t> </a:t>
            </a:r>
            <a:endParaRPr lang="en-US" altLang="zh-CN" sz="2800"/>
          </a:p>
        </p:txBody>
      </p:sp>
      <p:sp>
        <p:nvSpPr>
          <p:cNvPr id="39" name="圆角矩形 38"/>
          <p:cNvSpPr/>
          <p:nvPr/>
        </p:nvSpPr>
        <p:spPr>
          <a:xfrm>
            <a:off x="7033260" y="2163445"/>
            <a:ext cx="3436620" cy="768350"/>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7033260" y="2163445"/>
            <a:ext cx="2676525"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not just describe it</a:t>
            </a:r>
            <a:endParaRPr lang="en-US" altLang="zh-CN" sz="2200" b="1" i="1">
              <a:latin typeface="Times New Roman" panose="02020603050405020304" charset="0"/>
              <a:cs typeface="Times New Roman" panose="02020603050405020304" charset="0"/>
            </a:endParaRPr>
          </a:p>
        </p:txBody>
      </p:sp>
      <p:sp>
        <p:nvSpPr>
          <p:cNvPr id="11" name="文本框 10"/>
          <p:cNvSpPr txBox="1"/>
          <p:nvPr/>
        </p:nvSpPr>
        <p:spPr>
          <a:xfrm>
            <a:off x="7160260" y="2501900"/>
            <a:ext cx="3535045" cy="429895"/>
          </a:xfrm>
          <a:prstGeom prst="rect">
            <a:avLst/>
          </a:prstGeom>
          <a:noFill/>
        </p:spPr>
        <p:txBody>
          <a:bodyPr wrap="square" rtlCol="0">
            <a:spAutoFit/>
          </a:bodyPr>
          <a:p>
            <a:pPr indent="0" fontAlgn="auto">
              <a:buFont typeface="Wingdings" panose="05000000000000000000" charset="0"/>
              <a:buNone/>
            </a:pPr>
            <a:r>
              <a:rPr lang="en-US" altLang="zh-CN" sz="2200" b="1" i="1">
                <a:latin typeface="Times New Roman" panose="02020603050405020304" charset="0"/>
                <a:cs typeface="Times New Roman" panose="02020603050405020304" charset="0"/>
              </a:rPr>
              <a:t> </a:t>
            </a:r>
            <a:r>
              <a:rPr lang="en-US" altLang="zh-CN" sz="22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rPr>
              <a:t>breaking down the topic</a:t>
            </a:r>
            <a:endParaRPr lang="en-US" altLang="zh-CN" sz="22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endParaRPr>
          </a:p>
        </p:txBody>
      </p:sp>
      <p:cxnSp>
        <p:nvCxnSpPr>
          <p:cNvPr id="12" name="直接连接符 11"/>
          <p:cNvCxnSpPr/>
          <p:nvPr/>
        </p:nvCxnSpPr>
        <p:spPr>
          <a:xfrm flipV="1">
            <a:off x="8711565" y="3166745"/>
            <a:ext cx="1402080" cy="10795"/>
          </a:xfrm>
          <a:prstGeom prst="line">
            <a:avLst/>
          </a:prstGeom>
          <a:ln w="5715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5082540" y="3503930"/>
            <a:ext cx="2075180" cy="8255"/>
          </a:xfrm>
          <a:prstGeom prst="line">
            <a:avLst/>
          </a:prstGeom>
          <a:ln w="57150">
            <a:solidFill>
              <a:srgbClr val="C00000"/>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7245350" y="3512185"/>
            <a:ext cx="1857375" cy="2540"/>
          </a:xfrm>
          <a:prstGeom prst="line">
            <a:avLst/>
          </a:prstGeom>
          <a:ln w="5715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9450705" y="3503930"/>
            <a:ext cx="652145" cy="0"/>
          </a:xfrm>
          <a:prstGeom prst="line">
            <a:avLst/>
          </a:prstGeom>
          <a:ln w="57150">
            <a:solidFill>
              <a:srgbClr val="C00000"/>
            </a:solidFill>
          </a:ln>
        </p:spPr>
        <p:style>
          <a:lnRef idx="2">
            <a:schemeClr val="accent1"/>
          </a:lnRef>
          <a:fillRef idx="0">
            <a:srgbClr val="FFFFFF"/>
          </a:fillRef>
          <a:effectRef idx="0">
            <a:srgbClr val="FFFFFF"/>
          </a:effectRef>
          <a:fontRef idx="minor">
            <a:schemeClr val="tx1"/>
          </a:fontRef>
        </p:style>
      </p:cxnSp>
      <p:sp>
        <p:nvSpPr>
          <p:cNvPr id="19" name="圆角矩形 18"/>
          <p:cNvSpPr/>
          <p:nvPr/>
        </p:nvSpPr>
        <p:spPr>
          <a:xfrm>
            <a:off x="6096000" y="4951095"/>
            <a:ext cx="2042795" cy="293370"/>
          </a:xfrm>
          <a:prstGeom prst="roundRect">
            <a:avLst/>
          </a:prstGeom>
          <a:solidFill>
            <a:srgbClr val="6B0117">
              <a:alpha val="48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6" name="直接连接符 15"/>
          <p:cNvCxnSpPr/>
          <p:nvPr/>
        </p:nvCxnSpPr>
        <p:spPr>
          <a:xfrm flipV="1">
            <a:off x="5082540" y="3797300"/>
            <a:ext cx="1130300" cy="8255"/>
          </a:xfrm>
          <a:prstGeom prst="line">
            <a:avLst/>
          </a:prstGeom>
          <a:ln w="57150">
            <a:solidFill>
              <a:srgbClr val="C00000"/>
            </a:solidFill>
          </a:ln>
        </p:spPr>
        <p:style>
          <a:lnRef idx="2">
            <a:schemeClr val="accent1"/>
          </a:lnRef>
          <a:fillRef idx="0">
            <a:srgbClr val="FFFFFF"/>
          </a:fillRef>
          <a:effectRef idx="0">
            <a:srgbClr val="FFFFFF"/>
          </a:effectRef>
          <a:fontRef idx="minor">
            <a:schemeClr val="tx1"/>
          </a:fontRef>
        </p:style>
      </p:cxnSp>
      <p:sp>
        <p:nvSpPr>
          <p:cNvPr id="40" name="圆角矩形 39"/>
          <p:cNvSpPr/>
          <p:nvPr/>
        </p:nvSpPr>
        <p:spPr>
          <a:xfrm>
            <a:off x="6602095" y="3602990"/>
            <a:ext cx="4965065" cy="1047750"/>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41" name="文本框 40"/>
          <p:cNvSpPr txBox="1"/>
          <p:nvPr/>
        </p:nvSpPr>
        <p:spPr>
          <a:xfrm>
            <a:off x="6602095" y="3602990"/>
            <a:ext cx="1422400"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solidFill>
                  <a:schemeClr val="tx1"/>
                </a:solidFill>
                <a:latin typeface="Times New Roman" panose="02020603050405020304" charset="0"/>
                <a:cs typeface="Times New Roman" panose="02020603050405020304" charset="0"/>
              </a:rPr>
              <a:t>Balance</a:t>
            </a:r>
            <a:endParaRPr lang="en-US" altLang="zh-CN" sz="2200" b="1" i="1">
              <a:solidFill>
                <a:schemeClr val="tx1"/>
              </a:solidFill>
              <a:latin typeface="Times New Roman" panose="02020603050405020304" charset="0"/>
              <a:cs typeface="Times New Roman" panose="02020603050405020304" charset="0"/>
            </a:endParaRPr>
          </a:p>
        </p:txBody>
      </p:sp>
      <p:sp>
        <p:nvSpPr>
          <p:cNvPr id="18" name="文本框 17"/>
          <p:cNvSpPr txBox="1"/>
          <p:nvPr/>
        </p:nvSpPr>
        <p:spPr>
          <a:xfrm>
            <a:off x="6861175" y="3882390"/>
            <a:ext cx="4817110" cy="768350"/>
          </a:xfrm>
          <a:prstGeom prst="rect">
            <a:avLst/>
          </a:prstGeom>
          <a:noFill/>
        </p:spPr>
        <p:txBody>
          <a:bodyPr wrap="square" rtlCol="0">
            <a:spAutoFit/>
          </a:bodyPr>
          <a:p>
            <a:pPr indent="0" fontAlgn="auto">
              <a:buFont typeface="Wingdings" panose="05000000000000000000" charset="0"/>
              <a:buNone/>
            </a:pPr>
            <a:r>
              <a:rPr lang="en-US" altLang="zh-CN" sz="22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rPr>
              <a:t>present both sides</a:t>
            </a:r>
            <a:endParaRPr lang="en-US" altLang="zh-CN" sz="2200" b="1" i="1">
              <a:latin typeface="Times New Roman" panose="02020603050405020304" charset="0"/>
              <a:cs typeface="Times New Roman" panose="02020603050405020304" charset="0"/>
            </a:endParaRPr>
          </a:p>
          <a:p>
            <a:pPr indent="0" fontAlgn="auto">
              <a:buFont typeface="Wingdings" panose="05000000000000000000" charset="0"/>
              <a:buNone/>
            </a:pPr>
            <a:r>
              <a:rPr lang="en-US" altLang="zh-CN" sz="22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rPr>
              <a:t>in a fair and objective manner</a:t>
            </a:r>
            <a:endParaRPr lang="en-US" altLang="zh-CN" sz="22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endParaRPr>
          </a:p>
        </p:txBody>
      </p:sp>
      <p:sp>
        <p:nvSpPr>
          <p:cNvPr id="20" name="圆角矩形 19"/>
          <p:cNvSpPr/>
          <p:nvPr/>
        </p:nvSpPr>
        <p:spPr>
          <a:xfrm>
            <a:off x="6014085" y="5355590"/>
            <a:ext cx="5056505" cy="89852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6212840" y="5408930"/>
            <a:ext cx="2676525"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practical</a:t>
            </a:r>
            <a:endParaRPr lang="en-US" altLang="zh-CN" sz="2200" b="1" i="1">
              <a:latin typeface="Times New Roman" panose="02020603050405020304" charset="0"/>
              <a:cs typeface="Times New Roman" panose="02020603050405020304" charset="0"/>
            </a:endParaRPr>
          </a:p>
        </p:txBody>
      </p:sp>
      <p:sp>
        <p:nvSpPr>
          <p:cNvPr id="22" name="文本框 21"/>
          <p:cNvSpPr txBox="1"/>
          <p:nvPr/>
        </p:nvSpPr>
        <p:spPr>
          <a:xfrm>
            <a:off x="6343015" y="5747385"/>
            <a:ext cx="4817110" cy="429895"/>
          </a:xfrm>
          <a:prstGeom prst="rect">
            <a:avLst/>
          </a:prstGeom>
          <a:noFill/>
        </p:spPr>
        <p:txBody>
          <a:bodyPr wrap="square" rtlCol="0">
            <a:spAutoFit/>
          </a:bodyPr>
          <a:p>
            <a:pPr indent="0" fontAlgn="auto">
              <a:buFont typeface="Wingdings" panose="05000000000000000000" charset="0"/>
              <a:buNone/>
            </a:pPr>
            <a:r>
              <a:rPr lang="en-US" altLang="zh-CN" sz="22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rPr>
              <a:t> provide actionable recommendations</a:t>
            </a:r>
            <a:endParaRPr lang="en-US" altLang="zh-CN" sz="22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endParaRPr>
          </a:p>
        </p:txBody>
      </p:sp>
      <p:pic>
        <p:nvPicPr>
          <p:cNvPr id="5124" name="图片 6" descr="logo横版 png"/>
          <p:cNvPicPr>
            <a:picLocks noChangeAspect="1"/>
          </p:cNvPicPr>
          <p:nvPr userDrawn="1"/>
        </p:nvPicPr>
        <p:blipFill>
          <a:blip r:embed="rId3"/>
          <a:stretch>
            <a:fillRect/>
          </a:stretch>
        </p:blipFill>
        <p:spPr>
          <a:xfrm>
            <a:off x="11477625" y="7366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randombar(horizontal)">
                                      <p:cBhvr>
                                        <p:cTn id="44" dur="500"/>
                                        <p:tgtEl>
                                          <p:spTgt spid="40"/>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randombar(horizontal)">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randombar(horizontal)">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5" grpId="0"/>
      <p:bldP spid="39" grpId="0" bldLvl="0" animBg="1"/>
      <p:bldP spid="11" grpId="0"/>
      <p:bldP spid="40" grpId="0" bldLvl="0" animBg="1"/>
      <p:bldP spid="41" grpId="0"/>
      <p:bldP spid="18" grpId="0"/>
      <p:bldP spid="19" grpId="0" animBg="1"/>
      <p:bldP spid="20" grpId="0" bldLvl="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92735" y="103505"/>
            <a:ext cx="3074670" cy="768350"/>
          </a:xfrm>
          <a:prstGeom prst="rect">
            <a:avLst/>
          </a:prstGeom>
          <a:noFill/>
        </p:spPr>
        <p:txBody>
          <a:bodyPr wrap="square" rtlCol="0">
            <a:spAutoFit/>
          </a:bodyPr>
          <a:p>
            <a:r>
              <a:rPr lang="zh-CN" altLang="en-US" sz="4400" b="1">
                <a:ln w="10160">
                  <a:solidFill>
                    <a:schemeClr val="accent5"/>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方正仿宋_GBK" panose="02000000000000000000" charset="-122"/>
                <a:ea typeface="方正仿宋_GBK" panose="02000000000000000000" charset="-122"/>
              </a:rPr>
              <a:t>历年真题</a:t>
            </a:r>
            <a:endParaRPr lang="zh-CN" altLang="en-US" sz="4400" b="1">
              <a:ln w="10160">
                <a:solidFill>
                  <a:schemeClr val="accent5"/>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方正仿宋_GBK" panose="02000000000000000000" charset="-122"/>
              <a:ea typeface="方正仿宋_GBK" panose="02000000000000000000" charset="-122"/>
            </a:endParaRPr>
          </a:p>
        </p:txBody>
      </p:sp>
      <p:sp>
        <p:nvSpPr>
          <p:cNvPr id="5" name="圆角矩形 4"/>
          <p:cNvSpPr/>
          <p:nvPr/>
        </p:nvSpPr>
        <p:spPr>
          <a:xfrm>
            <a:off x="292735" y="826770"/>
            <a:ext cx="5459095" cy="2268220"/>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华文中宋" panose="02010600040101010101" charset="-122"/>
                <a:ea typeface="华文中宋" panose="02010600040101010101" charset="-122"/>
                <a:cs typeface="华文中宋" panose="02010600040101010101" charset="-122"/>
              </a:rPr>
              <a:t>2021</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年全国乙卷：</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 </a:t>
            </a:r>
            <a:r>
              <a:rPr lang="en-US" altLang="zh-CN" sz="2400">
                <a:solidFill>
                  <a:schemeClr val="tx1"/>
                </a:solidFill>
                <a:latin typeface="华文中宋" panose="02010600040101010101" charset="-122"/>
                <a:ea typeface="华文中宋" panose="02010600040101010101" charset="-122"/>
                <a:cs typeface="华文中宋" panose="02010600040101010101" charset="-122"/>
              </a:rPr>
              <a:t> </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你校将举办英语演讲比赛。请你以</a:t>
            </a:r>
            <a:r>
              <a:rPr lang="en-US" altLang="zh-CN" sz="2400">
                <a:solidFill>
                  <a:schemeClr val="tx1"/>
                </a:solidFill>
                <a:latin typeface="华文中宋" panose="02010600040101010101" charset="-122"/>
                <a:ea typeface="华文中宋" panose="02010600040101010101" charset="-122"/>
                <a:cs typeface="华文中宋" panose="02010600040101010101" charset="-122"/>
              </a:rPr>
              <a:t>"Be smart online learners"</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为题写一篇发言稿参赛，内容包括：</a:t>
            </a:r>
            <a:endParaRPr lang="en-US" altLang="zh-CN"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分析优势与不足；</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提出学习建议。</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39" name="圆角矩形 38"/>
          <p:cNvSpPr/>
          <p:nvPr/>
        </p:nvSpPr>
        <p:spPr>
          <a:xfrm>
            <a:off x="5870575" y="1616710"/>
            <a:ext cx="3436620" cy="768350"/>
          </a:xfrm>
          <a:prstGeom prst="roundRect">
            <a:avLst>
              <a:gd name="adj" fmla="val 36025"/>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92D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effectLst>
                <a:glow rad="139700">
                  <a:schemeClr val="accent4">
                    <a:satMod val="175000"/>
                    <a:alpha val="40000"/>
                  </a:schemeClr>
                </a:glow>
              </a:effectLst>
            </a:endParaRPr>
          </a:p>
        </p:txBody>
      </p:sp>
      <p:sp>
        <p:nvSpPr>
          <p:cNvPr id="8" name="圆角矩形 7"/>
          <p:cNvSpPr/>
          <p:nvPr/>
        </p:nvSpPr>
        <p:spPr>
          <a:xfrm>
            <a:off x="292735" y="3886200"/>
            <a:ext cx="5459730" cy="2263140"/>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华文中宋" panose="02010600040101010101" charset="-122"/>
                <a:ea typeface="华文中宋" panose="02010600040101010101" charset="-122"/>
                <a:cs typeface="华文中宋" panose="02010600040101010101" charset="-122"/>
              </a:rPr>
              <a:t>2023</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年浙江高考英语首考</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en-US" altLang="zh-CN" sz="2400">
                <a:solidFill>
                  <a:schemeClr val="tx1"/>
                </a:solidFill>
                <a:latin typeface="华文中宋" panose="02010600040101010101" charset="-122"/>
                <a:ea typeface="华文中宋" panose="02010600040101010101" charset="-122"/>
                <a:cs typeface="华文中宋" panose="02010600040101010101" charset="-122"/>
              </a:rPr>
              <a:t>   </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上周末你参加了校学生会组织的</a:t>
            </a:r>
            <a:r>
              <a:rPr lang="en-US" altLang="zh-CN" sz="24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认识我们身边的植物</a:t>
            </a:r>
            <a:r>
              <a:rPr lang="en-US" altLang="zh-CN" sz="24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活动。请为校英文报写一篇报道，内容包括：</a:t>
            </a:r>
            <a:endParaRPr lang="en-US" altLang="zh-CN"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活动的过程；</a:t>
            </a:r>
            <a:endParaRPr lang="en-US" altLang="zh-CN"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收获与感想。</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10" name="圆角矩形 9"/>
          <p:cNvSpPr/>
          <p:nvPr/>
        </p:nvSpPr>
        <p:spPr>
          <a:xfrm>
            <a:off x="6292215" y="826770"/>
            <a:ext cx="5568315" cy="2268855"/>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华文中宋" panose="02010600040101010101" charset="-122"/>
                <a:ea typeface="华文中宋" panose="02010600040101010101" charset="-122"/>
                <a:cs typeface="华文中宋" panose="02010600040101010101" charset="-122"/>
              </a:rPr>
              <a:t>2022</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年全国甲卷：你校将以六月八日世界海洋日为主题，举办英语征文比赛。请你写一篇短文投稿，内容包括：</a:t>
            </a:r>
            <a:endParaRPr lang="en-US" altLang="zh-CN"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海洋的重要性；</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保护海洋的倡议</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13" name="圆角矩形 12"/>
          <p:cNvSpPr/>
          <p:nvPr/>
        </p:nvSpPr>
        <p:spPr>
          <a:xfrm>
            <a:off x="6292215" y="3885565"/>
            <a:ext cx="5899785" cy="2263775"/>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华文中宋" panose="02010600040101010101" charset="-122"/>
                <a:ea typeface="华文中宋" panose="02010600040101010101" charset="-122"/>
                <a:cs typeface="华文中宋" panose="02010600040101010101" charset="-122"/>
              </a:rPr>
              <a:t>2024</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年高考英语全国甲卷</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en-US" altLang="zh-CN" sz="2400">
                <a:solidFill>
                  <a:schemeClr val="tx1"/>
                </a:solidFill>
                <a:latin typeface="华文中宋" panose="02010600040101010101" charset="-122"/>
                <a:ea typeface="华文中宋" panose="02010600040101010101" charset="-122"/>
                <a:cs typeface="华文中宋" panose="02010600040101010101" charset="-122"/>
              </a:rPr>
              <a:t>  </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你校将举办英语演讲比赛。请根据以下图片内容，以</a:t>
            </a:r>
            <a:r>
              <a:rPr lang="en-US" altLang="zh-CN" sz="24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中国交通发展</a:t>
            </a:r>
            <a:r>
              <a:rPr lang="en-US" altLang="zh-CN" sz="24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400">
                <a:solidFill>
                  <a:schemeClr val="tx1"/>
                </a:solidFill>
                <a:latin typeface="华文中宋" panose="02010600040101010101" charset="-122"/>
                <a:ea typeface="华文中宋" panose="02010600040101010101" charset="-122"/>
                <a:cs typeface="华文中宋" panose="02010600040101010101" charset="-122"/>
              </a:rPr>
              <a:t>为题写一篇发言稿参赛，内容包括：</a:t>
            </a:r>
            <a:endParaRPr lang="en-US" altLang="zh-CN" sz="2400">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400">
                <a:solidFill>
                  <a:schemeClr val="tx1"/>
                </a:solidFill>
                <a:latin typeface="华文中宋" panose="02010600040101010101" charset="-122"/>
                <a:ea typeface="华文中宋" panose="02010600040101010101" charset="-122"/>
                <a:cs typeface="华文中宋" panose="02010600040101010101" charset="-122"/>
              </a:rPr>
              <a:t>发展现状；意义；启示。</a:t>
            </a:r>
            <a:endParaRPr lang="zh-CN" altLang="en-US" sz="24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14" name="圆角矩形 13"/>
          <p:cNvSpPr/>
          <p:nvPr/>
        </p:nvSpPr>
        <p:spPr>
          <a:xfrm>
            <a:off x="2927350" y="2635885"/>
            <a:ext cx="6469380" cy="1709420"/>
          </a:xfrm>
          <a:prstGeom prst="roundRect">
            <a:avLst/>
          </a:prstGeom>
          <a:solidFill>
            <a:schemeClr val="accent1">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800">
                <a:effectLst>
                  <a:outerShdw blurRad="38100" dist="38100" dir="2700000" algn="tl">
                    <a:srgbClr val="000000">
                      <a:alpha val="43137"/>
                    </a:srgbClr>
                  </a:outerShdw>
                </a:effectLst>
                <a:latin typeface="仿宋" panose="02010609060101010101" charset="-122"/>
                <a:ea typeface="仿宋" panose="02010609060101010101" charset="-122"/>
              </a:rPr>
              <a:t>  </a:t>
            </a:r>
            <a:r>
              <a:rPr lang="zh-CN" altLang="en-US" sz="2800">
                <a:effectLst>
                  <a:outerShdw blurRad="38100" dist="38100" dir="2700000" algn="tl">
                    <a:srgbClr val="000000">
                      <a:alpha val="43137"/>
                    </a:srgbClr>
                  </a:outerShdw>
                </a:effectLst>
                <a:latin typeface="仿宋" panose="02010609060101010101" charset="-122"/>
                <a:ea typeface="仿宋" panose="02010609060101010101" charset="-122"/>
              </a:rPr>
              <a:t>主要围绕</a:t>
            </a:r>
            <a:r>
              <a:rPr lang="zh-CN" altLang="en-US" sz="2800">
                <a:solidFill>
                  <a:schemeClr val="tx1"/>
                </a:solidFill>
                <a:effectLst>
                  <a:outerShdw blurRad="38100" dist="38100" dir="2700000" algn="tl">
                    <a:srgbClr val="000000">
                      <a:alpha val="43137"/>
                    </a:srgbClr>
                  </a:outerShdw>
                </a:effectLst>
                <a:highlight>
                  <a:srgbClr val="C0C0C0"/>
                </a:highlight>
                <a:latin typeface="仿宋" panose="02010609060101010101" charset="-122"/>
                <a:ea typeface="仿宋" panose="02010609060101010101" charset="-122"/>
              </a:rPr>
              <a:t>活动分享、问题分析、建议提出</a:t>
            </a:r>
            <a:r>
              <a:rPr lang="zh-CN" altLang="en-US" sz="2800">
                <a:effectLst>
                  <a:outerShdw blurRad="38100" dist="38100" dir="2700000" algn="tl">
                    <a:srgbClr val="000000">
                      <a:alpha val="43137"/>
                    </a:srgbClr>
                  </a:outerShdw>
                </a:effectLst>
                <a:latin typeface="仿宋" panose="02010609060101010101" charset="-122"/>
                <a:ea typeface="仿宋" panose="02010609060101010101" charset="-122"/>
              </a:rPr>
              <a:t>等主题展开，考查考生的语言表达能力和逻辑思维能力</a:t>
            </a:r>
            <a:endParaRPr lang="zh-CN" altLang="en-US" sz="2800">
              <a:effectLst>
                <a:outerShdw blurRad="38100" dist="38100" dir="2700000" algn="tl">
                  <a:srgbClr val="000000">
                    <a:alpha val="43137"/>
                  </a:srgbClr>
                </a:outerShdw>
              </a:effectLst>
              <a:latin typeface="仿宋" panose="02010609060101010101" charset="-122"/>
              <a:ea typeface="仿宋" panose="02010609060101010101" charset="-122"/>
            </a:endParaRPr>
          </a:p>
        </p:txBody>
      </p:sp>
      <p:pic>
        <p:nvPicPr>
          <p:cNvPr id="5124" name="图片 6" descr="logo横版 png"/>
          <p:cNvPicPr>
            <a:picLocks noChangeAspect="1"/>
          </p:cNvPicPr>
          <p:nvPr userDrawn="1"/>
        </p:nvPicPr>
        <p:blipFill>
          <a:blip r:embed="rId1"/>
          <a:stretch>
            <a:fillRect/>
          </a:stretch>
        </p:blipFill>
        <p:spPr>
          <a:xfrm>
            <a:off x="11477625" y="7366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681038" y="2866022"/>
            <a:ext cx="10829924" cy="1212491"/>
          </a:xfrm>
        </p:spPr>
        <p:txBody>
          <a:bodyPr wrap="square">
            <a:noAutofit/>
          </a:bodyPr>
          <a:lstStyle/>
          <a:p>
            <a:r>
              <a:rPr lang="en-US" altLang="zh-CN" dirty="0"/>
              <a:t>Case Analysis </a:t>
            </a:r>
            <a:endParaRPr lang="en-US" altLang="zh-CN" dirty="0"/>
          </a:p>
        </p:txBody>
      </p:sp>
      <p:sp>
        <p:nvSpPr>
          <p:cNvPr id="6" name="节编号"/>
          <p:cNvSpPr>
            <a:spLocks noGrp="1"/>
          </p:cNvSpPr>
          <p:nvPr>
            <p:ph type="body" sz="quarter" idx="13"/>
            <p:custDataLst>
              <p:tags r:id="rId2"/>
            </p:custDataLst>
          </p:nvPr>
        </p:nvSpPr>
        <p:spPr>
          <a:xfrm>
            <a:off x="681038" y="136525"/>
            <a:ext cx="10829924" cy="2458678"/>
          </a:xfrm>
        </p:spPr>
        <p:txBody>
          <a:bodyPr wrap="square">
            <a:noAutofit/>
          </a:bodyPr>
          <a:lstStyle/>
          <a:p>
            <a:r>
              <a:rPr lang="zh-CN" altLang="en-US" dirty="0"/>
              <a:t>0</a:t>
            </a:r>
            <a:r>
              <a:rPr lang="en-US" altLang="zh-CN" dirty="0"/>
              <a:t>2</a:t>
            </a:r>
            <a:endParaRPr lang="en-US" altLang="zh-CN" dirty="0"/>
          </a:p>
        </p:txBody>
      </p:sp>
      <p:pic>
        <p:nvPicPr>
          <p:cNvPr id="5124" name="图片 6" descr="logo横版 png"/>
          <p:cNvPicPr>
            <a:picLocks noChangeAspect="1"/>
          </p:cNvPicPr>
          <p:nvPr userDrawn="1"/>
        </p:nvPicPr>
        <p:blipFill>
          <a:blip r:embed="rId3"/>
          <a:stretch>
            <a:fillRect/>
          </a:stretch>
        </p:blipFill>
        <p:spPr>
          <a:xfrm>
            <a:off x="11477625" y="73660"/>
            <a:ext cx="608013" cy="642938"/>
          </a:xfrm>
          <a:prstGeom prst="rect">
            <a:avLst/>
          </a:prstGeom>
          <a:noFill/>
          <a:ln w="9525">
            <a:noFill/>
          </a:ln>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21285" y="275590"/>
            <a:ext cx="6562725" cy="5603875"/>
          </a:xfrm>
          <a:solidFill>
            <a:srgbClr val="4F164C"/>
          </a:solidFill>
        </p:spPr>
        <p:txBody>
          <a:bodyPr>
            <a:noAutofit/>
          </a:bodyPr>
          <a:p>
            <a:pPr>
              <a:lnSpc>
                <a:spcPct val="120000"/>
              </a:lnSpc>
            </a:pPr>
            <a:r>
              <a:rPr lang="en-US" altLang="zh-CN" sz="2800">
                <a:latin typeface="华文中宋" panose="02010600040101010101" charset="-122"/>
                <a:ea typeface="华文中宋" panose="02010600040101010101" charset="-122"/>
                <a:cs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sym typeface="+mn-ea"/>
              </a:rPr>
              <a:t>2025年3月金丽衢十二校</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rPr>
              <a:t>假如你是李华，你们学校的校报英语论坛（</a:t>
            </a:r>
            <a:r>
              <a:rPr lang="en-US" altLang="zh-CN" sz="2800">
                <a:latin typeface="华文中宋" panose="02010600040101010101" charset="-122"/>
                <a:ea typeface="华文中宋" panose="02010600040101010101" charset="-122"/>
                <a:cs typeface="华文中宋" panose="02010600040101010101" charset="-122"/>
              </a:rPr>
              <a:t>English Forum</a:t>
            </a:r>
            <a:r>
              <a:rPr lang="zh-CN" altLang="en-US" sz="2800">
                <a:latin typeface="华文中宋" panose="02010600040101010101" charset="-122"/>
                <a:ea typeface="华文中宋" panose="02010600040101010101" charset="-122"/>
                <a:cs typeface="华文中宋" panose="02010600040101010101" charset="-122"/>
              </a:rPr>
              <a:t>）正在组织一次讨论活动。主题是</a:t>
            </a:r>
            <a:r>
              <a:rPr lang="en-US" altLang="zh-CN" sz="2800">
                <a:latin typeface="华文中宋" panose="02010600040101010101" charset="-122"/>
                <a:ea typeface="华文中宋" panose="02010600040101010101" charset="-122"/>
                <a:cs typeface="华文中宋" panose="02010600040101010101" charset="-122"/>
              </a:rPr>
              <a:t>“AI And Our Study”</a:t>
            </a:r>
            <a:r>
              <a:rPr lang="zh-CN" altLang="en-US" sz="2800">
                <a:latin typeface="华文中宋" panose="02010600040101010101" charset="-122"/>
                <a:ea typeface="华文中宋" panose="02010600040101010101" charset="-122"/>
                <a:cs typeface="华文中宋" panose="02010600040101010101" charset="-122"/>
              </a:rPr>
              <a:t>。请你写一篇英语文章投稿。</a:t>
            </a:r>
            <a:br>
              <a:rPr lang="zh-CN" altLang="en-US" sz="2800">
                <a:latin typeface="华文中宋" panose="02010600040101010101" charset="-122"/>
                <a:ea typeface="华文中宋" panose="02010600040101010101" charset="-122"/>
                <a:cs typeface="华文中宋" panose="02010600040101010101" charset="-122"/>
              </a:rPr>
            </a:br>
            <a:r>
              <a:rPr lang="en-US" altLang="zh-CN" sz="2800">
                <a:latin typeface="华文中宋" panose="02010600040101010101" charset="-122"/>
                <a:ea typeface="华文中宋" panose="02010600040101010101" charset="-122"/>
                <a:cs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内容包括：</a:t>
            </a:r>
            <a:r>
              <a:rPr lang="en-US" altLang="zh-CN" sz="2800">
                <a:latin typeface="华文中宋" panose="02010600040101010101" charset="-122"/>
                <a:ea typeface="华文中宋" panose="02010600040101010101" charset="-122"/>
                <a:cs typeface="华文中宋" panose="02010600040101010101" charset="-122"/>
              </a:rPr>
              <a:t>1. AI</a:t>
            </a:r>
            <a:r>
              <a:rPr lang="zh-CN" altLang="en-US" sz="2800">
                <a:latin typeface="华文中宋" panose="02010600040101010101" charset="-122"/>
                <a:ea typeface="华文中宋" panose="02010600040101010101" charset="-122"/>
                <a:cs typeface="华文中宋" panose="02010600040101010101" charset="-122"/>
              </a:rPr>
              <a:t>用于学习的现状；</a:t>
            </a:r>
            <a:br>
              <a:rPr lang="zh-CN" altLang="en-US" sz="2800">
                <a:latin typeface="华文中宋" panose="02010600040101010101" charset="-122"/>
                <a:ea typeface="华文中宋" panose="02010600040101010101" charset="-122"/>
                <a:cs typeface="华文中宋" panose="02010600040101010101" charset="-122"/>
              </a:rPr>
            </a:br>
            <a:r>
              <a:rPr lang="en-US" altLang="zh-CN" sz="2800">
                <a:latin typeface="华文中宋" panose="02010600040101010101" charset="-122"/>
                <a:ea typeface="华文中宋" panose="02010600040101010101" charset="-122"/>
                <a:cs typeface="华文中宋" panose="02010600040101010101" charset="-122"/>
              </a:rPr>
              <a:t>                   2. </a:t>
            </a:r>
            <a:r>
              <a:rPr lang="zh-CN" altLang="en-US" sz="2800">
                <a:latin typeface="华文中宋" panose="02010600040101010101" charset="-122"/>
                <a:ea typeface="华文中宋" panose="02010600040101010101" charset="-122"/>
                <a:cs typeface="华文中宋" panose="02010600040101010101" charset="-122"/>
              </a:rPr>
              <a:t>你的看法或建议。</a:t>
            </a:r>
            <a:br>
              <a:rPr lang="zh-CN" altLang="en-US" sz="2800">
                <a:latin typeface="华文中宋" panose="02010600040101010101" charset="-122"/>
                <a:ea typeface="华文中宋" panose="02010600040101010101" charset="-122"/>
                <a:cs typeface="华文中宋" panose="02010600040101010101" charset="-122"/>
              </a:rPr>
            </a:br>
            <a:r>
              <a:rPr lang="en-US" altLang="zh-CN" sz="2800">
                <a:latin typeface="华文中宋" panose="02010600040101010101" charset="-122"/>
                <a:ea typeface="华文中宋" panose="02010600040101010101" charset="-122"/>
                <a:cs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注意：</a:t>
            </a:r>
            <a:r>
              <a:rPr lang="en-US" altLang="zh-CN" sz="2800">
                <a:latin typeface="华文中宋" panose="02010600040101010101" charset="-122"/>
                <a:ea typeface="华文中宋" panose="02010600040101010101" charset="-122"/>
                <a:cs typeface="华文中宋" panose="02010600040101010101" charset="-122"/>
              </a:rPr>
              <a:t> 1. </a:t>
            </a:r>
            <a:r>
              <a:rPr lang="zh-CN" altLang="en-US" sz="2800">
                <a:latin typeface="华文中宋" panose="02010600040101010101" charset="-122"/>
                <a:ea typeface="华文中宋" panose="02010600040101010101" charset="-122"/>
                <a:cs typeface="华文中宋" panose="02010600040101010101" charset="-122"/>
              </a:rPr>
              <a:t>写作词数应为</a:t>
            </a:r>
            <a:r>
              <a:rPr lang="en-US" altLang="zh-CN" sz="2800">
                <a:latin typeface="华文中宋" panose="02010600040101010101" charset="-122"/>
                <a:ea typeface="华文中宋" panose="02010600040101010101" charset="-122"/>
                <a:cs typeface="华文中宋" panose="02010600040101010101" charset="-122"/>
              </a:rPr>
              <a:t>80</a:t>
            </a:r>
            <a:r>
              <a:rPr lang="zh-CN" altLang="en-US" sz="2800">
                <a:latin typeface="华文中宋" panose="02010600040101010101" charset="-122"/>
                <a:ea typeface="华文中宋" panose="02010600040101010101" charset="-122"/>
                <a:cs typeface="华文中宋" panose="02010600040101010101" charset="-122"/>
              </a:rPr>
              <a:t>个左右；</a:t>
            </a:r>
            <a:br>
              <a:rPr lang="zh-CN" altLang="en-US" sz="2800">
                <a:latin typeface="华文中宋" panose="02010600040101010101" charset="-122"/>
                <a:ea typeface="华文中宋" panose="02010600040101010101" charset="-122"/>
                <a:cs typeface="华文中宋" panose="02010600040101010101" charset="-122"/>
              </a:rPr>
            </a:br>
            <a:r>
              <a:rPr lang="en-US" altLang="zh-CN" sz="2800">
                <a:latin typeface="华文中宋" panose="02010600040101010101" charset="-122"/>
                <a:ea typeface="华文中宋" panose="02010600040101010101" charset="-122"/>
                <a:cs typeface="华文中宋" panose="02010600040101010101" charset="-122"/>
              </a:rPr>
              <a:t>              2. </a:t>
            </a:r>
            <a:r>
              <a:rPr lang="zh-CN" altLang="en-US" sz="2800">
                <a:latin typeface="华文中宋" panose="02010600040101010101" charset="-122"/>
                <a:ea typeface="华文中宋" panose="02010600040101010101" charset="-122"/>
                <a:cs typeface="华文中宋" panose="02010600040101010101" charset="-122"/>
              </a:rPr>
              <a:t>请在答题卡的相应位置作答。</a:t>
            </a:r>
            <a:br>
              <a:rPr lang="zh-CN" altLang="en-US" sz="2800">
                <a:latin typeface="华文中宋" panose="02010600040101010101" charset="-122"/>
                <a:ea typeface="华文中宋" panose="02010600040101010101" charset="-122"/>
                <a:cs typeface="华文中宋" panose="02010600040101010101" charset="-122"/>
              </a:rPr>
            </a:b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6845300" y="1130935"/>
            <a:ext cx="5281295" cy="2764790"/>
          </a:xfrm>
          <a:prstGeom prst="rect">
            <a:avLst/>
          </a:prstGeom>
          <a:solidFill>
            <a:schemeClr val="bg1"/>
          </a:solidFill>
        </p:spPr>
        <p:txBody>
          <a:bodyPr wrap="square" rtlCol="0">
            <a:noAutofit/>
          </a:bodyPr>
          <a:p>
            <a:pPr algn="l"/>
            <a:r>
              <a:rPr lang="zh-CN" altLang="en-US" sz="3200" b="1">
                <a:latin typeface="方正仿宋_GBK" panose="02000000000000000000" charset="-122"/>
                <a:ea typeface="方正仿宋_GBK" panose="02000000000000000000" charset="-122"/>
              </a:rPr>
              <a:t>文体：稿件</a:t>
            </a:r>
            <a:endParaRPr lang="zh-CN" altLang="en-US" sz="3200" b="1">
              <a:latin typeface="方正仿宋_GBK" panose="02000000000000000000" charset="-122"/>
              <a:ea typeface="方正仿宋_GBK" panose="02000000000000000000" charset="-122"/>
            </a:endParaRPr>
          </a:p>
          <a:p>
            <a:pPr algn="l"/>
            <a:r>
              <a:rPr lang="zh-CN" altLang="en-US" sz="3200" b="1">
                <a:latin typeface="方正仿宋_GBK" panose="02000000000000000000" charset="-122"/>
                <a:ea typeface="方正仿宋_GBK" panose="02000000000000000000" charset="-122"/>
              </a:rPr>
              <a:t>时态：一般现在时</a:t>
            </a:r>
            <a:endParaRPr lang="zh-CN" altLang="en-US" sz="3200" b="1">
              <a:latin typeface="方正仿宋_GBK" panose="02000000000000000000" charset="-122"/>
              <a:ea typeface="方正仿宋_GBK" panose="02000000000000000000" charset="-122"/>
            </a:endParaRPr>
          </a:p>
          <a:p>
            <a:pPr algn="l"/>
            <a:r>
              <a:rPr lang="zh-CN" altLang="en-US" sz="3200" b="1">
                <a:latin typeface="方正仿宋_GBK" panose="02000000000000000000" charset="-122"/>
                <a:ea typeface="方正仿宋_GBK" panose="02000000000000000000" charset="-122"/>
              </a:rPr>
              <a:t>人称：第一人称</a:t>
            </a:r>
            <a:endParaRPr lang="zh-CN" altLang="en-US" sz="3200" b="1">
              <a:latin typeface="方正仿宋_GBK" panose="02000000000000000000" charset="-122"/>
              <a:ea typeface="方正仿宋_GBK" panose="02000000000000000000" charset="-122"/>
            </a:endParaRPr>
          </a:p>
          <a:p>
            <a:pPr algn="l"/>
            <a:r>
              <a:rPr lang="zh-CN" altLang="en-US" sz="3200" b="1">
                <a:latin typeface="方正仿宋_GBK" panose="02000000000000000000" charset="-122"/>
                <a:ea typeface="方正仿宋_GBK" panose="02000000000000000000" charset="-122"/>
              </a:rPr>
              <a:t>要点：现状</a:t>
            </a:r>
            <a:r>
              <a:rPr lang="en-US" altLang="zh-CN" sz="3200" b="1">
                <a:latin typeface="方正仿宋_GBK" panose="02000000000000000000" charset="-122"/>
                <a:ea typeface="方正仿宋_GBK" panose="02000000000000000000" charset="-122"/>
              </a:rPr>
              <a:t>+</a:t>
            </a:r>
            <a:r>
              <a:rPr lang="zh-CN" altLang="en-US" sz="3200" b="1">
                <a:latin typeface="方正仿宋_GBK" panose="02000000000000000000" charset="-122"/>
                <a:ea typeface="方正仿宋_GBK" panose="02000000000000000000" charset="-122"/>
              </a:rPr>
              <a:t>看法</a:t>
            </a:r>
            <a:r>
              <a:rPr lang="en-US" altLang="zh-CN" sz="3200" b="1">
                <a:latin typeface="方正仿宋_GBK" panose="02000000000000000000" charset="-122"/>
                <a:ea typeface="方正仿宋_GBK" panose="02000000000000000000" charset="-122"/>
              </a:rPr>
              <a:t>/</a:t>
            </a:r>
            <a:r>
              <a:rPr lang="zh-CN" altLang="en-US" sz="3200" b="1">
                <a:latin typeface="方正仿宋_GBK" panose="02000000000000000000" charset="-122"/>
                <a:ea typeface="方正仿宋_GBK" panose="02000000000000000000" charset="-122"/>
              </a:rPr>
              <a:t>建议</a:t>
            </a:r>
            <a:endParaRPr lang="zh-CN" altLang="en-US" sz="3200" b="1">
              <a:latin typeface="方正仿宋_GBK" panose="02000000000000000000" charset="-122"/>
              <a:ea typeface="方正仿宋_GBK" panose="02000000000000000000" charset="-122"/>
            </a:endParaRPr>
          </a:p>
          <a:p>
            <a:pPr algn="l"/>
            <a:r>
              <a:rPr lang="zh-CN" altLang="en-US" sz="3200" b="1">
                <a:latin typeface="方正仿宋_GBK" panose="02000000000000000000" charset="-122"/>
                <a:ea typeface="方正仿宋_GBK" panose="02000000000000000000" charset="-122"/>
              </a:rPr>
              <a:t>主题：</a:t>
            </a:r>
            <a:r>
              <a:rPr lang="en-US" altLang="zh-CN" sz="3200" b="1">
                <a:latin typeface="方正仿宋_GBK" panose="02000000000000000000" charset="-122"/>
                <a:ea typeface="方正仿宋_GBK" panose="02000000000000000000" charset="-122"/>
              </a:rPr>
              <a:t>AI and our study</a:t>
            </a:r>
            <a:endParaRPr lang="en-US" altLang="zh-CN" sz="3200" b="1">
              <a:latin typeface="方正仿宋_GBK" panose="02000000000000000000" charset="-122"/>
              <a:ea typeface="方正仿宋_GBK" panose="02000000000000000000" charset="-122"/>
            </a:endParaRPr>
          </a:p>
        </p:txBody>
      </p:sp>
      <p:sp>
        <p:nvSpPr>
          <p:cNvPr id="90115" name="Rectangle 3"/>
          <p:cNvSpPr>
            <a:spLocks noGrp="1" noChangeArrowheads="1"/>
          </p:cNvSpPr>
          <p:nvPr>
            <p:custDataLst>
              <p:tags r:id="rId1"/>
            </p:custDataLst>
          </p:nvPr>
        </p:nvSpPr>
        <p:spPr>
          <a:xfrm>
            <a:off x="67310" y="46990"/>
            <a:ext cx="11986895" cy="572770"/>
          </a:xfrm>
          <a:prstGeom prst="rect">
            <a:avLst/>
          </a:prstGeom>
          <a:solidFill>
            <a:schemeClr val="accent2"/>
          </a:solidFill>
        </p:spPr>
        <p:txBody>
          <a:bodyPr vert="horz" wrap="square"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rPr>
              <a:t>审题</a:t>
            </a:r>
            <a:endPar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endParaRPr>
          </a:p>
        </p:txBody>
      </p:sp>
      <p:sp>
        <p:nvSpPr>
          <p:cNvPr id="9" name="椭圆 8"/>
          <p:cNvSpPr/>
          <p:nvPr/>
        </p:nvSpPr>
        <p:spPr>
          <a:xfrm>
            <a:off x="3543300" y="1891665"/>
            <a:ext cx="1021715" cy="401955"/>
          </a:xfrm>
          <a:prstGeom prst="ellipse">
            <a:avLst/>
          </a:prstGeom>
          <a:noFill/>
          <a:ln w="3810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4564380" y="3429000"/>
            <a:ext cx="1195070" cy="401955"/>
          </a:xfrm>
          <a:prstGeom prst="ellipse">
            <a:avLst/>
          </a:prstGeom>
          <a:noFill/>
          <a:ln w="3810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圆角矩形 38"/>
          <p:cNvSpPr/>
          <p:nvPr/>
        </p:nvSpPr>
        <p:spPr>
          <a:xfrm>
            <a:off x="6014720" y="3040380"/>
            <a:ext cx="6258560" cy="2600325"/>
          </a:xfrm>
          <a:prstGeom prst="roundRect">
            <a:avLst>
              <a:gd name="adj" fmla="val 3602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6594475" y="3131820"/>
            <a:ext cx="4349115"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latin typeface="Times New Roman" panose="02020603050405020304" charset="0"/>
                <a:cs typeface="Times New Roman" panose="02020603050405020304" charset="0"/>
              </a:rPr>
              <a:t>Background information</a:t>
            </a:r>
            <a:endParaRPr lang="en-US" altLang="zh-CN" sz="2400" b="1" i="1">
              <a:latin typeface="Times New Roman" panose="02020603050405020304" charset="0"/>
              <a:cs typeface="Times New Roman" panose="02020603050405020304" charset="0"/>
            </a:endParaRPr>
          </a:p>
        </p:txBody>
      </p:sp>
      <p:sp>
        <p:nvSpPr>
          <p:cNvPr id="11" name="文本框 10"/>
          <p:cNvSpPr txBox="1"/>
          <p:nvPr/>
        </p:nvSpPr>
        <p:spPr>
          <a:xfrm>
            <a:off x="6845300" y="3519170"/>
            <a:ext cx="3535045" cy="521970"/>
          </a:xfrm>
          <a:prstGeom prst="rect">
            <a:avLst/>
          </a:prstGeom>
          <a:noFill/>
        </p:spPr>
        <p:txBody>
          <a:bodyPr wrap="square" rtlCol="0">
            <a:spAutoFit/>
          </a:bodyPr>
          <a:p>
            <a:pPr indent="0" fontAlgn="auto">
              <a:buFont typeface="Wingdings" panose="05000000000000000000" charset="0"/>
              <a:buNone/>
            </a:pPr>
            <a:r>
              <a:rPr lang="en-US" altLang="zh-CN" sz="2200" b="1" i="1">
                <a:solidFill>
                  <a:srgbClr val="C00000"/>
                </a:solidFill>
                <a:latin typeface="Times New Roman" panose="02020603050405020304" charset="0"/>
                <a:cs typeface="Times New Roman" panose="02020603050405020304" charset="0"/>
              </a:rPr>
              <a:t> </a:t>
            </a:r>
            <a:r>
              <a:rPr lang="en-US" altLang="zh-CN" sz="2800" b="1" i="1">
                <a:solidFill>
                  <a:srgbClr val="C00000"/>
                </a:solidFill>
                <a:latin typeface="Times New Roman" panose="02020603050405020304" charset="0"/>
                <a:cs typeface="Times New Roman" panose="02020603050405020304" charset="0"/>
              </a:rPr>
              <a:t>discussion about... ?</a:t>
            </a:r>
            <a:endParaRPr lang="en-US" altLang="zh-CN" sz="28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endParaRPr>
          </a:p>
        </p:txBody>
      </p:sp>
      <p:sp>
        <p:nvSpPr>
          <p:cNvPr id="6" name="文本框 5"/>
          <p:cNvSpPr txBox="1"/>
          <p:nvPr/>
        </p:nvSpPr>
        <p:spPr>
          <a:xfrm>
            <a:off x="6845300" y="3895725"/>
            <a:ext cx="5098415" cy="521970"/>
          </a:xfrm>
          <a:prstGeom prst="rect">
            <a:avLst/>
          </a:prstGeom>
          <a:noFill/>
        </p:spPr>
        <p:txBody>
          <a:bodyPr wrap="square" rtlCol="0">
            <a:spAutoFit/>
          </a:bodyPr>
          <a:p>
            <a:pPr indent="0" fontAlgn="auto">
              <a:buFont typeface="Wingdings" panose="05000000000000000000" charset="0"/>
              <a:buNone/>
            </a:pPr>
            <a:r>
              <a:rPr lang="en-US" altLang="zh-CN" sz="2800" b="1" i="1">
                <a:solidFill>
                  <a:srgbClr val="C00000"/>
                </a:solidFill>
                <a:latin typeface="Times New Roman" panose="02020603050405020304" charset="0"/>
                <a:cs typeface="Times New Roman" panose="02020603050405020304" charset="0"/>
              </a:rPr>
              <a:t> current situation is about...?</a:t>
            </a:r>
            <a:endParaRPr lang="en-US" altLang="zh-CN" sz="28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endParaRPr>
          </a:p>
        </p:txBody>
      </p:sp>
      <p:sp>
        <p:nvSpPr>
          <p:cNvPr id="7" name="文本框 6"/>
          <p:cNvSpPr txBox="1"/>
          <p:nvPr/>
        </p:nvSpPr>
        <p:spPr>
          <a:xfrm>
            <a:off x="6594475" y="4349750"/>
            <a:ext cx="4349115" cy="460375"/>
          </a:xfrm>
          <a:prstGeom prst="rect">
            <a:avLst/>
          </a:prstGeom>
          <a:noFill/>
        </p:spPr>
        <p:txBody>
          <a:bodyPr wrap="square" rtlCol="0">
            <a:spAutoFit/>
          </a:bodyPr>
          <a:p>
            <a:pPr marL="212090" indent="-212090" fontAlgn="auto">
              <a:buFont typeface="Wingdings" panose="05000000000000000000" charset="0"/>
              <a:buChar char="Ø"/>
            </a:pPr>
            <a:r>
              <a:rPr lang="en-US" altLang="zh-CN" sz="2400" b="1" i="1">
                <a:latin typeface="Times New Roman" panose="02020603050405020304" charset="0"/>
                <a:cs typeface="Times New Roman" panose="02020603050405020304" charset="0"/>
              </a:rPr>
              <a:t>Which is the key point?</a:t>
            </a:r>
            <a:endParaRPr lang="en-US" altLang="zh-CN" sz="2400" b="1" i="1">
              <a:latin typeface="Times New Roman" panose="02020603050405020304" charset="0"/>
              <a:cs typeface="Times New Roman" panose="02020603050405020304" charset="0"/>
            </a:endParaRPr>
          </a:p>
        </p:txBody>
      </p:sp>
      <p:sp>
        <p:nvSpPr>
          <p:cNvPr id="8" name="文本框 7"/>
          <p:cNvSpPr txBox="1"/>
          <p:nvPr/>
        </p:nvSpPr>
        <p:spPr>
          <a:xfrm>
            <a:off x="6845300" y="4721225"/>
            <a:ext cx="3535045" cy="521970"/>
          </a:xfrm>
          <a:prstGeom prst="rect">
            <a:avLst/>
          </a:prstGeom>
          <a:noFill/>
        </p:spPr>
        <p:txBody>
          <a:bodyPr wrap="square" rtlCol="0">
            <a:spAutoFit/>
          </a:bodyPr>
          <a:p>
            <a:pPr indent="0" fontAlgn="auto">
              <a:buFont typeface="Wingdings" panose="05000000000000000000" charset="0"/>
              <a:buNone/>
            </a:pPr>
            <a:r>
              <a:rPr lang="en-US" altLang="zh-CN" sz="2200" b="1" i="1">
                <a:solidFill>
                  <a:srgbClr val="C00000"/>
                </a:solidFill>
                <a:latin typeface="Times New Roman" panose="02020603050405020304" charset="0"/>
                <a:cs typeface="Times New Roman" panose="02020603050405020304" charset="0"/>
              </a:rPr>
              <a:t> </a:t>
            </a:r>
            <a:r>
              <a:rPr lang="en-US" altLang="zh-CN" sz="2800" b="1" i="1">
                <a:solidFill>
                  <a:srgbClr val="C00000"/>
                </a:solidFill>
                <a:latin typeface="Times New Roman" panose="02020603050405020304" charset="0"/>
                <a:cs typeface="Times New Roman" panose="02020603050405020304" charset="0"/>
              </a:rPr>
              <a:t>current situation ?</a:t>
            </a:r>
            <a:endParaRPr lang="en-US" altLang="zh-CN" sz="28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endParaRPr>
          </a:p>
        </p:txBody>
      </p:sp>
      <p:sp>
        <p:nvSpPr>
          <p:cNvPr id="10" name="文本框 9"/>
          <p:cNvSpPr txBox="1"/>
          <p:nvPr/>
        </p:nvSpPr>
        <p:spPr>
          <a:xfrm>
            <a:off x="6929120" y="5118735"/>
            <a:ext cx="5014595" cy="521970"/>
          </a:xfrm>
          <a:prstGeom prst="rect">
            <a:avLst/>
          </a:prstGeom>
          <a:noFill/>
        </p:spPr>
        <p:txBody>
          <a:bodyPr wrap="square" rtlCol="0">
            <a:spAutoFit/>
          </a:bodyPr>
          <a:p>
            <a:pPr indent="0" fontAlgn="auto">
              <a:buFont typeface="Wingdings" panose="05000000000000000000" charset="0"/>
              <a:buNone/>
            </a:pPr>
            <a:r>
              <a:rPr lang="en-US" altLang="zh-CN" sz="2800" b="1" i="1">
                <a:solidFill>
                  <a:srgbClr val="C00000"/>
                </a:solidFill>
                <a:latin typeface="Times New Roman" panose="02020603050405020304" charset="0"/>
                <a:cs typeface="Times New Roman" panose="02020603050405020304" charset="0"/>
              </a:rPr>
              <a:t>your opinions or suggestions ?</a:t>
            </a:r>
            <a:endParaRPr lang="en-US" altLang="zh-CN" sz="2800" b="1" i="1">
              <a:solidFill>
                <a:srgbClr val="C00000"/>
              </a:solidFill>
              <a:effectLst>
                <a:glow rad="101600">
                  <a:schemeClr val="accent4">
                    <a:satMod val="175000"/>
                    <a:alpha val="40000"/>
                  </a:schemeClr>
                </a:glow>
              </a:effectLst>
              <a:latin typeface="Times New Roman" panose="02020603050405020304" charset="0"/>
              <a:cs typeface="Times New Roman" panose="02020603050405020304" charset="0"/>
            </a:endParaRPr>
          </a:p>
        </p:txBody>
      </p:sp>
      <p:cxnSp>
        <p:nvCxnSpPr>
          <p:cNvPr id="16" name="直接连接符 15"/>
          <p:cNvCxnSpPr/>
          <p:nvPr/>
        </p:nvCxnSpPr>
        <p:spPr>
          <a:xfrm flipV="1">
            <a:off x="3542665" y="4342765"/>
            <a:ext cx="1601470" cy="4445"/>
          </a:xfrm>
          <a:prstGeom prst="line">
            <a:avLst/>
          </a:prstGeom>
          <a:ln w="57150">
            <a:solidFill>
              <a:srgbClr val="C00000"/>
            </a:solidFill>
          </a:ln>
        </p:spPr>
        <p:style>
          <a:lnRef idx="2">
            <a:schemeClr val="accent1"/>
          </a:lnRef>
          <a:fillRef idx="0">
            <a:srgbClr val="FFFFFF"/>
          </a:fillRef>
          <a:effectRef idx="0">
            <a:srgbClr val="FFFFFF"/>
          </a:effectRef>
          <a:fontRef idx="minor">
            <a:schemeClr val="tx1"/>
          </a:fontRef>
        </p:style>
      </p:cxnSp>
      <p:pic>
        <p:nvPicPr>
          <p:cNvPr id="5124" name="图片 6" descr="logo横版 png"/>
          <p:cNvPicPr>
            <a:picLocks noChangeAspect="1"/>
          </p:cNvPicPr>
          <p:nvPr userDrawn="1"/>
        </p:nvPicPr>
        <p:blipFill>
          <a:blip r:embed="rId2"/>
          <a:stretch>
            <a:fillRect/>
          </a:stretch>
        </p:blipFill>
        <p:spPr>
          <a:xfrm>
            <a:off x="11477625" y="7366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randombar(horizontal)">
                                      <p:cBhvr>
                                        <p:cTn id="39" dur="500"/>
                                        <p:tgtEl>
                                          <p:spTgt spid="3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randombar(horizontal)">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randombar(horizontal)">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randombar(horizont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randombar(horizontal)">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5" grpId="0" bldLvl="0" animBg="1"/>
      <p:bldP spid="39" grpId="0" bldLvl="0" animBg="1"/>
      <p:bldP spid="45" grpId="0"/>
      <p:bldP spid="11" grpId="0"/>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353456" cy="685800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charset="0"/>
              <a:buChar char="n"/>
              <a:defRPr/>
            </a:pPr>
            <a:endParaRPr kumimoji="0" lang="zh-CN" altLang="en-US" sz="1800" b="0" i="0" u="none" strike="noStrike" kern="1200" cap="none" spc="0" normalizeH="0" baseline="0" noProof="0">
              <a:ln>
                <a:noFill/>
              </a:ln>
              <a:solidFill>
                <a:srgbClr val="E3E8EE"/>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2" name="矩形 1"/>
          <p:cNvSpPr/>
          <p:nvPr>
            <p:custDataLst>
              <p:tags r:id="rId1"/>
            </p:custDataLst>
          </p:nvPr>
        </p:nvSpPr>
        <p:spPr>
          <a:xfrm>
            <a:off x="660400" y="1679575"/>
            <a:ext cx="2725420" cy="5473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2"/>
                </a:solidFill>
              </a:rPr>
              <a:t>Para 1</a:t>
            </a:r>
            <a:endParaRPr lang="en-US" altLang="zh-CN" sz="3200" dirty="0">
              <a:solidFill>
                <a:schemeClr val="bg2"/>
              </a:solidFill>
            </a:endParaRPr>
          </a:p>
        </p:txBody>
      </p:sp>
      <p:sp>
        <p:nvSpPr>
          <p:cNvPr id="5" name="矩形 4"/>
          <p:cNvSpPr/>
          <p:nvPr>
            <p:custDataLst>
              <p:tags r:id="rId2"/>
            </p:custDataLst>
          </p:nvPr>
        </p:nvSpPr>
        <p:spPr>
          <a:xfrm>
            <a:off x="608330" y="2820670"/>
            <a:ext cx="2776855" cy="45466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sz="3200" dirty="0">
                <a:solidFill>
                  <a:schemeClr val="bg2"/>
                </a:solidFill>
              </a:rPr>
              <a:t>Para 2</a:t>
            </a:r>
            <a:endParaRPr lang="en-US" altLang="zh-CN" sz="3200" dirty="0">
              <a:solidFill>
                <a:schemeClr val="bg2"/>
              </a:solidFill>
            </a:endParaRPr>
          </a:p>
        </p:txBody>
      </p:sp>
      <p:sp>
        <p:nvSpPr>
          <p:cNvPr id="7" name="Rectangle 3"/>
          <p:cNvSpPr txBox="1">
            <a:spLocks noChangeArrowheads="1"/>
          </p:cNvSpPr>
          <p:nvPr>
            <p:custDataLst>
              <p:tags r:id="rId3"/>
            </p:custDataLst>
          </p:nvPr>
        </p:nvSpPr>
        <p:spPr>
          <a:xfrm>
            <a:off x="4199255" y="1686963"/>
            <a:ext cx="8229600" cy="652145"/>
          </a:xfrm>
          <a:prstGeom prst="rect">
            <a:avLst/>
          </a:prstGeom>
        </p:spPr>
        <p:txBody>
          <a:bodyPr vert="horz" lIns="90000" tIns="46800" rIns="90000" bIns="4680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The beginning      </a:t>
            </a:r>
            <a:r>
              <a:rPr lang="zh-CN" alt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背景信息（现状描述）</a:t>
            </a:r>
            <a:r>
              <a:rPr lang="en-US" sz="2000" b="1" dirty="0">
                <a:solidFill>
                  <a:schemeClr val="tx1"/>
                </a:solidFill>
              </a:rPr>
              <a:t>   </a:t>
            </a:r>
            <a:endParaRPr lang="en-US" sz="2000" b="1" u="sng" dirty="0">
              <a:solidFill>
                <a:schemeClr val="tx1"/>
              </a:solidFill>
            </a:endParaRPr>
          </a:p>
        </p:txBody>
      </p:sp>
      <p:sp>
        <p:nvSpPr>
          <p:cNvPr id="8" name="Rectangle 3"/>
          <p:cNvSpPr txBox="1">
            <a:spLocks noChangeArrowheads="1"/>
          </p:cNvSpPr>
          <p:nvPr>
            <p:custDataLst>
              <p:tags r:id="rId4"/>
            </p:custDataLst>
          </p:nvPr>
        </p:nvSpPr>
        <p:spPr>
          <a:xfrm>
            <a:off x="4199255" y="2701682"/>
            <a:ext cx="8229600" cy="652145"/>
          </a:xfrm>
          <a:prstGeom prst="rect">
            <a:avLst/>
          </a:prstGeom>
        </p:spPr>
        <p:txBody>
          <a:bodyPr vert="horz" lIns="90000" tIns="46800" rIns="90000" bIns="4680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Font typeface="Arial" panose="020B0604020202020204" pitchFamily="34" charset="0"/>
              <a:buNone/>
            </a:pPr>
            <a:r>
              <a:rPr 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The body  </a:t>
            </a:r>
            <a:r>
              <a:rPr lang="zh-CN" alt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看法</a:t>
            </a:r>
            <a:r>
              <a:rPr lang="en-US" altLang="zh-CN"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&amp;</a:t>
            </a:r>
            <a:r>
              <a:rPr lang="zh-CN" alt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建议</a:t>
            </a:r>
            <a:endParaRPr lang="zh-CN" alt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0" name="Rectangle 3"/>
          <p:cNvSpPr txBox="1">
            <a:spLocks noChangeArrowheads="1"/>
          </p:cNvSpPr>
          <p:nvPr>
            <p:custDataLst>
              <p:tags r:id="rId5"/>
            </p:custDataLst>
          </p:nvPr>
        </p:nvSpPr>
        <p:spPr>
          <a:xfrm>
            <a:off x="4199255" y="3869295"/>
            <a:ext cx="8229600" cy="652145"/>
          </a:xfrm>
          <a:prstGeom prst="rect">
            <a:avLst/>
          </a:prstGeom>
        </p:spPr>
        <p:txBody>
          <a:bodyPr vert="horz" lIns="90000" tIns="46800" rIns="90000" bIns="4680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Font typeface="Arial" panose="020B0604020202020204" pitchFamily="34" charset="0"/>
              <a:buNone/>
            </a:pPr>
            <a:r>
              <a:rPr 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The ending  </a:t>
            </a:r>
            <a:r>
              <a:rPr lang="zh-CN" alt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总结</a:t>
            </a:r>
            <a:endParaRPr lang="zh-CN" altLang="en-US" sz="28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9" name="矩形 18"/>
          <p:cNvSpPr/>
          <p:nvPr>
            <p:custDataLst>
              <p:tags r:id="rId6"/>
            </p:custDataLst>
          </p:nvPr>
        </p:nvSpPr>
        <p:spPr>
          <a:xfrm>
            <a:off x="660400" y="3869055"/>
            <a:ext cx="2725420" cy="45466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sz="3200" dirty="0">
                <a:solidFill>
                  <a:schemeClr val="bg2"/>
                </a:solidFill>
              </a:rPr>
              <a:t>Para 3</a:t>
            </a:r>
            <a:endParaRPr lang="en-US" altLang="zh-CN" sz="3200" dirty="0">
              <a:solidFill>
                <a:schemeClr val="bg2"/>
              </a:solidFill>
            </a:endParaRPr>
          </a:p>
        </p:txBody>
      </p:sp>
      <p:sp>
        <p:nvSpPr>
          <p:cNvPr id="4" name="Rectangle 3"/>
          <p:cNvSpPr>
            <a:spLocks noGrp="1" noChangeArrowheads="1"/>
          </p:cNvSpPr>
          <p:nvPr>
            <p:custDataLst>
              <p:tags r:id="rId7"/>
            </p:custDataLst>
          </p:nvPr>
        </p:nvSpPr>
        <p:spPr>
          <a:xfrm>
            <a:off x="635" y="-635"/>
            <a:ext cx="12191365" cy="620395"/>
          </a:xfrm>
          <a:prstGeom prst="rect">
            <a:avLst/>
          </a:prstGeom>
          <a:solidFill>
            <a:schemeClr val="accent2"/>
          </a:solidFill>
        </p:spPr>
        <p:txBody>
          <a:bodyPr vert="horz" wrap="square"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rPr>
              <a:t>结构</a:t>
            </a:r>
            <a:endPar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endParaRPr>
          </a:p>
        </p:txBody>
      </p:sp>
      <p:pic>
        <p:nvPicPr>
          <p:cNvPr id="5124" name="图片 6" descr="logo横版 png"/>
          <p:cNvPicPr>
            <a:picLocks noChangeAspect="1"/>
          </p:cNvPicPr>
          <p:nvPr userDrawn="1"/>
        </p:nvPicPr>
        <p:blipFill>
          <a:blip r:embed="rId8"/>
          <a:stretch>
            <a:fillRect/>
          </a:stretch>
        </p:blipFill>
        <p:spPr>
          <a:xfrm>
            <a:off x="11477625" y="7366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Grp="1" noChangeArrowheads="1"/>
          </p:cNvSpPr>
          <p:nvPr>
            <p:custDataLst>
              <p:tags r:id="rId1"/>
            </p:custDataLst>
          </p:nvPr>
        </p:nvSpPr>
        <p:spPr>
          <a:xfrm>
            <a:off x="635" y="-635"/>
            <a:ext cx="12191365" cy="620395"/>
          </a:xfrm>
          <a:prstGeom prst="rect">
            <a:avLst/>
          </a:prstGeom>
          <a:solidFill>
            <a:schemeClr val="accent2"/>
          </a:solidFill>
        </p:spPr>
        <p:txBody>
          <a:bodyPr vert="horz" wrap="square"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rPr>
              <a:t>语言</a:t>
            </a:r>
            <a:endPar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endParaRPr>
          </a:p>
        </p:txBody>
      </p:sp>
      <p:sp>
        <p:nvSpPr>
          <p:cNvPr id="5" name="文本框 4"/>
          <p:cNvSpPr txBox="1"/>
          <p:nvPr/>
        </p:nvSpPr>
        <p:spPr>
          <a:xfrm>
            <a:off x="4533265" y="795020"/>
            <a:ext cx="4197350"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Para 1   Beginning</a:t>
            </a:r>
            <a:endParaRPr lang="en-US" altLang="zh-CN" sz="3200">
              <a:solidFill>
                <a:schemeClr val="bg1"/>
              </a:solidFill>
              <a:latin typeface="Times New Roman" panose="02020603050405020304" charset="0"/>
              <a:cs typeface="Times New Roman" panose="02020603050405020304" charset="0"/>
            </a:endParaRPr>
          </a:p>
        </p:txBody>
      </p:sp>
      <p:cxnSp>
        <p:nvCxnSpPr>
          <p:cNvPr id="11" name="直接箭头连接符 10"/>
          <p:cNvCxnSpPr/>
          <p:nvPr/>
        </p:nvCxnSpPr>
        <p:spPr>
          <a:xfrm flipH="1">
            <a:off x="4410075" y="1280160"/>
            <a:ext cx="967740" cy="105791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7115810" y="1280160"/>
            <a:ext cx="916305" cy="107823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3670300" y="2420620"/>
            <a:ext cx="1417320" cy="483235"/>
          </a:xfrm>
          <a:prstGeom prst="roundRect">
            <a:avLst>
              <a:gd name="adj" fmla="val 36025"/>
            </a:avLst>
          </a:prstGeom>
          <a:solidFill>
            <a:schemeClr val="accent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方正楷体简体" panose="02000000000000000000" charset="-122"/>
                <a:ea typeface="方正楷体简体" panose="02000000000000000000" charset="-122"/>
                <a:sym typeface="方正楷体简体" panose="02000000000000000000" charset="-122"/>
              </a:rPr>
              <a:t>文体</a:t>
            </a:r>
            <a:endParaRPr lang="zh-CN" altLang="en-US" sz="3200">
              <a:latin typeface="方正楷体简体" panose="02000000000000000000" charset="-122"/>
              <a:ea typeface="方正楷体简体" panose="02000000000000000000" charset="-122"/>
              <a:sym typeface="方正楷体简体" panose="02000000000000000000" charset="-122"/>
            </a:endParaRPr>
          </a:p>
        </p:txBody>
      </p:sp>
      <p:sp>
        <p:nvSpPr>
          <p:cNvPr id="8" name="圆角矩形 7"/>
          <p:cNvSpPr/>
          <p:nvPr/>
        </p:nvSpPr>
        <p:spPr>
          <a:xfrm>
            <a:off x="7115810" y="2420620"/>
            <a:ext cx="2309495" cy="483235"/>
          </a:xfrm>
          <a:prstGeom prst="roundRect">
            <a:avLst>
              <a:gd name="adj" fmla="val 36025"/>
            </a:avLst>
          </a:prstGeom>
          <a:solidFill>
            <a:schemeClr val="accent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方正楷体简体" panose="02000000000000000000" charset="-122"/>
                <a:ea typeface="方正楷体简体" panose="02000000000000000000" charset="-122"/>
                <a:sym typeface="方正楷体简体" panose="02000000000000000000" charset="-122"/>
              </a:rPr>
              <a:t>内容形式</a:t>
            </a:r>
            <a:endParaRPr lang="zh-CN" altLang="en-US" sz="3200">
              <a:latin typeface="方正楷体简体" panose="02000000000000000000" charset="-122"/>
              <a:ea typeface="方正楷体简体" panose="02000000000000000000" charset="-122"/>
              <a:sym typeface="方正楷体简体" panose="02000000000000000000" charset="-122"/>
            </a:endParaRPr>
          </a:p>
        </p:txBody>
      </p:sp>
      <p:cxnSp>
        <p:nvCxnSpPr>
          <p:cNvPr id="9" name="直接箭头连接符 8"/>
          <p:cNvCxnSpPr/>
          <p:nvPr/>
        </p:nvCxnSpPr>
        <p:spPr>
          <a:xfrm>
            <a:off x="4420870" y="3012440"/>
            <a:ext cx="10795" cy="70993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0" name="圆角矩形 9">
            <a:hlinkClick r:id="" action="ppaction://hlinkshowjump?jump=nextslide"/>
          </p:cNvPr>
          <p:cNvSpPr/>
          <p:nvPr/>
        </p:nvSpPr>
        <p:spPr>
          <a:xfrm>
            <a:off x="3315970" y="3830955"/>
            <a:ext cx="1955800" cy="483235"/>
          </a:xfrm>
          <a:prstGeom prst="roundRect">
            <a:avLst>
              <a:gd name="adj" fmla="val 36025"/>
            </a:avLst>
          </a:prstGeom>
          <a:solidFill>
            <a:schemeClr val="accent3">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方正楷体简体" panose="02000000000000000000" charset="-122"/>
                <a:ea typeface="方正楷体简体" panose="02000000000000000000" charset="-122"/>
                <a:sym typeface="方正楷体简体" panose="02000000000000000000" charset="-122"/>
              </a:rPr>
              <a:t>稿件类</a:t>
            </a:r>
            <a:endParaRPr lang="zh-CN" altLang="en-US" sz="3200">
              <a:latin typeface="方正楷体简体" panose="02000000000000000000" charset="-122"/>
              <a:ea typeface="方正楷体简体" panose="02000000000000000000" charset="-122"/>
              <a:sym typeface="方正楷体简体" panose="02000000000000000000" charset="-122"/>
            </a:endParaRPr>
          </a:p>
        </p:txBody>
      </p:sp>
      <p:cxnSp>
        <p:nvCxnSpPr>
          <p:cNvPr id="2" name="直接箭头连接符 1"/>
          <p:cNvCxnSpPr/>
          <p:nvPr/>
        </p:nvCxnSpPr>
        <p:spPr>
          <a:xfrm>
            <a:off x="8091170" y="2966085"/>
            <a:ext cx="10795" cy="70993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 name="圆角矩形 2">
            <a:hlinkClick r:id="" action="ppaction://hlinkshowjump?jump=nextslide"/>
          </p:cNvPr>
          <p:cNvSpPr/>
          <p:nvPr/>
        </p:nvSpPr>
        <p:spPr>
          <a:xfrm>
            <a:off x="6762115" y="3830955"/>
            <a:ext cx="3016885" cy="483235"/>
          </a:xfrm>
          <a:prstGeom prst="roundRect">
            <a:avLst>
              <a:gd name="adj" fmla="val 36025"/>
            </a:avLst>
          </a:prstGeom>
          <a:solidFill>
            <a:schemeClr val="accent3">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方正楷体简体" panose="02000000000000000000" charset="-122"/>
                <a:ea typeface="方正楷体简体" panose="02000000000000000000" charset="-122"/>
                <a:sym typeface="方正楷体简体" panose="02000000000000000000" charset="-122"/>
              </a:rPr>
              <a:t>分析类应用文</a:t>
            </a:r>
            <a:endParaRPr lang="zh-CN" altLang="en-US" sz="3200">
              <a:latin typeface="方正楷体简体" panose="02000000000000000000" charset="-122"/>
              <a:ea typeface="方正楷体简体" panose="02000000000000000000" charset="-122"/>
              <a:sym typeface="方正楷体简体" panose="02000000000000000000" charset="-122"/>
            </a:endParaRPr>
          </a:p>
        </p:txBody>
      </p:sp>
      <p:pic>
        <p:nvPicPr>
          <p:cNvPr id="5124" name="图片 6" descr="logo横版 png"/>
          <p:cNvPicPr>
            <a:picLocks noChangeAspect="1"/>
          </p:cNvPicPr>
          <p:nvPr userDrawn="1"/>
        </p:nvPicPr>
        <p:blipFill>
          <a:blip r:embed="rId2"/>
          <a:stretch>
            <a:fillRect/>
          </a:stretch>
        </p:blipFill>
        <p:spPr>
          <a:xfrm>
            <a:off x="11477625" y="7366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8" grpId="0" bldLvl="0" animBg="1"/>
      <p:bldP spid="10" grpId="0" bldLvl="0" animBg="1"/>
      <p:bldP spid="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ISNUMDGMTITLE" val="0"/>
  <p:tag name="KSO_WM_UNIT_NOCLEAR" val="0"/>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custom20231821_1*a*1"/>
  <p:tag name="KSO_WM_TEMPLATE_CATEGORY" val="custom"/>
  <p:tag name="KSO_WM_TEMPLATE_INDEX" val="20231821"/>
  <p:tag name="KSO_WM_UNIT_LAYERLEVEL" val="1"/>
  <p:tag name="KSO_WM_TAG_VERSION" val="3.0"/>
  <p:tag name="KSO_WM_BEAUTIFY_FLAG" val="#wm#"/>
  <p:tag name="KSO_WM_UNIT_PRESET_TEXT" val="单击此处&#10;添加文档标题内容"/>
  <p:tag name="KSO_WM_UNIT_TEXT_TYPE" val="1"/>
</p:tagLst>
</file>

<file path=ppt/tags/tag101.xml><?xml version="1.0" encoding="utf-8"?>
<p:tagLst xmlns:p="http://schemas.openxmlformats.org/presentationml/2006/main">
  <p:tag name="KSO_WM_SLIDE_ID" val="custom20231821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1821"/>
  <p:tag name="KSO_WM_SLIDE_LAYOUT" val="a_f"/>
  <p:tag name="KSO_WM_SLIDE_LAYOUT_CNT" val="1_1"/>
  <p:tag name="KSO_WM_TEMPLATE_THUMBS_INDEX" val="1、9"/>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21_7*a*1"/>
  <p:tag name="KSO_WM_TEMPLATE_CATEGORY" val="custom"/>
  <p:tag name="KSO_WM_TEMPLATE_INDEX" val="20231821"/>
  <p:tag name="KSO_WM_UNIT_LAYERLEVEL" val="1"/>
  <p:tag name="KSO_WM_TAG_VERSION" val="3.0"/>
  <p:tag name="KSO_WM_BEAUTIFY_FLAG" val="#wm#"/>
  <p:tag name="KSO_WM_UNIT_ISCONTENTSTITLE" val="0"/>
  <p:tag name="KSO_WM_UNIT_ISNUMDGMTITLE" val="0"/>
  <p:tag name="KSO_WM_UNIT_NOCLEAR" val="0"/>
  <p:tag name="KSO_WM_UNIT_VALUE" val="46"/>
  <p:tag name="KSO_WM_UNIT_TYPE" val="a"/>
  <p:tag name="KSO_WM_UNIT_INDEX" val="1"/>
  <p:tag name="KSO_WM_UNIT_CONTENT_GROUP_TYPE" val="contentchip"/>
  <p:tag name="KSO_WM_UNIT_PRESET_TEXT" val="添加章节标题"/>
  <p:tag name="KSO_WM_UNIT_TEXT_TYPE" val="1"/>
</p:tagLst>
</file>

<file path=ppt/tags/tag10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821_7*e*1"/>
  <p:tag name="KSO_WM_TEMPLATE_CATEGORY" val="custom"/>
  <p:tag name="KSO_WM_TEMPLATE_INDEX" val="20231821"/>
  <p:tag name="KSO_WM_UNIT_LAYERLEVEL" val="1"/>
  <p:tag name="KSO_WM_TAG_VERSION" val="3.0"/>
  <p:tag name="KSO_WM_BEAUTIFY_FLAG" val="#wm#"/>
  <p:tag name="KSO_WM_UNIT_NOCLEAR" val="0"/>
  <p:tag name="KSO_WM_UNIT_TYPE" val="e"/>
  <p:tag name="KSO_WM_UNIT_INDEX" val="1"/>
  <p:tag name="KSO_WM_UNIT_VALUE" val="38"/>
</p:tagLst>
</file>

<file path=ppt/tags/tag104.xml><?xml version="1.0" encoding="utf-8"?>
<p:tagLst xmlns:p="http://schemas.openxmlformats.org/presentationml/2006/main">
  <p:tag name="KSO_WM_SLIDE_ID" val="custom2023182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821"/>
  <p:tag name="KSO_WM_SLIDE_TYPE" val="sectionTitle"/>
  <p:tag name="KSO_WM_SLIDE_SUBTYPE" val="pureTxt"/>
  <p:tag name="KSO_WM_SLIDE_LAYOUT" val="a_e"/>
  <p:tag name="KSO_WM_SLIDE_LAYOUT_CNT" val="1_1"/>
</p:tagLst>
</file>

<file path=ppt/tags/tag105.xml><?xml version="1.0" encoding="utf-8"?>
<p:tagLst xmlns:p="http://schemas.openxmlformats.org/presentationml/2006/main">
  <p:tag name="KSO_WM_BEAUTIFY_FLAG" val="#wm#"/>
  <p:tag name="KSO_WM_TEMPLATE_CATEGORY" val="custom"/>
  <p:tag name="KSO_WM_TEMPLATE_INDEX" val="20231821"/>
</p:tagLst>
</file>

<file path=ppt/tags/tag106.xml><?xml version="1.0" encoding="utf-8"?>
<p:tagLst xmlns:p="http://schemas.openxmlformats.org/presentationml/2006/main">
  <p:tag name="KSO_WM_BEAUTIFY_FLAG" val="#wm#"/>
  <p:tag name="KSO_WM_TEMPLATE_CATEGORY" val="custom"/>
  <p:tag name="KSO_WM_TEMPLATE_INDEX" val="2023182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21_7*a*1"/>
  <p:tag name="KSO_WM_TEMPLATE_CATEGORY" val="custom"/>
  <p:tag name="KSO_WM_TEMPLATE_INDEX" val="20231821"/>
  <p:tag name="KSO_WM_UNIT_LAYERLEVEL" val="1"/>
  <p:tag name="KSO_WM_TAG_VERSION" val="3.0"/>
  <p:tag name="KSO_WM_BEAUTIFY_FLAG" val="#wm#"/>
  <p:tag name="KSO_WM_UNIT_ISCONTENTSTITLE" val="0"/>
  <p:tag name="KSO_WM_UNIT_ISNUMDGMTITLE" val="0"/>
  <p:tag name="KSO_WM_UNIT_NOCLEAR" val="0"/>
  <p:tag name="KSO_WM_UNIT_VALUE" val="46"/>
  <p:tag name="KSO_WM_UNIT_TYPE" val="a"/>
  <p:tag name="KSO_WM_UNIT_INDEX" val="1"/>
  <p:tag name="KSO_WM_UNIT_CONTENT_GROUP_TYPE" val="contentchip"/>
  <p:tag name="KSO_WM_UNIT_PRESET_TEXT" val="添加章节标题"/>
  <p:tag name="KSO_WM_UNIT_TEXT_TYPE" val="1"/>
</p:tagLst>
</file>

<file path=ppt/tags/tag10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821_7*e*1"/>
  <p:tag name="KSO_WM_TEMPLATE_CATEGORY" val="custom"/>
  <p:tag name="KSO_WM_TEMPLATE_INDEX" val="20231821"/>
  <p:tag name="KSO_WM_UNIT_LAYERLEVEL" val="1"/>
  <p:tag name="KSO_WM_TAG_VERSION" val="3.0"/>
  <p:tag name="KSO_WM_BEAUTIFY_FLAG" val="#wm#"/>
  <p:tag name="KSO_WM_UNIT_NOCLEAR" val="0"/>
  <p:tag name="KSO_WM_UNIT_TYPE" val="e"/>
  <p:tag name="KSO_WM_UNIT_INDEX" val="1"/>
  <p:tag name="KSO_WM_UNIT_VALUE" val="38"/>
</p:tagLst>
</file>

<file path=ppt/tags/tag109.xml><?xml version="1.0" encoding="utf-8"?>
<p:tagLst xmlns:p="http://schemas.openxmlformats.org/presentationml/2006/main">
  <p:tag name="KSO_WM_SLIDE_ID" val="custom2023182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821"/>
  <p:tag name="KSO_WM_SLIDE_TYPE" val="sectionTitle"/>
  <p:tag name="KSO_WM_SLIDE_SUBTYPE" val="pureTxt"/>
  <p:tag name="KSO_WM_SLIDE_LAYOUT" val="a_e"/>
  <p:tag name="KSO_WM_SLIDE_LAYOUT_CNT" val="1_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31821"/>
</p:tagLst>
</file>

<file path=ppt/tags/tag112.xml><?xml version="1.0" encoding="utf-8"?>
<p:tagLst xmlns:p="http://schemas.openxmlformats.org/presentationml/2006/main">
  <p:tag name="KSO_WM_DIAGRAM_VIRTUALLY_FRAME" val="{&quot;height&quot;:223.76889763779528,&quot;left&quot;:47.9,&quot;top&quot;:132.25,&quot;width&quot;:930.75}"/>
</p:tagLst>
</file>

<file path=ppt/tags/tag113.xml><?xml version="1.0" encoding="utf-8"?>
<p:tagLst xmlns:p="http://schemas.openxmlformats.org/presentationml/2006/main">
  <p:tag name="KSO_WM_DIAGRAM_VIRTUALLY_FRAME" val="{&quot;height&quot;:223.76889763779528,&quot;left&quot;:47.9,&quot;top&quot;:132.25,&quot;width&quot;:930.75}"/>
</p:tagLst>
</file>

<file path=ppt/tags/tag114.xml><?xml version="1.0" encoding="utf-8"?>
<p:tagLst xmlns:p="http://schemas.openxmlformats.org/presentationml/2006/main">
  <p:tag name="KSO_WM_DIAGRAM_VIRTUALLY_FRAME" val="{&quot;height&quot;:223.76889763779528,&quot;left&quot;:47.9,&quot;top&quot;:132.25,&quot;width&quot;:930.75}"/>
</p:tagLst>
</file>

<file path=ppt/tags/tag115.xml><?xml version="1.0" encoding="utf-8"?>
<p:tagLst xmlns:p="http://schemas.openxmlformats.org/presentationml/2006/main">
  <p:tag name="KSO_WM_DIAGRAM_VIRTUALLY_FRAME" val="{&quot;height&quot;:223.76889763779528,&quot;left&quot;:47.9,&quot;top&quot;:132.25,&quot;width&quot;:930.75}"/>
</p:tagLst>
</file>

<file path=ppt/tags/tag116.xml><?xml version="1.0" encoding="utf-8"?>
<p:tagLst xmlns:p="http://schemas.openxmlformats.org/presentationml/2006/main">
  <p:tag name="KSO_WM_DIAGRAM_VIRTUALLY_FRAME" val="{&quot;height&quot;:223.76889763779528,&quot;left&quot;:47.9,&quot;top&quot;:132.25,&quot;width&quot;:930.75}"/>
</p:tagLst>
</file>

<file path=ppt/tags/tag117.xml><?xml version="1.0" encoding="utf-8"?>
<p:tagLst xmlns:p="http://schemas.openxmlformats.org/presentationml/2006/main">
  <p:tag name="KSO_WM_DIAGRAM_VIRTUALLY_FRAME" val="{&quot;height&quot;:223.76889763779528,&quot;left&quot;:47.9,&quot;top&quot;:132.25,&quot;width&quot;:930.75}"/>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31821"/>
  <p:tag name="resource_record_key" val="{&quot;65&quot;:[20231821],&quot;70&quot;:[3312124]}"/>
</p:tagLst>
</file>

<file path=ppt/tags/tag121.xml><?xml version="1.0" encoding="utf-8"?>
<p:tagLst xmlns:p="http://schemas.openxmlformats.org/presentationml/2006/main">
  <p:tag name="KSO_WM_BEAUTIFY_FLAG" val="#wm#"/>
  <p:tag name="KSO_WM_TEMPLATE_CATEGORY" val="custom"/>
  <p:tag name="KSO_WM_TEMPLATE_INDEX" val="20231821"/>
</p:tagLst>
</file>

<file path=ppt/tags/tag122.xml><?xml version="1.0" encoding="utf-8"?>
<p:tagLst xmlns:p="http://schemas.openxmlformats.org/presentationml/2006/main">
  <p:tag name="KSO_WM_DIAGRAM_VIRTUALLY_FRAME" val="{&quot;height&quot;:379.35,&quot;left&quot;:6.8,&quot;top&quot;:112.45,&quot;width&quot;:499.85}"/>
</p:tagLst>
</file>

<file path=ppt/tags/tag123.xml><?xml version="1.0" encoding="utf-8"?>
<p:tagLst xmlns:p="http://schemas.openxmlformats.org/presentationml/2006/main">
  <p:tag name="KSO_WM_DIAGRAM_VIRTUALLY_FRAME" val="{&quot;height&quot;:379.35,&quot;left&quot;:6.8,&quot;top&quot;:112.45,&quot;width&quot;:499.85}"/>
</p:tagLst>
</file>

<file path=ppt/tags/tag124.xml><?xml version="1.0" encoding="utf-8"?>
<p:tagLst xmlns:p="http://schemas.openxmlformats.org/presentationml/2006/main">
  <p:tag name="KSO_WM_DIAGRAM_VIRTUALLY_FRAME" val="{&quot;height&quot;:379.35,&quot;left&quot;:6.8,&quot;top&quot;:112.45,&quot;width&quot;:499.85}"/>
</p:tagLst>
</file>

<file path=ppt/tags/tag125.xml><?xml version="1.0" encoding="utf-8"?>
<p:tagLst xmlns:p="http://schemas.openxmlformats.org/presentationml/2006/main">
  <p:tag name="KSO_WM_DIAGRAM_VIRTUALLY_FRAME" val="{&quot;height&quot;:379.35,&quot;left&quot;:6.8,&quot;top&quot;:112.45,&quot;width&quot;:499.85}"/>
</p:tagLst>
</file>

<file path=ppt/tags/tag126.xml><?xml version="1.0" encoding="utf-8"?>
<p:tagLst xmlns:p="http://schemas.openxmlformats.org/presentationml/2006/main">
  <p:tag name="KSO_WM_DIAGRAM_VIRTUALLY_FRAME" val="{&quot;height&quot;:379.35,&quot;left&quot;:6.8,&quot;top&quot;:112.45,&quot;width&quot;:499.85}"/>
</p:tagLst>
</file>

<file path=ppt/tags/tag127.xml><?xml version="1.0" encoding="utf-8"?>
<p:tagLst xmlns:p="http://schemas.openxmlformats.org/presentationml/2006/main">
  <p:tag name="KSO_WM_DIAGRAM_VIRTUALLY_FRAME" val="{&quot;height&quot;:379.35,&quot;left&quot;:6.8,&quot;top&quot;:112.45,&quot;width&quot;:499.85}"/>
</p:tagLst>
</file>

<file path=ppt/tags/tag128.xml><?xml version="1.0" encoding="utf-8"?>
<p:tagLst xmlns:p="http://schemas.openxmlformats.org/presentationml/2006/main">
  <p:tag name="KSO_WM_DIAGRAM_VIRTUALLY_FRAME" val="{&quot;height&quot;:379.35,&quot;left&quot;:6.8,&quot;top&quot;:112.45,&quot;width&quot;:499.85}"/>
</p:tagLst>
</file>

<file path=ppt/tags/tag129.xml><?xml version="1.0" encoding="utf-8"?>
<p:tagLst xmlns:p="http://schemas.openxmlformats.org/presentationml/2006/main">
  <p:tag name="KSO_WM_DIAGRAM_VIRTUALLY_FRAME" val="{&quot;height&quot;:379.35,&quot;left&quot;:6.8,&quot;top&quot;:112.45,&quot;width&quot;:499.8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379.35,&quot;left&quot;:6.8,&quot;top&quot;:112.45,&quot;width&quot;:499.85}"/>
</p:tagLst>
</file>

<file path=ppt/tags/tag131.xml><?xml version="1.0" encoding="utf-8"?>
<p:tagLst xmlns:p="http://schemas.openxmlformats.org/presentationml/2006/main">
  <p:tag name="KSO_WM_DIAGRAM_VIRTUALLY_FRAME" val="{&quot;height&quot;:379.35,&quot;left&quot;:6.8,&quot;top&quot;:112.45,&quot;width&quot;:499.85}"/>
</p:tagLst>
</file>

<file path=ppt/tags/tag132.xml><?xml version="1.0" encoding="utf-8"?>
<p:tagLst xmlns:p="http://schemas.openxmlformats.org/presentationml/2006/main">
  <p:tag name="KSO_WM_DIAGRAM_VIRTUALLY_FRAME" val="{&quot;height&quot;:379.35,&quot;left&quot;:6.8,&quot;top&quot;:112.45,&quot;width&quot;:499.85}"/>
</p:tagLst>
</file>

<file path=ppt/tags/tag133.xml><?xml version="1.0" encoding="utf-8"?>
<p:tagLst xmlns:p="http://schemas.openxmlformats.org/presentationml/2006/main">
  <p:tag name="KSO_WM_DIAGRAM_VIRTUALLY_FRAME" val="{&quot;height&quot;:379.35,&quot;left&quot;:6.8,&quot;top&quot;:112.45,&quot;width&quot;:499.85}"/>
</p:tagLst>
</file>

<file path=ppt/tags/tag134.xml><?xml version="1.0" encoding="utf-8"?>
<p:tagLst xmlns:p="http://schemas.openxmlformats.org/presentationml/2006/main">
  <p:tag name="KSO_WM_BEAUTIFY_FLAG" val="#wm#"/>
  <p:tag name="KSO_WM_TEMPLATE_CATEGORY" val="custom"/>
  <p:tag name="KSO_WM_TEMPLATE_INDEX" val="2023182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31821"/>
  <p:tag name="resource_record_key" val="{&quot;65&quot;:[20231821],&quot;70&quot;:[3312124]}"/>
</p:tagLst>
</file>

<file path=ppt/tags/tag137.xml><?xml version="1.0" encoding="utf-8"?>
<p:tagLst xmlns:p="http://schemas.openxmlformats.org/presentationml/2006/main">
  <p:tag name="KSO_WM_DIAGRAM_VIRTUALLY_FRAME" val="{&quot;height&quot;:379.35,&quot;left&quot;:6.8,&quot;top&quot;:112.45,&quot;width&quot;:499.85}"/>
</p:tagLst>
</file>

<file path=ppt/tags/tag138.xml><?xml version="1.0" encoding="utf-8"?>
<p:tagLst xmlns:p="http://schemas.openxmlformats.org/presentationml/2006/main">
  <p:tag name="KSO_WM_BEAUTIFY_FLAG" val="#wm#"/>
  <p:tag name="KSO_WM_TEMPLATE_CATEGORY" val="custom"/>
  <p:tag name="KSO_WM_TEMPLATE_INDEX" val="20231821"/>
</p:tagLst>
</file>

<file path=ppt/tags/tag139.xml><?xml version="1.0" encoding="utf-8"?>
<p:tagLst xmlns:p="http://schemas.openxmlformats.org/presentationml/2006/main">
  <p:tag name="KSO_WM_DIAGRAM_VIRTUALLY_FRAME" val="{&quot;height&quot;:414.7052738918859,&quot;left&quot;:6.8,&quot;top&quot;:77.09472610811409,&quot;width&quot;:976.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414.7052738918859,&quot;left&quot;:6.8,&quot;top&quot;:77.09472610811409,&quot;width&quot;:976.4}"/>
</p:tagLst>
</file>

<file path=ppt/tags/tag141.xml><?xml version="1.0" encoding="utf-8"?>
<p:tagLst xmlns:p="http://schemas.openxmlformats.org/presentationml/2006/main">
  <p:tag name="KSO_WM_DIAGRAM_VIRTUALLY_FRAME" val="{&quot;height&quot;:414.7052738918859,&quot;left&quot;:6.8,&quot;top&quot;:77.09472610811409,&quot;width&quot;:976.4}"/>
</p:tagLst>
</file>

<file path=ppt/tags/tag142.xml><?xml version="1.0" encoding="utf-8"?>
<p:tagLst xmlns:p="http://schemas.openxmlformats.org/presentationml/2006/main">
  <p:tag name="KSO_WM_DIAGRAM_VIRTUALLY_FRAME" val="{&quot;height&quot;:414.7052738918859,&quot;left&quot;:6.8,&quot;top&quot;:77.09472610811409,&quot;width&quot;:976.4}"/>
</p:tagLst>
</file>

<file path=ppt/tags/tag143.xml><?xml version="1.0" encoding="utf-8"?>
<p:tagLst xmlns:p="http://schemas.openxmlformats.org/presentationml/2006/main">
  <p:tag name="KSO_WM_BEAUTIFY_FLAG" val="#wm#"/>
  <p:tag name="KSO_WM_TEMPLATE_CATEGORY" val="custom"/>
  <p:tag name="KSO_WM_TEMPLATE_INDEX" val="2023182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21_7*a*1"/>
  <p:tag name="KSO_WM_TEMPLATE_CATEGORY" val="custom"/>
  <p:tag name="KSO_WM_TEMPLATE_INDEX" val="20231821"/>
  <p:tag name="KSO_WM_UNIT_LAYERLEVEL" val="1"/>
  <p:tag name="KSO_WM_TAG_VERSION" val="3.0"/>
  <p:tag name="KSO_WM_BEAUTIFY_FLAG" val="#wm#"/>
  <p:tag name="KSO_WM_UNIT_ISCONTENTSTITLE" val="0"/>
  <p:tag name="KSO_WM_UNIT_ISNUMDGMTITLE" val="0"/>
  <p:tag name="KSO_WM_UNIT_NOCLEAR" val="0"/>
  <p:tag name="KSO_WM_UNIT_VALUE" val="46"/>
  <p:tag name="KSO_WM_UNIT_TYPE" val="a"/>
  <p:tag name="KSO_WM_UNIT_INDEX" val="1"/>
  <p:tag name="KSO_WM_UNIT_CONTENT_GROUP_TYPE" val="contentchip"/>
  <p:tag name="KSO_WM_UNIT_PRESET_TEXT" val="添加章节标题"/>
  <p:tag name="KSO_WM_UNIT_TEXT_TYPE" val="1"/>
</p:tagLst>
</file>

<file path=ppt/tags/tag14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821_7*e*1"/>
  <p:tag name="KSO_WM_TEMPLATE_CATEGORY" val="custom"/>
  <p:tag name="KSO_WM_TEMPLATE_INDEX" val="20231821"/>
  <p:tag name="KSO_WM_UNIT_LAYERLEVEL" val="1"/>
  <p:tag name="KSO_WM_TAG_VERSION" val="3.0"/>
  <p:tag name="KSO_WM_BEAUTIFY_FLAG" val="#wm#"/>
  <p:tag name="KSO_WM_UNIT_NOCLEAR" val="0"/>
  <p:tag name="KSO_WM_UNIT_TYPE" val="e"/>
  <p:tag name="KSO_WM_UNIT_INDEX" val="1"/>
  <p:tag name="KSO_WM_UNIT_VALUE" val="38"/>
</p:tagLst>
</file>

<file path=ppt/tags/tag146.xml><?xml version="1.0" encoding="utf-8"?>
<p:tagLst xmlns:p="http://schemas.openxmlformats.org/presentationml/2006/main">
  <p:tag name="KSO_WM_SLIDE_ID" val="custom2023182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821"/>
  <p:tag name="KSO_WM_SLIDE_TYPE" val="sectionTitle"/>
  <p:tag name="KSO_WM_SLIDE_SUBTYPE" val="pureTxt"/>
  <p:tag name="KSO_WM_SLIDE_LAYOUT" val="a_e"/>
  <p:tag name="KSO_WM_SLIDE_LAYOUT_CNT" val="1_1"/>
</p:tagLst>
</file>

<file path=ppt/tags/tag147.xml><?xml version="1.0" encoding="utf-8"?>
<p:tagLst xmlns:p="http://schemas.openxmlformats.org/presentationml/2006/main">
  <p:tag name="KSO_WM_BEAUTIFY_FLAG" val="#wm#"/>
  <p:tag name="KSO_WM_UNIT_VALUE" val="1289*91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17_1*d*1"/>
  <p:tag name="KSO_WM_TEMPLATE_CATEGORY" val="custom"/>
  <p:tag name="KSO_WM_TEMPLATE_INDEX" val="20231717"/>
  <p:tag name="KSO_WM_UNIT_LAYERLEVEL" val="1"/>
  <p:tag name="KSO_WM_TAG_VERSION" val="3.0"/>
  <p:tag name="KSO_WM_UNIT_PICTURE_SUBTYPE" val="b"/>
  <p:tag name="MH_PIC_SOURCE_TYPE" val="generate_slide_ai*{&quot;ai_type&quot;:&quot;generate_ppt&quot;,&quot;id&quot;:&quot;VCG41N1438324457&quot;}*auto_gallery_ai_v2.0.9_ONLINE*1741954751735_8.225_98164f1ad5f6-slide-0"/>
  <p:tag name="KSO_WM_UNIT_LINE_FORE_SCHEMECOLOR_INDEX" val="5"/>
  <p:tag name="KSO_WM_UNIT_LINE_FILL_TYPE" val="2"/>
  <p:tag name="KSO_WM_UNIT_SHADOW_SCHEMECOLOR_INDEX" val="5"/>
  <p:tag name="KSO_WM_UNIT_USESOURCEFORMAT_APPLY" val="0"/>
</p:tagLst>
</file>

<file path=ppt/tags/tag148.xml><?xml version="1.0" encoding="utf-8"?>
<p:tagLst xmlns:p="http://schemas.openxmlformats.org/presentationml/2006/main">
  <p:tag name="KSO_WM_BEAUTIFY_FLAG" val="#wm#"/>
  <p:tag name="KSO_WM_TEMPLATE_CATEGORY" val="custom"/>
  <p:tag name="KSO_WM_TEMPLATE_INDEX" val="20231821"/>
</p:tagLst>
</file>

<file path=ppt/tags/tag149.xml><?xml version="1.0" encoding="utf-8"?>
<p:tagLst xmlns:p="http://schemas.openxmlformats.org/presentationml/2006/main">
  <p:tag name="KSO_WM_BEAUTIFY_FLAG" val="#wm#"/>
  <p:tag name="KSO_WM_TEMPLATE_CATEGORY" val="custom"/>
  <p:tag name="KSO_WM_TEMPLATE_INDEX" val="2023182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31821"/>
</p:tagLst>
</file>

<file path=ppt/tags/tag151.xml><?xml version="1.0" encoding="utf-8"?>
<p:tagLst xmlns:p="http://schemas.openxmlformats.org/presentationml/2006/main">
  <p:tag name="KSO_WM_BEAUTIFY_FLAG" val="#wm#"/>
  <p:tag name="KSO_WM_TEMPLATE_CATEGORY" val="custom"/>
  <p:tag name="KSO_WM_TEMPLATE_INDEX" val="20231821"/>
</p:tagLst>
</file>

<file path=ppt/tags/tag152.xml><?xml version="1.0" encoding="utf-8"?>
<p:tagLst xmlns:p="http://schemas.openxmlformats.org/presentationml/2006/main">
  <p:tag name="KSO_WM_BEAUTIFY_FLAG" val="#wm#"/>
  <p:tag name="KSO_WM_TEMPLATE_CATEGORY" val="custom"/>
  <p:tag name="KSO_WM_TEMPLATE_INDEX" val="20231821"/>
</p:tagLst>
</file>

<file path=ppt/tags/tag153.xml><?xml version="1.0" encoding="utf-8"?>
<p:tagLst xmlns:p="http://schemas.openxmlformats.org/presentationml/2006/main">
  <p:tag name="KSO_WM_UNIT_VALUE" val="952*3384"/>
  <p:tag name="KSO_WM_UNIT_HIGHLIGHT" val="0"/>
  <p:tag name="KSO_WM_UNIT_COMPATIBLE" val="0"/>
  <p:tag name="KSO_WM_UNIT_DIAGRAM_ISNUMVISUAL" val="0"/>
  <p:tag name="KSO_WM_UNIT_DIAGRAM_ISREFERUNIT" val="0"/>
  <p:tag name="KSO_WM_UNIT_TYPE" val="d"/>
  <p:tag name="KSO_WM_UNIT_INDEX" val="1"/>
  <p:tag name="KSO_WM_UNIT_ID" val="custom20232484_1*d*1"/>
  <p:tag name="KSO_WM_TEMPLATE_CATEGORY" val="custom"/>
  <p:tag name="KSO_WM_TEMPLATE_INDEX" val="20232484"/>
  <p:tag name="KSO_WM_UNIT_LAYERLEVEL" val="1"/>
  <p:tag name="KSO_WM_TAG_VERSION" val="3.0"/>
  <p:tag name="KSO_WM_BEAUTIFY_FLAG" val="#wm#"/>
  <p:tag name="KSO_WM_DIAGRAM_GROUP_CODE" val="l1-1"/>
  <p:tag name="KSO_WM_UNIT_LINE_FORE_SCHEMECOLOR_INDEX" val="1"/>
  <p:tag name="KSO_WM_UNIT_LINE_FILL_TYPE" val="2"/>
  <p:tag name="KSO_WM_UNIT_USESOURCEFORMAT_APPLY" val="0"/>
  <p:tag name="KSO_WM_UNIT_PICTURE_SUBTYPE" val="a"/>
  <p:tag name="MH_PIC_SOURCE_TYPE" val="generate_slide_ai*{&quot;ai_type&quot;:&quot;generate_ppt&quot;,&quot;id&quot;:&quot;&quot;}*auto_ai_ai_v2.0.9_ONLINE*1741954751735_8.225_98164f1ad5f6-slide-12"/>
  <p:tag name="KSO_WM_UNIT_FILL_FORE_SCHEMECOLOR_INDEX" val="5"/>
  <p:tag name="KSO_WM_UNIT_FILL_TYPE" val="1"/>
</p:tagLst>
</file>

<file path=ppt/tags/tag154.xml><?xml version="1.0" encoding="utf-8"?>
<p:tagLst xmlns:p="http://schemas.openxmlformats.org/presentationml/2006/main">
  <p:tag name="KSO_WM_UNIT_TYPE" val="a"/>
  <p:tag name="KSO_WM_UNIT_INDEX" val="1"/>
  <p:tag name="KSO_WM_BEAUTIFY_FLAG" val="#wm#"/>
  <p:tag name="KSO_WM_TAG_VERSION" val="3.0"/>
  <p:tag name="KSO_WM_UNIT_ID" val="custom20236029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029"/>
  <p:tag name="KSO_WM_TEMPLATE_CATEGORY" val="custom"/>
  <p:tag name="KSO_WM_UNIT_ISCONTENTSTITLE" val="0"/>
  <p:tag name="KSO_WM_UNIT_PRESET_TEXT" val="感谢观看"/>
</p:tagLst>
</file>

<file path=ppt/tags/tag155.xml><?xml version="1.0" encoding="utf-8"?>
<p:tagLst xmlns:p="http://schemas.openxmlformats.org/presentationml/2006/main">
  <p:tag name="KSO_WM_BEAUTIFY_FLAG" val="#wm#"/>
  <p:tag name="KSO_WM_TEMPLATE_CATEGORY" val="custom"/>
  <p:tag name="KSO_WM_TEMPLATE_INDEX" val="2023182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3"/>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6"/>
  <p:tag name="KSO_WM_TEMPLATE_CATEGORY" val="custom"/>
  <p:tag name="KSO_WM_TEMPLATE_INDEX" val="2023182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182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4.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821"/>
  <p:tag name="KSO_WM_TEMPLATE_THUMBS_INDEX" val="1、9"/>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8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6"/>
  <p:tag name="KSO_WM_TEMPLATE_CATEGORY" val="custom"/>
  <p:tag name="KSO_WM_TEMPLATE_INDEX" val="2023182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182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821"/>
  <p:tag name="KSO_WM_TEMPLATE_THUMBS_INDEX" val="1、9"/>
</p:tagLst>
</file>

<file path=ppt/tags/tag98.xml><?xml version="1.0" encoding="utf-8"?>
<p:tagLst xmlns:p="http://schemas.openxmlformats.org/presentationml/2006/main">
  <p:tag name="KSO_WM_BEAUTIFY_FLAG" val="#wm#"/>
  <p:tag name="KSO_WM_TEMPLATE_CATEGORY" val="custom"/>
  <p:tag name="KSO_WM_TEMPLATE_INDEX" val="20231821"/>
</p:tagLst>
</file>

<file path=ppt/tags/tag99.xml><?xml version="1.0" encoding="utf-8"?>
<p:tagLst xmlns:p="http://schemas.openxmlformats.org/presentationml/2006/main">
  <p:tag name="KSO_WM_UNIT_SUBTYPE" val="b"/>
  <p:tag name="KSO_WM_UNIT_NOCLEAR" val="0"/>
  <p:tag name="KSO_WM_UNIT_VALUE" val="144"/>
  <p:tag name="KSO_WM_UNIT_HIGHLIGHT" val="0"/>
  <p:tag name="KSO_WM_UNIT_COMPATIBLE" val="0"/>
  <p:tag name="KSO_WM_UNIT_DIAGRAM_ISNUMVISUAL" val="0"/>
  <p:tag name="KSO_WM_UNIT_DIAGRAM_ISREFERUNIT" val="0"/>
  <p:tag name="KSO_WM_UNIT_TYPE" val="f"/>
  <p:tag name="KSO_WM_UNIT_INDEX" val="1"/>
  <p:tag name="KSO_WM_UNIT_ID" val="custom20231821_1*f*1"/>
  <p:tag name="KSO_WM_TEMPLATE_CATEGORY" val="custom"/>
  <p:tag name="KSO_WM_TEMPLATE_INDEX" val="20231821"/>
  <p:tag name="KSO_WM_UNIT_LAYERLEVEL" val="1"/>
  <p:tag name="KSO_WM_TAG_VERSION" val="3.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紫金">
      <a:dk1>
        <a:srgbClr val="000000"/>
      </a:dk1>
      <a:lt1>
        <a:srgbClr val="FFFFFF"/>
      </a:lt1>
      <a:dk2>
        <a:srgbClr val="140831"/>
      </a:dk2>
      <a:lt2>
        <a:srgbClr val="ECE6FA"/>
      </a:lt2>
      <a:accent1>
        <a:srgbClr val="D9AB7D"/>
      </a:accent1>
      <a:accent2>
        <a:srgbClr val="27125A"/>
      </a:accent2>
      <a:accent3>
        <a:srgbClr val="63489A"/>
      </a:accent3>
      <a:accent4>
        <a:srgbClr val="FF8001"/>
      </a:accent4>
      <a:accent5>
        <a:srgbClr val="4B4BE5"/>
      </a:accent5>
      <a:accent6>
        <a:srgbClr val="29D5AF"/>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紫金">
      <a:dk1>
        <a:srgbClr val="000000"/>
      </a:dk1>
      <a:lt1>
        <a:srgbClr val="FFFFFF"/>
      </a:lt1>
      <a:dk2>
        <a:srgbClr val="140831"/>
      </a:dk2>
      <a:lt2>
        <a:srgbClr val="ECE6FA"/>
      </a:lt2>
      <a:accent1>
        <a:srgbClr val="D9AB7D"/>
      </a:accent1>
      <a:accent2>
        <a:srgbClr val="27125A"/>
      </a:accent2>
      <a:accent3>
        <a:srgbClr val="63489A"/>
      </a:accent3>
      <a:accent4>
        <a:srgbClr val="FF8001"/>
      </a:accent4>
      <a:accent5>
        <a:srgbClr val="4B4BE5"/>
      </a:accent5>
      <a:accent6>
        <a:srgbClr val="29D5AF"/>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1BCC2C28-871D-48CB-8BE0-2867F7803ADB-1">
      <extobjdata type="1BCC2C28-871D-48CB-8BE0-2867F7803ADB" data="ewoJIkZpbGVDb250ZW50IiA6ICJVRXNEQkJRQUFBQUlBRkcwYjFyVEhVT1F1QUVBQUVrRUFBQU1BQUFBWkc5amRXMWxiblF1ZUcxc2hWVHZiOW93RVAwK2FmOURsTzhCNDJESWFGaUZpc29tN1FjU2RQM3NKZ2U1a2RpUmNkcWlhZi83YkJjR01iQWxVcFRjZSsrZWZYZE9ldnRhbGNFenFDMUtNUTU3SFJJR0lES1pvMWlQdzRmbGZaU0V0eC9mdjB1bk1tc3FFRHI0OFpkTE9rbUhoWUZCampHWHdFUm1EZWJqOEJlanF5SHBEN0tJZlVoWTFJK0h3K2dwaVo4aVN2TjRsWEZnME9PL1E1TS9NRmM2VjdJR3BSRzIrNGlMVGhvdHYvQ2RiSXkzY1FpN3ArQVNLeWhSd0NQbXVuQTRJYVJOdWVObGFjUlhVeXdLK1RKVHNxbS84UW91NE5NYVhiUkRXUnVZWkJxZjRiUEk0ZFVTUE50RnBnREVjVjBzSGx3aWZBSmNGMjVaeWFEZkpzeExybGRTVlJaOFFkRUd2NW9XclhiL3BOd3A0QnJ5ZlhQZWl1TmFkczZTeXNLVHZFS0JXNjFzNElJZHd2OW9lOHVwZVZnbUpaUkZKSTU2TEtCMEZOT1JYOEo5Mm11Qy9pajJCSE8raHExbDF1YkZ5OFZyazg3cllObzlHNnAweG9YVzMydHRpbktxZjVScU0rVTdwNzg1M09TRytDNC9wVnBpdHJHODJNTlFIREYvSERSWCtyQk5EN3UzNVN5dWdFNW94OXpWSjBuODhYNFRId2hzT1BBSkR3TDE2Zkh3T2xad3NRYTM4clo1Mmoydms5bTkyaXdLQUcxWmFmZndVekFmZndCUVN3TUVGQUFBQUFnQXBiTnZXdHV1ZWdub0R3QUFOQklBQUFnQUFBQnRiUzVpYTJsM2FUV1hoWGJ5RE5kdGNaY0NMZTRSZ2hNQ0lZRkFDTzRsT0JTcFFnc3RVcUg2dkwzMXY5ODQ0OXpDSEh1dk5kZVZDZlo3N014NTFySDV1RitmbENQdlVRM2lkNWF5ZWNJSFFXMm1VSzM0WUZYQUgyY2J6UGZheGVVUmg2T2tCa2ZXMGZ1Nzhpb2RrYXZFMFg4NEZuU3ovaEdERTZ2NFBqMGZaSTZOUVZscE94WW1UMDdpVE1MQmNYOStjSnBPVjU5cUV3a2xCQ3pQbGY1YW8rRjVaV09UT0ZmWjNoRkloa1BYeWErb2VialFlaHViMGJpWlFvZlNWN2h3aFNtTnZsTGtQVmNYT01HcEZWUmNOZWxPTEJzVUJFL05Jc2k0MzkzUU1KRGx1bFQ3aDNyWVh2RExBZ25OWTVjb20xT0drUm5qYXByVDIxaEs3NWllV2tZVklqbUNlTGFFS0dzNmlZdjBpL0hCSDMyVEZMQVpKMzNBYXltNDZXcDExMjNLa0dFcjdMbUVZZ1ZBZmtaOFdpUmxwYWRQMUppK2t5ZUJVVWpMK2hxNlk1V05tRDhPelNlYjJFME41djVWWDIrdmYrNGJ1azltazdVbTFnOUhtRHJhNVFCY3JCVFVtSHQvSFZ0TkJINTZEWGF1THVJMXZtRHdCL1J4MExWVEJyTGF5RFdsUWVwVUpENXNONCtLcllmMWg2RmlvWUQ0VTh5QXlJYWdsRHpJRDZXWVRqR3ZaSDM2WTJwLzBNR3pwY3h6dnk1ZkVaUVVRZmF2V0NTcjJEbEd2Yzc4QkVVbkY3UFlzZGFKQ2ZWYTkyUlhydkJWNmtuYlg0aDllL0VRTHp4K2JCKzhlakhaWHpGdk1oODEwdkVmS3N1YmFvalNncUVDZ0gxSFVYMm9Kd0RHMVhyN1dVUzFmQ0t4M2lCQXlMZGN3KzRPUmQ1ZlArZUJVaWVHTmJoK0t5L0RGdlozdktFeU5OMnlYNitBMFE5T3dtR2YzNkowRTRVNmw4OTh6bmJ2bWFCK1RHblJpZEFTcWFNa1ppYjBLTnF5c0pQZDg3K0l2YlVjMjNKb2lkTTZKbXB4dUVFNURVYkFvMjcxbWoza0ZIMjNRNEV3OGZ0NWxUZTZCbzN6UHZ0b1Y1c2pQbjNzeVdXeUVCQjZ0VDhoUlBGVW1paU0vZGVETjVWYmJ4VzRQczgzV2Q1Y3FhQzhtK2pobHFiQVVFaGp0Ly94dis0b2ZIZ2dCOThFeG1tWVB3MmNqUnlEMnJvcmc1QmdNQk1JSkhPSHpaR2pUbUpaU3o4M1pwc0N6T2x5ZWcxRHpJbWtjOHpHN1NIWkhQTng0VmVaYXZ2WGZhVTZGditQLy9MLzNmOEJqNkZoTm54eDBjMmRvbmduMFllTUNLOW5WZXJpc2NkczdhaXdGaVpUeWY3amZOU3lBWUNpL1ZOLzFvQWtGeU5kalpuL1Z6TUMrVTVuTUM2eXF5UC9zSS9pUWhOdkI5bjJlVGJBRW9hQ1R4d3hSRjdPeVcvbERrdUdabWV2WHlqWStlTi9MZ0EweGxnRzM5L2NwTlRnUXA1UTdaL09iME1qSWgya0xGTEhUNmw2ZnpOMVVDazdFdVArNnQ1dnNGdExHbXM4alRIS1pzUERXM1poTlRGS1krdGk1bnp1b2R1cVl3QkU4ODUreVpibWdScGZUQm9oTGYzWUx1TVowVjhmdXFrOTNKdUpoT3hqZitMME82UjR3NjBTak52b0pZYmIrWFRzVERyb3QrNTZIMXdpSlNSbG45Vk5uak5RS2Q2V213U2Y1N054YTZWbER6bmpYem9Lbk5KNDdlZHlhbmdQSnJwcC9HbXphTzlFWmhxR1FoWjUzRzlaWFIrMkZvbHo2aGtIVEd5alZFSkRJTWhsdzZmVmJLNXVBd09Cdi96Wm53ZEZ2UGIrZTU4dDkza0Jqckg4V090WTlhS0I1cGxGNFhwREcwdCtSYTRYcWNIVVlYZEQ4ZldYQTVoc3luVzdndCtOT3hsY0RxSkJ1WmxReFVYMStVdkZUbXF0Q29UK3NHdDcxTzZxNFNRNWYveC9zUmQyekFrM05yMXhrNGkxNDVxZmdESm1PUGJMU1VwemY1YUNDcGhGdndEWkRrWjZoRnFEd0EwNFRkb2JZcDF2MjhSYWg4TWk4WFZoUlhGMDNOTDFNMUI4OG0yZmJJOHRRRDVPL3ZHL004aUIyYlE0R0h5dzhoOStqTEljOFBIeFlsaFJGTGdUY2ZJUWFiV3hHdVFIMDBSQUFiTUZ0aWlMbGFTUVBNM2FORHBzWDBIN0lRem5wZnpWWHYxUk9BNExoWFFtci9xNHFSdnBtQUJOcFB5M0dRMDNvQlUwSHo5cnNvRDBRdlR3ODNSZk5FcFBlNDFhVVorSmVlL1NTMVNHaFVRbFNrVE1pSVozZ3JoZUJHQmEvdmN2NTA0WVhaZGFlYTdNeWhXZmxLUHZVVEJFbzJkSXlwZlBzYWtvR1lFOCtjdDYyWjN4aHVSRTd2cGxZa0FkY0RhM2FkNnZoVklvS2FBNFdkT3dVQ3hHb1Y0VHgxZVJSV282RlJ3cm5ZVDB6T0dNUFJacUx3Sk9wMTJNeHc2VktTUVBCRUZVSE5CWjY5TnRnYWZ3UnhjcGZUNHNVcDVYSnM4QW1FMTBPUDJGaFVFM2c1U1REZ3dvc29VTGZiTGpWd2s5OWZZa3pqcSsvMmVlcThhWk9kUGE1NTdkbURkT3lubHp0V0JnSlMyQysrWVYySTQrbE1idkZub2FCZSszNUhkVTV2Q2hKL2o4L1k0UldEWGhMSWtQK3ZhNG95Ukd4cmVIbU0vRWRvbEh2SE8wdUcyZDVKQkJLR2RVN2EzOHR0cGgwS1dQNUI0NytjbEVIWkVPclhEakwvODdUcDRpNEtTZG1URWc0NDI3S1pWSkMrL1k5aUU1bWhjTWcrVjkxV1FNR0dqSWtjc21MdVVtbm1TZWtCRzl0MXBSblV6amt1eFNkSmNuSFBtTXFERlcxQjV6aUt2bmppTHJ6bWZONXdKU0FJVG5MamVmY29FUXFXZDZTV1pRUEE4aVZFSVN6eksxYWw2dmd6d0JkN0tZLzhkNitab1pxWmZVa01nYTRTampnWkJyOTI4WEVaZFkyUDBORkM5eTZDVWFRV2REUWdmQThadlBaNE1zNUlkMG9tME12WENXVEZ3SzNUYkg5NWpOSjBtRmc5dlNmdVhFUnJ4TVA3SzdQYzlSSWp3d2M4eEVETjdNVWs2UjBvY0Z5TzYvbkY4RTM3NjlsQmZtS01GMnFtWGVtV1FMZHVBeFZqNHlDa0dDanVxbG10NTZTNjRwbFUxZzRjV3p0ZXZpVktRRXg2Nk0xTURLSnYzM2VzVHc3dVpManlaTEdwcVNrY0hBNEJMbGVUUzFlME5aMCtpS1ZlYW9OeGtvS0NTakhuK3Z0UUF6bEszVnJSQVpQTmtYUnowajh1dERVbEtDN01ESDlEZEQxSmVBOE14SXYva2RkMFljZzlyR2dhVDdkZ0pmY0VLYysvZXZONFZHNlpYNCtCMmw3VzMzY0hFaTgvWmF0ZXhwMUV0eUcwdnNybUN4WDJDY2Rtd0cycTljZU5zeDZEeFFacmZIRkV4R21YSnV5ZE9LaFNSU0MwWHFUQmVNeHAwQmY1VDl5TGE0a1NoODV2R0YvL2p2QjVCYVIzdy9INEI2WmRPNDMyTFdKTFg3M0tHaTdoVEVQcEZlR1UrdTRoMThVRy84YXc1TE5rc0N5TmpMekg0ajY1WXEyRXhDb1RDbjFua1lubUFxanMvSzhUanV5aFBBSVhnTFNubkpZT2gxVUNlak5kNndZRUlHSEI3cUMvM3hmeTk1bE1HWWlXTW4veXVSS2hTY095M3l5ei8vd1M0U0lvOU1PRGpMdmtDS250Z3pOUGMranFLUURJa3hEd1hLb3FSN3BmTDlYZFBxdGh4TDQxVUg1L094NVc1S3NiTmloajMwM3NzcUlpTVdvdTE5OEcwb3VFQW5acHVwNHdmeTNvRW5McVNOaHJTME9XcCtVMzArcVV2VWdjOHQ5dTBmOXQwZzdZQkgzSEVsR2hsQmJpT2RRYTllZFloMWNMRWZsYk01R2ZqNlZQL2cwREo3VW9YYUVzdUhvMDFWMXZMY3ptS2V1UVpER2tQVzNkY0FrNmZ3VU1nbVdKSjNSRHp0RGR0K1JCVTBrdmJEQXFhYXU3UTd1STZITFBrN1JoV0VGOURHblVHUUpabUNNNmwzbnpvNVdBeU1XNmVGbTJQVXhBV2h5bEFjTWorVzdwaTBUQ2FibnZ5KzRtVzZTVjBOdS9MZVBqSHZOMTZMem9randmZE5Ic3AxSFkvM2tTMHg2RWN0NCtUQlpxSDdyZmwxb0NQNk9DYk5USUxIbDFFcXFBQ2d5ZHV3VlhEVVJWY0xOVWo4OVdNcTVHeXl2K0U4RjVhWW83NzJDVUxjZHZLM0d2M3B0Qm03NkV6ZHJ2LzVqNXQ1VzEzWGhmR0RQRzB6V3FsVkpWNFJCaEk2SDkzek5iYXJwQVBqbTFWeFBjNitYNWNGaG9Da1YwZmI3TDgwOTBtUVR1LzI2TUkwdXE1SlJwNkNtam9kSjRjNWZ5ZWM1T053cE5WcGprTU9jdUlZS3Nlb3o2aTc4QVVYUkxNQ2FhRjBkVkZmeFlxK0ZJL0x1bTYrQklCY0JIckhuaWpDcDBVV21oVFFVaStGNWY1THJOUldoNUdKNmpMRVdjYTRMRS9lOUt6d1F1NDIyV2VaUDNNakp1dFlFaDhJaUpqWEpYZVowcGJxRjFPTmlOUkdtNUhFcnQ2ZHVTb0F1cEVZcFl0TENMYVpOUUVKdFJHR2JZR29raWd0SFhYTTdpQnJ2VTN0L2lta0YrQmVIWC8rbW9pVVEzWGU0bk94NEtIUkRsb044aUJ1V3kwN25sM2NLMnkwV3RBZExCaGM0YUtxRDdXUnpTc01mUjNxUXpPbWtkTlVRV0JHYjNlWDNoQml3dW5JRWp1V3VzbzRNV1NuS1pDZXB6VXpKWnkvT2I2NTYzWmZqK2ZrdmU1ZlBqS1p2THZIaUtPNTMrTWNDZ0U2M2RRby83ZnRmbjJxMGhMblA5VkRidnhqSkErOHhtNFZsVVZWSWtSMmNwN1NMbU5YTjM2YTZmY3NFVG45akd5bVByUHVHdFZjZEEvQllnL2JaWTBGTXdFMlNEKzRibGZlUFc0cEFPckpybjJZR3lFNldYaGlDeExrZVpzUVJTV3d2MzdIa29oWTU4cGNHN2hLWk5kdjM4UUg5Y0tKKzNWWDMxb0RWbjNhb1pIbmI3WnZIK0tlUkVJNnVRQzI3RTJXY2thKzB0QzRPank4Q1NlYUhuaEk0K05OdC8xTW5BQVdCSFk2b3EzNjZ0a3ExYVhnbWIySU1xUGlOQm9Qb2ZHVEFld0tWT3Y1SHdKMlF6Nk1HQUFxSGZINS9Fald1ZzdRbkhJcmdxamxheGw5S1BaaGJKajVhYmVMS3dKck1OUHczK2V0dUhZN05ya3I5KzFHZnE4OTF2VVZ3VkYydTQ1SjNGcjNLYmMrM2w1cVpXVHNuTWJROHgwVGNPSkdJbFBBM3JsUjlQVjZZb29rQW9DOUI3MmloWkpMenJlNTF6endBTGpxaVFOckdia202VUpaSWdpZTBWcTJ0TS9LYXJCL0tEZWRuU3JQbDAxZGdKUHc4Y0xnTUU0VHVxdlA3bTd1aitpTFFPeDBxclZLNkN1U0dIeklVVTFXR0RmYjdEbWZjN0VsTHZIL3l2S2dmZXc3UlF0d1dtU1hWQTZ0TDVJRVRabVJGSXlNMEs4K2w5RkRtM1lJamJrMW85Wm9xYzE4d0RJUlpYeTcrYjI2c1dDSVFKYXZsem1EOS90YkhkL0U0VktJVHowV0tEUlA2emh6NXZVb1F1U3lQV0gwREtlanlFeXV3cGZDb2I5UGk3clZVWHlVUW8yWlJBQU01SExyTndBNDQrQm1nVFZCL2tUZUE1RkVVQWRTTXNoTGxKcS9YSkZZUkxzbDhUVHpIL0VpSnpjeG5jQy83T25xdThkZk9SU1VmYkhSWm4rQitHYnVRdndIbmJYTGNIY0NIdFVkbFpNamNpT1AzRnJEcEM3T3I4TWRRK1cwMnMwUWN1cWs3bnQrUzZrRFozLzVmNm93enFIZCtweExtUUFSS3gwOXgvRVl6cW9oOUR3MytpWTFKVUNXdVAxOUVWYnR5T1hxb3Y3S3Nlbi9sLyt2LzMvL212NzI3Ni9KVmVjU2VxZFZ2eXJFbEM2OTE2Q21CNjdHMCtvUWxqb01vWWlNSFQ0dnZ5UldlZWlpT1FkUFR0Tm56S1k5aG9UanY2YjkvWG5BZXIvV3NIRWNJR0wrZHN1c1RvUnNRYWpaYXlid2laM3ZUL2NkRVFEN3FSeG5YbytRSDRrSE5PcGx6ODkxNkZ6UW5keW1RR0J0KzIyOFl2Sm5QS3NTZHBEU3U1OUtFaGQxVklxVVF0UStQRFpFQVZJamhVSTh3VXdidXkxSitkTlRXU000ckcyaXRtU0p5TkEycnQ0WGdqelZEV1B4bnhJbXNkWHZKSStSVXhRSUlIR0w4OC81MDR3Wk5mdGdIcDB2c1RiQzEzYUplY1Q3c3pmWnlxcklOQytrcWMxM1RrZFgwTTFwUTFOaUZLZFJpdW00aDNXQkRvelBySisvWlpFMUR0aE53TERjUUNieVNxK0trWEZPN01Tb05ZUmMyNGQ5S2hocm1MVW9zNlBTSUg0R0tITm44OVN4K0ZZaTVRQUYrQUpQbWZRbWNWMjRNNXg0K2hadlUyZjNWUjFjeFQrdzBNR3hnQU5OOGNDMFJnREpSd0pvS3V0OTcrVmVGVjNPK0ZDL21YSmZsb3IzL01VSll1V3BndnFKbUU5ajk3czBNWnZNaVhqS3ljbW5JTzd1QTZYNXJmNVEzREZrclc1WDNqQ3MrYU5lVEVnRkZSU0J1SnVoM2x3WUMrRDNaekw2ei85Wk5oQ2lVMG4veVNpM1RJM2NQTzNmL1o5OExCc0NHcUNJMW15dU1aZzE5ZSs5U3lGVG1BQnBXNlI4ZTl5TXRHcUljQkdnWktnNHlHZGFWbUtmZklYVHNnYlYxNjNkVldEcXdOSnB5a2E2cXAycUJVbDZaTUFwVi9FM1NsZVJDT0pXaGlGUUVRaERzekJacmVRaUFqQVVBUDJJa2xIQ1Izb3YrajlRU3dNRUZBQUFBQWdBVWJSdld0ZTV6anM3QWdBQXJ3TUFBQThBQUFCdGJYQmhaMlV2Y0dGblpTNWlhVzZGa3M5ckUwRVV4OTlzTnBzc2lZdVE0c1dJbytRaWFERVlFRUpCYkJPMEZteTBVaXg2Y0xvL2trbXlNOG5PYmlTaUJ5OU5Jb0llOU5DaVlFWDhCOFM3SjAvcHBlQi80S1gvZ0lnblo1T2xTYUMwQ3d2TCsrNSszdWU5SGZUNzU5WWJwSnlaMDI0YzdINC8rUGo1U2g0V1g4R1QvTklBb0ZUcXc0OWh1UytmYmk4c0w5eEJLNVc3Mm1xbFVybFh1VisyUFBJVUhxQjE5QkJ0b0VkYkFGOGU5d0F1c1ZPb3F1VFVtQU5KTzQweThWSi9mKzl2dWU5OFBRK0lIaEVNaDdjQU5ZNElkalpxZ0hnWVZDSHB5Q0JWR2hUZnJaZDdPOXQvQUxXam9EWU9OSEpkZnJHOUFpaUlndm80K1BSdnRkd3ZmSHNOeUZiT3FncU4xU0d1b05NSk45blVHNkFoNUNwTVJVcFRYZk85d1BRRHp3WjVwVk5HektuVk0vRTU3VUl1bTh0TzlnRElVYktxMG9xMVE4N2JaTUpQQ3QwTFFmNElKTlJsNW52Y2tpektXY2hLMm5vMWpRekVNaWxKd3dZMlNvUDl2WHcwUiswRTJpSzN1aEdGaHBUV0ZLVll1QmdOWFQrQnNzU1oyUXpFeEtnUnN2d3Bsdlp5UHRvVFU4NkZyQ0JrWFpXb3pqU3FjemllamYyYXZIbUxtcGd3QzdjODNxR1dqVGVKMmFoNlBKQWx5aHp1dVNSY3hQeW9yNlB6ZEh6VTFGQU5WZjZjNG9keXJ5QitBV29kMy9RbUk4M3VzK21XbTExc1VXRUdRbEJXeGRRWG1GZ2R3bnhTdGNYSVI2YVR5bVZza2tCRWllMDR0dW5MR3ZkQzYzSFI1RXlNSEd0NmU4YXhtWGdoRDJuekdraVpZeDNYQXRjbEhvMHNTV2dzcUpqWmpXZWIzSFZ0Wm8xMklrSUJnaDBxWDhWeUtIYTRwN29lekRob3UrL2w0Y1BQQWY0RFVFc0RCQlFBQUFBSUFGRzBiMXBjcjBhNlNnZ0FBSTFDQUFBTkFBQUFjR0ZuWlM5d1lXZGxMbmh0Yk8xYzNXN2JOaFMrMzFNSTJ1MUNpOVEvbG1Tb25XWUwwQlJablhYdDdsU2Jqb1Zhb2lISmFiUDdQY0N1aDExc0Q3QmQ3V3JZM21iQStoWTdKQ1hyMzVaak8rczZOMmdoVWVMaDRTRy83enNrbFI1LzlqYVlLYmMwaW4wV25xZ1lhYXBDd3hFYisrSE5pZnJWOWZtUm8zNTJlbnpsM1ZEbDR1eEUxVFgrQjJ2dzJ2WGRuSjZvL0ltcVBQVUN1SDczMDIvdmZ2ejVDS3ZLTjR3RllFMVZ2bHo0bzllWFh2ejZSTlZVYWVjcVl2UDQ5UGhyZjV4TWxlY25LakVNWGUyZEhuOUIvWnRwd2tzd2NTMWVNbmpCNzF5Q2tha3FmV0h2aXR2aGoxN3lSNWJoaUFja2Z6QWNSV3cyRXhVMVpCb0VhMVplL0RJdDVpVzlnaTlQdkR1MlNNQ0Y0ZHdiUWMvNWE3b3c5N3hXSXQ4VnJRdkRkSlN3Nk5ITXZ3bUY2OEowWnUvY244M09XUlI0Q1pSZVJYNllER215bUN2bmZwS3c0WlRTUkhUcWkvenllWDdaOTBhdmJ5SzJDTWZpVnNRTHVvb2g5REpVY09QYXF2SlY2TU5sRUtqS0V6cEpMcjNveHVjanlVZUl6WXUzejNpbFlrR2ZnUnRCb1FTOHZKN1NRQTYxd2F0NGZ2aUt2ZUd4VlI1UEp0QlhjU21IKy9FNDh0Nm9hWlVCbTdGSVJHbHBSVmJnWlVadStwcStyUllOcDk2YzVtVTlVUWlSRmNYY0U2enAyWFM3dkJ5d01CUXg1eTFIWGhoUElNQ0Y2YVNWNTVLV1R5U1l0UzZ5Y1BOVU1tMFQ2ZFhKMUNzMElOeVJnMW1kMWFWaGZ1S0g2V3Z5K3V1bEt5SXl6L2lBWmhOS1RkOGZlSE4rTDU1bFpkeG8ydWtobS9samFFZkdPQSszOFBVYVpoV2ZpOXpBeDVPSllmSWZHRGs2Z1h2QXFweVFxY0hzTXZXdlYrZ1V0RXB2NmV6TVN6em83R0pPSXhtemRFYm56ejZuTEtCSjVOTjRlWDJuREdZc3BtTVpqa3QyUzYvWjZiRUkraEdnMXlLNlU0MjZDTHF1STdjVzg2ejZZQkVWN0RnT3dscXpsU09iSUx0cTVwRjRZa0xiaGsycTFmcmlJZFk1UVJqVm1nUGhtWUVNN05iYU8ydHRyN2QwdDVjRkpiOFVzUkt4SGlaM003b2tpajRGNUYwbHlvc2x5NzJVcEFiUEhvZGorUVJycm8xNEgrQ1pxUkVrYUtlQUErVjhSdDh5WVJoZWdBa3hoY2taMGpqT1BCTU5sL0ZrN2gxUGxnbXhQK0JwNTNnaUJzSzJVWnZScWJJNXJtdmpldGczaHBSZEh6c0JLTjFCam00M3dna0E0eEM3aGd1QkpndnlDcUZWRFdocWFPcGhzR1JaT2lJN3dKSzlkeXpaUkdzZ25BT1c5cXBOUjdzUnAvdHAwMzJsNmQ5VEp0dlZrYkU5bWpEZUNacDBXME42TGJScHBpYzBkSzlvd3Y5Sk5KRWRvS2xabDFwaHhGM01EV0N0czRHc1lobUgzVDBRRUFRRXR1Q3Y5djZnOWYyelpnZTNCQjNXRGFlVzlPWEEwMTJNM0k0cG9ZQlVCK1R0Wm8xRkRCT1pMY2lUaW50QVhnMTV4Z0Y1N3cveUNORXpiQzFUeEJ4NXhMSVI3cGhBZGtYZWJqSkkzWkIrTjJhUVFwMFB5S3NoenpvZzcvMUJuazZJeU5xSzZXUkI4eXlwTEYyU3pZN0kwL0pzMC9QRGl6SDFXbUJIaUlVTW5aVEJaOXZvM3R2VUcyTnZMVmo0aHE0RWlhWjVFMU5LU2w1LzdlS3ZNeW9iRytvRVFiNzMyeHhmYkJuSUtVZlhNSXZSeFh4RmhHc1RYY1pYZHhBeFYwV1lOOXlmc2RGcmhWOUpkMlNRd1dSakg3TXV5aitpcWFrWGVhTUVpT1BpaFpqODUxN2d6KzVPMUwvKy9PWHZQMzU5OThOMzczNy9YbFdHL3JjUVBRS2VabE5SVlZLakgrZkdyc0RXVGVUTnA1a3hjWUFBbllacWN4NUFzU1BBMzVReG04K1ZLL25pNElXY0djazh1eHdtMFdLVUxDSjYzRXZtME84NS8wZFc2eTA3dml3cTBlQXJjWmRtLzU5Q0h2THBwb3lJcTR6SWQ0akVVSmh5S09SaHl5YVVpQjNBVmJwNHN6b1lhYUhGRkxINWhNRkxHMHNmU2RHOG9FZWl1VWhMOTJHeXhpRWhjTXcxTk5uU25DQktiQ05ZajVhanNyU1prMmJaLzlWUnNNdTdaamozdjlrUDRibkZtMDB6Qkx2cXgyQnQ3OC9hR3M2N1VCckhGVE9oMFVyek9Hck5Cd2Z0STdneTJ2MjIxZ2VOYloydERWdmI4RzBDZzBlTmJmZlhkbWF3OW8wZDZiU0lVSGFtZVJId2MxTVdMeFU4MTEyUkwrVHZpdUFKbFJZbmpISDVmTklwbjA4YTFmTkpwM1krbVNwTjZrZVRuSk9pbklOMWY5U201eVl1cTQyRnBmNWtxMWhZQTVDOTdoODF5bXhWY3pycU42bW0zc2EvbDJhM2F6ekJWa1hoalhMTVRWVGIxRXoxWFVQNmZmVmRNN1RWbmRhelR1c2EvNmwwZWpQVk41dFVQN1c3UXZYeFBWVC9Ja3dpTmdiaDkxbTR1ZkNYZDlDdldhRkVKSU9sMUFCcjI2VUV6UlRlTVJ2Z1NHM1M4UFk4b0ZOMWdmYzJCU3BaYVBaKzIvcnQ3bSt3ZHVwSXlVWCtYczNKVm9tVDdTb2xXMVZLdHRjeXN0R1ZrVEVrTHBYMVZZV1RNUWl4czllZHhmOGZKN3U0R3ZReUtWdlp0dEdCa3p0d2NwK043M2JLeFdhZGl6YzdwTmt0RjB1TWJzSEc3UVlPZlB3d2ZHeDF6cENKZ1NyNVdqVkh4aHJTOXJyZi9QL2pZK3k0MWFoWHNtUk02dHU5QjBadVkrUUJDMGV6UmJ6ckhObXU4L0tXMjJiYjVjZ0NxOXRreWEwR0RyejhJTHlNbDkvVHc2eGFSY3VtM0FVcGtMS0Y5QUk5V0liVGVnaG9XQzR5VmpMRWc3TXlmaDlKMk5RcXA2eDg0WkhIbUppMUR4a0gyZGZNNWowSjJIRDJRci9YZmtCajVTbDlvenhqZ1JjdUdWaDdxTjBKcWlSVCtNc250T0tGWTJVZXNWdC9USlZYeTk5dFVQeHdJZ0lCSEkyMklHbFNKV204MmNlQjBNdW5MTzNsVHNtWkkzWUxhbTZyTG5DL0RURnZXYjhUTVRjY29FT1VPVFE3UjduUno0MEN2YktuM1ZTa3NLbTlPeFd4U3lKQ0tpSmlWeldFck5VUWNsOE5jUzFrRnpURTVOK1l0MjIwWUVoSER4cXl1WVprT3kxck5JUi85WGZRRUhINUtQUm1kOThXRmVUVm5UTDI0OUVpanZrYXprOWl4UnZmZW1FQ2VJeUZ2TURUdk9RVFplUXQ0dlFKRmIrTEJtVVFIUkFoV1RoaVlieUY1QmcxeWRFL2FNa1JOTEdGWkd4Yi82RWtwOUhQalFLOXNxY2ZrdVJZdTFxMkVOTDYxYkRORCtBUGtuTll0dXhmY29hTElQQWlQeFVkand0UTdNZWxsVXRFUnl3SWFEZ1dLNWFZNjRtblRIeDRWWUg1SDI2NWlyRnFrbUovMEpKeVdNVWNWakVnS2VML1lqajk2QjlRU3dNRUZBQUFBQWdBVWJSdldsNitBYWZKQVFBQXlRVUFBQlVBQUFCeVpXeHpMM0JoWjJWZlptOXliV0YwY3k1NGJXeVZsRXRPd3pBUWh2ZEkzTUV5YTRqVEpLV1ZIQkFVVlVKQ2dOcnkyRWJVYlMyY3BHckRvK3c1QUd2dUFBZEFjQnNrZWd2R3FVTmlxNWFDczRsSCtYNy9tUmtQM1grTUJicG5zemxQa3hDN093UWpsdHlrUTU2TVEzd3g2RzYzOFA3ZTVnYnRwck00eXVBTndhS2RWS1N6dWRxVkVYUjhEUnF1aTlGbGlMZEdhbUhIOGlIWnhXZ3dZVEhMWXhDb3libSt6alZneTVNc3hGNGg0Qkg1WU5Sakk5Z1RRdXdlaUVXcldXajVnWHhxYVJtK1hGSm9FQktOQXY4UHBJNldRTnJsUW5UalRFdW9qQ2xaeU10Z01XVWg3cWVDRHpISzRlT2psWHZIQWdWMnlMZEJic01LUVZGTDk0WmZlc0lUWnZxWE1hVUtaYjVpZkR6SjhoSkxlT1hEMVgxVUNLOGt3Rkl2dlV0V0Rlblh3a216eEwwcUVWZ0pUN05ZSGdoeCtWVW5tb1k0ajlZejBOQU0vRnVPT2taR2FXY1N6Y3dNeTVqS0Z6UmFuejlCM2RvZ0dNVmNMRUw4L2ZYMjgvbStmSDFlZnJ3WUxWdUNyUUpza0pJYzhKak4wU2w3QU9keGxLZzJnRVpXMThvbUZ2eUp5YmRzSWRpcTRPc00xZFFrcGNGbWZVMWpmc0IxMDlOSEQwVjZjMnZtTXcrcVg1R0hUV1VSMUlnNEVId3M1NlB1czBLUTlucWlldW5OVStsNU5HWm4wd3hHYjFWVlJwRnNDWS9JVmIzazFORVF1SW5GV1A0RlVFc0RCQlFBQUFBSUFGRzBiMW9rOE52NE9nQUFBRG9BQUFBU0FBQUFjbVZzY3k5d1lXZGxYM0psYkhNdWVHMXNzN0d2eU0xUktFc3RLczdNejdOVk10UXpVRkpJelV2T1Q4bk1TN2RWS2kxSjA3VlFzcmZqNWJJSlNzMUpMQUdxS2M3SUxDaldCNG9BQUZCTEF3UVVBQUFBQ0FCUnRHOWFoUVpVcFNRRUFBRFlPd0FBQ1FBQUFIUm9aVzFsTG5odGJPMWIyMjdUTUJpK1IrSWRvbkFERnlOSjA2T1VNcTFqbFNadGFLd1RYRHVKMDFwTDR5cEoyY1k5RDhBMXQwamN3UU1nZUp0SjdDMnduVk1QY1pvVjF2WGdYQ1gveWY3Ly8vTnZPMDZNL2V1aEszMkFmb0N3MTVhMWw2b3NRYy9DTnZMNmJYa2NPbnROZWYvVjB5Zkd4UUFPWVVEdUpISkZUOUliTUlSdCtjajJ3WlVzSGI5dXkxV2lmZVE0MEFyYk1yazlCOGd6OFJXOWp4VXo1VVBzWWorMmNPRDFvUnRaMENjbG1UUVQ3Rm1zd1FQTGdsNVliOHZQbkNhQUdwQmpTcFZRb0ZPdjEvU0UwaUNVcWdsc1cwMG9ta3BKdHRVd3JZVFVvb2IwWnEyVkNsVUlwV2ExYk1kSjFTZ0ZOcXNaUlNjVXkycEFNOVdxRVVyZGJGVE5Sa0pwRW9xcUFxZFdsWlZKMTVYTTk3bUlSSUhMRGVwc1RFN0JLSktlWVRCbWJ3QkdzSXY5SVFpbHQyTmtYWjZDNExJdDcybXpabEtOTG5MZFdPSGlaa1JhNzJFWDJUenhMQ3ZTT3hyQStKS2x6RGNDSkhYSzhTbGRKV3VQSjNLQ1BGZ29rVXE5aDZnL0NHbFBkRzZMbVVuU2NGa1gvOVhOeU5Xa1ZXNHNDajAxbElsa3JsT3VWNTNiU25HWXovSFlveFdMaWxaWEJRUGtrU3BYSjFVT09pbGpHaDBMZWkzQU1TK3lERGcwa2ZHWUx6S2VtUlFaMytiSmZoMG5CTEV1bUFuQ3VxRkNwSnBwaUZRdjYrVnVwVnJYWWNPcHdGWXlEemJWWkNKVVRhMXFiOUljMEZ5TWxqTVFodEQzMkphN0l2YVM5ME1YTi9WaWFNZnNUUWwrQ2VRZmdoR1ZaT09yL0JCYzJaRGE2alg3ZjgxMWlXMlV5TFhJOWJ5MHlQVmE1N3JFQlBwZ3VaNWNScldLeFk4OCs4RDM4UldUcmNsU0QzMkVPN2RkTnhUZVlZNXhpSHpMaGVVT2VvNjlBZlJSeUJ2bnE5NDZ3TnBHN0JJZjc5eWdvbTFwSWR2Z1Z3cmlyWExDRndEZ210eDZBQmhLd2J4amRNYW11YUZ6MHJxZ2JHV3ZOOVlaWll5L293QVFaU2JoQ3dCd1RXNDlBQXlsWUM0eGVvU0dmZkdSMjJOOTVFYmlheE1EalVMd0xNQ3hxQjY3c3FjVmFDa0l6bTdNTlFJQ0JjRVJFRmdEQ0JBZWYxRmhYTURya0hVeHlET2Jjbm5kV2k3cmhsSmtlTWxXMmFKUHYvK2lUM1JtcFoxWktUaFVkajJLY3h1UVgyYXhBNnpMa3A4Mjh6cy93Wm10STZ5QnZrOVhaOUlwcG9WU2xhWE9aYitMd3VReDUxZWh1V0lWL1N0RVc0bi9GTHI5L2YzUHJ4OTNYejdkL2Z3c1BiLzkrdTBGOTdlaEx2YkM2RStxa3lDM2VtWUNVdGNGZllwTWlkTG1XNHJvMFltZGx2OTExYkxXOGhldDg5YlVVdFk0b0g5Z2ErVTg1UXlOamZKMFdXdGtzY05CWTR4OEN2RTUzTFBadmRRdmNvZllTOHpuK1VIWmJEVkF5Z05aQ0hvd0NKZ3Z2ZkRHaGZRME90ZjdCVm9hcDVEZlg4MVErUDJQbHJGODF5N3dDRmxTRndVREdoaU4xc1ZoMU1xaWZrYWFzWGdtWFNSY0hLOHlNdWZRQlNIQ1hqQkFvN1JKMnUwekVBNG9DR1lyWTZyWm9iVVUrRGVKVmtYbEhUU01oOE5KdVZxZGt5Zmd1bmdjSm5LNnlpdHNMaVpkSmx2c3dpQVg5bVVxTXJrQXlNOXlQRGdZTXliSEpQSVUzOUdaNXk5UVN3TUVGQUFBQUFnQVViUnZXanRObXlFWUZnQUFFeFlBQUEwQUFBQjBhSFZ0WW01aGFXd3VjRzVuQVJNVzdPbUpVRTVIRFFvYUNnQUFBQTFKU0VSU0FBQUJEZ0FBQUdZSUFnQUFBTFVENkhFQUFBQUpjRWhaY3dBQUVuUUFBQkowQWQ1bUgzZ0FBQlhGU1VSQlZIaWM3WjF0YkZUWG1jZi9rRGdOT0RaZ0dseGhSdG1lVXdMWUpNR0lsSm9WVUMxenRydlpTcXlhd1VuVk5wL1N2ZDZYcmxTcXZhamRTRGlxVmhYVFFyWHRxdXVqVnBYYVRRdllWcmF0QUdWOUxsR2cwaHJVTkU2MnRtdVRPYzl1YTZCNGkwM0JMN0JBNHYxd1pxNnZaOGJqOGV1ZHNjL3ZnK1Y3N3puUGVlNTRIdDl6bjNQdjgxODJOallHaThVeUZjdkRkc0JpS1E1c3FGZ3NlV0ZEeFdMSkN4c3FGa3RlMkZDeFdQTENob3JGa2hjMlZDeVd2TENoVXBTNENsQ3V2NmsxQUozWlRBRmF5dHltdElhVWJ3QXFjMzlXbTVQdG44SFFhUVl6dTBpcE14MmI4dENjZUpYSmd6UHJaaWtFcE5SZ1hoU1FpcTFaOCthT2lncmhSSlhtUk1vQktlWVFLUWF0bElZQVUwUk1FQ2xXQXJvSGh3RmNhRUJLTmJ6bVRha3FIRWpUeFdIUVhFaXBISWNJU1dzdVJRSFBZZHFEdzBISzdHY0FGMUpwRURrT3BHUmduZ1A0UXdOd3BVNTJKSWZCUXpSS1JBNUlJU29FYWMwOGdtK1FRU3NOMzdJR1hLbmlqQ1NpWmdpbFJmSW9tTkpnVUVTQ0lLT0FSOUUwKythc1BjcmkxUXl3VjVYaWhna0dBdWVzb2lJaUhLYkJTY3FvWUY5VGdQYzFKZ1RBaVFCUUh4RThHUldDZW9tbHVuT0FjL1pVUllRSjlnYUJQTWtDKzhHWnNTWVZPUHJpRHZOSUFOQWdlTklSQWx3QVlJeHJBSnFNUDI4UTRFa3p0REdWNnRqSEhFYlNNd2FKUVN2aUFNQ05RU1pFSDdqdlE2cXZrTVFZZ3dhMEhoOVhBOHhUbkFzaWJUNEVBQlBzVXg5QW9PeGV6UUFiS2tVUGFRMWdjTEFQeWU5bWxEVFZDNmF3ZzdRa3JUVkFpdTVwcmNCSXVYcHdtQ1pPWFV6ZmUxcHJzQW1ITkJsclVjR0FpTmFJTWdDY0F3cE1LUmRhYVlBOEJVQlQ4cjkxY2lBdGpXTUFVaDBqdm50UndhS2NleXI1dlRVR1NjdE1INVRHSmdieXlKeXFQeTRIUENhMGttQWdTVW5QQXZZMUlxVEk5eUhUcStteXpENERac2tIS2JYakVDQVdyR09lS0tXRUVGcHJucnlHelJjMlZDeVd2RmprdC9WRFEwTm56cHdKMjR0OFdiRml4ZnIxNjNmczJCRzJJNVlzTFBKUU9YZnUzSFBQUFJlMkY5UGdaei83V2RndVdMS3p5Ry9yUjBaR3duWmhldHkrZlR1ZlpzSEZEYVdobGRJcXIwVUcwekhQdFJGTGtFVitWVm1zZUtTOTVuYnM4QnhBVWRSaGlwampLZVdBSkVVWlBNSW1zRjVHSU1CeG1GUU1SRkVIVXNKeHlDTlFIOUU5TXUzTnNnT0VFL1pwRlRTTC9Lb3k1NWgvNFhrMjFvRFcwMTVSemc4TzlESEJOSUV6RHNiOTlRU2dUemdNaUVRRkF3RG1RSk5aK3VDYU9HZWNzMEZ3YW03MjJ4czdsdHdzclZCeEZkemEyaXdQY1FCU0t1VHh0WmFlOXFTYmUvYmlXenNrdFhkb2lzYXp4Q3liY05MQkJaQnhQMHk0a2c0dWZXaE5GUUFpTE5pZXRGWksyMWxaRHBib0JFeHBNRkxFR0NQaVpuRzNTVEl3Z0RFaVlrd0Eyanhxd2NDNU1GMUFLczBDRjBKcHpVQ2NDNjFCcEJnZ3dZdzFKK293RmdkNDhsREFWSEQwR2F3R09BSVFYd2FBdUJBQUVIY0FnSU1uMS9RY0J3RG4zQ3hueEZNRENIT1U4MVQzVkh2RTUydmRZOUd3MkVKbGNIQ3dwNmRuY0hCd1lHRGd4bzBibzZPaldadEpUNlBKWllJcmhXODJnTFNqb1VsRERiYnI1cU9jYzFVbjZKVVlFMElSeFptclJBZTV0VXdJVFNSU0ZvUnl1V2gxSmNYaFN0R2gzSmdRZUJLTThLUnZUZnp5cUVRcnVlT21STHdqT0hwckE3alQ2anMyTWpMUzFkVUY0SUVISG5qdnZmY3lQYjk3OSs1RER6MDBIeCtkSmNpNmRlc2VmZlRSNEo3RkV5cTl2YjBYTDE0Y0hCemN1blhydW5Yck5tL2VYRkZSb1NhL3J4QWNUdnhJVE9LZWpnbEhRSEhIRWNxcmErQndXby9VdWhRWEVQRzRxNkRjV29XalpqTW1OVlFzMDVwU0tpNjBpSGNBR05HQStvbXhCa0NwOXFBcEFRVXdmM1RTc2VBMXBiUzB0S2FtWnM0L0hNdnNXUXloMHRYVjlkcHJyMzNvUXgvYXRXdlhSejd5a2JrMVRxUUZoMEtsMmRTYVpqeFRNYVlBTm1WTFN3RlM5S0Z5OHVUSmtwS1NGMTk4Y2RXcVZUTTJ3amcwV0N6V2hQcEJzeWNlRjI1TW9MYVdBMDVjZ0gzV2pmMkUxOVp5bnJ3R2lDaHZhdUlxRmdNNEdCb2M0UjRTcUsxdDRHQ3RyVUZyOFhqZEJGUGc5dTY1R0NuaVo4QjZlbnFPSHo5ZVgxK2ZZOFp5OHVUSjRscXRMenFIbHc3RmVsVTVmLzc4MWF0WEd4c2JseTFiRnJZdmxpVkJVWWFLVW1yWnNtWFBQLzk4Mkk1WWxoREZGeXFuVDU4dUx5L2Z2WHQzUG8xTFMwdm4yeC9MRXFISTdsVTZPanB1Mzc2OWE5ZXUvTHVjT25XcVdCNmFMQzB0M2J0M2IxbFpXZGlPV0xKUVRLRnk5dXpaNGVIaC9mdjNoKzJJWlNsU05NK0FkWFoyRGd3TTJEaXhoRVZ4aE1yMTY5ZGZmLzMxK3ZyNnNCMnhMRjJLSTFSKzlLTWZmZUVMWHdqYkM4dVNwZ2hDNWNTSkUwSUl1MzVpQ1pkQ0Q1V3VycTVseTVaVlYxZUg3WWhscVZQb29kTGMzR3h2VVN5RlFFRW5pMTk5OWRXTkd6Yys4Y1FUWVR0aXNSVHdWZVhxMWF2OS9mMDJUaXdGUXVHR3l2bno1L2Z1M1J1MkY3TkZhbWpwWmora0FEMjFvZ09nc3dvazVDbnFrRU5jd1NnbzVGL29LRWZMS1dzbVRhbldVUGoxbGdyMEdiQ0JnWUZyMTY0dGdnY2lHV2xQY3c0TmNLUHg0QUJHQXNHODRtVksrbXJOQ0NBaWgwRkJwQ2szYUVTbG92eEZIWktGaTlKMEZ5aHFCakt2M0toa0pRRHRrZVlnUlFDUjhjdGhVTVNTT2hOZ0lBTHJCMVVTNitlb2xCNlNHZ3h3akZvREY0NUhHaUFweVhHSUNDQVNEb0NrbmdSTG5xNVdTdnRDRVVHZENhTjdZYW91SmNVaFZGSUtnb3pTUTM4L1JpcU56YkQrbEFWNlZWa2NseFFOZ0VoekJ1V1pQYWFNVUZKbG9aOEFJTXFWSWc1aW5ETWl6VVdhY2dQbmpLZGtEL0lSZFJnRTBON3NLenI0dWd1SXdneVVkR3hjUVlHYitocjlVUERlTkIyTnpnVEkxTjFRQ2hzQUJkUUI1SjlGVUswQjRCekp5a21taTNuWmt6SCtEb0RtNXFSOEJlTkdLQ0pOWjhMb1huRE8vUDNHZUYvcWxJTTJ3NklRUTJWNGVEaVJTTlRXMW9idHlHd2hwWVVENFFnWnFCdlVycE9saGdiN05RQ0hnNGlCTXlrMWl3SmFwYWttNkZTSnJqeEZIU3JBRmRZWVpRWFRTbWxFR1J6T3pVQUlpRFQ0Q2dxQ1lZUTVhdkRHdUJTRUl0SmFNQkJ6UkVrN01RZjkzdmlwYVIxVWF3aDZhN3BBZTBaUDRoSGczMi9jTldORk9Ud0Z6ZE4xSm93YmIyZ2EzODlBa2lKUlprNVpiRWphbktzL3pVd1lLenhPbno1OTRjS0ZzTDFZSUJLSlJLS3RiZloybXBvU1kyTzU3TXpWUUQ1dGJXM0c3TmhZWWc3TkxvRHhtVkZ3eWVLN2QrL0c0L0dYWG5vcGJFY3NsZ2tVM0FUczNMbHplL2JzQ2RzTGl5V2R2SzRxcC92ZmF1dC91MnZvOHZEOTJ6ZnV6ZTlyVXRjSEJqNjRkdTJha3RKSEhseFJVN2JoVHl1My9VWGw5bmtkY1lGUkFKUFNsSC8wTnhGMU9OZHBaU2JUV21haU5USjdMUUNaanBsNm1lMzlxS3NFQUM3RzgxUmhPVG5uVEpFc2Z2MzN2L3FiZDc3NzI5R0IyKy9mWFJpSDhBRU1Edi9PL0hyMjk3LzY3ditjamF4Yys2OVBmZjVQSGkyK3RjamMwcnVZbUxHbDluYU1rSEJncXRiUFI0TFZESWYrZm94VU9nNlVtcEFSRmluOTNtREgzS2ZncXdFcmp6bE0vZGZJTTNVNFkycnlHeDNqS0V2VzNnOW1rTWM3cHVyMkN5ZnFTZ1NGaUNkSUpTTWE3QnNXdVNaZ0wzVWYzMzh4M2p2OHU0V0xrd3h1djMvMzB2RHY5bCtNdjlSOVBDd2Zaa3h1NmQyMGpLMUNuL2wvUFU4SlZqT2NJd1NyKzJ5cVBZSVpZUTJXMlRISEtXZ0VrdGZNK1BKeE1FNmVWd3FnWFRsQ2NDNHlNOGhtQ1daaTNYNGVGQ0lPU2lWTEJmK1RtZmMvV0U0bURaV1h1bzhmU2Z4MCtQNmRoZlJtTW9idjN6bVMrR2x4UmN1VTBydHBHVnVURDlYYW0vTUVxMVFhVUdhNFY1Ukx6VWROKzdTTU1OZGVXc2ZjcDhBQlAzbXRVdzV4MGhwc0JFcWgwazlZK3hsaytVcXo4U1JMM2Y2QUVERW1hZ1VMRmdrL1V6elp2Y3Jydi8vVi9vdnhBb2tUbjBjZWZQaW5POTFpbklrdERKTnA3UmJPM1VJT1QrWmJpSGoyWkErVlRkN2ZYMHJkTUJRVW14NVozeFA5NTdDOXNDeEZzdHpXbis3L1pkL293R1FkYXNyUU5SUUIrdWJUcTBuNTdlajEwLzF2NVo4VG15ZUZZU3NGdkFUSkVpcHQvZTlrdlk4L1hJYkdmY2VBU0JldzlXeHp6VkJMYkhQZHkxZUFvZlo4UnFvQnB0VStLN2ZmdjZ2NjM4ay9WT1pQWVhqR1VzQlRwb0F0aFVtV1VPa2F1cHkxYWVQbXVzYWh5TXRuRDVwTHl1R3FTUFhtQTkyNGpDdVh1OHMzVk4rNjNBSWNRRjkzZVYzWGxmWURaWkZ1Yk9nYWFxOHBRM1Y1WFRkd0dKZUQ3WU50RHBTaHU3ek90NER5dXBaYmx6R1UvY0xWTmNuK3JNeGZzYng4cElEelRSYVhnTzRocUdCYUlPbFJTNUFzR2JEUlNlN21XNjYyTjVhaGVkOFhVVlpYQTFTdjMxQ0RTSFhaaHNNZmZxcno2WU9IUC9wRmxIL3NjRlVrdHZrZ0VHbmV2S0Y2ODhIbUtuVHVPM1pnL1lGUHJLK3JYditVM3o3WUJzRGhxb2l4MFB4SEh6dThyK1ZBMlliT2ZWOUUyWUdzYm93VVdMSWhCL2traTZOQzBCbEtVekF0aEFkcExXbGtDWldTNWRuWEpldXZvUDdzZ2VwYjdXUDdEblpWSFd6cGFlOUMzOHM5N2JqN1R1TVF0cDc5SnE2MHBIVTVzTDZ1L2txay9oY0hqLzNpV0V2UEtiOTlwbkZqNGNERGw3dUhnTEpJRFlEeVNHWXpBTXZIRnVKaG5Ha3BDV2NsMzJTeGNyR21ORTNCMUg4NGQ5Ym5ZWmt6c2tURlk2WHJNUERyelAwMVpXZ1pBbjdSMGx3ZXFTbmJnRnZ6NGxETExYVDN0THpjZzhrbVlIZjZCcjcrOWE5WFZWVlZWVld0WDcrK3FxcHE1Y3FWZVJvM0VuUG05OVlHSGhSaFRNT1hlcHh4anBVRDNESFRKK0ZMa3lhblUvRmttN2dqQUpHY1pLVXBtRTVNK0ZwQ0owdW8vSEhGcG4vNzdibk0vU2VySWpXYmp3Rm9HVUpYejdGcW9BYVhPL2ZWZzhibHNscXU5RFZ1N2p1dzd4alFoMXRvN0dsdi9tZzcvcktsY1FqZFp3K2E5aTBYRUd3VHhMVHYrdWl4N3JLKytwKzBBRmtTQUgrMSs5bFByOTE1OWVyVksxZXVYTGh3NGNxVkt5VWxKVnUyYkNrcEtWbVpRV1ozQWNRNzRqSEpQQlhqanRaNmdvd3dBa3JDZzRCU2ZZSVIrTGlNY1A2ZnJHV1JrV1ZkNWVLTmQyTVhqMTYrTTJtK09FUWlENjl0MmZtbG5XczJCbmZldkhuek43LzV6YzJiTjBjbmN2djI3ZmZmZi84clgvbUszOUpWSUxlV0NVNkVWb2U1aUJ2ZFlFVVVaMXJFTzFJTmhDSnFnRzVpWDRyaktJdDN4R0t5dzlFUWNkL1U5Ny8vL1owN2QySVNLV0NyQTd4Z1pFb0J6eE5acmlvNzEyemN2dnJEbDY4VllxalVybVpwY1FKZzFhcFZUejc1Wk5iMkowK2V6TndwaEpBS3J0dWt4TkUwN1YrbEVGUVNGcUpPdWVCYUNhMGdKcVIzclJUd1VpUDdMZkozdG4zK2d3K1ZMN0FyVS9MQmg4cS9zKzNGV1JwaGdCQ01DWWNBRFBlYm5VVG1ZWkR4akpONVRkY1JVTHhCSFpKT0EyemVkb21UUGRsVjlYREYwU2RlK091M3Z6djYzdjh0c0VPVHNYTDVCNDQrOFVMVnd4V3p0S09BMmxvWFFGeHd4T051ekExcS96WTQzSTF4WDBtWUExeEUwZFRFanpUTXdUbFlpcGxKMzFkNUliSjM2TjdvUC83NitNMTdVNisxelRlclNsYjgwNVpQdnhDWmJRMlh1QUE2T29KN09scmp3VTJIdytsSVM0dHB3UUVlbmVYUWxtSW4xNnRkZjh2K3ZLNWkwd3UvL0pmL0h1a2ZEZW1WbFpYTEgyS1BWUDVnKzk5dFg3M1E2M0VhaU1VazEwMU9hNFBOMjFxbWVBdHkrMnJXdWUvWWEvLzc5bi8wdjkxNXEyL28vdWk4dmpCODcvNzkwWkdSVmF0V3JTa3BMWHR3NWRieXlDY3F0LzNadW0wek5qZ2IyVlFPZExRNlFQYUh0VmFzV0RGank1WmlwT0FxdG56dmU5OFRRanoyMkdOellzMCtXV3laS3dvdVZONTk5OTBMRnk1ODduT2ZDOXNSaTJVQ0JWZmNhT1BHalVORFE5ZXVYUXZiRVl0bEFnVVhLZ0QyN05sei92ejVzTDJ3V0NaUWlLR3lkZXZXcTFldkRnNE9odTJJeFRKT0lZWUs3SVhGVW5nVWFLaHMzNzY5dDdkMy90NWh0RmltUzRHR0NvQTllL2FjTzVmbFhRQ0xKUlFLTjFUcTZ1cnUzTG5UMmRrWnRpTVdDMURJb1FMZ1U1LzZWR3RyYTZHdC9GaVdKZ1VkS2dEcTYrdXp2bk5pc1N3d2hSNHExZFhWQUxxNnVzSjJKRFNrMUZvcktkWE1CSGlubEFYT0lVR2N4WmxzcXNoNWlnTlBLVEtjYVREL0xndEFnU29NQjNuKytlZS85YTF2YmRteVpmbnlRZy9zK1VBRHpGT080d0JjS1cxa0hqeGlZQjRqRU9BNHpOUVpNNXRncGFCS1UzeU13U08yaWVPZW1vNThNWGdXcllqc3FzaEdGcG4xYzFTcURHSGh5UXFndVZJSDlTRVFqUktSRVlmdzVURTRTSUdiTHI0MEJVS3RiVkFjWDc3UGZPWXozLzcydDhQMkloemlEa2MwTGwwSmFGL21BVUJVTUFCZ2pxa3o1bSt5a2hHLytKaHdHUEJ4VEZPK0dCa1Z6Q1pUUlU3Vks2dkQrTzlUU0UwZ0tYcWMxSWRnRGlQcG1USm94R0RrTVFDdVFhWkxIM2pRc1JBcGpsQlp1M1p0TkJvOWNlSkUySTZFZ0pTS1FURXVZR3FMS1VyS0F2cy9hSHp6SFlETy9DY0N4Y2RTUnFZaFg1eFp3V3d5VmVSa3ZiSitEMENhc0RBbUw0Q0dnRDVFVUJ3aXlybW5rQ3J4bEZUVXlLS3JIQklGOTJSeERzNmVQVHM4UEx4Ly8vNndIVm5xYUsxQkZGU3hteGFGcncrUmxXSUtGUUJ2dmZYV25UdDNkdTNhbFgrWFU2ZE9GZWFxZjJscDZkNjllOHZLeXNKMnhKSVhSUllxQU02Y09XTytaUGswUG5YcTFDYy8rY241ZG1uR25EeDVjcDRLOVZ2bW5PSzRWd255ekRQUDNMOS9YK1ZYVUxnd3J5ZmhrcGFCMVJwYTY1bGxvaWVZMWRCS3ZmRktscVIyMWhTelAzcXdmWjU1NTFBb2dtUnhKdnYyN2Z2NXozLys0eC8vK0xubm5udmdnUWZDZG1kK2tWSUhGWGVUQ2hOKzJqY2xOWkUxY2N5aWpBZ09nL1RTazdZbW54dDFJQ1hXUFBubWw3SERKR2NuMDY3STFBU1dLcWxzbkJRTjlyVERWRy9sTTcxZmE4ZU84Znl5a3lGeDdJQmNpaWJ6eFhBNFNIb3dJM3FJK21uaW9DZHA5UXBEb2ZpdUtvYmR1M2MvL2ZUVFgvM3FWMmYya0pqVzAvN1hOV1Z0ZkExb1BTK0ptcVRpcmlkOTVWN05SVkNrTjJ2aWVKQTUxTnc4bnYrZG1MUTErVnl1aVhOV1VibERnNElHMDdRcnNtb0NCelBDU0lrTUF4LzN1NmMxQ0JyaDZFdmxpd0dNcDZSTm1qalRrMEtnV0VNRndNYU5HeHNiRzd1N3UxOTk5ZFdiTjIvbTJjdVZ1clkyRm92RjNOcmEvRmVwQVVoUGU5TE5NVDA0SkxWM0tGZUQyV0RrZkgzbFhxN1ZCSkhlYkluakc0QytjVGVZWnZXVHRuN3kxK1J6Qi9zcFUvVTNxRjJSZVRRekl6dytPb0JBZnRsdmtHWWtsUzhlcnhybGEybGtlcUxVSEV3Ulo4dFk4ZFBaMmZtTmIzempoei84WVc5dmI5cWhFeWRPQkRmL29XM3MyVzNiRW0xTi9wNUVZcXl0clMyUmFCc2JHMnRMakNYYTJ0b1NpVVJiMjloWVl2eG9XOXZZMk5pelRZbW1aN2Vsam82MUpSS3BYb20ydHJheFJKdnBQcVhOSE80dEhacWFFbU5qYldGN01UMks4bDRsalpxYW1wcWFta3VYTGwyOGVQSFVxVk5idDI1ZHRXclYyclZyS3lyU3E3WXFwZUlDUERYeERkYTlqek5YOGxZMHVVeHdwZERhQU1sYWxSc1RBZ0tNaStSRVJucDlSbmZGbFJTSGU0aTNNaFhqVG9NbVNOSkN1Ukt0NU1ZbXM1bEQwV1ZKNFRpODZLb1FMb1pRTVR6KytPT1BQLzc0SC83d2g5N2UzdXZYcjErNmRHbGdZR0IwZERSSEZ4TTVmaVY4OEhiQjRjU1B4Q1JJeDVSV2NhRkYzQy9jbW1VQ3dCZ25EYUVVZDQ2QWpNMzJIRGJUdmgwakl5UG1TVkNyUEJFdStTaFBMSjVRTWF4ZXZkckluaGpTSHVBWFFrZ1hURWt1bk9DTlBaRVdISVFOMHgwdUxxQmJPMkpTeG1VTWZNSVZJeCtiVm5taWlGaHNvWktidUVCTXhHT3VDelFaK1M0M0p2eEsrSW9tcUU4Mk9NSTlKRkJiMjhEaHRDYkRRRVFqVFUxY3hXSUFCNE9SWWVFYXJDR2xYUmV2eTJIVFVyd1UzMnI5dENqdzVmQUNkODhTcElpVHhSYkxRbUpEeFdMSmkwVWVLck1SalZnQXJQSkVFYkhJNzFYbVNUUmlUckRLRThYRklnOFZpMld1V09RVE1JdGxyckNoWXJIa2hRMFZpeVV2L2g5RTI0TW1pRk1oTHdBQUFBQkpSVTVFcmtKZ2dsQkxBUUlVQXhRQUFBQUlBRkcwYjFyVEhVT1F1QUVBQUVrRUFBQU1BQWtBQUFBQUFBQUFBQUMyZ1FBQUFBQmtiMk4xYldWdWRDNTRiV3hWVkFVQUIvdVAxV2RRU3dFQ0ZBTVVBQUFBQ0FDbHMyOWEyNjU2Q2VnUEFBQTBFZ0FBQ0FBSkFBQUFBQUFBQUFBQXRvSGlBUUFBYlcwdVltdHBkMmxWVkFVQUI3ZU8xV2RRU3dFQ0ZBTVVBQUFBQ0FCUnRHOWExN25PT3pzQ0FBQ3ZBd0FBRHdBSkFBQUFBQUFBQUFBQXRvSHdFUUFBYlcxd1lXZGxMM0JoWjJVdVltbHVWVlFGQUFmN2o5Vm5VRXNCQWhRREZBQUFBQWdBVWJSdldseXZScnBLQ0FBQWpVSUFBQTBBQ1FBQUFBQUFBQUFBQUxhQldCUUFBSEJoWjJVdmNHRm5aUzU0Yld4VlZBVUFCL3VQMVdkUVN3RUNGQU1VQUFBQUNBQlJ0RzlhWHI0QnA4a0JBQURKQlFBQUZRQUpBQUFBQUFBQUFBQUF0b0hOSEFBQWNtVnNjeTl3WVdkbFgyWnZjbTFoZEhNdWVHMXNWVlFGQUFmN2o5Vm5VRXNCQWhRREZBQUFBQWdBVWJSdldpVHcyL2c2QUFBQU9nQUFBQklBQ1FBQUFBQUFBQUFBQUxhQnlSNEFBSEpsYkhNdmNHRm5aVjl5Wld4ekxuaHRiRlZVQlFBSCs0L1ZaMUJMQVFJVUF4UUFBQUFJQUZHMGIxcUZCbFNsSkFRQUFOZzdBQUFKQUFrQUFBQUFBQUFBQUFDMmdUTWZBQUIwYUdWdFpTNTRiV3hWVkFVQUIvdVAxV2RRU3dFQ0ZBTVVBQUFBQ0FCUnRHOWFPMDJiSVJnV0FBQVRGZ0FBRFFBSkFBQUFBQUFBQUFBQXRvRitJd0FBZEdoMWJXSnVZV2xzTG5CdVoxVlVCUUFIKzQvVloxQkxCUVlBQUFBQUNBQUlBQ1VDQUFEQk9RQUFBQUE9IiwKCSJGaWxlTmFtZSIgOiAi5a+85Zu+MS5lbW14Igp9Cg=="/>
    </extobj>
  </extobjs>
</s:customData>
</file>

<file path=customXml/itemProps15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8924</Words>
  <Application>WPS 演示</Application>
  <PresentationFormat>宽屏</PresentationFormat>
  <Paragraphs>272</Paragraphs>
  <Slides>21</Slides>
  <Notes>4</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21</vt:i4>
      </vt:variant>
    </vt:vector>
  </HeadingPairs>
  <TitlesOfParts>
    <vt:vector size="45" baseType="lpstr">
      <vt:lpstr>Arial</vt:lpstr>
      <vt:lpstr>宋体</vt:lpstr>
      <vt:lpstr>Wingdings</vt:lpstr>
      <vt:lpstr>Wingdings</vt:lpstr>
      <vt:lpstr>HelveticaNeue</vt:lpstr>
      <vt:lpstr>华文新魏</vt:lpstr>
      <vt:lpstr>汉仪青云简</vt:lpstr>
      <vt:lpstr>Cambria</vt:lpstr>
      <vt:lpstr>Times New Roman</vt:lpstr>
      <vt:lpstr>方正仿宋_GBK</vt:lpstr>
      <vt:lpstr>华文中宋</vt:lpstr>
      <vt:lpstr>仿宋</vt:lpstr>
      <vt:lpstr>思源黑体 CN Normal</vt:lpstr>
      <vt:lpstr>华文琥珀</vt:lpstr>
      <vt:lpstr>方正楷体简体</vt:lpstr>
      <vt:lpstr>Segoe Print</vt:lpstr>
      <vt:lpstr>微软雅黑</vt:lpstr>
      <vt:lpstr>Arial Unicode MS</vt:lpstr>
      <vt:lpstr>Calibri</vt:lpstr>
      <vt:lpstr>华文楷体</vt:lpstr>
      <vt:lpstr>Calibri</vt:lpstr>
      <vt:lpstr>WPS</vt:lpstr>
      <vt:lpstr>Office 主题​​</vt:lpstr>
      <vt:lpstr>1_Office 主题​​</vt:lpstr>
      <vt:lpstr>PowerPoint 演示文稿</vt:lpstr>
      <vt:lpstr>2025年3月金丽衢十二校应用文写作
                        AI And Our Study</vt:lpstr>
      <vt:lpstr>Analytical Expository Essays </vt:lpstr>
      <vt:lpstr>PowerPoint 演示文稿</vt:lpstr>
      <vt:lpstr>PowerPoint 演示文稿</vt:lpstr>
      <vt:lpstr>Case Analysis </vt:lpstr>
      <vt:lpstr>   (2025年3月金丽衢十二校)假如你是李华，你们学校的校报英语论坛（English Forum）正在组织一次讨论活动。主题是“AI And Our Study”。请你写一篇英语文章投稿。    内容包括：1. AI用于学习的现状；                    2. 你的看法或建议。    注意： 1. 写作词数应为80个左右；               2. 请在答题卡的相应位置作答。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Versions</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160</cp:revision>
  <dcterms:created xsi:type="dcterms:W3CDTF">2019-06-19T02:08:00Z</dcterms:created>
  <dcterms:modified xsi:type="dcterms:W3CDTF">2025-03-17T07:31:54Z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66E47621D88846E8B608C0DB9FD12EF1_11</vt:lpwstr>
  </property>
</Properties>
</file>