
<file path=[Content_Types].xml><?xml version="1.0" encoding="utf-8"?>
<Types xmlns="http://schemas.openxmlformats.org/package/2006/content-types">
  <Default Extension="jpeg" ContentType="image/jpeg"/>
  <Default Extension="png" ContentType="image/png"/>
  <Default Extension="emf" ContentType="image/x-emf"/>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379" r:id="rId3"/>
    <p:sldId id="258" r:id="rId4"/>
    <p:sldId id="276" r:id="rId5"/>
    <p:sldId id="313" r:id="rId7"/>
    <p:sldId id="361" r:id="rId8"/>
    <p:sldId id="360" r:id="rId9"/>
    <p:sldId id="341" r:id="rId10"/>
    <p:sldId id="274" r:id="rId11"/>
    <p:sldId id="272" r:id="rId12"/>
    <p:sldId id="265" r:id="rId13"/>
    <p:sldId id="277" r:id="rId14"/>
    <p:sldId id="343" r:id="rId15"/>
    <p:sldId id="286" r:id="rId16"/>
    <p:sldId id="344" r:id="rId17"/>
    <p:sldId id="345" r:id="rId18"/>
    <p:sldId id="279" r:id="rId19"/>
    <p:sldId id="308" r:id="rId20"/>
    <p:sldId id="307" r:id="rId21"/>
    <p:sldId id="349" r:id="rId22"/>
    <p:sldId id="350" r:id="rId23"/>
    <p:sldId id="346" r:id="rId24"/>
    <p:sldId id="310"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ng yuan" initials="dy" lastIdx="0"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BE5D6"/>
    <a:srgbClr val="B4C7E7"/>
    <a:srgbClr val="CCD4DE"/>
    <a:srgbClr val="B29C94"/>
    <a:srgbClr val="E2DAD7"/>
    <a:srgbClr val="9C7E74"/>
    <a:srgbClr val="A68B82"/>
    <a:srgbClr val="DCD5CF"/>
    <a:srgbClr val="C7B7B1"/>
    <a:srgbClr val="DCD4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5" autoAdjust="0"/>
    <p:restoredTop sz="96314" autoAdjust="0"/>
  </p:normalViewPr>
  <p:slideViewPr>
    <p:cSldViewPr snapToGrid="0" showGuides="1">
      <p:cViewPr varScale="1">
        <p:scale>
          <a:sx n="108" d="100"/>
          <a:sy n="108" d="100"/>
        </p:scale>
        <p:origin x="714" y="114"/>
      </p:cViewPr>
      <p:guideLst>
        <p:guide orient="horz" pos="2318"/>
        <p:guide pos="3903"/>
        <p:guide pos="6897"/>
        <p:guide pos="675"/>
        <p:guide orient="horz" pos="1554"/>
        <p:guide orient="horz" pos="3745"/>
        <p:guide pos="564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commentAuthors" Target="commentAuthors.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C951DB-C335-440D-B947-DD48EB82F38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FCEEA8-E602-4B38-AA86-63406AB2B1F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8F2F33DF-3478-4535-A866-E96063BF2D0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4FF1395-B1BE-4B62-8631-C4F0F460073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F2F33DF-3478-4535-A866-E96063BF2D0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4FF1395-B1BE-4B62-8631-C4F0F460073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F2F33DF-3478-4535-A866-E96063BF2D0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4FF1395-B1BE-4B62-8631-C4F0F460073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F2F33DF-3478-4535-A866-E96063BF2D0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4FF1395-B1BE-4B62-8631-C4F0F460073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8F2F33DF-3478-4535-A866-E96063BF2D0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4FF1395-B1BE-4B62-8631-C4F0F460073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8F2F33DF-3478-4535-A866-E96063BF2D0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4FF1395-B1BE-4B62-8631-C4F0F460073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8F2F33DF-3478-4535-A866-E96063BF2D01}"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4FF1395-B1BE-4B62-8631-C4F0F460073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8F2F33DF-3478-4535-A866-E96063BF2D0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4FF1395-B1BE-4B62-8631-C4F0F460073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F2F33DF-3478-4535-A866-E96063BF2D0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FF1395-B1BE-4B62-8631-C4F0F460073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F2F33DF-3478-4535-A866-E96063BF2D0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4FF1395-B1BE-4B62-8631-C4F0F460073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F2F33DF-3478-4535-A866-E96063BF2D0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4FF1395-B1BE-4B62-8631-C4F0F460073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CD5C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2F33DF-3478-4535-A866-E96063BF2D01}"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F1395-B1BE-4B62-8631-C4F0F460073F}" type="slidenum">
              <a:rPr lang="zh-CN" altLang="en-US" smtClean="0"/>
            </a:fld>
            <a:endParaRPr lang="zh-CN" altLang="en-US"/>
          </a:p>
        </p:txBody>
      </p:sp>
      <p:pic>
        <p:nvPicPr>
          <p:cNvPr id="12" name="图片 11" descr="水印"/>
          <p:cNvPicPr>
            <a:picLocks noChangeAspect="1"/>
          </p:cNvPicPr>
          <p:nvPr userDrawn="1"/>
        </p:nvPicPr>
        <p:blipFill>
          <a:blip r:embed="rId12"/>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8.png"/><Relationship Id="rId3" Type="http://schemas.microsoft.com/office/2007/relationships/media" Target="../media/media1.mp3"/><Relationship Id="rId2" Type="http://schemas.openxmlformats.org/officeDocument/2006/relationships/audio" Target="NULL" TargetMode="External"/><Relationship Id="rId1" Type="http://schemas.openxmlformats.org/officeDocument/2006/relationships/image" Target="../media/image24.png"/></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8.png"/><Relationship Id="rId4" Type="http://schemas.microsoft.com/office/2007/relationships/media" Target="../media/media1.mp3"/><Relationship Id="rId3" Type="http://schemas.openxmlformats.org/officeDocument/2006/relationships/audio" Target="NULL" TargetMode="External"/><Relationship Id="rId2" Type="http://schemas.openxmlformats.org/officeDocument/2006/relationships/image" Target="../media/image15.jpeg"/><Relationship Id="rId1" Type="http://schemas.openxmlformats.org/officeDocument/2006/relationships/tags" Target="../tags/tag38.xml"/></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8.png"/><Relationship Id="rId4" Type="http://schemas.microsoft.com/office/2007/relationships/media" Target="../media/media1.mp3"/><Relationship Id="rId3" Type="http://schemas.openxmlformats.org/officeDocument/2006/relationships/audio" Target="NULL" TargetMode="External"/><Relationship Id="rId2" Type="http://schemas.openxmlformats.org/officeDocument/2006/relationships/image" Target="../media/image25.png"/><Relationship Id="rId1"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41.xml"/><Relationship Id="rId6" Type="http://schemas.openxmlformats.org/officeDocument/2006/relationships/image" Target="../media/image18.png"/><Relationship Id="rId5" Type="http://schemas.microsoft.com/office/2007/relationships/media" Target="../media/media1.mp3"/><Relationship Id="rId4" Type="http://schemas.openxmlformats.org/officeDocument/2006/relationships/audio" Target="NULL" TargetMode="External"/><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6.png"/><Relationship Id="rId1" Type="http://schemas.openxmlformats.org/officeDocument/2006/relationships/tags" Target="../tags/tag4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6.png"/><Relationship Id="rId1" Type="http://schemas.openxmlformats.org/officeDocument/2006/relationships/tags" Target="../tags/tag4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4.xml"/><Relationship Id="rId1"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8.png"/><Relationship Id="rId1" Type="http://schemas.openxmlformats.org/officeDocument/2006/relationships/tags" Target="../tags/tag45.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0.jpeg"/><Relationship Id="rId1"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9.xml"/><Relationship Id="rId1" Type="http://schemas.openxmlformats.org/officeDocument/2006/relationships/tags" Target="../tags/tag4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9.xml"/><Relationship Id="rId1" Type="http://schemas.openxmlformats.org/officeDocument/2006/relationships/tags" Target="../tags/tag47.xml"/></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9.xml"/><Relationship Id="rId2" Type="http://schemas.openxmlformats.org/officeDocument/2006/relationships/image" Target="../media/image29.png"/><Relationship Id="rId1" Type="http://schemas.openxmlformats.org/officeDocument/2006/relationships/tags" Target="../tags/tag48.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49.xml"/><Relationship Id="rId2" Type="http://schemas.openxmlformats.org/officeDocument/2006/relationships/image" Target="../media/image32.jpeg"/><Relationship Id="rId1" Type="http://schemas.openxmlformats.org/officeDocument/2006/relationships/image" Target="../media/image31.emf"/></Relationships>
</file>

<file path=ppt/slides/_rels/slide3.xml.rels><?xml version="1.0" encoding="UTF-8" standalone="yes"?>
<Relationships xmlns="http://schemas.openxmlformats.org/package/2006/relationships"><Relationship Id="rId9" Type="http://schemas.openxmlformats.org/officeDocument/2006/relationships/image" Target="../media/image10.png"/><Relationship Id="rId8" Type="http://schemas.openxmlformats.org/officeDocument/2006/relationships/image" Target="../media/image9.jpeg"/><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tags" Target="../tags/tag3.xml"/><Relationship Id="rId4" Type="http://schemas.openxmlformats.org/officeDocument/2006/relationships/image" Target="../media/image6.png"/><Relationship Id="rId3" Type="http://schemas.openxmlformats.org/officeDocument/2006/relationships/tags" Target="../tags/tag2.xml"/><Relationship Id="rId2" Type="http://schemas.openxmlformats.org/officeDocument/2006/relationships/image" Target="../media/image5.png"/><Relationship Id="rId16" Type="http://schemas.openxmlformats.org/officeDocument/2006/relationships/notesSlide" Target="../notesSlides/notesSlide1.xml"/><Relationship Id="rId15" Type="http://schemas.openxmlformats.org/officeDocument/2006/relationships/slideLayout" Target="../slideLayouts/slideLayout7.xml"/><Relationship Id="rId14" Type="http://schemas.openxmlformats.org/officeDocument/2006/relationships/tags" Target="../tags/tag6.xml"/><Relationship Id="rId13" Type="http://schemas.openxmlformats.org/officeDocument/2006/relationships/image" Target="../media/image12.png"/><Relationship Id="rId12" Type="http://schemas.openxmlformats.org/officeDocument/2006/relationships/tags" Target="../tags/tag5.xml"/><Relationship Id="rId11" Type="http://schemas.openxmlformats.org/officeDocument/2006/relationships/tags" Target="../tags/tag4.xml"/><Relationship Id="rId10" Type="http://schemas.openxmlformats.org/officeDocument/2006/relationships/image" Target="../media/image11.jpe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9" Type="http://schemas.openxmlformats.org/officeDocument/2006/relationships/image" Target="../media/image16.png"/><Relationship Id="rId8" Type="http://schemas.openxmlformats.org/officeDocument/2006/relationships/tags" Target="../tags/tag11.xml"/><Relationship Id="rId7" Type="http://schemas.openxmlformats.org/officeDocument/2006/relationships/image" Target="../media/image15.jpeg"/><Relationship Id="rId6" Type="http://schemas.openxmlformats.org/officeDocument/2006/relationships/tags" Target="../tags/tag10.xml"/><Relationship Id="rId5" Type="http://schemas.openxmlformats.org/officeDocument/2006/relationships/image" Target="../media/image14.jpeg"/><Relationship Id="rId4" Type="http://schemas.openxmlformats.org/officeDocument/2006/relationships/tags" Target="../tags/tag9.xml"/><Relationship Id="rId3" Type="http://schemas.openxmlformats.org/officeDocument/2006/relationships/image" Target="../media/image13.jpeg"/><Relationship Id="rId23" Type="http://schemas.openxmlformats.org/officeDocument/2006/relationships/notesSlide" Target="../notesSlides/notesSlide2.xml"/><Relationship Id="rId22" Type="http://schemas.openxmlformats.org/officeDocument/2006/relationships/slideLayout" Target="../slideLayouts/slideLayout7.xml"/><Relationship Id="rId21" Type="http://schemas.openxmlformats.org/officeDocument/2006/relationships/tags" Target="../tags/tag23.xml"/><Relationship Id="rId20" Type="http://schemas.openxmlformats.org/officeDocument/2006/relationships/tags" Target="../tags/tag22.xml"/><Relationship Id="rId2" Type="http://schemas.openxmlformats.org/officeDocument/2006/relationships/tags" Target="../tags/tag8.xml"/><Relationship Id="rId19" Type="http://schemas.openxmlformats.org/officeDocument/2006/relationships/tags" Target="../tags/tag21.xml"/><Relationship Id="rId18" Type="http://schemas.openxmlformats.org/officeDocument/2006/relationships/tags" Target="../tags/tag20.xml"/><Relationship Id="rId17" Type="http://schemas.openxmlformats.org/officeDocument/2006/relationships/tags" Target="../tags/tag19.xml"/><Relationship Id="rId16" Type="http://schemas.openxmlformats.org/officeDocument/2006/relationships/tags" Target="../tags/tag18.xml"/><Relationship Id="rId15" Type="http://schemas.openxmlformats.org/officeDocument/2006/relationships/tags" Target="../tags/tag17.xml"/><Relationship Id="rId14" Type="http://schemas.openxmlformats.org/officeDocument/2006/relationships/tags" Target="../tags/tag16.xml"/><Relationship Id="rId13" Type="http://schemas.openxmlformats.org/officeDocument/2006/relationships/tags" Target="../tags/tag15.xml"/><Relationship Id="rId12" Type="http://schemas.openxmlformats.org/officeDocument/2006/relationships/tags" Target="../tags/tag14.xml"/><Relationship Id="rId11" Type="http://schemas.openxmlformats.org/officeDocument/2006/relationships/tags" Target="../tags/tag13.xml"/><Relationship Id="rId10" Type="http://schemas.openxmlformats.org/officeDocument/2006/relationships/tags" Target="../tags/tag12.xml"/><Relationship Id="rId1" Type="http://schemas.openxmlformats.org/officeDocument/2006/relationships/tags" Target="../tags/tag7.xml"/></Relationships>
</file>

<file path=ppt/slides/_rels/slide5.xml.rels><?xml version="1.0" encoding="UTF-8" standalone="yes"?>
<Relationships xmlns="http://schemas.openxmlformats.org/package/2006/relationships"><Relationship Id="rId9" Type="http://schemas.openxmlformats.org/officeDocument/2006/relationships/tags" Target="../tags/tag31.xml"/><Relationship Id="rId8" Type="http://schemas.openxmlformats.org/officeDocument/2006/relationships/tags" Target="../tags/tag30.xml"/><Relationship Id="rId7" Type="http://schemas.openxmlformats.org/officeDocument/2006/relationships/tags" Target="../tags/tag29.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image" Target="../media/image17.jpeg"/><Relationship Id="rId14" Type="http://schemas.openxmlformats.org/officeDocument/2006/relationships/notesSlide" Target="../notesSlides/notesSlide3.xml"/><Relationship Id="rId13" Type="http://schemas.openxmlformats.org/officeDocument/2006/relationships/slideLayout" Target="../slideLayouts/slideLayout7.xml"/><Relationship Id="rId12" Type="http://schemas.openxmlformats.org/officeDocument/2006/relationships/tags" Target="../tags/tag34.xml"/><Relationship Id="rId11" Type="http://schemas.openxmlformats.org/officeDocument/2006/relationships/tags" Target="../tags/tag33.xml"/><Relationship Id="rId10" Type="http://schemas.openxmlformats.org/officeDocument/2006/relationships/tags" Target="../tags/tag32.xml"/><Relationship Id="rId1" Type="http://schemas.openxmlformats.org/officeDocument/2006/relationships/tags" Target="../tags/tag24.xml"/></Relationships>
</file>

<file path=ppt/slides/_rels/slide6.xml.rels><?xml version="1.0" encoding="UTF-8" standalone="yes"?>
<Relationships xmlns="http://schemas.openxmlformats.org/package/2006/relationships"><Relationship Id="rId9" Type="http://schemas.openxmlformats.org/officeDocument/2006/relationships/notesSlide" Target="../notesSlides/notesSlide4.xml"/><Relationship Id="rId8" Type="http://schemas.openxmlformats.org/officeDocument/2006/relationships/slideLayout" Target="../slideLayouts/slideLayout7.xml"/><Relationship Id="rId7" Type="http://schemas.openxmlformats.org/officeDocument/2006/relationships/image" Target="../media/image19.jpeg"/><Relationship Id="rId6" Type="http://schemas.openxmlformats.org/officeDocument/2006/relationships/tags" Target="../tags/tag36.xml"/><Relationship Id="rId5" Type="http://schemas.openxmlformats.org/officeDocument/2006/relationships/image" Target="../media/image18.png"/><Relationship Id="rId4" Type="http://schemas.microsoft.com/office/2007/relationships/media" Target="../media/media1.mp3"/><Relationship Id="rId3" Type="http://schemas.openxmlformats.org/officeDocument/2006/relationships/audio" Target="NULL" TargetMode="External"/><Relationship Id="rId2" Type="http://schemas.openxmlformats.org/officeDocument/2006/relationships/image" Target="../media/image17.jpeg"/><Relationship Id="rId1" Type="http://schemas.openxmlformats.org/officeDocument/2006/relationships/tags" Target="../tags/tag35.xml"/></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8.png"/><Relationship Id="rId4" Type="http://schemas.microsoft.com/office/2007/relationships/media" Target="../media/media1.mp3"/><Relationship Id="rId3" Type="http://schemas.openxmlformats.org/officeDocument/2006/relationships/audio" Target="NULL" TargetMode="External"/><Relationship Id="rId2" Type="http://schemas.openxmlformats.org/officeDocument/2006/relationships/image" Target="../media/image21.png"/><Relationship Id="rId1" Type="http://schemas.openxmlformats.org/officeDocument/2006/relationships/image" Target="../media/image20.jpe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18.png"/><Relationship Id="rId3" Type="http://schemas.microsoft.com/office/2007/relationships/media" Target="../media/media1.mp3"/><Relationship Id="rId2" Type="http://schemas.openxmlformats.org/officeDocument/2006/relationships/audio" Target="NULL" TargetMode="External"/><Relationship Id="rId1" Type="http://schemas.openxmlformats.org/officeDocument/2006/relationships/image" Target="../media/image22.pn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8.png"/><Relationship Id="rId4" Type="http://schemas.microsoft.com/office/2007/relationships/media" Target="../media/media1.mp3"/><Relationship Id="rId3" Type="http://schemas.openxmlformats.org/officeDocument/2006/relationships/audio" Target="NULL" TargetMode="External"/><Relationship Id="rId2" Type="http://schemas.openxmlformats.org/officeDocument/2006/relationships/image" Target="../media/image13.jpeg"/><Relationship Id="rId1" Type="http://schemas.openxmlformats.org/officeDocument/2006/relationships/tags" Target="../tags/tag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1057255" y="4417060"/>
            <a:ext cx="693420" cy="693420"/>
            <a:chOff x="16603" y="6587"/>
            <a:chExt cx="1092" cy="1092"/>
          </a:xfrm>
        </p:grpSpPr>
        <p:cxnSp>
          <p:nvCxnSpPr>
            <p:cNvPr id="4" name="直接连接符 3"/>
            <p:cNvCxnSpPr/>
            <p:nvPr/>
          </p:nvCxnSpPr>
          <p:spPr>
            <a:xfrm rot="5400000">
              <a:off x="16955" y="7133"/>
              <a:ext cx="1092" cy="0"/>
            </a:xfrm>
            <a:prstGeom prst="line">
              <a:avLst/>
            </a:prstGeom>
            <a:ln w="28575">
              <a:solidFill>
                <a:srgbClr val="B29C94"/>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16603" y="7421"/>
              <a:ext cx="1092" cy="0"/>
            </a:xfrm>
            <a:prstGeom prst="line">
              <a:avLst/>
            </a:prstGeom>
            <a:ln w="28575">
              <a:solidFill>
                <a:srgbClr val="B29C94"/>
              </a:solidFill>
            </a:ln>
          </p:spPr>
          <p:style>
            <a:lnRef idx="1">
              <a:schemeClr val="accent1"/>
            </a:lnRef>
            <a:fillRef idx="0">
              <a:schemeClr val="accent1"/>
            </a:fillRef>
            <a:effectRef idx="0">
              <a:schemeClr val="accent1"/>
            </a:effectRef>
            <a:fontRef idx="minor">
              <a:schemeClr val="tx1"/>
            </a:fontRef>
          </p:style>
        </p:cxnSp>
      </p:grpSp>
      <p:grpSp>
        <p:nvGrpSpPr>
          <p:cNvPr id="2" name="组合 1"/>
          <p:cNvGrpSpPr/>
          <p:nvPr/>
        </p:nvGrpSpPr>
        <p:grpSpPr>
          <a:xfrm>
            <a:off x="7452360" y="2115820"/>
            <a:ext cx="693420" cy="693420"/>
            <a:chOff x="8570" y="1006"/>
            <a:chExt cx="1092" cy="1092"/>
          </a:xfrm>
        </p:grpSpPr>
        <p:cxnSp>
          <p:nvCxnSpPr>
            <p:cNvPr id="8" name="直接连接符 7"/>
            <p:cNvCxnSpPr/>
            <p:nvPr/>
          </p:nvCxnSpPr>
          <p:spPr>
            <a:xfrm rot="10800000">
              <a:off x="8570" y="1264"/>
              <a:ext cx="1092" cy="0"/>
            </a:xfrm>
            <a:prstGeom prst="line">
              <a:avLst/>
            </a:prstGeom>
            <a:ln w="28575">
              <a:solidFill>
                <a:srgbClr val="B29C94"/>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rot="5400000">
              <a:off x="8218" y="1552"/>
              <a:ext cx="1092" cy="0"/>
            </a:xfrm>
            <a:prstGeom prst="line">
              <a:avLst/>
            </a:prstGeom>
            <a:ln w="28575">
              <a:solidFill>
                <a:srgbClr val="B29C94"/>
              </a:solidFill>
            </a:ln>
          </p:spPr>
          <p:style>
            <a:lnRef idx="1">
              <a:schemeClr val="accent1"/>
            </a:lnRef>
            <a:fillRef idx="0">
              <a:schemeClr val="accent1"/>
            </a:fillRef>
            <a:effectRef idx="0">
              <a:schemeClr val="accent1"/>
            </a:effectRef>
            <a:fontRef idx="minor">
              <a:schemeClr val="tx1"/>
            </a:fontRef>
          </p:style>
        </p:cxnSp>
      </p:grpSp>
      <p:sp>
        <p:nvSpPr>
          <p:cNvPr id="11" name="矩形 10"/>
          <p:cNvSpPr/>
          <p:nvPr/>
        </p:nvSpPr>
        <p:spPr>
          <a:xfrm>
            <a:off x="1017905" y="2386965"/>
            <a:ext cx="6276340" cy="2475865"/>
          </a:xfrm>
          <a:prstGeom prst="rect">
            <a:avLst/>
          </a:prstGeom>
          <a:solidFill>
            <a:srgbClr val="C7B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descr="图片1"/>
          <p:cNvPicPr>
            <a:picLocks noChangeAspect="1"/>
          </p:cNvPicPr>
          <p:nvPr/>
        </p:nvPicPr>
        <p:blipFill>
          <a:blip r:embed="rId1"/>
          <a:stretch>
            <a:fillRect/>
          </a:stretch>
        </p:blipFill>
        <p:spPr>
          <a:xfrm>
            <a:off x="7856855" y="2538730"/>
            <a:ext cx="3629025" cy="2324100"/>
          </a:xfrm>
          <a:prstGeom prst="rect">
            <a:avLst/>
          </a:prstGeom>
        </p:spPr>
      </p:pic>
      <p:sp>
        <p:nvSpPr>
          <p:cNvPr id="7" name="文本框 6"/>
          <p:cNvSpPr txBox="1"/>
          <p:nvPr/>
        </p:nvSpPr>
        <p:spPr>
          <a:xfrm>
            <a:off x="591185" y="821690"/>
            <a:ext cx="11159490" cy="1198880"/>
          </a:xfrm>
          <a:prstGeom prst="rect">
            <a:avLst/>
          </a:prstGeom>
          <a:noFill/>
        </p:spPr>
        <p:txBody>
          <a:bodyPr wrap="square" rtlCol="0">
            <a:spAutoFit/>
          </a:bodyPr>
          <a:p>
            <a:r>
              <a:rPr lang="en-US" altLang="zh-CN" sz="3600">
                <a:latin typeface="Times New Roman" panose="02020603050405020304" charset="0"/>
                <a:cs typeface="Times New Roman" panose="02020603050405020304" charset="0"/>
                <a:sym typeface="+mn-ea"/>
              </a:rPr>
              <a:t>3. Why do so many people love steamed fish head covered with chilies?</a:t>
            </a:r>
            <a:r>
              <a:rPr lang="en-US" altLang="zh-CN" sz="3600">
                <a:latin typeface="Times New Roman" panose="02020603050405020304" charset="0"/>
                <a:ea typeface="汉仪歪歪体简" panose="00020600040101010101" pitchFamily="18" charset="-122"/>
                <a:cs typeface="Times New Roman" panose="02020603050405020304" charset="0"/>
              </a:rPr>
              <a:t> </a:t>
            </a:r>
            <a:endParaRPr lang="en-US" altLang="zh-CN" sz="3600">
              <a:latin typeface="Times New Roman" panose="02020603050405020304" charset="0"/>
              <a:ea typeface="汉仪歪歪体简" panose="00020600040101010101" pitchFamily="18" charset="-122"/>
              <a:cs typeface="Times New Roman" panose="02020603050405020304" charset="0"/>
            </a:endParaRPr>
          </a:p>
        </p:txBody>
      </p:sp>
      <p:sp>
        <p:nvSpPr>
          <p:cNvPr id="20" name="文本框 19"/>
          <p:cNvSpPr txBox="1"/>
          <p:nvPr/>
        </p:nvSpPr>
        <p:spPr>
          <a:xfrm>
            <a:off x="1134745" y="2840355"/>
            <a:ext cx="6043295" cy="1568450"/>
          </a:xfrm>
          <a:prstGeom prst="rect">
            <a:avLst/>
          </a:prstGeom>
          <a:noFill/>
        </p:spPr>
        <p:txBody>
          <a:bodyPr wrap="square" rtlCol="0">
            <a:spAutoFit/>
          </a:bodyPr>
          <a:p>
            <a:r>
              <a:rPr lang="en-US" altLang="zh-CN" sz="3200">
                <a:solidFill>
                  <a:schemeClr val="tx1"/>
                </a:solidFill>
                <a:sym typeface="+mn-ea"/>
              </a:rPr>
              <a:t>People love it because the meat is</a:t>
            </a:r>
            <a:r>
              <a:rPr lang="en-US" altLang="zh-CN" sz="3200" u="sng">
                <a:solidFill>
                  <a:schemeClr val="tx1"/>
                </a:solidFill>
                <a:sym typeface="+mn-ea"/>
              </a:rPr>
              <a:t>         </a:t>
            </a:r>
            <a:endParaRPr lang="en-US" altLang="zh-CN" sz="3200" u="sng">
              <a:solidFill>
                <a:schemeClr val="tx1"/>
              </a:solidFill>
              <a:sym typeface="+mn-ea"/>
            </a:endParaRPr>
          </a:p>
          <a:p>
            <a:r>
              <a:rPr lang="en-US" altLang="zh-CN" sz="3200" u="sng">
                <a:solidFill>
                  <a:schemeClr val="tx1"/>
                </a:solidFill>
                <a:sym typeface="+mn-ea"/>
              </a:rPr>
              <a:t>                            </a:t>
            </a:r>
            <a:r>
              <a:rPr lang="en-US" altLang="zh-CN" sz="3200">
                <a:solidFill>
                  <a:schemeClr val="tx1"/>
                </a:solidFill>
                <a:sym typeface="+mn-ea"/>
              </a:rPr>
              <a:t>and there are </a:t>
            </a:r>
            <a:endParaRPr lang="en-US" altLang="zh-CN" sz="3200">
              <a:solidFill>
                <a:schemeClr val="tx1"/>
              </a:solidFill>
              <a:sym typeface="+mn-ea"/>
            </a:endParaRPr>
          </a:p>
          <a:p>
            <a:r>
              <a:rPr lang="en-US" altLang="zh-CN" sz="3200" u="sng">
                <a:solidFill>
                  <a:schemeClr val="tx1"/>
                </a:solidFill>
                <a:sym typeface="+mn-ea"/>
              </a:rPr>
              <a:t>                                           </a:t>
            </a:r>
            <a:r>
              <a:rPr lang="en-US" altLang="zh-CN" sz="3200">
                <a:solidFill>
                  <a:schemeClr val="tx1"/>
                </a:solidFill>
                <a:sym typeface="+mn-ea"/>
              </a:rPr>
              <a:t> .</a:t>
            </a:r>
            <a:endParaRPr lang="en-US" altLang="zh-CN" sz="3200" dirty="0">
              <a:solidFill>
                <a:schemeClr val="tx1"/>
              </a:solidFill>
              <a:latin typeface="汉仪歪歪体简" panose="00020600040101010101" pitchFamily="18" charset="-122"/>
              <a:ea typeface="汉仪歪歪体简" panose="00020600040101010101" pitchFamily="18" charset="-122"/>
              <a:sym typeface="+mn-ea"/>
            </a:endParaRPr>
          </a:p>
        </p:txBody>
      </p:sp>
      <p:sp>
        <p:nvSpPr>
          <p:cNvPr id="10" name="文本框 9"/>
          <p:cNvSpPr txBox="1"/>
          <p:nvPr/>
        </p:nvSpPr>
        <p:spPr>
          <a:xfrm>
            <a:off x="1134745" y="3332480"/>
            <a:ext cx="2537460" cy="583565"/>
          </a:xfrm>
          <a:prstGeom prst="rect">
            <a:avLst/>
          </a:prstGeom>
          <a:noFill/>
        </p:spPr>
        <p:txBody>
          <a:bodyPr wrap="square" rtlCol="0">
            <a:spAutoFit/>
          </a:bodyPr>
          <a:p>
            <a:r>
              <a:rPr lang="en-US" altLang="zh-CN" sz="3200">
                <a:solidFill>
                  <a:srgbClr val="C00000"/>
                </a:solidFill>
                <a:sym typeface="+mn-ea"/>
              </a:rPr>
              <a:t> quite tender </a:t>
            </a:r>
            <a:endParaRPr lang="en-US" altLang="zh-CN" sz="3200" dirty="0">
              <a:solidFill>
                <a:srgbClr val="C00000"/>
              </a:solidFill>
              <a:latin typeface="汉仪歪歪体简" panose="00020600040101010101" pitchFamily="18" charset="-122"/>
              <a:ea typeface="汉仪歪歪体简" panose="00020600040101010101" pitchFamily="18" charset="-122"/>
              <a:sym typeface="+mn-ea"/>
            </a:endParaRPr>
          </a:p>
        </p:txBody>
      </p:sp>
      <p:sp>
        <p:nvSpPr>
          <p:cNvPr id="18" name="文本框 17"/>
          <p:cNvSpPr txBox="1"/>
          <p:nvPr/>
        </p:nvSpPr>
        <p:spPr>
          <a:xfrm>
            <a:off x="1247140" y="3825240"/>
            <a:ext cx="3824605" cy="583565"/>
          </a:xfrm>
          <a:prstGeom prst="rect">
            <a:avLst/>
          </a:prstGeom>
          <a:noFill/>
        </p:spPr>
        <p:txBody>
          <a:bodyPr wrap="square" rtlCol="0">
            <a:spAutoFit/>
          </a:bodyPr>
          <a:p>
            <a:r>
              <a:rPr lang="en-US" altLang="zh-CN" sz="3200">
                <a:solidFill>
                  <a:srgbClr val="C00000"/>
                </a:solidFill>
                <a:sym typeface="+mn-ea"/>
              </a:rPr>
              <a:t>very few small bones</a:t>
            </a:r>
            <a:endParaRPr lang="en-US" altLang="zh-CN" sz="3200" dirty="0">
              <a:solidFill>
                <a:srgbClr val="C00000"/>
              </a:solidFill>
              <a:latin typeface="汉仪歪歪体简" panose="00020600040101010101" pitchFamily="18" charset="-122"/>
              <a:ea typeface="汉仪歪歪体简" panose="00020600040101010101" pitchFamily="18" charset="-122"/>
              <a:sym typeface="+mn-ea"/>
            </a:endParaRPr>
          </a:p>
        </p:txBody>
      </p:sp>
      <p:pic>
        <p:nvPicPr>
          <p:cNvPr id="19" name="11_3 Tingting, Anna, and Lisa are at the Hunan Restaurant.">
            <a:hlinkClick r:id="" action="ppaction://media"/>
          </p:cNvPr>
          <p:cNvPicPr/>
          <p:nvPr>
            <a:audioFile r:link="rId2"/>
            <p:extLst>
              <p:ext uri="{DAA4B4D4-6D71-4841-9C94-3DE7FCFB9230}">
                <p14:media xmlns:p14="http://schemas.microsoft.com/office/powerpoint/2010/main" r:embed="rId3">
                  <p14:trim st="90181.000000" end="59401.000000"/>
                </p14:media>
              </p:ext>
            </p:extLst>
          </p:nvPr>
        </p:nvPicPr>
        <p:blipFill>
          <a:blip r:embed="rId4"/>
          <a:stretch>
            <a:fillRect/>
          </a:stretch>
        </p:blipFill>
        <p:spPr>
          <a:xfrm>
            <a:off x="9035415" y="5499100"/>
            <a:ext cx="619125" cy="6191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400"/>
                                  </p:stCondLst>
                                  <p:iterate type="lt">
                                    <p:tmPct val="5225"/>
                                  </p:iterate>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400"/>
                                  </p:stCondLst>
                                  <p:iterate type="lt">
                                    <p:tmPct val="5225"/>
                                  </p:iterate>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400"/>
                                  </p:stCondLst>
                                  <p:iterate type="lt">
                                    <p:tmPct val="5225"/>
                                  </p:iterate>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6" fill="hold" display="1">
                  <p:stCondLst>
                    <p:cond delay="indefinite"/>
                  </p:stCondLst>
                  <p:endCondLst>
                    <p:cond evt="onStopAudio">
                      <p:tgtEl>
                        <p:sldTgt/>
                      </p:tgtEl>
                    </p:cond>
                  </p:endCondLst>
                </p:cTn>
                <p:tgtEl>
                  <p:spTgt spid="19"/>
                </p:tgtEl>
              </p:cMediaNode>
            </p:audio>
          </p:childTnLst>
        </p:cTn>
      </p:par>
    </p:tnLst>
    <p:bldLst>
      <p:bldP spid="11" grpId="0" bldLvl="0" animBg="1"/>
      <p:bldP spid="7" grpId="0"/>
      <p:bldP spid="20" grpId="0"/>
      <p:bldP spid="10"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16255" y="725170"/>
            <a:ext cx="11159490" cy="1198880"/>
          </a:xfrm>
          <a:prstGeom prst="rect">
            <a:avLst/>
          </a:prstGeom>
          <a:noFill/>
        </p:spPr>
        <p:txBody>
          <a:bodyPr wrap="square" rtlCol="0">
            <a:spAutoFit/>
          </a:bodyPr>
          <a:p>
            <a:r>
              <a:rPr lang="en-US" altLang="zh-CN" sz="3600">
                <a:latin typeface="Times New Roman" panose="02020603050405020304" charset="0"/>
                <a:cs typeface="Times New Roman" panose="02020603050405020304" charset="0"/>
                <a:sym typeface="+mn-ea"/>
              </a:rPr>
              <a:t>4. Why does Tingting recommend bridge tofu instead of dry pot duck with golden buns?</a:t>
            </a:r>
            <a:r>
              <a:rPr lang="en-US" altLang="zh-CN" sz="3600">
                <a:latin typeface="Times New Roman" panose="02020603050405020304" charset="0"/>
                <a:ea typeface="汉仪歪歪体简" panose="00020600040101010101" pitchFamily="18" charset="-122"/>
                <a:cs typeface="Times New Roman" panose="02020603050405020304" charset="0"/>
              </a:rPr>
              <a:t> </a:t>
            </a:r>
            <a:endParaRPr lang="en-US" altLang="zh-CN" sz="3600">
              <a:latin typeface="Times New Roman" panose="02020603050405020304" charset="0"/>
              <a:ea typeface="汉仪歪歪体简" panose="00020600040101010101" pitchFamily="18" charset="-122"/>
              <a:cs typeface="Times New Roman" panose="02020603050405020304" charset="0"/>
            </a:endParaRPr>
          </a:p>
        </p:txBody>
      </p:sp>
      <p:sp>
        <p:nvSpPr>
          <p:cNvPr id="3" name="矩形 2"/>
          <p:cNvSpPr/>
          <p:nvPr/>
        </p:nvSpPr>
        <p:spPr>
          <a:xfrm>
            <a:off x="679450" y="2386965"/>
            <a:ext cx="7191375" cy="2684780"/>
          </a:xfrm>
          <a:prstGeom prst="rect">
            <a:avLst/>
          </a:prstGeom>
          <a:solidFill>
            <a:srgbClr val="C7B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文本框 19"/>
          <p:cNvSpPr txBox="1"/>
          <p:nvPr/>
        </p:nvSpPr>
        <p:spPr>
          <a:xfrm>
            <a:off x="906780" y="3136900"/>
            <a:ext cx="6737350" cy="583565"/>
          </a:xfrm>
          <a:prstGeom prst="rect">
            <a:avLst/>
          </a:prstGeom>
          <a:noFill/>
        </p:spPr>
        <p:txBody>
          <a:bodyPr wrap="square" rtlCol="0">
            <a:spAutoFit/>
          </a:bodyPr>
          <a:p>
            <a:r>
              <a:rPr lang="en-US" altLang="zh-CN" sz="3200">
                <a:solidFill>
                  <a:srgbClr val="C00000"/>
                </a:solidFill>
                <a:sym typeface="+mn-ea"/>
              </a:rPr>
              <a:t>Because bridge tofu has a lighter taste.</a:t>
            </a:r>
            <a:endParaRPr lang="en-US" altLang="zh-CN" sz="3200" dirty="0">
              <a:solidFill>
                <a:srgbClr val="C00000"/>
              </a:solidFill>
              <a:latin typeface="汉仪歪歪体简" panose="00020600040101010101" pitchFamily="18" charset="-122"/>
              <a:ea typeface="汉仪歪歪体简" panose="00020600040101010101" pitchFamily="18" charset="-122"/>
              <a:sym typeface="+mn-ea"/>
            </a:endParaRPr>
          </a:p>
        </p:txBody>
      </p:sp>
      <p:pic>
        <p:nvPicPr>
          <p:cNvPr id="4" name="图片 3"/>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8049260" y="2456815"/>
            <a:ext cx="3426460" cy="2545080"/>
          </a:xfrm>
          <a:prstGeom prst="rect">
            <a:avLst/>
          </a:prstGeom>
        </p:spPr>
      </p:pic>
      <p:pic>
        <p:nvPicPr>
          <p:cNvPr id="6" name="11_3 Tingting, Anna, and Lisa are at the Hunan Restaurant.">
            <a:hlinkClick r:id="" action="ppaction://media"/>
          </p:cNvPr>
          <p:cNvPicPr/>
          <p:nvPr>
            <a:audioFile r:link="rId3"/>
            <p:extLst>
              <p:ext uri="{DAA4B4D4-6D71-4841-9C94-3DE7FCFB9230}">
                <p14:media xmlns:p14="http://schemas.microsoft.com/office/powerpoint/2010/main" r:embed="rId4">
                  <p14:trim st="120421.000000" end="37261.000000"/>
                </p14:media>
              </p:ext>
            </p:extLst>
          </p:nvPr>
        </p:nvPicPr>
        <p:blipFill>
          <a:blip r:embed="rId5"/>
          <a:stretch>
            <a:fillRect/>
          </a:stretch>
        </p:blipFill>
        <p:spPr>
          <a:xfrm>
            <a:off x="9871710" y="5534660"/>
            <a:ext cx="619125" cy="6191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400"/>
                                  </p:stCondLst>
                                  <p:iterate type="lt">
                                    <p:tmPct val="5225"/>
                                  </p:iterate>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6" fill="hold" display="1">
                  <p:stCondLst>
                    <p:cond delay="indefinite"/>
                  </p:stCondLst>
                  <p:endCondLst>
                    <p:cond evt="onStopAudio">
                      <p:tgtEl>
                        <p:sldTgt/>
                      </p:tgtEl>
                    </p:cond>
                  </p:endCondLst>
                </p:cTn>
                <p:tgtEl>
                  <p:spTgt spid="6"/>
                </p:tgtEl>
              </p:cMediaNode>
            </p:audio>
          </p:childTnLst>
        </p:cTn>
      </p:par>
    </p:tnLst>
    <p:bldLst>
      <p:bldP spid="2" grpId="0"/>
      <p:bldP spid="3" grpId="0" bldLvl="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986020" y="1496695"/>
            <a:ext cx="693420" cy="693420"/>
            <a:chOff x="9954" y="2129"/>
            <a:chExt cx="1092" cy="1092"/>
          </a:xfrm>
        </p:grpSpPr>
        <p:cxnSp>
          <p:nvCxnSpPr>
            <p:cNvPr id="9" name="直接连接符 8"/>
            <p:cNvCxnSpPr/>
            <p:nvPr/>
          </p:nvCxnSpPr>
          <p:spPr>
            <a:xfrm>
              <a:off x="9954" y="2433"/>
              <a:ext cx="1092" cy="0"/>
            </a:xfrm>
            <a:prstGeom prst="line">
              <a:avLst/>
            </a:prstGeom>
            <a:ln w="28575">
              <a:solidFill>
                <a:srgbClr val="B29C94"/>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rot="16200000">
              <a:off x="10216" y="2675"/>
              <a:ext cx="1092" cy="0"/>
            </a:xfrm>
            <a:prstGeom prst="line">
              <a:avLst/>
            </a:prstGeom>
            <a:ln w="28575">
              <a:solidFill>
                <a:srgbClr val="B29C94"/>
              </a:solidFill>
            </a:ln>
          </p:spPr>
          <p:style>
            <a:lnRef idx="1">
              <a:schemeClr val="accent1"/>
            </a:lnRef>
            <a:fillRef idx="0">
              <a:schemeClr val="accent1"/>
            </a:fillRef>
            <a:effectRef idx="0">
              <a:schemeClr val="accent1"/>
            </a:effectRef>
            <a:fontRef idx="minor">
              <a:schemeClr val="tx1"/>
            </a:fontRef>
          </p:style>
        </p:cxnSp>
      </p:grpSp>
      <p:cxnSp>
        <p:nvCxnSpPr>
          <p:cNvPr id="11" name="直接连接符 10"/>
          <p:cNvCxnSpPr/>
          <p:nvPr/>
        </p:nvCxnSpPr>
        <p:spPr>
          <a:xfrm rot="16200000">
            <a:off x="805713" y="5452896"/>
            <a:ext cx="693420" cy="0"/>
          </a:xfrm>
          <a:prstGeom prst="line">
            <a:avLst/>
          </a:prstGeom>
          <a:ln w="28575">
            <a:solidFill>
              <a:srgbClr val="B29C94"/>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10800000">
            <a:off x="972083" y="5606695"/>
            <a:ext cx="693420" cy="0"/>
          </a:xfrm>
          <a:prstGeom prst="line">
            <a:avLst/>
          </a:prstGeom>
          <a:ln w="28575">
            <a:solidFill>
              <a:srgbClr val="B29C94"/>
            </a:solidFill>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6065712" y="1919545"/>
            <a:ext cx="4246868" cy="3189171"/>
          </a:xfrm>
          <a:prstGeom prst="rect">
            <a:avLst/>
          </a:prstGeom>
          <a:solidFill>
            <a:srgbClr val="C7B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dirty="0"/>
          </a:p>
        </p:txBody>
      </p:sp>
      <p:sp>
        <p:nvSpPr>
          <p:cNvPr id="20" name="文本框 19"/>
          <p:cNvSpPr txBox="1"/>
          <p:nvPr/>
        </p:nvSpPr>
        <p:spPr>
          <a:xfrm>
            <a:off x="6118742" y="2303959"/>
            <a:ext cx="4139863" cy="2256155"/>
          </a:xfrm>
          <a:prstGeom prst="rect">
            <a:avLst/>
          </a:prstGeom>
          <a:noFill/>
        </p:spPr>
        <p:txBody>
          <a:bodyPr wrap="square" rtlCol="0">
            <a:spAutoFit/>
          </a:bodyPr>
          <a:lstStyle/>
          <a:p>
            <a:pPr>
              <a:lnSpc>
                <a:spcPct val="110000"/>
              </a:lnSpc>
            </a:pPr>
            <a:r>
              <a:rPr lang="en-US" altLang="zh-CN" sz="3200">
                <a:solidFill>
                  <a:srgbClr val="C00000"/>
                </a:solidFill>
                <a:sym typeface="+mn-ea"/>
              </a:rPr>
              <a:t>Because Chairman Mao was from Hunan, and this was his </a:t>
            </a:r>
            <a:r>
              <a:rPr lang="en-US" altLang="zh-CN" sz="3200" smtClean="0">
                <a:solidFill>
                  <a:srgbClr val="C00000"/>
                </a:solidFill>
                <a:sym typeface="+mn-ea"/>
              </a:rPr>
              <a:t>favorite </a:t>
            </a:r>
            <a:r>
              <a:rPr lang="en-US" altLang="zh-CN" sz="3200">
                <a:solidFill>
                  <a:srgbClr val="C00000"/>
                </a:solidFill>
                <a:sym typeface="+mn-ea"/>
              </a:rPr>
              <a:t>food</a:t>
            </a:r>
            <a:r>
              <a:rPr lang="en-US" altLang="zh-CN" sz="3200" smtClean="0">
                <a:solidFill>
                  <a:srgbClr val="C00000"/>
                </a:solidFill>
                <a:sym typeface="+mn-ea"/>
              </a:rPr>
              <a:t>.</a:t>
            </a:r>
            <a:endParaRPr lang="en-US" altLang="zh-CN" sz="3200" dirty="0" smtClean="0">
              <a:solidFill>
                <a:srgbClr val="C00000"/>
              </a:solidFill>
              <a:latin typeface="汉仪歪歪体简" panose="00020600040101010101" pitchFamily="18" charset="-122"/>
              <a:ea typeface="汉仪歪歪体简" panose="00020600040101010101" pitchFamily="18" charset="-122"/>
              <a:sym typeface="+mn-ea"/>
            </a:endParaRPr>
          </a:p>
        </p:txBody>
      </p:sp>
      <p:pic>
        <p:nvPicPr>
          <p:cNvPr id="21" name="图片 20"/>
          <p:cNvPicPr>
            <a:picLocks noChangeAspect="1"/>
          </p:cNvPicPr>
          <p:nvPr/>
        </p:nvPicPr>
        <p:blipFill>
          <a:blip r:embed="rId1"/>
          <a:stretch>
            <a:fillRect/>
          </a:stretch>
        </p:blipFill>
        <p:spPr>
          <a:xfrm>
            <a:off x="4870327" y="1808245"/>
            <a:ext cx="672388" cy="824696"/>
          </a:xfrm>
          <a:prstGeom prst="rect">
            <a:avLst/>
          </a:prstGeom>
        </p:spPr>
      </p:pic>
      <p:pic>
        <p:nvPicPr>
          <p:cNvPr id="2" name="图片 1"/>
          <p:cNvPicPr>
            <a:picLocks noChangeAspect="1"/>
          </p:cNvPicPr>
          <p:nvPr/>
        </p:nvPicPr>
        <p:blipFill>
          <a:blip r:embed="rId2"/>
          <a:srcRect l="-9798" r="-9087"/>
          <a:stretch>
            <a:fillRect/>
          </a:stretch>
        </p:blipFill>
        <p:spPr>
          <a:xfrm>
            <a:off x="972185" y="1808480"/>
            <a:ext cx="4228465" cy="3797935"/>
          </a:xfrm>
          <a:prstGeom prst="ellipse">
            <a:avLst/>
          </a:prstGeom>
        </p:spPr>
      </p:pic>
      <p:sp>
        <p:nvSpPr>
          <p:cNvPr id="3" name="文本框 2"/>
          <p:cNvSpPr txBox="1"/>
          <p:nvPr/>
        </p:nvSpPr>
        <p:spPr>
          <a:xfrm>
            <a:off x="1152525" y="604520"/>
            <a:ext cx="9551670" cy="755650"/>
          </a:xfrm>
          <a:prstGeom prst="rect">
            <a:avLst/>
          </a:prstGeom>
          <a:noFill/>
        </p:spPr>
        <p:txBody>
          <a:bodyPr wrap="square" rtlCol="0">
            <a:spAutoFit/>
          </a:bodyPr>
          <a:p>
            <a:pPr>
              <a:lnSpc>
                <a:spcPct val="120000"/>
              </a:lnSpc>
            </a:pPr>
            <a:r>
              <a:rPr lang="en-US" altLang="zh-CN" sz="3600">
                <a:latin typeface="Times New Roman" panose="02020603050405020304" charset="0"/>
                <a:cs typeface="Times New Roman" panose="02020603050405020304" charset="0"/>
                <a:sym typeface="+mn-ea"/>
              </a:rPr>
              <a:t>5. Why is red braised pork the most famous dish?</a:t>
            </a:r>
            <a:endParaRPr lang="en-US" altLang="zh-CN" sz="3600">
              <a:latin typeface="Times New Roman" panose="02020603050405020304" charset="0"/>
              <a:cs typeface="Times New Roman" panose="02020603050405020304" charset="0"/>
            </a:endParaRPr>
          </a:p>
        </p:txBody>
      </p:sp>
      <p:pic>
        <p:nvPicPr>
          <p:cNvPr id="6" name="11_3 Tingting, Anna, and Lisa are at the Hunan Restaurant.">
            <a:hlinkClick r:id="" action="ppaction://media"/>
          </p:cNvPr>
          <p:cNvPicPr/>
          <p:nvPr>
            <a:audioFile r:link="rId3"/>
            <p:extLst>
              <p:ext uri="{DAA4B4D4-6D71-4841-9C94-3DE7FCFB9230}">
                <p14:media xmlns:p14="http://schemas.microsoft.com/office/powerpoint/2010/main" r:embed="rId4">
                  <p14:trim st="133921.000000" end="14581.000000"/>
                </p14:media>
              </p:ext>
            </p:extLst>
          </p:nvPr>
        </p:nvPicPr>
        <p:blipFill>
          <a:blip r:embed="rId5"/>
          <a:stretch>
            <a:fillRect/>
          </a:stretch>
        </p:blipFill>
        <p:spPr>
          <a:xfrm>
            <a:off x="10085070" y="5297170"/>
            <a:ext cx="619125" cy="6191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10" presetClass="entr" presetSubtype="0" fill="hold" grpId="0" nodeType="withEffect">
                                  <p:stCondLst>
                                    <p:cond delay="30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2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400"/>
                                  </p:stCondLst>
                                  <p:iterate type="lt">
                                    <p:tmPct val="5641"/>
                                  </p:iterate>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6" fill="hold" display="1">
                  <p:stCondLst>
                    <p:cond delay="indefinite"/>
                  </p:stCondLst>
                  <p:endCondLst>
                    <p:cond evt="onStopAudio">
                      <p:tgtEl>
                        <p:sldTgt/>
                      </p:tgtEl>
                    </p:cond>
                  </p:endCondLst>
                </p:cTn>
                <p:tgtEl>
                  <p:spTgt spid="6"/>
                </p:tgtEl>
              </p:cMediaNode>
            </p:audio>
          </p:childTnLst>
        </p:cTn>
      </p:par>
    </p:tnLst>
    <p:bldLst>
      <p:bldP spid="13" grpId="0" bldLvl="0" animBg="1"/>
      <p:bldP spid="20"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135890" y="148590"/>
            <a:ext cx="4671060" cy="562610"/>
          </a:xfrm>
          <a:prstGeom prst="homePlat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r>
              <a:rPr lang="en-US" altLang="zh-CN" sz="2800" b="1" dirty="0">
                <a:solidFill>
                  <a:schemeClr val="tx1"/>
                </a:solidFill>
                <a:latin typeface="微软雅黑" panose="020B0503020204020204" charset="-122"/>
                <a:ea typeface="微软雅黑" panose="020B0503020204020204" charset="-122"/>
                <a:sym typeface="+mn-ea"/>
              </a:rPr>
              <a:t>Listen for expressions</a:t>
            </a:r>
            <a:endParaRPr lang="en-US" altLang="zh-CN" sz="2800" b="1" dirty="0">
              <a:solidFill>
                <a:schemeClr val="tx1"/>
              </a:solidFill>
              <a:latin typeface="微软雅黑" panose="020B0503020204020204" charset="-122"/>
              <a:ea typeface="微软雅黑" panose="020B0503020204020204" charset="-122"/>
              <a:sym typeface="+mn-ea"/>
            </a:endParaRPr>
          </a:p>
        </p:txBody>
      </p:sp>
      <p:pic>
        <p:nvPicPr>
          <p:cNvPr id="15" name="图片 14"/>
          <p:cNvPicPr>
            <a:picLocks noChangeAspect="1"/>
          </p:cNvPicPr>
          <p:nvPr/>
        </p:nvPicPr>
        <p:blipFill>
          <a:blip r:embed="rId1" cstate="screen"/>
          <a:stretch>
            <a:fillRect/>
          </a:stretch>
        </p:blipFill>
        <p:spPr>
          <a:xfrm>
            <a:off x="10010789" y="4605432"/>
            <a:ext cx="2486630" cy="2486630"/>
          </a:xfrm>
          <a:prstGeom prst="rect">
            <a:avLst/>
          </a:prstGeom>
        </p:spPr>
      </p:pic>
      <p:sp>
        <p:nvSpPr>
          <p:cNvPr id="4" name="文本框 3"/>
          <p:cNvSpPr txBox="1"/>
          <p:nvPr>
            <p:custDataLst>
              <p:tags r:id="rId2"/>
            </p:custDataLst>
          </p:nvPr>
        </p:nvSpPr>
        <p:spPr>
          <a:xfrm>
            <a:off x="71755" y="2954655"/>
            <a:ext cx="12049125" cy="3435985"/>
          </a:xfrm>
          <a:prstGeom prst="rect">
            <a:avLst/>
          </a:prstGeom>
          <a:noFill/>
        </p:spPr>
        <p:txBody>
          <a:bodyPr wrap="square" rtlCol="0">
            <a:spAutoFit/>
          </a:bodyPr>
          <a:p>
            <a:pPr>
              <a:lnSpc>
                <a:spcPts val="3260"/>
              </a:lnSpc>
            </a:pPr>
            <a:r>
              <a:rPr lang="en-US" sz="2800" b="1" dirty="0">
                <a:solidFill>
                  <a:srgbClr val="7030A0"/>
                </a:solidFill>
                <a:latin typeface="Times New Roman" panose="02020603050405020304" charset="0"/>
                <a:ea typeface="微软雅黑" panose="020B0503020204020204" charset="-122"/>
                <a:cs typeface="Times New Roman" panose="02020603050405020304" charset="0"/>
              </a:rPr>
              <a:t>Tingting:</a:t>
            </a:r>
            <a:r>
              <a:rPr lang="en-US" sz="2800" dirty="0">
                <a:solidFill>
                  <a:schemeClr val="dk1"/>
                </a:solidFill>
                <a:latin typeface="Times New Roman" panose="02020603050405020304" charset="0"/>
                <a:ea typeface="微软雅黑" panose="020B0503020204020204" charset="-122"/>
                <a:cs typeface="Times New Roman" panose="02020603050405020304" charset="0"/>
              </a:rPr>
              <a:t> Welcome to my favourite Hunan Restaurant! </a:t>
            </a:r>
            <a:r>
              <a:rPr lang="en-US" sz="2800" u="sng" dirty="0">
                <a:solidFill>
                  <a:schemeClr val="accent5"/>
                </a:solidFill>
                <a:latin typeface="Times New Roman" panose="02020603050405020304" charset="0"/>
                <a:ea typeface="微软雅黑" panose="020B0503020204020204" charset="-122"/>
                <a:cs typeface="Times New Roman" panose="02020603050405020304" charset="0"/>
              </a:rPr>
              <a:t>I hope you enjoy it!</a:t>
            </a:r>
            <a:r>
              <a:rPr lang="en-US" sz="2800" dirty="0">
                <a:solidFill>
                  <a:schemeClr val="dk1"/>
                </a:solidFill>
                <a:latin typeface="Times New Roman" panose="02020603050405020304" charset="0"/>
                <a:ea typeface="微软雅黑" panose="020B0503020204020204" charset="-122"/>
                <a:cs typeface="Times New Roman" panose="02020603050405020304" charset="0"/>
              </a:rPr>
              <a:t> </a:t>
            </a:r>
            <a:endParaRPr lang="en-US" sz="2800" dirty="0">
              <a:solidFill>
                <a:schemeClr val="dk1"/>
              </a:solidFill>
              <a:latin typeface="Times New Roman" panose="02020603050405020304" charset="0"/>
              <a:ea typeface="微软雅黑" panose="020B0503020204020204" charset="-122"/>
              <a:cs typeface="Times New Roman" panose="02020603050405020304" charset="0"/>
            </a:endParaRPr>
          </a:p>
          <a:p>
            <a:pPr>
              <a:lnSpc>
                <a:spcPts val="3260"/>
              </a:lnSpc>
            </a:pPr>
            <a:r>
              <a:rPr lang="en-US" sz="2800" b="1" dirty="0">
                <a:solidFill>
                  <a:srgbClr val="0070C0"/>
                </a:solidFill>
                <a:latin typeface="Times New Roman" panose="02020603050405020304" charset="0"/>
                <a:ea typeface="微软雅黑" panose="020B0503020204020204" charset="-122"/>
                <a:cs typeface="Times New Roman" panose="02020603050405020304" charset="0"/>
              </a:rPr>
              <a:t>Anna: </a:t>
            </a:r>
            <a:r>
              <a:rPr lang="en-US" sz="2800" dirty="0">
                <a:solidFill>
                  <a:schemeClr val="dk1"/>
                </a:solidFill>
                <a:latin typeface="Times New Roman" panose="02020603050405020304" charset="0"/>
                <a:ea typeface="微软雅黑" panose="020B0503020204020204" charset="-122"/>
                <a:cs typeface="Times New Roman" panose="02020603050405020304" charset="0"/>
              </a:rPr>
              <a:t> Thanks, Tingting. I’m very excited. I had never even heard of Hunan       </a:t>
            </a:r>
            <a:endParaRPr lang="en-US" sz="2800" dirty="0">
              <a:solidFill>
                <a:schemeClr val="dk1"/>
              </a:solidFill>
              <a:latin typeface="Times New Roman" panose="02020603050405020304" charset="0"/>
              <a:ea typeface="微软雅黑" panose="020B0503020204020204" charset="-122"/>
              <a:cs typeface="Times New Roman" panose="02020603050405020304" charset="0"/>
            </a:endParaRPr>
          </a:p>
          <a:p>
            <a:pPr>
              <a:lnSpc>
                <a:spcPts val="3260"/>
              </a:lnSpc>
            </a:pPr>
            <a:r>
              <a:rPr lang="en-US" sz="2800" dirty="0">
                <a:solidFill>
                  <a:schemeClr val="dk1"/>
                </a:solidFill>
                <a:latin typeface="Times New Roman" panose="02020603050405020304" charset="0"/>
                <a:ea typeface="微软雅黑" panose="020B0503020204020204" charset="-122"/>
                <a:cs typeface="Times New Roman" panose="02020603050405020304" charset="0"/>
              </a:rPr>
              <a:t>             cuisine until you invited us.</a:t>
            </a:r>
            <a:endParaRPr lang="en-US" sz="2800" dirty="0">
              <a:solidFill>
                <a:schemeClr val="dk1"/>
              </a:solidFill>
              <a:latin typeface="Times New Roman" panose="02020603050405020304" charset="0"/>
              <a:ea typeface="微软雅黑" panose="020B0503020204020204" charset="-122"/>
              <a:cs typeface="Times New Roman" panose="02020603050405020304" charset="0"/>
            </a:endParaRPr>
          </a:p>
          <a:p>
            <a:pPr>
              <a:lnSpc>
                <a:spcPts val="3260"/>
              </a:lnSpc>
            </a:pPr>
            <a:r>
              <a:rPr lang="en-US" sz="2800" b="1" dirty="0">
                <a:solidFill>
                  <a:srgbClr val="00B050"/>
                </a:solidFill>
                <a:latin typeface="Times New Roman" panose="02020603050405020304" charset="0"/>
                <a:ea typeface="微软雅黑" panose="020B0503020204020204" charset="-122"/>
                <a:cs typeface="Times New Roman" panose="02020603050405020304" charset="0"/>
              </a:rPr>
              <a:t>Lisa:</a:t>
            </a:r>
            <a:r>
              <a:rPr lang="en-US" sz="2800" dirty="0">
                <a:solidFill>
                  <a:schemeClr val="dk1"/>
                </a:solidFill>
                <a:latin typeface="Times New Roman" panose="02020603050405020304" charset="0"/>
                <a:ea typeface="微软雅黑" panose="020B0503020204020204" charset="-122"/>
                <a:cs typeface="Times New Roman" panose="02020603050405020304" charset="0"/>
              </a:rPr>
              <a:t> But what kind of food is Hunan cuisine exactly? Is it spicy like Sichuan food?</a:t>
            </a:r>
            <a:endParaRPr lang="en-US" sz="2800" dirty="0">
              <a:solidFill>
                <a:schemeClr val="dk1"/>
              </a:solidFill>
              <a:latin typeface="Times New Roman" panose="02020603050405020304" charset="0"/>
              <a:ea typeface="微软雅黑" panose="020B0503020204020204" charset="-122"/>
              <a:cs typeface="Times New Roman" panose="02020603050405020304" charset="0"/>
            </a:endParaRPr>
          </a:p>
          <a:p>
            <a:pPr>
              <a:lnSpc>
                <a:spcPts val="3260"/>
              </a:lnSpc>
            </a:pPr>
            <a:r>
              <a:rPr lang="en-US" sz="2800" b="1" dirty="0">
                <a:solidFill>
                  <a:srgbClr val="7030A0"/>
                </a:solidFill>
                <a:latin typeface="Times New Roman" panose="02020603050405020304" charset="0"/>
                <a:ea typeface="微软雅黑" panose="020B0503020204020204" charset="-122"/>
                <a:cs typeface="Times New Roman" panose="02020603050405020304" charset="0"/>
                <a:sym typeface="+mn-ea"/>
              </a:rPr>
              <a:t>Tingting:</a:t>
            </a:r>
            <a:r>
              <a:rPr lang="en-US" sz="2800" b="1" dirty="0">
                <a:solidFill>
                  <a:srgbClr val="0070C0"/>
                </a:solidFill>
                <a:latin typeface="Times New Roman" panose="02020603050405020304" charset="0"/>
                <a:ea typeface="微软雅黑" panose="020B0503020204020204" charset="-122"/>
                <a:cs typeface="Times New Roman" panose="02020603050405020304" charset="0"/>
              </a:rPr>
              <a:t> </a:t>
            </a:r>
            <a:r>
              <a:rPr lang="en-US" sz="2800" dirty="0">
                <a:solidFill>
                  <a:schemeClr val="dk1"/>
                </a:solidFill>
                <a:latin typeface="Times New Roman" panose="02020603050405020304" charset="0"/>
                <a:ea typeface="微软雅黑" panose="020B0503020204020204" charset="-122"/>
                <a:cs typeface="Times New Roman" panose="02020603050405020304" charset="0"/>
                <a:sym typeface="+mn-ea"/>
              </a:rPr>
              <a:t>It’s even spicier, Lisa! But </a:t>
            </a:r>
            <a:r>
              <a:rPr lang="en-US" sz="2800" u="sng" dirty="0">
                <a:solidFill>
                  <a:srgbClr val="FF0000"/>
                </a:solidFill>
                <a:latin typeface="Times New Roman" panose="02020603050405020304" charset="0"/>
                <a:ea typeface="微软雅黑" panose="020B0503020204020204" charset="-122"/>
                <a:cs typeface="Times New Roman" panose="02020603050405020304" charset="0"/>
                <a:sym typeface="+mn-ea"/>
              </a:rPr>
              <a:t>the flavour</a:t>
            </a:r>
            <a:r>
              <a:rPr lang="en-US" sz="2800" dirty="0">
                <a:solidFill>
                  <a:schemeClr val="dk1"/>
                </a:solidFill>
                <a:latin typeface="Times New Roman" panose="02020603050405020304" charset="0"/>
                <a:ea typeface="微软雅黑" panose="020B0503020204020204" charset="-122"/>
                <a:cs typeface="Times New Roman" panose="02020603050405020304" charset="0"/>
                <a:sym typeface="+mn-ea"/>
              </a:rPr>
              <a:t> is somewhat different from Sichuan cuisine. The heat in Sichuan cuisine comes from chillies and Sichuan peppercorns. Human cuisine is often hotter and the heat comes from just chillies.</a:t>
            </a:r>
            <a:endParaRPr lang="en-US" sz="2800" dirty="0">
              <a:solidFill>
                <a:schemeClr val="dk1"/>
              </a:solidFill>
              <a:latin typeface="Times New Roman" panose="02020603050405020304" charset="0"/>
              <a:ea typeface="微软雅黑" panose="020B0503020204020204" charset="-122"/>
              <a:cs typeface="Times New Roman" panose="02020603050405020304" charset="0"/>
            </a:endParaRPr>
          </a:p>
          <a:p>
            <a:pPr>
              <a:lnSpc>
                <a:spcPts val="3260"/>
              </a:lnSpc>
            </a:pPr>
            <a:r>
              <a:rPr lang="en-US" sz="2800" b="1" dirty="0">
                <a:solidFill>
                  <a:srgbClr val="0070C0"/>
                </a:solidFill>
                <a:latin typeface="Times New Roman" panose="02020603050405020304" charset="0"/>
                <a:ea typeface="微软雅黑" panose="020B0503020204020204" charset="-122"/>
                <a:cs typeface="Times New Roman" panose="02020603050405020304" charset="0"/>
                <a:sym typeface="+mn-ea"/>
              </a:rPr>
              <a:t>Anna: </a:t>
            </a:r>
            <a:r>
              <a:rPr lang="en-US" sz="2800" dirty="0">
                <a:solidFill>
                  <a:schemeClr val="dk1"/>
                </a:solidFill>
                <a:latin typeface="Times New Roman" panose="02020603050405020304" charset="0"/>
                <a:ea typeface="微软雅黑" panose="020B0503020204020204" charset="-122"/>
                <a:cs typeface="Times New Roman" panose="02020603050405020304" charset="0"/>
              </a:rPr>
              <a:t>But why do Hunan people prefer such spicy food?</a:t>
            </a:r>
            <a:endParaRPr lang="en-US" sz="2800" dirty="0">
              <a:solidFill>
                <a:schemeClr val="dk1"/>
              </a:solidFill>
              <a:latin typeface="Times New Roman" panose="02020603050405020304" charset="0"/>
              <a:ea typeface="微软雅黑" panose="020B0503020204020204" charset="-122"/>
              <a:cs typeface="Times New Roman" panose="02020603050405020304" charset="0"/>
            </a:endParaRPr>
          </a:p>
        </p:txBody>
      </p:sp>
      <p:sp>
        <p:nvSpPr>
          <p:cNvPr id="6" name="文本框 6"/>
          <p:cNvSpPr txBox="1"/>
          <p:nvPr>
            <p:custDataLst>
              <p:tags r:id="rId3"/>
            </p:custDataLst>
          </p:nvPr>
        </p:nvSpPr>
        <p:spPr>
          <a:xfrm>
            <a:off x="297815" y="2064385"/>
            <a:ext cx="10793095" cy="609600"/>
          </a:xfrm>
          <a:prstGeom prst="rect">
            <a:avLst/>
          </a:prstGeom>
          <a:solidFill>
            <a:srgbClr val="FBE5D6"/>
          </a:solidFill>
          <a:ln w="12700">
            <a:miter lim="400000"/>
          </a:ln>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marL="0" indent="0" algn="l">
              <a:lnSpc>
                <a:spcPct val="100000"/>
              </a:lnSpc>
              <a:spcBef>
                <a:spcPts val="0"/>
              </a:spcBef>
              <a:spcAft>
                <a:spcPts val="0"/>
              </a:spcAft>
              <a:buSzPct val="100000"/>
              <a:buNone/>
            </a:pPr>
            <a:r>
              <a:rPr lang="en-US" altLang="zh-CN" sz="3200" dirty="0">
                <a:solidFill>
                  <a:schemeClr val="tx1"/>
                </a:solidFill>
                <a:sym typeface="+mn-ea"/>
              </a:rPr>
              <a:t>Q2: What language did they use to introduce food?</a:t>
            </a:r>
            <a:endParaRPr lang="en-US" altLang="zh-CN" sz="3200" dirty="0">
              <a:solidFill>
                <a:schemeClr val="tx1"/>
              </a:solidFill>
              <a:sym typeface="+mn-ea"/>
            </a:endParaRPr>
          </a:p>
        </p:txBody>
      </p:sp>
      <p:sp>
        <p:nvSpPr>
          <p:cNvPr id="10" name="文本框 9"/>
          <p:cNvSpPr txBox="1"/>
          <p:nvPr/>
        </p:nvSpPr>
        <p:spPr>
          <a:xfrm>
            <a:off x="5518785" y="4632960"/>
            <a:ext cx="1626235" cy="460375"/>
          </a:xfrm>
          <a:prstGeom prst="rect">
            <a:avLst/>
          </a:prstGeom>
          <a:solidFill>
            <a:schemeClr val="accent2">
              <a:lumMod val="20000"/>
              <a:lumOff val="80000"/>
            </a:schemeClr>
          </a:solidFill>
        </p:spPr>
        <p:txBody>
          <a:bodyPr wrap="square" rtlCol="0">
            <a:spAutoFit/>
          </a:bodyPr>
          <a:p>
            <a:endParaRPr lang="zh-CN" altLang="en-US" sz="2400" dirty="0"/>
          </a:p>
        </p:txBody>
      </p:sp>
      <p:pic>
        <p:nvPicPr>
          <p:cNvPr id="11" name="11_3 Tingting, Anna, and Lisa are at the Hunan Restaurant.">
            <a:hlinkClick r:id="" action="ppaction://media"/>
          </p:cNvPr>
          <p:cNvPicPr/>
          <p:nvPr>
            <a:audioFile r:link="rId4"/>
            <p:extLst>
              <p:ext uri="{DAA4B4D4-6D71-4841-9C94-3DE7FCFB9230}">
                <p14:media xmlns:p14="http://schemas.microsoft.com/office/powerpoint/2010/main" r:embed="rId5">
                  <p14:trim st="7560.000000" end="6481.000000"/>
                </p14:media>
              </p:ext>
            </p:extLst>
          </p:nvPr>
        </p:nvPicPr>
        <p:blipFill>
          <a:blip r:embed="rId6"/>
          <a:stretch>
            <a:fillRect/>
          </a:stretch>
        </p:blipFill>
        <p:spPr>
          <a:xfrm>
            <a:off x="11273790" y="2954655"/>
            <a:ext cx="619125" cy="619125"/>
          </a:xfrm>
          <a:prstGeom prst="rect">
            <a:avLst/>
          </a:prstGeom>
        </p:spPr>
      </p:pic>
      <p:sp>
        <p:nvSpPr>
          <p:cNvPr id="12" name="文本框 6"/>
          <p:cNvSpPr txBox="1"/>
          <p:nvPr>
            <p:custDataLst>
              <p:tags r:id="rId7"/>
            </p:custDataLst>
          </p:nvPr>
        </p:nvSpPr>
        <p:spPr>
          <a:xfrm>
            <a:off x="297815" y="1219835"/>
            <a:ext cx="10793095" cy="609600"/>
          </a:xfrm>
          <a:prstGeom prst="rect">
            <a:avLst/>
          </a:prstGeom>
          <a:solidFill>
            <a:schemeClr val="accent5">
              <a:lumMod val="40000"/>
              <a:lumOff val="60000"/>
            </a:schemeClr>
          </a:solidFill>
          <a:ln w="12700">
            <a:miter lim="400000"/>
          </a:ln>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marL="0" indent="0" algn="l">
              <a:lnSpc>
                <a:spcPct val="100000"/>
              </a:lnSpc>
              <a:spcBef>
                <a:spcPts val="0"/>
              </a:spcBef>
              <a:spcAft>
                <a:spcPts val="0"/>
              </a:spcAft>
              <a:buSzPct val="100000"/>
              <a:buNone/>
            </a:pPr>
            <a:r>
              <a:rPr lang="en-US" altLang="zh-CN" sz="3200" dirty="0">
                <a:solidFill>
                  <a:schemeClr val="tx1"/>
                </a:solidFill>
                <a:sym typeface="+mn-ea"/>
              </a:rPr>
              <a:t>Q1: What language did they use to order food?</a:t>
            </a:r>
            <a:endParaRPr lang="en-US" altLang="zh-CN" sz="3200" dirty="0">
              <a:solidFill>
                <a:schemeClr val="tx1"/>
              </a:solidFill>
              <a:sym typeface="+mn-ea"/>
            </a:endParaRPr>
          </a:p>
        </p:txBody>
      </p:sp>
      <p:sp>
        <p:nvSpPr>
          <p:cNvPr id="14" name="文本框 13"/>
          <p:cNvSpPr txBox="1"/>
          <p:nvPr/>
        </p:nvSpPr>
        <p:spPr>
          <a:xfrm>
            <a:off x="8107045" y="2954655"/>
            <a:ext cx="2827020" cy="460375"/>
          </a:xfrm>
          <a:prstGeom prst="rect">
            <a:avLst/>
          </a:prstGeom>
          <a:solidFill>
            <a:srgbClr val="B4C7E7"/>
          </a:solidFill>
        </p:spPr>
        <p:txBody>
          <a:bodyPr wrap="square" rtlCol="0">
            <a:spAutoFit/>
          </a:bodyPr>
          <a:p>
            <a:endParaRPr lang="zh-CN" altLang="en-US" sz="24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2" grpId="1" animBg="1"/>
      <p:bldP spid="6" grpId="0" bldLvl="0" animBg="1"/>
      <p:bldP spid="6" grpId="1" animBg="1"/>
      <p:bldP spid="14" grpId="0" bldLvl="0" animBg="1"/>
      <p:bldP spid="14" grpId="1" animBg="1"/>
      <p:bldP spid="10" grpId="0" bldLvl="0" animBg="1"/>
      <p:bldP spid="10"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135890" y="148590"/>
            <a:ext cx="4671060" cy="562610"/>
          </a:xfrm>
          <a:prstGeom prst="homePlat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r>
              <a:rPr lang="en-US" altLang="zh-CN" sz="2800" b="1" dirty="0">
                <a:solidFill>
                  <a:schemeClr val="tx1"/>
                </a:solidFill>
                <a:latin typeface="微软雅黑" panose="020B0503020204020204" charset="-122"/>
                <a:ea typeface="微软雅黑" panose="020B0503020204020204" charset="-122"/>
                <a:sym typeface="+mn-ea"/>
              </a:rPr>
              <a:t>Listen  for expressions</a:t>
            </a:r>
            <a:endParaRPr lang="en-US" altLang="zh-CN" sz="2800" b="1" dirty="0">
              <a:solidFill>
                <a:schemeClr val="tx1"/>
              </a:solidFill>
              <a:latin typeface="微软雅黑" panose="020B0503020204020204" charset="-122"/>
              <a:ea typeface="微软雅黑" panose="020B0503020204020204" charset="-122"/>
              <a:sym typeface="+mn-ea"/>
            </a:endParaRPr>
          </a:p>
        </p:txBody>
      </p:sp>
      <p:sp>
        <p:nvSpPr>
          <p:cNvPr id="4" name="文本框 3"/>
          <p:cNvSpPr txBox="1"/>
          <p:nvPr>
            <p:custDataLst>
              <p:tags r:id="rId1"/>
            </p:custDataLst>
          </p:nvPr>
        </p:nvSpPr>
        <p:spPr>
          <a:xfrm>
            <a:off x="142875" y="1250950"/>
            <a:ext cx="12049125" cy="4994910"/>
          </a:xfrm>
          <a:prstGeom prst="rect">
            <a:avLst/>
          </a:prstGeom>
          <a:noFill/>
        </p:spPr>
        <p:txBody>
          <a:bodyPr wrap="square" rtlCol="0">
            <a:spAutoFit/>
          </a:bodyPr>
          <a:p>
            <a:pPr>
              <a:lnSpc>
                <a:spcPts val="3260"/>
              </a:lnSpc>
            </a:pPr>
            <a:r>
              <a:rPr lang="en-US" sz="2800" b="1" dirty="0">
                <a:solidFill>
                  <a:srgbClr val="7030A0"/>
                </a:solidFill>
                <a:latin typeface="Times New Roman" panose="02020603050405020304" charset="0"/>
                <a:ea typeface="微软雅黑" panose="020B0503020204020204" charset="-122"/>
                <a:cs typeface="Times New Roman" panose="02020603050405020304" charset="0"/>
                <a:sym typeface="+mn-ea"/>
              </a:rPr>
              <a:t>Tingting: </a:t>
            </a:r>
            <a:r>
              <a:rPr lang="en-US" sz="2800" dirty="0">
                <a:solidFill>
                  <a:schemeClr val="dk1"/>
                </a:solidFill>
                <a:latin typeface="Times New Roman" panose="02020603050405020304" charset="0"/>
                <a:ea typeface="微软雅黑" panose="020B0503020204020204" charset="-122"/>
                <a:cs typeface="Times New Roman" panose="02020603050405020304" charset="0"/>
                <a:sym typeface="+mn-ea"/>
              </a:rPr>
              <a:t>Well, Hunan people will tell you that they like bold flavours because they are a bold people. But many Chinese people think that hot food helps them overcome the effects of rainy or wet whether, and it is often wet in Hunan as well as in other places in the south, such as Sichuan and Chongqing.</a:t>
            </a:r>
            <a:endParaRPr lang="en-US" sz="2800" dirty="0">
              <a:solidFill>
                <a:schemeClr val="dk1"/>
              </a:solidFill>
              <a:latin typeface="Times New Roman" panose="02020603050405020304" charset="0"/>
              <a:ea typeface="微软雅黑" panose="020B0503020204020204" charset="-122"/>
              <a:cs typeface="Times New Roman" panose="02020603050405020304" charset="0"/>
            </a:endParaRPr>
          </a:p>
          <a:p>
            <a:pPr>
              <a:lnSpc>
                <a:spcPct val="150000"/>
              </a:lnSpc>
            </a:pPr>
            <a:r>
              <a:rPr lang="en-US" sz="2800" b="1" dirty="0">
                <a:solidFill>
                  <a:srgbClr val="00B050"/>
                </a:solidFill>
                <a:latin typeface="Times New Roman" panose="02020603050405020304" charset="0"/>
                <a:ea typeface="微软雅黑" panose="020B0503020204020204" charset="-122"/>
                <a:cs typeface="Times New Roman" panose="02020603050405020304" charset="0"/>
              </a:rPr>
              <a:t>Lisa:</a:t>
            </a:r>
            <a:r>
              <a:rPr lang="en-US" sz="2800" dirty="0">
                <a:solidFill>
                  <a:schemeClr val="dk1"/>
                </a:solidFill>
                <a:latin typeface="Times New Roman" panose="02020603050405020304" charset="0"/>
                <a:ea typeface="微软雅黑" panose="020B0503020204020204" charset="-122"/>
                <a:cs typeface="Times New Roman" panose="02020603050405020304" charset="0"/>
              </a:rPr>
              <a:t> </a:t>
            </a:r>
            <a:r>
              <a:rPr lang="en-US" sz="2800" u="sng" dirty="0">
                <a:solidFill>
                  <a:schemeClr val="accent5"/>
                </a:solidFill>
                <a:latin typeface="Times New Roman" panose="02020603050405020304" charset="0"/>
                <a:ea typeface="微软雅黑" panose="020B0503020204020204" charset="-122"/>
                <a:cs typeface="Times New Roman" panose="02020603050405020304" charset="0"/>
              </a:rPr>
              <a:t>So what shall we order</a:t>
            </a:r>
            <a:r>
              <a:rPr lang="en-US" sz="2800" dirty="0">
                <a:solidFill>
                  <a:schemeClr val="dk1"/>
                </a:solidFill>
                <a:latin typeface="Times New Roman" panose="02020603050405020304" charset="0"/>
                <a:ea typeface="微软雅黑" panose="020B0503020204020204" charset="-122"/>
                <a:cs typeface="Times New Roman" panose="02020603050405020304" charset="0"/>
              </a:rPr>
              <a:t>?</a:t>
            </a:r>
            <a:endParaRPr lang="en-US" sz="2800" dirty="0">
              <a:solidFill>
                <a:schemeClr val="dk1"/>
              </a:solidFill>
              <a:latin typeface="Times New Roman" panose="02020603050405020304" charset="0"/>
              <a:ea typeface="微软雅黑" panose="020B0503020204020204" charset="-122"/>
              <a:cs typeface="Times New Roman" panose="02020603050405020304" charset="0"/>
            </a:endParaRPr>
          </a:p>
          <a:p>
            <a:pPr>
              <a:lnSpc>
                <a:spcPct val="150000"/>
              </a:lnSpc>
            </a:pPr>
            <a:r>
              <a:rPr lang="en-US" sz="2800" b="1" dirty="0">
                <a:solidFill>
                  <a:srgbClr val="7030A0"/>
                </a:solidFill>
                <a:latin typeface="Times New Roman" panose="02020603050405020304" charset="0"/>
                <a:ea typeface="微软雅黑" panose="020B0503020204020204" charset="-122"/>
                <a:cs typeface="Times New Roman" panose="02020603050405020304" charset="0"/>
                <a:sym typeface="+mn-ea"/>
              </a:rPr>
              <a:t>Tingting:</a:t>
            </a:r>
            <a:r>
              <a:rPr lang="en-US" sz="2800" b="1" dirty="0">
                <a:solidFill>
                  <a:srgbClr val="0070C0"/>
                </a:solidFill>
                <a:latin typeface="Times New Roman" panose="02020603050405020304" charset="0"/>
                <a:ea typeface="微软雅黑" panose="020B0503020204020204" charset="-122"/>
                <a:cs typeface="Times New Roman" panose="02020603050405020304" charset="0"/>
              </a:rPr>
              <a:t> </a:t>
            </a:r>
            <a:r>
              <a:rPr lang="en-US" sz="2800" u="sng" dirty="0">
                <a:solidFill>
                  <a:srgbClr val="FF0000"/>
                </a:solidFill>
                <a:latin typeface="Times New Roman" panose="02020603050405020304" charset="0"/>
                <a:ea typeface="微软雅黑" panose="020B0503020204020204" charset="-122"/>
                <a:cs typeface="Times New Roman" panose="02020603050405020304" charset="0"/>
                <a:sym typeface="+mn-ea"/>
              </a:rPr>
              <a:t>I recommend</a:t>
            </a:r>
            <a:r>
              <a:rPr lang="en-US" sz="2800" dirty="0">
                <a:solidFill>
                  <a:schemeClr val="dk1"/>
                </a:solidFill>
                <a:latin typeface="Times New Roman" panose="02020603050405020304" charset="0"/>
                <a:ea typeface="微软雅黑" panose="020B0503020204020204" charset="-122"/>
                <a:cs typeface="Times New Roman" panose="02020603050405020304" charset="0"/>
                <a:sym typeface="+mn-ea"/>
              </a:rPr>
              <a:t> the steamed fish head covered with chillies. I know fish head may sound strange, but </a:t>
            </a:r>
            <a:r>
              <a:rPr lang="en-US" sz="2800" u="sng" dirty="0">
                <a:solidFill>
                  <a:srgbClr val="FF0000"/>
                </a:solidFill>
                <a:latin typeface="Times New Roman" panose="02020603050405020304" charset="0"/>
                <a:ea typeface="微软雅黑" panose="020B0503020204020204" charset="-122"/>
                <a:cs typeface="Times New Roman" panose="02020603050405020304" charset="0"/>
                <a:sym typeface="+mn-ea"/>
              </a:rPr>
              <a:t>the meat is quite tender</a:t>
            </a:r>
            <a:r>
              <a:rPr lang="en-US" sz="2800" dirty="0">
                <a:solidFill>
                  <a:schemeClr val="dk1"/>
                </a:solidFill>
                <a:latin typeface="Times New Roman" panose="02020603050405020304" charset="0"/>
                <a:ea typeface="微软雅黑" panose="020B0503020204020204" charset="-122"/>
                <a:cs typeface="Times New Roman" panose="02020603050405020304" charset="0"/>
                <a:sym typeface="+mn-ea"/>
              </a:rPr>
              <a:t> and there are very few small bones, so everyone loves it.</a:t>
            </a:r>
            <a:endParaRPr lang="en-US" sz="2800" dirty="0">
              <a:solidFill>
                <a:schemeClr val="dk1"/>
              </a:solidFill>
              <a:latin typeface="Times New Roman" panose="02020603050405020304" charset="0"/>
              <a:ea typeface="微软雅黑" panose="020B0503020204020204" charset="-122"/>
              <a:cs typeface="Times New Roman" panose="02020603050405020304" charset="0"/>
              <a:sym typeface="+mn-ea"/>
            </a:endParaRPr>
          </a:p>
          <a:p>
            <a:pPr>
              <a:lnSpc>
                <a:spcPct val="150000"/>
              </a:lnSpc>
            </a:pPr>
            <a:r>
              <a:rPr lang="en-US" sz="2800" b="1" dirty="0">
                <a:solidFill>
                  <a:srgbClr val="00B050"/>
                </a:solidFill>
                <a:latin typeface="Times New Roman" panose="02020603050405020304" charset="0"/>
                <a:ea typeface="微软雅黑" panose="020B0503020204020204" charset="-122"/>
                <a:cs typeface="Times New Roman" panose="02020603050405020304" charset="0"/>
                <a:sym typeface="+mn-ea"/>
              </a:rPr>
              <a:t>Lisa:</a:t>
            </a:r>
            <a:r>
              <a:rPr lang="en-US" sz="2800" b="1" dirty="0">
                <a:solidFill>
                  <a:srgbClr val="0070C0"/>
                </a:solidFill>
                <a:latin typeface="Times New Roman" panose="02020603050405020304" charset="0"/>
                <a:ea typeface="微软雅黑" panose="020B0503020204020204" charset="-122"/>
                <a:cs typeface="Times New Roman" panose="02020603050405020304" charset="0"/>
                <a:sym typeface="+mn-ea"/>
              </a:rPr>
              <a:t> </a:t>
            </a:r>
            <a:r>
              <a:rPr lang="en-US" sz="2800" dirty="0">
                <a:solidFill>
                  <a:schemeClr val="dk1"/>
                </a:solidFill>
                <a:latin typeface="Times New Roman" panose="02020603050405020304" charset="0"/>
                <a:ea typeface="微软雅黑" panose="020B0503020204020204" charset="-122"/>
                <a:cs typeface="Times New Roman" panose="02020603050405020304" charset="0"/>
              </a:rPr>
              <a:t>OK. And what’s this here: dry pot duck with golden buns?</a:t>
            </a:r>
            <a:endParaRPr lang="en-US" sz="2800" dirty="0">
              <a:solidFill>
                <a:schemeClr val="dk1"/>
              </a:solidFill>
              <a:latin typeface="Times New Roman" panose="02020603050405020304" charset="0"/>
              <a:ea typeface="微软雅黑" panose="020B0503020204020204" charset="-122"/>
              <a:cs typeface="Times New Roman" panose="02020603050405020304" charset="0"/>
            </a:endParaRPr>
          </a:p>
        </p:txBody>
      </p:sp>
      <p:sp>
        <p:nvSpPr>
          <p:cNvPr id="10" name="文本框 9"/>
          <p:cNvSpPr txBox="1"/>
          <p:nvPr/>
        </p:nvSpPr>
        <p:spPr>
          <a:xfrm>
            <a:off x="1690370" y="3768090"/>
            <a:ext cx="1974850" cy="460375"/>
          </a:xfrm>
          <a:prstGeom prst="rect">
            <a:avLst/>
          </a:prstGeom>
          <a:solidFill>
            <a:schemeClr val="accent2">
              <a:lumMod val="20000"/>
              <a:lumOff val="80000"/>
            </a:schemeClr>
          </a:solidFill>
        </p:spPr>
        <p:txBody>
          <a:bodyPr wrap="square" rtlCol="0">
            <a:spAutoFit/>
          </a:bodyPr>
          <a:p>
            <a:endParaRPr lang="zh-CN" altLang="en-US" sz="2400" dirty="0"/>
          </a:p>
        </p:txBody>
      </p:sp>
      <p:sp>
        <p:nvSpPr>
          <p:cNvPr id="6" name="文本框 5"/>
          <p:cNvSpPr txBox="1"/>
          <p:nvPr/>
        </p:nvSpPr>
        <p:spPr>
          <a:xfrm>
            <a:off x="4377055" y="4399915"/>
            <a:ext cx="3437890" cy="460375"/>
          </a:xfrm>
          <a:prstGeom prst="rect">
            <a:avLst/>
          </a:prstGeom>
          <a:solidFill>
            <a:schemeClr val="accent2">
              <a:lumMod val="20000"/>
              <a:lumOff val="80000"/>
            </a:schemeClr>
          </a:solidFill>
        </p:spPr>
        <p:txBody>
          <a:bodyPr wrap="square" rtlCol="0">
            <a:spAutoFit/>
          </a:bodyPr>
          <a:p>
            <a:endParaRPr lang="zh-CN" altLang="en-US" sz="2400" dirty="0"/>
          </a:p>
        </p:txBody>
      </p:sp>
      <p:sp>
        <p:nvSpPr>
          <p:cNvPr id="14" name="文本框 13"/>
          <p:cNvSpPr txBox="1"/>
          <p:nvPr/>
        </p:nvSpPr>
        <p:spPr>
          <a:xfrm>
            <a:off x="1057910" y="3105150"/>
            <a:ext cx="3749040" cy="460375"/>
          </a:xfrm>
          <a:prstGeom prst="rect">
            <a:avLst/>
          </a:prstGeom>
          <a:solidFill>
            <a:srgbClr val="B4C7E7"/>
          </a:solidFill>
        </p:spPr>
        <p:txBody>
          <a:bodyPr wrap="square" rtlCol="0">
            <a:spAutoFit/>
          </a:bodyPr>
          <a:p>
            <a:endParaRPr lang="zh-CN" altLang="en-US" sz="2400" dirty="0"/>
          </a:p>
        </p:txBody>
      </p:sp>
      <p:pic>
        <p:nvPicPr>
          <p:cNvPr id="13" name="图片 12"/>
          <p:cNvPicPr>
            <a:picLocks noChangeAspect="1"/>
          </p:cNvPicPr>
          <p:nvPr/>
        </p:nvPicPr>
        <p:blipFill>
          <a:blip r:embed="rId2" cstate="screen"/>
          <a:stretch>
            <a:fillRect/>
          </a:stretch>
        </p:blipFill>
        <p:spPr>
          <a:xfrm>
            <a:off x="9705354" y="4509547"/>
            <a:ext cx="2486630" cy="24866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6" grpId="0" bldLvl="0" animBg="1"/>
      <p:bldP spid="14"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135890" y="148590"/>
            <a:ext cx="4671060" cy="562610"/>
          </a:xfrm>
          <a:prstGeom prst="homePlat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r>
              <a:rPr lang="en-US" altLang="zh-CN" sz="2800" b="1" dirty="0">
                <a:solidFill>
                  <a:schemeClr val="tx1"/>
                </a:solidFill>
                <a:latin typeface="微软雅黑" panose="020B0503020204020204" charset="-122"/>
                <a:ea typeface="微软雅黑" panose="020B0503020204020204" charset="-122"/>
                <a:sym typeface="+mn-ea"/>
              </a:rPr>
              <a:t>Listen  for expressions</a:t>
            </a:r>
            <a:endParaRPr lang="en-US" altLang="zh-CN" sz="2800" b="1" dirty="0">
              <a:solidFill>
                <a:schemeClr val="tx1"/>
              </a:solidFill>
              <a:latin typeface="微软雅黑" panose="020B0503020204020204" charset="-122"/>
              <a:ea typeface="微软雅黑" panose="020B0503020204020204" charset="-122"/>
              <a:sym typeface="+mn-ea"/>
            </a:endParaRPr>
          </a:p>
        </p:txBody>
      </p:sp>
      <p:sp>
        <p:nvSpPr>
          <p:cNvPr id="4" name="文本框 3"/>
          <p:cNvSpPr txBox="1"/>
          <p:nvPr>
            <p:custDataLst>
              <p:tags r:id="rId1"/>
            </p:custDataLst>
          </p:nvPr>
        </p:nvSpPr>
        <p:spPr>
          <a:xfrm>
            <a:off x="71120" y="1134110"/>
            <a:ext cx="12049125" cy="5107940"/>
          </a:xfrm>
          <a:prstGeom prst="rect">
            <a:avLst/>
          </a:prstGeom>
          <a:noFill/>
        </p:spPr>
        <p:txBody>
          <a:bodyPr wrap="square" rtlCol="0">
            <a:spAutoFit/>
          </a:bodyPr>
          <a:p>
            <a:pPr>
              <a:lnSpc>
                <a:spcPts val="3260"/>
              </a:lnSpc>
            </a:pPr>
            <a:r>
              <a:rPr lang="en-US" sz="2800" b="1" dirty="0">
                <a:solidFill>
                  <a:srgbClr val="7030A0"/>
                </a:solidFill>
                <a:latin typeface="Times New Roman" panose="02020603050405020304" charset="0"/>
                <a:ea typeface="微软雅黑" panose="020B0503020204020204" charset="-122"/>
                <a:cs typeface="Times New Roman" panose="02020603050405020304" charset="0"/>
                <a:sym typeface="+mn-ea"/>
              </a:rPr>
              <a:t>Tingting: </a:t>
            </a:r>
            <a:r>
              <a:rPr lang="en-US" sz="2800" dirty="0">
                <a:solidFill>
                  <a:schemeClr val="dk1"/>
                </a:solidFill>
                <a:latin typeface="Times New Roman" panose="02020603050405020304" charset="0"/>
                <a:ea typeface="微软雅黑" panose="020B0503020204020204" charset="-122"/>
                <a:cs typeface="Times New Roman" panose="02020603050405020304" charset="0"/>
                <a:sym typeface="+mn-ea"/>
              </a:rPr>
              <a:t>It’s duck </a:t>
            </a:r>
            <a:r>
              <a:rPr lang="en-US" sz="2800" u="sng" dirty="0">
                <a:solidFill>
                  <a:srgbClr val="FF0000"/>
                </a:solidFill>
                <a:latin typeface="Times New Roman" panose="02020603050405020304" charset="0"/>
                <a:ea typeface="微软雅黑" panose="020B0503020204020204" charset="-122"/>
                <a:cs typeface="Times New Roman" panose="02020603050405020304" charset="0"/>
                <a:sym typeface="+mn-ea"/>
              </a:rPr>
              <a:t>stir-fried with garlic, ginger, and black bean paste, and it has some bread with it</a:t>
            </a:r>
            <a:r>
              <a:rPr lang="en-US" sz="2800" dirty="0">
                <a:solidFill>
                  <a:schemeClr val="dk1"/>
                </a:solidFill>
                <a:latin typeface="Times New Roman" panose="02020603050405020304" charset="0"/>
                <a:ea typeface="微软雅黑" panose="020B0503020204020204" charset="-122"/>
                <a:cs typeface="Times New Roman" panose="02020603050405020304" charset="0"/>
                <a:sym typeface="+mn-ea"/>
              </a:rPr>
              <a:t>. It’s quite good, but I suggest the bridge tofu instead, as it has a lighter taste.</a:t>
            </a:r>
            <a:endParaRPr lang="en-US" sz="2800" dirty="0">
              <a:solidFill>
                <a:schemeClr val="dk1"/>
              </a:solidFill>
              <a:latin typeface="Times New Roman" panose="02020603050405020304" charset="0"/>
              <a:ea typeface="微软雅黑" panose="020B0503020204020204" charset="-122"/>
              <a:cs typeface="Times New Roman" panose="02020603050405020304" charset="0"/>
              <a:sym typeface="+mn-ea"/>
            </a:endParaRPr>
          </a:p>
          <a:p>
            <a:pPr>
              <a:lnSpc>
                <a:spcPts val="3260"/>
              </a:lnSpc>
            </a:pPr>
            <a:r>
              <a:rPr lang="en-US" sz="2800" b="1" dirty="0">
                <a:solidFill>
                  <a:srgbClr val="00B050"/>
                </a:solidFill>
                <a:latin typeface="Times New Roman" panose="02020603050405020304" charset="0"/>
                <a:ea typeface="微软雅黑" panose="020B0503020204020204" charset="-122"/>
                <a:cs typeface="Times New Roman" panose="02020603050405020304" charset="0"/>
                <a:sym typeface="+mn-ea"/>
              </a:rPr>
              <a:t>Lisa: </a:t>
            </a:r>
            <a:r>
              <a:rPr lang="en-US" sz="2800" u="sng" dirty="0">
                <a:solidFill>
                  <a:schemeClr val="accent5"/>
                </a:solidFill>
                <a:latin typeface="Times New Roman" panose="02020603050405020304" charset="0"/>
                <a:ea typeface="微软雅黑" panose="020B0503020204020204" charset="-122"/>
                <a:cs typeface="Times New Roman" panose="02020603050405020304" charset="0"/>
                <a:sym typeface="+mn-ea"/>
              </a:rPr>
              <a:t>Yes, let’s order that.</a:t>
            </a:r>
            <a:endParaRPr lang="en-US" sz="2800" dirty="0">
              <a:solidFill>
                <a:schemeClr val="dk1"/>
              </a:solidFill>
              <a:latin typeface="Times New Roman" panose="02020603050405020304" charset="0"/>
              <a:ea typeface="微软雅黑" panose="020B0503020204020204" charset="-122"/>
              <a:cs typeface="Times New Roman" panose="02020603050405020304" charset="0"/>
              <a:sym typeface="+mn-ea"/>
            </a:endParaRPr>
          </a:p>
          <a:p>
            <a:pPr algn="l">
              <a:lnSpc>
                <a:spcPts val="3260"/>
              </a:lnSpc>
              <a:buClrTx/>
              <a:buSzTx/>
              <a:buNone/>
            </a:pPr>
            <a:r>
              <a:rPr lang="en-US" sz="2800" b="1" dirty="0">
                <a:solidFill>
                  <a:srgbClr val="7030A0"/>
                </a:solidFill>
                <a:latin typeface="Times New Roman" panose="02020603050405020304" charset="0"/>
                <a:ea typeface="微软雅黑" panose="020B0503020204020204" charset="-122"/>
                <a:cs typeface="Times New Roman" panose="02020603050405020304" charset="0"/>
                <a:sym typeface="+mn-ea"/>
              </a:rPr>
              <a:t>Tingting: </a:t>
            </a:r>
            <a:r>
              <a:rPr lang="en-US" sz="2800" dirty="0">
                <a:solidFill>
                  <a:schemeClr val="dk1"/>
                </a:solidFill>
                <a:latin typeface="Times New Roman" panose="02020603050405020304" charset="0"/>
                <a:ea typeface="微软雅黑" panose="020B0503020204020204" charset="-122"/>
                <a:cs typeface="Times New Roman" panose="02020603050405020304" charset="0"/>
                <a:sym typeface="+mn-ea"/>
              </a:rPr>
              <a:t>Now, </a:t>
            </a:r>
            <a:r>
              <a:rPr lang="en-US" sz="2800" u="sng" dirty="0">
                <a:solidFill>
                  <a:schemeClr val="accent5"/>
                </a:solidFill>
                <a:latin typeface="Times New Roman" panose="02020603050405020304" charset="0"/>
                <a:ea typeface="微软雅黑" panose="020B0503020204020204" charset="-122"/>
                <a:cs typeface="Times New Roman" panose="02020603050405020304" charset="0"/>
                <a:sym typeface="+mn-ea"/>
              </a:rPr>
              <a:t>what else would you like to eat?</a:t>
            </a:r>
            <a:endParaRPr lang="en-US" sz="2800" u="sng" dirty="0">
              <a:solidFill>
                <a:schemeClr val="accent5"/>
              </a:solidFill>
              <a:latin typeface="Times New Roman" panose="02020603050405020304" charset="0"/>
              <a:ea typeface="微软雅黑" panose="020B0503020204020204" charset="-122"/>
              <a:cs typeface="Times New Roman" panose="02020603050405020304" charset="0"/>
              <a:sym typeface="+mn-ea"/>
            </a:endParaRPr>
          </a:p>
          <a:p>
            <a:pPr algn="l">
              <a:lnSpc>
                <a:spcPts val="3260"/>
              </a:lnSpc>
              <a:buClrTx/>
              <a:buSzTx/>
              <a:buNone/>
            </a:pPr>
            <a:r>
              <a:rPr lang="en-US" sz="2800" b="1" dirty="0">
                <a:solidFill>
                  <a:srgbClr val="00B050"/>
                </a:solidFill>
                <a:latin typeface="Times New Roman" panose="02020603050405020304" charset="0"/>
                <a:ea typeface="微软雅黑" panose="020B0503020204020204" charset="-122"/>
                <a:cs typeface="Times New Roman" panose="02020603050405020304" charset="0"/>
                <a:sym typeface="+mn-ea"/>
              </a:rPr>
              <a:t>Lisa: </a:t>
            </a:r>
            <a:r>
              <a:rPr lang="en-US" sz="2800" dirty="0">
                <a:solidFill>
                  <a:schemeClr val="dk1"/>
                </a:solidFill>
                <a:latin typeface="Times New Roman" panose="02020603050405020304" charset="0"/>
                <a:ea typeface="微软雅黑" panose="020B0503020204020204" charset="-122"/>
                <a:cs typeface="Times New Roman" panose="02020603050405020304" charset="0"/>
                <a:sym typeface="+mn-ea"/>
              </a:rPr>
              <a:t>I’m really hungry for some pork.</a:t>
            </a:r>
            <a:endParaRPr lang="en-US" sz="2800" b="1" dirty="0">
              <a:solidFill>
                <a:srgbClr val="7030A0"/>
              </a:solidFill>
              <a:latin typeface="Times New Roman" panose="02020603050405020304" charset="0"/>
              <a:ea typeface="微软雅黑" panose="020B0503020204020204" charset="-122"/>
              <a:cs typeface="Times New Roman" panose="02020603050405020304" charset="0"/>
              <a:sym typeface="+mn-ea"/>
            </a:endParaRPr>
          </a:p>
          <a:p>
            <a:pPr>
              <a:lnSpc>
                <a:spcPts val="3260"/>
              </a:lnSpc>
            </a:pPr>
            <a:r>
              <a:rPr lang="en-US" sz="2800" b="1" dirty="0">
                <a:solidFill>
                  <a:srgbClr val="7030A0"/>
                </a:solidFill>
                <a:latin typeface="Times New Roman" panose="02020603050405020304" charset="0"/>
                <a:ea typeface="微软雅黑" panose="020B0503020204020204" charset="-122"/>
                <a:cs typeface="Times New Roman" panose="02020603050405020304" charset="0"/>
                <a:sym typeface="+mn-ea"/>
              </a:rPr>
              <a:t>Tingting:</a:t>
            </a:r>
            <a:r>
              <a:rPr lang="en-US" sz="2800" b="1" dirty="0">
                <a:solidFill>
                  <a:srgbClr val="0070C0"/>
                </a:solidFill>
                <a:latin typeface="Times New Roman" panose="02020603050405020304" charset="0"/>
                <a:ea typeface="微软雅黑" panose="020B0503020204020204" charset="-122"/>
                <a:cs typeface="Times New Roman" panose="02020603050405020304" charset="0"/>
              </a:rPr>
              <a:t> </a:t>
            </a:r>
            <a:r>
              <a:rPr lang="en-US" sz="2800" dirty="0">
                <a:solidFill>
                  <a:schemeClr val="dk1"/>
                </a:solidFill>
                <a:latin typeface="Times New Roman" panose="02020603050405020304" charset="0"/>
                <a:ea typeface="微软雅黑" panose="020B0503020204020204" charset="-122"/>
                <a:cs typeface="Times New Roman" panose="02020603050405020304" charset="0"/>
                <a:sym typeface="+mn-ea"/>
              </a:rPr>
              <a:t>Well, then you should have the read braised pork. It’s the most famous Hunan dish.</a:t>
            </a:r>
            <a:endParaRPr lang="en-US" sz="2800" dirty="0">
              <a:solidFill>
                <a:schemeClr val="dk1"/>
              </a:solidFill>
              <a:latin typeface="Times New Roman" panose="02020603050405020304" charset="0"/>
              <a:ea typeface="微软雅黑" panose="020B0503020204020204" charset="-122"/>
              <a:cs typeface="Times New Roman" panose="02020603050405020304" charset="0"/>
              <a:sym typeface="+mn-ea"/>
            </a:endParaRPr>
          </a:p>
          <a:p>
            <a:pPr>
              <a:lnSpc>
                <a:spcPts val="3260"/>
              </a:lnSpc>
            </a:pPr>
            <a:r>
              <a:rPr lang="en-US" sz="2800" b="1" dirty="0">
                <a:solidFill>
                  <a:srgbClr val="0070C0"/>
                </a:solidFill>
                <a:latin typeface="Times New Roman" panose="02020603050405020304" charset="0"/>
                <a:ea typeface="微软雅黑" panose="020B0503020204020204" charset="-122"/>
                <a:cs typeface="Times New Roman" panose="02020603050405020304" charset="0"/>
                <a:sym typeface="+mn-ea"/>
              </a:rPr>
              <a:t>Anna: </a:t>
            </a:r>
            <a:r>
              <a:rPr lang="en-US" sz="2800" dirty="0">
                <a:solidFill>
                  <a:schemeClr val="dk1"/>
                </a:solidFill>
                <a:latin typeface="Times New Roman" panose="02020603050405020304" charset="0"/>
                <a:ea typeface="微软雅黑" panose="020B0503020204020204" charset="-122"/>
                <a:cs typeface="Times New Roman" panose="02020603050405020304" charset="0"/>
                <a:sym typeface="+mn-ea"/>
              </a:rPr>
              <a:t>Why is that?</a:t>
            </a:r>
            <a:endParaRPr lang="en-US" sz="2800" dirty="0">
              <a:solidFill>
                <a:schemeClr val="dk1"/>
              </a:solidFill>
              <a:latin typeface="Times New Roman" panose="02020603050405020304" charset="0"/>
              <a:ea typeface="微软雅黑" panose="020B0503020204020204" charset="-122"/>
              <a:cs typeface="Times New Roman" panose="02020603050405020304" charset="0"/>
              <a:sym typeface="+mn-ea"/>
            </a:endParaRPr>
          </a:p>
          <a:p>
            <a:pPr>
              <a:lnSpc>
                <a:spcPts val="3260"/>
              </a:lnSpc>
            </a:pPr>
            <a:r>
              <a:rPr lang="en-US" sz="2800" b="1" dirty="0">
                <a:solidFill>
                  <a:srgbClr val="7030A0"/>
                </a:solidFill>
                <a:latin typeface="Times New Roman" panose="02020603050405020304" charset="0"/>
                <a:ea typeface="微软雅黑" panose="020B0503020204020204" charset="-122"/>
                <a:cs typeface="Times New Roman" panose="02020603050405020304" charset="0"/>
                <a:sym typeface="+mn-ea"/>
              </a:rPr>
              <a:t>Tingting: </a:t>
            </a:r>
            <a:r>
              <a:rPr lang="en-US" sz="2800" dirty="0">
                <a:solidFill>
                  <a:schemeClr val="dk1"/>
                </a:solidFill>
                <a:latin typeface="Times New Roman" panose="02020603050405020304" charset="0"/>
                <a:ea typeface="微软雅黑" panose="020B0503020204020204" charset="-122"/>
                <a:cs typeface="Times New Roman" panose="02020603050405020304" charset="0"/>
                <a:sym typeface="+mn-ea"/>
              </a:rPr>
              <a:t>Well, </a:t>
            </a:r>
            <a:r>
              <a:rPr lang="en-US" sz="2800" u="sng" dirty="0">
                <a:solidFill>
                  <a:srgbClr val="FF0000"/>
                </a:solidFill>
                <a:latin typeface="Times New Roman" panose="02020603050405020304" charset="0"/>
                <a:ea typeface="微软雅黑" panose="020B0503020204020204" charset="-122"/>
                <a:cs typeface="Times New Roman" panose="02020603050405020304" charset="0"/>
                <a:sym typeface="+mn-ea"/>
              </a:rPr>
              <a:t>Chairman Mao was from Hunan, and this was his favourite food</a:t>
            </a:r>
            <a:r>
              <a:rPr lang="en-US" sz="2800" dirty="0">
                <a:solidFill>
                  <a:schemeClr val="dk1"/>
                </a:solidFill>
                <a:latin typeface="Times New Roman" panose="02020603050405020304" charset="0"/>
                <a:ea typeface="微软雅黑" panose="020B0503020204020204" charset="-122"/>
                <a:cs typeface="Times New Roman" panose="02020603050405020304" charset="0"/>
                <a:sym typeface="+mn-ea"/>
              </a:rPr>
              <a:t>.</a:t>
            </a:r>
            <a:endParaRPr lang="en-US" sz="2800" dirty="0">
              <a:solidFill>
                <a:schemeClr val="dk1"/>
              </a:solidFill>
              <a:latin typeface="Times New Roman" panose="02020603050405020304" charset="0"/>
              <a:ea typeface="微软雅黑" panose="020B0503020204020204" charset="-122"/>
              <a:cs typeface="Times New Roman" panose="02020603050405020304" charset="0"/>
              <a:sym typeface="+mn-ea"/>
            </a:endParaRPr>
          </a:p>
          <a:p>
            <a:pPr>
              <a:lnSpc>
                <a:spcPts val="3260"/>
              </a:lnSpc>
            </a:pPr>
            <a:r>
              <a:rPr lang="en-US" sz="2800" b="1" dirty="0">
                <a:solidFill>
                  <a:srgbClr val="0070C0"/>
                </a:solidFill>
                <a:latin typeface="Times New Roman" panose="02020603050405020304" charset="0"/>
                <a:ea typeface="微软雅黑" panose="020B0503020204020204" charset="-122"/>
                <a:cs typeface="Times New Roman" panose="02020603050405020304" charset="0"/>
                <a:sym typeface="+mn-ea"/>
              </a:rPr>
              <a:t>Anna: </a:t>
            </a:r>
            <a:r>
              <a:rPr lang="en-US" sz="2800" dirty="0">
                <a:solidFill>
                  <a:schemeClr val="dk1"/>
                </a:solidFill>
                <a:latin typeface="Times New Roman" panose="02020603050405020304" charset="0"/>
                <a:ea typeface="微软雅黑" panose="020B0503020204020204" charset="-122"/>
                <a:cs typeface="Times New Roman" panose="02020603050405020304" charset="0"/>
                <a:sym typeface="+mn-ea"/>
              </a:rPr>
              <a:t>Oh, that’s interesting. </a:t>
            </a:r>
            <a:r>
              <a:rPr lang="en-US" sz="2800" u="sng" dirty="0">
                <a:solidFill>
                  <a:schemeClr val="accent5"/>
                </a:solidFill>
                <a:latin typeface="Times New Roman" panose="02020603050405020304" charset="0"/>
                <a:ea typeface="微软雅黑" panose="020B0503020204020204" charset="-122"/>
                <a:cs typeface="Times New Roman" panose="02020603050405020304" charset="0"/>
                <a:sym typeface="+mn-ea"/>
              </a:rPr>
              <a:t>Let’s have that then.</a:t>
            </a:r>
            <a:endParaRPr lang="en-US" sz="2800" u="sng" dirty="0">
              <a:solidFill>
                <a:schemeClr val="accent5"/>
              </a:solidFill>
              <a:latin typeface="Times New Roman" panose="02020603050405020304" charset="0"/>
              <a:ea typeface="微软雅黑" panose="020B0503020204020204" charset="-122"/>
              <a:cs typeface="Times New Roman" panose="02020603050405020304" charset="0"/>
              <a:sym typeface="+mn-ea"/>
            </a:endParaRPr>
          </a:p>
          <a:p>
            <a:pPr algn="l">
              <a:lnSpc>
                <a:spcPts val="3260"/>
              </a:lnSpc>
              <a:buClrTx/>
              <a:buSzTx/>
              <a:buNone/>
            </a:pPr>
            <a:r>
              <a:rPr lang="en-US" sz="2800" b="1" dirty="0">
                <a:solidFill>
                  <a:srgbClr val="7030A0"/>
                </a:solidFill>
                <a:latin typeface="Times New Roman" panose="02020603050405020304" charset="0"/>
                <a:ea typeface="微软雅黑" panose="020B0503020204020204" charset="-122"/>
                <a:cs typeface="Times New Roman" panose="02020603050405020304" charset="0"/>
                <a:sym typeface="+mn-ea"/>
              </a:rPr>
              <a:t>Tingting: </a:t>
            </a:r>
            <a:r>
              <a:rPr lang="en-US" sz="2800" u="sng" dirty="0">
                <a:solidFill>
                  <a:schemeClr val="accent5"/>
                </a:solidFill>
                <a:latin typeface="Times New Roman" panose="02020603050405020304" charset="0"/>
                <a:ea typeface="微软雅黑" panose="020B0503020204020204" charset="-122"/>
                <a:cs typeface="Times New Roman" panose="02020603050405020304" charset="0"/>
                <a:sym typeface="+mn-ea"/>
              </a:rPr>
              <a:t>So, we are ready to order?</a:t>
            </a:r>
            <a:r>
              <a:rPr lang="en-US" sz="2800" dirty="0">
                <a:solidFill>
                  <a:schemeClr val="dk1"/>
                </a:solidFill>
                <a:latin typeface="Times New Roman" panose="02020603050405020304" charset="0"/>
                <a:ea typeface="微软雅黑" panose="020B0503020204020204" charset="-122"/>
                <a:cs typeface="Times New Roman" panose="02020603050405020304" charset="0"/>
                <a:sym typeface="+mn-ea"/>
              </a:rPr>
              <a:t> Waitress!</a:t>
            </a:r>
            <a:endParaRPr lang="en-US" sz="2800" dirty="0">
              <a:solidFill>
                <a:schemeClr val="dk1"/>
              </a:solidFill>
              <a:latin typeface="Times New Roman" panose="02020603050405020304" charset="0"/>
              <a:ea typeface="微软雅黑" panose="020B0503020204020204" charset="-122"/>
              <a:cs typeface="Times New Roman" panose="02020603050405020304" charset="0"/>
            </a:endParaRPr>
          </a:p>
        </p:txBody>
      </p:sp>
      <p:sp>
        <p:nvSpPr>
          <p:cNvPr id="6" name="文本框 5"/>
          <p:cNvSpPr txBox="1"/>
          <p:nvPr/>
        </p:nvSpPr>
        <p:spPr>
          <a:xfrm>
            <a:off x="3008630" y="1134110"/>
            <a:ext cx="8809355" cy="460375"/>
          </a:xfrm>
          <a:prstGeom prst="rect">
            <a:avLst/>
          </a:prstGeom>
          <a:solidFill>
            <a:schemeClr val="accent2">
              <a:lumMod val="20000"/>
              <a:lumOff val="80000"/>
            </a:schemeClr>
          </a:solidFill>
        </p:spPr>
        <p:txBody>
          <a:bodyPr wrap="square" rtlCol="0">
            <a:spAutoFit/>
          </a:bodyPr>
          <a:p>
            <a:endParaRPr lang="zh-CN" altLang="en-US" sz="2400" dirty="0"/>
          </a:p>
        </p:txBody>
      </p:sp>
      <p:sp>
        <p:nvSpPr>
          <p:cNvPr id="3" name="文本框 2"/>
          <p:cNvSpPr txBox="1"/>
          <p:nvPr/>
        </p:nvSpPr>
        <p:spPr>
          <a:xfrm>
            <a:off x="135890" y="1594485"/>
            <a:ext cx="2712085" cy="460375"/>
          </a:xfrm>
          <a:prstGeom prst="rect">
            <a:avLst/>
          </a:prstGeom>
          <a:solidFill>
            <a:schemeClr val="accent2">
              <a:lumMod val="20000"/>
              <a:lumOff val="80000"/>
            </a:schemeClr>
          </a:solidFill>
        </p:spPr>
        <p:txBody>
          <a:bodyPr wrap="square" rtlCol="0">
            <a:spAutoFit/>
          </a:bodyPr>
          <a:p>
            <a:endParaRPr lang="zh-CN" altLang="en-US" sz="2400" dirty="0"/>
          </a:p>
        </p:txBody>
      </p:sp>
      <p:sp>
        <p:nvSpPr>
          <p:cNvPr id="7" name="文本框 6"/>
          <p:cNvSpPr txBox="1"/>
          <p:nvPr/>
        </p:nvSpPr>
        <p:spPr>
          <a:xfrm>
            <a:off x="2459990" y="4880610"/>
            <a:ext cx="9210675" cy="460375"/>
          </a:xfrm>
          <a:prstGeom prst="rect">
            <a:avLst/>
          </a:prstGeom>
          <a:solidFill>
            <a:schemeClr val="accent2">
              <a:lumMod val="20000"/>
              <a:lumOff val="80000"/>
            </a:schemeClr>
          </a:solidFill>
        </p:spPr>
        <p:txBody>
          <a:bodyPr wrap="square" rtlCol="0">
            <a:spAutoFit/>
          </a:bodyPr>
          <a:p>
            <a:endParaRPr lang="zh-CN" altLang="en-US" sz="2400" dirty="0"/>
          </a:p>
        </p:txBody>
      </p:sp>
      <p:sp>
        <p:nvSpPr>
          <p:cNvPr id="14" name="文本框 13"/>
          <p:cNvSpPr txBox="1"/>
          <p:nvPr/>
        </p:nvSpPr>
        <p:spPr>
          <a:xfrm>
            <a:off x="962025" y="2404110"/>
            <a:ext cx="2987040" cy="460375"/>
          </a:xfrm>
          <a:prstGeom prst="rect">
            <a:avLst/>
          </a:prstGeom>
          <a:solidFill>
            <a:srgbClr val="B4C7E7"/>
          </a:solidFill>
        </p:spPr>
        <p:txBody>
          <a:bodyPr wrap="square" rtlCol="0">
            <a:spAutoFit/>
          </a:bodyPr>
          <a:p>
            <a:endParaRPr lang="zh-CN" altLang="en-US" sz="2400" dirty="0"/>
          </a:p>
        </p:txBody>
      </p:sp>
      <p:sp>
        <p:nvSpPr>
          <p:cNvPr id="8" name="文本框 7"/>
          <p:cNvSpPr txBox="1"/>
          <p:nvPr/>
        </p:nvSpPr>
        <p:spPr>
          <a:xfrm>
            <a:off x="2459990" y="2864485"/>
            <a:ext cx="4789170" cy="460375"/>
          </a:xfrm>
          <a:prstGeom prst="rect">
            <a:avLst/>
          </a:prstGeom>
          <a:solidFill>
            <a:srgbClr val="B4C7E7"/>
          </a:solidFill>
        </p:spPr>
        <p:txBody>
          <a:bodyPr wrap="square" rtlCol="0">
            <a:spAutoFit/>
          </a:bodyPr>
          <a:p>
            <a:endParaRPr lang="zh-CN" altLang="en-US" sz="2400" dirty="0"/>
          </a:p>
        </p:txBody>
      </p:sp>
      <p:sp>
        <p:nvSpPr>
          <p:cNvPr id="9" name="文本框 8"/>
          <p:cNvSpPr txBox="1"/>
          <p:nvPr/>
        </p:nvSpPr>
        <p:spPr>
          <a:xfrm>
            <a:off x="4296410" y="5283200"/>
            <a:ext cx="3115945" cy="460375"/>
          </a:xfrm>
          <a:prstGeom prst="rect">
            <a:avLst/>
          </a:prstGeom>
          <a:solidFill>
            <a:srgbClr val="B4C7E7"/>
          </a:solidFill>
        </p:spPr>
        <p:txBody>
          <a:bodyPr wrap="square" rtlCol="0">
            <a:spAutoFit/>
          </a:bodyPr>
          <a:p>
            <a:endParaRPr lang="zh-CN" altLang="en-US" sz="2400" dirty="0"/>
          </a:p>
        </p:txBody>
      </p:sp>
      <p:sp>
        <p:nvSpPr>
          <p:cNvPr id="10" name="文本框 9"/>
          <p:cNvSpPr txBox="1"/>
          <p:nvPr/>
        </p:nvSpPr>
        <p:spPr>
          <a:xfrm>
            <a:off x="1593215" y="5743575"/>
            <a:ext cx="3775075" cy="460375"/>
          </a:xfrm>
          <a:prstGeom prst="rect">
            <a:avLst/>
          </a:prstGeom>
          <a:solidFill>
            <a:srgbClr val="B4C7E7"/>
          </a:solidFill>
        </p:spPr>
        <p:txBody>
          <a:bodyPr wrap="square" rtlCol="0">
            <a:spAutoFit/>
          </a:bodyPr>
          <a:p>
            <a:endParaRPr lang="zh-CN" altLang="en-US" sz="2400" dirty="0"/>
          </a:p>
        </p:txBody>
      </p:sp>
      <p:pic>
        <p:nvPicPr>
          <p:cNvPr id="13" name="图片 12"/>
          <p:cNvPicPr>
            <a:picLocks noChangeAspect="1"/>
          </p:cNvPicPr>
          <p:nvPr/>
        </p:nvPicPr>
        <p:blipFill>
          <a:blip r:embed="rId2" cstate="screen"/>
          <a:stretch>
            <a:fillRect/>
          </a:stretch>
        </p:blipFill>
        <p:spPr>
          <a:xfrm>
            <a:off x="9705354" y="4509547"/>
            <a:ext cx="2486630" cy="24866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3" grpId="0" bldLvl="0" animBg="1"/>
      <p:bldP spid="7" grpId="0" bldLvl="0" animBg="1"/>
      <p:bldP spid="14" grpId="0" bldLvl="0" animBg="1"/>
      <p:bldP spid="8" grpId="0" bldLvl="0" animBg="1"/>
      <p:bldP spid="9" grpId="0" bldLvl="0" animBg="1"/>
      <p:bldP spid="10"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2345截图20211125193944"/>
          <p:cNvPicPr>
            <a:picLocks noChangeAspect="1"/>
          </p:cNvPicPr>
          <p:nvPr/>
        </p:nvPicPr>
        <p:blipFill>
          <a:blip r:embed="rId1"/>
          <a:stretch>
            <a:fillRect/>
          </a:stretch>
        </p:blipFill>
        <p:spPr>
          <a:xfrm>
            <a:off x="2372360" y="1499870"/>
            <a:ext cx="7447280" cy="4633595"/>
          </a:xfrm>
          <a:prstGeom prst="rect">
            <a:avLst/>
          </a:prstGeom>
        </p:spPr>
      </p:pic>
      <p:sp>
        <p:nvSpPr>
          <p:cNvPr id="4" name="内容占位符 1"/>
          <p:cNvSpPr>
            <a:spLocks noGrp="1"/>
          </p:cNvSpPr>
          <p:nvPr>
            <p:custDataLst>
              <p:tags r:id="rId2"/>
            </p:custDataLst>
          </p:nvPr>
        </p:nvSpPr>
        <p:spPr>
          <a:xfrm>
            <a:off x="1578610" y="574040"/>
            <a:ext cx="9241790" cy="821055"/>
          </a:xfrm>
          <a:prstGeom prst="rect">
            <a:avLst/>
          </a:prstGeom>
          <a:noFill/>
          <a:ln>
            <a:noFill/>
          </a:ln>
          <a:effectLst/>
        </p:spPr>
        <p:txBody>
          <a:bodyPr vert="horz" wrap="square" lIns="91440" tIns="45720" rIns="91440" bIns="45720" numCol="1" anchor="t" anchorCtr="0" compatLnSpc="1">
            <a:no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lgn="ctr">
              <a:buNone/>
            </a:pPr>
            <a:r>
              <a:rPr lang="en-US" altLang="zh-CN" sz="4000" b="1">
                <a:solidFill>
                  <a:srgbClr val="7030A0"/>
                </a:solidFill>
              </a:rPr>
              <a:t>Order food together with a foreign friend</a:t>
            </a:r>
            <a:endParaRPr lang="en-US" altLang="zh-CN" sz="4000" b="1">
              <a:solidFill>
                <a:srgbClr val="7030A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表格 4"/>
          <p:cNvGraphicFramePr/>
          <p:nvPr>
            <p:custDataLst>
              <p:tags r:id="rId1"/>
            </p:custDataLst>
          </p:nvPr>
        </p:nvGraphicFramePr>
        <p:xfrm>
          <a:off x="247650" y="137160"/>
          <a:ext cx="11736070" cy="6598920"/>
        </p:xfrm>
        <a:graphic>
          <a:graphicData uri="http://schemas.openxmlformats.org/drawingml/2006/table">
            <a:tbl>
              <a:tblPr firstRow="1" bandRow="1">
                <a:tableStyleId>{5C22544A-7EE6-4342-B048-85BDC9FD1C3A}</a:tableStyleId>
              </a:tblPr>
              <a:tblGrid>
                <a:gridCol w="4878705"/>
                <a:gridCol w="3321050"/>
                <a:gridCol w="3536315"/>
              </a:tblGrid>
              <a:tr h="641350">
                <a:tc gridSpan="3">
                  <a:txBody>
                    <a:bodyPr/>
                    <a:p>
                      <a:pPr algn="ctr"/>
                      <a:r>
                        <a:rPr lang="en-US" altLang="zh-CN" sz="3600" dirty="0">
                          <a:solidFill>
                            <a:schemeClr val="tx1"/>
                          </a:solidFill>
                          <a:latin typeface="Times New Roman" panose="02020603050405020304" charset="0"/>
                          <a:ea typeface="微软雅黑" panose="020B0503020204020204" charset="-122"/>
                          <a:cs typeface="Times New Roman" panose="02020603050405020304" charset="0"/>
                          <a:sym typeface="+mn-ea"/>
                        </a:rPr>
                        <a:t>Order food together with a foreign friend</a:t>
                      </a:r>
                      <a:endParaRPr lang="en-US" altLang="zh-CN" sz="3600" dirty="0">
                        <a:solidFill>
                          <a:schemeClr val="tx1"/>
                        </a:solidFill>
                        <a:latin typeface="Times New Roman" panose="02020603050405020304" charset="0"/>
                        <a:ea typeface="微软雅黑" panose="020B0503020204020204" charset="-122"/>
                        <a:cs typeface="Times New Roman" panose="02020603050405020304" charset="0"/>
                        <a:sym typeface="+mn-ea"/>
                      </a:endParaRPr>
                    </a:p>
                  </a:txBody>
                  <a:tcPr>
                    <a:solidFill>
                      <a:srgbClr val="CDEFF1"/>
                    </a:solidFill>
                  </a:tcPr>
                </a:tc>
                <a:tc hMerge="1">
                  <a:tcPr/>
                </a:tc>
                <a:tc hMerge="1">
                  <a:tcPr/>
                </a:tc>
              </a:tr>
              <a:tr h="641985">
                <a:tc>
                  <a:txBody>
                    <a:bodyPr/>
                    <a:p>
                      <a:pPr algn="ctr">
                        <a:buNone/>
                      </a:pPr>
                      <a:r>
                        <a:rPr lang="en-US" altLang="zh-CN" sz="3600"/>
                        <a:t>ordering food</a:t>
                      </a:r>
                      <a:endParaRPr lang="en-US" altLang="zh-CN" sz="3600"/>
                    </a:p>
                  </a:txBody>
                  <a:tcPr>
                    <a:solidFill>
                      <a:srgbClr val="B4C7E7"/>
                    </a:solidFill>
                  </a:tcPr>
                </a:tc>
                <a:tc>
                  <a:txBody>
                    <a:bodyPr/>
                    <a:p>
                      <a:pPr algn="ctr">
                        <a:buNone/>
                      </a:pPr>
                      <a:r>
                        <a:rPr lang="en-US" altLang="zh-CN" sz="3600"/>
                        <a:t>introducing food</a:t>
                      </a:r>
                      <a:endParaRPr lang="en-US" altLang="zh-CN" sz="3600"/>
                    </a:p>
                  </a:txBody>
                  <a:tcPr>
                    <a:solidFill>
                      <a:srgbClr val="FBE5D6"/>
                    </a:solidFill>
                  </a:tcPr>
                </a:tc>
                <a:tc>
                  <a:txBody>
                    <a:bodyPr/>
                    <a:p>
                      <a:pPr algn="ctr">
                        <a:buNone/>
                      </a:pPr>
                      <a:r>
                        <a:rPr lang="en-US" altLang="zh-CN" sz="3600"/>
                        <a:t>paying the bill</a:t>
                      </a:r>
                      <a:endParaRPr lang="en-US" altLang="zh-CN" sz="3600"/>
                    </a:p>
                  </a:txBody>
                  <a:tcPr>
                    <a:solidFill>
                      <a:srgbClr val="FFC000"/>
                    </a:solidFill>
                  </a:tcPr>
                </a:tc>
              </a:tr>
              <a:tr h="5315585">
                <a:tc>
                  <a:txBody>
                    <a:bodyPr/>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txBody>
                  <a:tcPr>
                    <a:solidFill>
                      <a:schemeClr val="bg2">
                        <a:lumMod val="95000"/>
                      </a:schemeClr>
                    </a:solidFill>
                  </a:tcPr>
                </a:tc>
                <a:tc>
                  <a:txBody>
                    <a:bodyPr/>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txBody>
                  <a:tcPr>
                    <a:solidFill>
                      <a:schemeClr val="bg2">
                        <a:lumMod val="95000"/>
                      </a:schemeClr>
                    </a:solidFill>
                  </a:tcPr>
                </a:tc>
                <a:tc>
                  <a:txBody>
                    <a:bodyPr/>
                    <a:p>
                      <a:pPr>
                        <a:buNone/>
                      </a:pPr>
                      <a:endParaRPr lang="zh-CN" altLang="en-US"/>
                    </a:p>
                  </a:txBody>
                  <a:tcPr>
                    <a:solidFill>
                      <a:schemeClr val="bg2">
                        <a:lumMod val="95000"/>
                      </a:schemeClr>
                    </a:solidFill>
                  </a:tcPr>
                </a:tc>
              </a:tr>
            </a:tbl>
          </a:graphicData>
        </a:graphic>
      </p:graphicFrame>
      <p:sp>
        <p:nvSpPr>
          <p:cNvPr id="14" name="内容占位符 2"/>
          <p:cNvSpPr>
            <a:spLocks noGrp="1"/>
          </p:cNvSpPr>
          <p:nvPr/>
        </p:nvSpPr>
        <p:spPr>
          <a:xfrm>
            <a:off x="247650" y="1417320"/>
            <a:ext cx="4710430" cy="5440045"/>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accent1"/>
          </a:lnRef>
          <a:fillRef idx="1">
            <a:schemeClr val="lt1"/>
          </a:fillRef>
          <a:effectRef idx="0">
            <a:schemeClr val="accent1"/>
          </a:effectRef>
          <a:fontRef idx="minor">
            <a:schemeClr val="dk1"/>
          </a:fontRef>
        </p:style>
        <p:txBody>
          <a:bodyPr vert="horz" lIns="68580" tIns="34290" rIns="68580" bIns="34290" rtlCol="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dk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dk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dk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dk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dk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dk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dk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dk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dk1"/>
                </a:solidFill>
                <a:latin typeface="+mn-lt"/>
                <a:ea typeface="+mn-ea"/>
                <a:cs typeface="+mn-cs"/>
              </a:defRPr>
            </a:lvl9pPr>
          </a:lstStyle>
          <a:p>
            <a:pPr marL="0" indent="0">
              <a:buNone/>
            </a:pPr>
            <a:r>
              <a:rPr lang="en-US" altLang="zh-CN" sz="2400" b="1" smtClean="0">
                <a:sym typeface="+mn-ea"/>
              </a:rPr>
              <a:t>Waiter:</a:t>
            </a:r>
            <a:endParaRPr lang="en-US" altLang="zh-CN" sz="2400" b="1" smtClean="0">
              <a:sym typeface="+mn-ea"/>
            </a:endParaRPr>
          </a:p>
          <a:p>
            <a:r>
              <a:rPr lang="en-US" altLang="zh-CN" sz="2400" smtClean="0">
                <a:sym typeface="+mn-ea"/>
              </a:rPr>
              <a:t>Can </a:t>
            </a:r>
            <a:r>
              <a:rPr lang="en-US" altLang="zh-CN" sz="2400">
                <a:sym typeface="+mn-ea"/>
              </a:rPr>
              <a:t>I help you?</a:t>
            </a:r>
            <a:endParaRPr lang="en-US" altLang="zh-CN" sz="2400"/>
          </a:p>
          <a:p>
            <a:r>
              <a:rPr lang="en-US" altLang="zh-CN" sz="2400"/>
              <a:t>Are you ready to order, sir/madam?</a:t>
            </a:r>
            <a:endParaRPr lang="en-US" altLang="zh-CN" sz="2400"/>
          </a:p>
          <a:p>
            <a:r>
              <a:rPr lang="en-US" altLang="zh-CN" sz="2400">
                <a:sym typeface="+mn-ea"/>
              </a:rPr>
              <a:t>What would you like ...?</a:t>
            </a:r>
            <a:endParaRPr lang="en-US" altLang="zh-CN" sz="2400">
              <a:sym typeface="+mn-ea"/>
            </a:endParaRPr>
          </a:p>
          <a:p>
            <a:r>
              <a:rPr lang="en-US" altLang="zh-CN" sz="2400">
                <a:sym typeface="+mn-ea"/>
              </a:rPr>
              <a:t>How about ordering </a:t>
            </a:r>
            <a:r>
              <a:rPr lang="en-US" altLang="zh-CN" sz="2400" smtClean="0">
                <a:sym typeface="+mn-ea"/>
              </a:rPr>
              <a:t>...?</a:t>
            </a:r>
            <a:endParaRPr lang="en-US" altLang="zh-CN" sz="2400" smtClean="0">
              <a:sym typeface="+mn-ea"/>
            </a:endParaRPr>
          </a:p>
          <a:p>
            <a:r>
              <a:rPr lang="en-US" altLang="zh-CN" sz="2400">
                <a:sym typeface="+mn-ea"/>
              </a:rPr>
              <a:t>This restaurant has the best ...</a:t>
            </a:r>
            <a:endParaRPr lang="en-US" altLang="zh-CN" sz="2400">
              <a:sym typeface="+mn-ea"/>
            </a:endParaRPr>
          </a:p>
          <a:p>
            <a:r>
              <a:rPr lang="en-US" altLang="zh-CN" sz="2400">
                <a:sym typeface="+mn-ea"/>
              </a:rPr>
              <a:t>I'll take your order in a minute.</a:t>
            </a:r>
            <a:endParaRPr lang="zh-CN" altLang="zh-CN" sz="2400"/>
          </a:p>
          <a:p>
            <a:r>
              <a:rPr lang="en-US" altLang="zh-CN" sz="2400">
                <a:sym typeface="+mn-ea"/>
              </a:rPr>
              <a:t>Enjoy your meal</a:t>
            </a:r>
            <a:r>
              <a:rPr lang="en-US" altLang="zh-CN" sz="2400" smtClean="0">
                <a:sym typeface="+mn-ea"/>
              </a:rPr>
              <a:t>!</a:t>
            </a:r>
            <a:endParaRPr lang="en-US" altLang="zh-CN" sz="2400" smtClean="0">
              <a:sym typeface="+mn-ea"/>
            </a:endParaRPr>
          </a:p>
          <a:p>
            <a:pPr marL="0" indent="0">
              <a:buNone/>
            </a:pPr>
            <a:r>
              <a:rPr lang="en-US" altLang="zh-CN" sz="2400" b="1" smtClean="0">
                <a:sym typeface="+mn-ea"/>
              </a:rPr>
              <a:t>Customer:</a:t>
            </a:r>
            <a:endParaRPr lang="zh-CN" altLang="zh-CN" sz="2400" b="1">
              <a:sym typeface="+mn-ea"/>
            </a:endParaRPr>
          </a:p>
          <a:p>
            <a:r>
              <a:rPr lang="en-US" altLang="zh-CN" sz="2400"/>
              <a:t>What should I order?</a:t>
            </a:r>
            <a:endParaRPr lang="zh-CN" altLang="zh-CN" sz="2400"/>
          </a:p>
          <a:p>
            <a:r>
              <a:rPr lang="en-US" altLang="zh-CN" sz="2400"/>
              <a:t>What would you suggest/recommend?</a:t>
            </a:r>
            <a:endParaRPr lang="zh-CN" altLang="zh-CN" sz="2400"/>
          </a:p>
          <a:p>
            <a:r>
              <a:rPr lang="en-US" altLang="zh-CN" sz="2400"/>
              <a:t>Do you have ...?</a:t>
            </a:r>
            <a:endParaRPr lang="zh-CN" altLang="zh-CN" sz="2400" smtClean="0"/>
          </a:p>
        </p:txBody>
      </p:sp>
      <p:sp>
        <p:nvSpPr>
          <p:cNvPr id="15" name="矩形 14"/>
          <p:cNvSpPr/>
          <p:nvPr/>
        </p:nvSpPr>
        <p:spPr>
          <a:xfrm>
            <a:off x="5144135" y="1595755"/>
            <a:ext cx="3444240" cy="4892675"/>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accent1"/>
          </a:lnRef>
          <a:fillRef idx="1">
            <a:schemeClr val="lt1"/>
          </a:fillRef>
          <a:effectRef idx="0">
            <a:schemeClr val="accent1"/>
          </a:effectRef>
          <a:fontRef idx="minor">
            <a:schemeClr val="dk1"/>
          </a:fontRef>
        </p:style>
        <p:txBody>
          <a:bodyPr wrap="square">
            <a:spAutoFit/>
          </a:bodyPr>
          <a:p>
            <a:r>
              <a:rPr lang="en-US" altLang="zh-CN" sz="2400" b="1"/>
              <a:t>Flavour:</a:t>
            </a:r>
            <a:endParaRPr lang="en-US" altLang="zh-CN" sz="2400" b="1"/>
          </a:p>
          <a:p>
            <a:r>
              <a:rPr lang="en-US" altLang="zh-CN" sz="2400"/>
              <a:t>spicy, sour, sweet, tender texture, smooth,</a:t>
            </a:r>
            <a:endParaRPr lang="en-US" altLang="zh-CN" sz="2400"/>
          </a:p>
          <a:p>
            <a:r>
              <a:rPr lang="en-US" altLang="zh-CN" sz="2400">
                <a:sym typeface="+mn-ea"/>
              </a:rPr>
              <a:t>It will cool you down/warm you up.</a:t>
            </a:r>
            <a:endParaRPr lang="en-US" altLang="zh-CN" sz="2400"/>
          </a:p>
          <a:p>
            <a:r>
              <a:rPr lang="en-US" altLang="zh-CN" sz="2400" b="1"/>
              <a:t>Way of cooking: </a:t>
            </a:r>
            <a:endParaRPr lang="en-US" altLang="zh-CN" sz="2400"/>
          </a:p>
          <a:p>
            <a:r>
              <a:rPr lang="en-US" altLang="zh-CN" sz="2400"/>
              <a:t>stir-fry(</a:t>
            </a:r>
            <a:r>
              <a:rPr lang="zh-CN" altLang="en-US" sz="2400"/>
              <a:t>炒</a:t>
            </a:r>
            <a:r>
              <a:rPr lang="en-US" altLang="zh-CN" sz="2400"/>
              <a:t>), braise(</a:t>
            </a:r>
            <a:r>
              <a:rPr lang="zh-CN" altLang="en-US" sz="2400"/>
              <a:t>烧</a:t>
            </a:r>
            <a:r>
              <a:rPr lang="en-US" altLang="zh-CN" sz="2400"/>
              <a:t>), steam(</a:t>
            </a:r>
            <a:r>
              <a:rPr lang="zh-CN" altLang="en-US" sz="2400"/>
              <a:t>蒸</a:t>
            </a:r>
            <a:r>
              <a:rPr lang="en-US" altLang="zh-CN" sz="2400"/>
              <a:t>), simmer/stew(</a:t>
            </a:r>
            <a:r>
              <a:rPr lang="zh-CN" altLang="en-US" sz="2400"/>
              <a:t>炖</a:t>
            </a:r>
            <a:r>
              <a:rPr lang="en-US" altLang="zh-CN" sz="2400"/>
              <a:t>/</a:t>
            </a:r>
            <a:r>
              <a:rPr lang="zh-CN" altLang="en-US" sz="2400"/>
              <a:t>煨</a:t>
            </a:r>
            <a:r>
              <a:rPr lang="en-US" altLang="zh-CN" sz="2400"/>
              <a:t>), smoke(</a:t>
            </a:r>
            <a:r>
              <a:rPr lang="zh-CN" altLang="en-US" sz="2400"/>
              <a:t>熏</a:t>
            </a:r>
            <a:r>
              <a:rPr lang="en-US" altLang="zh-CN" sz="2400"/>
              <a:t>), roast(</a:t>
            </a:r>
            <a:r>
              <a:rPr lang="zh-CN" altLang="en-US" sz="2400"/>
              <a:t>烤</a:t>
            </a:r>
            <a:r>
              <a:rPr lang="en-US" altLang="zh-CN" sz="2400"/>
              <a:t>)</a:t>
            </a:r>
            <a:endParaRPr lang="en-US" altLang="zh-CN" sz="2400"/>
          </a:p>
          <a:p>
            <a:r>
              <a:rPr lang="en-US" altLang="zh-CN" sz="2400" b="1"/>
              <a:t>Ingredients:</a:t>
            </a:r>
            <a:endParaRPr lang="en-US" altLang="zh-CN" sz="2400" b="1"/>
          </a:p>
          <a:p>
            <a:r>
              <a:rPr lang="en-US" altLang="zh-CN" sz="2400"/>
              <a:t>oinion, garlic, chilly, ginger...</a:t>
            </a:r>
            <a:endParaRPr lang="en-US" altLang="zh-CN" sz="2400" smtClean="0"/>
          </a:p>
        </p:txBody>
      </p:sp>
      <p:sp>
        <p:nvSpPr>
          <p:cNvPr id="16" name="矩形 15"/>
          <p:cNvSpPr/>
          <p:nvPr/>
        </p:nvSpPr>
        <p:spPr>
          <a:xfrm>
            <a:off x="8289290" y="1417320"/>
            <a:ext cx="3785870" cy="5262245"/>
          </a:xfrm>
          <a:prstGeom prst="rect">
            <a:avLst/>
          </a:prstGeom>
          <a:solidFill>
            <a:srgbClr val="000000">
              <a:alpha val="0"/>
            </a:srgbClr>
          </a:solidFill>
          <a:ln>
            <a:noFill/>
          </a:ln>
        </p:spPr>
        <p:style>
          <a:lnRef idx="2">
            <a:schemeClr val="accent1"/>
          </a:lnRef>
          <a:fillRef idx="1">
            <a:schemeClr val="lt1"/>
          </a:fillRef>
          <a:effectRef idx="0">
            <a:schemeClr val="accent1"/>
          </a:effectRef>
          <a:fontRef idx="minor">
            <a:schemeClr val="dk1"/>
          </a:fontRef>
        </p:style>
        <p:txBody>
          <a:bodyPr wrap="square">
            <a:spAutoFit/>
          </a:bodyPr>
          <a:p>
            <a:pPr indent="0">
              <a:buFont typeface="Arial" panose="020B0604020202020204" pitchFamily="34" charset="0"/>
              <a:buNone/>
            </a:pPr>
            <a:r>
              <a:rPr lang="en-US" altLang="zh-CN" sz="2400" b="1"/>
              <a:t>Waiter:</a:t>
            </a:r>
            <a:endParaRPr lang="en-US" altLang="zh-CN" sz="2400" b="1"/>
          </a:p>
          <a:p>
            <a:pPr marL="342900" indent="-342900">
              <a:buFont typeface="Arial" panose="020B0604020202020204" pitchFamily="34" charset="0"/>
              <a:buChar char="•"/>
            </a:pPr>
            <a:r>
              <a:rPr lang="en-US" altLang="zh-CN" sz="2400">
                <a:sym typeface="+mn-ea"/>
              </a:rPr>
              <a:t>Here’s your bill./ Here you are.</a:t>
            </a:r>
            <a:endParaRPr lang="en-US" altLang="zh-CN" sz="2400">
              <a:sym typeface="+mn-ea"/>
            </a:endParaRPr>
          </a:p>
          <a:p>
            <a:pPr marL="342900" indent="-342900">
              <a:buFont typeface="Arial" panose="020B0604020202020204" pitchFamily="34" charset="0"/>
              <a:buChar char="•"/>
            </a:pPr>
            <a:r>
              <a:rPr lang="en-US" altLang="zh-CN" sz="2400">
                <a:sym typeface="+mn-ea"/>
              </a:rPr>
              <a:t>How will you pay?</a:t>
            </a:r>
            <a:endParaRPr lang="en-US" altLang="zh-CN" sz="2400">
              <a:sym typeface="+mn-ea"/>
            </a:endParaRPr>
          </a:p>
          <a:p>
            <a:pPr marL="342900" indent="-342900">
              <a:buFont typeface="Arial" panose="020B0604020202020204" pitchFamily="34" charset="0"/>
              <a:buChar char="•"/>
            </a:pPr>
            <a:r>
              <a:rPr lang="en-US" altLang="zh-CN" sz="2400">
                <a:sym typeface="+mn-ea"/>
              </a:rPr>
              <a:t>Here’s your change. Thank you for your coming. Goodbye.</a:t>
            </a:r>
            <a:endParaRPr lang="en-US" altLang="zh-CN" sz="2400" b="1">
              <a:sym typeface="+mn-ea"/>
            </a:endParaRPr>
          </a:p>
          <a:p>
            <a:pPr indent="0">
              <a:buFont typeface="Arial" panose="020B0604020202020204" pitchFamily="34" charset="0"/>
              <a:buNone/>
            </a:pPr>
            <a:r>
              <a:rPr lang="en-US" altLang="zh-CN" sz="2400" b="1">
                <a:sym typeface="+mn-ea"/>
              </a:rPr>
              <a:t>Customer:</a:t>
            </a:r>
            <a:endParaRPr lang="en-US" altLang="zh-CN" sz="2400" b="1"/>
          </a:p>
          <a:p>
            <a:pPr marL="342900" indent="-342900">
              <a:buFont typeface="Arial" panose="020B0604020202020204" pitchFamily="34" charset="0"/>
              <a:buChar char="•"/>
            </a:pPr>
            <a:r>
              <a:rPr lang="en-US" altLang="zh-CN" sz="2400"/>
              <a:t>Can I have the bill, please?</a:t>
            </a:r>
            <a:endParaRPr lang="zh-CN" altLang="zh-CN" sz="2400"/>
          </a:p>
          <a:p>
            <a:pPr marL="342900" indent="-342900">
              <a:buFont typeface="Arial" panose="020B0604020202020204" pitchFamily="34" charset="0"/>
              <a:buChar char="•"/>
            </a:pPr>
            <a:r>
              <a:rPr lang="en-US" altLang="zh-CN" sz="2400"/>
              <a:t>Do you accept credit cards?</a:t>
            </a:r>
            <a:endParaRPr lang="zh-CN" altLang="zh-CN" sz="2400"/>
          </a:p>
          <a:p>
            <a:pPr marL="342900" indent="-342900">
              <a:buFont typeface="Arial" panose="020B0604020202020204" pitchFamily="34" charset="0"/>
              <a:buChar char="•"/>
            </a:pPr>
            <a:r>
              <a:rPr lang="en-US" altLang="zh-CN" sz="2400"/>
              <a:t>I’ll pay in cash/through my mobile phone/by credit card.</a:t>
            </a:r>
            <a:endParaRPr lang="zh-CN" altLang="zh-CN" sz="2400">
              <a:solidFill>
                <a:srgbClr val="FF0000"/>
              </a:solidFill>
            </a:endParaRPr>
          </a:p>
        </p:txBody>
      </p:sp>
      <p:pic>
        <p:nvPicPr>
          <p:cNvPr id="23" name="图片 22"/>
          <p:cNvPicPr>
            <a:picLocks noChangeAspect="1"/>
          </p:cNvPicPr>
          <p:nvPr/>
        </p:nvPicPr>
        <p:blipFill>
          <a:blip r:embed="rId2" cstate="screen"/>
          <a:stretch>
            <a:fillRect/>
          </a:stretch>
        </p:blipFill>
        <p:spPr>
          <a:xfrm>
            <a:off x="-113030" y="12065"/>
            <a:ext cx="1583690" cy="15836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edge">
                                      <p:cBhvr>
                                        <p:cTn id="14" dur="20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1"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circle(in)">
                                      <p:cBhvr>
                                        <p:cTn id="19" dur="20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2"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1000" fill="hold"/>
                                        <p:tgtEl>
                                          <p:spTgt spid="16"/>
                                        </p:tgtEl>
                                        <p:attrNameLst>
                                          <p:attrName>ppt_w</p:attrName>
                                        </p:attrNameLst>
                                      </p:cBhvr>
                                      <p:tavLst>
                                        <p:tav tm="0">
                                          <p:val>
                                            <p:fltVal val="0"/>
                                          </p:val>
                                        </p:tav>
                                        <p:tav tm="100000">
                                          <p:val>
                                            <p:strVal val="#ppt_w"/>
                                          </p:val>
                                        </p:tav>
                                      </p:tavLst>
                                    </p:anim>
                                    <p:anim calcmode="lin" valueType="num">
                                      <p:cBhvr>
                                        <p:cTn id="25" dur="1000" fill="hold"/>
                                        <p:tgtEl>
                                          <p:spTgt spid="16"/>
                                        </p:tgtEl>
                                        <p:attrNameLst>
                                          <p:attrName>ppt_h</p:attrName>
                                        </p:attrNameLst>
                                      </p:cBhvr>
                                      <p:tavLst>
                                        <p:tav tm="0">
                                          <p:val>
                                            <p:fltVal val="0"/>
                                          </p:val>
                                        </p:tav>
                                        <p:tav tm="100000">
                                          <p:val>
                                            <p:strVal val="#ppt_h"/>
                                          </p:val>
                                        </p:tav>
                                      </p:tavLst>
                                    </p:anim>
                                    <p:anim calcmode="lin" valueType="num">
                                      <p:cBhvr>
                                        <p:cTn id="26" dur="1000" fill="hold"/>
                                        <p:tgtEl>
                                          <p:spTgt spid="16"/>
                                        </p:tgtEl>
                                        <p:attrNameLst>
                                          <p:attrName>style.rotation</p:attrName>
                                        </p:attrNameLst>
                                      </p:cBhvr>
                                      <p:tavLst>
                                        <p:tav tm="0">
                                          <p:val>
                                            <p:fltVal val="90"/>
                                          </p:val>
                                        </p:tav>
                                        <p:tav tm="100000">
                                          <p:val>
                                            <p:fltVal val="0"/>
                                          </p:val>
                                        </p:tav>
                                      </p:tavLst>
                                    </p:anim>
                                    <p:animEffect transition="in" filter="fade">
                                      <p:cBhvr>
                                        <p:cTn id="2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1" bldLvl="0" animBg="1"/>
      <p:bldP spid="16" grpId="2" bldLvl="0" animBg="1"/>
      <p:bldP spid="14" grpId="0" bldLvl="0" animBg="1"/>
      <p:bldP spid="14"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12"/>
          <p:cNvSpPr/>
          <p:nvPr/>
        </p:nvSpPr>
        <p:spPr>
          <a:xfrm>
            <a:off x="170815" y="4190365"/>
            <a:ext cx="2458720" cy="2667635"/>
          </a:xfrm>
          <a:prstGeom prst="roundRect">
            <a:avLst/>
          </a:prstGeom>
          <a:blipFill dpi="0" rotWithShape="1">
            <a:blip r:embed="rId1" cstate="screen"/>
            <a:srcRect/>
            <a:stretch>
              <a:fillRect/>
            </a:stretch>
          </a:blip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cs typeface="+mn-ea"/>
              <a:sym typeface="+mn-lt"/>
            </a:endParaRPr>
          </a:p>
        </p:txBody>
      </p:sp>
      <p:pic>
        <p:nvPicPr>
          <p:cNvPr id="6" name="图片 5" descr="img6.cache.netease"/>
          <p:cNvPicPr>
            <a:picLocks noChangeAspect="1"/>
          </p:cNvPicPr>
          <p:nvPr/>
        </p:nvPicPr>
        <p:blipFill>
          <a:blip r:embed="rId2"/>
          <a:stretch>
            <a:fillRect/>
          </a:stretch>
        </p:blipFill>
        <p:spPr>
          <a:xfrm>
            <a:off x="170815" y="1005840"/>
            <a:ext cx="4600575" cy="3409950"/>
          </a:xfrm>
          <a:prstGeom prst="rect">
            <a:avLst/>
          </a:prstGeom>
        </p:spPr>
      </p:pic>
      <p:sp>
        <p:nvSpPr>
          <p:cNvPr id="10" name="内容占位符 2"/>
          <p:cNvSpPr>
            <a:spLocks noGrp="1"/>
          </p:cNvSpPr>
          <p:nvPr/>
        </p:nvSpPr>
        <p:spPr>
          <a:xfrm>
            <a:off x="4933315" y="148590"/>
            <a:ext cx="7002145" cy="6445250"/>
          </a:xfrm>
          <a:prstGeom prst="rect">
            <a:avLst/>
          </a:prstGeom>
          <a:solidFill>
            <a:srgbClr val="000000">
              <a:alpha val="0"/>
            </a:srgbClr>
          </a:solidFill>
          <a:ln>
            <a:noFill/>
          </a:ln>
        </p:spPr>
        <p:style>
          <a:lnRef idx="2">
            <a:schemeClr val="accent1"/>
          </a:lnRef>
          <a:fillRef idx="1">
            <a:schemeClr val="lt1"/>
          </a:fillRef>
          <a:effectRef idx="0">
            <a:schemeClr val="accent1"/>
          </a:effectRef>
          <a:fontRef idx="minor">
            <a:schemeClr val="dk1"/>
          </a:fontRef>
        </p:style>
        <p:txBody>
          <a:bodyPr vert="horz" lIns="68580" tIns="34290" rIns="68580" bIns="34290" rtlCol="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dk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dk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dk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dk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dk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dk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dk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dk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dk1"/>
                </a:solidFill>
                <a:latin typeface="+mn-lt"/>
                <a:ea typeface="+mn-ea"/>
                <a:cs typeface="+mn-cs"/>
              </a:defRPr>
            </a:lvl9pPr>
          </a:lstStyle>
          <a:p>
            <a:pPr>
              <a:lnSpc>
                <a:spcPct val="100000"/>
              </a:lnSpc>
              <a:spcAft>
                <a:spcPts val="0"/>
              </a:spcAft>
            </a:pPr>
            <a:r>
              <a:rPr lang="en-US" altLang="zh-CN" sz="3200">
                <a:latin typeface="Times New Roman" panose="02020603050405020304" charset="0"/>
                <a:cs typeface="Times New Roman" panose="02020603050405020304" charset="0"/>
              </a:rPr>
              <a:t>In groups of three, take turns role-playing taking your foreign guest to the restaurant you have chosen. One of you should act as the </a:t>
            </a:r>
            <a:r>
              <a:rPr lang="en-US" altLang="zh-CN" sz="3200">
                <a:solidFill>
                  <a:srgbClr val="FF0000"/>
                </a:solidFill>
                <a:latin typeface="Times New Roman" panose="02020603050405020304" charset="0"/>
                <a:cs typeface="Times New Roman" panose="02020603050405020304" charset="0"/>
              </a:rPr>
              <a:t>foreign guest</a:t>
            </a:r>
            <a:r>
              <a:rPr lang="en-US" altLang="zh-CN" sz="3200">
                <a:latin typeface="Times New Roman" panose="02020603050405020304" charset="0"/>
                <a:cs typeface="Times New Roman" panose="02020603050405020304" charset="0"/>
              </a:rPr>
              <a:t>, one as the </a:t>
            </a:r>
            <a:r>
              <a:rPr lang="en-US" altLang="zh-CN" sz="3200">
                <a:solidFill>
                  <a:srgbClr val="FF0000"/>
                </a:solidFill>
                <a:latin typeface="Times New Roman" panose="02020603050405020304" charset="0"/>
                <a:cs typeface="Times New Roman" panose="02020603050405020304" charset="0"/>
              </a:rPr>
              <a:t>Chinese host</a:t>
            </a:r>
            <a:r>
              <a:rPr lang="en-US" altLang="zh-CN" sz="3200">
                <a:latin typeface="Times New Roman" panose="02020603050405020304" charset="0"/>
                <a:cs typeface="Times New Roman" panose="02020603050405020304" charset="0"/>
              </a:rPr>
              <a:t>, and one as the </a:t>
            </a:r>
            <a:r>
              <a:rPr lang="en-US" altLang="zh-CN" sz="3200">
                <a:solidFill>
                  <a:srgbClr val="FF0000"/>
                </a:solidFill>
                <a:latin typeface="Times New Roman" panose="02020603050405020304" charset="0"/>
                <a:cs typeface="Times New Roman" panose="02020603050405020304" charset="0"/>
              </a:rPr>
              <a:t>waiter or waitress</a:t>
            </a:r>
            <a:r>
              <a:rPr lang="en-US" altLang="zh-CN" sz="3200">
                <a:latin typeface="Times New Roman" panose="02020603050405020304" charset="0"/>
                <a:cs typeface="Times New Roman" panose="02020603050405020304" charset="0"/>
              </a:rPr>
              <a:t>. You may start like this:</a:t>
            </a:r>
            <a:endParaRPr lang="zh-CN" altLang="zh-CN" sz="3200">
              <a:latin typeface="Times New Roman" panose="02020603050405020304" charset="0"/>
              <a:cs typeface="Times New Roman" panose="02020603050405020304" charset="0"/>
            </a:endParaRPr>
          </a:p>
          <a:p>
            <a:pPr>
              <a:lnSpc>
                <a:spcPct val="100000"/>
              </a:lnSpc>
              <a:spcAft>
                <a:spcPts val="0"/>
              </a:spcAft>
            </a:pPr>
            <a:r>
              <a:rPr lang="en-US" altLang="zh-CN" sz="3200">
                <a:solidFill>
                  <a:srgbClr val="7030A0"/>
                </a:solidFill>
                <a:latin typeface="Times New Roman" panose="02020603050405020304" charset="0"/>
                <a:cs typeface="Times New Roman" panose="02020603050405020304" charset="0"/>
              </a:rPr>
              <a:t>EXAMPLE</a:t>
            </a:r>
            <a:endParaRPr lang="zh-CN" altLang="zh-CN" sz="3200">
              <a:solidFill>
                <a:srgbClr val="7030A0"/>
              </a:solidFill>
              <a:latin typeface="Times New Roman" panose="02020603050405020304" charset="0"/>
              <a:cs typeface="Times New Roman" panose="02020603050405020304" charset="0"/>
            </a:endParaRPr>
          </a:p>
          <a:p>
            <a:pPr>
              <a:lnSpc>
                <a:spcPct val="100000"/>
              </a:lnSpc>
              <a:spcAft>
                <a:spcPts val="0"/>
              </a:spcAft>
            </a:pPr>
            <a:r>
              <a:rPr lang="en-US" altLang="zh-CN" sz="2400">
                <a:solidFill>
                  <a:schemeClr val="tx1"/>
                </a:solidFill>
                <a:latin typeface="Times New Roman" panose="02020603050405020304" charset="0"/>
                <a:cs typeface="Times New Roman" panose="02020603050405020304" charset="0"/>
              </a:rPr>
              <a:t>A: l really love spicy food, so what </a:t>
            </a:r>
            <a:r>
              <a:rPr lang="en-US" altLang="zh-CN" sz="2400" smtClean="0">
                <a:solidFill>
                  <a:schemeClr val="tx1"/>
                </a:solidFill>
                <a:latin typeface="Times New Roman" panose="02020603050405020304" charset="0"/>
                <a:cs typeface="Times New Roman" panose="02020603050405020304" charset="0"/>
              </a:rPr>
              <a:t>dish would </a:t>
            </a:r>
            <a:r>
              <a:rPr lang="en-US" altLang="zh-CN" sz="2400">
                <a:solidFill>
                  <a:schemeClr val="tx1"/>
                </a:solidFill>
                <a:latin typeface="Times New Roman" panose="02020603050405020304" charset="0"/>
                <a:cs typeface="Times New Roman" panose="02020603050405020304" charset="0"/>
              </a:rPr>
              <a:t>you recommend?</a:t>
            </a:r>
            <a:endParaRPr lang="zh-CN" altLang="zh-CN" sz="2400">
              <a:solidFill>
                <a:schemeClr val="tx1"/>
              </a:solidFill>
              <a:latin typeface="Times New Roman" panose="02020603050405020304" charset="0"/>
              <a:cs typeface="Times New Roman" panose="02020603050405020304" charset="0"/>
            </a:endParaRPr>
          </a:p>
          <a:p>
            <a:pPr>
              <a:lnSpc>
                <a:spcPct val="100000"/>
              </a:lnSpc>
              <a:spcAft>
                <a:spcPts val="0"/>
              </a:spcAft>
            </a:pPr>
            <a:r>
              <a:rPr lang="en-US" altLang="zh-CN" sz="2400">
                <a:solidFill>
                  <a:schemeClr val="tx1"/>
                </a:solidFill>
                <a:latin typeface="Times New Roman" panose="02020603050405020304" charset="0"/>
                <a:cs typeface="Times New Roman" panose="02020603050405020304" charset="0"/>
              </a:rPr>
              <a:t>B: I suggest Mapo tofu.</a:t>
            </a:r>
            <a:endParaRPr lang="zh-CN" altLang="zh-CN" sz="2400">
              <a:solidFill>
                <a:schemeClr val="tx1"/>
              </a:solidFill>
              <a:latin typeface="Times New Roman" panose="02020603050405020304" charset="0"/>
              <a:cs typeface="Times New Roman" panose="02020603050405020304" charset="0"/>
            </a:endParaRPr>
          </a:p>
          <a:p>
            <a:pPr>
              <a:lnSpc>
                <a:spcPct val="100000"/>
              </a:lnSpc>
              <a:spcAft>
                <a:spcPts val="0"/>
              </a:spcAft>
            </a:pPr>
            <a:r>
              <a:rPr lang="en-US" altLang="zh-CN" sz="2400">
                <a:solidFill>
                  <a:schemeClr val="tx1"/>
                </a:solidFill>
                <a:latin typeface="Times New Roman" panose="02020603050405020304" charset="0"/>
                <a:cs typeface="Times New Roman" panose="02020603050405020304" charset="0"/>
              </a:rPr>
              <a:t>A: Really ? what's that</a:t>
            </a:r>
            <a:r>
              <a:rPr lang="en-US" altLang="zh-CN" sz="2400" smtClean="0">
                <a:solidFill>
                  <a:schemeClr val="tx1"/>
                </a:solidFill>
                <a:latin typeface="Times New Roman" panose="02020603050405020304" charset="0"/>
                <a:cs typeface="Times New Roman" panose="02020603050405020304" charset="0"/>
              </a:rPr>
              <a:t>?</a:t>
            </a:r>
            <a:endParaRPr lang="en-US" altLang="zh-CN" sz="2400" smtClean="0">
              <a:solidFill>
                <a:schemeClr val="tx1"/>
              </a:solidFill>
              <a:latin typeface="Times New Roman" panose="02020603050405020304" charset="0"/>
              <a:cs typeface="Times New Roman" panose="02020603050405020304" charset="0"/>
            </a:endParaRPr>
          </a:p>
          <a:p>
            <a:pPr>
              <a:lnSpc>
                <a:spcPct val="100000"/>
              </a:lnSpc>
              <a:spcAft>
                <a:spcPts val="0"/>
              </a:spcAft>
            </a:pPr>
            <a:r>
              <a:rPr lang="en-US" altLang="zh-CN" sz="2400" smtClean="0">
                <a:solidFill>
                  <a:schemeClr val="tx1"/>
                </a:solidFill>
                <a:latin typeface="Times New Roman" panose="02020603050405020304" charset="0"/>
                <a:cs typeface="Times New Roman" panose="02020603050405020304" charset="0"/>
              </a:rPr>
              <a:t>…</a:t>
            </a:r>
            <a:endParaRPr lang="zh-CN" altLang="zh-CN" sz="2400">
              <a:solidFill>
                <a:schemeClr val="tx1"/>
              </a:solidFill>
              <a:latin typeface="Times New Roman" panose="02020603050405020304" charset="0"/>
              <a:cs typeface="Times New Roman" panose="02020603050405020304" charset="0"/>
            </a:endParaRPr>
          </a:p>
          <a:p>
            <a:pPr>
              <a:lnSpc>
                <a:spcPct val="100000"/>
              </a:lnSpc>
              <a:spcAft>
                <a:spcPts val="0"/>
              </a:spcAft>
            </a:pPr>
            <a:r>
              <a:rPr lang="en-US" altLang="zh-CN" sz="2400">
                <a:solidFill>
                  <a:schemeClr val="tx1"/>
                </a:solidFill>
                <a:latin typeface="Times New Roman" panose="02020603050405020304" charset="0"/>
                <a:cs typeface="Times New Roman" panose="02020603050405020304" charset="0"/>
              </a:rPr>
              <a:t>B: waiter!</a:t>
            </a:r>
            <a:endParaRPr lang="zh-CN" altLang="zh-CN" sz="2400">
              <a:solidFill>
                <a:schemeClr val="tx1"/>
              </a:solidFill>
              <a:latin typeface="Times New Roman" panose="02020603050405020304" charset="0"/>
              <a:cs typeface="Times New Roman" panose="02020603050405020304" charset="0"/>
            </a:endParaRPr>
          </a:p>
          <a:p>
            <a:pPr>
              <a:lnSpc>
                <a:spcPct val="100000"/>
              </a:lnSpc>
              <a:spcAft>
                <a:spcPts val="0"/>
              </a:spcAft>
            </a:pPr>
            <a:r>
              <a:rPr lang="en-US" altLang="zh-CN" sz="2400" smtClean="0">
                <a:solidFill>
                  <a:schemeClr val="tx1"/>
                </a:solidFill>
                <a:latin typeface="Times New Roman" panose="02020603050405020304" charset="0"/>
                <a:cs typeface="Times New Roman" panose="02020603050405020304" charset="0"/>
              </a:rPr>
              <a:t>C: </a:t>
            </a:r>
            <a:r>
              <a:rPr lang="en-US" altLang="zh-CN" sz="2400">
                <a:solidFill>
                  <a:schemeClr val="tx1"/>
                </a:solidFill>
                <a:latin typeface="Times New Roman" panose="02020603050405020304" charset="0"/>
                <a:cs typeface="Times New Roman" panose="02020603050405020304" charset="0"/>
              </a:rPr>
              <a:t>May l take your order</a:t>
            </a:r>
            <a:r>
              <a:rPr lang="en-US" altLang="zh-CN" sz="2400" smtClean="0">
                <a:solidFill>
                  <a:schemeClr val="tx1"/>
                </a:solidFill>
                <a:latin typeface="Times New Roman" panose="02020603050405020304" charset="0"/>
                <a:cs typeface="Times New Roman" panose="02020603050405020304" charset="0"/>
              </a:rPr>
              <a:t>?</a:t>
            </a:r>
            <a:endParaRPr lang="en-US" altLang="zh-CN" sz="2400" smtClean="0">
              <a:solidFill>
                <a:schemeClr val="tx1"/>
              </a:solidFill>
              <a:latin typeface="Times New Roman" panose="02020603050405020304" charset="0"/>
              <a:cs typeface="Times New Roman" panose="02020603050405020304" charset="0"/>
            </a:endParaRPr>
          </a:p>
        </p:txBody>
      </p:sp>
      <p:sp>
        <p:nvSpPr>
          <p:cNvPr id="11" name="五边形 10"/>
          <p:cNvSpPr/>
          <p:nvPr/>
        </p:nvSpPr>
        <p:spPr>
          <a:xfrm>
            <a:off x="135890" y="148590"/>
            <a:ext cx="2242820" cy="562610"/>
          </a:xfrm>
          <a:prstGeom prst="homePlat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r>
              <a:rPr lang="en-US" altLang="zh-CN" sz="2800" b="1" dirty="0">
                <a:solidFill>
                  <a:schemeClr val="tx1"/>
                </a:solidFill>
                <a:latin typeface="微软雅黑" panose="020B0503020204020204" charset="-122"/>
                <a:ea typeface="微软雅黑" panose="020B0503020204020204" charset="-122"/>
                <a:sym typeface="+mn-ea"/>
              </a:rPr>
              <a:t>Talking</a:t>
            </a:r>
            <a:endParaRPr lang="en-US" altLang="zh-CN" sz="2800" b="1" dirty="0">
              <a:solidFill>
                <a:schemeClr val="tx1"/>
              </a:solidFill>
              <a:latin typeface="微软雅黑" panose="020B0503020204020204" charset="-122"/>
              <a:ea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Effect transition="in" filter="fade">
                                      <p:cBhvr>
                                        <p:cTn id="9" dur="75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Effect transition="in" filter="wipe(down)">
                                      <p:cBhvr>
                                        <p:cTn id="14" dur="500"/>
                                        <p:tgtEl>
                                          <p:spTgt spid="10">
                                            <p:txEl>
                                              <p:pRg st="1" end="1"/>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down)">
                                      <p:cBhvr>
                                        <p:cTn id="17" dur="500"/>
                                        <p:tgtEl>
                                          <p:spTgt spid="10">
                                            <p:txEl>
                                              <p:pRg st="2" end="2"/>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10">
                                            <p:txEl>
                                              <p:pRg st="3" end="3"/>
                                            </p:txEl>
                                          </p:spTgt>
                                        </p:tgtEl>
                                        <p:attrNameLst>
                                          <p:attrName>style.visibility</p:attrName>
                                        </p:attrNameLst>
                                      </p:cBhvr>
                                      <p:to>
                                        <p:strVal val="visible"/>
                                      </p:to>
                                    </p:set>
                                    <p:animEffect transition="in" filter="wipe(down)">
                                      <p:cBhvr>
                                        <p:cTn id="20" dur="500"/>
                                        <p:tgtEl>
                                          <p:spTgt spid="10">
                                            <p:txEl>
                                              <p:pRg st="3" end="3"/>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wipe(down)">
                                      <p:cBhvr>
                                        <p:cTn id="23" dur="500"/>
                                        <p:tgtEl>
                                          <p:spTgt spid="10">
                                            <p:txEl>
                                              <p:pRg st="4" end="4"/>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10">
                                            <p:txEl>
                                              <p:pRg st="5" end="5"/>
                                            </p:txEl>
                                          </p:spTgt>
                                        </p:tgtEl>
                                        <p:attrNameLst>
                                          <p:attrName>style.visibility</p:attrName>
                                        </p:attrNameLst>
                                      </p:cBhvr>
                                      <p:to>
                                        <p:strVal val="visible"/>
                                      </p:to>
                                    </p:set>
                                    <p:animEffect transition="in" filter="wipe(down)">
                                      <p:cBhvr>
                                        <p:cTn id="26" dur="500"/>
                                        <p:tgtEl>
                                          <p:spTgt spid="10">
                                            <p:txEl>
                                              <p:pRg st="5" end="5"/>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wipe(down)">
                                      <p:cBhvr>
                                        <p:cTn id="29" dur="500"/>
                                        <p:tgtEl>
                                          <p:spTgt spid="10">
                                            <p:txEl>
                                              <p:pRg st="6" end="6"/>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10">
                                            <p:txEl>
                                              <p:pRg st="7" end="7"/>
                                            </p:txEl>
                                          </p:spTgt>
                                        </p:tgtEl>
                                        <p:attrNameLst>
                                          <p:attrName>style.visibility</p:attrName>
                                        </p:attrNameLst>
                                      </p:cBhvr>
                                      <p:to>
                                        <p:strVal val="visible"/>
                                      </p:to>
                                    </p:set>
                                    <p:animEffect transition="in" filter="wipe(down)">
                                      <p:cBhvr>
                                        <p:cTn id="32"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a:xfrm>
            <a:off x="577215" y="934720"/>
            <a:ext cx="11037570" cy="5225415"/>
          </a:xfrm>
          <a:noFill/>
          <a:ln>
            <a:solidFill>
              <a:srgbClr val="B29C94"/>
            </a:solidFill>
          </a:ln>
        </p:spPr>
        <p:style>
          <a:lnRef idx="2">
            <a:schemeClr val="accent1"/>
          </a:lnRef>
          <a:fillRef idx="1">
            <a:schemeClr val="lt1"/>
          </a:fillRef>
          <a:effectRef idx="0">
            <a:schemeClr val="accent1"/>
          </a:effectRef>
          <a:fontRef idx="minor">
            <a:schemeClr val="dk1"/>
          </a:fontRef>
        </p:style>
        <p:txBody>
          <a:bodyPr>
            <a:noAutofit/>
          </a:bodyPr>
          <a:p>
            <a:r>
              <a:rPr lang="en-US" altLang="zh-CN" smtClean="0">
                <a:solidFill>
                  <a:schemeClr val="tx1"/>
                </a:solidFill>
              </a:rPr>
              <a:t>A:  I ready love spicy food, so </a:t>
            </a:r>
            <a:r>
              <a:rPr lang="en-US" altLang="zh-CN" u="sng" smtClean="0">
                <a:solidFill>
                  <a:srgbClr val="FF0000"/>
                </a:solidFill>
              </a:rPr>
              <a:t>what dish would </a:t>
            </a:r>
            <a:r>
              <a:rPr lang="en-US" altLang="zh-CN" u="sng">
                <a:solidFill>
                  <a:srgbClr val="FF0000"/>
                </a:solidFill>
              </a:rPr>
              <a:t>you recommend</a:t>
            </a:r>
            <a:r>
              <a:rPr lang="en-US" altLang="zh-CN" smtClean="0">
                <a:solidFill>
                  <a:schemeClr val="tx1"/>
                </a:solidFill>
              </a:rPr>
              <a:t>?</a:t>
            </a:r>
            <a:endParaRPr lang="en-US" altLang="zh-CN" smtClean="0">
              <a:solidFill>
                <a:schemeClr val="tx1"/>
              </a:solidFill>
            </a:endParaRPr>
          </a:p>
          <a:p>
            <a:r>
              <a:rPr lang="en-US" altLang="zh-CN" smtClean="0">
                <a:solidFill>
                  <a:schemeClr val="tx1"/>
                </a:solidFill>
              </a:rPr>
              <a:t>B:I </a:t>
            </a:r>
            <a:r>
              <a:rPr lang="en-US" altLang="zh-CN">
                <a:solidFill>
                  <a:schemeClr val="tx1"/>
                </a:solidFill>
              </a:rPr>
              <a:t>suggest Mapo tofu</a:t>
            </a:r>
            <a:r>
              <a:rPr lang="en-US" altLang="zh-CN" smtClean="0">
                <a:solidFill>
                  <a:schemeClr val="tx1"/>
                </a:solidFill>
              </a:rPr>
              <a:t>.</a:t>
            </a:r>
            <a:endParaRPr lang="en-US" altLang="zh-CN" smtClean="0">
              <a:solidFill>
                <a:schemeClr val="tx1"/>
              </a:solidFill>
            </a:endParaRPr>
          </a:p>
          <a:p>
            <a:r>
              <a:rPr lang="en-US" altLang="zh-CN" smtClean="0">
                <a:solidFill>
                  <a:schemeClr val="tx1"/>
                </a:solidFill>
              </a:rPr>
              <a:t>A</a:t>
            </a:r>
            <a:r>
              <a:rPr lang="en-US" altLang="zh-CN">
                <a:solidFill>
                  <a:schemeClr val="tx1"/>
                </a:solidFill>
              </a:rPr>
              <a:t>: Really? What's that</a:t>
            </a:r>
            <a:r>
              <a:rPr lang="en-US" altLang="zh-CN" smtClean="0">
                <a:solidFill>
                  <a:schemeClr val="tx1"/>
                </a:solidFill>
              </a:rPr>
              <a:t>?</a:t>
            </a:r>
            <a:endParaRPr lang="en-US" altLang="zh-CN" smtClean="0">
              <a:solidFill>
                <a:schemeClr val="tx1"/>
              </a:solidFill>
            </a:endParaRPr>
          </a:p>
          <a:p>
            <a:r>
              <a:rPr lang="en-US" altLang="zh-CN" smtClean="0">
                <a:solidFill>
                  <a:schemeClr val="tx1"/>
                </a:solidFill>
              </a:rPr>
              <a:t>B</a:t>
            </a:r>
            <a:r>
              <a:rPr lang="en-US" altLang="zh-CN">
                <a:solidFill>
                  <a:schemeClr val="tx1"/>
                </a:solidFill>
              </a:rPr>
              <a:t>: </a:t>
            </a:r>
            <a:r>
              <a:rPr lang="en-US" altLang="zh-CN" smtClean="0">
                <a:solidFill>
                  <a:schemeClr val="tx1"/>
                </a:solidFill>
              </a:rPr>
              <a:t>It's tofu </a:t>
            </a:r>
            <a:r>
              <a:rPr lang="en-US" altLang="zh-CN" u="sng" smtClean="0">
                <a:solidFill>
                  <a:srgbClr val="FF0000"/>
                </a:solidFill>
              </a:rPr>
              <a:t>served in </a:t>
            </a:r>
            <a:r>
              <a:rPr lang="en-US" altLang="zh-CN" u="sng">
                <a:solidFill>
                  <a:srgbClr val="FF0000"/>
                </a:solidFill>
              </a:rPr>
              <a:t>a spicy bean </a:t>
            </a:r>
            <a:r>
              <a:rPr lang="en-US" altLang="zh-CN" u="sng" smtClean="0">
                <a:solidFill>
                  <a:srgbClr val="FF0000"/>
                </a:solidFill>
              </a:rPr>
              <a:t>and chilli </a:t>
            </a:r>
            <a:r>
              <a:rPr lang="en-US" altLang="zh-CN" u="sng">
                <a:solidFill>
                  <a:srgbClr val="FF0000"/>
                </a:solidFill>
              </a:rPr>
              <a:t>sauce with beef or </a:t>
            </a:r>
            <a:r>
              <a:rPr lang="en-US" altLang="zh-CN" u="sng" smtClean="0">
                <a:solidFill>
                  <a:srgbClr val="FF0000"/>
                </a:solidFill>
              </a:rPr>
              <a:t>pork</a:t>
            </a:r>
            <a:r>
              <a:rPr lang="en-US" altLang="zh-CN" smtClean="0">
                <a:solidFill>
                  <a:schemeClr val="tx1"/>
                </a:solidFill>
              </a:rPr>
              <a:t>. It's quite </a:t>
            </a:r>
            <a:r>
              <a:rPr lang="en-US" altLang="zh-CN">
                <a:solidFill>
                  <a:schemeClr val="tx1"/>
                </a:solidFill>
              </a:rPr>
              <a:t>hot</a:t>
            </a:r>
            <a:r>
              <a:rPr lang="en-US" altLang="zh-CN" smtClean="0">
                <a:solidFill>
                  <a:schemeClr val="tx1"/>
                </a:solidFill>
              </a:rPr>
              <a:t>.</a:t>
            </a:r>
            <a:endParaRPr lang="en-US" altLang="zh-CN" smtClean="0">
              <a:solidFill>
                <a:schemeClr val="tx1"/>
              </a:solidFill>
            </a:endParaRPr>
          </a:p>
          <a:p>
            <a:r>
              <a:rPr lang="en-US" altLang="zh-CN" smtClean="0">
                <a:solidFill>
                  <a:schemeClr val="tx1"/>
                </a:solidFill>
              </a:rPr>
              <a:t>A:That sounds OK, except </a:t>
            </a:r>
            <a:r>
              <a:rPr lang="en-US" altLang="zh-CN">
                <a:solidFill>
                  <a:schemeClr val="tx1"/>
                </a:solidFill>
              </a:rPr>
              <a:t>that I </a:t>
            </a:r>
            <a:r>
              <a:rPr lang="en-US" altLang="zh-CN" smtClean="0">
                <a:solidFill>
                  <a:schemeClr val="tx1"/>
                </a:solidFill>
              </a:rPr>
              <a:t>don't really </a:t>
            </a:r>
            <a:r>
              <a:rPr lang="en-US" altLang="zh-CN">
                <a:solidFill>
                  <a:schemeClr val="tx1"/>
                </a:solidFill>
              </a:rPr>
              <a:t>like tofu. what else do </a:t>
            </a:r>
            <a:r>
              <a:rPr lang="en-US" altLang="zh-CN" smtClean="0">
                <a:solidFill>
                  <a:schemeClr val="tx1"/>
                </a:solidFill>
              </a:rPr>
              <a:t>you recommend?</a:t>
            </a:r>
            <a:endParaRPr lang="en-US" altLang="zh-CN" smtClean="0">
              <a:solidFill>
                <a:schemeClr val="tx1"/>
              </a:solidFill>
            </a:endParaRPr>
          </a:p>
          <a:p>
            <a:r>
              <a:rPr lang="en-US" altLang="zh-CN" smtClean="0">
                <a:solidFill>
                  <a:schemeClr val="tx1"/>
                </a:solidFill>
              </a:rPr>
              <a:t>B</a:t>
            </a:r>
            <a:r>
              <a:rPr lang="en-US" altLang="zh-CN">
                <a:solidFill>
                  <a:schemeClr val="tx1"/>
                </a:solidFill>
              </a:rPr>
              <a:t>: You know, </a:t>
            </a:r>
            <a:r>
              <a:rPr lang="en-US" altLang="zh-CN" smtClean="0">
                <a:solidFill>
                  <a:schemeClr val="tx1"/>
                </a:solidFill>
              </a:rPr>
              <a:t>this </a:t>
            </a:r>
            <a:r>
              <a:rPr lang="en-US" altLang="zh-CN">
                <a:solidFill>
                  <a:schemeClr val="tx1"/>
                </a:solidFill>
              </a:rPr>
              <a:t>restaurant has </a:t>
            </a:r>
            <a:r>
              <a:rPr lang="en-US" altLang="zh-CN" smtClean="0">
                <a:solidFill>
                  <a:schemeClr val="tx1"/>
                </a:solidFill>
              </a:rPr>
              <a:t>the best </a:t>
            </a:r>
            <a:r>
              <a:rPr lang="en-US" altLang="zh-CN">
                <a:solidFill>
                  <a:schemeClr val="tx1"/>
                </a:solidFill>
              </a:rPr>
              <a:t>hot pot. You'll like it </a:t>
            </a:r>
            <a:r>
              <a:rPr lang="en-US" altLang="zh-CN" u="sng">
                <a:solidFill>
                  <a:srgbClr val="FF0000"/>
                </a:solidFill>
              </a:rPr>
              <a:t>because </a:t>
            </a:r>
            <a:r>
              <a:rPr lang="en-US" altLang="zh-CN" smtClean="0">
                <a:solidFill>
                  <a:schemeClr val="tx1"/>
                </a:solidFill>
              </a:rPr>
              <a:t>it is </a:t>
            </a:r>
            <a:r>
              <a:rPr lang="en-US" altLang="zh-CN">
                <a:solidFill>
                  <a:schemeClr val="tx1"/>
                </a:solidFill>
              </a:rPr>
              <a:t>really spicy and you decide </a:t>
            </a:r>
            <a:r>
              <a:rPr lang="en-US" altLang="zh-CN" smtClean="0">
                <a:solidFill>
                  <a:schemeClr val="tx1"/>
                </a:solidFill>
              </a:rPr>
              <a:t>what you </a:t>
            </a:r>
            <a:r>
              <a:rPr lang="en-US" altLang="zh-CN">
                <a:solidFill>
                  <a:schemeClr val="tx1"/>
                </a:solidFill>
              </a:rPr>
              <a:t>want to put in it</a:t>
            </a:r>
            <a:r>
              <a:rPr lang="en-US" altLang="zh-CN" smtClean="0">
                <a:solidFill>
                  <a:schemeClr val="tx1"/>
                </a:solidFill>
              </a:rPr>
              <a:t>. That </a:t>
            </a:r>
            <a:r>
              <a:rPr lang="en-US" altLang="zh-CN">
                <a:solidFill>
                  <a:schemeClr val="tx1"/>
                </a:solidFill>
              </a:rPr>
              <a:t>sounds great</a:t>
            </a:r>
            <a:r>
              <a:rPr lang="en-US" altLang="zh-CN" smtClean="0">
                <a:solidFill>
                  <a:schemeClr val="tx1"/>
                </a:solidFill>
              </a:rPr>
              <a:t>! But </a:t>
            </a:r>
            <a:r>
              <a:rPr lang="en-US" altLang="zh-CN">
                <a:solidFill>
                  <a:schemeClr val="tx1"/>
                </a:solidFill>
              </a:rPr>
              <a:t>then we should order some </a:t>
            </a:r>
            <a:r>
              <a:rPr lang="en-US" altLang="zh-CN" smtClean="0">
                <a:solidFill>
                  <a:schemeClr val="tx1"/>
                </a:solidFill>
              </a:rPr>
              <a:t>cold drink as well.</a:t>
            </a:r>
            <a:endParaRPr lang="en-US" altLang="zh-CN" smtClean="0">
              <a:solidFill>
                <a:schemeClr val="tx1"/>
              </a:solidFill>
            </a:endParaRPr>
          </a:p>
        </p:txBody>
      </p:sp>
      <p:sp>
        <p:nvSpPr>
          <p:cNvPr id="9" name="文本占位符 1"/>
          <p:cNvSpPr>
            <a:spLocks noGrp="1"/>
          </p:cNvSpPr>
          <p:nvPr>
            <p:custDataLst>
              <p:tags r:id="rId1"/>
            </p:custDataLst>
          </p:nvPr>
        </p:nvSpPr>
        <p:spPr>
          <a:xfrm>
            <a:off x="194945" y="231140"/>
            <a:ext cx="10506710" cy="70358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sz="2800" b="1" dirty="0">
                <a:latin typeface="Times New Roman" panose="02020603050405020304" charset="0"/>
                <a:cs typeface="Times New Roman" panose="02020603050405020304" charset="0"/>
              </a:rPr>
              <a:t>EXAMPLE</a:t>
            </a:r>
            <a:endParaRPr lang="en-US" altLang="zh-CN" sz="2800" dirty="0">
              <a:latin typeface="Times New Roman" panose="02020603050405020304" charset="0"/>
              <a:cs typeface="Times New Roman" panose="02020603050405020304" charset="0"/>
            </a:endParaRPr>
          </a:p>
          <a:p>
            <a:pPr eaLnBrk="1" hangingPunct="1">
              <a:buFont typeface="Arial" panose="020B0604020202020204" pitchFamily="34" charset="0"/>
            </a:pPr>
            <a:endParaRPr altLang="zh-CN" sz="2800" i="1" dirty="0">
              <a:latin typeface="Times New Roman" panose="02020603050405020304" charset="0"/>
              <a:cs typeface="Times New Roman" panose="020206030504050203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arn(inVertic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arn(inVertical)">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1"/>
          <a:srcRect l="39127" t="27402" r="38070" b="29882"/>
          <a:stretch>
            <a:fillRect/>
          </a:stretch>
        </p:blipFill>
        <p:spPr>
          <a:xfrm>
            <a:off x="4386761" y="1971734"/>
            <a:ext cx="3207658" cy="2786743"/>
          </a:xfrm>
          <a:prstGeom prst="ellipse">
            <a:avLst/>
          </a:prstGeom>
        </p:spPr>
      </p:pic>
      <p:sp>
        <p:nvSpPr>
          <p:cNvPr id="5" name="文本框 4"/>
          <p:cNvSpPr txBox="1"/>
          <p:nvPr/>
        </p:nvSpPr>
        <p:spPr>
          <a:xfrm>
            <a:off x="1527698" y="577258"/>
            <a:ext cx="9399494" cy="1198880"/>
          </a:xfrm>
          <a:prstGeom prst="rect">
            <a:avLst/>
          </a:prstGeom>
          <a:noFill/>
        </p:spPr>
        <p:txBody>
          <a:bodyPr wrap="square" rtlCol="0">
            <a:spAutoFit/>
          </a:bodyPr>
          <a:lstStyle/>
          <a:p>
            <a:pPr algn="ctr"/>
            <a:r>
              <a:rPr lang="en-US" altLang="zh-CN" sz="7200" b="1" dirty="0">
                <a:latin typeface="叶根友圆趣卡通体" panose="02010601030101010101" pitchFamily="2" charset="-122"/>
                <a:ea typeface="叶根友圆趣卡通体" panose="02010601030101010101" pitchFamily="2" charset="-122"/>
              </a:rPr>
              <a:t>Using Language</a:t>
            </a:r>
            <a:endParaRPr lang="en-US" altLang="zh-CN" sz="7200" b="1" dirty="0">
              <a:latin typeface="叶根友圆趣卡通体" panose="02010601030101010101" pitchFamily="2" charset="-122"/>
              <a:ea typeface="叶根友圆趣卡通体" panose="02010601030101010101" pitchFamily="2" charset="-122"/>
            </a:endParaRPr>
          </a:p>
        </p:txBody>
      </p:sp>
      <p:sp>
        <p:nvSpPr>
          <p:cNvPr id="14" name="Freeform 5"/>
          <p:cNvSpPr/>
          <p:nvPr/>
        </p:nvSpPr>
        <p:spPr bwMode="auto">
          <a:xfrm rot="10800000">
            <a:off x="351896" y="291446"/>
            <a:ext cx="484680" cy="448204"/>
          </a:xfrm>
          <a:custGeom>
            <a:avLst/>
            <a:gdLst>
              <a:gd name="T0" fmla="*/ 63 w 63"/>
              <a:gd name="T1" fmla="*/ 0 h 58"/>
              <a:gd name="T2" fmla="*/ 56 w 63"/>
              <a:gd name="T3" fmla="*/ 9 h 58"/>
              <a:gd name="T4" fmla="*/ 49 w 63"/>
              <a:gd name="T5" fmla="*/ 17 h 58"/>
              <a:gd name="T6" fmla="*/ 53 w 63"/>
              <a:gd name="T7" fmla="*/ 22 h 58"/>
              <a:gd name="T8" fmla="*/ 58 w 63"/>
              <a:gd name="T9" fmla="*/ 20 h 58"/>
              <a:gd name="T10" fmla="*/ 57 w 63"/>
              <a:gd name="T11" fmla="*/ 17 h 58"/>
              <a:gd name="T12" fmla="*/ 55 w 63"/>
              <a:gd name="T13" fmla="*/ 18 h 58"/>
              <a:gd name="T14" fmla="*/ 54 w 63"/>
              <a:gd name="T15" fmla="*/ 17 h 58"/>
              <a:gd name="T16" fmla="*/ 58 w 63"/>
              <a:gd name="T17" fmla="*/ 16 h 58"/>
              <a:gd name="T18" fmla="*/ 59 w 63"/>
              <a:gd name="T19" fmla="*/ 21 h 58"/>
              <a:gd name="T20" fmla="*/ 56 w 63"/>
              <a:gd name="T21" fmla="*/ 25 h 58"/>
              <a:gd name="T22" fmla="*/ 58 w 63"/>
              <a:gd name="T23" fmla="*/ 29 h 58"/>
              <a:gd name="T24" fmla="*/ 56 w 63"/>
              <a:gd name="T25" fmla="*/ 31 h 58"/>
              <a:gd name="T26" fmla="*/ 58 w 63"/>
              <a:gd name="T27" fmla="*/ 35 h 58"/>
              <a:gd name="T28" fmla="*/ 56 w 63"/>
              <a:gd name="T29" fmla="*/ 39 h 58"/>
              <a:gd name="T30" fmla="*/ 53 w 63"/>
              <a:gd name="T31" fmla="*/ 37 h 58"/>
              <a:gd name="T32" fmla="*/ 50 w 63"/>
              <a:gd name="T33" fmla="*/ 38 h 58"/>
              <a:gd name="T34" fmla="*/ 47 w 63"/>
              <a:gd name="T35" fmla="*/ 34 h 58"/>
              <a:gd name="T36" fmla="*/ 49 w 63"/>
              <a:gd name="T37" fmla="*/ 32 h 58"/>
              <a:gd name="T38" fmla="*/ 50 w 63"/>
              <a:gd name="T39" fmla="*/ 33 h 58"/>
              <a:gd name="T40" fmla="*/ 50 w 63"/>
              <a:gd name="T41" fmla="*/ 34 h 58"/>
              <a:gd name="T42" fmla="*/ 48 w 63"/>
              <a:gd name="T43" fmla="*/ 35 h 58"/>
              <a:gd name="T44" fmla="*/ 51 w 63"/>
              <a:gd name="T45" fmla="*/ 36 h 58"/>
              <a:gd name="T46" fmla="*/ 54 w 63"/>
              <a:gd name="T47" fmla="*/ 31 h 58"/>
              <a:gd name="T48" fmla="*/ 49 w 63"/>
              <a:gd name="T49" fmla="*/ 27 h 58"/>
              <a:gd name="T50" fmla="*/ 44 w 63"/>
              <a:gd name="T51" fmla="*/ 28 h 58"/>
              <a:gd name="T52" fmla="*/ 36 w 63"/>
              <a:gd name="T53" fmla="*/ 27 h 58"/>
              <a:gd name="T54" fmla="*/ 36 w 63"/>
              <a:gd name="T55" fmla="*/ 27 h 58"/>
              <a:gd name="T56" fmla="*/ 34 w 63"/>
              <a:gd name="T57" fmla="*/ 27 h 58"/>
              <a:gd name="T58" fmla="*/ 34 w 63"/>
              <a:gd name="T59" fmla="*/ 28 h 58"/>
              <a:gd name="T60" fmla="*/ 34 w 63"/>
              <a:gd name="T61" fmla="*/ 38 h 58"/>
              <a:gd name="T62" fmla="*/ 33 w 63"/>
              <a:gd name="T63" fmla="*/ 46 h 58"/>
              <a:gd name="T64" fmla="*/ 40 w 63"/>
              <a:gd name="T65" fmla="*/ 48 h 58"/>
              <a:gd name="T66" fmla="*/ 42 w 63"/>
              <a:gd name="T67" fmla="*/ 42 h 58"/>
              <a:gd name="T68" fmla="*/ 40 w 63"/>
              <a:gd name="T69" fmla="*/ 42 h 58"/>
              <a:gd name="T70" fmla="*/ 39 w 63"/>
              <a:gd name="T71" fmla="*/ 44 h 58"/>
              <a:gd name="T72" fmla="*/ 38 w 63"/>
              <a:gd name="T73" fmla="*/ 44 h 58"/>
              <a:gd name="T74" fmla="*/ 39 w 63"/>
              <a:gd name="T75" fmla="*/ 41 h 58"/>
              <a:gd name="T76" fmla="*/ 44 w 63"/>
              <a:gd name="T77" fmla="*/ 43 h 58"/>
              <a:gd name="T78" fmla="*/ 44 w 63"/>
              <a:gd name="T79" fmla="*/ 46 h 58"/>
              <a:gd name="T80" fmla="*/ 43 w 63"/>
              <a:gd name="T81" fmla="*/ 48 h 58"/>
              <a:gd name="T82" fmla="*/ 44 w 63"/>
              <a:gd name="T83" fmla="*/ 49 h 58"/>
              <a:gd name="T84" fmla="*/ 41 w 63"/>
              <a:gd name="T85" fmla="*/ 52 h 58"/>
              <a:gd name="T86" fmla="*/ 37 w 63"/>
              <a:gd name="T87" fmla="*/ 49 h 58"/>
              <a:gd name="T88" fmla="*/ 33 w 63"/>
              <a:gd name="T89" fmla="*/ 51 h 58"/>
              <a:gd name="T90" fmla="*/ 29 w 63"/>
              <a:gd name="T91" fmla="*/ 50 h 58"/>
              <a:gd name="T92" fmla="*/ 24 w 63"/>
              <a:gd name="T93" fmla="*/ 54 h 58"/>
              <a:gd name="T94" fmla="*/ 20 w 63"/>
              <a:gd name="T95" fmla="*/ 49 h 58"/>
              <a:gd name="T96" fmla="*/ 22 w 63"/>
              <a:gd name="T97" fmla="*/ 48 h 58"/>
              <a:gd name="T98" fmla="*/ 23 w 63"/>
              <a:gd name="T99" fmla="*/ 49 h 58"/>
              <a:gd name="T100" fmla="*/ 23 w 63"/>
              <a:gd name="T101" fmla="*/ 52 h 58"/>
              <a:gd name="T102" fmla="*/ 28 w 63"/>
              <a:gd name="T103" fmla="*/ 48 h 58"/>
              <a:gd name="T104" fmla="*/ 22 w 63"/>
              <a:gd name="T105" fmla="*/ 42 h 58"/>
              <a:gd name="T106" fmla="*/ 14 w 63"/>
              <a:gd name="T107" fmla="*/ 47 h 58"/>
              <a:gd name="T108" fmla="*/ 13 w 63"/>
              <a:gd name="T109" fmla="*/ 50 h 58"/>
              <a:gd name="T110" fmla="*/ 5 w 63"/>
              <a:gd name="T111" fmla="*/ 53 h 58"/>
              <a:gd name="T112" fmla="*/ 0 w 63"/>
              <a:gd name="T113" fmla="*/ 58 h 58"/>
              <a:gd name="T114" fmla="*/ 63 w 63"/>
              <a:gd name="T115" fmla="*/ 58 h 58"/>
              <a:gd name="T116" fmla="*/ 63 w 63"/>
              <a:gd name="T117" fmla="*/ 54 h 58"/>
              <a:gd name="T118" fmla="*/ 63 w 63"/>
              <a:gd name="T1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 h="58">
                <a:moveTo>
                  <a:pt x="63" y="0"/>
                </a:moveTo>
                <a:cubicBezTo>
                  <a:pt x="61" y="1"/>
                  <a:pt x="56" y="5"/>
                  <a:pt x="56" y="9"/>
                </a:cubicBezTo>
                <a:cubicBezTo>
                  <a:pt x="56" y="9"/>
                  <a:pt x="49" y="10"/>
                  <a:pt x="49" y="17"/>
                </a:cubicBezTo>
                <a:cubicBezTo>
                  <a:pt x="49" y="17"/>
                  <a:pt x="49" y="21"/>
                  <a:pt x="53" y="22"/>
                </a:cubicBezTo>
                <a:cubicBezTo>
                  <a:pt x="56" y="23"/>
                  <a:pt x="57" y="21"/>
                  <a:pt x="58" y="20"/>
                </a:cubicBezTo>
                <a:cubicBezTo>
                  <a:pt x="58" y="19"/>
                  <a:pt x="59" y="18"/>
                  <a:pt x="57" y="17"/>
                </a:cubicBezTo>
                <a:cubicBezTo>
                  <a:pt x="56" y="17"/>
                  <a:pt x="55" y="18"/>
                  <a:pt x="55" y="18"/>
                </a:cubicBezTo>
                <a:cubicBezTo>
                  <a:pt x="55" y="18"/>
                  <a:pt x="54" y="18"/>
                  <a:pt x="54" y="17"/>
                </a:cubicBezTo>
                <a:cubicBezTo>
                  <a:pt x="54" y="16"/>
                  <a:pt x="57" y="15"/>
                  <a:pt x="58" y="16"/>
                </a:cubicBezTo>
                <a:cubicBezTo>
                  <a:pt x="59" y="17"/>
                  <a:pt x="60" y="18"/>
                  <a:pt x="59" y="21"/>
                </a:cubicBezTo>
                <a:cubicBezTo>
                  <a:pt x="58" y="24"/>
                  <a:pt x="56" y="25"/>
                  <a:pt x="56" y="25"/>
                </a:cubicBezTo>
                <a:cubicBezTo>
                  <a:pt x="56" y="25"/>
                  <a:pt x="58" y="27"/>
                  <a:pt x="58" y="29"/>
                </a:cubicBezTo>
                <a:cubicBezTo>
                  <a:pt x="57" y="30"/>
                  <a:pt x="56" y="31"/>
                  <a:pt x="56" y="31"/>
                </a:cubicBezTo>
                <a:cubicBezTo>
                  <a:pt x="56" y="31"/>
                  <a:pt x="58" y="33"/>
                  <a:pt x="58" y="35"/>
                </a:cubicBezTo>
                <a:cubicBezTo>
                  <a:pt x="58" y="37"/>
                  <a:pt x="57" y="38"/>
                  <a:pt x="56" y="39"/>
                </a:cubicBezTo>
                <a:cubicBezTo>
                  <a:pt x="56" y="39"/>
                  <a:pt x="54" y="39"/>
                  <a:pt x="53" y="37"/>
                </a:cubicBezTo>
                <a:cubicBezTo>
                  <a:pt x="53" y="37"/>
                  <a:pt x="52" y="39"/>
                  <a:pt x="50" y="38"/>
                </a:cubicBezTo>
                <a:cubicBezTo>
                  <a:pt x="47" y="38"/>
                  <a:pt x="47" y="36"/>
                  <a:pt x="47" y="34"/>
                </a:cubicBezTo>
                <a:cubicBezTo>
                  <a:pt x="47" y="32"/>
                  <a:pt x="49" y="32"/>
                  <a:pt x="49" y="32"/>
                </a:cubicBezTo>
                <a:cubicBezTo>
                  <a:pt x="50" y="32"/>
                  <a:pt x="50" y="33"/>
                  <a:pt x="50" y="33"/>
                </a:cubicBezTo>
                <a:cubicBezTo>
                  <a:pt x="50" y="34"/>
                  <a:pt x="50" y="34"/>
                  <a:pt x="50" y="34"/>
                </a:cubicBezTo>
                <a:cubicBezTo>
                  <a:pt x="50" y="33"/>
                  <a:pt x="48" y="33"/>
                  <a:pt x="48" y="35"/>
                </a:cubicBezTo>
                <a:cubicBezTo>
                  <a:pt x="48" y="36"/>
                  <a:pt x="50" y="37"/>
                  <a:pt x="51" y="36"/>
                </a:cubicBezTo>
                <a:cubicBezTo>
                  <a:pt x="52" y="36"/>
                  <a:pt x="54" y="35"/>
                  <a:pt x="54" y="31"/>
                </a:cubicBezTo>
                <a:cubicBezTo>
                  <a:pt x="54" y="27"/>
                  <a:pt x="49" y="27"/>
                  <a:pt x="49" y="27"/>
                </a:cubicBezTo>
                <a:cubicBezTo>
                  <a:pt x="49" y="27"/>
                  <a:pt x="45" y="27"/>
                  <a:pt x="44" y="28"/>
                </a:cubicBezTo>
                <a:cubicBezTo>
                  <a:pt x="44" y="28"/>
                  <a:pt x="41" y="24"/>
                  <a:pt x="36" y="27"/>
                </a:cubicBezTo>
                <a:cubicBezTo>
                  <a:pt x="36" y="27"/>
                  <a:pt x="36" y="27"/>
                  <a:pt x="36" y="27"/>
                </a:cubicBezTo>
                <a:cubicBezTo>
                  <a:pt x="34" y="27"/>
                  <a:pt x="34" y="27"/>
                  <a:pt x="34" y="27"/>
                </a:cubicBezTo>
                <a:cubicBezTo>
                  <a:pt x="34" y="28"/>
                  <a:pt x="34" y="28"/>
                  <a:pt x="34" y="28"/>
                </a:cubicBezTo>
                <a:cubicBezTo>
                  <a:pt x="34" y="28"/>
                  <a:pt x="30" y="34"/>
                  <a:pt x="34" y="38"/>
                </a:cubicBezTo>
                <a:cubicBezTo>
                  <a:pt x="34" y="38"/>
                  <a:pt x="31" y="42"/>
                  <a:pt x="33" y="46"/>
                </a:cubicBezTo>
                <a:cubicBezTo>
                  <a:pt x="36" y="50"/>
                  <a:pt x="40" y="48"/>
                  <a:pt x="40" y="48"/>
                </a:cubicBezTo>
                <a:cubicBezTo>
                  <a:pt x="41" y="48"/>
                  <a:pt x="44" y="45"/>
                  <a:pt x="42" y="42"/>
                </a:cubicBezTo>
                <a:cubicBezTo>
                  <a:pt x="41" y="42"/>
                  <a:pt x="40" y="42"/>
                  <a:pt x="40" y="42"/>
                </a:cubicBezTo>
                <a:cubicBezTo>
                  <a:pt x="40" y="42"/>
                  <a:pt x="39" y="43"/>
                  <a:pt x="39" y="44"/>
                </a:cubicBezTo>
                <a:cubicBezTo>
                  <a:pt x="39" y="44"/>
                  <a:pt x="39" y="45"/>
                  <a:pt x="38" y="44"/>
                </a:cubicBezTo>
                <a:cubicBezTo>
                  <a:pt x="38" y="44"/>
                  <a:pt x="37" y="42"/>
                  <a:pt x="39" y="41"/>
                </a:cubicBezTo>
                <a:cubicBezTo>
                  <a:pt x="41" y="40"/>
                  <a:pt x="43" y="41"/>
                  <a:pt x="44" y="43"/>
                </a:cubicBezTo>
                <a:cubicBezTo>
                  <a:pt x="45" y="45"/>
                  <a:pt x="44" y="45"/>
                  <a:pt x="44" y="46"/>
                </a:cubicBezTo>
                <a:cubicBezTo>
                  <a:pt x="44" y="46"/>
                  <a:pt x="43" y="48"/>
                  <a:pt x="43" y="48"/>
                </a:cubicBezTo>
                <a:cubicBezTo>
                  <a:pt x="43" y="48"/>
                  <a:pt x="44" y="48"/>
                  <a:pt x="44" y="49"/>
                </a:cubicBezTo>
                <a:cubicBezTo>
                  <a:pt x="44" y="50"/>
                  <a:pt x="44" y="51"/>
                  <a:pt x="41" y="52"/>
                </a:cubicBezTo>
                <a:cubicBezTo>
                  <a:pt x="39" y="52"/>
                  <a:pt x="37" y="49"/>
                  <a:pt x="37" y="49"/>
                </a:cubicBezTo>
                <a:cubicBezTo>
                  <a:pt x="37" y="49"/>
                  <a:pt x="35" y="51"/>
                  <a:pt x="33" y="51"/>
                </a:cubicBezTo>
                <a:cubicBezTo>
                  <a:pt x="31" y="51"/>
                  <a:pt x="29" y="50"/>
                  <a:pt x="29" y="50"/>
                </a:cubicBezTo>
                <a:cubicBezTo>
                  <a:pt x="29" y="50"/>
                  <a:pt x="28" y="53"/>
                  <a:pt x="24" y="54"/>
                </a:cubicBezTo>
                <a:cubicBezTo>
                  <a:pt x="20" y="54"/>
                  <a:pt x="20" y="51"/>
                  <a:pt x="20" y="49"/>
                </a:cubicBezTo>
                <a:cubicBezTo>
                  <a:pt x="21" y="48"/>
                  <a:pt x="22" y="48"/>
                  <a:pt x="22" y="48"/>
                </a:cubicBezTo>
                <a:cubicBezTo>
                  <a:pt x="23" y="48"/>
                  <a:pt x="23" y="48"/>
                  <a:pt x="23" y="49"/>
                </a:cubicBezTo>
                <a:cubicBezTo>
                  <a:pt x="22" y="49"/>
                  <a:pt x="20" y="51"/>
                  <a:pt x="23" y="52"/>
                </a:cubicBezTo>
                <a:cubicBezTo>
                  <a:pt x="26" y="53"/>
                  <a:pt x="27" y="49"/>
                  <a:pt x="28" y="48"/>
                </a:cubicBezTo>
                <a:cubicBezTo>
                  <a:pt x="28" y="48"/>
                  <a:pt x="28" y="42"/>
                  <a:pt x="22" y="42"/>
                </a:cubicBezTo>
                <a:cubicBezTo>
                  <a:pt x="16" y="42"/>
                  <a:pt x="15" y="45"/>
                  <a:pt x="14" y="47"/>
                </a:cubicBezTo>
                <a:cubicBezTo>
                  <a:pt x="14" y="47"/>
                  <a:pt x="13" y="49"/>
                  <a:pt x="13" y="50"/>
                </a:cubicBezTo>
                <a:cubicBezTo>
                  <a:pt x="13" y="50"/>
                  <a:pt x="10" y="49"/>
                  <a:pt x="5" y="53"/>
                </a:cubicBezTo>
                <a:cubicBezTo>
                  <a:pt x="5" y="53"/>
                  <a:pt x="0" y="58"/>
                  <a:pt x="0" y="58"/>
                </a:cubicBezTo>
                <a:cubicBezTo>
                  <a:pt x="0" y="58"/>
                  <a:pt x="62" y="58"/>
                  <a:pt x="63" y="58"/>
                </a:cubicBezTo>
                <a:cubicBezTo>
                  <a:pt x="63" y="54"/>
                  <a:pt x="63" y="54"/>
                  <a:pt x="63" y="54"/>
                </a:cubicBezTo>
                <a:lnTo>
                  <a:pt x="63" y="0"/>
                </a:lnTo>
                <a:close/>
              </a:path>
            </a:pathLst>
          </a:custGeom>
          <a:solidFill>
            <a:srgbClr val="C00000"/>
          </a:solidFill>
          <a:ln>
            <a:noFill/>
          </a:ln>
        </p:spPr>
        <p:txBody>
          <a:bodyPr vert="horz" wrap="square" lIns="91440" tIns="45720" rIns="91440" bIns="45720" numCol="1" anchor="t" anchorCtr="0" compatLnSpc="1"/>
          <a:lstStyle/>
          <a:p>
            <a:endParaRPr lang="zh-CN" altLang="en-US"/>
          </a:p>
        </p:txBody>
      </p:sp>
      <p:sp>
        <p:nvSpPr>
          <p:cNvPr id="15" name="Freeform 5"/>
          <p:cNvSpPr/>
          <p:nvPr/>
        </p:nvSpPr>
        <p:spPr bwMode="auto">
          <a:xfrm rot="16200000">
            <a:off x="11355424" y="291447"/>
            <a:ext cx="484680" cy="448204"/>
          </a:xfrm>
          <a:custGeom>
            <a:avLst/>
            <a:gdLst>
              <a:gd name="T0" fmla="*/ 63 w 63"/>
              <a:gd name="T1" fmla="*/ 0 h 58"/>
              <a:gd name="T2" fmla="*/ 56 w 63"/>
              <a:gd name="T3" fmla="*/ 9 h 58"/>
              <a:gd name="T4" fmla="*/ 49 w 63"/>
              <a:gd name="T5" fmla="*/ 17 h 58"/>
              <a:gd name="T6" fmla="*/ 53 w 63"/>
              <a:gd name="T7" fmla="*/ 22 h 58"/>
              <a:gd name="T8" fmla="*/ 58 w 63"/>
              <a:gd name="T9" fmla="*/ 20 h 58"/>
              <a:gd name="T10" fmla="*/ 57 w 63"/>
              <a:gd name="T11" fmla="*/ 17 h 58"/>
              <a:gd name="T12" fmla="*/ 55 w 63"/>
              <a:gd name="T13" fmla="*/ 18 h 58"/>
              <a:gd name="T14" fmla="*/ 54 w 63"/>
              <a:gd name="T15" fmla="*/ 17 h 58"/>
              <a:gd name="T16" fmla="*/ 58 w 63"/>
              <a:gd name="T17" fmla="*/ 16 h 58"/>
              <a:gd name="T18" fmla="*/ 59 w 63"/>
              <a:gd name="T19" fmla="*/ 21 h 58"/>
              <a:gd name="T20" fmla="*/ 56 w 63"/>
              <a:gd name="T21" fmla="*/ 25 h 58"/>
              <a:gd name="T22" fmla="*/ 58 w 63"/>
              <a:gd name="T23" fmla="*/ 29 h 58"/>
              <a:gd name="T24" fmla="*/ 56 w 63"/>
              <a:gd name="T25" fmla="*/ 31 h 58"/>
              <a:gd name="T26" fmla="*/ 58 w 63"/>
              <a:gd name="T27" fmla="*/ 35 h 58"/>
              <a:gd name="T28" fmla="*/ 56 w 63"/>
              <a:gd name="T29" fmla="*/ 39 h 58"/>
              <a:gd name="T30" fmla="*/ 53 w 63"/>
              <a:gd name="T31" fmla="*/ 37 h 58"/>
              <a:gd name="T32" fmla="*/ 50 w 63"/>
              <a:gd name="T33" fmla="*/ 38 h 58"/>
              <a:gd name="T34" fmla="*/ 47 w 63"/>
              <a:gd name="T35" fmla="*/ 34 h 58"/>
              <a:gd name="T36" fmla="*/ 49 w 63"/>
              <a:gd name="T37" fmla="*/ 32 h 58"/>
              <a:gd name="T38" fmla="*/ 50 w 63"/>
              <a:gd name="T39" fmla="*/ 33 h 58"/>
              <a:gd name="T40" fmla="*/ 50 w 63"/>
              <a:gd name="T41" fmla="*/ 34 h 58"/>
              <a:gd name="T42" fmla="*/ 48 w 63"/>
              <a:gd name="T43" fmla="*/ 35 h 58"/>
              <a:gd name="T44" fmla="*/ 51 w 63"/>
              <a:gd name="T45" fmla="*/ 36 h 58"/>
              <a:gd name="T46" fmla="*/ 54 w 63"/>
              <a:gd name="T47" fmla="*/ 31 h 58"/>
              <a:gd name="T48" fmla="*/ 49 w 63"/>
              <a:gd name="T49" fmla="*/ 27 h 58"/>
              <a:gd name="T50" fmla="*/ 44 w 63"/>
              <a:gd name="T51" fmla="*/ 28 h 58"/>
              <a:gd name="T52" fmla="*/ 36 w 63"/>
              <a:gd name="T53" fmla="*/ 27 h 58"/>
              <a:gd name="T54" fmla="*/ 36 w 63"/>
              <a:gd name="T55" fmla="*/ 27 h 58"/>
              <a:gd name="T56" fmla="*/ 34 w 63"/>
              <a:gd name="T57" fmla="*/ 27 h 58"/>
              <a:gd name="T58" fmla="*/ 34 w 63"/>
              <a:gd name="T59" fmla="*/ 28 h 58"/>
              <a:gd name="T60" fmla="*/ 34 w 63"/>
              <a:gd name="T61" fmla="*/ 38 h 58"/>
              <a:gd name="T62" fmla="*/ 33 w 63"/>
              <a:gd name="T63" fmla="*/ 46 h 58"/>
              <a:gd name="T64" fmla="*/ 40 w 63"/>
              <a:gd name="T65" fmla="*/ 48 h 58"/>
              <a:gd name="T66" fmla="*/ 42 w 63"/>
              <a:gd name="T67" fmla="*/ 42 h 58"/>
              <a:gd name="T68" fmla="*/ 40 w 63"/>
              <a:gd name="T69" fmla="*/ 42 h 58"/>
              <a:gd name="T70" fmla="*/ 39 w 63"/>
              <a:gd name="T71" fmla="*/ 44 h 58"/>
              <a:gd name="T72" fmla="*/ 38 w 63"/>
              <a:gd name="T73" fmla="*/ 44 h 58"/>
              <a:gd name="T74" fmla="*/ 39 w 63"/>
              <a:gd name="T75" fmla="*/ 41 h 58"/>
              <a:gd name="T76" fmla="*/ 44 w 63"/>
              <a:gd name="T77" fmla="*/ 43 h 58"/>
              <a:gd name="T78" fmla="*/ 44 w 63"/>
              <a:gd name="T79" fmla="*/ 46 h 58"/>
              <a:gd name="T80" fmla="*/ 43 w 63"/>
              <a:gd name="T81" fmla="*/ 48 h 58"/>
              <a:gd name="T82" fmla="*/ 44 w 63"/>
              <a:gd name="T83" fmla="*/ 49 h 58"/>
              <a:gd name="T84" fmla="*/ 41 w 63"/>
              <a:gd name="T85" fmla="*/ 52 h 58"/>
              <a:gd name="T86" fmla="*/ 37 w 63"/>
              <a:gd name="T87" fmla="*/ 49 h 58"/>
              <a:gd name="T88" fmla="*/ 33 w 63"/>
              <a:gd name="T89" fmla="*/ 51 h 58"/>
              <a:gd name="T90" fmla="*/ 29 w 63"/>
              <a:gd name="T91" fmla="*/ 50 h 58"/>
              <a:gd name="T92" fmla="*/ 24 w 63"/>
              <a:gd name="T93" fmla="*/ 54 h 58"/>
              <a:gd name="T94" fmla="*/ 20 w 63"/>
              <a:gd name="T95" fmla="*/ 49 h 58"/>
              <a:gd name="T96" fmla="*/ 22 w 63"/>
              <a:gd name="T97" fmla="*/ 48 h 58"/>
              <a:gd name="T98" fmla="*/ 23 w 63"/>
              <a:gd name="T99" fmla="*/ 49 h 58"/>
              <a:gd name="T100" fmla="*/ 23 w 63"/>
              <a:gd name="T101" fmla="*/ 52 h 58"/>
              <a:gd name="T102" fmla="*/ 28 w 63"/>
              <a:gd name="T103" fmla="*/ 48 h 58"/>
              <a:gd name="T104" fmla="*/ 22 w 63"/>
              <a:gd name="T105" fmla="*/ 42 h 58"/>
              <a:gd name="T106" fmla="*/ 14 w 63"/>
              <a:gd name="T107" fmla="*/ 47 h 58"/>
              <a:gd name="T108" fmla="*/ 13 w 63"/>
              <a:gd name="T109" fmla="*/ 50 h 58"/>
              <a:gd name="T110" fmla="*/ 5 w 63"/>
              <a:gd name="T111" fmla="*/ 53 h 58"/>
              <a:gd name="T112" fmla="*/ 0 w 63"/>
              <a:gd name="T113" fmla="*/ 58 h 58"/>
              <a:gd name="T114" fmla="*/ 63 w 63"/>
              <a:gd name="T115" fmla="*/ 58 h 58"/>
              <a:gd name="T116" fmla="*/ 63 w 63"/>
              <a:gd name="T117" fmla="*/ 54 h 58"/>
              <a:gd name="T118" fmla="*/ 63 w 63"/>
              <a:gd name="T1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 h="58">
                <a:moveTo>
                  <a:pt x="63" y="0"/>
                </a:moveTo>
                <a:cubicBezTo>
                  <a:pt x="61" y="1"/>
                  <a:pt x="56" y="5"/>
                  <a:pt x="56" y="9"/>
                </a:cubicBezTo>
                <a:cubicBezTo>
                  <a:pt x="56" y="9"/>
                  <a:pt x="49" y="10"/>
                  <a:pt x="49" y="17"/>
                </a:cubicBezTo>
                <a:cubicBezTo>
                  <a:pt x="49" y="17"/>
                  <a:pt x="49" y="21"/>
                  <a:pt x="53" y="22"/>
                </a:cubicBezTo>
                <a:cubicBezTo>
                  <a:pt x="56" y="23"/>
                  <a:pt x="57" y="21"/>
                  <a:pt x="58" y="20"/>
                </a:cubicBezTo>
                <a:cubicBezTo>
                  <a:pt x="58" y="19"/>
                  <a:pt x="59" y="18"/>
                  <a:pt x="57" y="17"/>
                </a:cubicBezTo>
                <a:cubicBezTo>
                  <a:pt x="56" y="17"/>
                  <a:pt x="55" y="18"/>
                  <a:pt x="55" y="18"/>
                </a:cubicBezTo>
                <a:cubicBezTo>
                  <a:pt x="55" y="18"/>
                  <a:pt x="54" y="18"/>
                  <a:pt x="54" y="17"/>
                </a:cubicBezTo>
                <a:cubicBezTo>
                  <a:pt x="54" y="16"/>
                  <a:pt x="57" y="15"/>
                  <a:pt x="58" y="16"/>
                </a:cubicBezTo>
                <a:cubicBezTo>
                  <a:pt x="59" y="17"/>
                  <a:pt x="60" y="18"/>
                  <a:pt x="59" y="21"/>
                </a:cubicBezTo>
                <a:cubicBezTo>
                  <a:pt x="58" y="24"/>
                  <a:pt x="56" y="25"/>
                  <a:pt x="56" y="25"/>
                </a:cubicBezTo>
                <a:cubicBezTo>
                  <a:pt x="56" y="25"/>
                  <a:pt x="58" y="27"/>
                  <a:pt x="58" y="29"/>
                </a:cubicBezTo>
                <a:cubicBezTo>
                  <a:pt x="57" y="30"/>
                  <a:pt x="56" y="31"/>
                  <a:pt x="56" y="31"/>
                </a:cubicBezTo>
                <a:cubicBezTo>
                  <a:pt x="56" y="31"/>
                  <a:pt x="58" y="33"/>
                  <a:pt x="58" y="35"/>
                </a:cubicBezTo>
                <a:cubicBezTo>
                  <a:pt x="58" y="37"/>
                  <a:pt x="57" y="38"/>
                  <a:pt x="56" y="39"/>
                </a:cubicBezTo>
                <a:cubicBezTo>
                  <a:pt x="56" y="39"/>
                  <a:pt x="54" y="39"/>
                  <a:pt x="53" y="37"/>
                </a:cubicBezTo>
                <a:cubicBezTo>
                  <a:pt x="53" y="37"/>
                  <a:pt x="52" y="39"/>
                  <a:pt x="50" y="38"/>
                </a:cubicBezTo>
                <a:cubicBezTo>
                  <a:pt x="47" y="38"/>
                  <a:pt x="47" y="36"/>
                  <a:pt x="47" y="34"/>
                </a:cubicBezTo>
                <a:cubicBezTo>
                  <a:pt x="47" y="32"/>
                  <a:pt x="49" y="32"/>
                  <a:pt x="49" y="32"/>
                </a:cubicBezTo>
                <a:cubicBezTo>
                  <a:pt x="50" y="32"/>
                  <a:pt x="50" y="33"/>
                  <a:pt x="50" y="33"/>
                </a:cubicBezTo>
                <a:cubicBezTo>
                  <a:pt x="50" y="34"/>
                  <a:pt x="50" y="34"/>
                  <a:pt x="50" y="34"/>
                </a:cubicBezTo>
                <a:cubicBezTo>
                  <a:pt x="50" y="33"/>
                  <a:pt x="48" y="33"/>
                  <a:pt x="48" y="35"/>
                </a:cubicBezTo>
                <a:cubicBezTo>
                  <a:pt x="48" y="36"/>
                  <a:pt x="50" y="37"/>
                  <a:pt x="51" y="36"/>
                </a:cubicBezTo>
                <a:cubicBezTo>
                  <a:pt x="52" y="36"/>
                  <a:pt x="54" y="35"/>
                  <a:pt x="54" y="31"/>
                </a:cubicBezTo>
                <a:cubicBezTo>
                  <a:pt x="54" y="27"/>
                  <a:pt x="49" y="27"/>
                  <a:pt x="49" y="27"/>
                </a:cubicBezTo>
                <a:cubicBezTo>
                  <a:pt x="49" y="27"/>
                  <a:pt x="45" y="27"/>
                  <a:pt x="44" y="28"/>
                </a:cubicBezTo>
                <a:cubicBezTo>
                  <a:pt x="44" y="28"/>
                  <a:pt x="41" y="24"/>
                  <a:pt x="36" y="27"/>
                </a:cubicBezTo>
                <a:cubicBezTo>
                  <a:pt x="36" y="27"/>
                  <a:pt x="36" y="27"/>
                  <a:pt x="36" y="27"/>
                </a:cubicBezTo>
                <a:cubicBezTo>
                  <a:pt x="34" y="27"/>
                  <a:pt x="34" y="27"/>
                  <a:pt x="34" y="27"/>
                </a:cubicBezTo>
                <a:cubicBezTo>
                  <a:pt x="34" y="28"/>
                  <a:pt x="34" y="28"/>
                  <a:pt x="34" y="28"/>
                </a:cubicBezTo>
                <a:cubicBezTo>
                  <a:pt x="34" y="28"/>
                  <a:pt x="30" y="34"/>
                  <a:pt x="34" y="38"/>
                </a:cubicBezTo>
                <a:cubicBezTo>
                  <a:pt x="34" y="38"/>
                  <a:pt x="31" y="42"/>
                  <a:pt x="33" y="46"/>
                </a:cubicBezTo>
                <a:cubicBezTo>
                  <a:pt x="36" y="50"/>
                  <a:pt x="40" y="48"/>
                  <a:pt x="40" y="48"/>
                </a:cubicBezTo>
                <a:cubicBezTo>
                  <a:pt x="41" y="48"/>
                  <a:pt x="44" y="45"/>
                  <a:pt x="42" y="42"/>
                </a:cubicBezTo>
                <a:cubicBezTo>
                  <a:pt x="41" y="42"/>
                  <a:pt x="40" y="42"/>
                  <a:pt x="40" y="42"/>
                </a:cubicBezTo>
                <a:cubicBezTo>
                  <a:pt x="40" y="42"/>
                  <a:pt x="39" y="43"/>
                  <a:pt x="39" y="44"/>
                </a:cubicBezTo>
                <a:cubicBezTo>
                  <a:pt x="39" y="44"/>
                  <a:pt x="39" y="45"/>
                  <a:pt x="38" y="44"/>
                </a:cubicBezTo>
                <a:cubicBezTo>
                  <a:pt x="38" y="44"/>
                  <a:pt x="37" y="42"/>
                  <a:pt x="39" y="41"/>
                </a:cubicBezTo>
                <a:cubicBezTo>
                  <a:pt x="41" y="40"/>
                  <a:pt x="43" y="41"/>
                  <a:pt x="44" y="43"/>
                </a:cubicBezTo>
                <a:cubicBezTo>
                  <a:pt x="45" y="45"/>
                  <a:pt x="44" y="45"/>
                  <a:pt x="44" y="46"/>
                </a:cubicBezTo>
                <a:cubicBezTo>
                  <a:pt x="44" y="46"/>
                  <a:pt x="43" y="48"/>
                  <a:pt x="43" y="48"/>
                </a:cubicBezTo>
                <a:cubicBezTo>
                  <a:pt x="43" y="48"/>
                  <a:pt x="44" y="48"/>
                  <a:pt x="44" y="49"/>
                </a:cubicBezTo>
                <a:cubicBezTo>
                  <a:pt x="44" y="50"/>
                  <a:pt x="44" y="51"/>
                  <a:pt x="41" y="52"/>
                </a:cubicBezTo>
                <a:cubicBezTo>
                  <a:pt x="39" y="52"/>
                  <a:pt x="37" y="49"/>
                  <a:pt x="37" y="49"/>
                </a:cubicBezTo>
                <a:cubicBezTo>
                  <a:pt x="37" y="49"/>
                  <a:pt x="35" y="51"/>
                  <a:pt x="33" y="51"/>
                </a:cubicBezTo>
                <a:cubicBezTo>
                  <a:pt x="31" y="51"/>
                  <a:pt x="29" y="50"/>
                  <a:pt x="29" y="50"/>
                </a:cubicBezTo>
                <a:cubicBezTo>
                  <a:pt x="29" y="50"/>
                  <a:pt x="28" y="53"/>
                  <a:pt x="24" y="54"/>
                </a:cubicBezTo>
                <a:cubicBezTo>
                  <a:pt x="20" y="54"/>
                  <a:pt x="20" y="51"/>
                  <a:pt x="20" y="49"/>
                </a:cubicBezTo>
                <a:cubicBezTo>
                  <a:pt x="21" y="48"/>
                  <a:pt x="22" y="48"/>
                  <a:pt x="22" y="48"/>
                </a:cubicBezTo>
                <a:cubicBezTo>
                  <a:pt x="23" y="48"/>
                  <a:pt x="23" y="48"/>
                  <a:pt x="23" y="49"/>
                </a:cubicBezTo>
                <a:cubicBezTo>
                  <a:pt x="22" y="49"/>
                  <a:pt x="20" y="51"/>
                  <a:pt x="23" y="52"/>
                </a:cubicBezTo>
                <a:cubicBezTo>
                  <a:pt x="26" y="53"/>
                  <a:pt x="27" y="49"/>
                  <a:pt x="28" y="48"/>
                </a:cubicBezTo>
                <a:cubicBezTo>
                  <a:pt x="28" y="48"/>
                  <a:pt x="28" y="42"/>
                  <a:pt x="22" y="42"/>
                </a:cubicBezTo>
                <a:cubicBezTo>
                  <a:pt x="16" y="42"/>
                  <a:pt x="15" y="45"/>
                  <a:pt x="14" y="47"/>
                </a:cubicBezTo>
                <a:cubicBezTo>
                  <a:pt x="14" y="47"/>
                  <a:pt x="13" y="49"/>
                  <a:pt x="13" y="50"/>
                </a:cubicBezTo>
                <a:cubicBezTo>
                  <a:pt x="13" y="50"/>
                  <a:pt x="10" y="49"/>
                  <a:pt x="5" y="53"/>
                </a:cubicBezTo>
                <a:cubicBezTo>
                  <a:pt x="5" y="53"/>
                  <a:pt x="0" y="58"/>
                  <a:pt x="0" y="58"/>
                </a:cubicBezTo>
                <a:cubicBezTo>
                  <a:pt x="0" y="58"/>
                  <a:pt x="62" y="58"/>
                  <a:pt x="63" y="58"/>
                </a:cubicBezTo>
                <a:cubicBezTo>
                  <a:pt x="63" y="54"/>
                  <a:pt x="63" y="54"/>
                  <a:pt x="63" y="54"/>
                </a:cubicBezTo>
                <a:lnTo>
                  <a:pt x="63" y="0"/>
                </a:lnTo>
                <a:close/>
              </a:path>
            </a:pathLst>
          </a:custGeom>
          <a:solidFill>
            <a:srgbClr val="C00000"/>
          </a:solidFill>
          <a:ln>
            <a:noFill/>
          </a:ln>
        </p:spPr>
        <p:txBody>
          <a:bodyPr vert="horz" wrap="square" lIns="91440" tIns="45720" rIns="91440" bIns="45720" numCol="1" anchor="t" anchorCtr="0" compatLnSpc="1"/>
          <a:lstStyle/>
          <a:p>
            <a:endParaRPr lang="zh-CN" altLang="en-US"/>
          </a:p>
        </p:txBody>
      </p:sp>
      <p:sp>
        <p:nvSpPr>
          <p:cNvPr id="16" name="Freeform 5"/>
          <p:cNvSpPr/>
          <p:nvPr/>
        </p:nvSpPr>
        <p:spPr bwMode="auto">
          <a:xfrm>
            <a:off x="11355424" y="6231641"/>
            <a:ext cx="484680" cy="448204"/>
          </a:xfrm>
          <a:custGeom>
            <a:avLst/>
            <a:gdLst>
              <a:gd name="T0" fmla="*/ 63 w 63"/>
              <a:gd name="T1" fmla="*/ 0 h 58"/>
              <a:gd name="T2" fmla="*/ 56 w 63"/>
              <a:gd name="T3" fmla="*/ 9 h 58"/>
              <a:gd name="T4" fmla="*/ 49 w 63"/>
              <a:gd name="T5" fmla="*/ 17 h 58"/>
              <a:gd name="T6" fmla="*/ 53 w 63"/>
              <a:gd name="T7" fmla="*/ 22 h 58"/>
              <a:gd name="T8" fmla="*/ 58 w 63"/>
              <a:gd name="T9" fmla="*/ 20 h 58"/>
              <a:gd name="T10" fmla="*/ 57 w 63"/>
              <a:gd name="T11" fmla="*/ 17 h 58"/>
              <a:gd name="T12" fmla="*/ 55 w 63"/>
              <a:gd name="T13" fmla="*/ 18 h 58"/>
              <a:gd name="T14" fmla="*/ 54 w 63"/>
              <a:gd name="T15" fmla="*/ 17 h 58"/>
              <a:gd name="T16" fmla="*/ 58 w 63"/>
              <a:gd name="T17" fmla="*/ 16 h 58"/>
              <a:gd name="T18" fmla="*/ 59 w 63"/>
              <a:gd name="T19" fmla="*/ 21 h 58"/>
              <a:gd name="T20" fmla="*/ 56 w 63"/>
              <a:gd name="T21" fmla="*/ 25 h 58"/>
              <a:gd name="T22" fmla="*/ 58 w 63"/>
              <a:gd name="T23" fmla="*/ 29 h 58"/>
              <a:gd name="T24" fmla="*/ 56 w 63"/>
              <a:gd name="T25" fmla="*/ 31 h 58"/>
              <a:gd name="T26" fmla="*/ 58 w 63"/>
              <a:gd name="T27" fmla="*/ 35 h 58"/>
              <a:gd name="T28" fmla="*/ 56 w 63"/>
              <a:gd name="T29" fmla="*/ 39 h 58"/>
              <a:gd name="T30" fmla="*/ 53 w 63"/>
              <a:gd name="T31" fmla="*/ 37 h 58"/>
              <a:gd name="T32" fmla="*/ 50 w 63"/>
              <a:gd name="T33" fmla="*/ 38 h 58"/>
              <a:gd name="T34" fmla="*/ 47 w 63"/>
              <a:gd name="T35" fmla="*/ 34 h 58"/>
              <a:gd name="T36" fmla="*/ 49 w 63"/>
              <a:gd name="T37" fmla="*/ 32 h 58"/>
              <a:gd name="T38" fmla="*/ 50 w 63"/>
              <a:gd name="T39" fmla="*/ 33 h 58"/>
              <a:gd name="T40" fmla="*/ 50 w 63"/>
              <a:gd name="T41" fmla="*/ 34 h 58"/>
              <a:gd name="T42" fmla="*/ 48 w 63"/>
              <a:gd name="T43" fmla="*/ 35 h 58"/>
              <a:gd name="T44" fmla="*/ 51 w 63"/>
              <a:gd name="T45" fmla="*/ 36 h 58"/>
              <a:gd name="T46" fmla="*/ 54 w 63"/>
              <a:gd name="T47" fmla="*/ 31 h 58"/>
              <a:gd name="T48" fmla="*/ 49 w 63"/>
              <a:gd name="T49" fmla="*/ 27 h 58"/>
              <a:gd name="T50" fmla="*/ 44 w 63"/>
              <a:gd name="T51" fmla="*/ 28 h 58"/>
              <a:gd name="T52" fmla="*/ 36 w 63"/>
              <a:gd name="T53" fmla="*/ 27 h 58"/>
              <a:gd name="T54" fmla="*/ 36 w 63"/>
              <a:gd name="T55" fmla="*/ 27 h 58"/>
              <a:gd name="T56" fmla="*/ 34 w 63"/>
              <a:gd name="T57" fmla="*/ 27 h 58"/>
              <a:gd name="T58" fmla="*/ 34 w 63"/>
              <a:gd name="T59" fmla="*/ 28 h 58"/>
              <a:gd name="T60" fmla="*/ 34 w 63"/>
              <a:gd name="T61" fmla="*/ 38 h 58"/>
              <a:gd name="T62" fmla="*/ 33 w 63"/>
              <a:gd name="T63" fmla="*/ 46 h 58"/>
              <a:gd name="T64" fmla="*/ 40 w 63"/>
              <a:gd name="T65" fmla="*/ 48 h 58"/>
              <a:gd name="T66" fmla="*/ 42 w 63"/>
              <a:gd name="T67" fmla="*/ 42 h 58"/>
              <a:gd name="T68" fmla="*/ 40 w 63"/>
              <a:gd name="T69" fmla="*/ 42 h 58"/>
              <a:gd name="T70" fmla="*/ 39 w 63"/>
              <a:gd name="T71" fmla="*/ 44 h 58"/>
              <a:gd name="T72" fmla="*/ 38 w 63"/>
              <a:gd name="T73" fmla="*/ 44 h 58"/>
              <a:gd name="T74" fmla="*/ 39 w 63"/>
              <a:gd name="T75" fmla="*/ 41 h 58"/>
              <a:gd name="T76" fmla="*/ 44 w 63"/>
              <a:gd name="T77" fmla="*/ 43 h 58"/>
              <a:gd name="T78" fmla="*/ 44 w 63"/>
              <a:gd name="T79" fmla="*/ 46 h 58"/>
              <a:gd name="T80" fmla="*/ 43 w 63"/>
              <a:gd name="T81" fmla="*/ 48 h 58"/>
              <a:gd name="T82" fmla="*/ 44 w 63"/>
              <a:gd name="T83" fmla="*/ 49 h 58"/>
              <a:gd name="T84" fmla="*/ 41 w 63"/>
              <a:gd name="T85" fmla="*/ 52 h 58"/>
              <a:gd name="T86" fmla="*/ 37 w 63"/>
              <a:gd name="T87" fmla="*/ 49 h 58"/>
              <a:gd name="T88" fmla="*/ 33 w 63"/>
              <a:gd name="T89" fmla="*/ 51 h 58"/>
              <a:gd name="T90" fmla="*/ 29 w 63"/>
              <a:gd name="T91" fmla="*/ 50 h 58"/>
              <a:gd name="T92" fmla="*/ 24 w 63"/>
              <a:gd name="T93" fmla="*/ 54 h 58"/>
              <a:gd name="T94" fmla="*/ 20 w 63"/>
              <a:gd name="T95" fmla="*/ 49 h 58"/>
              <a:gd name="T96" fmla="*/ 22 w 63"/>
              <a:gd name="T97" fmla="*/ 48 h 58"/>
              <a:gd name="T98" fmla="*/ 23 w 63"/>
              <a:gd name="T99" fmla="*/ 49 h 58"/>
              <a:gd name="T100" fmla="*/ 23 w 63"/>
              <a:gd name="T101" fmla="*/ 52 h 58"/>
              <a:gd name="T102" fmla="*/ 28 w 63"/>
              <a:gd name="T103" fmla="*/ 48 h 58"/>
              <a:gd name="T104" fmla="*/ 22 w 63"/>
              <a:gd name="T105" fmla="*/ 42 h 58"/>
              <a:gd name="T106" fmla="*/ 14 w 63"/>
              <a:gd name="T107" fmla="*/ 47 h 58"/>
              <a:gd name="T108" fmla="*/ 13 w 63"/>
              <a:gd name="T109" fmla="*/ 50 h 58"/>
              <a:gd name="T110" fmla="*/ 5 w 63"/>
              <a:gd name="T111" fmla="*/ 53 h 58"/>
              <a:gd name="T112" fmla="*/ 0 w 63"/>
              <a:gd name="T113" fmla="*/ 58 h 58"/>
              <a:gd name="T114" fmla="*/ 63 w 63"/>
              <a:gd name="T115" fmla="*/ 58 h 58"/>
              <a:gd name="T116" fmla="*/ 63 w 63"/>
              <a:gd name="T117" fmla="*/ 54 h 58"/>
              <a:gd name="T118" fmla="*/ 63 w 63"/>
              <a:gd name="T1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 h="58">
                <a:moveTo>
                  <a:pt x="63" y="0"/>
                </a:moveTo>
                <a:cubicBezTo>
                  <a:pt x="61" y="1"/>
                  <a:pt x="56" y="5"/>
                  <a:pt x="56" y="9"/>
                </a:cubicBezTo>
                <a:cubicBezTo>
                  <a:pt x="56" y="9"/>
                  <a:pt x="49" y="10"/>
                  <a:pt x="49" y="17"/>
                </a:cubicBezTo>
                <a:cubicBezTo>
                  <a:pt x="49" y="17"/>
                  <a:pt x="49" y="21"/>
                  <a:pt x="53" y="22"/>
                </a:cubicBezTo>
                <a:cubicBezTo>
                  <a:pt x="56" y="23"/>
                  <a:pt x="57" y="21"/>
                  <a:pt x="58" y="20"/>
                </a:cubicBezTo>
                <a:cubicBezTo>
                  <a:pt x="58" y="19"/>
                  <a:pt x="59" y="18"/>
                  <a:pt x="57" y="17"/>
                </a:cubicBezTo>
                <a:cubicBezTo>
                  <a:pt x="56" y="17"/>
                  <a:pt x="55" y="18"/>
                  <a:pt x="55" y="18"/>
                </a:cubicBezTo>
                <a:cubicBezTo>
                  <a:pt x="55" y="18"/>
                  <a:pt x="54" y="18"/>
                  <a:pt x="54" y="17"/>
                </a:cubicBezTo>
                <a:cubicBezTo>
                  <a:pt x="54" y="16"/>
                  <a:pt x="57" y="15"/>
                  <a:pt x="58" y="16"/>
                </a:cubicBezTo>
                <a:cubicBezTo>
                  <a:pt x="59" y="17"/>
                  <a:pt x="60" y="18"/>
                  <a:pt x="59" y="21"/>
                </a:cubicBezTo>
                <a:cubicBezTo>
                  <a:pt x="58" y="24"/>
                  <a:pt x="56" y="25"/>
                  <a:pt x="56" y="25"/>
                </a:cubicBezTo>
                <a:cubicBezTo>
                  <a:pt x="56" y="25"/>
                  <a:pt x="58" y="27"/>
                  <a:pt x="58" y="29"/>
                </a:cubicBezTo>
                <a:cubicBezTo>
                  <a:pt x="57" y="30"/>
                  <a:pt x="56" y="31"/>
                  <a:pt x="56" y="31"/>
                </a:cubicBezTo>
                <a:cubicBezTo>
                  <a:pt x="56" y="31"/>
                  <a:pt x="58" y="33"/>
                  <a:pt x="58" y="35"/>
                </a:cubicBezTo>
                <a:cubicBezTo>
                  <a:pt x="58" y="37"/>
                  <a:pt x="57" y="38"/>
                  <a:pt x="56" y="39"/>
                </a:cubicBezTo>
                <a:cubicBezTo>
                  <a:pt x="56" y="39"/>
                  <a:pt x="54" y="39"/>
                  <a:pt x="53" y="37"/>
                </a:cubicBezTo>
                <a:cubicBezTo>
                  <a:pt x="53" y="37"/>
                  <a:pt x="52" y="39"/>
                  <a:pt x="50" y="38"/>
                </a:cubicBezTo>
                <a:cubicBezTo>
                  <a:pt x="47" y="38"/>
                  <a:pt x="47" y="36"/>
                  <a:pt x="47" y="34"/>
                </a:cubicBezTo>
                <a:cubicBezTo>
                  <a:pt x="47" y="32"/>
                  <a:pt x="49" y="32"/>
                  <a:pt x="49" y="32"/>
                </a:cubicBezTo>
                <a:cubicBezTo>
                  <a:pt x="50" y="32"/>
                  <a:pt x="50" y="33"/>
                  <a:pt x="50" y="33"/>
                </a:cubicBezTo>
                <a:cubicBezTo>
                  <a:pt x="50" y="34"/>
                  <a:pt x="50" y="34"/>
                  <a:pt x="50" y="34"/>
                </a:cubicBezTo>
                <a:cubicBezTo>
                  <a:pt x="50" y="33"/>
                  <a:pt x="48" y="33"/>
                  <a:pt x="48" y="35"/>
                </a:cubicBezTo>
                <a:cubicBezTo>
                  <a:pt x="48" y="36"/>
                  <a:pt x="50" y="37"/>
                  <a:pt x="51" y="36"/>
                </a:cubicBezTo>
                <a:cubicBezTo>
                  <a:pt x="52" y="36"/>
                  <a:pt x="54" y="35"/>
                  <a:pt x="54" y="31"/>
                </a:cubicBezTo>
                <a:cubicBezTo>
                  <a:pt x="54" y="27"/>
                  <a:pt x="49" y="27"/>
                  <a:pt x="49" y="27"/>
                </a:cubicBezTo>
                <a:cubicBezTo>
                  <a:pt x="49" y="27"/>
                  <a:pt x="45" y="27"/>
                  <a:pt x="44" y="28"/>
                </a:cubicBezTo>
                <a:cubicBezTo>
                  <a:pt x="44" y="28"/>
                  <a:pt x="41" y="24"/>
                  <a:pt x="36" y="27"/>
                </a:cubicBezTo>
                <a:cubicBezTo>
                  <a:pt x="36" y="27"/>
                  <a:pt x="36" y="27"/>
                  <a:pt x="36" y="27"/>
                </a:cubicBezTo>
                <a:cubicBezTo>
                  <a:pt x="34" y="27"/>
                  <a:pt x="34" y="27"/>
                  <a:pt x="34" y="27"/>
                </a:cubicBezTo>
                <a:cubicBezTo>
                  <a:pt x="34" y="28"/>
                  <a:pt x="34" y="28"/>
                  <a:pt x="34" y="28"/>
                </a:cubicBezTo>
                <a:cubicBezTo>
                  <a:pt x="34" y="28"/>
                  <a:pt x="30" y="34"/>
                  <a:pt x="34" y="38"/>
                </a:cubicBezTo>
                <a:cubicBezTo>
                  <a:pt x="34" y="38"/>
                  <a:pt x="31" y="42"/>
                  <a:pt x="33" y="46"/>
                </a:cubicBezTo>
                <a:cubicBezTo>
                  <a:pt x="36" y="50"/>
                  <a:pt x="40" y="48"/>
                  <a:pt x="40" y="48"/>
                </a:cubicBezTo>
                <a:cubicBezTo>
                  <a:pt x="41" y="48"/>
                  <a:pt x="44" y="45"/>
                  <a:pt x="42" y="42"/>
                </a:cubicBezTo>
                <a:cubicBezTo>
                  <a:pt x="41" y="42"/>
                  <a:pt x="40" y="42"/>
                  <a:pt x="40" y="42"/>
                </a:cubicBezTo>
                <a:cubicBezTo>
                  <a:pt x="40" y="42"/>
                  <a:pt x="39" y="43"/>
                  <a:pt x="39" y="44"/>
                </a:cubicBezTo>
                <a:cubicBezTo>
                  <a:pt x="39" y="44"/>
                  <a:pt x="39" y="45"/>
                  <a:pt x="38" y="44"/>
                </a:cubicBezTo>
                <a:cubicBezTo>
                  <a:pt x="38" y="44"/>
                  <a:pt x="37" y="42"/>
                  <a:pt x="39" y="41"/>
                </a:cubicBezTo>
                <a:cubicBezTo>
                  <a:pt x="41" y="40"/>
                  <a:pt x="43" y="41"/>
                  <a:pt x="44" y="43"/>
                </a:cubicBezTo>
                <a:cubicBezTo>
                  <a:pt x="45" y="45"/>
                  <a:pt x="44" y="45"/>
                  <a:pt x="44" y="46"/>
                </a:cubicBezTo>
                <a:cubicBezTo>
                  <a:pt x="44" y="46"/>
                  <a:pt x="43" y="48"/>
                  <a:pt x="43" y="48"/>
                </a:cubicBezTo>
                <a:cubicBezTo>
                  <a:pt x="43" y="48"/>
                  <a:pt x="44" y="48"/>
                  <a:pt x="44" y="49"/>
                </a:cubicBezTo>
                <a:cubicBezTo>
                  <a:pt x="44" y="50"/>
                  <a:pt x="44" y="51"/>
                  <a:pt x="41" y="52"/>
                </a:cubicBezTo>
                <a:cubicBezTo>
                  <a:pt x="39" y="52"/>
                  <a:pt x="37" y="49"/>
                  <a:pt x="37" y="49"/>
                </a:cubicBezTo>
                <a:cubicBezTo>
                  <a:pt x="37" y="49"/>
                  <a:pt x="35" y="51"/>
                  <a:pt x="33" y="51"/>
                </a:cubicBezTo>
                <a:cubicBezTo>
                  <a:pt x="31" y="51"/>
                  <a:pt x="29" y="50"/>
                  <a:pt x="29" y="50"/>
                </a:cubicBezTo>
                <a:cubicBezTo>
                  <a:pt x="29" y="50"/>
                  <a:pt x="28" y="53"/>
                  <a:pt x="24" y="54"/>
                </a:cubicBezTo>
                <a:cubicBezTo>
                  <a:pt x="20" y="54"/>
                  <a:pt x="20" y="51"/>
                  <a:pt x="20" y="49"/>
                </a:cubicBezTo>
                <a:cubicBezTo>
                  <a:pt x="21" y="48"/>
                  <a:pt x="22" y="48"/>
                  <a:pt x="22" y="48"/>
                </a:cubicBezTo>
                <a:cubicBezTo>
                  <a:pt x="23" y="48"/>
                  <a:pt x="23" y="48"/>
                  <a:pt x="23" y="49"/>
                </a:cubicBezTo>
                <a:cubicBezTo>
                  <a:pt x="22" y="49"/>
                  <a:pt x="20" y="51"/>
                  <a:pt x="23" y="52"/>
                </a:cubicBezTo>
                <a:cubicBezTo>
                  <a:pt x="26" y="53"/>
                  <a:pt x="27" y="49"/>
                  <a:pt x="28" y="48"/>
                </a:cubicBezTo>
                <a:cubicBezTo>
                  <a:pt x="28" y="48"/>
                  <a:pt x="28" y="42"/>
                  <a:pt x="22" y="42"/>
                </a:cubicBezTo>
                <a:cubicBezTo>
                  <a:pt x="16" y="42"/>
                  <a:pt x="15" y="45"/>
                  <a:pt x="14" y="47"/>
                </a:cubicBezTo>
                <a:cubicBezTo>
                  <a:pt x="14" y="47"/>
                  <a:pt x="13" y="49"/>
                  <a:pt x="13" y="50"/>
                </a:cubicBezTo>
                <a:cubicBezTo>
                  <a:pt x="13" y="50"/>
                  <a:pt x="10" y="49"/>
                  <a:pt x="5" y="53"/>
                </a:cubicBezTo>
                <a:cubicBezTo>
                  <a:pt x="5" y="53"/>
                  <a:pt x="0" y="58"/>
                  <a:pt x="0" y="58"/>
                </a:cubicBezTo>
                <a:cubicBezTo>
                  <a:pt x="0" y="58"/>
                  <a:pt x="62" y="58"/>
                  <a:pt x="63" y="58"/>
                </a:cubicBezTo>
                <a:cubicBezTo>
                  <a:pt x="63" y="54"/>
                  <a:pt x="63" y="54"/>
                  <a:pt x="63" y="54"/>
                </a:cubicBezTo>
                <a:lnTo>
                  <a:pt x="63" y="0"/>
                </a:lnTo>
                <a:close/>
              </a:path>
            </a:pathLst>
          </a:custGeom>
          <a:solidFill>
            <a:srgbClr val="C00000"/>
          </a:solidFill>
          <a:ln>
            <a:noFill/>
          </a:ln>
        </p:spPr>
        <p:txBody>
          <a:bodyPr vert="horz" wrap="square" lIns="91440" tIns="45720" rIns="91440" bIns="45720" numCol="1" anchor="t" anchorCtr="0" compatLnSpc="1"/>
          <a:lstStyle/>
          <a:p>
            <a:endParaRPr lang="zh-CN" altLang="en-US"/>
          </a:p>
        </p:txBody>
      </p:sp>
      <p:sp>
        <p:nvSpPr>
          <p:cNvPr id="17" name="Freeform 5"/>
          <p:cNvSpPr/>
          <p:nvPr/>
        </p:nvSpPr>
        <p:spPr bwMode="auto">
          <a:xfrm rot="5400000">
            <a:off x="351895" y="6231641"/>
            <a:ext cx="484680" cy="448204"/>
          </a:xfrm>
          <a:custGeom>
            <a:avLst/>
            <a:gdLst>
              <a:gd name="T0" fmla="*/ 63 w 63"/>
              <a:gd name="T1" fmla="*/ 0 h 58"/>
              <a:gd name="T2" fmla="*/ 56 w 63"/>
              <a:gd name="T3" fmla="*/ 9 h 58"/>
              <a:gd name="T4" fmla="*/ 49 w 63"/>
              <a:gd name="T5" fmla="*/ 17 h 58"/>
              <a:gd name="T6" fmla="*/ 53 w 63"/>
              <a:gd name="T7" fmla="*/ 22 h 58"/>
              <a:gd name="T8" fmla="*/ 58 w 63"/>
              <a:gd name="T9" fmla="*/ 20 h 58"/>
              <a:gd name="T10" fmla="*/ 57 w 63"/>
              <a:gd name="T11" fmla="*/ 17 h 58"/>
              <a:gd name="T12" fmla="*/ 55 w 63"/>
              <a:gd name="T13" fmla="*/ 18 h 58"/>
              <a:gd name="T14" fmla="*/ 54 w 63"/>
              <a:gd name="T15" fmla="*/ 17 h 58"/>
              <a:gd name="T16" fmla="*/ 58 w 63"/>
              <a:gd name="T17" fmla="*/ 16 h 58"/>
              <a:gd name="T18" fmla="*/ 59 w 63"/>
              <a:gd name="T19" fmla="*/ 21 h 58"/>
              <a:gd name="T20" fmla="*/ 56 w 63"/>
              <a:gd name="T21" fmla="*/ 25 h 58"/>
              <a:gd name="T22" fmla="*/ 58 w 63"/>
              <a:gd name="T23" fmla="*/ 29 h 58"/>
              <a:gd name="T24" fmla="*/ 56 w 63"/>
              <a:gd name="T25" fmla="*/ 31 h 58"/>
              <a:gd name="T26" fmla="*/ 58 w 63"/>
              <a:gd name="T27" fmla="*/ 35 h 58"/>
              <a:gd name="T28" fmla="*/ 56 w 63"/>
              <a:gd name="T29" fmla="*/ 39 h 58"/>
              <a:gd name="T30" fmla="*/ 53 w 63"/>
              <a:gd name="T31" fmla="*/ 37 h 58"/>
              <a:gd name="T32" fmla="*/ 50 w 63"/>
              <a:gd name="T33" fmla="*/ 38 h 58"/>
              <a:gd name="T34" fmla="*/ 47 w 63"/>
              <a:gd name="T35" fmla="*/ 34 h 58"/>
              <a:gd name="T36" fmla="*/ 49 w 63"/>
              <a:gd name="T37" fmla="*/ 32 h 58"/>
              <a:gd name="T38" fmla="*/ 50 w 63"/>
              <a:gd name="T39" fmla="*/ 33 h 58"/>
              <a:gd name="T40" fmla="*/ 50 w 63"/>
              <a:gd name="T41" fmla="*/ 34 h 58"/>
              <a:gd name="T42" fmla="*/ 48 w 63"/>
              <a:gd name="T43" fmla="*/ 35 h 58"/>
              <a:gd name="T44" fmla="*/ 51 w 63"/>
              <a:gd name="T45" fmla="*/ 36 h 58"/>
              <a:gd name="T46" fmla="*/ 54 w 63"/>
              <a:gd name="T47" fmla="*/ 31 h 58"/>
              <a:gd name="T48" fmla="*/ 49 w 63"/>
              <a:gd name="T49" fmla="*/ 27 h 58"/>
              <a:gd name="T50" fmla="*/ 44 w 63"/>
              <a:gd name="T51" fmla="*/ 28 h 58"/>
              <a:gd name="T52" fmla="*/ 36 w 63"/>
              <a:gd name="T53" fmla="*/ 27 h 58"/>
              <a:gd name="T54" fmla="*/ 36 w 63"/>
              <a:gd name="T55" fmla="*/ 27 h 58"/>
              <a:gd name="T56" fmla="*/ 34 w 63"/>
              <a:gd name="T57" fmla="*/ 27 h 58"/>
              <a:gd name="T58" fmla="*/ 34 w 63"/>
              <a:gd name="T59" fmla="*/ 28 h 58"/>
              <a:gd name="T60" fmla="*/ 34 w 63"/>
              <a:gd name="T61" fmla="*/ 38 h 58"/>
              <a:gd name="T62" fmla="*/ 33 w 63"/>
              <a:gd name="T63" fmla="*/ 46 h 58"/>
              <a:gd name="T64" fmla="*/ 40 w 63"/>
              <a:gd name="T65" fmla="*/ 48 h 58"/>
              <a:gd name="T66" fmla="*/ 42 w 63"/>
              <a:gd name="T67" fmla="*/ 42 h 58"/>
              <a:gd name="T68" fmla="*/ 40 w 63"/>
              <a:gd name="T69" fmla="*/ 42 h 58"/>
              <a:gd name="T70" fmla="*/ 39 w 63"/>
              <a:gd name="T71" fmla="*/ 44 h 58"/>
              <a:gd name="T72" fmla="*/ 38 w 63"/>
              <a:gd name="T73" fmla="*/ 44 h 58"/>
              <a:gd name="T74" fmla="*/ 39 w 63"/>
              <a:gd name="T75" fmla="*/ 41 h 58"/>
              <a:gd name="T76" fmla="*/ 44 w 63"/>
              <a:gd name="T77" fmla="*/ 43 h 58"/>
              <a:gd name="T78" fmla="*/ 44 w 63"/>
              <a:gd name="T79" fmla="*/ 46 h 58"/>
              <a:gd name="T80" fmla="*/ 43 w 63"/>
              <a:gd name="T81" fmla="*/ 48 h 58"/>
              <a:gd name="T82" fmla="*/ 44 w 63"/>
              <a:gd name="T83" fmla="*/ 49 h 58"/>
              <a:gd name="T84" fmla="*/ 41 w 63"/>
              <a:gd name="T85" fmla="*/ 52 h 58"/>
              <a:gd name="T86" fmla="*/ 37 w 63"/>
              <a:gd name="T87" fmla="*/ 49 h 58"/>
              <a:gd name="T88" fmla="*/ 33 w 63"/>
              <a:gd name="T89" fmla="*/ 51 h 58"/>
              <a:gd name="T90" fmla="*/ 29 w 63"/>
              <a:gd name="T91" fmla="*/ 50 h 58"/>
              <a:gd name="T92" fmla="*/ 24 w 63"/>
              <a:gd name="T93" fmla="*/ 54 h 58"/>
              <a:gd name="T94" fmla="*/ 20 w 63"/>
              <a:gd name="T95" fmla="*/ 49 h 58"/>
              <a:gd name="T96" fmla="*/ 22 w 63"/>
              <a:gd name="T97" fmla="*/ 48 h 58"/>
              <a:gd name="T98" fmla="*/ 23 w 63"/>
              <a:gd name="T99" fmla="*/ 49 h 58"/>
              <a:gd name="T100" fmla="*/ 23 w 63"/>
              <a:gd name="T101" fmla="*/ 52 h 58"/>
              <a:gd name="T102" fmla="*/ 28 w 63"/>
              <a:gd name="T103" fmla="*/ 48 h 58"/>
              <a:gd name="T104" fmla="*/ 22 w 63"/>
              <a:gd name="T105" fmla="*/ 42 h 58"/>
              <a:gd name="T106" fmla="*/ 14 w 63"/>
              <a:gd name="T107" fmla="*/ 47 h 58"/>
              <a:gd name="T108" fmla="*/ 13 w 63"/>
              <a:gd name="T109" fmla="*/ 50 h 58"/>
              <a:gd name="T110" fmla="*/ 5 w 63"/>
              <a:gd name="T111" fmla="*/ 53 h 58"/>
              <a:gd name="T112" fmla="*/ 0 w 63"/>
              <a:gd name="T113" fmla="*/ 58 h 58"/>
              <a:gd name="T114" fmla="*/ 63 w 63"/>
              <a:gd name="T115" fmla="*/ 58 h 58"/>
              <a:gd name="T116" fmla="*/ 63 w 63"/>
              <a:gd name="T117" fmla="*/ 54 h 58"/>
              <a:gd name="T118" fmla="*/ 63 w 63"/>
              <a:gd name="T1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 h="58">
                <a:moveTo>
                  <a:pt x="63" y="0"/>
                </a:moveTo>
                <a:cubicBezTo>
                  <a:pt x="61" y="1"/>
                  <a:pt x="56" y="5"/>
                  <a:pt x="56" y="9"/>
                </a:cubicBezTo>
                <a:cubicBezTo>
                  <a:pt x="56" y="9"/>
                  <a:pt x="49" y="10"/>
                  <a:pt x="49" y="17"/>
                </a:cubicBezTo>
                <a:cubicBezTo>
                  <a:pt x="49" y="17"/>
                  <a:pt x="49" y="21"/>
                  <a:pt x="53" y="22"/>
                </a:cubicBezTo>
                <a:cubicBezTo>
                  <a:pt x="56" y="23"/>
                  <a:pt x="57" y="21"/>
                  <a:pt x="58" y="20"/>
                </a:cubicBezTo>
                <a:cubicBezTo>
                  <a:pt x="58" y="19"/>
                  <a:pt x="59" y="18"/>
                  <a:pt x="57" y="17"/>
                </a:cubicBezTo>
                <a:cubicBezTo>
                  <a:pt x="56" y="17"/>
                  <a:pt x="55" y="18"/>
                  <a:pt x="55" y="18"/>
                </a:cubicBezTo>
                <a:cubicBezTo>
                  <a:pt x="55" y="18"/>
                  <a:pt x="54" y="18"/>
                  <a:pt x="54" y="17"/>
                </a:cubicBezTo>
                <a:cubicBezTo>
                  <a:pt x="54" y="16"/>
                  <a:pt x="57" y="15"/>
                  <a:pt x="58" y="16"/>
                </a:cubicBezTo>
                <a:cubicBezTo>
                  <a:pt x="59" y="17"/>
                  <a:pt x="60" y="18"/>
                  <a:pt x="59" y="21"/>
                </a:cubicBezTo>
                <a:cubicBezTo>
                  <a:pt x="58" y="24"/>
                  <a:pt x="56" y="25"/>
                  <a:pt x="56" y="25"/>
                </a:cubicBezTo>
                <a:cubicBezTo>
                  <a:pt x="56" y="25"/>
                  <a:pt x="58" y="27"/>
                  <a:pt x="58" y="29"/>
                </a:cubicBezTo>
                <a:cubicBezTo>
                  <a:pt x="57" y="30"/>
                  <a:pt x="56" y="31"/>
                  <a:pt x="56" y="31"/>
                </a:cubicBezTo>
                <a:cubicBezTo>
                  <a:pt x="56" y="31"/>
                  <a:pt x="58" y="33"/>
                  <a:pt x="58" y="35"/>
                </a:cubicBezTo>
                <a:cubicBezTo>
                  <a:pt x="58" y="37"/>
                  <a:pt x="57" y="38"/>
                  <a:pt x="56" y="39"/>
                </a:cubicBezTo>
                <a:cubicBezTo>
                  <a:pt x="56" y="39"/>
                  <a:pt x="54" y="39"/>
                  <a:pt x="53" y="37"/>
                </a:cubicBezTo>
                <a:cubicBezTo>
                  <a:pt x="53" y="37"/>
                  <a:pt x="52" y="39"/>
                  <a:pt x="50" y="38"/>
                </a:cubicBezTo>
                <a:cubicBezTo>
                  <a:pt x="47" y="38"/>
                  <a:pt x="47" y="36"/>
                  <a:pt x="47" y="34"/>
                </a:cubicBezTo>
                <a:cubicBezTo>
                  <a:pt x="47" y="32"/>
                  <a:pt x="49" y="32"/>
                  <a:pt x="49" y="32"/>
                </a:cubicBezTo>
                <a:cubicBezTo>
                  <a:pt x="50" y="32"/>
                  <a:pt x="50" y="33"/>
                  <a:pt x="50" y="33"/>
                </a:cubicBezTo>
                <a:cubicBezTo>
                  <a:pt x="50" y="34"/>
                  <a:pt x="50" y="34"/>
                  <a:pt x="50" y="34"/>
                </a:cubicBezTo>
                <a:cubicBezTo>
                  <a:pt x="50" y="33"/>
                  <a:pt x="48" y="33"/>
                  <a:pt x="48" y="35"/>
                </a:cubicBezTo>
                <a:cubicBezTo>
                  <a:pt x="48" y="36"/>
                  <a:pt x="50" y="37"/>
                  <a:pt x="51" y="36"/>
                </a:cubicBezTo>
                <a:cubicBezTo>
                  <a:pt x="52" y="36"/>
                  <a:pt x="54" y="35"/>
                  <a:pt x="54" y="31"/>
                </a:cubicBezTo>
                <a:cubicBezTo>
                  <a:pt x="54" y="27"/>
                  <a:pt x="49" y="27"/>
                  <a:pt x="49" y="27"/>
                </a:cubicBezTo>
                <a:cubicBezTo>
                  <a:pt x="49" y="27"/>
                  <a:pt x="45" y="27"/>
                  <a:pt x="44" y="28"/>
                </a:cubicBezTo>
                <a:cubicBezTo>
                  <a:pt x="44" y="28"/>
                  <a:pt x="41" y="24"/>
                  <a:pt x="36" y="27"/>
                </a:cubicBezTo>
                <a:cubicBezTo>
                  <a:pt x="36" y="27"/>
                  <a:pt x="36" y="27"/>
                  <a:pt x="36" y="27"/>
                </a:cubicBezTo>
                <a:cubicBezTo>
                  <a:pt x="34" y="27"/>
                  <a:pt x="34" y="27"/>
                  <a:pt x="34" y="27"/>
                </a:cubicBezTo>
                <a:cubicBezTo>
                  <a:pt x="34" y="28"/>
                  <a:pt x="34" y="28"/>
                  <a:pt x="34" y="28"/>
                </a:cubicBezTo>
                <a:cubicBezTo>
                  <a:pt x="34" y="28"/>
                  <a:pt x="30" y="34"/>
                  <a:pt x="34" y="38"/>
                </a:cubicBezTo>
                <a:cubicBezTo>
                  <a:pt x="34" y="38"/>
                  <a:pt x="31" y="42"/>
                  <a:pt x="33" y="46"/>
                </a:cubicBezTo>
                <a:cubicBezTo>
                  <a:pt x="36" y="50"/>
                  <a:pt x="40" y="48"/>
                  <a:pt x="40" y="48"/>
                </a:cubicBezTo>
                <a:cubicBezTo>
                  <a:pt x="41" y="48"/>
                  <a:pt x="44" y="45"/>
                  <a:pt x="42" y="42"/>
                </a:cubicBezTo>
                <a:cubicBezTo>
                  <a:pt x="41" y="42"/>
                  <a:pt x="40" y="42"/>
                  <a:pt x="40" y="42"/>
                </a:cubicBezTo>
                <a:cubicBezTo>
                  <a:pt x="40" y="42"/>
                  <a:pt x="39" y="43"/>
                  <a:pt x="39" y="44"/>
                </a:cubicBezTo>
                <a:cubicBezTo>
                  <a:pt x="39" y="44"/>
                  <a:pt x="39" y="45"/>
                  <a:pt x="38" y="44"/>
                </a:cubicBezTo>
                <a:cubicBezTo>
                  <a:pt x="38" y="44"/>
                  <a:pt x="37" y="42"/>
                  <a:pt x="39" y="41"/>
                </a:cubicBezTo>
                <a:cubicBezTo>
                  <a:pt x="41" y="40"/>
                  <a:pt x="43" y="41"/>
                  <a:pt x="44" y="43"/>
                </a:cubicBezTo>
                <a:cubicBezTo>
                  <a:pt x="45" y="45"/>
                  <a:pt x="44" y="45"/>
                  <a:pt x="44" y="46"/>
                </a:cubicBezTo>
                <a:cubicBezTo>
                  <a:pt x="44" y="46"/>
                  <a:pt x="43" y="48"/>
                  <a:pt x="43" y="48"/>
                </a:cubicBezTo>
                <a:cubicBezTo>
                  <a:pt x="43" y="48"/>
                  <a:pt x="44" y="48"/>
                  <a:pt x="44" y="49"/>
                </a:cubicBezTo>
                <a:cubicBezTo>
                  <a:pt x="44" y="50"/>
                  <a:pt x="44" y="51"/>
                  <a:pt x="41" y="52"/>
                </a:cubicBezTo>
                <a:cubicBezTo>
                  <a:pt x="39" y="52"/>
                  <a:pt x="37" y="49"/>
                  <a:pt x="37" y="49"/>
                </a:cubicBezTo>
                <a:cubicBezTo>
                  <a:pt x="37" y="49"/>
                  <a:pt x="35" y="51"/>
                  <a:pt x="33" y="51"/>
                </a:cubicBezTo>
                <a:cubicBezTo>
                  <a:pt x="31" y="51"/>
                  <a:pt x="29" y="50"/>
                  <a:pt x="29" y="50"/>
                </a:cubicBezTo>
                <a:cubicBezTo>
                  <a:pt x="29" y="50"/>
                  <a:pt x="28" y="53"/>
                  <a:pt x="24" y="54"/>
                </a:cubicBezTo>
                <a:cubicBezTo>
                  <a:pt x="20" y="54"/>
                  <a:pt x="20" y="51"/>
                  <a:pt x="20" y="49"/>
                </a:cubicBezTo>
                <a:cubicBezTo>
                  <a:pt x="21" y="48"/>
                  <a:pt x="22" y="48"/>
                  <a:pt x="22" y="48"/>
                </a:cubicBezTo>
                <a:cubicBezTo>
                  <a:pt x="23" y="48"/>
                  <a:pt x="23" y="48"/>
                  <a:pt x="23" y="49"/>
                </a:cubicBezTo>
                <a:cubicBezTo>
                  <a:pt x="22" y="49"/>
                  <a:pt x="20" y="51"/>
                  <a:pt x="23" y="52"/>
                </a:cubicBezTo>
                <a:cubicBezTo>
                  <a:pt x="26" y="53"/>
                  <a:pt x="27" y="49"/>
                  <a:pt x="28" y="48"/>
                </a:cubicBezTo>
                <a:cubicBezTo>
                  <a:pt x="28" y="48"/>
                  <a:pt x="28" y="42"/>
                  <a:pt x="22" y="42"/>
                </a:cubicBezTo>
                <a:cubicBezTo>
                  <a:pt x="16" y="42"/>
                  <a:pt x="15" y="45"/>
                  <a:pt x="14" y="47"/>
                </a:cubicBezTo>
                <a:cubicBezTo>
                  <a:pt x="14" y="47"/>
                  <a:pt x="13" y="49"/>
                  <a:pt x="13" y="50"/>
                </a:cubicBezTo>
                <a:cubicBezTo>
                  <a:pt x="13" y="50"/>
                  <a:pt x="10" y="49"/>
                  <a:pt x="5" y="53"/>
                </a:cubicBezTo>
                <a:cubicBezTo>
                  <a:pt x="5" y="53"/>
                  <a:pt x="0" y="58"/>
                  <a:pt x="0" y="58"/>
                </a:cubicBezTo>
                <a:cubicBezTo>
                  <a:pt x="0" y="58"/>
                  <a:pt x="62" y="58"/>
                  <a:pt x="63" y="58"/>
                </a:cubicBezTo>
                <a:cubicBezTo>
                  <a:pt x="63" y="54"/>
                  <a:pt x="63" y="54"/>
                  <a:pt x="63" y="54"/>
                </a:cubicBezTo>
                <a:lnTo>
                  <a:pt x="63" y="0"/>
                </a:lnTo>
                <a:close/>
              </a:path>
            </a:pathLst>
          </a:custGeom>
          <a:solidFill>
            <a:srgbClr val="C00000"/>
          </a:solidFill>
          <a:ln>
            <a:noFill/>
          </a:ln>
        </p:spPr>
        <p:txBody>
          <a:bodyPr vert="horz" wrap="square" lIns="91440" tIns="45720" rIns="91440" bIns="45720" numCol="1" anchor="t" anchorCtr="0" compatLnSpc="1"/>
          <a:lstStyle/>
          <a:p>
            <a:endParaRPr lang="zh-CN" altLang="en-US"/>
          </a:p>
        </p:txBody>
      </p:sp>
      <p:sp>
        <p:nvSpPr>
          <p:cNvPr id="2" name="文本框 1"/>
          <p:cNvSpPr txBox="1"/>
          <p:nvPr/>
        </p:nvSpPr>
        <p:spPr>
          <a:xfrm>
            <a:off x="1174115" y="4817110"/>
            <a:ext cx="10467340" cy="768350"/>
          </a:xfrm>
          <a:prstGeom prst="rect">
            <a:avLst/>
          </a:prstGeom>
          <a:noFill/>
        </p:spPr>
        <p:txBody>
          <a:bodyPr wrap="square" rtlCol="0">
            <a:spAutoFit/>
          </a:bodyPr>
          <a:p>
            <a:pPr algn="ctr"/>
            <a:r>
              <a:rPr lang="en-US" altLang="zh-CN" sz="4400" b="1" dirty="0">
                <a:latin typeface="Times New Roman" panose="02020603050405020304" charset="0"/>
                <a:ea typeface="叶根友圆趣卡通体" panose="02010601030101010101" pitchFamily="2" charset="-122"/>
                <a:cs typeface="Times New Roman" panose="02020603050405020304" charset="0"/>
              </a:rPr>
              <a:t>Order food together with a foreign friend</a:t>
            </a:r>
            <a:endParaRPr lang="en-US" altLang="zh-CN" sz="4400" b="1" dirty="0">
              <a:latin typeface="Times New Roman" panose="02020603050405020304" charset="0"/>
              <a:ea typeface="叶根友圆趣卡通体" panose="02010601030101010101" pitchFamily="2" charset="-122"/>
              <a:cs typeface="Times New Roman" panose="02020603050405020304" charset="0"/>
            </a:endParaRPr>
          </a:p>
        </p:txBody>
      </p:sp>
      <p:sp>
        <p:nvSpPr>
          <p:cNvPr id="3" name="文本框 2"/>
          <p:cNvSpPr txBox="1"/>
          <p:nvPr/>
        </p:nvSpPr>
        <p:spPr>
          <a:xfrm>
            <a:off x="7484110" y="5771515"/>
            <a:ext cx="3260725" cy="460375"/>
          </a:xfrm>
          <a:prstGeom prst="rect">
            <a:avLst/>
          </a:prstGeom>
          <a:noFill/>
        </p:spPr>
        <p:txBody>
          <a:bodyPr wrap="square" rtlCol="0">
            <a:spAutoFit/>
          </a:bodyPr>
          <a:p>
            <a:r>
              <a:rPr lang="zh-CN" altLang="en-US" sz="2400" b="1"/>
              <a:t>常山县第一中学</a:t>
            </a:r>
            <a:r>
              <a:rPr lang="en-US" altLang="zh-CN" sz="2400" b="1"/>
              <a:t> </a:t>
            </a:r>
            <a:r>
              <a:rPr lang="zh-CN" altLang="en-US" sz="2400" b="1"/>
              <a:t>张玉</a:t>
            </a:r>
            <a:endParaRPr lang="zh-CN" altLang="en-US" sz="2400" b="1"/>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300"/>
                                        <p:tgtEl>
                                          <p:spTgt spid="10"/>
                                        </p:tgtEl>
                                      </p:cBhvr>
                                    </p:animEffect>
                                  </p:childTnLst>
                                </p:cTn>
                              </p:par>
                              <p:par>
                                <p:cTn id="8" presetID="10" presetClass="entr" presetSubtype="0" fill="hold" grpId="0" nodeType="withEffect">
                                  <p:stCondLst>
                                    <p:cond delay="8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3900"/>
                                        <p:tgtEl>
                                          <p:spTgt spid="5"/>
                                        </p:tgtEl>
                                      </p:cBhvr>
                                    </p:animEffect>
                                  </p:childTnLst>
                                </p:cTn>
                              </p:par>
                              <p:par>
                                <p:cTn id="11" presetID="10" presetClass="entr" presetSubtype="0" fill="hold" grpId="0" nodeType="withEffect">
                                  <p:stCondLst>
                                    <p:cond delay="8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39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a:xfrm>
            <a:off x="577215" y="838835"/>
            <a:ext cx="11037570" cy="5739765"/>
          </a:xfrm>
          <a:noFill/>
          <a:ln>
            <a:solidFill>
              <a:srgbClr val="B29C94"/>
            </a:solidFill>
          </a:ln>
        </p:spPr>
        <p:style>
          <a:lnRef idx="2">
            <a:schemeClr val="accent1"/>
          </a:lnRef>
          <a:fillRef idx="1">
            <a:schemeClr val="lt1"/>
          </a:fillRef>
          <a:effectRef idx="0">
            <a:schemeClr val="accent1"/>
          </a:effectRef>
          <a:fontRef idx="minor">
            <a:schemeClr val="dk1"/>
          </a:fontRef>
        </p:style>
        <p:txBody>
          <a:bodyPr>
            <a:noAutofit/>
          </a:bodyPr>
          <a:p>
            <a:r>
              <a:rPr lang="en-US" altLang="zh-CN" smtClean="0">
                <a:solidFill>
                  <a:schemeClr val="tx1"/>
                </a:solidFill>
                <a:sym typeface="+mn-ea"/>
              </a:rPr>
              <a:t>A</a:t>
            </a:r>
            <a:r>
              <a:rPr lang="en-US" altLang="zh-CN">
                <a:solidFill>
                  <a:schemeClr val="tx1"/>
                </a:solidFill>
                <a:sym typeface="+mn-ea"/>
              </a:rPr>
              <a:t>: Why</a:t>
            </a:r>
            <a:r>
              <a:rPr lang="en-US" altLang="zh-CN" smtClean="0">
                <a:solidFill>
                  <a:schemeClr val="tx1"/>
                </a:solidFill>
                <a:sym typeface="+mn-ea"/>
              </a:rPr>
              <a:t>?</a:t>
            </a:r>
            <a:endParaRPr lang="en-US" altLang="zh-CN" smtClean="0">
              <a:solidFill>
                <a:schemeClr val="tx1"/>
              </a:solidFill>
            </a:endParaRPr>
          </a:p>
          <a:p>
            <a:r>
              <a:rPr lang="en-US" altLang="zh-CN" smtClean="0">
                <a:solidFill>
                  <a:schemeClr val="tx1"/>
                </a:solidFill>
                <a:sym typeface="+mn-ea"/>
              </a:rPr>
              <a:t>B</a:t>
            </a:r>
            <a:r>
              <a:rPr lang="en-US" altLang="zh-CN">
                <a:solidFill>
                  <a:schemeClr val="tx1"/>
                </a:solidFill>
                <a:sym typeface="+mn-ea"/>
              </a:rPr>
              <a:t>: Well, the food is so spicy that </a:t>
            </a:r>
            <a:r>
              <a:rPr lang="en-US" altLang="zh-CN" smtClean="0">
                <a:solidFill>
                  <a:schemeClr val="tx1"/>
                </a:solidFill>
                <a:sym typeface="+mn-ea"/>
              </a:rPr>
              <a:t>we'll need </a:t>
            </a:r>
            <a:r>
              <a:rPr lang="en-US" altLang="zh-CN">
                <a:solidFill>
                  <a:schemeClr val="tx1"/>
                </a:solidFill>
                <a:sym typeface="+mn-ea"/>
              </a:rPr>
              <a:t>something to cool us down</a:t>
            </a:r>
            <a:r>
              <a:rPr lang="en-US" altLang="zh-CN" smtClean="0">
                <a:solidFill>
                  <a:schemeClr val="tx1"/>
                </a:solidFill>
                <a:sym typeface="+mn-ea"/>
              </a:rPr>
              <a:t>.</a:t>
            </a:r>
            <a:endParaRPr lang="en-US" altLang="zh-CN" smtClean="0">
              <a:solidFill>
                <a:schemeClr val="tx1"/>
              </a:solidFill>
            </a:endParaRPr>
          </a:p>
          <a:p>
            <a:r>
              <a:rPr lang="en-US" altLang="zh-CN" smtClean="0">
                <a:solidFill>
                  <a:schemeClr val="tx1"/>
                </a:solidFill>
                <a:sym typeface="+mn-ea"/>
              </a:rPr>
              <a:t>A</a:t>
            </a:r>
            <a:r>
              <a:rPr lang="en-US" altLang="zh-CN">
                <a:solidFill>
                  <a:schemeClr val="tx1"/>
                </a:solidFill>
                <a:sym typeface="+mn-ea"/>
              </a:rPr>
              <a:t>: That sounds </a:t>
            </a:r>
            <a:r>
              <a:rPr lang="en-US" altLang="zh-CN" smtClean="0">
                <a:solidFill>
                  <a:schemeClr val="tx1"/>
                </a:solidFill>
                <a:sym typeface="+mn-ea"/>
              </a:rPr>
              <a:t>good.</a:t>
            </a:r>
            <a:endParaRPr lang="en-US" altLang="zh-CN" smtClean="0">
              <a:solidFill>
                <a:schemeClr val="tx1"/>
              </a:solidFill>
            </a:endParaRPr>
          </a:p>
          <a:p>
            <a:r>
              <a:rPr lang="en-US" altLang="zh-CN" smtClean="0">
                <a:solidFill>
                  <a:schemeClr val="tx1"/>
                </a:solidFill>
                <a:sym typeface="+mn-ea"/>
              </a:rPr>
              <a:t>B: </a:t>
            </a:r>
            <a:r>
              <a:rPr lang="en-US" altLang="zh-CN">
                <a:solidFill>
                  <a:schemeClr val="tx1"/>
                </a:solidFill>
                <a:sym typeface="+mn-ea"/>
              </a:rPr>
              <a:t>Waiter</a:t>
            </a:r>
            <a:r>
              <a:rPr lang="en-US" altLang="zh-CN" smtClean="0">
                <a:solidFill>
                  <a:schemeClr val="tx1"/>
                </a:solidFill>
                <a:sym typeface="+mn-ea"/>
              </a:rPr>
              <a:t>!</a:t>
            </a:r>
            <a:endParaRPr lang="en-US" altLang="zh-CN" smtClean="0">
              <a:solidFill>
                <a:schemeClr val="tx1"/>
              </a:solidFill>
            </a:endParaRPr>
          </a:p>
          <a:p>
            <a:r>
              <a:rPr lang="en-US" altLang="zh-CN" smtClean="0">
                <a:solidFill>
                  <a:schemeClr val="tx1"/>
                </a:solidFill>
                <a:sym typeface="+mn-ea"/>
              </a:rPr>
              <a:t>C</a:t>
            </a:r>
            <a:r>
              <a:rPr lang="en-US" altLang="zh-CN">
                <a:solidFill>
                  <a:schemeClr val="tx1"/>
                </a:solidFill>
                <a:sym typeface="+mn-ea"/>
              </a:rPr>
              <a:t>: May I take your order</a:t>
            </a:r>
            <a:r>
              <a:rPr lang="en-US" altLang="zh-CN" smtClean="0">
                <a:solidFill>
                  <a:schemeClr val="tx1"/>
                </a:solidFill>
                <a:sym typeface="+mn-ea"/>
              </a:rPr>
              <a:t>?</a:t>
            </a:r>
            <a:endParaRPr lang="en-US" altLang="zh-CN" smtClean="0">
              <a:solidFill>
                <a:schemeClr val="tx1"/>
              </a:solidFill>
            </a:endParaRPr>
          </a:p>
          <a:p>
            <a:r>
              <a:rPr lang="en-US" altLang="zh-CN" smtClean="0">
                <a:solidFill>
                  <a:schemeClr val="tx1"/>
                </a:solidFill>
                <a:sym typeface="+mn-ea"/>
              </a:rPr>
              <a:t>B:</a:t>
            </a:r>
            <a:r>
              <a:rPr lang="en-US" altLang="zh-CN" u="sng" smtClean="0">
                <a:solidFill>
                  <a:srgbClr val="FF0000"/>
                </a:solidFill>
                <a:sym typeface="+mn-ea"/>
              </a:rPr>
              <a:t>We'd </a:t>
            </a:r>
            <a:r>
              <a:rPr lang="en-US" altLang="zh-CN" u="sng">
                <a:solidFill>
                  <a:srgbClr val="FF0000"/>
                </a:solidFill>
                <a:sym typeface="+mn-ea"/>
              </a:rPr>
              <a:t>like</a:t>
            </a:r>
            <a:r>
              <a:rPr lang="en-US" altLang="zh-CN">
                <a:solidFill>
                  <a:schemeClr val="tx1"/>
                </a:solidFill>
                <a:sym typeface="+mn-ea"/>
              </a:rPr>
              <a:t> hot pot for two with a </a:t>
            </a:r>
            <a:r>
              <a:rPr lang="en-US" altLang="zh-CN" smtClean="0">
                <a:solidFill>
                  <a:schemeClr val="tx1"/>
                </a:solidFill>
                <a:sym typeface="+mn-ea"/>
              </a:rPr>
              <a:t>good selection </a:t>
            </a:r>
            <a:r>
              <a:rPr lang="en-US" altLang="zh-CN">
                <a:solidFill>
                  <a:schemeClr val="tx1"/>
                </a:solidFill>
                <a:sym typeface="+mn-ea"/>
              </a:rPr>
              <a:t>of meat and vegetables</a:t>
            </a:r>
            <a:r>
              <a:rPr lang="en-US" altLang="zh-CN" smtClean="0">
                <a:solidFill>
                  <a:schemeClr val="tx1"/>
                </a:solidFill>
                <a:sym typeface="+mn-ea"/>
              </a:rPr>
              <a:t>.</a:t>
            </a:r>
            <a:endParaRPr lang="en-US" altLang="zh-CN" smtClean="0">
              <a:solidFill>
                <a:schemeClr val="tx1"/>
              </a:solidFill>
            </a:endParaRPr>
          </a:p>
          <a:p>
            <a:r>
              <a:rPr lang="en-US" altLang="zh-CN" smtClean="0">
                <a:solidFill>
                  <a:schemeClr val="tx1"/>
                </a:solidFill>
                <a:sym typeface="+mn-ea"/>
              </a:rPr>
              <a:t>C</a:t>
            </a:r>
            <a:r>
              <a:rPr lang="en-US" altLang="zh-CN">
                <a:solidFill>
                  <a:schemeClr val="tx1"/>
                </a:solidFill>
                <a:sym typeface="+mn-ea"/>
              </a:rPr>
              <a:t>: So that's hot pot for two</a:t>
            </a:r>
            <a:r>
              <a:rPr lang="en-US" altLang="zh-CN" smtClean="0">
                <a:solidFill>
                  <a:schemeClr val="tx1"/>
                </a:solidFill>
                <a:sym typeface="+mn-ea"/>
              </a:rPr>
              <a:t>.</a:t>
            </a:r>
            <a:endParaRPr lang="en-US" altLang="zh-CN" smtClean="0">
              <a:solidFill>
                <a:schemeClr val="tx1"/>
              </a:solidFill>
            </a:endParaRPr>
          </a:p>
          <a:p>
            <a:r>
              <a:rPr lang="en-US" altLang="zh-CN" smtClean="0">
                <a:solidFill>
                  <a:schemeClr val="tx1"/>
                </a:solidFill>
                <a:sym typeface="+mn-ea"/>
              </a:rPr>
              <a:t>B:Oh</a:t>
            </a:r>
            <a:r>
              <a:rPr lang="en-US" altLang="zh-CN">
                <a:solidFill>
                  <a:schemeClr val="tx1"/>
                </a:solidFill>
                <a:sym typeface="+mn-ea"/>
              </a:rPr>
              <a:t>, and do you have iced tea</a:t>
            </a:r>
            <a:r>
              <a:rPr lang="en-US" altLang="zh-CN" smtClean="0">
                <a:solidFill>
                  <a:schemeClr val="tx1"/>
                </a:solidFill>
                <a:sym typeface="+mn-ea"/>
              </a:rPr>
              <a:t>?</a:t>
            </a:r>
            <a:endParaRPr lang="en-US" altLang="zh-CN" smtClean="0">
              <a:solidFill>
                <a:schemeClr val="tx1"/>
              </a:solidFill>
            </a:endParaRPr>
          </a:p>
          <a:p>
            <a:r>
              <a:rPr lang="en-US" altLang="zh-CN" smtClean="0">
                <a:solidFill>
                  <a:schemeClr val="tx1"/>
                </a:solidFill>
                <a:sym typeface="+mn-ea"/>
              </a:rPr>
              <a:t>C</a:t>
            </a:r>
            <a:r>
              <a:rPr lang="en-US" altLang="zh-CN">
                <a:solidFill>
                  <a:schemeClr val="tx1"/>
                </a:solidFill>
                <a:sym typeface="+mn-ea"/>
              </a:rPr>
              <a:t>: Yes, we do</a:t>
            </a:r>
            <a:r>
              <a:rPr lang="en-US" altLang="zh-CN" smtClean="0">
                <a:solidFill>
                  <a:schemeClr val="tx1"/>
                </a:solidFill>
                <a:sym typeface="+mn-ea"/>
              </a:rPr>
              <a:t>.</a:t>
            </a:r>
            <a:endParaRPr lang="en-US" altLang="zh-CN" smtClean="0">
              <a:solidFill>
                <a:schemeClr val="tx1"/>
              </a:solidFill>
            </a:endParaRPr>
          </a:p>
          <a:p>
            <a:r>
              <a:rPr lang="en-US" altLang="zh-CN" smtClean="0">
                <a:solidFill>
                  <a:schemeClr val="tx1"/>
                </a:solidFill>
                <a:sym typeface="+mn-ea"/>
              </a:rPr>
              <a:t>B:Then </a:t>
            </a:r>
            <a:r>
              <a:rPr lang="en-US" altLang="zh-CN">
                <a:solidFill>
                  <a:schemeClr val="tx1"/>
                </a:solidFill>
                <a:sym typeface="+mn-ea"/>
              </a:rPr>
              <a:t>we'd like two glasses to </a:t>
            </a:r>
            <a:r>
              <a:rPr lang="en-US" altLang="zh-CN" smtClean="0">
                <a:solidFill>
                  <a:schemeClr val="tx1"/>
                </a:solidFill>
                <a:sym typeface="+mn-ea"/>
              </a:rPr>
              <a:t>go with </a:t>
            </a:r>
            <a:r>
              <a:rPr lang="en-US" altLang="zh-CN">
                <a:solidFill>
                  <a:schemeClr val="tx1"/>
                </a:solidFill>
                <a:sym typeface="+mn-ea"/>
              </a:rPr>
              <a:t>our meal</a:t>
            </a:r>
            <a:r>
              <a:rPr lang="en-US" altLang="zh-CN" smtClean="0">
                <a:solidFill>
                  <a:schemeClr val="tx1"/>
                </a:solidFill>
                <a:sym typeface="+mn-ea"/>
              </a:rPr>
              <a:t>.</a:t>
            </a:r>
            <a:endParaRPr lang="en-US" altLang="zh-CN" smtClean="0">
              <a:solidFill>
                <a:schemeClr val="tx1"/>
              </a:solidFill>
            </a:endParaRPr>
          </a:p>
          <a:p>
            <a:r>
              <a:rPr lang="en-US" altLang="zh-CN" smtClean="0">
                <a:solidFill>
                  <a:schemeClr val="tx1"/>
                </a:solidFill>
                <a:sym typeface="+mn-ea"/>
              </a:rPr>
              <a:t>C:Thank you very </a:t>
            </a:r>
            <a:r>
              <a:rPr lang="en-US" altLang="zh-CN">
                <a:solidFill>
                  <a:schemeClr val="tx1"/>
                </a:solidFill>
                <a:sym typeface="+mn-ea"/>
              </a:rPr>
              <a:t>much. </a:t>
            </a:r>
            <a:r>
              <a:rPr lang="en-US" altLang="zh-CN" u="sng">
                <a:solidFill>
                  <a:srgbClr val="FF0000"/>
                </a:solidFill>
                <a:sym typeface="+mn-ea"/>
              </a:rPr>
              <a:t>I'll have </a:t>
            </a:r>
            <a:r>
              <a:rPr lang="en-US" altLang="zh-CN" u="sng" smtClean="0">
                <a:solidFill>
                  <a:srgbClr val="FF0000"/>
                </a:solidFill>
                <a:sym typeface="+mn-ea"/>
              </a:rPr>
              <a:t>your order </a:t>
            </a:r>
            <a:r>
              <a:rPr lang="en-US" altLang="zh-CN" u="sng">
                <a:solidFill>
                  <a:srgbClr val="FF0000"/>
                </a:solidFill>
                <a:sym typeface="+mn-ea"/>
              </a:rPr>
              <a:t>to you in just a moment</a:t>
            </a:r>
            <a:r>
              <a:rPr lang="en-US" altLang="zh-CN">
                <a:solidFill>
                  <a:schemeClr val="tx1"/>
                </a:solidFill>
                <a:sym typeface="+mn-ea"/>
              </a:rPr>
              <a:t>.</a:t>
            </a:r>
            <a:endParaRPr lang="en-US" altLang="zh-CN" smtClean="0">
              <a:solidFill>
                <a:schemeClr val="tx1"/>
              </a:solidFill>
            </a:endParaRPr>
          </a:p>
        </p:txBody>
      </p:sp>
      <p:sp>
        <p:nvSpPr>
          <p:cNvPr id="9" name="文本占位符 1"/>
          <p:cNvSpPr>
            <a:spLocks noGrp="1"/>
          </p:cNvSpPr>
          <p:nvPr>
            <p:custDataLst>
              <p:tags r:id="rId1"/>
            </p:custDataLst>
          </p:nvPr>
        </p:nvSpPr>
        <p:spPr>
          <a:xfrm>
            <a:off x="194945" y="231140"/>
            <a:ext cx="10506710" cy="70358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sz="2800" b="1" dirty="0">
                <a:latin typeface="Times New Roman" panose="02020603050405020304" charset="0"/>
                <a:cs typeface="Times New Roman" panose="02020603050405020304" charset="0"/>
              </a:rPr>
              <a:t>EXAMPLE</a:t>
            </a:r>
            <a:endParaRPr lang="en-US" altLang="zh-CN" sz="2800" dirty="0">
              <a:latin typeface="Times New Roman" panose="02020603050405020304" charset="0"/>
              <a:cs typeface="Times New Roman" panose="02020603050405020304" charset="0"/>
            </a:endParaRPr>
          </a:p>
          <a:p>
            <a:pPr eaLnBrk="1" hangingPunct="1">
              <a:buFont typeface="Arial" panose="020B0604020202020204" pitchFamily="34" charset="0"/>
            </a:pPr>
            <a:endParaRPr altLang="zh-CN" sz="2800" i="1" dirty="0">
              <a:latin typeface="Times New Roman" panose="02020603050405020304" charset="0"/>
              <a:cs typeface="Times New Roman" panose="020206030504050203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arn(inVertic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arn(inVertical)">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barn(inVertical)">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barn(inVertical)">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barn(inVertical)">
                                      <p:cBhvr>
                                        <p:cTn id="47" dur="5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Effect transition="in" filter="barn(inVertical)">
                                      <p:cBhvr>
                                        <p:cTn id="52" dur="500"/>
                                        <p:tgtEl>
                                          <p:spTgt spid="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6">
                                            <p:txEl>
                                              <p:pRg st="10" end="10"/>
                                            </p:txEl>
                                          </p:spTgt>
                                        </p:tgtEl>
                                        <p:attrNameLst>
                                          <p:attrName>style.visibility</p:attrName>
                                        </p:attrNameLst>
                                      </p:cBhvr>
                                      <p:to>
                                        <p:strVal val="visible"/>
                                      </p:to>
                                    </p:set>
                                    <p:animEffect transition="in" filter="barn(inVertical)">
                                      <p:cBhvr>
                                        <p:cTn id="57"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custDataLst>
              <p:tags r:id="rId1"/>
            </p:custDataLst>
          </p:nvPr>
        </p:nvSpPr>
        <p:spPr>
          <a:xfrm>
            <a:off x="756920" y="1840230"/>
            <a:ext cx="10981055" cy="189039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l"/>
            <a:r>
              <a:rPr lang="en-US" altLang="zh-CN" sz="3200" b="1" dirty="0">
                <a:latin typeface="Times New Roman" panose="02020603050405020304" charset="0"/>
                <a:cs typeface="Times New Roman" panose="02020603050405020304" charset="0"/>
                <a:sym typeface="+mn-ea"/>
              </a:rPr>
              <a:t>Is it a good idea to bring your foreign friend to a Chinese restaurant to have a taste of the Chinese food?</a:t>
            </a:r>
            <a:endParaRPr lang="en-US" altLang="zh-CN" sz="3200" b="1" dirty="0">
              <a:latin typeface="Times New Roman" panose="02020603050405020304" charset="0"/>
              <a:cs typeface="Times New Roman" panose="02020603050405020304" charset="0"/>
              <a:sym typeface="+mn-ea"/>
            </a:endParaRPr>
          </a:p>
          <a:p>
            <a:pPr algn="l"/>
            <a:r>
              <a:rPr lang="en-US" altLang="zh-CN" sz="3200" b="1" dirty="0">
                <a:solidFill>
                  <a:schemeClr val="accent5">
                    <a:lumMod val="75000"/>
                  </a:schemeClr>
                </a:solidFill>
                <a:latin typeface="Times New Roman" panose="02020603050405020304" charset="0"/>
                <a:cs typeface="Times New Roman" panose="02020603050405020304" charset="0"/>
                <a:sym typeface="+mn-ea"/>
              </a:rPr>
              <a:t>Voice your opinion and state your reasons by examples.</a:t>
            </a:r>
            <a:endParaRPr lang="en-US" altLang="zh-CN" sz="3200" b="1" dirty="0">
              <a:solidFill>
                <a:schemeClr val="accent5">
                  <a:lumMod val="75000"/>
                </a:schemeClr>
              </a:solidFill>
              <a:latin typeface="Times New Roman" panose="02020603050405020304" charset="0"/>
              <a:cs typeface="Times New Roman" panose="02020603050405020304" charset="0"/>
              <a:sym typeface="+mn-ea"/>
            </a:endParaRPr>
          </a:p>
        </p:txBody>
      </p:sp>
      <p:sp>
        <p:nvSpPr>
          <p:cNvPr id="2" name="五边形 1"/>
          <p:cNvSpPr/>
          <p:nvPr/>
        </p:nvSpPr>
        <p:spPr>
          <a:xfrm>
            <a:off x="135890" y="148590"/>
            <a:ext cx="2242820" cy="562610"/>
          </a:xfrm>
          <a:prstGeom prst="homePlat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r>
              <a:rPr lang="en-US" altLang="zh-CN" sz="2800" b="1" dirty="0">
                <a:solidFill>
                  <a:schemeClr val="tx1"/>
                </a:solidFill>
                <a:latin typeface="微软雅黑" panose="020B0503020204020204" charset="-122"/>
                <a:ea typeface="微软雅黑" panose="020B0503020204020204" charset="-122"/>
                <a:sym typeface="+mn-ea"/>
              </a:rPr>
              <a:t>Thinking</a:t>
            </a:r>
            <a:endParaRPr lang="en-US" altLang="zh-CN" sz="2800" b="1" dirty="0">
              <a:solidFill>
                <a:schemeClr val="tx1"/>
              </a:solidFill>
              <a:latin typeface="微软雅黑" panose="020B0503020204020204" charset="-122"/>
              <a:ea typeface="微软雅黑" panose="020B0503020204020204" charset="-122"/>
              <a:sym typeface="+mn-ea"/>
            </a:endParaRPr>
          </a:p>
        </p:txBody>
      </p:sp>
      <p:sp>
        <p:nvSpPr>
          <p:cNvPr id="3" name="矩形: 圆角 12"/>
          <p:cNvSpPr/>
          <p:nvPr/>
        </p:nvSpPr>
        <p:spPr>
          <a:xfrm>
            <a:off x="9483725" y="4286885"/>
            <a:ext cx="2458720" cy="2667635"/>
          </a:xfrm>
          <a:prstGeom prst="roundRect">
            <a:avLst/>
          </a:prstGeom>
          <a:blipFill dpi="0" rotWithShape="1">
            <a:blip r:embed="rId2" cstate="screen"/>
            <a:srcRect/>
            <a:stretch>
              <a:fillRect/>
            </a:stretch>
          </a:blip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cs typeface="+mn-ea"/>
              <a:sym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Effect transition="in" filter="fade">
                                      <p:cBhvr>
                                        <p:cTn id="9"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3" name="图片 1132"/>
          <p:cNvPicPr>
            <a:picLocks noChangeAspect="1"/>
          </p:cNvPicPr>
          <p:nvPr/>
        </p:nvPicPr>
        <p:blipFill>
          <a:blip r:embed="rId1"/>
          <a:stretch>
            <a:fillRect/>
          </a:stretch>
        </p:blipFill>
        <p:spPr>
          <a:xfrm>
            <a:off x="10997475" y="5460173"/>
            <a:ext cx="710295" cy="716488"/>
          </a:xfrm>
          <a:prstGeom prst="rect">
            <a:avLst/>
          </a:prstGeom>
        </p:spPr>
      </p:pic>
      <p:sp>
        <p:nvSpPr>
          <p:cNvPr id="15" name="文本框 14"/>
          <p:cNvSpPr txBox="1"/>
          <p:nvPr/>
        </p:nvSpPr>
        <p:spPr>
          <a:xfrm>
            <a:off x="5255895" y="1297305"/>
            <a:ext cx="6612255" cy="2122805"/>
          </a:xfrm>
          <a:prstGeom prst="rect">
            <a:avLst/>
          </a:prstGeom>
          <a:noFill/>
        </p:spPr>
        <p:txBody>
          <a:bodyPr wrap="square" rtlCol="0">
            <a:spAutoFit/>
          </a:bodyPr>
          <a:lstStyle/>
          <a:p>
            <a:pPr algn="ctr"/>
            <a:r>
              <a:rPr lang="en-US" altLang="zh-CN" sz="6600" b="1">
                <a:latin typeface="微软雅黑" panose="020B0503020204020204" charset="-122"/>
                <a:ea typeface="微软雅黑" panose="020B0503020204020204" charset="-122"/>
              </a:rPr>
              <a:t>Enjoy cuisine,</a:t>
            </a:r>
            <a:endParaRPr lang="en-US" altLang="zh-CN" sz="6600" b="1">
              <a:latin typeface="微软雅黑" panose="020B0503020204020204" charset="-122"/>
              <a:ea typeface="微软雅黑" panose="020B0503020204020204" charset="-122"/>
            </a:endParaRPr>
          </a:p>
          <a:p>
            <a:pPr algn="ctr"/>
            <a:r>
              <a:rPr lang="en-US" altLang="zh-CN" sz="6600" b="1">
                <a:latin typeface="微软雅黑" panose="020B0503020204020204" charset="-122"/>
                <a:ea typeface="微软雅黑" panose="020B0503020204020204" charset="-122"/>
              </a:rPr>
              <a:t>Spread culture!</a:t>
            </a:r>
            <a:endParaRPr lang="en-US" altLang="zh-CN" sz="6600" b="1">
              <a:latin typeface="微软雅黑" panose="020B0503020204020204" charset="-122"/>
              <a:ea typeface="微软雅黑" panose="020B0503020204020204" charset="-122"/>
            </a:endParaRPr>
          </a:p>
        </p:txBody>
      </p:sp>
      <p:pic>
        <p:nvPicPr>
          <p:cNvPr id="3" name="图片 2"/>
          <p:cNvPicPr>
            <a:picLocks noChangeAspect="1"/>
          </p:cNvPicPr>
          <p:nvPr/>
        </p:nvPicPr>
        <p:blipFill rotWithShape="1">
          <a:blip r:embed="rId2" cstate="print">
            <a:extLst>
              <a:ext uri="{28A0092B-C50C-407E-A947-70E740481C1C}">
                <a14:useLocalDpi xmlns:a14="http://schemas.microsoft.com/office/drawing/2010/main" val="0"/>
              </a:ext>
            </a:extLst>
          </a:blip>
          <a:srcRect t="10004" b="-1"/>
          <a:stretch>
            <a:fillRect/>
          </a:stretch>
        </p:blipFill>
        <p:spPr>
          <a:xfrm>
            <a:off x="-36140" y="-24362"/>
            <a:ext cx="5080236" cy="6882361"/>
          </a:xfrm>
          <a:prstGeom prst="rect">
            <a:avLst/>
          </a:prstGeom>
        </p:spPr>
      </p:pic>
      <p:sp>
        <p:nvSpPr>
          <p:cNvPr id="4" name="内容占位符 1"/>
          <p:cNvSpPr>
            <a:spLocks noGrp="1"/>
          </p:cNvSpPr>
          <p:nvPr>
            <p:custDataLst>
              <p:tags r:id="rId3"/>
            </p:custDataLst>
          </p:nvPr>
        </p:nvSpPr>
        <p:spPr>
          <a:xfrm>
            <a:off x="6123940" y="4112260"/>
            <a:ext cx="4352925" cy="821055"/>
          </a:xfrm>
          <a:prstGeom prst="rect">
            <a:avLst/>
          </a:prstGeom>
          <a:noFill/>
          <a:ln>
            <a:noFill/>
          </a:ln>
          <a:effectLst/>
        </p:spPr>
        <p:txBody>
          <a:bodyPr vert="horz" wrap="square" lIns="91440" tIns="45720" rIns="91440" bIns="45720" numCol="1" anchor="t" anchorCtr="0" compatLnSpc="1">
            <a:no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lgn="ctr">
              <a:buNone/>
            </a:pPr>
            <a:r>
              <a:rPr lang="en-US" altLang="zh-CN" sz="3600" b="1">
                <a:solidFill>
                  <a:schemeClr val="tx1"/>
                </a:solidFill>
                <a:latin typeface="方正粗黑宋简体" panose="02000000000000000000" charset="-122"/>
                <a:ea typeface="方正粗黑宋简体" panose="02000000000000000000" charset="-122"/>
              </a:rPr>
              <a:t>Thank you!</a:t>
            </a:r>
            <a:endParaRPr lang="en-US" altLang="zh-CN" sz="3600" b="1">
              <a:solidFill>
                <a:schemeClr val="tx1"/>
              </a:solidFill>
              <a:latin typeface="方正粗黑宋简体" panose="02000000000000000000" charset="-122"/>
              <a:ea typeface="方正粗黑宋简体" panose="02000000000000000000"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2000"/>
                                        <p:tgtEl>
                                          <p:spTgt spid="15"/>
                                        </p:tgtEl>
                                      </p:cBhvr>
                                    </p:animEffect>
                                  </p:childTnLst>
                                </p:cTn>
                              </p:par>
                            </p:childTnLst>
                          </p:cTn>
                        </p:par>
                        <p:par>
                          <p:cTn id="8" fill="hold">
                            <p:stCondLst>
                              <p:cond delay="2000"/>
                            </p:stCondLst>
                            <p:childTnLst>
                              <p:par>
                                <p:cTn id="9" presetID="47" presetClass="entr" presetSubtype="0" fill="hold" nodeType="afterEffect">
                                  <p:stCondLst>
                                    <p:cond delay="0"/>
                                  </p:stCondLst>
                                  <p:childTnLst>
                                    <p:set>
                                      <p:cBhvr>
                                        <p:cTn id="10" dur="1" fill="hold">
                                          <p:stCondLst>
                                            <p:cond delay="0"/>
                                          </p:stCondLst>
                                        </p:cTn>
                                        <p:tgtEl>
                                          <p:spTgt spid="1133"/>
                                        </p:tgtEl>
                                        <p:attrNameLst>
                                          <p:attrName>style.visibility</p:attrName>
                                        </p:attrNameLst>
                                      </p:cBhvr>
                                      <p:to>
                                        <p:strVal val="visible"/>
                                      </p:to>
                                    </p:set>
                                    <p:animEffect transition="in" filter="fade">
                                      <p:cBhvr>
                                        <p:cTn id="11" dur="1000"/>
                                        <p:tgtEl>
                                          <p:spTgt spid="1133"/>
                                        </p:tgtEl>
                                      </p:cBhvr>
                                    </p:animEffect>
                                    <p:anim calcmode="lin" valueType="num">
                                      <p:cBhvr>
                                        <p:cTn id="12" dur="1000" fill="hold"/>
                                        <p:tgtEl>
                                          <p:spTgt spid="1133"/>
                                        </p:tgtEl>
                                        <p:attrNameLst>
                                          <p:attrName>ppt_x</p:attrName>
                                        </p:attrNameLst>
                                      </p:cBhvr>
                                      <p:tavLst>
                                        <p:tav tm="0">
                                          <p:val>
                                            <p:strVal val="#ppt_x"/>
                                          </p:val>
                                        </p:tav>
                                        <p:tav tm="100000">
                                          <p:val>
                                            <p:strVal val="#ppt_x"/>
                                          </p:val>
                                        </p:tav>
                                      </p:tavLst>
                                    </p:anim>
                                    <p:anim calcmode="lin" valueType="num">
                                      <p:cBhvr>
                                        <p:cTn id="13" dur="1000" fill="hold"/>
                                        <p:tgtEl>
                                          <p:spTgt spid="11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346440" y="196850"/>
            <a:ext cx="4392930" cy="2510790"/>
          </a:xfrm>
          <a:prstGeom prst="rect">
            <a:avLst/>
          </a:prstGeom>
        </p:spPr>
      </p:pic>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l="13586" t="15878" r="15407" b="11940"/>
          <a:stretch>
            <a:fillRect/>
          </a:stretch>
        </p:blipFill>
        <p:spPr>
          <a:xfrm>
            <a:off x="8570595" y="1906639"/>
            <a:ext cx="4490946" cy="3043452"/>
          </a:xfrm>
          <a:prstGeom prst="rect">
            <a:avLst/>
          </a:prstGeom>
        </p:spPr>
      </p:pic>
      <p:sp>
        <p:nvSpPr>
          <p:cNvPr id="2" name="五边形 1"/>
          <p:cNvSpPr/>
          <p:nvPr/>
        </p:nvSpPr>
        <p:spPr>
          <a:xfrm>
            <a:off x="200660" y="242570"/>
            <a:ext cx="2995930" cy="562610"/>
          </a:xfrm>
          <a:prstGeom prst="homePlat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r>
              <a:rPr lang="en-US" altLang="zh-CN" sz="2800" b="1" dirty="0">
                <a:solidFill>
                  <a:schemeClr val="tx1"/>
                </a:solidFill>
                <a:latin typeface="微软雅黑" panose="020B0503020204020204" charset="-122"/>
                <a:ea typeface="微软雅黑" panose="020B0503020204020204" charset="-122"/>
                <a:sym typeface="+mn-ea"/>
              </a:rPr>
              <a:t>Pre-listening</a:t>
            </a:r>
            <a:endParaRPr lang="en-US" altLang="zh-CN" sz="2800" b="1" dirty="0">
              <a:solidFill>
                <a:schemeClr val="tx1"/>
              </a:solidFill>
              <a:latin typeface="微软雅黑" panose="020B0503020204020204" charset="-122"/>
              <a:ea typeface="微软雅黑" panose="020B0503020204020204" charset="-122"/>
              <a:sym typeface="+mn-ea"/>
            </a:endParaRPr>
          </a:p>
        </p:txBody>
      </p:sp>
      <p:sp>
        <p:nvSpPr>
          <p:cNvPr id="11" name="箭头: 五边形 10"/>
          <p:cNvSpPr/>
          <p:nvPr>
            <p:custDataLst>
              <p:tags r:id="rId3"/>
            </p:custDataLst>
          </p:nvPr>
        </p:nvSpPr>
        <p:spPr>
          <a:xfrm>
            <a:off x="200660" y="915670"/>
            <a:ext cx="3802380" cy="2514600"/>
          </a:xfrm>
          <a:prstGeom prst="homePlate">
            <a:avLst/>
          </a:prstGeom>
          <a:blipFill dpi="0" rotWithShape="1">
            <a:blip r:embed="rId4" cstate="screen"/>
            <a:srcRect/>
            <a:stretch>
              <a:fillRect/>
            </a:stretch>
          </a:blipFill>
          <a:ln w="19050">
            <a:solidFill>
              <a:srgbClr val="12004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cs typeface="+mn-ea"/>
              <a:sym typeface="+mn-lt"/>
            </a:endParaRPr>
          </a:p>
        </p:txBody>
      </p:sp>
      <p:pic>
        <p:nvPicPr>
          <p:cNvPr id="5" name="图片 4"/>
          <p:cNvPicPr>
            <a:picLocks noChangeAspect="1"/>
          </p:cNvPicPr>
          <p:nvPr>
            <p:custDataLst>
              <p:tags r:id="rId5"/>
            </p:custDataLst>
          </p:nvPr>
        </p:nvPicPr>
        <p:blipFill>
          <a:blip r:embed="rId6">
            <a:extLst>
              <a:ext uri="{28A0092B-C50C-407E-A947-70E740481C1C}">
                <a14:useLocalDpi xmlns:a14="http://schemas.microsoft.com/office/drawing/2010/main" val="0"/>
              </a:ext>
            </a:extLst>
          </a:blip>
          <a:srcRect/>
          <a:stretch>
            <a:fillRect/>
          </a:stretch>
        </p:blipFill>
        <p:spPr bwMode="auto">
          <a:xfrm>
            <a:off x="4288790" y="-227965"/>
            <a:ext cx="5267325" cy="351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03990" y="-227708"/>
            <a:ext cx="2782223" cy="1853004"/>
          </a:xfrm>
          <a:prstGeom prst="rect">
            <a:avLst/>
          </a:prstGeom>
        </p:spPr>
      </p:pic>
      <p:pic>
        <p:nvPicPr>
          <p:cNvPr id="7" name="图片 6"/>
          <p:cNvPicPr>
            <a:picLocks noChangeAspect="1"/>
          </p:cNvPicPr>
          <p:nvPr/>
        </p:nvPicPr>
        <p:blipFill rotWithShape="1">
          <a:blip r:embed="rId8" cstate="print">
            <a:extLst>
              <a:ext uri="{28A0092B-C50C-407E-A947-70E740481C1C}">
                <a14:useLocalDpi xmlns:a14="http://schemas.microsoft.com/office/drawing/2010/main" val="0"/>
              </a:ext>
            </a:extLst>
          </a:blip>
          <a:srcRect l="13120" t="14986" r="10914" b="7727"/>
          <a:stretch>
            <a:fillRect/>
          </a:stretch>
        </p:blipFill>
        <p:spPr>
          <a:xfrm>
            <a:off x="3727451" y="1672064"/>
            <a:ext cx="2339788" cy="1613645"/>
          </a:xfrm>
          <a:prstGeom prst="ellipse">
            <a:avLst/>
          </a:prstGeom>
        </p:spPr>
      </p:pic>
      <p:pic>
        <p:nvPicPr>
          <p:cNvPr id="8" name="图片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48675" y="1907147"/>
            <a:ext cx="2908773" cy="2295204"/>
          </a:xfrm>
          <a:prstGeom prst="rect">
            <a:avLst/>
          </a:prstGeom>
        </p:spPr>
      </p:pic>
      <p:pic>
        <p:nvPicPr>
          <p:cNvPr id="16" name="图片 15"/>
          <p:cNvPicPr>
            <a:picLocks noChangeAspect="1"/>
          </p:cNvPicPr>
          <p:nvPr/>
        </p:nvPicPr>
        <p:blipFill rotWithShape="1">
          <a:blip r:embed="rId10">
            <a:extLst>
              <a:ext uri="{28A0092B-C50C-407E-A947-70E740481C1C}">
                <a14:useLocalDpi xmlns:a14="http://schemas.microsoft.com/office/drawing/2010/main" val="0"/>
              </a:ext>
            </a:extLst>
          </a:blip>
          <a:srcRect l="13514" t="14124" r="13942" b="17232"/>
          <a:stretch>
            <a:fillRect/>
          </a:stretch>
        </p:blipFill>
        <p:spPr>
          <a:xfrm>
            <a:off x="4536524" y="2510690"/>
            <a:ext cx="3646760" cy="2503101"/>
          </a:xfrm>
          <a:prstGeom prst="ellipse">
            <a:avLst/>
          </a:prstGeom>
        </p:spPr>
      </p:pic>
      <p:sp>
        <p:nvSpPr>
          <p:cNvPr id="13" name="Title 6"/>
          <p:cNvSpPr txBox="1"/>
          <p:nvPr>
            <p:custDataLst>
              <p:tags r:id="rId11"/>
            </p:custDataLst>
          </p:nvPr>
        </p:nvSpPr>
        <p:spPr>
          <a:xfrm>
            <a:off x="215265" y="4114165"/>
            <a:ext cx="6643370" cy="2743835"/>
          </a:xfrm>
          <a:prstGeom prst="rect">
            <a:avLst/>
          </a:prstGeom>
          <a:noFill/>
          <a:ln w="3175">
            <a:noFill/>
            <a:prstDash val="dash"/>
          </a:ln>
        </p:spPr>
        <p:txBody>
          <a:bodyPr wrap="square" lIns="63500" tIns="25400" rIns="63500" bIns="25400" anchor="ctr" anchorCtr="0"/>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indent="0" algn="l" fontAlgn="ctr">
              <a:lnSpc>
                <a:spcPct val="130000"/>
              </a:lnSpc>
              <a:spcBef>
                <a:spcPts val="1000"/>
              </a:spcBef>
              <a:spcAft>
                <a:spcPts val="0"/>
              </a:spcAft>
              <a:buSzPct val="100000"/>
              <a:buFont typeface="Wingdings" panose="05000000000000000000" charset="0"/>
            </a:pPr>
            <a:r>
              <a:rPr sz="2400" b="1"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_______________________(topic)</a:t>
            </a:r>
            <a:endParaRPr sz="2400" b="1"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a:p>
            <a:pPr lvl="0" indent="0" algn="l" fontAlgn="ctr">
              <a:lnSpc>
                <a:spcPct val="130000"/>
              </a:lnSpc>
              <a:spcBef>
                <a:spcPts val="1000"/>
              </a:spcBef>
              <a:spcAft>
                <a:spcPts val="0"/>
              </a:spcAft>
              <a:buSzPct val="100000"/>
              <a:buFont typeface="Wingdings" panose="05000000000000000000" charset="0"/>
            </a:pPr>
            <a:endParaRPr sz="2400" b="1"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a:p>
            <a:pPr lvl="0" indent="0" algn="l" fontAlgn="ctr">
              <a:lnSpc>
                <a:spcPct val="130000"/>
              </a:lnSpc>
              <a:spcBef>
                <a:spcPts val="1000"/>
              </a:spcBef>
              <a:spcAft>
                <a:spcPts val="0"/>
              </a:spcAft>
              <a:buSzPct val="100000"/>
              <a:buFont typeface="Wingdings" panose="05000000000000000000" charset="0"/>
            </a:pPr>
            <a:r>
              <a:rPr sz="2400" b="1"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_____________________________(where)</a:t>
            </a:r>
            <a:endParaRPr sz="2400" b="1" spc="10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19" name="矩形 18"/>
          <p:cNvSpPr/>
          <p:nvPr>
            <p:custDataLst>
              <p:tags r:id="rId12"/>
            </p:custDataLst>
          </p:nvPr>
        </p:nvSpPr>
        <p:spPr>
          <a:xfrm>
            <a:off x="377825" y="4508500"/>
            <a:ext cx="3246755" cy="441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80000"/>
              </a:lnSpc>
              <a:buClrTx/>
            </a:pPr>
            <a:r>
              <a:rPr lang="en-US" altLang="zh-CN" sz="2800" b="1" dirty="0">
                <a:solidFill>
                  <a:srgbClr val="FF0000"/>
                </a:solidFill>
                <a:latin typeface="Times New Roman" panose="02020603050405020304" charset="0"/>
                <a:ea typeface="宋体" panose="02010600030101010101" pitchFamily="2" charset="-122"/>
                <a:cs typeface="Times New Roman" panose="02020603050405020304" charset="0"/>
                <a:sym typeface="+mn-ea"/>
              </a:rPr>
              <a:t>Chinese food</a:t>
            </a:r>
            <a:endParaRPr lang="en-US" altLang="zh-CN" sz="2800" b="1" dirty="0">
              <a:solidFill>
                <a:srgbClr val="FF0000"/>
              </a:solidFill>
              <a:latin typeface="Times New Roman" panose="02020603050405020304" charset="0"/>
              <a:ea typeface="宋体" panose="02010600030101010101" pitchFamily="2" charset="-122"/>
              <a:cs typeface="Times New Roman" panose="02020603050405020304" charset="0"/>
              <a:sym typeface="+mn-ea"/>
            </a:endParaRPr>
          </a:p>
        </p:txBody>
      </p:sp>
      <p:grpSp>
        <p:nvGrpSpPr>
          <p:cNvPr id="48" name="组合 47"/>
          <p:cNvGrpSpPr/>
          <p:nvPr/>
        </p:nvGrpSpPr>
        <p:grpSpPr>
          <a:xfrm>
            <a:off x="6369050" y="3703955"/>
            <a:ext cx="5822950" cy="3154045"/>
            <a:chOff x="7394817" y="4225705"/>
            <a:chExt cx="4429126" cy="2423357"/>
          </a:xfrm>
        </p:grpSpPr>
        <p:pic>
          <p:nvPicPr>
            <p:cNvPr id="49" name="图片 1" descr="C:/Users/LYK/AppData/Local/Temp/kaimatting_20200225094555/output_20200225094610..pngoutput_20200225094610."/>
            <p:cNvPicPr>
              <a:picLocks noChangeAspect="1"/>
            </p:cNvPicPr>
            <p:nvPr/>
          </p:nvPicPr>
          <p:blipFill>
            <a:blip r:embed="rId13"/>
            <a:stretch>
              <a:fillRect/>
            </a:stretch>
          </p:blipFill>
          <p:spPr>
            <a:xfrm>
              <a:off x="7394817" y="4225705"/>
              <a:ext cx="4429126" cy="2423357"/>
            </a:xfrm>
            <a:prstGeom prst="rect">
              <a:avLst/>
            </a:prstGeom>
            <a:noFill/>
            <a:ln w="9525">
              <a:noFill/>
            </a:ln>
          </p:spPr>
        </p:pic>
        <p:sp>
          <p:nvSpPr>
            <p:cNvPr id="50" name="文本框 49"/>
            <p:cNvSpPr txBox="1"/>
            <p:nvPr/>
          </p:nvSpPr>
          <p:spPr>
            <a:xfrm>
              <a:off x="7863328" y="4576836"/>
              <a:ext cx="3565519" cy="1772510"/>
            </a:xfrm>
            <a:prstGeom prst="rect">
              <a:avLst/>
            </a:prstGeom>
            <a:solidFill>
              <a:schemeClr val="bg1">
                <a:lumMod val="85000"/>
              </a:schemeClr>
            </a:solidFill>
          </p:spPr>
          <p:txBody>
            <a:bodyPr wrap="square" rtlCol="0">
              <a:spAutoFit/>
            </a:bodyPr>
            <a:p>
              <a:pPr lvl="0" algn="ctr"/>
              <a:r>
                <a:rPr lang="en-US" altLang="zh-CN" sz="2400" b="1" smtClean="0">
                  <a:solidFill>
                    <a:schemeClr val="accent5"/>
                  </a:solidFill>
                  <a:latin typeface="Times New Roman" panose="02020603050405020304" charset="0"/>
                  <a:cs typeface="Times New Roman" panose="02020603050405020304" charset="0"/>
                  <a:sym typeface="+mn-ea"/>
                </a:rPr>
                <a:t>Tip</a:t>
              </a:r>
              <a:endParaRPr lang="en-US" altLang="zh-CN" sz="2400" b="1" smtClean="0">
                <a:solidFill>
                  <a:schemeClr val="accent5"/>
                </a:solidFill>
                <a:latin typeface="Times New Roman" panose="02020603050405020304" charset="0"/>
                <a:cs typeface="Times New Roman" panose="02020603050405020304" charset="0"/>
                <a:sym typeface="+mn-ea"/>
              </a:endParaRPr>
            </a:p>
            <a:p>
              <a:pPr lvl="0"/>
              <a:r>
                <a:rPr lang="en-US" altLang="zh-CN" sz="2400" b="1" smtClean="0">
                  <a:solidFill>
                    <a:srgbClr val="002060"/>
                  </a:solidFill>
                  <a:latin typeface="Times New Roman" panose="02020603050405020304" charset="0"/>
                  <a:cs typeface="Times New Roman" panose="02020603050405020304" charset="0"/>
                  <a:sym typeface="+mn-ea"/>
                </a:rPr>
                <a:t>Listening is often combined with some sort of </a:t>
              </a:r>
              <a:r>
                <a:rPr lang="en-US" altLang="zh-CN" sz="2400" b="1" smtClean="0">
                  <a:solidFill>
                    <a:srgbClr val="FF0000"/>
                  </a:solidFill>
                  <a:latin typeface="Times New Roman" panose="02020603050405020304" charset="0"/>
                  <a:cs typeface="Times New Roman" panose="02020603050405020304" charset="0"/>
                  <a:sym typeface="+mn-ea"/>
                </a:rPr>
                <a:t>picture</a:t>
              </a:r>
              <a:r>
                <a:rPr lang="en-US" altLang="zh-CN" sz="2400" b="1" smtClean="0">
                  <a:solidFill>
                    <a:srgbClr val="002060"/>
                  </a:solidFill>
                  <a:latin typeface="Times New Roman" panose="02020603050405020304" charset="0"/>
                  <a:cs typeface="Times New Roman" panose="02020603050405020304" charset="0"/>
                  <a:sym typeface="+mn-ea"/>
                </a:rPr>
                <a:t> or </a:t>
              </a:r>
              <a:r>
                <a:rPr lang="en-US" altLang="zh-CN" sz="2400" b="1" smtClean="0">
                  <a:solidFill>
                    <a:srgbClr val="FF0000"/>
                  </a:solidFill>
                  <a:latin typeface="Times New Roman" panose="02020603050405020304" charset="0"/>
                  <a:cs typeface="Times New Roman" panose="02020603050405020304" charset="0"/>
                  <a:sym typeface="+mn-ea"/>
                </a:rPr>
                <a:t>text</a:t>
              </a:r>
              <a:r>
                <a:rPr lang="en-US" altLang="zh-CN" sz="2400" b="1" smtClean="0">
                  <a:solidFill>
                    <a:srgbClr val="002060"/>
                  </a:solidFill>
                  <a:latin typeface="Times New Roman" panose="02020603050405020304" charset="0"/>
                  <a:cs typeface="Times New Roman" panose="02020603050405020304" charset="0"/>
                  <a:sym typeface="+mn-ea"/>
                </a:rPr>
                <a:t>. If you preview the picture or text before you listen, it will help you better understand what you hear.</a:t>
              </a:r>
              <a:endParaRPr lang="en-US" altLang="zh-CN" sz="2400" b="1" dirty="0" smtClean="0">
                <a:solidFill>
                  <a:srgbClr val="002060"/>
                </a:solidFill>
                <a:latin typeface="Times New Roman" panose="02020603050405020304" charset="0"/>
                <a:ea typeface="微软雅黑" panose="020B0503020204020204" charset="-122"/>
                <a:cs typeface="Times New Roman" panose="02020603050405020304" charset="0"/>
                <a:sym typeface="+mn-ea"/>
              </a:endParaRPr>
            </a:p>
          </p:txBody>
        </p:sp>
      </p:grpSp>
      <p:sp>
        <p:nvSpPr>
          <p:cNvPr id="25" name="矩形 24"/>
          <p:cNvSpPr/>
          <p:nvPr>
            <p:custDataLst>
              <p:tags r:id="rId14"/>
            </p:custDataLst>
          </p:nvPr>
        </p:nvSpPr>
        <p:spPr>
          <a:xfrm>
            <a:off x="377825" y="5766435"/>
            <a:ext cx="3448050" cy="441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80000"/>
              </a:lnSpc>
              <a:buClrTx/>
            </a:pPr>
            <a:r>
              <a:rPr lang="en-US" altLang="zh-CN" sz="2800" b="1" dirty="0">
                <a:solidFill>
                  <a:srgbClr val="FF0000"/>
                </a:solidFill>
                <a:latin typeface="Times New Roman" panose="02020603050405020304" charset="0"/>
                <a:ea typeface="宋体" panose="02010600030101010101" pitchFamily="2" charset="-122"/>
                <a:cs typeface="Times New Roman" panose="02020603050405020304" charset="0"/>
                <a:sym typeface="+mn-ea"/>
              </a:rPr>
              <a:t>Chinese restaurant</a:t>
            </a:r>
            <a:endParaRPr lang="en-US" altLang="zh-CN" sz="2800" b="1" dirty="0">
              <a:solidFill>
                <a:srgbClr val="FF0000"/>
              </a:solidFill>
              <a:latin typeface="Times New Roman" panose="02020603050405020304" charset="0"/>
              <a:ea typeface="宋体" panose="02010600030101010101" pitchFamily="2" charset="-122"/>
              <a:cs typeface="Times New Roman" panose="0202060305040502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800"/>
                                        <p:tgtEl>
                                          <p:spTgt spid="5"/>
                                        </p:tgtEl>
                                      </p:cBhvr>
                                    </p:animEffect>
                                  </p:childTnLst>
                                </p:cTn>
                              </p:par>
                              <p:par>
                                <p:cTn id="13" presetID="10" presetClass="entr" presetSubtype="0" fill="hold" nodeType="withEffect">
                                  <p:stCondLst>
                                    <p:cond delay="1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2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40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nodeType="withEffect">
                                  <p:stCondLst>
                                    <p:cond delay="40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4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9" grpId="0" bldLvl="0" animBg="1"/>
      <p:bldP spid="25"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p:nvPr>
            <p:custDataLst>
              <p:tags r:id="rId1"/>
            </p:custDataLst>
          </p:nvPr>
        </p:nvGraphicFramePr>
        <p:xfrm>
          <a:off x="236855" y="499110"/>
          <a:ext cx="11718290" cy="5859780"/>
        </p:xfrm>
        <a:graphic>
          <a:graphicData uri="http://schemas.openxmlformats.org/drawingml/2006/table">
            <a:tbl>
              <a:tblPr firstRow="1" bandRow="1">
                <a:tableStyleId>{5C22544A-7EE6-4342-B048-85BDC9FD1C3A}</a:tableStyleId>
              </a:tblPr>
              <a:tblGrid>
                <a:gridCol w="2283460"/>
                <a:gridCol w="3169920"/>
                <a:gridCol w="3059430"/>
                <a:gridCol w="3205480"/>
              </a:tblGrid>
              <a:tr h="723900">
                <a:tc>
                  <a:txBody>
                    <a:bodyPr/>
                    <a:p>
                      <a:pPr algn="ctr">
                        <a:buNone/>
                      </a:pPr>
                      <a:r>
                        <a:rPr lang="en-US" altLang="zh-CN" sz="3600"/>
                        <a:t>Picture</a:t>
                      </a:r>
                      <a:endParaRPr lang="en-US" altLang="zh-CN" sz="3600"/>
                    </a:p>
                  </a:txBody>
                  <a:tcPr anchor="ctr" anchorCtr="0"/>
                </a:tc>
                <a:tc>
                  <a:txBody>
                    <a:bodyPr/>
                    <a:p>
                      <a:pPr algn="ctr">
                        <a:buNone/>
                      </a:pPr>
                      <a:r>
                        <a:rPr lang="en-US" altLang="zh-CN" sz="3600"/>
                        <a:t>Name</a:t>
                      </a:r>
                      <a:endParaRPr lang="en-US" altLang="zh-CN" sz="3600"/>
                    </a:p>
                  </a:txBody>
                  <a:tcPr anchor="ctr" anchorCtr="0"/>
                </a:tc>
                <a:tc>
                  <a:txBody>
                    <a:bodyPr/>
                    <a:p>
                      <a:pPr algn="ctr">
                        <a:buNone/>
                      </a:pPr>
                      <a:r>
                        <a:rPr lang="en-US" altLang="zh-CN" sz="3600"/>
                        <a:t>Type of cuisine</a:t>
                      </a:r>
                      <a:endParaRPr lang="en-US" altLang="zh-CN" sz="3600"/>
                    </a:p>
                  </a:txBody>
                  <a:tcPr anchor="ctr" anchorCtr="0"/>
                </a:tc>
                <a:tc>
                  <a:txBody>
                    <a:bodyPr/>
                    <a:p>
                      <a:pPr algn="ctr">
                        <a:buNone/>
                      </a:pPr>
                      <a:r>
                        <a:rPr lang="en-US" altLang="zh-CN" sz="3600"/>
                        <a:t>Description</a:t>
                      </a:r>
                      <a:endParaRPr lang="en-US" altLang="zh-CN" sz="3600"/>
                    </a:p>
                  </a:txBody>
                  <a:tcPr anchor="ctr" anchorCtr="0"/>
                </a:tc>
              </a:tr>
              <a:tr h="1283970">
                <a:tc>
                  <a:txBody>
                    <a:bodyPr/>
                    <a:p>
                      <a:pPr algn="ctr">
                        <a:buNone/>
                      </a:pPr>
                      <a:endParaRPr lang="zh-CN" altLang="en-US" sz="3600"/>
                    </a:p>
                  </a:txBody>
                  <a:tcPr anchor="ctr" anchorCtr="0"/>
                </a:tc>
                <a:tc>
                  <a:txBody>
                    <a:bodyPr/>
                    <a:p>
                      <a:pPr algn="ctr">
                        <a:buNone/>
                      </a:pPr>
                      <a:endParaRPr lang="zh-CN" altLang="en-US" sz="3600"/>
                    </a:p>
                  </a:txBody>
                  <a:tcPr anchor="ctr" anchorCtr="0"/>
                </a:tc>
                <a:tc>
                  <a:txBody>
                    <a:bodyPr/>
                    <a:p>
                      <a:pPr algn="ctr">
                        <a:buNone/>
                      </a:pPr>
                      <a:endParaRPr lang="zh-CN" altLang="en-US" sz="3600"/>
                    </a:p>
                  </a:txBody>
                  <a:tcPr anchor="ctr" anchorCtr="0"/>
                </a:tc>
                <a:tc>
                  <a:txBody>
                    <a:bodyPr/>
                    <a:p>
                      <a:pPr algn="ctr">
                        <a:buNone/>
                      </a:pPr>
                      <a:endParaRPr lang="zh-CN" altLang="en-US" sz="3600"/>
                    </a:p>
                  </a:txBody>
                  <a:tcPr anchor="ctr" anchorCtr="0"/>
                </a:tc>
              </a:tr>
              <a:tr h="1283970">
                <a:tc>
                  <a:txBody>
                    <a:bodyPr/>
                    <a:p>
                      <a:pPr algn="ctr">
                        <a:buNone/>
                      </a:pPr>
                      <a:endParaRPr lang="zh-CN" altLang="en-US" sz="3600"/>
                    </a:p>
                  </a:txBody>
                  <a:tcPr anchor="ctr" anchorCtr="0"/>
                </a:tc>
                <a:tc>
                  <a:txBody>
                    <a:bodyPr/>
                    <a:p>
                      <a:pPr algn="ctr">
                        <a:buNone/>
                      </a:pPr>
                      <a:endParaRPr lang="zh-CN" altLang="en-US" sz="3600"/>
                    </a:p>
                  </a:txBody>
                  <a:tcPr anchor="ctr" anchorCtr="0"/>
                </a:tc>
                <a:tc>
                  <a:txBody>
                    <a:bodyPr/>
                    <a:p>
                      <a:pPr algn="ctr">
                        <a:buNone/>
                      </a:pPr>
                      <a:endParaRPr lang="zh-CN" altLang="en-US" sz="3600"/>
                    </a:p>
                  </a:txBody>
                  <a:tcPr anchor="ctr" anchorCtr="0"/>
                </a:tc>
                <a:tc>
                  <a:txBody>
                    <a:bodyPr/>
                    <a:p>
                      <a:pPr algn="ctr">
                        <a:buNone/>
                      </a:pPr>
                      <a:endParaRPr lang="zh-CN" altLang="en-US" sz="3600"/>
                    </a:p>
                  </a:txBody>
                  <a:tcPr anchor="ctr" anchorCtr="0"/>
                </a:tc>
              </a:tr>
              <a:tr h="1283970">
                <a:tc>
                  <a:txBody>
                    <a:bodyPr/>
                    <a:p>
                      <a:pPr algn="ctr">
                        <a:buNone/>
                      </a:pPr>
                      <a:endParaRPr lang="zh-CN" altLang="en-US" sz="3600"/>
                    </a:p>
                  </a:txBody>
                  <a:tcPr anchor="ctr" anchorCtr="0"/>
                </a:tc>
                <a:tc>
                  <a:txBody>
                    <a:bodyPr/>
                    <a:p>
                      <a:pPr algn="ctr">
                        <a:buNone/>
                      </a:pPr>
                      <a:endParaRPr lang="zh-CN" altLang="en-US" sz="3600"/>
                    </a:p>
                  </a:txBody>
                  <a:tcPr anchor="ctr" anchorCtr="0"/>
                </a:tc>
                <a:tc>
                  <a:txBody>
                    <a:bodyPr/>
                    <a:p>
                      <a:pPr algn="ctr">
                        <a:buNone/>
                      </a:pPr>
                      <a:endParaRPr lang="zh-CN" altLang="en-US" sz="3600"/>
                    </a:p>
                  </a:txBody>
                  <a:tcPr anchor="ctr" anchorCtr="0"/>
                </a:tc>
                <a:tc>
                  <a:txBody>
                    <a:bodyPr/>
                    <a:p>
                      <a:pPr algn="ctr">
                        <a:buNone/>
                      </a:pPr>
                      <a:endParaRPr lang="zh-CN" altLang="en-US" sz="3600"/>
                    </a:p>
                  </a:txBody>
                  <a:tcPr anchor="ctr" anchorCtr="0"/>
                </a:tc>
              </a:tr>
              <a:tr h="1283970">
                <a:tc>
                  <a:txBody>
                    <a:bodyPr/>
                    <a:p>
                      <a:pPr algn="ctr">
                        <a:buNone/>
                      </a:pPr>
                      <a:endParaRPr lang="zh-CN" altLang="en-US" sz="3600"/>
                    </a:p>
                  </a:txBody>
                  <a:tcPr anchor="ctr" anchorCtr="0"/>
                </a:tc>
                <a:tc>
                  <a:txBody>
                    <a:bodyPr/>
                    <a:p>
                      <a:pPr algn="ctr">
                        <a:buNone/>
                      </a:pPr>
                      <a:endParaRPr lang="zh-CN" altLang="en-US" sz="3600"/>
                    </a:p>
                  </a:txBody>
                  <a:tcPr anchor="ctr" anchorCtr="0"/>
                </a:tc>
                <a:tc>
                  <a:txBody>
                    <a:bodyPr/>
                    <a:p>
                      <a:pPr algn="ctr">
                        <a:buNone/>
                      </a:pPr>
                      <a:endParaRPr lang="zh-CN" altLang="en-US" sz="3600"/>
                    </a:p>
                  </a:txBody>
                  <a:tcPr anchor="ctr" anchorCtr="0"/>
                </a:tc>
                <a:tc>
                  <a:txBody>
                    <a:bodyPr/>
                    <a:p>
                      <a:pPr algn="ctr">
                        <a:buNone/>
                      </a:pPr>
                      <a:endParaRPr lang="zh-CN" altLang="en-US" sz="3600"/>
                    </a:p>
                  </a:txBody>
                  <a:tcPr anchor="ctr" anchorCtr="0"/>
                </a:tc>
              </a:tr>
            </a:tbl>
          </a:graphicData>
        </a:graphic>
      </p:graphicFrame>
      <p:pic>
        <p:nvPicPr>
          <p:cNvPr id="12" name="图片 11"/>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357505" y="2515235"/>
            <a:ext cx="2092960" cy="1279525"/>
          </a:xfrm>
          <a:prstGeom prst="rect">
            <a:avLst/>
          </a:prstGeom>
        </p:spPr>
      </p:pic>
      <p:pic>
        <p:nvPicPr>
          <p:cNvPr id="5" name="图片 4"/>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357505" y="1271905"/>
            <a:ext cx="2103120" cy="1177925"/>
          </a:xfrm>
          <a:prstGeom prst="rect">
            <a:avLst/>
          </a:prstGeom>
        </p:spPr>
      </p:pic>
      <p:pic>
        <p:nvPicPr>
          <p:cNvPr id="6" name="图片 5"/>
          <p:cNvPicPr>
            <a:picLocks noChangeAspect="1"/>
          </p:cNvPicPr>
          <p:nvPr>
            <p:custDataLst>
              <p:tags r:id="rId6"/>
            </p:custDataLst>
          </p:nvPr>
        </p:nvPicPr>
        <p:blipFill>
          <a:blip r:embed="rId7">
            <a:extLst>
              <a:ext uri="{28A0092B-C50C-407E-A947-70E740481C1C}">
                <a14:useLocalDpi xmlns:a14="http://schemas.microsoft.com/office/drawing/2010/main" val="0"/>
              </a:ext>
            </a:extLst>
          </a:blip>
          <a:stretch>
            <a:fillRect/>
          </a:stretch>
        </p:blipFill>
        <p:spPr>
          <a:xfrm>
            <a:off x="357505" y="3808730"/>
            <a:ext cx="2093595" cy="1279525"/>
          </a:xfrm>
          <a:prstGeom prst="rect">
            <a:avLst/>
          </a:prstGeom>
        </p:spPr>
      </p:pic>
      <p:pic>
        <p:nvPicPr>
          <p:cNvPr id="7" name="图片 6"/>
          <p:cNvPicPr>
            <a:picLocks noChangeAspect="1"/>
          </p:cNvPicPr>
          <p:nvPr>
            <p:custDataLst>
              <p:tags r:id="rId8"/>
            </p:custDataLst>
          </p:nvPr>
        </p:nvPicPr>
        <p:blipFill>
          <a:blip r:embed="rId9">
            <a:extLst>
              <a:ext uri="{28A0092B-C50C-407E-A947-70E740481C1C}">
                <a14:useLocalDpi xmlns:a14="http://schemas.microsoft.com/office/drawing/2010/main" val="0"/>
              </a:ext>
            </a:extLst>
          </a:blip>
          <a:stretch>
            <a:fillRect/>
          </a:stretch>
        </p:blipFill>
        <p:spPr>
          <a:xfrm>
            <a:off x="357505" y="5102225"/>
            <a:ext cx="2104390" cy="1257300"/>
          </a:xfrm>
          <a:prstGeom prst="rect">
            <a:avLst/>
          </a:prstGeom>
        </p:spPr>
      </p:pic>
      <p:sp>
        <p:nvSpPr>
          <p:cNvPr id="8" name="矩形 7"/>
          <p:cNvSpPr/>
          <p:nvPr>
            <p:custDataLst>
              <p:tags r:id="rId10"/>
            </p:custDataLst>
          </p:nvPr>
        </p:nvSpPr>
        <p:spPr>
          <a:xfrm>
            <a:off x="2460625" y="1354455"/>
            <a:ext cx="3280410" cy="953135"/>
          </a:xfrm>
          <a:prstGeom prst="rect">
            <a:avLst/>
          </a:prstGeom>
        </p:spPr>
        <p:txBody>
          <a:bodyPr wrap="square">
            <a:spAutoFit/>
          </a:bodyPr>
          <a:p>
            <a:r>
              <a:rPr lang="en-US" altLang="zh-CN" sz="2800" b="1" smtClean="0">
                <a:solidFill>
                  <a:schemeClr val="tx1"/>
                </a:solidFill>
                <a:latin typeface="Times New Roman" panose="02020603050405020304" charset="0"/>
                <a:cs typeface="Times New Roman" panose="02020603050405020304" charset="0"/>
              </a:rPr>
              <a:t>steamed fish head covered with chillies</a:t>
            </a:r>
            <a:endParaRPr lang="en-US" altLang="zh-CN" sz="2800" b="1" smtClean="0">
              <a:solidFill>
                <a:schemeClr val="tx1"/>
              </a:solidFill>
              <a:latin typeface="Times New Roman" panose="02020603050405020304" charset="0"/>
              <a:cs typeface="Times New Roman" panose="02020603050405020304" charset="0"/>
            </a:endParaRPr>
          </a:p>
        </p:txBody>
      </p:sp>
      <p:sp>
        <p:nvSpPr>
          <p:cNvPr id="9" name="矩形 8"/>
          <p:cNvSpPr/>
          <p:nvPr>
            <p:custDataLst>
              <p:tags r:id="rId11"/>
            </p:custDataLst>
          </p:nvPr>
        </p:nvSpPr>
        <p:spPr>
          <a:xfrm>
            <a:off x="2516505" y="2576195"/>
            <a:ext cx="2361565" cy="1076325"/>
          </a:xfrm>
          <a:prstGeom prst="rect">
            <a:avLst/>
          </a:prstGeom>
        </p:spPr>
        <p:txBody>
          <a:bodyPr wrap="square">
            <a:spAutoFit/>
          </a:bodyPr>
          <a:p>
            <a:r>
              <a:rPr lang="en-US" altLang="zh-CN" sz="3200" b="1" smtClean="0">
                <a:solidFill>
                  <a:schemeClr val="tx1"/>
                </a:solidFill>
                <a:latin typeface="Times New Roman" panose="02020603050405020304" charset="0"/>
                <a:cs typeface="Times New Roman" panose="02020603050405020304" charset="0"/>
              </a:rPr>
              <a:t>hand-torn </a:t>
            </a:r>
            <a:endParaRPr lang="en-US" altLang="zh-CN" sz="3200" b="1" smtClean="0">
              <a:solidFill>
                <a:schemeClr val="tx1"/>
              </a:solidFill>
              <a:latin typeface="Times New Roman" panose="02020603050405020304" charset="0"/>
              <a:cs typeface="Times New Roman" panose="02020603050405020304" charset="0"/>
            </a:endParaRPr>
          </a:p>
          <a:p>
            <a:r>
              <a:rPr lang="en-US" altLang="zh-CN" sz="3200" b="1" smtClean="0">
                <a:solidFill>
                  <a:schemeClr val="tx1"/>
                </a:solidFill>
                <a:latin typeface="Times New Roman" panose="02020603050405020304" charset="0"/>
                <a:cs typeface="Times New Roman" panose="02020603050405020304" charset="0"/>
              </a:rPr>
              <a:t>cabbage</a:t>
            </a:r>
            <a:endParaRPr lang="en-US" altLang="zh-CN" sz="3200" b="1" smtClean="0">
              <a:solidFill>
                <a:schemeClr val="tx1"/>
              </a:solidFill>
              <a:latin typeface="Times New Roman" panose="02020603050405020304" charset="0"/>
              <a:cs typeface="Times New Roman" panose="02020603050405020304" charset="0"/>
            </a:endParaRPr>
          </a:p>
        </p:txBody>
      </p:sp>
      <p:sp>
        <p:nvSpPr>
          <p:cNvPr id="10" name="矩形 9"/>
          <p:cNvSpPr/>
          <p:nvPr>
            <p:custDataLst>
              <p:tags r:id="rId12"/>
            </p:custDataLst>
          </p:nvPr>
        </p:nvSpPr>
        <p:spPr>
          <a:xfrm>
            <a:off x="2632075" y="4097655"/>
            <a:ext cx="2130425" cy="583565"/>
          </a:xfrm>
          <a:prstGeom prst="rect">
            <a:avLst/>
          </a:prstGeom>
        </p:spPr>
        <p:txBody>
          <a:bodyPr wrap="square">
            <a:spAutoFit/>
          </a:bodyPr>
          <a:p>
            <a:r>
              <a:rPr lang="en-US" altLang="zh-CN" sz="3200" b="1" smtClean="0">
                <a:solidFill>
                  <a:schemeClr val="tx1"/>
                </a:solidFill>
                <a:latin typeface="Times New Roman" panose="02020603050405020304" charset="0"/>
                <a:cs typeface="Times New Roman" panose="02020603050405020304" charset="0"/>
              </a:rPr>
              <a:t>bridge tofu</a:t>
            </a:r>
            <a:endParaRPr lang="en-US" altLang="zh-CN" sz="3200" b="1" smtClean="0">
              <a:solidFill>
                <a:schemeClr val="tx1"/>
              </a:solidFill>
              <a:latin typeface="Times New Roman" panose="02020603050405020304" charset="0"/>
              <a:cs typeface="Times New Roman" panose="02020603050405020304" charset="0"/>
            </a:endParaRPr>
          </a:p>
        </p:txBody>
      </p:sp>
      <p:sp>
        <p:nvSpPr>
          <p:cNvPr id="11" name="矩形 10"/>
          <p:cNvSpPr/>
          <p:nvPr>
            <p:custDataLst>
              <p:tags r:id="rId13"/>
            </p:custDataLst>
          </p:nvPr>
        </p:nvSpPr>
        <p:spPr>
          <a:xfrm>
            <a:off x="2632075" y="5253990"/>
            <a:ext cx="2936875" cy="953135"/>
          </a:xfrm>
          <a:prstGeom prst="rect">
            <a:avLst/>
          </a:prstGeom>
        </p:spPr>
        <p:txBody>
          <a:bodyPr wrap="square">
            <a:spAutoFit/>
          </a:bodyPr>
          <a:p>
            <a:r>
              <a:rPr lang="en-US" altLang="zh-CN" sz="2800" b="1" smtClean="0">
                <a:solidFill>
                  <a:schemeClr val="tx1"/>
                </a:solidFill>
                <a:latin typeface="Times New Roman" panose="02020603050405020304" charset="0"/>
                <a:cs typeface="Times New Roman" panose="02020603050405020304" charset="0"/>
              </a:rPr>
              <a:t>dry pot duck with </a:t>
            </a:r>
            <a:endParaRPr lang="en-US" altLang="zh-CN" sz="2800" b="1" smtClean="0">
              <a:solidFill>
                <a:schemeClr val="tx1"/>
              </a:solidFill>
              <a:latin typeface="Times New Roman" panose="02020603050405020304" charset="0"/>
              <a:cs typeface="Times New Roman" panose="02020603050405020304" charset="0"/>
            </a:endParaRPr>
          </a:p>
          <a:p>
            <a:r>
              <a:rPr lang="en-US" altLang="zh-CN" sz="2800" b="1" smtClean="0">
                <a:solidFill>
                  <a:schemeClr val="tx1"/>
                </a:solidFill>
                <a:latin typeface="Times New Roman" panose="02020603050405020304" charset="0"/>
                <a:cs typeface="Times New Roman" panose="02020603050405020304" charset="0"/>
              </a:rPr>
              <a:t>golden buns</a:t>
            </a:r>
            <a:endParaRPr lang="en-US" altLang="zh-CN" sz="2800" b="1" smtClean="0">
              <a:solidFill>
                <a:schemeClr val="tx1"/>
              </a:solidFill>
              <a:latin typeface="Times New Roman" panose="02020603050405020304" charset="0"/>
              <a:cs typeface="Times New Roman" panose="02020603050405020304" charset="0"/>
            </a:endParaRPr>
          </a:p>
        </p:txBody>
      </p:sp>
      <p:sp>
        <p:nvSpPr>
          <p:cNvPr id="21" name="矩形 20"/>
          <p:cNvSpPr/>
          <p:nvPr>
            <p:custDataLst>
              <p:tags r:id="rId14"/>
            </p:custDataLst>
          </p:nvPr>
        </p:nvSpPr>
        <p:spPr>
          <a:xfrm>
            <a:off x="5857875" y="1459865"/>
            <a:ext cx="2879725" cy="583565"/>
          </a:xfrm>
          <a:prstGeom prst="rect">
            <a:avLst/>
          </a:prstGeom>
        </p:spPr>
        <p:txBody>
          <a:bodyPr wrap="square">
            <a:spAutoFit/>
          </a:bodyPr>
          <a:p>
            <a:r>
              <a:rPr lang="en-US" altLang="zh-CN" sz="3200" b="1" smtClean="0">
                <a:solidFill>
                  <a:schemeClr val="tx1"/>
                </a:solidFill>
                <a:latin typeface="Times New Roman" panose="02020603050405020304" charset="0"/>
                <a:cs typeface="Times New Roman" panose="02020603050405020304" charset="0"/>
              </a:rPr>
              <a:t>Hunan cuisine</a:t>
            </a:r>
            <a:endParaRPr lang="en-US" altLang="zh-CN" sz="3200" b="1" smtClean="0">
              <a:solidFill>
                <a:schemeClr val="tx1"/>
              </a:solidFill>
              <a:latin typeface="Times New Roman" panose="02020603050405020304" charset="0"/>
              <a:cs typeface="Times New Roman" panose="02020603050405020304" charset="0"/>
            </a:endParaRPr>
          </a:p>
        </p:txBody>
      </p:sp>
      <p:sp>
        <p:nvSpPr>
          <p:cNvPr id="22" name="矩形 21"/>
          <p:cNvSpPr/>
          <p:nvPr>
            <p:custDataLst>
              <p:tags r:id="rId15"/>
            </p:custDataLst>
          </p:nvPr>
        </p:nvSpPr>
        <p:spPr>
          <a:xfrm>
            <a:off x="5896610" y="2807970"/>
            <a:ext cx="2879725" cy="583565"/>
          </a:xfrm>
          <a:prstGeom prst="rect">
            <a:avLst/>
          </a:prstGeom>
        </p:spPr>
        <p:txBody>
          <a:bodyPr wrap="square">
            <a:spAutoFit/>
          </a:bodyPr>
          <a:p>
            <a:r>
              <a:rPr lang="en-US" altLang="zh-CN" sz="3200" b="1" smtClean="0">
                <a:solidFill>
                  <a:schemeClr val="tx1"/>
                </a:solidFill>
                <a:latin typeface="Times New Roman" panose="02020603050405020304" charset="0"/>
                <a:cs typeface="Times New Roman" panose="02020603050405020304" charset="0"/>
              </a:rPr>
              <a:t>Hunan cuisine</a:t>
            </a:r>
            <a:endParaRPr lang="en-US" altLang="zh-CN" sz="3200" b="1" smtClean="0">
              <a:solidFill>
                <a:schemeClr val="tx1"/>
              </a:solidFill>
              <a:latin typeface="Times New Roman" panose="02020603050405020304" charset="0"/>
              <a:cs typeface="Times New Roman" panose="02020603050405020304" charset="0"/>
            </a:endParaRPr>
          </a:p>
        </p:txBody>
      </p:sp>
      <p:sp>
        <p:nvSpPr>
          <p:cNvPr id="23" name="矩形 22"/>
          <p:cNvSpPr/>
          <p:nvPr>
            <p:custDataLst>
              <p:tags r:id="rId16"/>
            </p:custDataLst>
          </p:nvPr>
        </p:nvSpPr>
        <p:spPr>
          <a:xfrm>
            <a:off x="5896610" y="4123690"/>
            <a:ext cx="2879725" cy="583565"/>
          </a:xfrm>
          <a:prstGeom prst="rect">
            <a:avLst/>
          </a:prstGeom>
        </p:spPr>
        <p:txBody>
          <a:bodyPr wrap="square">
            <a:spAutoFit/>
          </a:bodyPr>
          <a:p>
            <a:r>
              <a:rPr lang="en-US" altLang="zh-CN" sz="3200" b="1" smtClean="0">
                <a:solidFill>
                  <a:schemeClr val="tx1"/>
                </a:solidFill>
                <a:latin typeface="Times New Roman" panose="02020603050405020304" charset="0"/>
                <a:cs typeface="Times New Roman" panose="02020603050405020304" charset="0"/>
              </a:rPr>
              <a:t>Hunan cuisine</a:t>
            </a:r>
            <a:endParaRPr lang="en-US" altLang="zh-CN" sz="3200" b="1" smtClean="0">
              <a:solidFill>
                <a:schemeClr val="tx1"/>
              </a:solidFill>
              <a:latin typeface="Times New Roman" panose="02020603050405020304" charset="0"/>
              <a:cs typeface="Times New Roman" panose="02020603050405020304" charset="0"/>
            </a:endParaRPr>
          </a:p>
        </p:txBody>
      </p:sp>
      <p:sp>
        <p:nvSpPr>
          <p:cNvPr id="24" name="矩形 23"/>
          <p:cNvSpPr/>
          <p:nvPr>
            <p:custDataLst>
              <p:tags r:id="rId17"/>
            </p:custDataLst>
          </p:nvPr>
        </p:nvSpPr>
        <p:spPr>
          <a:xfrm>
            <a:off x="5814060" y="5439410"/>
            <a:ext cx="3181350" cy="583565"/>
          </a:xfrm>
          <a:prstGeom prst="rect">
            <a:avLst/>
          </a:prstGeom>
        </p:spPr>
        <p:txBody>
          <a:bodyPr wrap="square">
            <a:spAutoFit/>
          </a:bodyPr>
          <a:p>
            <a:r>
              <a:rPr lang="en-US" altLang="zh-CN" sz="3200" b="1" smtClean="0">
                <a:solidFill>
                  <a:schemeClr val="tx1"/>
                </a:solidFill>
                <a:latin typeface="Times New Roman" panose="02020603050405020304" charset="0"/>
                <a:cs typeface="Times New Roman" panose="02020603050405020304" charset="0"/>
              </a:rPr>
              <a:t>Sichuan cuisine</a:t>
            </a:r>
            <a:endParaRPr lang="en-US" altLang="zh-CN" sz="3200" b="1" smtClean="0">
              <a:solidFill>
                <a:schemeClr val="tx1"/>
              </a:solidFill>
              <a:latin typeface="Times New Roman" panose="02020603050405020304" charset="0"/>
              <a:cs typeface="Times New Roman" panose="02020603050405020304" charset="0"/>
            </a:endParaRPr>
          </a:p>
        </p:txBody>
      </p:sp>
      <p:sp>
        <p:nvSpPr>
          <p:cNvPr id="25" name="矩形 24"/>
          <p:cNvSpPr/>
          <p:nvPr>
            <p:custDataLst>
              <p:tags r:id="rId18"/>
            </p:custDataLst>
          </p:nvPr>
        </p:nvSpPr>
        <p:spPr>
          <a:xfrm>
            <a:off x="9112250" y="1292860"/>
            <a:ext cx="2699385" cy="1076325"/>
          </a:xfrm>
          <a:prstGeom prst="rect">
            <a:avLst/>
          </a:prstGeom>
        </p:spPr>
        <p:txBody>
          <a:bodyPr wrap="square">
            <a:spAutoFit/>
          </a:bodyPr>
          <a:p>
            <a:r>
              <a:rPr lang="en-US" altLang="zh-CN" sz="3200" b="1" smtClean="0">
                <a:solidFill>
                  <a:schemeClr val="tx1"/>
                </a:solidFill>
                <a:latin typeface="Times New Roman" panose="02020603050405020304" charset="0"/>
                <a:cs typeface="Times New Roman" panose="02020603050405020304" charset="0"/>
              </a:rPr>
              <a:t>spicy,</a:t>
            </a:r>
            <a:endParaRPr lang="en-US" altLang="zh-CN" sz="3200" b="1" smtClean="0">
              <a:solidFill>
                <a:schemeClr val="tx1"/>
              </a:solidFill>
              <a:latin typeface="Times New Roman" panose="02020603050405020304" charset="0"/>
              <a:cs typeface="Times New Roman" panose="02020603050405020304" charset="0"/>
            </a:endParaRPr>
          </a:p>
          <a:p>
            <a:r>
              <a:rPr lang="en-US" altLang="zh-CN" sz="3200" b="1" smtClean="0">
                <a:solidFill>
                  <a:srgbClr val="FF0000"/>
                </a:solidFill>
                <a:latin typeface="Times New Roman" panose="02020603050405020304" charset="0"/>
                <a:cs typeface="Times New Roman" panose="02020603050405020304" charset="0"/>
              </a:rPr>
              <a:t>tender</a:t>
            </a:r>
            <a:r>
              <a:rPr lang="en-US" altLang="zh-CN" sz="3200" b="1" smtClean="0">
                <a:solidFill>
                  <a:schemeClr val="tx1"/>
                </a:solidFill>
                <a:latin typeface="Times New Roman" panose="02020603050405020304" charset="0"/>
                <a:cs typeface="Times New Roman" panose="02020603050405020304" charset="0"/>
              </a:rPr>
              <a:t> texture </a:t>
            </a:r>
            <a:endParaRPr lang="en-US" altLang="zh-CN" sz="3200" b="1" smtClean="0">
              <a:solidFill>
                <a:schemeClr val="tx1"/>
              </a:solidFill>
              <a:latin typeface="Times New Roman" panose="02020603050405020304" charset="0"/>
              <a:cs typeface="Times New Roman" panose="02020603050405020304" charset="0"/>
            </a:endParaRPr>
          </a:p>
        </p:txBody>
      </p:sp>
      <p:sp>
        <p:nvSpPr>
          <p:cNvPr id="26" name="矩形 25"/>
          <p:cNvSpPr/>
          <p:nvPr>
            <p:custDataLst>
              <p:tags r:id="rId19"/>
            </p:custDataLst>
          </p:nvPr>
        </p:nvSpPr>
        <p:spPr>
          <a:xfrm>
            <a:off x="8759825" y="2586990"/>
            <a:ext cx="3287395" cy="829945"/>
          </a:xfrm>
          <a:prstGeom prst="rect">
            <a:avLst/>
          </a:prstGeom>
        </p:spPr>
        <p:txBody>
          <a:bodyPr wrap="square">
            <a:spAutoFit/>
          </a:bodyPr>
          <a:p>
            <a:r>
              <a:rPr lang="en-US" altLang="zh-CN" sz="2400" b="1" smtClean="0">
                <a:solidFill>
                  <a:srgbClr val="FF0000"/>
                </a:solidFill>
                <a:latin typeface="Times New Roman" panose="02020603050405020304" charset="0"/>
                <a:cs typeface="Times New Roman" panose="02020603050405020304" charset="0"/>
              </a:rPr>
              <a:t>crisp</a:t>
            </a:r>
            <a:r>
              <a:rPr lang="en-US" altLang="zh-CN" sz="2400" b="1" smtClean="0">
                <a:solidFill>
                  <a:schemeClr val="tx1"/>
                </a:solidFill>
                <a:latin typeface="Times New Roman" panose="02020603050405020304" charset="0"/>
                <a:cs typeface="Times New Roman" panose="02020603050405020304" charset="0"/>
              </a:rPr>
              <a:t>, fresh, sour, spicy,</a:t>
            </a:r>
            <a:endParaRPr lang="en-US" altLang="zh-CN" sz="2400" b="1" smtClean="0">
              <a:solidFill>
                <a:schemeClr val="tx1"/>
              </a:solidFill>
              <a:latin typeface="Times New Roman" panose="02020603050405020304" charset="0"/>
              <a:cs typeface="Times New Roman" panose="02020603050405020304" charset="0"/>
            </a:endParaRPr>
          </a:p>
          <a:p>
            <a:r>
              <a:rPr lang="en-US" altLang="zh-CN" sz="2400" b="1" smtClean="0">
                <a:solidFill>
                  <a:schemeClr val="tx1"/>
                </a:solidFill>
                <a:latin typeface="Times New Roman" panose="02020603050405020304" charset="0"/>
                <a:cs typeface="Times New Roman" panose="02020603050405020304" charset="0"/>
              </a:rPr>
              <a:t>typical Hunan cuisine</a:t>
            </a:r>
            <a:endParaRPr lang="en-US" altLang="zh-CN" sz="2400" b="1" smtClean="0">
              <a:solidFill>
                <a:schemeClr val="tx1"/>
              </a:solidFill>
              <a:latin typeface="Times New Roman" panose="02020603050405020304" charset="0"/>
              <a:cs typeface="Times New Roman" panose="02020603050405020304" charset="0"/>
            </a:endParaRPr>
          </a:p>
        </p:txBody>
      </p:sp>
      <p:sp>
        <p:nvSpPr>
          <p:cNvPr id="27" name="矩形 26"/>
          <p:cNvSpPr/>
          <p:nvPr>
            <p:custDataLst>
              <p:tags r:id="rId20"/>
            </p:custDataLst>
          </p:nvPr>
        </p:nvSpPr>
        <p:spPr>
          <a:xfrm>
            <a:off x="8863965" y="3819525"/>
            <a:ext cx="3115310" cy="1198880"/>
          </a:xfrm>
          <a:prstGeom prst="rect">
            <a:avLst/>
          </a:prstGeom>
        </p:spPr>
        <p:txBody>
          <a:bodyPr wrap="square">
            <a:spAutoFit/>
          </a:bodyPr>
          <a:p>
            <a:r>
              <a:rPr lang="en-US" altLang="zh-CN" sz="2400" b="1" smtClean="0">
                <a:solidFill>
                  <a:srgbClr val="FF0000"/>
                </a:solidFill>
                <a:latin typeface="Times New Roman" panose="02020603050405020304" charset="0"/>
                <a:cs typeface="Times New Roman" panose="02020603050405020304" charset="0"/>
              </a:rPr>
              <a:t>smooth</a:t>
            </a:r>
            <a:r>
              <a:rPr lang="en-US" altLang="zh-CN" sz="2400" b="1" smtClean="0">
                <a:solidFill>
                  <a:schemeClr val="tx1"/>
                </a:solidFill>
                <a:latin typeface="Times New Roman" panose="02020603050405020304" charset="0"/>
                <a:cs typeface="Times New Roman" panose="02020603050405020304" charset="0"/>
              </a:rPr>
              <a:t>, </a:t>
            </a:r>
            <a:endParaRPr lang="en-US" altLang="zh-CN" sz="2400" b="1" smtClean="0">
              <a:solidFill>
                <a:schemeClr val="tx1"/>
              </a:solidFill>
              <a:latin typeface="Times New Roman" panose="02020603050405020304" charset="0"/>
              <a:cs typeface="Times New Roman" panose="02020603050405020304" charset="0"/>
            </a:endParaRPr>
          </a:p>
          <a:p>
            <a:r>
              <a:rPr lang="en-US" altLang="zh-CN" sz="2400" b="1" smtClean="0">
                <a:solidFill>
                  <a:schemeClr val="tx1"/>
                </a:solidFill>
                <a:latin typeface="Times New Roman" panose="02020603050405020304" charset="0"/>
                <a:cs typeface="Times New Roman" panose="02020603050405020304" charset="0"/>
              </a:rPr>
              <a:t>cheese-like texture, </a:t>
            </a:r>
            <a:endParaRPr lang="en-US" altLang="zh-CN" sz="2400" b="1" smtClean="0">
              <a:solidFill>
                <a:schemeClr val="tx1"/>
              </a:solidFill>
              <a:latin typeface="Times New Roman" panose="02020603050405020304" charset="0"/>
              <a:cs typeface="Times New Roman" panose="02020603050405020304" charset="0"/>
            </a:endParaRPr>
          </a:p>
          <a:p>
            <a:r>
              <a:rPr lang="en-US" altLang="zh-CN" sz="2400" b="1" smtClean="0">
                <a:solidFill>
                  <a:schemeClr val="tx1"/>
                </a:solidFill>
                <a:latin typeface="Times New Roman" panose="02020603050405020304" charset="0"/>
                <a:cs typeface="Times New Roman" panose="02020603050405020304" charset="0"/>
              </a:rPr>
              <a:t>high nutritional value</a:t>
            </a:r>
            <a:endParaRPr lang="en-US" altLang="zh-CN" sz="2400" b="1" smtClean="0">
              <a:solidFill>
                <a:schemeClr val="tx1"/>
              </a:solidFill>
              <a:latin typeface="Times New Roman" panose="02020603050405020304" charset="0"/>
              <a:cs typeface="Times New Roman" panose="02020603050405020304" charset="0"/>
            </a:endParaRPr>
          </a:p>
        </p:txBody>
      </p:sp>
      <p:sp>
        <p:nvSpPr>
          <p:cNvPr id="28" name="矩形 27"/>
          <p:cNvSpPr/>
          <p:nvPr>
            <p:custDataLst>
              <p:tags r:id="rId21"/>
            </p:custDataLst>
          </p:nvPr>
        </p:nvSpPr>
        <p:spPr>
          <a:xfrm>
            <a:off x="8995410" y="5130800"/>
            <a:ext cx="2512060" cy="1076325"/>
          </a:xfrm>
          <a:prstGeom prst="rect">
            <a:avLst/>
          </a:prstGeom>
        </p:spPr>
        <p:txBody>
          <a:bodyPr wrap="square">
            <a:spAutoFit/>
          </a:bodyPr>
          <a:p>
            <a:r>
              <a:rPr lang="en-US" altLang="zh-CN" sz="3200" b="1" smtClean="0">
                <a:solidFill>
                  <a:schemeClr val="tx1"/>
                </a:solidFill>
                <a:latin typeface="Times New Roman" panose="02020603050405020304" charset="0"/>
                <a:cs typeface="Times New Roman" panose="02020603050405020304" charset="0"/>
              </a:rPr>
              <a:t>tender, fresh,</a:t>
            </a:r>
            <a:endParaRPr lang="en-US" altLang="zh-CN" sz="3200" b="1" smtClean="0">
              <a:solidFill>
                <a:schemeClr val="tx1"/>
              </a:solidFill>
              <a:latin typeface="Times New Roman" panose="02020603050405020304" charset="0"/>
              <a:cs typeface="Times New Roman" panose="02020603050405020304" charset="0"/>
            </a:endParaRPr>
          </a:p>
          <a:p>
            <a:r>
              <a:rPr lang="en-US" altLang="zh-CN" sz="3200" b="1" smtClean="0">
                <a:solidFill>
                  <a:schemeClr val="tx1"/>
                </a:solidFill>
                <a:latin typeface="Times New Roman" panose="02020603050405020304" charset="0"/>
                <a:cs typeface="Times New Roman" panose="02020603050405020304" charset="0"/>
              </a:rPr>
              <a:t>juicy</a:t>
            </a:r>
            <a:endParaRPr lang="en-US" altLang="zh-CN" sz="3200" b="1" smtClean="0">
              <a:solidFill>
                <a:schemeClr val="tx1"/>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3"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2"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linds(horizontal)">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linds(horizontal)">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linds(horizontal)">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blinds(horizontal)">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blinds(horizontal)">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1"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blinds(horizontal)">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3"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blinds(horizontal)">
                                      <p:cBhvr>
                                        <p:cTn id="57" dur="5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2"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blinds(horizontal)">
                                      <p:cBhvr>
                                        <p:cTn id="6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1"/>
      <p:bldP spid="10" grpId="3"/>
      <p:bldP spid="11" grpId="2"/>
      <p:bldP spid="21" grpId="0"/>
      <p:bldP spid="22" grpId="0"/>
      <p:bldP spid="23" grpId="0"/>
      <p:bldP spid="24" grpId="0"/>
      <p:bldP spid="25" grpId="0"/>
      <p:bldP spid="26" grpId="1"/>
      <p:bldP spid="27" grpId="3"/>
      <p:bldP spid="28"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custDataLst>
              <p:tags r:id="rId1"/>
            </p:custDataLst>
          </p:nvPr>
        </p:nvPicPr>
        <p:blipFill rotWithShape="1">
          <a:blip r:embed="rId2"/>
          <a:srcRect/>
          <a:stretch>
            <a:fillRect/>
          </a:stretch>
        </p:blipFill>
        <p:spPr>
          <a:xfrm>
            <a:off x="5365115" y="1758950"/>
            <a:ext cx="6697980" cy="3981450"/>
          </a:xfrm>
          <a:custGeom>
            <a:avLst/>
            <a:gdLst/>
            <a:ahLst/>
            <a:cxnLst>
              <a:cxn ang="3">
                <a:pos x="hc" y="t"/>
              </a:cxn>
              <a:cxn ang="cd2">
                <a:pos x="l" y="vc"/>
              </a:cxn>
              <a:cxn ang="cd4">
                <a:pos x="hc" y="b"/>
              </a:cxn>
              <a:cxn ang="0">
                <a:pos x="r" y="vc"/>
              </a:cxn>
            </a:cxnLst>
            <a:rect l="l" t="t" r="r" b="b"/>
            <a:pathLst>
              <a:path w="9840" h="8880">
                <a:moveTo>
                  <a:pt x="0" y="0"/>
                </a:moveTo>
                <a:lnTo>
                  <a:pt x="9840" y="0"/>
                </a:lnTo>
                <a:lnTo>
                  <a:pt x="9840" y="8880"/>
                </a:lnTo>
                <a:lnTo>
                  <a:pt x="0" y="8880"/>
                </a:lnTo>
                <a:lnTo>
                  <a:pt x="0" y="0"/>
                </a:lnTo>
                <a:close/>
              </a:path>
            </a:pathLst>
          </a:custGeom>
          <a:ln w="38100">
            <a:solidFill>
              <a:srgbClr val="000000"/>
            </a:solidFill>
          </a:ln>
        </p:spPr>
      </p:pic>
      <p:sp>
        <p:nvSpPr>
          <p:cNvPr id="24" name="文本框 23"/>
          <p:cNvSpPr txBox="1"/>
          <p:nvPr>
            <p:custDataLst>
              <p:tags r:id="rId3"/>
            </p:custDataLst>
          </p:nvPr>
        </p:nvSpPr>
        <p:spPr>
          <a:xfrm>
            <a:off x="762006" y="609578"/>
            <a:ext cx="5010175" cy="609600"/>
          </a:xfrm>
          <a:prstGeom prst="rect">
            <a:avLst/>
          </a:prstGeom>
          <a:noFill/>
        </p:spPr>
        <p:txBody>
          <a:bodyPr wrap="square" lIns="63500" tIns="25400" rIns="63500" bIns="25400" rtlCol="0" anchor="t" anchorCtr="0">
            <a:normAutofit/>
          </a:bodyPr>
          <a:p>
            <a:pPr marL="0" indent="0" algn="l">
              <a:lnSpc>
                <a:spcPct val="100000"/>
              </a:lnSpc>
              <a:spcBef>
                <a:spcPts val="0"/>
              </a:spcBef>
              <a:spcAft>
                <a:spcPts val="0"/>
              </a:spcAft>
              <a:buSzPct val="100000"/>
              <a:buNone/>
            </a:pPr>
            <a:r>
              <a:rPr lang="en-US" altLang="zh-CN" sz="3400" b="1" spc="180" dirty="0">
                <a:solidFill>
                  <a:schemeClr val="accent1">
                    <a:lumMod val="50000"/>
                  </a:schemeClr>
                </a:solidFill>
                <a:latin typeface="微软雅黑" panose="020B0503020204020204" charset="-122"/>
                <a:ea typeface="微软雅黑" panose="020B0503020204020204" charset="-122"/>
                <a:sym typeface="+mn-ea"/>
              </a:rPr>
              <a:t>Discussion</a:t>
            </a:r>
            <a:endParaRPr lang="en-US" altLang="zh-CN" sz="3400" b="1" spc="180" dirty="0">
              <a:solidFill>
                <a:schemeClr val="accent1">
                  <a:lumMod val="50000"/>
                </a:schemeClr>
              </a:solidFill>
              <a:latin typeface="微软雅黑" panose="020B0503020204020204" charset="-122"/>
              <a:ea typeface="微软雅黑" panose="020B0503020204020204" charset="-122"/>
              <a:sym typeface="+mn-ea"/>
            </a:endParaRPr>
          </a:p>
        </p:txBody>
      </p:sp>
      <p:sp>
        <p:nvSpPr>
          <p:cNvPr id="25" name="Title 6"/>
          <p:cNvSpPr txBox="1"/>
          <p:nvPr>
            <p:custDataLst>
              <p:tags r:id="rId4"/>
            </p:custDataLst>
          </p:nvPr>
        </p:nvSpPr>
        <p:spPr>
          <a:xfrm>
            <a:off x="139700" y="1758950"/>
            <a:ext cx="5225415" cy="3924300"/>
          </a:xfrm>
          <a:prstGeom prst="rect">
            <a:avLst/>
          </a:prstGeom>
          <a:noFill/>
          <a:ln w="3175">
            <a:noFill/>
            <a:prstDash val="dash"/>
          </a:ln>
        </p:spPr>
        <p:txBody>
          <a:bodyPr wrap="square" lIns="63500" tIns="25400" rIns="63500" bIns="2540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304800" lvl="0" indent="-304800" algn="l" fontAlgn="ctr">
              <a:lnSpc>
                <a:spcPct val="120000"/>
              </a:lnSpc>
              <a:spcBef>
                <a:spcPts val="0"/>
              </a:spcBef>
              <a:spcAft>
                <a:spcPts val="800"/>
              </a:spcAft>
              <a:buSzPct val="100000"/>
              <a:buFont typeface="Wingdings" panose="05000000000000000000" charset="0"/>
              <a:buChar char="l"/>
            </a:pPr>
            <a:r>
              <a:rPr lang="en-US" altLang="zh-CN" sz="2400" spc="18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What will you pay attention to when you read the menu?</a:t>
            </a:r>
            <a:endParaRPr lang="en-US" altLang="zh-CN" sz="2400" spc="18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a:p>
            <a:pPr marL="304800" lvl="0" indent="-304800" algn="l" fontAlgn="ctr">
              <a:lnSpc>
                <a:spcPct val="120000"/>
              </a:lnSpc>
              <a:spcBef>
                <a:spcPts val="0"/>
              </a:spcBef>
              <a:spcAft>
                <a:spcPts val="800"/>
              </a:spcAft>
              <a:buSzPct val="100000"/>
              <a:buFont typeface="Wingdings" panose="05000000000000000000" charset="0"/>
              <a:buChar char="l"/>
            </a:pPr>
            <a:endParaRPr lang="en-US" altLang="zh-CN" sz="2400" spc="18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a:p>
            <a:pPr marL="304800" lvl="0" indent="-304800" algn="l" fontAlgn="ctr">
              <a:lnSpc>
                <a:spcPct val="120000"/>
              </a:lnSpc>
              <a:spcBef>
                <a:spcPts val="0"/>
              </a:spcBef>
              <a:spcAft>
                <a:spcPts val="800"/>
              </a:spcAft>
              <a:buSzPct val="100000"/>
              <a:buFont typeface="Wingdings" panose="05000000000000000000" charset="0"/>
              <a:buChar char="l"/>
            </a:pPr>
            <a:r>
              <a:rPr lang="en-US" altLang="zh-CN" sz="2400" spc="18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What kind of restaurant is it and what kinds of food are served?</a:t>
            </a:r>
            <a:endParaRPr lang="en-US" altLang="zh-CN" sz="2400" spc="18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a:p>
            <a:pPr marL="304800" lvl="0" indent="-304800" algn="l" fontAlgn="ctr">
              <a:lnSpc>
                <a:spcPct val="120000"/>
              </a:lnSpc>
              <a:spcBef>
                <a:spcPts val="0"/>
              </a:spcBef>
              <a:spcAft>
                <a:spcPts val="800"/>
              </a:spcAft>
              <a:buSzPct val="100000"/>
              <a:buFont typeface="Wingdings" panose="05000000000000000000" charset="0"/>
              <a:buChar char="l"/>
            </a:pPr>
            <a:endParaRPr lang="en-US" altLang="zh-CN" sz="2400" spc="18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a:p>
            <a:pPr marL="304800" lvl="0" indent="-304800" algn="l" fontAlgn="ctr">
              <a:lnSpc>
                <a:spcPct val="120000"/>
              </a:lnSpc>
              <a:spcBef>
                <a:spcPts val="0"/>
              </a:spcBef>
              <a:spcAft>
                <a:spcPts val="800"/>
              </a:spcAft>
              <a:buSzPct val="100000"/>
              <a:buFont typeface="Wingdings" panose="05000000000000000000" charset="0"/>
              <a:buChar char="l"/>
            </a:pPr>
            <a:r>
              <a:rPr lang="en-US" altLang="zh-CN" sz="2400" spc="18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Which food will you recommend to a foreigner? Why?</a:t>
            </a:r>
            <a:endParaRPr lang="en-US" altLang="zh-CN" sz="2400" spc="18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4" name="矩形 3"/>
          <p:cNvSpPr/>
          <p:nvPr>
            <p:custDataLst>
              <p:tags r:id="rId5"/>
            </p:custDataLst>
          </p:nvPr>
        </p:nvSpPr>
        <p:spPr>
          <a:xfrm>
            <a:off x="0" y="609600"/>
            <a:ext cx="457204"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8" name="椭圆 7"/>
          <p:cNvSpPr/>
          <p:nvPr>
            <p:custDataLst>
              <p:tags r:id="rId6"/>
            </p:custDataLst>
          </p:nvPr>
        </p:nvSpPr>
        <p:spPr>
          <a:xfrm>
            <a:off x="7679690" y="2944495"/>
            <a:ext cx="871220" cy="391795"/>
          </a:xfrm>
          <a:prstGeom prst="ellipse">
            <a:avLst/>
          </a:prstGeom>
          <a:noFill/>
          <a:ln w="44450">
            <a:solidFill>
              <a:srgbClr val="FF0000"/>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椭圆 9"/>
          <p:cNvSpPr/>
          <p:nvPr>
            <p:custDataLst>
              <p:tags r:id="rId7"/>
            </p:custDataLst>
          </p:nvPr>
        </p:nvSpPr>
        <p:spPr>
          <a:xfrm>
            <a:off x="9578975" y="4562475"/>
            <a:ext cx="1803400" cy="940435"/>
          </a:xfrm>
          <a:prstGeom prst="ellipse">
            <a:avLst/>
          </a:prstGeom>
          <a:noFill/>
          <a:ln w="44450">
            <a:solidFill>
              <a:srgbClr val="FF0000"/>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椭圆 10"/>
          <p:cNvSpPr/>
          <p:nvPr>
            <p:custDataLst>
              <p:tags r:id="rId8"/>
            </p:custDataLst>
          </p:nvPr>
        </p:nvSpPr>
        <p:spPr>
          <a:xfrm>
            <a:off x="5772150" y="2554605"/>
            <a:ext cx="1885950" cy="408305"/>
          </a:xfrm>
          <a:prstGeom prst="ellipse">
            <a:avLst/>
          </a:prstGeom>
          <a:noFill/>
          <a:ln w="44450">
            <a:solidFill>
              <a:srgbClr val="FF0000"/>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 name="组合 1"/>
          <p:cNvGrpSpPr/>
          <p:nvPr/>
        </p:nvGrpSpPr>
        <p:grpSpPr>
          <a:xfrm>
            <a:off x="6283960" y="1055370"/>
            <a:ext cx="3662680" cy="516890"/>
            <a:chOff x="9896" y="1638"/>
            <a:chExt cx="5768" cy="814"/>
          </a:xfrm>
        </p:grpSpPr>
        <p:sp>
          <p:nvSpPr>
            <p:cNvPr id="26" name="Title 6"/>
            <p:cNvSpPr txBox="1"/>
            <p:nvPr>
              <p:custDataLst>
                <p:tags r:id="rId9"/>
              </p:custDataLst>
            </p:nvPr>
          </p:nvSpPr>
          <p:spPr>
            <a:xfrm>
              <a:off x="9980" y="1638"/>
              <a:ext cx="5601" cy="814"/>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00000"/>
                </a:lnSpc>
                <a:spcBef>
                  <a:spcPts val="0"/>
                </a:spcBef>
                <a:spcAft>
                  <a:spcPts val="800"/>
                </a:spcAft>
                <a:buSzPct val="100000"/>
                <a:buNone/>
              </a:pPr>
              <a:r>
                <a:rPr lang="en-US" altLang="zh-CN" sz="2800" spc="12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Hunan restaurant</a:t>
              </a:r>
              <a:endParaRPr lang="en-US" altLang="zh-CN" sz="2800" spc="120" dirty="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12" name="圆角矩形标注 11"/>
            <p:cNvSpPr/>
            <p:nvPr>
              <p:custDataLst>
                <p:tags r:id="rId10"/>
              </p:custDataLst>
            </p:nvPr>
          </p:nvSpPr>
          <p:spPr>
            <a:xfrm>
              <a:off x="9896" y="1641"/>
              <a:ext cx="5768" cy="811"/>
            </a:xfrm>
            <a:prstGeom prst="wedgeRoundRectCallout">
              <a:avLst>
                <a:gd name="adj1" fmla="val -55305"/>
                <a:gd name="adj2" fmla="val 53205"/>
                <a:gd name="adj3" fmla="val 16667"/>
              </a:avLst>
            </a:prstGeom>
            <a:noFill/>
            <a:ln w="41275" cmpd="sng">
              <a:solidFill>
                <a:schemeClr val="accent1">
                  <a:shade val="50000"/>
                </a:schemeClr>
              </a:solidFill>
              <a:prstDash val="lg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8" name="椭圆 17"/>
          <p:cNvSpPr/>
          <p:nvPr>
            <p:custDataLst>
              <p:tags r:id="rId11"/>
            </p:custDataLst>
          </p:nvPr>
        </p:nvSpPr>
        <p:spPr>
          <a:xfrm>
            <a:off x="5547360" y="2014220"/>
            <a:ext cx="1097915" cy="540385"/>
          </a:xfrm>
          <a:prstGeom prst="ellipse">
            <a:avLst/>
          </a:prstGeom>
          <a:noFill/>
          <a:ln w="44450">
            <a:solidFill>
              <a:srgbClr val="FF0000"/>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457200" y="2723515"/>
            <a:ext cx="3409315" cy="521970"/>
          </a:xfrm>
          <a:prstGeom prst="rect">
            <a:avLst/>
          </a:prstGeom>
          <a:noFill/>
        </p:spPr>
        <p:txBody>
          <a:bodyPr wrap="square" rtlCol="0">
            <a:spAutoFit/>
          </a:bodyPr>
          <a:p>
            <a:r>
              <a:rPr lang="en-US" altLang="zh-CN" sz="2800" b="1"/>
              <a:t>dish, price, picture...</a:t>
            </a:r>
            <a:endParaRPr lang="en-US" altLang="zh-CN" sz="2800" b="1"/>
          </a:p>
        </p:txBody>
      </p:sp>
      <p:sp>
        <p:nvSpPr>
          <p:cNvPr id="5" name="文本框 4"/>
          <p:cNvSpPr txBox="1"/>
          <p:nvPr/>
        </p:nvSpPr>
        <p:spPr>
          <a:xfrm>
            <a:off x="547370" y="4658995"/>
            <a:ext cx="3409315" cy="521970"/>
          </a:xfrm>
          <a:prstGeom prst="rect">
            <a:avLst/>
          </a:prstGeom>
          <a:noFill/>
        </p:spPr>
        <p:txBody>
          <a:bodyPr wrap="square" rtlCol="0">
            <a:spAutoFit/>
          </a:bodyPr>
          <a:p>
            <a:r>
              <a:rPr lang="en-US" altLang="zh-CN" sz="2800" b="1"/>
              <a:t>Spicy food.</a:t>
            </a:r>
            <a:endParaRPr lang="en-US" altLang="zh-CN" sz="2800" b="1"/>
          </a:p>
        </p:txBody>
      </p:sp>
    </p:spTree>
    <p:custDataLst>
      <p:tags r:id="rId12"/>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heckerboard(across)">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checkerboard(across)">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8" grpId="1" animBg="1"/>
      <p:bldP spid="10" grpId="0" bldLvl="0" animBg="1"/>
      <p:bldP spid="10" grpId="1" animBg="1"/>
      <p:bldP spid="11" grpId="0" bldLvl="0" animBg="1"/>
      <p:bldP spid="11" grpId="1" animBg="1"/>
      <p:bldP spid="18" grpId="0" bldLvl="0" animBg="1"/>
      <p:bldP spid="18" grpId="1" animBg="1"/>
      <p:bldP spid="3" grpId="0"/>
      <p:bldP spid="3" grpId="1"/>
      <p:bldP spid="5" grpId="0"/>
      <p:bldP spid="5"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5"/>
          <p:cNvPicPr>
            <a:picLocks noChangeAspect="1"/>
          </p:cNvPicPr>
          <p:nvPr>
            <p:custDataLst>
              <p:tags r:id="rId1"/>
            </p:custDataLst>
          </p:nvPr>
        </p:nvPicPr>
        <p:blipFill>
          <a:blip r:embed="rId2"/>
          <a:stretch>
            <a:fillRect/>
          </a:stretch>
        </p:blipFill>
        <p:spPr>
          <a:xfrm>
            <a:off x="109855" y="1866900"/>
            <a:ext cx="8484235" cy="4779645"/>
          </a:xfrm>
          <a:prstGeom prst="rect">
            <a:avLst/>
          </a:prstGeom>
        </p:spPr>
      </p:pic>
      <p:sp>
        <p:nvSpPr>
          <p:cNvPr id="8" name="矩形 7"/>
          <p:cNvSpPr/>
          <p:nvPr/>
        </p:nvSpPr>
        <p:spPr>
          <a:xfrm>
            <a:off x="0" y="732155"/>
            <a:ext cx="11905615" cy="1076325"/>
          </a:xfrm>
          <a:prstGeom prst="rect">
            <a:avLst/>
          </a:prstGeom>
        </p:spPr>
        <p:txBody>
          <a:bodyPr wrap="square">
            <a:spAutoFit/>
          </a:bodyPr>
          <a:p>
            <a:r>
              <a:rPr lang="en-US" altLang="zh-CN" sz="3200" b="1" err="1">
                <a:solidFill>
                  <a:schemeClr val="accent3">
                    <a:lumMod val="50000"/>
                  </a:schemeClr>
                </a:solidFill>
              </a:rPr>
              <a:t>Tingting, Anna, and Lisa are at the Hunan </a:t>
            </a:r>
            <a:r>
              <a:rPr lang="en-US" altLang="zh-CN" sz="3200" b="1" smtClean="0">
                <a:solidFill>
                  <a:schemeClr val="accent3">
                    <a:lumMod val="50000"/>
                  </a:schemeClr>
                </a:solidFill>
              </a:rPr>
              <a:t>Restaurant. </a:t>
            </a:r>
            <a:r>
              <a:rPr lang="en-US" altLang="zh-CN" sz="3200" b="1">
                <a:solidFill>
                  <a:schemeClr val="accent3">
                    <a:lumMod val="50000"/>
                  </a:schemeClr>
                </a:solidFill>
              </a:rPr>
              <a:t>Listen to their conversation and tick the dishes that they order in the menu above.</a:t>
            </a:r>
            <a:endParaRPr lang="en-US" altLang="zh-CN" sz="3200" b="1">
              <a:solidFill>
                <a:schemeClr val="accent3">
                  <a:lumMod val="50000"/>
                </a:schemeClr>
              </a:solidFill>
            </a:endParaRPr>
          </a:p>
        </p:txBody>
      </p:sp>
      <p:pic>
        <p:nvPicPr>
          <p:cNvPr id="11" name="11_3 Tingting, Anna, and Lisa are at the Hunan Restaurant.">
            <a:hlinkClick r:id="" action="ppaction://media"/>
          </p:cNvPr>
          <p:cNvPicPr/>
          <p:nvPr>
            <a:audioFile r:link="rId3"/>
            <p:extLst>
              <p:ext uri="{DAA4B4D4-6D71-4841-9C94-3DE7FCFB9230}">
                <p14:media xmlns:p14="http://schemas.microsoft.com/office/powerpoint/2010/main" r:embed="rId4">
                  <p14:trim st="7560.000000" end="6481.000000"/>
                </p14:media>
              </p:ext>
            </p:extLst>
          </p:nvPr>
        </p:nvPicPr>
        <p:blipFill>
          <a:blip r:embed="rId5"/>
          <a:stretch>
            <a:fillRect/>
          </a:stretch>
        </p:blipFill>
        <p:spPr>
          <a:xfrm>
            <a:off x="11572875" y="960755"/>
            <a:ext cx="619125" cy="619125"/>
          </a:xfrm>
          <a:prstGeom prst="rect">
            <a:avLst/>
          </a:prstGeom>
        </p:spPr>
      </p:pic>
      <p:sp>
        <p:nvSpPr>
          <p:cNvPr id="13" name="五边形 12"/>
          <p:cNvSpPr/>
          <p:nvPr/>
        </p:nvSpPr>
        <p:spPr>
          <a:xfrm>
            <a:off x="109855" y="111760"/>
            <a:ext cx="3326130" cy="562610"/>
          </a:xfrm>
          <a:prstGeom prst="homePlat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fontAlgn="auto"/>
            <a:r>
              <a:rPr lang="en-US" altLang="zh-CN" sz="2800" b="1" dirty="0">
                <a:solidFill>
                  <a:schemeClr val="tx1"/>
                </a:solidFill>
                <a:latin typeface="微软雅黑" panose="020B0503020204020204" charset="-122"/>
                <a:ea typeface="微软雅黑" panose="020B0503020204020204" charset="-122"/>
                <a:sym typeface="+mn-ea"/>
              </a:rPr>
              <a:t>While-listening</a:t>
            </a:r>
            <a:endParaRPr lang="en-US" altLang="zh-CN" sz="2800" b="1" dirty="0">
              <a:solidFill>
                <a:schemeClr val="tx1"/>
              </a:solidFill>
              <a:latin typeface="微软雅黑" panose="020B0503020204020204" charset="-122"/>
              <a:ea typeface="微软雅黑" panose="020B0503020204020204" charset="-122"/>
              <a:sym typeface="+mn-ea"/>
            </a:endParaRPr>
          </a:p>
        </p:txBody>
      </p:sp>
      <p:pic>
        <p:nvPicPr>
          <p:cNvPr id="2" name="图片 1" descr="pic.51yuansu"/>
          <p:cNvPicPr>
            <a:picLocks noChangeAspect="1"/>
          </p:cNvPicPr>
          <p:nvPr>
            <p:custDataLst>
              <p:tags r:id="rId6"/>
            </p:custDataLst>
          </p:nvPr>
        </p:nvPicPr>
        <p:blipFill>
          <a:blip r:embed="rId7"/>
          <a:srcRect t="20437" b="8612"/>
          <a:stretch>
            <a:fillRect/>
          </a:stretch>
        </p:blipFill>
        <p:spPr>
          <a:xfrm>
            <a:off x="8688070" y="2788285"/>
            <a:ext cx="3388360" cy="2404110"/>
          </a:xfrm>
          <a:prstGeom prst="rect">
            <a:avLst/>
          </a:prstGeom>
        </p:spPr>
      </p:pic>
      <p:sp>
        <p:nvSpPr>
          <p:cNvPr id="3" name="文本框 2"/>
          <p:cNvSpPr txBox="1"/>
          <p:nvPr/>
        </p:nvSpPr>
        <p:spPr>
          <a:xfrm>
            <a:off x="2794635" y="4913630"/>
            <a:ext cx="641350" cy="583565"/>
          </a:xfrm>
          <a:prstGeom prst="rect">
            <a:avLst/>
          </a:prstGeom>
          <a:noFill/>
        </p:spPr>
        <p:txBody>
          <a:bodyPr wrap="square" rtlCol="0">
            <a:spAutoFit/>
          </a:bodyPr>
          <a:p>
            <a:r>
              <a:rPr lang="en-US" altLang="zh-CN" sz="3200" b="1">
                <a:solidFill>
                  <a:srgbClr val="FF0000"/>
                </a:solidFill>
              </a:rPr>
              <a:t>√</a:t>
            </a:r>
            <a:endParaRPr lang="en-US" altLang="zh-CN" sz="3200" b="1">
              <a:solidFill>
                <a:srgbClr val="FF0000"/>
              </a:solidFill>
            </a:endParaRPr>
          </a:p>
        </p:txBody>
      </p:sp>
      <p:sp>
        <p:nvSpPr>
          <p:cNvPr id="4" name="文本框 3"/>
          <p:cNvSpPr txBox="1"/>
          <p:nvPr/>
        </p:nvSpPr>
        <p:spPr>
          <a:xfrm>
            <a:off x="6782435" y="2680335"/>
            <a:ext cx="641350" cy="583565"/>
          </a:xfrm>
          <a:prstGeom prst="rect">
            <a:avLst/>
          </a:prstGeom>
          <a:noFill/>
        </p:spPr>
        <p:txBody>
          <a:bodyPr wrap="square" rtlCol="0">
            <a:spAutoFit/>
          </a:bodyPr>
          <a:p>
            <a:r>
              <a:rPr lang="en-US" altLang="zh-CN" sz="3200" b="1">
                <a:solidFill>
                  <a:srgbClr val="FF0000"/>
                </a:solidFill>
              </a:rPr>
              <a:t>√</a:t>
            </a:r>
            <a:endParaRPr lang="en-US" altLang="zh-CN" sz="3200" b="1">
              <a:solidFill>
                <a:srgbClr val="FF0000"/>
              </a:solidFill>
            </a:endParaRPr>
          </a:p>
        </p:txBody>
      </p:sp>
      <p:sp>
        <p:nvSpPr>
          <p:cNvPr id="6" name="文本框 5"/>
          <p:cNvSpPr txBox="1"/>
          <p:nvPr/>
        </p:nvSpPr>
        <p:spPr>
          <a:xfrm>
            <a:off x="2421255" y="2864485"/>
            <a:ext cx="641350" cy="583565"/>
          </a:xfrm>
          <a:prstGeom prst="rect">
            <a:avLst/>
          </a:prstGeom>
          <a:noFill/>
        </p:spPr>
        <p:txBody>
          <a:bodyPr wrap="square" rtlCol="0">
            <a:spAutoFit/>
          </a:bodyPr>
          <a:p>
            <a:r>
              <a:rPr lang="en-US" altLang="zh-CN" sz="3200" b="1">
                <a:solidFill>
                  <a:srgbClr val="FF0000"/>
                </a:solidFill>
              </a:rPr>
              <a:t>√</a:t>
            </a:r>
            <a:endParaRPr lang="en-US" altLang="zh-CN" sz="3200" b="1">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3" grpId="0"/>
      <p:bldP spid="3" grpId="1"/>
      <p:bldP spid="4" grpId="0"/>
      <p:bldP spid="4" grpId="1"/>
      <p:bldP spid="6" grpId="0"/>
      <p:bldP spid="6"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64820" y="386080"/>
            <a:ext cx="11454765" cy="6085840"/>
          </a:xfrm>
          <a:prstGeom prst="rect">
            <a:avLst/>
          </a:prstGeom>
          <a:solidFill>
            <a:srgbClr val="B29C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64820" y="1330960"/>
            <a:ext cx="4717415" cy="4050030"/>
          </a:xfrm>
          <a:prstGeom prst="rect">
            <a:avLst/>
          </a:prstGeom>
        </p:spPr>
      </p:pic>
      <p:cxnSp>
        <p:nvCxnSpPr>
          <p:cNvPr id="10" name="直接连接符 9"/>
          <p:cNvCxnSpPr/>
          <p:nvPr/>
        </p:nvCxnSpPr>
        <p:spPr>
          <a:xfrm>
            <a:off x="5311140" y="1051560"/>
            <a:ext cx="6252845" cy="3810"/>
          </a:xfrm>
          <a:prstGeom prst="line">
            <a:avLst/>
          </a:prstGeom>
          <a:ln w="28575">
            <a:solidFill>
              <a:srgbClr val="9C7E74"/>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5182235" y="1085215"/>
            <a:ext cx="6918960" cy="5259070"/>
          </a:xfrm>
          <a:prstGeom prst="rect">
            <a:avLst/>
          </a:prstGeom>
          <a:noFill/>
        </p:spPr>
        <p:txBody>
          <a:bodyPr wrap="square" rtlCol="0">
            <a:spAutoFit/>
          </a:bodyPr>
          <a:lstStyle/>
          <a:p>
            <a:pPr>
              <a:lnSpc>
                <a:spcPct val="120000"/>
              </a:lnSpc>
            </a:pPr>
            <a:r>
              <a:rPr lang="en-US" altLang="zh-CN" sz="2800">
                <a:sym typeface="+mn-ea"/>
              </a:rPr>
              <a:t>1. How is Hunan cuisine somewhat different from Sichuan cuisine?</a:t>
            </a:r>
            <a:endParaRPr lang="zh-CN" altLang="zh-CN" sz="2800"/>
          </a:p>
          <a:p>
            <a:pPr>
              <a:lnSpc>
                <a:spcPct val="120000"/>
              </a:lnSpc>
            </a:pPr>
            <a:r>
              <a:rPr lang="en-US" altLang="zh-CN" sz="2800">
                <a:sym typeface="+mn-ea"/>
              </a:rPr>
              <a:t>2. What are the reasons why Hunan people like spicy food?</a:t>
            </a:r>
            <a:endParaRPr lang="zh-CN" altLang="zh-CN" sz="2800"/>
          </a:p>
          <a:p>
            <a:pPr>
              <a:lnSpc>
                <a:spcPct val="120000"/>
              </a:lnSpc>
            </a:pPr>
            <a:r>
              <a:rPr lang="en-US" altLang="zh-CN" sz="2800">
                <a:sym typeface="+mn-ea"/>
              </a:rPr>
              <a:t>3. Why do so many people love steamed fish head covered with chilies?</a:t>
            </a:r>
            <a:endParaRPr lang="zh-CN" altLang="zh-CN" sz="2800"/>
          </a:p>
          <a:p>
            <a:pPr>
              <a:lnSpc>
                <a:spcPct val="120000"/>
              </a:lnSpc>
            </a:pPr>
            <a:r>
              <a:rPr lang="en-US" altLang="zh-CN" sz="2800">
                <a:sym typeface="+mn-ea"/>
              </a:rPr>
              <a:t>4. Why does Tingting recommend bridge tofu instead of dry pot duck with golden buns?</a:t>
            </a:r>
            <a:endParaRPr lang="zh-CN" altLang="zh-CN" sz="2800"/>
          </a:p>
          <a:p>
            <a:pPr>
              <a:lnSpc>
                <a:spcPct val="120000"/>
              </a:lnSpc>
            </a:pPr>
            <a:r>
              <a:rPr lang="en-US" altLang="zh-CN" sz="2800">
                <a:sym typeface="+mn-ea"/>
              </a:rPr>
              <a:t>5. Why is red braised pork the most famous dish?</a:t>
            </a:r>
            <a:endParaRPr lang="en-US" altLang="zh-CN" sz="2800" dirty="0">
              <a:latin typeface="汉仪歪歪体简" panose="00020600040101010101" pitchFamily="18" charset="-122"/>
              <a:ea typeface="汉仪歪歪体简" panose="00020600040101010101" pitchFamily="18" charset="-122"/>
              <a:sym typeface="+mn-ea"/>
            </a:endParaRPr>
          </a:p>
        </p:txBody>
      </p:sp>
      <p:pic>
        <p:nvPicPr>
          <p:cNvPr id="12" name="图片 11"/>
          <p:cNvPicPr>
            <a:picLocks noChangeAspect="1"/>
          </p:cNvPicPr>
          <p:nvPr/>
        </p:nvPicPr>
        <p:blipFill>
          <a:blip r:embed="rId2"/>
          <a:stretch>
            <a:fillRect/>
          </a:stretch>
        </p:blipFill>
        <p:spPr>
          <a:xfrm>
            <a:off x="11247066" y="5646808"/>
            <a:ext cx="672388" cy="824696"/>
          </a:xfrm>
          <a:prstGeom prst="rect">
            <a:avLst/>
          </a:prstGeom>
        </p:spPr>
      </p:pic>
      <p:sp>
        <p:nvSpPr>
          <p:cNvPr id="18" name="矩形 17"/>
          <p:cNvSpPr/>
          <p:nvPr/>
        </p:nvSpPr>
        <p:spPr>
          <a:xfrm>
            <a:off x="5182235" y="420370"/>
            <a:ext cx="6608445" cy="583565"/>
          </a:xfrm>
          <a:prstGeom prst="rect">
            <a:avLst/>
          </a:prstGeom>
        </p:spPr>
        <p:txBody>
          <a:bodyPr wrap="square">
            <a:spAutoFit/>
          </a:bodyPr>
          <a:p>
            <a:r>
              <a:rPr lang="en-US" altLang="zh-CN" sz="3200" b="1">
                <a:solidFill>
                  <a:schemeClr val="tx1"/>
                </a:solidFill>
              </a:rPr>
              <a:t>Listen again and answer the questions.</a:t>
            </a:r>
            <a:endParaRPr lang="en-US" altLang="zh-CN" sz="3200" b="1">
              <a:solidFill>
                <a:schemeClr val="tx1"/>
              </a:solidFill>
            </a:endParaRPr>
          </a:p>
        </p:txBody>
      </p:sp>
      <p:sp>
        <p:nvSpPr>
          <p:cNvPr id="4" name="文本框 3"/>
          <p:cNvSpPr txBox="1"/>
          <p:nvPr/>
        </p:nvSpPr>
        <p:spPr>
          <a:xfrm>
            <a:off x="5178425" y="1088390"/>
            <a:ext cx="6918960" cy="5259070"/>
          </a:xfrm>
          <a:prstGeom prst="rect">
            <a:avLst/>
          </a:prstGeom>
          <a:noFill/>
        </p:spPr>
        <p:txBody>
          <a:bodyPr wrap="square" rtlCol="0">
            <a:spAutoFit/>
          </a:bodyPr>
          <a:p>
            <a:pPr>
              <a:lnSpc>
                <a:spcPct val="120000"/>
              </a:lnSpc>
            </a:pPr>
            <a:r>
              <a:rPr lang="en-US" altLang="zh-CN" sz="2800">
                <a:sym typeface="+mn-ea"/>
              </a:rPr>
              <a:t>1. </a:t>
            </a:r>
            <a:r>
              <a:rPr lang="en-US" altLang="zh-CN" sz="2800" u="sng">
                <a:sym typeface="+mn-ea"/>
              </a:rPr>
              <a:t>How</a:t>
            </a:r>
            <a:r>
              <a:rPr lang="en-US" altLang="zh-CN" sz="2800">
                <a:sym typeface="+mn-ea"/>
              </a:rPr>
              <a:t> is Hunan cuisine </a:t>
            </a:r>
            <a:r>
              <a:rPr lang="en-US" altLang="zh-CN" sz="2800" u="sng">
                <a:sym typeface="+mn-ea"/>
              </a:rPr>
              <a:t>somewhat different</a:t>
            </a:r>
            <a:r>
              <a:rPr lang="en-US" altLang="zh-CN" sz="2800">
                <a:sym typeface="+mn-ea"/>
              </a:rPr>
              <a:t> from Sichuan cuisine?</a:t>
            </a:r>
            <a:endParaRPr lang="zh-CN" altLang="zh-CN" sz="2800"/>
          </a:p>
          <a:p>
            <a:pPr>
              <a:lnSpc>
                <a:spcPct val="120000"/>
              </a:lnSpc>
            </a:pPr>
            <a:r>
              <a:rPr lang="en-US" altLang="zh-CN" sz="2800">
                <a:sym typeface="+mn-ea"/>
              </a:rPr>
              <a:t>2. </a:t>
            </a:r>
            <a:r>
              <a:rPr lang="en-US" altLang="zh-CN" sz="2800" u="sng">
                <a:sym typeface="+mn-ea"/>
              </a:rPr>
              <a:t>What</a:t>
            </a:r>
            <a:r>
              <a:rPr lang="en-US" altLang="zh-CN" sz="2800">
                <a:sym typeface="+mn-ea"/>
              </a:rPr>
              <a:t> are the </a:t>
            </a:r>
            <a:r>
              <a:rPr lang="en-US" altLang="zh-CN" sz="2800" u="sng">
                <a:sym typeface="+mn-ea"/>
              </a:rPr>
              <a:t>reasons</a:t>
            </a:r>
            <a:r>
              <a:rPr lang="en-US" altLang="zh-CN" sz="2800">
                <a:sym typeface="+mn-ea"/>
              </a:rPr>
              <a:t> why Hunan people like spicy food?</a:t>
            </a:r>
            <a:endParaRPr lang="zh-CN" altLang="zh-CN" sz="2800"/>
          </a:p>
          <a:p>
            <a:pPr>
              <a:lnSpc>
                <a:spcPct val="120000"/>
              </a:lnSpc>
            </a:pPr>
            <a:r>
              <a:rPr lang="en-US" altLang="zh-CN" sz="2800">
                <a:sym typeface="+mn-ea"/>
              </a:rPr>
              <a:t>3. </a:t>
            </a:r>
            <a:r>
              <a:rPr lang="en-US" altLang="zh-CN" sz="2800" u="sng">
                <a:sym typeface="+mn-ea"/>
              </a:rPr>
              <a:t>Why</a:t>
            </a:r>
            <a:r>
              <a:rPr lang="en-US" altLang="zh-CN" sz="2800">
                <a:sym typeface="+mn-ea"/>
              </a:rPr>
              <a:t> do so many people love steamed fish head covered with chilies?</a:t>
            </a:r>
            <a:endParaRPr lang="zh-CN" altLang="zh-CN" sz="2800"/>
          </a:p>
          <a:p>
            <a:pPr>
              <a:lnSpc>
                <a:spcPct val="120000"/>
              </a:lnSpc>
            </a:pPr>
            <a:r>
              <a:rPr lang="en-US" altLang="zh-CN" sz="2800">
                <a:sym typeface="+mn-ea"/>
              </a:rPr>
              <a:t>4. </a:t>
            </a:r>
            <a:r>
              <a:rPr lang="en-US" altLang="zh-CN" sz="2800" u="sng">
                <a:sym typeface="+mn-ea"/>
              </a:rPr>
              <a:t>Why</a:t>
            </a:r>
            <a:r>
              <a:rPr lang="en-US" altLang="zh-CN" sz="2800">
                <a:sym typeface="+mn-ea"/>
              </a:rPr>
              <a:t> does Tingting recommend bridge tofu instead of dry pot duck with golden buns?</a:t>
            </a:r>
            <a:endParaRPr lang="zh-CN" altLang="zh-CN" sz="2800"/>
          </a:p>
          <a:p>
            <a:pPr>
              <a:lnSpc>
                <a:spcPct val="120000"/>
              </a:lnSpc>
            </a:pPr>
            <a:r>
              <a:rPr lang="en-US" altLang="zh-CN" sz="2800">
                <a:sym typeface="+mn-ea"/>
              </a:rPr>
              <a:t>5. </a:t>
            </a:r>
            <a:r>
              <a:rPr lang="en-US" altLang="zh-CN" sz="2800" u="sng">
                <a:sym typeface="+mn-ea"/>
              </a:rPr>
              <a:t>Why</a:t>
            </a:r>
            <a:r>
              <a:rPr lang="en-US" altLang="zh-CN" sz="2800">
                <a:sym typeface="+mn-ea"/>
              </a:rPr>
              <a:t> is red braised pork the most famous dish?</a:t>
            </a:r>
            <a:endParaRPr lang="en-US" altLang="zh-CN" sz="2800" dirty="0">
              <a:latin typeface="汉仪歪歪体简" panose="00020600040101010101" pitchFamily="18" charset="-122"/>
              <a:ea typeface="汉仪歪歪体简" panose="00020600040101010101" pitchFamily="18" charset="-122"/>
              <a:sym typeface="+mn-ea"/>
            </a:endParaRPr>
          </a:p>
        </p:txBody>
      </p:sp>
      <p:pic>
        <p:nvPicPr>
          <p:cNvPr id="2" name="11_3 Tingting, Anna, and Lisa are at the Hunan Restaurant.">
            <a:hlinkClick r:id="" action="ppaction://media"/>
          </p:cNvPr>
          <p:cNvPicPr/>
          <p:nvPr>
            <a:audioFile r:link="rId3"/>
            <p:extLst>
              <p:ext uri="{DAA4B4D4-6D71-4841-9C94-3DE7FCFB9230}">
                <p14:media xmlns:p14="http://schemas.microsoft.com/office/powerpoint/2010/main" r:embed="rId4">
                  <p14:trim st="7560.000000" end="6481.000000"/>
                </p14:media>
              </p:ext>
            </p:extLst>
          </p:nvPr>
        </p:nvPicPr>
        <p:blipFill>
          <a:blip r:embed="rId5"/>
          <a:stretch>
            <a:fillRect/>
          </a:stretch>
        </p:blipFill>
        <p:spPr>
          <a:xfrm>
            <a:off x="11171555" y="2643505"/>
            <a:ext cx="619125" cy="6191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22" presetClass="entr" presetSubtype="4"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strips(downLeft)">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strips(downLeft)">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1" grpId="0"/>
      <p:bldP spid="11" grpId="1"/>
      <p:bldP spid="4" grpId="0"/>
      <p:bldP spid="4"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663575" y="621030"/>
            <a:ext cx="11159490" cy="645160"/>
          </a:xfrm>
          <a:prstGeom prst="rect">
            <a:avLst/>
          </a:prstGeom>
          <a:noFill/>
        </p:spPr>
        <p:txBody>
          <a:bodyPr wrap="square" rtlCol="0">
            <a:spAutoFit/>
          </a:bodyPr>
          <a:lstStyle/>
          <a:p>
            <a:r>
              <a:rPr lang="en-US" altLang="zh-CN" sz="3600">
                <a:latin typeface="Times New Roman" panose="02020603050405020304" charset="0"/>
                <a:ea typeface="汉仪歪歪体简" panose="00020600040101010101" pitchFamily="18" charset="-122"/>
                <a:cs typeface="Times New Roman" panose="02020603050405020304" charset="0"/>
              </a:rPr>
              <a:t>1.</a:t>
            </a:r>
            <a:r>
              <a:rPr lang="en-US" altLang="zh-CN" sz="3600">
                <a:latin typeface="Times New Roman" panose="02020603050405020304" charset="0"/>
                <a:cs typeface="Times New Roman" panose="02020603050405020304" charset="0"/>
                <a:sym typeface="+mn-ea"/>
              </a:rPr>
              <a:t>What are the reasons why Hunan people like spicy food??</a:t>
            </a:r>
            <a:r>
              <a:rPr lang="en-US" altLang="zh-CN" sz="3600">
                <a:latin typeface="Times New Roman" panose="02020603050405020304" charset="0"/>
                <a:ea typeface="汉仪歪歪体简" panose="00020600040101010101" pitchFamily="18" charset="-122"/>
                <a:cs typeface="Times New Roman" panose="02020603050405020304" charset="0"/>
              </a:rPr>
              <a:t> </a:t>
            </a:r>
            <a:endParaRPr lang="en-US" altLang="zh-CN" sz="3600">
              <a:latin typeface="Times New Roman" panose="02020603050405020304" charset="0"/>
              <a:ea typeface="汉仪歪歪体简" panose="00020600040101010101" pitchFamily="18" charset="-122"/>
              <a:cs typeface="Times New Roman" panose="02020603050405020304" charset="0"/>
            </a:endParaRPr>
          </a:p>
        </p:txBody>
      </p:sp>
      <p:sp>
        <p:nvSpPr>
          <p:cNvPr id="9" name="矩形 8"/>
          <p:cNvSpPr/>
          <p:nvPr/>
        </p:nvSpPr>
        <p:spPr>
          <a:xfrm>
            <a:off x="791210" y="1750695"/>
            <a:ext cx="10952480" cy="3618230"/>
          </a:xfrm>
          <a:prstGeom prst="rect">
            <a:avLst/>
          </a:prstGeom>
          <a:solidFill>
            <a:srgbClr val="C7B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956945" y="2036445"/>
            <a:ext cx="6282690" cy="2553335"/>
          </a:xfrm>
          <a:prstGeom prst="rect">
            <a:avLst/>
          </a:prstGeom>
        </p:spPr>
        <p:txBody>
          <a:bodyPr wrap="square">
            <a:spAutoFit/>
          </a:bodyPr>
          <a:lstStyle/>
          <a:p>
            <a:r>
              <a:rPr lang="en-US" altLang="zh-CN" sz="3200" smtClean="0">
                <a:solidFill>
                  <a:schemeClr val="tx1"/>
                </a:solidFill>
                <a:sym typeface="+mn-ea"/>
              </a:rPr>
              <a:t>The heat in Sichuan cuisine comes from </a:t>
            </a:r>
            <a:r>
              <a:rPr lang="en-US" altLang="zh-CN" sz="3200" b="1" u="sng" smtClean="0">
                <a:solidFill>
                  <a:schemeClr val="tx1"/>
                </a:solidFill>
                <a:sym typeface="+mn-ea"/>
              </a:rPr>
              <a:t>               </a:t>
            </a:r>
            <a:r>
              <a:rPr lang="en-US" altLang="zh-CN" sz="3200" smtClean="0">
                <a:solidFill>
                  <a:schemeClr val="tx1"/>
                </a:solidFill>
                <a:sym typeface="+mn-ea"/>
              </a:rPr>
              <a:t> and </a:t>
            </a:r>
            <a:r>
              <a:rPr lang="en-US" altLang="zh-CN" sz="3200" u="sng" smtClean="0">
                <a:solidFill>
                  <a:schemeClr val="tx1"/>
                </a:solidFill>
                <a:sym typeface="+mn-ea"/>
              </a:rPr>
              <a:t>                          </a:t>
            </a:r>
            <a:r>
              <a:rPr lang="en-US" altLang="zh-CN" sz="3200" smtClean="0">
                <a:solidFill>
                  <a:schemeClr val="tx1"/>
                </a:solidFill>
                <a:sym typeface="+mn-ea"/>
              </a:rPr>
              <a:t> . Human cuisine is often </a:t>
            </a:r>
            <a:r>
              <a:rPr lang="en-US" altLang="zh-CN" sz="3200" u="sng" smtClean="0">
                <a:solidFill>
                  <a:schemeClr val="tx1"/>
                </a:solidFill>
                <a:sym typeface="+mn-ea"/>
              </a:rPr>
              <a:t>               </a:t>
            </a:r>
            <a:r>
              <a:rPr lang="en-US" altLang="zh-CN" sz="3200" smtClean="0">
                <a:solidFill>
                  <a:schemeClr val="tx1"/>
                </a:solidFill>
                <a:sym typeface="+mn-ea"/>
              </a:rPr>
              <a:t>  and the heat comes from just chillies.</a:t>
            </a:r>
            <a:endParaRPr lang="zh-CN" altLang="zh-CN" sz="3200">
              <a:solidFill>
                <a:schemeClr val="tx1"/>
              </a:solidFill>
            </a:endParaRPr>
          </a:p>
          <a:p>
            <a:r>
              <a:rPr lang="zh-CN" altLang="en-US" sz="3200" dirty="0">
                <a:solidFill>
                  <a:schemeClr val="tx1"/>
                </a:solidFill>
                <a:latin typeface="汉仪歪歪体简" panose="00020600040101010101" pitchFamily="18" charset="-122"/>
                <a:ea typeface="汉仪歪歪体简" panose="00020600040101010101" pitchFamily="18" charset="-122"/>
              </a:rPr>
              <a:t> </a:t>
            </a:r>
            <a:endParaRPr lang="zh-CN" altLang="en-US" sz="3200" dirty="0">
              <a:solidFill>
                <a:schemeClr val="tx1"/>
              </a:solidFill>
              <a:latin typeface="汉仪歪歪体简" panose="00020600040101010101" pitchFamily="18" charset="-122"/>
              <a:ea typeface="汉仪歪歪体简" panose="00020600040101010101" pitchFamily="18" charset="-122"/>
            </a:endParaRPr>
          </a:p>
        </p:txBody>
      </p:sp>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7638415" y="2067560"/>
            <a:ext cx="4141470" cy="2426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1951990" y="2485390"/>
            <a:ext cx="1538605" cy="583565"/>
          </a:xfrm>
          <a:prstGeom prst="rect">
            <a:avLst/>
          </a:prstGeom>
        </p:spPr>
        <p:txBody>
          <a:bodyPr wrap="square">
            <a:spAutoFit/>
          </a:bodyPr>
          <a:p>
            <a:r>
              <a:rPr lang="en-US" altLang="zh-CN" sz="3200" smtClean="0">
                <a:solidFill>
                  <a:srgbClr val="C00000"/>
                </a:solidFill>
                <a:sym typeface="+mn-ea"/>
              </a:rPr>
              <a:t>chillies </a:t>
            </a:r>
            <a:endParaRPr lang="en-US" altLang="zh-CN" sz="3200" dirty="0" smtClean="0">
              <a:solidFill>
                <a:srgbClr val="C00000"/>
              </a:solidFill>
              <a:latin typeface="汉仪歪歪体简" panose="00020600040101010101" pitchFamily="18" charset="-122"/>
              <a:ea typeface="汉仪歪歪体简" panose="00020600040101010101" pitchFamily="18" charset="-122"/>
              <a:sym typeface="+mn-ea"/>
            </a:endParaRPr>
          </a:p>
        </p:txBody>
      </p:sp>
      <p:sp>
        <p:nvSpPr>
          <p:cNvPr id="5" name="矩形 4"/>
          <p:cNvSpPr/>
          <p:nvPr/>
        </p:nvSpPr>
        <p:spPr>
          <a:xfrm>
            <a:off x="3977005" y="2533015"/>
            <a:ext cx="3661410" cy="583565"/>
          </a:xfrm>
          <a:prstGeom prst="rect">
            <a:avLst/>
          </a:prstGeom>
        </p:spPr>
        <p:txBody>
          <a:bodyPr wrap="square">
            <a:spAutoFit/>
          </a:bodyPr>
          <a:p>
            <a:r>
              <a:rPr lang="en-US" altLang="zh-CN" sz="3200" smtClean="0">
                <a:solidFill>
                  <a:srgbClr val="C00000"/>
                </a:solidFill>
                <a:sym typeface="+mn-ea"/>
              </a:rPr>
              <a:t>Sichuan peppercorns</a:t>
            </a:r>
            <a:endParaRPr lang="en-US" altLang="zh-CN" sz="3200" dirty="0" smtClean="0">
              <a:solidFill>
                <a:srgbClr val="C00000"/>
              </a:solidFill>
              <a:latin typeface="汉仪歪歪体简" panose="00020600040101010101" pitchFamily="18" charset="-122"/>
              <a:ea typeface="汉仪歪歪体简" panose="00020600040101010101" pitchFamily="18" charset="-122"/>
              <a:sym typeface="+mn-ea"/>
            </a:endParaRPr>
          </a:p>
        </p:txBody>
      </p:sp>
      <p:sp>
        <p:nvSpPr>
          <p:cNvPr id="6" name="矩形 5"/>
          <p:cNvSpPr/>
          <p:nvPr/>
        </p:nvSpPr>
        <p:spPr>
          <a:xfrm>
            <a:off x="5004435" y="2989580"/>
            <a:ext cx="1329690" cy="583565"/>
          </a:xfrm>
          <a:prstGeom prst="rect">
            <a:avLst/>
          </a:prstGeom>
        </p:spPr>
        <p:txBody>
          <a:bodyPr wrap="square">
            <a:spAutoFit/>
          </a:bodyPr>
          <a:p>
            <a:r>
              <a:rPr lang="en-US" altLang="zh-CN" sz="3200" smtClean="0">
                <a:solidFill>
                  <a:srgbClr val="C00000"/>
                </a:solidFill>
                <a:sym typeface="+mn-ea"/>
              </a:rPr>
              <a:t>hotter</a:t>
            </a:r>
            <a:r>
              <a:rPr lang="zh-CN" altLang="en-US" sz="3200" dirty="0">
                <a:solidFill>
                  <a:srgbClr val="C00000"/>
                </a:solidFill>
                <a:latin typeface="汉仪歪歪体简" panose="00020600040101010101" pitchFamily="18" charset="-122"/>
                <a:ea typeface="汉仪歪歪体简" panose="00020600040101010101" pitchFamily="18" charset="-122"/>
              </a:rPr>
              <a:t> </a:t>
            </a:r>
            <a:endParaRPr lang="zh-CN" altLang="en-US" sz="3200" dirty="0">
              <a:solidFill>
                <a:srgbClr val="C00000"/>
              </a:solidFill>
              <a:latin typeface="汉仪歪歪体简" panose="00020600040101010101" pitchFamily="18" charset="-122"/>
              <a:ea typeface="汉仪歪歪体简" panose="00020600040101010101" pitchFamily="18" charset="-122"/>
            </a:endParaRPr>
          </a:p>
        </p:txBody>
      </p:sp>
      <p:pic>
        <p:nvPicPr>
          <p:cNvPr id="15" name="11_3 Tingting, Anna, and Lisa are at the Hunan Restaurant.">
            <a:hlinkClick r:id="" action="ppaction://media"/>
          </p:cNvPr>
          <p:cNvPicPr/>
          <p:nvPr>
            <a:audioFile r:link="rId2"/>
            <p:extLst>
              <p:ext uri="{DAA4B4D4-6D71-4841-9C94-3DE7FCFB9230}">
                <p14:media xmlns:p14="http://schemas.microsoft.com/office/powerpoint/2010/main" r:embed="rId3">
                  <p14:trim st="32400.000000" end="102602.000000"/>
                </p14:media>
              </p:ext>
            </p:extLst>
          </p:nvPr>
        </p:nvPicPr>
        <p:blipFill>
          <a:blip r:embed="rId4"/>
          <a:stretch>
            <a:fillRect/>
          </a:stretch>
        </p:blipFill>
        <p:spPr>
          <a:xfrm>
            <a:off x="10868660" y="4589780"/>
            <a:ext cx="619125" cy="619125"/>
          </a:xfrm>
          <a:prstGeom prst="rect">
            <a:avLst/>
          </a:prstGeom>
        </p:spPr>
      </p:pic>
      <p:pic>
        <p:nvPicPr>
          <p:cNvPr id="3" name="图片 2" descr="sc02.alicdn"/>
          <p:cNvPicPr>
            <a:picLocks noChangeAspect="1"/>
          </p:cNvPicPr>
          <p:nvPr/>
        </p:nvPicPr>
        <p:blipFill>
          <a:blip r:embed="rId5"/>
          <a:srcRect t="-503"/>
          <a:stretch>
            <a:fillRect/>
          </a:stretch>
        </p:blipFill>
        <p:spPr>
          <a:xfrm>
            <a:off x="791210" y="3990340"/>
            <a:ext cx="2157095" cy="13785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iterate type="lt">
                                    <p:tmPct val="7075"/>
                                  </p:iterate>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type="lt">
                                    <p:tmPct val="7075"/>
                                  </p:iterate>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type="lt">
                                    <p:tmPct val="7075"/>
                                  </p:iterate>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36" fill="hold" display="1">
                  <p:stCondLst>
                    <p:cond delay="indefinite"/>
                  </p:stCondLst>
                  <p:endCondLst>
                    <p:cond evt="onStopAudio">
                      <p:tgtEl>
                        <p:sldTgt/>
                      </p:tgtEl>
                    </p:cond>
                  </p:endCondLst>
                </p:cTn>
                <p:tgtEl>
                  <p:spTgt spid="15"/>
                </p:tgtEl>
              </p:cMediaNode>
            </p:audio>
          </p:childTnLst>
        </p:cTn>
      </p:par>
    </p:tnLst>
    <p:bldLst>
      <p:bldP spid="8" grpId="0"/>
      <p:bldP spid="9" grpId="0" bldLvl="0" animBg="1"/>
      <p:bldP spid="11" grpId="0"/>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538855" y="2009775"/>
            <a:ext cx="693420" cy="693420"/>
            <a:chOff x="9844" y="2155"/>
            <a:chExt cx="1092" cy="1092"/>
          </a:xfrm>
        </p:grpSpPr>
        <p:cxnSp>
          <p:nvCxnSpPr>
            <p:cNvPr id="9" name="直接连接符 8"/>
            <p:cNvCxnSpPr/>
            <p:nvPr/>
          </p:nvCxnSpPr>
          <p:spPr>
            <a:xfrm>
              <a:off x="9844" y="2459"/>
              <a:ext cx="1092" cy="0"/>
            </a:xfrm>
            <a:prstGeom prst="line">
              <a:avLst/>
            </a:prstGeom>
            <a:ln w="28575">
              <a:solidFill>
                <a:srgbClr val="B29C94"/>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rot="16200000">
              <a:off x="10106" y="2701"/>
              <a:ext cx="1092" cy="0"/>
            </a:xfrm>
            <a:prstGeom prst="line">
              <a:avLst/>
            </a:prstGeom>
            <a:ln w="28575">
              <a:solidFill>
                <a:srgbClr val="B29C94"/>
              </a:solidFill>
            </a:ln>
          </p:spPr>
          <p:style>
            <a:lnRef idx="1">
              <a:schemeClr val="accent1"/>
            </a:lnRef>
            <a:fillRef idx="0">
              <a:schemeClr val="accent1"/>
            </a:fillRef>
            <a:effectRef idx="0">
              <a:schemeClr val="accent1"/>
            </a:effectRef>
            <a:fontRef idx="minor">
              <a:schemeClr val="tx1"/>
            </a:fontRef>
          </p:style>
        </p:cxnSp>
      </p:grpSp>
      <p:grpSp>
        <p:nvGrpSpPr>
          <p:cNvPr id="5" name="组合 4"/>
          <p:cNvGrpSpPr/>
          <p:nvPr/>
        </p:nvGrpSpPr>
        <p:grpSpPr>
          <a:xfrm>
            <a:off x="379095" y="4493260"/>
            <a:ext cx="693420" cy="693420"/>
            <a:chOff x="1509" y="7589"/>
            <a:chExt cx="1092" cy="1092"/>
          </a:xfrm>
        </p:grpSpPr>
        <p:cxnSp>
          <p:nvCxnSpPr>
            <p:cNvPr id="11" name="直接连接符 10"/>
            <p:cNvCxnSpPr/>
            <p:nvPr/>
          </p:nvCxnSpPr>
          <p:spPr>
            <a:xfrm rot="16200000">
              <a:off x="1247" y="8135"/>
              <a:ext cx="1092" cy="0"/>
            </a:xfrm>
            <a:prstGeom prst="line">
              <a:avLst/>
            </a:prstGeom>
            <a:ln w="28575">
              <a:solidFill>
                <a:srgbClr val="B29C94"/>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10800000">
              <a:off x="1509" y="8377"/>
              <a:ext cx="1092" cy="0"/>
            </a:xfrm>
            <a:prstGeom prst="line">
              <a:avLst/>
            </a:prstGeom>
            <a:ln w="28575">
              <a:solidFill>
                <a:srgbClr val="B29C94"/>
              </a:solidFill>
            </a:ln>
          </p:spPr>
          <p:style>
            <a:lnRef idx="1">
              <a:schemeClr val="accent1"/>
            </a:lnRef>
            <a:fillRef idx="0">
              <a:schemeClr val="accent1"/>
            </a:fillRef>
            <a:effectRef idx="0">
              <a:schemeClr val="accent1"/>
            </a:effectRef>
            <a:fontRef idx="minor">
              <a:schemeClr val="tx1"/>
            </a:fontRef>
          </p:style>
        </p:cxnSp>
      </p:grpSp>
      <p:sp>
        <p:nvSpPr>
          <p:cNvPr id="13" name="矩形 12"/>
          <p:cNvSpPr/>
          <p:nvPr/>
        </p:nvSpPr>
        <p:spPr>
          <a:xfrm>
            <a:off x="4316095" y="1978025"/>
            <a:ext cx="7165975" cy="3099435"/>
          </a:xfrm>
          <a:prstGeom prst="rect">
            <a:avLst/>
          </a:prstGeom>
          <a:solidFill>
            <a:srgbClr val="C7B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4387215" y="2202815"/>
            <a:ext cx="7023735" cy="2553335"/>
          </a:xfrm>
          <a:prstGeom prst="rect">
            <a:avLst/>
          </a:prstGeom>
          <a:noFill/>
        </p:spPr>
        <p:txBody>
          <a:bodyPr wrap="square" rtlCol="0">
            <a:spAutoFit/>
          </a:bodyPr>
          <a:lstStyle/>
          <a:p>
            <a:r>
              <a:rPr lang="en-US" altLang="zh-CN" sz="3200" smtClean="0">
                <a:solidFill>
                  <a:schemeClr val="tx1"/>
                </a:solidFill>
                <a:sym typeface="+mn-ea"/>
              </a:rPr>
              <a:t>Hunan people will tell you that they like</a:t>
            </a:r>
            <a:r>
              <a:rPr lang="en-US" altLang="zh-CN" sz="3200" u="sng" smtClean="0">
                <a:solidFill>
                  <a:schemeClr val="tx1"/>
                </a:solidFill>
                <a:sym typeface="+mn-ea"/>
              </a:rPr>
              <a:t>            </a:t>
            </a:r>
            <a:endParaRPr lang="en-US" altLang="zh-CN" sz="3200" u="sng" smtClean="0">
              <a:solidFill>
                <a:schemeClr val="tx1"/>
              </a:solidFill>
              <a:sym typeface="+mn-ea"/>
            </a:endParaRPr>
          </a:p>
          <a:p>
            <a:r>
              <a:rPr lang="en-US" altLang="zh-CN" sz="3200" u="sng" smtClean="0">
                <a:solidFill>
                  <a:schemeClr val="tx1"/>
                </a:solidFill>
                <a:sym typeface="+mn-ea"/>
              </a:rPr>
              <a:t>                       </a:t>
            </a:r>
            <a:r>
              <a:rPr lang="en-US" altLang="zh-CN" sz="3200" smtClean="0">
                <a:solidFill>
                  <a:schemeClr val="tx1"/>
                </a:solidFill>
                <a:sym typeface="+mn-ea"/>
              </a:rPr>
              <a:t> because </a:t>
            </a:r>
            <a:r>
              <a:rPr lang="en-US" altLang="zh-CN" sz="3200">
                <a:solidFill>
                  <a:schemeClr val="tx1"/>
                </a:solidFill>
                <a:sym typeface="+mn-ea"/>
              </a:rPr>
              <a:t>they are a bold people. But many Chinese people think that hot food helps them overcome the </a:t>
            </a:r>
            <a:endParaRPr lang="en-US" altLang="zh-CN" sz="3200">
              <a:solidFill>
                <a:schemeClr val="tx1"/>
              </a:solidFill>
              <a:sym typeface="+mn-ea"/>
            </a:endParaRPr>
          </a:p>
          <a:p>
            <a:r>
              <a:rPr lang="en-US" altLang="zh-CN" sz="3200" u="sng">
                <a:solidFill>
                  <a:schemeClr val="tx1"/>
                </a:solidFill>
                <a:sym typeface="+mn-ea"/>
              </a:rPr>
              <a:t>                                                            </a:t>
            </a:r>
            <a:r>
              <a:rPr lang="en-US" altLang="zh-CN" sz="3200">
                <a:solidFill>
                  <a:schemeClr val="tx1"/>
                </a:solidFill>
                <a:sym typeface="+mn-ea"/>
              </a:rPr>
              <a:t>.</a:t>
            </a:r>
            <a:endParaRPr lang="zh-CN" altLang="zh-CN" sz="3200" dirty="0">
              <a:solidFill>
                <a:schemeClr val="tx1"/>
              </a:solidFill>
              <a:latin typeface="汉仪歪歪体简" panose="00020600040101010101" pitchFamily="18" charset="-122"/>
              <a:ea typeface="汉仪歪歪体简" panose="00020600040101010101" pitchFamily="18" charset="-122"/>
            </a:endParaRPr>
          </a:p>
        </p:txBody>
      </p:sp>
      <p:sp>
        <p:nvSpPr>
          <p:cNvPr id="8" name="文本框 7"/>
          <p:cNvSpPr txBox="1"/>
          <p:nvPr/>
        </p:nvSpPr>
        <p:spPr>
          <a:xfrm>
            <a:off x="559435" y="918845"/>
            <a:ext cx="11159490" cy="645160"/>
          </a:xfrm>
          <a:prstGeom prst="rect">
            <a:avLst/>
          </a:prstGeom>
          <a:noFill/>
        </p:spPr>
        <p:txBody>
          <a:bodyPr wrap="square" rtlCol="0">
            <a:spAutoFit/>
          </a:bodyPr>
          <a:p>
            <a:r>
              <a:rPr lang="en-US" altLang="zh-CN" sz="3600">
                <a:latin typeface="Times New Roman" panose="02020603050405020304" charset="0"/>
                <a:ea typeface="汉仪歪歪体简" panose="00020600040101010101" pitchFamily="18" charset="-122"/>
                <a:cs typeface="Times New Roman" panose="02020603050405020304" charset="0"/>
              </a:rPr>
              <a:t>2.</a:t>
            </a:r>
            <a:r>
              <a:rPr lang="en-US" altLang="zh-CN" sz="3600">
                <a:latin typeface="Times New Roman" panose="02020603050405020304" charset="0"/>
                <a:cs typeface="Times New Roman" panose="02020603050405020304" charset="0"/>
                <a:sym typeface="+mn-ea"/>
              </a:rPr>
              <a:t>What are the reasons why Hunan people like spicy food?</a:t>
            </a:r>
            <a:r>
              <a:rPr lang="en-US" altLang="zh-CN" sz="3600">
                <a:latin typeface="Times New Roman" panose="02020603050405020304" charset="0"/>
                <a:ea typeface="汉仪歪歪体简" panose="00020600040101010101" pitchFamily="18" charset="-122"/>
                <a:cs typeface="Times New Roman" panose="02020603050405020304" charset="0"/>
              </a:rPr>
              <a:t> </a:t>
            </a:r>
            <a:endParaRPr lang="en-US" altLang="zh-CN" sz="3600">
              <a:latin typeface="Times New Roman" panose="02020603050405020304" charset="0"/>
              <a:ea typeface="汉仪歪歪体简" panose="00020600040101010101" pitchFamily="18" charset="-122"/>
              <a:cs typeface="Times New Roman" panose="02020603050405020304" charset="0"/>
            </a:endParaRPr>
          </a:p>
        </p:txBody>
      </p:sp>
      <p:pic>
        <p:nvPicPr>
          <p:cNvPr id="7" name="图片 6"/>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833755" y="2622550"/>
            <a:ext cx="3051175" cy="1870710"/>
          </a:xfrm>
          <a:prstGeom prst="rect">
            <a:avLst/>
          </a:prstGeom>
        </p:spPr>
      </p:pic>
      <p:sp>
        <p:nvSpPr>
          <p:cNvPr id="6" name="文本框 5"/>
          <p:cNvSpPr txBox="1"/>
          <p:nvPr/>
        </p:nvSpPr>
        <p:spPr>
          <a:xfrm>
            <a:off x="4387215" y="2622550"/>
            <a:ext cx="2450465" cy="583565"/>
          </a:xfrm>
          <a:prstGeom prst="rect">
            <a:avLst/>
          </a:prstGeom>
          <a:noFill/>
        </p:spPr>
        <p:txBody>
          <a:bodyPr wrap="square" rtlCol="0">
            <a:spAutoFit/>
          </a:bodyPr>
          <a:p>
            <a:r>
              <a:rPr lang="en-US" altLang="zh-CN" sz="3200" smtClean="0">
                <a:solidFill>
                  <a:srgbClr val="C00000"/>
                </a:solidFill>
                <a:sym typeface="+mn-ea"/>
              </a:rPr>
              <a:t>bold flavours </a:t>
            </a:r>
            <a:endParaRPr lang="en-US" altLang="zh-CN" sz="3200" dirty="0" smtClean="0">
              <a:solidFill>
                <a:srgbClr val="C00000"/>
              </a:solidFill>
              <a:latin typeface="汉仪歪歪体简" panose="00020600040101010101" pitchFamily="18" charset="-122"/>
              <a:ea typeface="汉仪歪歪体简" panose="00020600040101010101" pitchFamily="18" charset="-122"/>
              <a:sym typeface="+mn-ea"/>
            </a:endParaRPr>
          </a:p>
        </p:txBody>
      </p:sp>
      <p:sp>
        <p:nvSpPr>
          <p:cNvPr id="14" name="文本框 13"/>
          <p:cNvSpPr txBox="1"/>
          <p:nvPr/>
        </p:nvSpPr>
        <p:spPr>
          <a:xfrm>
            <a:off x="4418965" y="4137660"/>
            <a:ext cx="5399405" cy="583565"/>
          </a:xfrm>
          <a:prstGeom prst="rect">
            <a:avLst/>
          </a:prstGeom>
          <a:noFill/>
        </p:spPr>
        <p:txBody>
          <a:bodyPr wrap="square" rtlCol="0">
            <a:spAutoFit/>
          </a:bodyPr>
          <a:p>
            <a:r>
              <a:rPr lang="en-US" altLang="zh-CN" sz="3200">
                <a:solidFill>
                  <a:srgbClr val="C00000"/>
                </a:solidFill>
                <a:sym typeface="+mn-ea"/>
              </a:rPr>
              <a:t>effects of rainy or wet weather</a:t>
            </a:r>
            <a:endParaRPr lang="en-US" altLang="zh-CN" sz="3200" dirty="0">
              <a:solidFill>
                <a:srgbClr val="C00000"/>
              </a:solidFill>
              <a:latin typeface="汉仪歪歪体简" panose="00020600040101010101" pitchFamily="18" charset="-122"/>
              <a:ea typeface="汉仪歪歪体简" panose="00020600040101010101" pitchFamily="18" charset="-122"/>
              <a:sym typeface="+mn-ea"/>
            </a:endParaRPr>
          </a:p>
        </p:txBody>
      </p:sp>
      <p:pic>
        <p:nvPicPr>
          <p:cNvPr id="15" name="11_3 Tingting, Anna, and Lisa are at the Hunan Restaurant.">
            <a:hlinkClick r:id="" action="ppaction://media"/>
          </p:cNvPr>
          <p:cNvPicPr/>
          <p:nvPr>
            <a:audioFile r:link="rId3"/>
            <p:extLst>
              <p:ext uri="{DAA4B4D4-6D71-4841-9C94-3DE7FCFB9230}">
                <p14:media xmlns:p14="http://schemas.microsoft.com/office/powerpoint/2010/main" r:embed="rId4">
                  <p14:trim st="60480.000000" end="84242.000000"/>
                </p14:media>
              </p:ext>
            </p:extLst>
          </p:nvPr>
        </p:nvPicPr>
        <p:blipFill>
          <a:blip r:embed="rId5"/>
          <a:stretch>
            <a:fillRect/>
          </a:stretch>
        </p:blipFill>
        <p:spPr>
          <a:xfrm>
            <a:off x="9613900" y="5186680"/>
            <a:ext cx="619125" cy="6191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400"/>
                                  </p:stCondLst>
                                  <p:iterate type="lt">
                                    <p:tmPct val="5225"/>
                                  </p:iterate>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400"/>
                                  </p:stCondLst>
                                  <p:iterate type="lt">
                                    <p:tmPct val="5225"/>
                                  </p:iterate>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400"/>
                                  </p:stCondLst>
                                  <p:iterate type="lt">
                                    <p:tmPct val="5225"/>
                                  </p:iterate>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1">
                <p:cTn id="26" fill="hold" display="1">
                  <p:stCondLst>
                    <p:cond delay="indefinite"/>
                  </p:stCondLst>
                  <p:endCondLst>
                    <p:cond evt="onStopAudio">
                      <p:tgtEl>
                        <p:sldTgt/>
                      </p:tgtEl>
                    </p:cond>
                  </p:endCondLst>
                </p:cTn>
                <p:tgtEl>
                  <p:spTgt spid="15"/>
                </p:tgtEl>
              </p:cMediaNode>
            </p:audio>
          </p:childTnLst>
        </p:cTn>
      </p:par>
    </p:tnLst>
    <p:bldLst>
      <p:bldP spid="13" grpId="0" bldLvl="0" animBg="1"/>
      <p:bldP spid="20" grpId="0"/>
      <p:bldP spid="8" grpId="0"/>
      <p:bldP spid="6" grpId="0"/>
      <p:bldP spid="14" grpId="0"/>
    </p:bldLst>
  </p:timing>
</p:sld>
</file>

<file path=ppt/tags/tag1.xml><?xml version="1.0" encoding="utf-8"?>
<p:tagLst xmlns:p="http://schemas.openxmlformats.org/presentationml/2006/main">
  <p:tag name="TIMING" val="|1.6"/>
</p:tagLst>
</file>

<file path=ppt/tags/tag10.xml><?xml version="1.0" encoding="utf-8"?>
<p:tagLst xmlns:p="http://schemas.openxmlformats.org/presentationml/2006/main">
  <p:tag name="AS_UNIQUEID" val="122"/>
  <p:tag name="KSO_WM_UNIT_PLACING_PICTURE_USER_VIEWPORT" val="{&quot;height&quot;:4008,&quot;width&quot;:5396}"/>
</p:tagLst>
</file>

<file path=ppt/tags/tag11.xml><?xml version="1.0" encoding="utf-8"?>
<p:tagLst xmlns:p="http://schemas.openxmlformats.org/presentationml/2006/main">
  <p:tag name="AS_UNIQUEID" val="124"/>
  <p:tag name="KSO_WM_UNIT_PLACING_PICTURE_USER_VIEWPORT" val="{&quot;height&quot;:3979,&quot;width&quot;:6264}"/>
</p:tagLst>
</file>

<file path=ppt/tags/tag12.xml><?xml version="1.0" encoding="utf-8"?>
<p:tagLst xmlns:p="http://schemas.openxmlformats.org/presentationml/2006/main">
  <p:tag name="AS_UNIQUEID" val="119"/>
</p:tagLst>
</file>

<file path=ppt/tags/tag13.xml><?xml version="1.0" encoding="utf-8"?>
<p:tagLst xmlns:p="http://schemas.openxmlformats.org/presentationml/2006/main">
  <p:tag name="AS_UNIQUEID" val="123"/>
</p:tagLst>
</file>

<file path=ppt/tags/tag14.xml><?xml version="1.0" encoding="utf-8"?>
<p:tagLst xmlns:p="http://schemas.openxmlformats.org/presentationml/2006/main">
  <p:tag name="AS_UNIQUEID" val="126"/>
</p:tagLst>
</file>

<file path=ppt/tags/tag15.xml><?xml version="1.0" encoding="utf-8"?>
<p:tagLst xmlns:p="http://schemas.openxmlformats.org/presentationml/2006/main">
  <p:tag name="AS_UNIQUEID" val="125"/>
</p:tagLst>
</file>

<file path=ppt/tags/tag16.xml><?xml version="1.0" encoding="utf-8"?>
<p:tagLst xmlns:p="http://schemas.openxmlformats.org/presentationml/2006/main">
  <p:tag name="AS_UNIQUEID" val="119"/>
</p:tagLst>
</file>

<file path=ppt/tags/tag17.xml><?xml version="1.0" encoding="utf-8"?>
<p:tagLst xmlns:p="http://schemas.openxmlformats.org/presentationml/2006/main">
  <p:tag name="AS_UNIQUEID" val="119"/>
</p:tagLst>
</file>

<file path=ppt/tags/tag18.xml><?xml version="1.0" encoding="utf-8"?>
<p:tagLst xmlns:p="http://schemas.openxmlformats.org/presentationml/2006/main">
  <p:tag name="AS_UNIQUEID" val="119"/>
</p:tagLst>
</file>

<file path=ppt/tags/tag19.xml><?xml version="1.0" encoding="utf-8"?>
<p:tagLst xmlns:p="http://schemas.openxmlformats.org/presentationml/2006/main">
  <p:tag name="AS_UNIQUEID" val="119"/>
</p:tagLst>
</file>

<file path=ppt/tags/tag2.xml><?xml version="1.0" encoding="utf-8"?>
<p:tagLst xmlns:p="http://schemas.openxmlformats.org/presentationml/2006/main">
  <p:tag name="KSO_WM_UNIT_PLACING_PICTURE_USER_VIEWPORT" val="{&quot;height&quot;:3530.1842519685038,&quot;width&quot;:5836.456692913386}"/>
</p:tagLst>
</file>

<file path=ppt/tags/tag20.xml><?xml version="1.0" encoding="utf-8"?>
<p:tagLst xmlns:p="http://schemas.openxmlformats.org/presentationml/2006/main">
  <p:tag name="AS_UNIQUEID" val="119"/>
</p:tagLst>
</file>

<file path=ppt/tags/tag21.xml><?xml version="1.0" encoding="utf-8"?>
<p:tagLst xmlns:p="http://schemas.openxmlformats.org/presentationml/2006/main">
  <p:tag name="AS_UNIQUEID" val="123"/>
</p:tagLst>
</file>

<file path=ppt/tags/tag22.xml><?xml version="1.0" encoding="utf-8"?>
<p:tagLst xmlns:p="http://schemas.openxmlformats.org/presentationml/2006/main">
  <p:tag name="AS_UNIQUEID" val="126"/>
</p:tagLst>
</file>

<file path=ppt/tags/tag23.xml><?xml version="1.0" encoding="utf-8"?>
<p:tagLst xmlns:p="http://schemas.openxmlformats.org/presentationml/2006/main">
  <p:tag name="AS_UNIQUEID" val="125"/>
</p:tagLst>
</file>

<file path=ppt/tags/tag24.xml><?xml version="1.0" encoding="utf-8"?>
<p:tagLst xmlns:p="http://schemas.openxmlformats.org/presentationml/2006/main">
  <p:tag name="KSO_WM_UNIT_VALUE" val="1565*1734"/>
  <p:tag name="KSO_WM_UNIT_HIGHLIGHT" val="0"/>
  <p:tag name="KSO_WM_UNIT_COMPATIBLE" val="0"/>
  <p:tag name="KSO_WM_UNIT_DIAGRAM_ISNUMVISUAL" val="0"/>
  <p:tag name="KSO_WM_UNIT_DIAGRAM_ISREFERUNIT" val="0"/>
  <p:tag name="KSO_WM_UNIT_TYPE" val="d"/>
  <p:tag name="KSO_WM_UNIT_INDEX" val="1"/>
  <p:tag name="KSO_WM_UNIT_ID" val="diagram20217087_1*d*1"/>
  <p:tag name="KSO_WM_TEMPLATE_CATEGORY" val="diagram"/>
  <p:tag name="KSO_WM_TEMPLATE_INDEX" val="20217087"/>
  <p:tag name="KSO_WM_UNIT_LAYERLEVEL" val="1"/>
  <p:tag name="KSO_WM_TAG_VERSION" val="1.0"/>
  <p:tag name="KSO_WM_BEAUTIFY_FLAG" val="#wm#"/>
  <p:tag name="KSO_WM_CHIP_GROUPID" val="5e7310da9a230a26b9e88a19"/>
  <p:tag name="KSO_WM_CHIP_XID" val="5e7310da9a230a26b9e88a1a"/>
  <p:tag name="KSO_WM_UNIT_DEC_AREA_ID" val="2fe0d5f8419341589044e66d817dcfae"/>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1f0e134624b7430e9b86558011ef86fd"/>
  <p:tag name="KSO_WM_TEMPLATE_ASSEMBLE_XID" val="6065705b4054ed1e2fb814db"/>
  <p:tag name="KSO_WM_TEMPLATE_ASSEMBLE_GROUPID" val="6065705b4054ed1e2fb814db"/>
  <p:tag name="KSO_WM_UNIT_PICTURE_CLIP_FLAG" val="0"/>
</p:tagLst>
</file>

<file path=ppt/tags/tag25.xml><?xml version="1.0" encoding="utf-8"?>
<p:tagLst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diagram20217087_1*a*1"/>
  <p:tag name="KSO_WM_TEMPLATE_CATEGORY" val="diagram"/>
  <p:tag name="KSO_WM_TEMPLATE_INDEX" val="20217087"/>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9afb298df725425bb430abb4761a049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b9af57ce1b6044f3b606108a3881137b"/>
  <p:tag name="KSO_WM_UNIT_TEXT_FILL_FORE_SCHEMECOLOR_INDEX_BRIGHTNESS" val="0"/>
  <p:tag name="KSO_WM_UNIT_TEXT_FILL_FORE_SCHEMECOLOR_INDEX" val="13"/>
  <p:tag name="KSO_WM_UNIT_TEXT_FILL_TYPE" val="1"/>
  <p:tag name="KSO_WM_TEMPLATE_ASSEMBLE_XID" val="6065705b4054ed1e2fb814db"/>
  <p:tag name="KSO_WM_TEMPLATE_ASSEMBLE_GROUPID" val="6065705b4054ed1e2fb814db"/>
</p:tagLst>
</file>

<file path=ppt/tags/tag26.xml><?xml version="1.0" encoding="utf-8"?>
<p:tagLst xmlns:p="http://schemas.openxmlformats.org/presentationml/2006/main">
  <p:tag name="KSO_WM_UNIT_TEXT_SUBTYPE" val="a"/>
  <p:tag name="KSO_WM_UNIT_SUBTYPE" val="a"/>
  <p:tag name="KSO_WM_UNIT_PRESET_TEXT" val="单击此处添加正文，文字是您思想的提炼，请尽量言简意赅的阐述观点。"/>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17087_1*f*2"/>
  <p:tag name="KSO_WM_TEMPLATE_CATEGORY" val="diagram"/>
  <p:tag name="KSO_WM_TEMPLATE_INDEX" val="20217087"/>
  <p:tag name="KSO_WM_UNIT_LAYERLEVEL" val="1"/>
  <p:tag name="KSO_WM_TAG_VERSION" val="1.0"/>
  <p:tag name="KSO_WM_BEAUTIFY_FLAG" val="#wm#"/>
  <p:tag name="KSO_WM_UNIT_DEFAULT_FONT" val="14;20;2"/>
  <p:tag name="KSO_WM_UNIT_BLOCK" val="0"/>
  <p:tag name="KSO_WM_UNIT_VALUE" val="45"/>
  <p:tag name="KSO_WM_UNIT_SHOW_EDIT_AREA_INDICATION" val="1"/>
  <p:tag name="KSO_WM_CHIP_GROUPID" val="5e6b05596848fb12bee65ac8"/>
  <p:tag name="KSO_WM_CHIP_XID" val="5e6b05596848fb12bee65aca"/>
  <p:tag name="KSO_WM_UNIT_DEC_AREA_ID" val="fd7bf282835349baa16e698a00ccbce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ffbde3fae3324500b930760bf7222474"/>
  <p:tag name="KSO_WM_UNIT_TEXT_FILL_FORE_SCHEMECOLOR_INDEX_BRIGHTNESS" val="0.25"/>
  <p:tag name="KSO_WM_UNIT_TEXT_FILL_FORE_SCHEMECOLOR_INDEX" val="13"/>
  <p:tag name="KSO_WM_UNIT_TEXT_FILL_TYPE" val="1"/>
  <p:tag name="KSO_WM_TEMPLATE_ASSEMBLE_XID" val="6065705b4054ed1e2fb814db"/>
  <p:tag name="KSO_WM_TEMPLATE_ASSEMBLE_GROUPID" val="6065705b4054ed1e2fb814db"/>
</p:tagLst>
</file>

<file path=ppt/tags/tag27.xml><?xml version="1.0" encoding="utf-8"?>
<p:tagLst xmlns:p="http://schemas.openxmlformats.org/presentationml/2006/main">
  <p:tag name="KSO_WM_UNIT_BLOCK" val="0"/>
  <p:tag name="KSO_WM_UNIT_SM_LIMIT_TYPE" val="1"/>
  <p:tag name="KSO_WM_UNIT_DEC_AREA_ID" val="2e7ac8700b8947818763880e77d9f2dc"/>
  <p:tag name="KSO_WM_UNIT_HIGHLIGHT" val="0"/>
  <p:tag name="KSO_WM_UNIT_COMPATIBLE" val="0"/>
  <p:tag name="KSO_WM_UNIT_DIAGRAM_ISNUMVISUAL" val="0"/>
  <p:tag name="KSO_WM_UNIT_DIAGRAM_ISREFERUNIT" val="0"/>
  <p:tag name="KSO_WM_UNIT_TYPE" val="i"/>
  <p:tag name="KSO_WM_UNIT_INDEX" val="1"/>
  <p:tag name="KSO_WM_UNIT_ID" val="diagram20217087_1*i*1"/>
  <p:tag name="KSO_WM_TEMPLATE_CATEGORY" val="diagram"/>
  <p:tag name="KSO_WM_TEMPLATE_INDEX" val="20217087"/>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adf2d8998712faa657aba6"/>
  <p:tag name="KSO_WM_CHIP_XID" val="5fae372c998712faa657b00a"/>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4"/>
  <p:tag name="KSO_WM_TEMPLATE_ASSEMBLE_XID" val="6065705b4054ed1e2fb814db"/>
  <p:tag name="KSO_WM_TEMPLATE_ASSEMBLE_GROUPID" val="6065705b4054ed1e2fb814db"/>
</p:tagLst>
</file>

<file path=ppt/tags/tag2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xml><?xml version="1.0" encoding="utf-8"?>
<p:tagLst xmlns:p="http://schemas.openxmlformats.org/presentationml/2006/main">
  <p:tag name="KSO_WM_UNIT_PLACING_PICTURE_USER_VIEWPORT" val="{&quot;height&quot;:5532.500787401575,&quot;width&quot;:8295}"/>
</p:tagLst>
</file>

<file path=ppt/tags/tag3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1.xml><?xml version="1.0" encoding="utf-8"?>
<p:tagLst xmlns:p="http://schemas.openxmlformats.org/presentationml/2006/main">
  <p:tag name="KSO_WM_UNIT_TEXT_SUBTYPE" val="a"/>
  <p:tag name="KSO_WM_UNIT_SUBTYPE" val="a"/>
  <p:tag name="KSO_WM_UNIT_PRESET_TEXT" val="单击此处添加正文，文字是您思想的提炼，请尽量言简意赅的阐述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087_1*f*1"/>
  <p:tag name="KSO_WM_TEMPLATE_CATEGORY" val="diagram"/>
  <p:tag name="KSO_WM_TEMPLATE_INDEX" val="20217087"/>
  <p:tag name="KSO_WM_UNIT_LAYERLEVEL" val="1"/>
  <p:tag name="KSO_WM_TAG_VERSION" val="1.0"/>
  <p:tag name="KSO_WM_BEAUTIFY_FLAG" val="#wm#"/>
  <p:tag name="KSO_WM_UNIT_DEFAULT_FONT" val="14;20;2"/>
  <p:tag name="KSO_WM_UNIT_BLOCK" val="0"/>
  <p:tag name="KSO_WM_UNIT_VALUE" val="45"/>
  <p:tag name="KSO_WM_UNIT_SHOW_EDIT_AREA_INDICATION" val="1"/>
  <p:tag name="KSO_WM_CHIP_GROUPID" val="5e6b05596848fb12bee65ac8"/>
  <p:tag name="KSO_WM_CHIP_XID" val="5e6b05596848fb12bee65aca"/>
  <p:tag name="KSO_WM_UNIT_DEC_AREA_ID" val="0d9b81c67e9e492abaae1cb1cb7610d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e2b6eab325b549bd810ccc806294419b"/>
  <p:tag name="KSO_WM_UNIT_TEXT_FILL_FORE_SCHEMECOLOR_INDEX_BRIGHTNESS" val="0.25"/>
  <p:tag name="KSO_WM_UNIT_TEXT_FILL_FORE_SCHEMECOLOR_INDEX" val="13"/>
  <p:tag name="KSO_WM_UNIT_TEXT_FILL_TYPE" val="1"/>
  <p:tag name="KSO_WM_TEMPLATE_ASSEMBLE_XID" val="6065705b4054ed1e2fb814db"/>
  <p:tag name="KSO_WM_TEMPLATE_ASSEMBLE_GROUPID" val="6065705b4054ed1e2fb814db"/>
</p:tagLst>
</file>

<file path=ppt/tags/tag32.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4.xml><?xml version="1.0" encoding="utf-8"?>
<p:tagLst xmlns:p="http://schemas.openxmlformats.org/presentationml/2006/main">
  <p:tag name="KSO_WM_SLIDE_LAYOUT_INFO" val="{&quot;direction&quot;:1,&quot;id&quot;:&quot;2021-04-01T16:16:22&quot;,&quot;maxSize&quot;:{&quot;size1&quot;:63.700000000000003},&quot;minSize&quot;:{&quot;size1&quot;:43.700000000000003},&quot;normalSize&quot;:{&quot;size1&quot;:52.29375000000001},&quot;subLayout&quot;:[{&quot;id&quot;:&quot;2021-04-01T16:16:22&quot;,&quot;maxSize&quot;:{&quot;size1&quot;:37.799686347113713},&quot;minSize&quot;:{&quot;size1&quot;:22.199686347113715},&quot;normalSize&quot;:{&quot;size1&quot;:22.199686347113719},&quot;subLayout&quot;:[{&quot;id&quot;:&quot;2021-04-01T16:16:22&quot;,&quot;margin&quot;:{&quot;bottom&quot;:0.84700000286102295,&quot;left&quot;:2.1170001029968262,&quot;right&quot;:1.6670000553131104,&quot;top&quot;:1.6929999589920044},&quot;type&quot;:0},{&quot;id&quot;:&quot;2021-04-01T16:16:22&quot;,&quot;maxSize&quot;:{&quot;size1&quot;:59.99959684881518},&quot;minSize&quot;:{&quot;size1&quot;:28.599596848815182},&quot;normalSize&quot;:{&quot;size1&quot;:59.99945403247699},&quot;subLayout&quot;:[{&quot;id&quot;:&quot;2021-04-01T16:16:22&quot;,&quot;margin&quot;:{&quot;bottom&quot;:0.026000002399086952,&quot;left&quot;:2.1170001029968262,&quot;right&quot;:1.6670000553131104,&quot;top&quot;:0.84700000286102295},&quot;type&quot;:0},{&quot;id&quot;:&quot;2021-04-01T16:16:22&quot;,&quot;margin&quot;:{&quot;bottom&quot;:1.6929999589920044,&quot;left&quot;:2.1170001029968262,&quot;right&quot;:1.6670000553131104,&quot;top&quot;:0.81999999284744263},&quot;type&quot;:0}],&quot;type&quot;:0}],&quot;type&quot;:0},{&quot;id&quot;:&quot;2021-04-01T16:16:22&quot;,&quot;margin&quot;:{&quot;bottom&quot;:1.6929999589920044,&quot;left&quot;:0.026000002399086952,&quot;right&quot;:1.6929999589920044,&quot;top&quot;:1.6929999589920044},&quot;type&quot;:0}],&quot;type&quot;:0}"/>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e372c998712faa657b00a"/>
  <p:tag name="KSO_WM_CHIP_FILLPROP" val="[[{&quot;text_align&quot;:&quot;cm&quot;,&quot;text_direction&quot;:&quot;horizontal&quot;,&quot;support_big_font&quot;:false,&quot;picture_toward&quot;:0,&quot;picture_dockside&quot;:[],&quot;fill_id&quot;:&quot;03f4ceb79b834fd2ade6d5fd147f284b&quot;,&quot;fill_align&quot;:&quot;cm&quot;,&quot;chip_types&quot;:[&quot;picture&quot;]},{&quot;text_align&quot;:&quot;lt&quot;,&quot;text_direction&quot;:&quot;horizontal&quot;,&quot;support_big_font&quot;:false,&quot;picture_toward&quot;:0,&quot;picture_dockside&quot;:[],&quot;fill_id&quot;:&quot;32fd7d00a6a44cb985dcfb57d431aebf&quot;,&quot;fill_align&quot;:&quot;lt&quot;,&quot;chip_types&quot;:[&quot;header&quot;]},{&quot;text_align&quot;:&quot;lt&quot;,&quot;text_direction&quot;:&quot;horizontal&quot;,&quot;support_big_font&quot;:false,&quot;picture_toward&quot;:0,&quot;picture_dockside&quot;:[],&quot;fill_id&quot;:&quot;56e16f5df66a4367b06ced28926e16db&quot;,&quot;fill_align&quot;:&quot;lt&quot;,&quot;chip_types&quot;:[&quot;text&quot;]},{&quot;text_align&quot;:&quot;lt&quot;,&quot;text_direction&quot;:&quot;horizontal&quot;,&quot;support_big_font&quot;:false,&quot;picture_toward&quot;:0,&quot;picture_dockside&quot;:[],&quot;fill_id&quot;:&quot;0599726f793f41589c10d11464c5b9f0&quot;,&quot;fill_align&quot;:&quot;lt&quot;,&quot;chip_types&quot;:[&quot;text&quot;]}]]"/>
  <p:tag name="KSO_WM_CHIP_DECFILLPROP" val="[]"/>
  <p:tag name="KSO_WM_SLIDE_ID" val="diagram20217087_1"/>
  <p:tag name="KSO_WM_TEMPLATE_SUBCATEGORY" val="21"/>
  <p:tag name="KSO_WM_TEMPLATE_MASTER_TYPE" val="0"/>
  <p:tag name="KSO_WM_TEMPLATE_COLOR_TYPE" val="1"/>
  <p:tag name="KSO_WM_SLIDE_ITEM_CNT" val="0"/>
  <p:tag name="KSO_WM_SLIDE_INDEX" val="1"/>
  <p:tag name="KSO_WM_TAG_VERSION" val="1.0"/>
  <p:tag name="KSO_WM_BEAUTIFY_FLAG" val="#wm#"/>
  <p:tag name="KSO_WM_TEMPLATE_CATEGORY" val="diagram"/>
  <p:tag name="KSO_WM_TEMPLATE_INDEX" val="20217087"/>
  <p:tag name="KSO_WM_SLIDE_LAYOUT" val="a_d_f"/>
  <p:tag name="KSO_WM_SLIDE_LAYOUT_CNT" val="1_1_2"/>
  <p:tag name="KSO_WM_SLIDE_TYPE" val="text"/>
  <p:tag name="KSO_WM_SLIDE_SIZE" val="912*444"/>
  <p:tag name="KSO_WM_SLIDE_POSITION" val="0*48"/>
  <p:tag name="KSO_WM_CHIP_GROUPID" val="5fadf2d8998712faa657aba6"/>
  <p:tag name="KSO_WM_SLIDE_BK_DARK_LIGHT" val="2"/>
  <p:tag name="KSO_WM_SLIDE_BACKGROUND_TYPE" val="general"/>
  <p:tag name="KSO_WM_SLIDE_SUPPORT_FEATURE_TYPE" val="0"/>
  <p:tag name="KSO_WM_SLIDE_SUBTYPE" val="picTxt"/>
  <p:tag name="KSO_WM_TEMPLATE_ASSEMBLE_XID" val="6065705b4054ed1e2fb814db"/>
  <p:tag name="KSO_WM_TEMPLATE_ASSEMBLE_GROUPID" val="6065705b4054ed1e2fb814db"/>
</p:tagLst>
</file>

<file path=ppt/tags/tag35.xml><?xml version="1.0" encoding="utf-8"?>
<p:tagLst xmlns:p="http://schemas.openxmlformats.org/presentationml/2006/main">
  <p:tag name="KSO_WM_UNIT_PLACING_PICTURE_USER_VIEWPORT" val="{&quot;height&quot;:7527,&quot;width&quot;:13361}"/>
</p:tagLst>
</file>

<file path=ppt/tags/tag36.xml><?xml version="1.0" encoding="utf-8"?>
<p:tagLst xmlns:p="http://schemas.openxmlformats.org/presentationml/2006/main">
  <p:tag name="KSO_WM_UNIT_PLACING_PICTURE_USER_VIEWPORT" val="{&quot;height&quot;:3786,&quot;width&quot;:5336}"/>
</p:tagLst>
</file>

<file path=ppt/tags/tag37.xml><?xml version="1.0" encoding="utf-8"?>
<p:tagLst xmlns:p="http://schemas.openxmlformats.org/presentationml/2006/main">
  <p:tag name="AS_UNIQUEID" val="143"/>
</p:tagLst>
</file>

<file path=ppt/tags/tag38.xml><?xml version="1.0" encoding="utf-8"?>
<p:tagLst xmlns:p="http://schemas.openxmlformats.org/presentationml/2006/main">
  <p:tag name="AS_UNIQUEID" val="122"/>
  <p:tag name="KSO_WM_UNIT_PLACING_PICTURE_USER_VIEWPORT" val="{&quot;height&quot;:4008,&quot;width&quot;:5396}"/>
</p:tagLst>
</file>

<file path=ppt/tags/tag39.xml><?xml version="1.0" encoding="utf-8"?>
<p:tagLst xmlns:p="http://schemas.openxmlformats.org/presentationml/2006/main">
  <p:tag name="KSO_WM_UNIT_TEXT_FILL_FORE_SCHEMECOLOR_INDEX_BRIGHTNESS" val="0"/>
  <p:tag name="KSO_WM_UNIT_TEXT_FILL_FORE_SCHEMECOLOR_INDEX" val="1"/>
  <p:tag name="KSO_WM_UNIT_TEXT_FILL_TYPE" val="1"/>
</p:tagLst>
</file>

<file path=ppt/tags/tag4.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1907_1*f*1"/>
  <p:tag name="KSO_WM_TEMPLATE_CATEGORY" val="diagram"/>
  <p:tag name="KSO_WM_TEMPLATE_INDEX" val="20211907"/>
  <p:tag name="KSO_WM_UNIT_LAYERLEVEL" val="1"/>
  <p:tag name="KSO_WM_TAG_VERSION" val="1.0"/>
  <p:tag name="KSO_WM_BEAUTIFY_FLAG" val="#wm#"/>
  <p:tag name="KSO_WM_UNIT_DEFAULT_FONT" val="14;20;2"/>
  <p:tag name="KSO_WM_UNIT_BLOCK" val="0"/>
  <p:tag name="KSO_WM_UNIT_VALUE" val="416"/>
  <p:tag name="KSO_WM_UNIT_SHOW_EDIT_AREA_INDICATION" val="1"/>
  <p:tag name="KSO_WM_CHIP_GROUPID" val="5e6b05596848fb12bee65ac8"/>
  <p:tag name="KSO_WM_CHIP_XID" val="5e6b05596848fb12bee65aca"/>
  <p:tag name="KSO_WM_UNIT_DEC_AREA_ID" val="72574218903845829fefbcdd848a082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ca594517c88f4493a258b9c6261e778f"/>
  <p:tag name="KSO_WM_UNIT_SUPPORT_UNIT_TYPE" val="[&quot;l&quot;,&quot;m&quot;,&quot;n&quot;,&quot;o&quot;,&quot;p&quot;,&quot;q&quot;,&quot;r&quot;,&quot;δ&quot;,&quot;ε&quot;,&quot;ζ&quot;,&quot;η&quot;]"/>
  <p:tag name="KSO_WM_UNIT_TEXT_FILL_FORE_SCHEMECOLOR_INDEX_BRIGHTNESS" val="0.25"/>
  <p:tag name="KSO_WM_UNIT_TEXT_FILL_FORE_SCHEMECOLOR_INDEX" val="13"/>
  <p:tag name="KSO_WM_UNIT_TEXT_FILL_TYPE" val="1"/>
  <p:tag name="KSO_WM_TEMPLATE_ASSEMBLE_XID" val="60656f114054ed1e2fb802db"/>
  <p:tag name="KSO_WM_TEMPLATE_ASSEMBLE_GROUPID" val="60656f114054ed1e2fb802db"/>
</p:tagLst>
</file>

<file path=ppt/tags/tag40.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ID" val="diagram20220058_1*a*1"/>
  <p:tag name="KSO_WM_TEMPLATE_CATEGORY" val="diagram"/>
  <p:tag name="KSO_WM_TEMPLATE_INDEX" val="20220058"/>
  <p:tag name="KSO_WM_UNIT_LAYERLEVEL" val="1"/>
  <p:tag name="KSO_WM_TAG_VERSION" val="1.0"/>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Lst>
</file>

<file path=ppt/tags/tag41.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ID" val="diagram20220058_1*a*1"/>
  <p:tag name="KSO_WM_TEMPLATE_CATEGORY" val="diagram"/>
  <p:tag name="KSO_WM_TEMPLATE_INDEX" val="20220058"/>
  <p:tag name="KSO_WM_UNIT_LAYERLEVEL" val="1"/>
  <p:tag name="KSO_WM_TAG_VERSION" val="1.0"/>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Lst>
</file>

<file path=ppt/tags/tag42.xml><?xml version="1.0" encoding="utf-8"?>
<p:tagLst xmlns:p="http://schemas.openxmlformats.org/presentationml/2006/main">
  <p:tag name="KSO_WM_UNIT_TEXT_FILL_FORE_SCHEMECOLOR_INDEX_BRIGHTNESS" val="0"/>
  <p:tag name="KSO_WM_UNIT_TEXT_FILL_FORE_SCHEMECOLOR_INDEX" val="1"/>
  <p:tag name="KSO_WM_UNIT_TEXT_FILL_TYPE" val="1"/>
</p:tagLst>
</file>

<file path=ppt/tags/tag43.xml><?xml version="1.0" encoding="utf-8"?>
<p:tagLst xmlns:p="http://schemas.openxmlformats.org/presentationml/2006/main">
  <p:tag name="KSO_WM_UNIT_TEXT_FILL_FORE_SCHEMECOLOR_INDEX_BRIGHTNESS" val="0"/>
  <p:tag name="KSO_WM_UNIT_TEXT_FILL_FORE_SCHEMECOLOR_INDEX" val="1"/>
  <p:tag name="KSO_WM_UNIT_TEXT_FILL_TYPE" val="1"/>
</p:tagLst>
</file>

<file path=ppt/tags/tag44.xml><?xml version="1.0" encoding="utf-8"?>
<p:tagLst xmlns:p="http://schemas.openxmlformats.org/presentationml/2006/main">
  <p:tag name="AS_UNIQUEID" val="2"/>
</p:tagLst>
</file>

<file path=ppt/tags/tag45.xml><?xml version="1.0" encoding="utf-8"?>
<p:tagLst xmlns:p="http://schemas.openxmlformats.org/presentationml/2006/main">
  <p:tag name="KSO_WM_UNIT_TABLE_BEAUTIFY" val="smartTable{2bf7bf35-a018-4d1e-8f92-384587d35611}"/>
  <p:tag name="TABLE_ENDDRAG_ORIGIN_RECT" val="924*519"/>
  <p:tag name="TABLE_ENDDRAG_RECT" val="19*10*924*519"/>
</p:tagLst>
</file>

<file path=ppt/tags/tag46.xml><?xml version="1.0" encoding="utf-8"?>
<p:tagLst xmlns:p="http://schemas.openxmlformats.org/presentationml/2006/main">
  <p:tag name="AS_UNIQUEID" val="143"/>
</p:tagLst>
</file>

<file path=ppt/tags/tag47.xml><?xml version="1.0" encoding="utf-8"?>
<p:tagLst xmlns:p="http://schemas.openxmlformats.org/presentationml/2006/main">
  <p:tag name="AS_UNIQUEID" val="143"/>
</p:tagLst>
</file>

<file path=ppt/tags/tag48.xml><?xml version="1.0" encoding="utf-8"?>
<p:tagLst xmlns:p="http://schemas.openxmlformats.org/presentationml/2006/main">
  <p:tag name="AS_UNIQUEID" val="121"/>
</p:tagLst>
</file>

<file path=ppt/tags/tag49.xml><?xml version="1.0" encoding="utf-8"?>
<p:tagLst xmlns:p="http://schemas.openxmlformats.org/presentationml/2006/main">
  <p:tag name="AS_UNIQUEID" val="2"/>
</p:tagLst>
</file>

<file path=ppt/tags/tag5.xml><?xml version="1.0" encoding="utf-8"?>
<p:tagLst xmlns:p="http://schemas.openxmlformats.org/presentationml/2006/main">
  <p:tag name="AS_UNIQUEID" val="94"/>
</p:tagLst>
</file>

<file path=ppt/tags/tag6.xml><?xml version="1.0" encoding="utf-8"?>
<p:tagLst xmlns:p="http://schemas.openxmlformats.org/presentationml/2006/main">
  <p:tag name="AS_UNIQUEID" val="94"/>
</p:tagLst>
</file>

<file path=ppt/tags/tag7.xml><?xml version="1.0" encoding="utf-8"?>
<p:tagLst xmlns:p="http://schemas.openxmlformats.org/presentationml/2006/main">
  <p:tag name="KSO_WM_UNIT_TABLE_BEAUTIFY" val="smartTable{df3f1558-7e8b-40b9-8e89-b4b47bfe089e}"/>
  <p:tag name="TABLE_ENDDRAG_ORIGIN_RECT" val="922*461"/>
  <p:tag name="TABLE_ENDDRAG_RECT" val="18*57*922*461"/>
</p:tagLst>
</file>

<file path=ppt/tags/tag8.xml><?xml version="1.0" encoding="utf-8"?>
<p:tagLst xmlns:p="http://schemas.openxmlformats.org/presentationml/2006/main">
  <p:tag name="AS_UNIQUEID" val="121"/>
</p:tagLst>
</file>

<file path=ppt/tags/tag9.xml><?xml version="1.0" encoding="utf-8"?>
<p:tagLst xmlns:p="http://schemas.openxmlformats.org/presentationml/2006/main">
  <p:tag name="AS_UNIQUEID" val="120"/>
  <p:tag name="KSO_WM_UNIT_PLACING_PICTURE_USER_VIEWPORT" val="{&quot;height&quot;:3831,&quot;width&quot;:539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7198</Words>
  <Application>WPS 演示</Application>
  <PresentationFormat>宽屏</PresentationFormat>
  <Paragraphs>301</Paragraphs>
  <Slides>22</Slides>
  <Notes>1</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22</vt:i4>
      </vt:variant>
    </vt:vector>
  </HeadingPairs>
  <TitlesOfParts>
    <vt:vector size="39" baseType="lpstr">
      <vt:lpstr>Arial</vt:lpstr>
      <vt:lpstr>宋体</vt:lpstr>
      <vt:lpstr>Wingdings</vt:lpstr>
      <vt:lpstr>叶根友圆趣卡通体</vt:lpstr>
      <vt:lpstr>Times New Roman</vt:lpstr>
      <vt:lpstr>微软雅黑</vt:lpstr>
      <vt:lpstr>Segoe UI</vt:lpstr>
      <vt:lpstr>Wingdings</vt:lpstr>
      <vt:lpstr>汉仪歪歪体简</vt:lpstr>
      <vt:lpstr>Calibri</vt:lpstr>
      <vt:lpstr>Arial Unicode MS</vt:lpstr>
      <vt:lpstr>Calibri Light</vt:lpstr>
      <vt:lpstr>方正粗黑宋简体</vt:lpstr>
      <vt:lpstr>HelveticaNeue</vt:lpstr>
      <vt:lpstr>Corbel</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24147</cp:lastModifiedBy>
  <cp:revision>165</cp:revision>
  <dcterms:created xsi:type="dcterms:W3CDTF">2016-05-22T06:29:00Z</dcterms:created>
  <dcterms:modified xsi:type="dcterms:W3CDTF">2021-12-10T09:21:31Z</dcterms:modified>
  <cp:version>1</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8FB13B6CC57E40D49150B8B0AE63DD4F</vt:lpwstr>
  </property>
  <property fmtid="{D5CDD505-2E9C-101B-9397-08002B2CF9AE}" pid="3" name="KSOProductBuildVer">
    <vt:lpwstr>2052-11.8.2.8411</vt:lpwstr>
  </property>
</Properties>
</file>